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7"/>
  </p:notesMasterIdLst>
  <p:handoutMasterIdLst>
    <p:handoutMasterId r:id="rId28"/>
  </p:handoutMasterIdLst>
  <p:sldIdLst>
    <p:sldId id="381" r:id="rId2"/>
    <p:sldId id="281" r:id="rId3"/>
    <p:sldId id="278" r:id="rId4"/>
    <p:sldId id="258" r:id="rId5"/>
    <p:sldId id="259" r:id="rId6"/>
    <p:sldId id="260" r:id="rId7"/>
    <p:sldId id="261" r:id="rId8"/>
    <p:sldId id="262" r:id="rId9"/>
    <p:sldId id="257" r:id="rId10"/>
    <p:sldId id="264" r:id="rId11"/>
    <p:sldId id="263" r:id="rId12"/>
    <p:sldId id="265" r:id="rId13"/>
    <p:sldId id="266" r:id="rId14"/>
    <p:sldId id="282" r:id="rId15"/>
    <p:sldId id="268" r:id="rId16"/>
    <p:sldId id="269" r:id="rId17"/>
    <p:sldId id="270" r:id="rId18"/>
    <p:sldId id="271" r:id="rId19"/>
    <p:sldId id="272" r:id="rId20"/>
    <p:sldId id="273" r:id="rId21"/>
    <p:sldId id="274" r:id="rId22"/>
    <p:sldId id="382" r:id="rId23"/>
    <p:sldId id="276" r:id="rId24"/>
    <p:sldId id="277" r:id="rId25"/>
    <p:sldId id="380" r:id="rId2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F81C66-D9E9-405C-BC45-339DF9E271AF}" v="50" dt="2023-05-20T19:28:22.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63" autoAdjust="0"/>
    <p:restoredTop sz="68774" autoAdjust="0"/>
  </p:normalViewPr>
  <p:slideViewPr>
    <p:cSldViewPr snapToGrid="0">
      <p:cViewPr varScale="1">
        <p:scale>
          <a:sx n="48" d="100"/>
          <a:sy n="48" d="100"/>
        </p:scale>
        <p:origin x="1536" y="42"/>
      </p:cViewPr>
      <p:guideLst>
        <p:guide orient="horz" pos="2160"/>
        <p:guide pos="2880"/>
      </p:guideLst>
    </p:cSldViewPr>
  </p:slideViewPr>
  <p:notesTextViewPr>
    <p:cViewPr>
      <p:scale>
        <a:sx n="100" d="100"/>
        <a:sy n="100" d="100"/>
      </p:scale>
      <p:origin x="0" y="0"/>
    </p:cViewPr>
  </p:notesTextViewPr>
  <p:notesViewPr>
    <p:cSldViewPr snapToGrid="0">
      <p:cViewPr varScale="1">
        <p:scale>
          <a:sx n="51" d="100"/>
          <a:sy n="51" d="100"/>
        </p:scale>
        <p:origin x="2898"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AF81C66-D9E9-405C-BC45-339DF9E271AF}"/>
    <pc:docChg chg="undo custSel addSld delSld modSld">
      <pc:chgData name="Tommy McClure" userId="5f57beb918c8a44c" providerId="LiveId" clId="{1AF81C66-D9E9-405C-BC45-339DF9E271AF}" dt="2023-05-22T00:07:59.284" v="869" actId="20577"/>
      <pc:docMkLst>
        <pc:docMk/>
      </pc:docMkLst>
      <pc:sldChg chg="addSp delSp modSp mod modNotes modNotesTx">
        <pc:chgData name="Tommy McClure" userId="5f57beb918c8a44c" providerId="LiveId" clId="{1AF81C66-D9E9-405C-BC45-339DF9E271AF}" dt="2023-05-21T23:36:17.563" v="796" actId="14100"/>
        <pc:sldMkLst>
          <pc:docMk/>
          <pc:sldMk cId="0" sldId="257"/>
        </pc:sldMkLst>
        <pc:spChg chg="del">
          <ac:chgData name="Tommy McClure" userId="5f57beb918c8a44c" providerId="LiveId" clId="{1AF81C66-D9E9-405C-BC45-339DF9E271AF}" dt="2023-05-20T20:14:04.485" v="528" actId="478"/>
          <ac:spMkLst>
            <pc:docMk/>
            <pc:sldMk cId="0" sldId="257"/>
            <ac:spMk id="3" creationId="{3F17EEE9-B1D3-F4AE-2286-435CD1A9EEF3}"/>
          </ac:spMkLst>
        </pc:spChg>
        <pc:spChg chg="del">
          <ac:chgData name="Tommy McClure" userId="5f57beb918c8a44c" providerId="LiveId" clId="{1AF81C66-D9E9-405C-BC45-339DF9E271AF}" dt="2023-05-20T20:14:08.749" v="529" actId="478"/>
          <ac:spMkLst>
            <pc:docMk/>
            <pc:sldMk cId="0" sldId="257"/>
            <ac:spMk id="4" creationId="{640F0D9D-6507-7127-58DB-D921DDDE0249}"/>
          </ac:spMkLst>
        </pc:spChg>
        <pc:spChg chg="add mod">
          <ac:chgData name="Tommy McClure" userId="5f57beb918c8a44c" providerId="LiveId" clId="{1AF81C66-D9E9-405C-BC45-339DF9E271AF}" dt="2023-05-20T20:14:19.163" v="530"/>
          <ac:spMkLst>
            <pc:docMk/>
            <pc:sldMk cId="0" sldId="257"/>
            <ac:spMk id="5" creationId="{75FF59A8-3641-245A-ADB5-304EB6555603}"/>
          </ac:spMkLst>
        </pc:spChg>
        <pc:spChg chg="add mod">
          <ac:chgData name="Tommy McClure" userId="5f57beb918c8a44c" providerId="LiveId" clId="{1AF81C66-D9E9-405C-BC45-339DF9E271AF}" dt="2023-05-20T20:14:29.031" v="531"/>
          <ac:spMkLst>
            <pc:docMk/>
            <pc:sldMk cId="0" sldId="257"/>
            <ac:spMk id="6" creationId="{9120A543-0338-23AE-A08D-506EBBDC9AC3}"/>
          </ac:spMkLst>
        </pc:spChg>
      </pc:sldChg>
      <pc:sldChg chg="addSp delSp modSp mod">
        <pc:chgData name="Tommy McClure" userId="5f57beb918c8a44c" providerId="LiveId" clId="{1AF81C66-D9E9-405C-BC45-339DF9E271AF}" dt="2023-05-20T20:06:24.952" v="390"/>
        <pc:sldMkLst>
          <pc:docMk/>
          <pc:sldMk cId="0" sldId="258"/>
        </pc:sldMkLst>
        <pc:spChg chg="del">
          <ac:chgData name="Tommy McClure" userId="5f57beb918c8a44c" providerId="LiveId" clId="{1AF81C66-D9E9-405C-BC45-339DF9E271AF}" dt="2023-05-20T20:06:22.077" v="389" actId="478"/>
          <ac:spMkLst>
            <pc:docMk/>
            <pc:sldMk cId="0" sldId="258"/>
            <ac:spMk id="3" creationId="{5723550A-80DA-9EA3-62AF-8E76E6A2C697}"/>
          </ac:spMkLst>
        </pc:spChg>
        <pc:spChg chg="add mod">
          <ac:chgData name="Tommy McClure" userId="5f57beb918c8a44c" providerId="LiveId" clId="{1AF81C66-D9E9-405C-BC45-339DF9E271AF}" dt="2023-05-20T20:06:24.952" v="390"/>
          <ac:spMkLst>
            <pc:docMk/>
            <pc:sldMk cId="0" sldId="258"/>
            <ac:spMk id="4" creationId="{E47749AD-0FBC-B710-1FA4-42B6D9F3EC29}"/>
          </ac:spMkLst>
        </pc:spChg>
      </pc:sldChg>
      <pc:sldChg chg="addSp delSp modSp mod delAnim modAnim">
        <pc:chgData name="Tommy McClure" userId="5f57beb918c8a44c" providerId="LiveId" clId="{1AF81C66-D9E9-405C-BC45-339DF9E271AF}" dt="2023-05-20T20:24:34.483" v="688"/>
        <pc:sldMkLst>
          <pc:docMk/>
          <pc:sldMk cId="0" sldId="259"/>
        </pc:sldMkLst>
        <pc:spChg chg="del">
          <ac:chgData name="Tommy McClure" userId="5f57beb918c8a44c" providerId="LiveId" clId="{1AF81C66-D9E9-405C-BC45-339DF9E271AF}" dt="2023-05-20T20:06:33.984" v="391" actId="478"/>
          <ac:spMkLst>
            <pc:docMk/>
            <pc:sldMk cId="0" sldId="259"/>
            <ac:spMk id="3" creationId="{D2C6C557-BCE5-F838-43DA-3C4EC7886369}"/>
          </ac:spMkLst>
        </pc:spChg>
        <pc:spChg chg="del">
          <ac:chgData name="Tommy McClure" userId="5f57beb918c8a44c" providerId="LiveId" clId="{1AF81C66-D9E9-405C-BC45-339DF9E271AF}" dt="2023-05-20T20:06:45.701" v="393" actId="478"/>
          <ac:spMkLst>
            <pc:docMk/>
            <pc:sldMk cId="0" sldId="259"/>
            <ac:spMk id="4" creationId="{3E0DA54C-C6F4-2DB5-2D9C-CDE894A041F1}"/>
          </ac:spMkLst>
        </pc:spChg>
        <pc:spChg chg="add mod">
          <ac:chgData name="Tommy McClure" userId="5f57beb918c8a44c" providerId="LiveId" clId="{1AF81C66-D9E9-405C-BC45-339DF9E271AF}" dt="2023-05-20T20:06:37.172" v="392"/>
          <ac:spMkLst>
            <pc:docMk/>
            <pc:sldMk cId="0" sldId="259"/>
            <ac:spMk id="5" creationId="{E8D3FDF9-10F9-467A-1200-FB596C347387}"/>
          </ac:spMkLst>
        </pc:spChg>
        <pc:spChg chg="add del mod">
          <ac:chgData name="Tommy McClure" userId="5f57beb918c8a44c" providerId="LiveId" clId="{1AF81C66-D9E9-405C-BC45-339DF9E271AF}" dt="2023-05-20T20:07:38.330" v="400" actId="478"/>
          <ac:spMkLst>
            <pc:docMk/>
            <pc:sldMk cId="0" sldId="259"/>
            <ac:spMk id="6" creationId="{53FA5A41-05E1-7E3F-A213-590359119072}"/>
          </ac:spMkLst>
        </pc:spChg>
        <pc:spChg chg="add mod">
          <ac:chgData name="Tommy McClure" userId="5f57beb918c8a44c" providerId="LiveId" clId="{1AF81C66-D9E9-405C-BC45-339DF9E271AF}" dt="2023-05-20T20:10:29.598" v="486" actId="1035"/>
          <ac:spMkLst>
            <pc:docMk/>
            <pc:sldMk cId="0" sldId="259"/>
            <ac:spMk id="7" creationId="{00F4135B-B2E0-85EF-2865-068419BAE3EC}"/>
          </ac:spMkLst>
        </pc:spChg>
        <pc:spChg chg="add mod">
          <ac:chgData name="Tommy McClure" userId="5f57beb918c8a44c" providerId="LiveId" clId="{1AF81C66-D9E9-405C-BC45-339DF9E271AF}" dt="2023-05-20T20:10:40.576" v="503" actId="1035"/>
          <ac:spMkLst>
            <pc:docMk/>
            <pc:sldMk cId="0" sldId="259"/>
            <ac:spMk id="8" creationId="{AA2FF20C-5850-3A7D-5D28-0799235F6993}"/>
          </ac:spMkLst>
        </pc:spChg>
        <pc:spChg chg="add mod">
          <ac:chgData name="Tommy McClure" userId="5f57beb918c8a44c" providerId="LiveId" clId="{1AF81C66-D9E9-405C-BC45-339DF9E271AF}" dt="2023-05-20T20:10:52.921" v="511" actId="1035"/>
          <ac:spMkLst>
            <pc:docMk/>
            <pc:sldMk cId="0" sldId="259"/>
            <ac:spMk id="9" creationId="{CE6E13BA-91A3-E296-677B-6651C887BAD7}"/>
          </ac:spMkLst>
        </pc:spChg>
        <pc:spChg chg="del">
          <ac:chgData name="Tommy McClure" userId="5f57beb918c8a44c" providerId="LiveId" clId="{1AF81C66-D9E9-405C-BC45-339DF9E271AF}" dt="2023-05-20T20:08:38.243" v="450" actId="478"/>
          <ac:spMkLst>
            <pc:docMk/>
            <pc:sldMk cId="0" sldId="259"/>
            <ac:spMk id="6149" creationId="{A8258284-F8D1-30C9-18D9-C59F0CBC98DA}"/>
          </ac:spMkLst>
        </pc:spChg>
        <pc:spChg chg="del">
          <ac:chgData name="Tommy McClure" userId="5f57beb918c8a44c" providerId="LiveId" clId="{1AF81C66-D9E9-405C-BC45-339DF9E271AF}" dt="2023-05-20T20:09:27.477" v="456" actId="478"/>
          <ac:spMkLst>
            <pc:docMk/>
            <pc:sldMk cId="0" sldId="259"/>
            <ac:spMk id="6150" creationId="{7E4D1BAF-C008-5D31-ED10-BC7DAC0226E6}"/>
          </ac:spMkLst>
        </pc:spChg>
      </pc:sldChg>
      <pc:sldChg chg="addSp delSp modSp mod delAnim modAnim">
        <pc:chgData name="Tommy McClure" userId="5f57beb918c8a44c" providerId="LiveId" clId="{1AF81C66-D9E9-405C-BC45-339DF9E271AF}" dt="2023-05-20T20:12:11.570" v="517"/>
        <pc:sldMkLst>
          <pc:docMk/>
          <pc:sldMk cId="0" sldId="260"/>
        </pc:sldMkLst>
        <pc:spChg chg="del">
          <ac:chgData name="Tommy McClure" userId="5f57beb918c8a44c" providerId="LiveId" clId="{1AF81C66-D9E9-405C-BC45-339DF9E271AF}" dt="2023-05-20T20:11:27.537" v="514" actId="478"/>
          <ac:spMkLst>
            <pc:docMk/>
            <pc:sldMk cId="0" sldId="260"/>
            <ac:spMk id="3" creationId="{39BC3F5A-EA10-1B3B-6172-FF921D36B4D9}"/>
          </ac:spMkLst>
        </pc:spChg>
        <pc:spChg chg="del">
          <ac:chgData name="Tommy McClure" userId="5f57beb918c8a44c" providerId="LiveId" clId="{1AF81C66-D9E9-405C-BC45-339DF9E271AF}" dt="2023-05-20T20:11:19.769" v="512" actId="478"/>
          <ac:spMkLst>
            <pc:docMk/>
            <pc:sldMk cId="0" sldId="260"/>
            <ac:spMk id="4" creationId="{F92FD1C5-7C6D-D3C1-FD63-1836F0CB95BC}"/>
          </ac:spMkLst>
        </pc:spChg>
        <pc:spChg chg="add mod">
          <ac:chgData name="Tommy McClure" userId="5f57beb918c8a44c" providerId="LiveId" clId="{1AF81C66-D9E9-405C-BC45-339DF9E271AF}" dt="2023-05-20T20:11:22.894" v="513"/>
          <ac:spMkLst>
            <pc:docMk/>
            <pc:sldMk cId="0" sldId="260"/>
            <ac:spMk id="5" creationId="{CDDDE8D2-829C-824E-C7D0-09F4B86B9845}"/>
          </ac:spMkLst>
        </pc:spChg>
        <pc:spChg chg="add mod">
          <ac:chgData name="Tommy McClure" userId="5f57beb918c8a44c" providerId="LiveId" clId="{1AF81C66-D9E9-405C-BC45-339DF9E271AF}" dt="2023-05-20T20:11:38.115" v="515"/>
          <ac:spMkLst>
            <pc:docMk/>
            <pc:sldMk cId="0" sldId="260"/>
            <ac:spMk id="6" creationId="{CD090A12-8AD3-BA82-2B80-A74B0CA8CE9D}"/>
          </ac:spMkLst>
        </pc:spChg>
        <pc:spChg chg="mod">
          <ac:chgData name="Tommy McClure" userId="5f57beb918c8a44c" providerId="LiveId" clId="{1AF81C66-D9E9-405C-BC45-339DF9E271AF}" dt="2023-05-20T03:16:02.402" v="32" actId="1035"/>
          <ac:spMkLst>
            <pc:docMk/>
            <pc:sldMk cId="0" sldId="260"/>
            <ac:spMk id="7171" creationId="{E5D1C23B-623F-DB49-6387-A80B2A09C6D0}"/>
          </ac:spMkLst>
        </pc:spChg>
      </pc:sldChg>
      <pc:sldChg chg="addSp delSp modSp mod modAnim">
        <pc:chgData name="Tommy McClure" userId="5f57beb918c8a44c" providerId="LiveId" clId="{1AF81C66-D9E9-405C-BC45-339DF9E271AF}" dt="2023-05-20T20:13:12.513" v="522"/>
        <pc:sldMkLst>
          <pc:docMk/>
          <pc:sldMk cId="0" sldId="261"/>
        </pc:sldMkLst>
        <pc:spChg chg="del">
          <ac:chgData name="Tommy McClure" userId="5f57beb918c8a44c" providerId="LiveId" clId="{1AF81C66-D9E9-405C-BC45-339DF9E271AF}" dt="2023-05-20T20:12:39.909" v="518" actId="478"/>
          <ac:spMkLst>
            <pc:docMk/>
            <pc:sldMk cId="0" sldId="261"/>
            <ac:spMk id="3" creationId="{A25A9C17-8B37-42E3-14CE-1410C2FB6F1A}"/>
          </ac:spMkLst>
        </pc:spChg>
        <pc:spChg chg="del">
          <ac:chgData name="Tommy McClure" userId="5f57beb918c8a44c" providerId="LiveId" clId="{1AF81C66-D9E9-405C-BC45-339DF9E271AF}" dt="2023-05-20T20:12:44.264" v="519" actId="478"/>
          <ac:spMkLst>
            <pc:docMk/>
            <pc:sldMk cId="0" sldId="261"/>
            <ac:spMk id="4" creationId="{19F6805B-D1C7-3C1A-0B88-9C533CA8611C}"/>
          </ac:spMkLst>
        </pc:spChg>
        <pc:spChg chg="add mod">
          <ac:chgData name="Tommy McClure" userId="5f57beb918c8a44c" providerId="LiveId" clId="{1AF81C66-D9E9-405C-BC45-339DF9E271AF}" dt="2023-05-20T20:12:54.512" v="520"/>
          <ac:spMkLst>
            <pc:docMk/>
            <pc:sldMk cId="0" sldId="261"/>
            <ac:spMk id="5" creationId="{386EB7A0-AD18-12F9-B55A-53D760E58CC0}"/>
          </ac:spMkLst>
        </pc:spChg>
        <pc:spChg chg="add mod">
          <ac:chgData name="Tommy McClure" userId="5f57beb918c8a44c" providerId="LiveId" clId="{1AF81C66-D9E9-405C-BC45-339DF9E271AF}" dt="2023-05-20T20:13:05.641" v="521"/>
          <ac:spMkLst>
            <pc:docMk/>
            <pc:sldMk cId="0" sldId="261"/>
            <ac:spMk id="6" creationId="{D88E6876-CBF6-9769-BAB7-8D3E9194D43E}"/>
          </ac:spMkLst>
        </pc:spChg>
        <pc:spChg chg="mod">
          <ac:chgData name="Tommy McClure" userId="5f57beb918c8a44c" providerId="LiveId" clId="{1AF81C66-D9E9-405C-BC45-339DF9E271AF}" dt="2023-05-20T03:15:47.265" v="17" actId="1036"/>
          <ac:spMkLst>
            <pc:docMk/>
            <pc:sldMk cId="0" sldId="261"/>
            <ac:spMk id="8195" creationId="{A77C53F4-CAD8-F7D1-F320-47E96FE0549E}"/>
          </ac:spMkLst>
        </pc:spChg>
      </pc:sldChg>
      <pc:sldChg chg="addSp delSp modSp mod modAnim">
        <pc:chgData name="Tommy McClure" userId="5f57beb918c8a44c" providerId="LiveId" clId="{1AF81C66-D9E9-405C-BC45-339DF9E271AF}" dt="2023-05-20T20:13:54.829" v="527"/>
        <pc:sldMkLst>
          <pc:docMk/>
          <pc:sldMk cId="0" sldId="262"/>
        </pc:sldMkLst>
        <pc:spChg chg="add mod">
          <ac:chgData name="Tommy McClure" userId="5f57beb918c8a44c" providerId="LiveId" clId="{1AF81C66-D9E9-405C-BC45-339DF9E271AF}" dt="2023-05-20T20:13:27.899" v="525"/>
          <ac:spMkLst>
            <pc:docMk/>
            <pc:sldMk cId="0" sldId="262"/>
            <ac:spMk id="3" creationId="{EE36032D-9226-379F-0D53-EAA78C60EC6F}"/>
          </ac:spMkLst>
        </pc:spChg>
        <pc:spChg chg="add mod">
          <ac:chgData name="Tommy McClure" userId="5f57beb918c8a44c" providerId="LiveId" clId="{1AF81C66-D9E9-405C-BC45-339DF9E271AF}" dt="2023-05-20T20:13:37.184" v="526"/>
          <ac:spMkLst>
            <pc:docMk/>
            <pc:sldMk cId="0" sldId="262"/>
            <ac:spMk id="4" creationId="{C8581BDC-1D5C-0C01-8E93-C3E986B0C9FD}"/>
          </ac:spMkLst>
        </pc:spChg>
        <pc:spChg chg="del">
          <ac:chgData name="Tommy McClure" userId="5f57beb918c8a44c" providerId="LiveId" clId="{1AF81C66-D9E9-405C-BC45-339DF9E271AF}" dt="2023-05-20T20:13:18.341" v="523" actId="478"/>
          <ac:spMkLst>
            <pc:docMk/>
            <pc:sldMk cId="0" sldId="262"/>
            <ac:spMk id="6" creationId="{2E0023F9-FCBE-BA5D-8C46-FE4C3CF9BA0D}"/>
          </ac:spMkLst>
        </pc:spChg>
        <pc:spChg chg="del">
          <ac:chgData name="Tommy McClure" userId="5f57beb918c8a44c" providerId="LiveId" clId="{1AF81C66-D9E9-405C-BC45-339DF9E271AF}" dt="2023-05-20T20:13:22.387" v="524" actId="478"/>
          <ac:spMkLst>
            <pc:docMk/>
            <pc:sldMk cId="0" sldId="262"/>
            <ac:spMk id="7" creationId="{EA09AAC0-57B7-59AD-1D86-AD2C2DF97334}"/>
          </ac:spMkLst>
        </pc:spChg>
      </pc:sldChg>
      <pc:sldChg chg="addSp delSp modSp mod modAnim">
        <pc:chgData name="Tommy McClure" userId="5f57beb918c8a44c" providerId="LiveId" clId="{1AF81C66-D9E9-405C-BC45-339DF9E271AF}" dt="2023-05-20T20:29:18.243" v="719"/>
        <pc:sldMkLst>
          <pc:docMk/>
          <pc:sldMk cId="0" sldId="263"/>
        </pc:sldMkLst>
        <pc:spChg chg="del">
          <ac:chgData name="Tommy McClure" userId="5f57beb918c8a44c" providerId="LiveId" clId="{1AF81C66-D9E9-405C-BC45-339DF9E271AF}" dt="2023-05-20T20:15:19.729" v="538" actId="478"/>
          <ac:spMkLst>
            <pc:docMk/>
            <pc:sldMk cId="0" sldId="263"/>
            <ac:spMk id="3" creationId="{806434C4-5AC0-5F6C-8E41-BE7F30C28F13}"/>
          </ac:spMkLst>
        </pc:spChg>
        <pc:spChg chg="del">
          <ac:chgData name="Tommy McClure" userId="5f57beb918c8a44c" providerId="LiveId" clId="{1AF81C66-D9E9-405C-BC45-339DF9E271AF}" dt="2023-05-20T20:15:13.994" v="536" actId="478"/>
          <ac:spMkLst>
            <pc:docMk/>
            <pc:sldMk cId="0" sldId="263"/>
            <ac:spMk id="4" creationId="{92939192-5687-6813-2697-94CA6AFE42BA}"/>
          </ac:spMkLst>
        </pc:spChg>
        <pc:spChg chg="add mod">
          <ac:chgData name="Tommy McClure" userId="5f57beb918c8a44c" providerId="LiveId" clId="{1AF81C66-D9E9-405C-BC45-339DF9E271AF}" dt="2023-05-20T20:15:16.432" v="537"/>
          <ac:spMkLst>
            <pc:docMk/>
            <pc:sldMk cId="0" sldId="263"/>
            <ac:spMk id="5" creationId="{C9865D99-F3A5-AB9E-633D-3F6D50A0E5AF}"/>
          </ac:spMkLst>
        </pc:spChg>
        <pc:spChg chg="add mod">
          <ac:chgData name="Tommy McClure" userId="5f57beb918c8a44c" providerId="LiveId" clId="{1AF81C66-D9E9-405C-BC45-339DF9E271AF}" dt="2023-05-20T20:15:31.620" v="539"/>
          <ac:spMkLst>
            <pc:docMk/>
            <pc:sldMk cId="0" sldId="263"/>
            <ac:spMk id="6" creationId="{43ABCDE8-8160-5856-01CE-5FC448A90B53}"/>
          </ac:spMkLst>
        </pc:spChg>
      </pc:sldChg>
      <pc:sldChg chg="addSp delSp modSp mod">
        <pc:chgData name="Tommy McClure" userId="5f57beb918c8a44c" providerId="LiveId" clId="{1AF81C66-D9E9-405C-BC45-339DF9E271AF}" dt="2023-05-20T20:15:02.963" v="535"/>
        <pc:sldMkLst>
          <pc:docMk/>
          <pc:sldMk cId="0" sldId="264"/>
        </pc:sldMkLst>
        <pc:spChg chg="del">
          <ac:chgData name="Tommy McClure" userId="5f57beb918c8a44c" providerId="LiveId" clId="{1AF81C66-D9E9-405C-BC45-339DF9E271AF}" dt="2023-05-20T20:14:42.067" v="532" actId="478"/>
          <ac:spMkLst>
            <pc:docMk/>
            <pc:sldMk cId="0" sldId="264"/>
            <ac:spMk id="3" creationId="{5DF37496-CEF2-1748-D3AE-5DB72BABB431}"/>
          </ac:spMkLst>
        </pc:spChg>
        <pc:spChg chg="del">
          <ac:chgData name="Tommy McClure" userId="5f57beb918c8a44c" providerId="LiveId" clId="{1AF81C66-D9E9-405C-BC45-339DF9E271AF}" dt="2023-05-20T20:14:45.927" v="533" actId="478"/>
          <ac:spMkLst>
            <pc:docMk/>
            <pc:sldMk cId="0" sldId="264"/>
            <ac:spMk id="4" creationId="{63B6C0F0-8B39-47C7-561E-D5B63896C00E}"/>
          </ac:spMkLst>
        </pc:spChg>
        <pc:spChg chg="add mod">
          <ac:chgData name="Tommy McClure" userId="5f57beb918c8a44c" providerId="LiveId" clId="{1AF81C66-D9E9-405C-BC45-339DF9E271AF}" dt="2023-05-20T20:14:53.180" v="534"/>
          <ac:spMkLst>
            <pc:docMk/>
            <pc:sldMk cId="0" sldId="264"/>
            <ac:spMk id="5" creationId="{28024AF6-4F7A-74D1-5AC7-265DC9827318}"/>
          </ac:spMkLst>
        </pc:spChg>
        <pc:spChg chg="add mod">
          <ac:chgData name="Tommy McClure" userId="5f57beb918c8a44c" providerId="LiveId" clId="{1AF81C66-D9E9-405C-BC45-339DF9E271AF}" dt="2023-05-20T20:15:02.963" v="535"/>
          <ac:spMkLst>
            <pc:docMk/>
            <pc:sldMk cId="0" sldId="264"/>
            <ac:spMk id="6" creationId="{D9AF9E2F-F3F4-79A9-9187-C98DA7A56FFF}"/>
          </ac:spMkLst>
        </pc:spChg>
      </pc:sldChg>
      <pc:sldChg chg="addSp delSp modSp mod modNotes">
        <pc:chgData name="Tommy McClure" userId="5f57beb918c8a44c" providerId="LiveId" clId="{1AF81C66-D9E9-405C-BC45-339DF9E271AF}" dt="2023-05-21T23:35:55.491" v="793" actId="14100"/>
        <pc:sldMkLst>
          <pc:docMk/>
          <pc:sldMk cId="0" sldId="265"/>
        </pc:sldMkLst>
        <pc:spChg chg="del">
          <ac:chgData name="Tommy McClure" userId="5f57beb918c8a44c" providerId="LiveId" clId="{1AF81C66-D9E9-405C-BC45-339DF9E271AF}" dt="2023-05-20T20:15:52.357" v="540" actId="478"/>
          <ac:spMkLst>
            <pc:docMk/>
            <pc:sldMk cId="0" sldId="265"/>
            <ac:spMk id="3" creationId="{8130C0D2-929D-B377-D771-89D81B1DB291}"/>
          </ac:spMkLst>
        </pc:spChg>
        <pc:spChg chg="del">
          <ac:chgData name="Tommy McClure" userId="5f57beb918c8a44c" providerId="LiveId" clId="{1AF81C66-D9E9-405C-BC45-339DF9E271AF}" dt="2023-05-20T20:15:57.383" v="541" actId="478"/>
          <ac:spMkLst>
            <pc:docMk/>
            <pc:sldMk cId="0" sldId="265"/>
            <ac:spMk id="4" creationId="{A8AF10A8-584A-8D0D-7B7D-4644EDE56CEC}"/>
          </ac:spMkLst>
        </pc:spChg>
        <pc:spChg chg="add mod">
          <ac:chgData name="Tommy McClure" userId="5f57beb918c8a44c" providerId="LiveId" clId="{1AF81C66-D9E9-405C-BC45-339DF9E271AF}" dt="2023-05-20T20:16:00.368" v="542"/>
          <ac:spMkLst>
            <pc:docMk/>
            <pc:sldMk cId="0" sldId="265"/>
            <ac:spMk id="5" creationId="{7C734BF8-B159-FED7-7B65-4F64520A65E5}"/>
          </ac:spMkLst>
        </pc:spChg>
        <pc:spChg chg="add mod">
          <ac:chgData name="Tommy McClure" userId="5f57beb918c8a44c" providerId="LiveId" clId="{1AF81C66-D9E9-405C-BC45-339DF9E271AF}" dt="2023-05-20T20:16:15.128" v="543"/>
          <ac:spMkLst>
            <pc:docMk/>
            <pc:sldMk cId="0" sldId="265"/>
            <ac:spMk id="6" creationId="{2640EEC8-B545-2173-0DBA-1703CAC9407A}"/>
          </ac:spMkLst>
        </pc:spChg>
      </pc:sldChg>
      <pc:sldChg chg="addSp delSp modSp mod modAnim modNotes">
        <pc:chgData name="Tommy McClure" userId="5f57beb918c8a44c" providerId="LiveId" clId="{1AF81C66-D9E9-405C-BC45-339DF9E271AF}" dt="2023-05-21T23:31:31.661" v="741" actId="14100"/>
        <pc:sldMkLst>
          <pc:docMk/>
          <pc:sldMk cId="0" sldId="266"/>
        </pc:sldMkLst>
        <pc:spChg chg="add mod">
          <ac:chgData name="Tommy McClure" userId="5f57beb918c8a44c" providerId="LiveId" clId="{1AF81C66-D9E9-405C-BC45-339DF9E271AF}" dt="2023-05-20T20:16:25.506" v="545"/>
          <ac:spMkLst>
            <pc:docMk/>
            <pc:sldMk cId="0" sldId="266"/>
            <ac:spMk id="3" creationId="{29C22D83-8D0A-E131-AB6D-57CBE72ADF23}"/>
          </ac:spMkLst>
        </pc:spChg>
        <pc:spChg chg="del">
          <ac:chgData name="Tommy McClure" userId="5f57beb918c8a44c" providerId="LiveId" clId="{1AF81C66-D9E9-405C-BC45-339DF9E271AF}" dt="2023-05-20T20:16:23.068" v="544" actId="478"/>
          <ac:spMkLst>
            <pc:docMk/>
            <pc:sldMk cId="0" sldId="266"/>
            <ac:spMk id="4" creationId="{4A989E82-BE71-3A98-42AD-88D5A7E7D53E}"/>
          </ac:spMkLst>
        </pc:spChg>
        <pc:spChg chg="del">
          <ac:chgData name="Tommy McClure" userId="5f57beb918c8a44c" providerId="LiveId" clId="{1AF81C66-D9E9-405C-BC45-339DF9E271AF}" dt="2023-05-20T20:16:37.007" v="546" actId="478"/>
          <ac:spMkLst>
            <pc:docMk/>
            <pc:sldMk cId="0" sldId="266"/>
            <ac:spMk id="5" creationId="{9DA36CA1-C6D3-883B-CCE7-790BFD7A0CB2}"/>
          </ac:spMkLst>
        </pc:spChg>
        <pc:spChg chg="add mod">
          <ac:chgData name="Tommy McClure" userId="5f57beb918c8a44c" providerId="LiveId" clId="{1AF81C66-D9E9-405C-BC45-339DF9E271AF}" dt="2023-05-20T20:16:39.742" v="547"/>
          <ac:spMkLst>
            <pc:docMk/>
            <pc:sldMk cId="0" sldId="266"/>
            <ac:spMk id="6" creationId="{AC94F36C-A8D9-25BE-C0F1-4E8A327656B5}"/>
          </ac:spMkLst>
        </pc:spChg>
        <pc:spChg chg="mod">
          <ac:chgData name="Tommy McClure" userId="5f57beb918c8a44c" providerId="LiveId" clId="{1AF81C66-D9E9-405C-BC45-339DF9E271AF}" dt="2023-05-20T20:31:24.383" v="722" actId="1035"/>
          <ac:spMkLst>
            <pc:docMk/>
            <pc:sldMk cId="0" sldId="266"/>
            <ac:spMk id="13315" creationId="{92A492A5-151C-284E-670E-6C94A84FD1F3}"/>
          </ac:spMkLst>
        </pc:spChg>
      </pc:sldChg>
      <pc:sldChg chg="addSp delSp modSp mod">
        <pc:chgData name="Tommy McClure" userId="5f57beb918c8a44c" providerId="LiveId" clId="{1AF81C66-D9E9-405C-BC45-339DF9E271AF}" dt="2023-05-20T20:17:25.059" v="555"/>
        <pc:sldMkLst>
          <pc:docMk/>
          <pc:sldMk cId="0" sldId="268"/>
        </pc:sldMkLst>
        <pc:spChg chg="add mod">
          <ac:chgData name="Tommy McClure" userId="5f57beb918c8a44c" providerId="LiveId" clId="{1AF81C66-D9E9-405C-BC45-339DF9E271AF}" dt="2023-05-20T20:17:14.324" v="554"/>
          <ac:spMkLst>
            <pc:docMk/>
            <pc:sldMk cId="0" sldId="268"/>
            <ac:spMk id="3" creationId="{A298C44C-AC29-FBF7-7C17-74FCB1F35423}"/>
          </ac:spMkLst>
        </pc:spChg>
        <pc:spChg chg="add mod">
          <ac:chgData name="Tommy McClure" userId="5f57beb918c8a44c" providerId="LiveId" clId="{1AF81C66-D9E9-405C-BC45-339DF9E271AF}" dt="2023-05-20T20:17:25.059" v="555"/>
          <ac:spMkLst>
            <pc:docMk/>
            <pc:sldMk cId="0" sldId="268"/>
            <ac:spMk id="4" creationId="{805A735D-A802-03B8-8A02-6DD4318BB88E}"/>
          </ac:spMkLst>
        </pc:spChg>
        <pc:spChg chg="del">
          <ac:chgData name="Tommy McClure" userId="5f57beb918c8a44c" providerId="LiveId" clId="{1AF81C66-D9E9-405C-BC45-339DF9E271AF}" dt="2023-05-20T20:17:08.235" v="552" actId="478"/>
          <ac:spMkLst>
            <pc:docMk/>
            <pc:sldMk cId="0" sldId="268"/>
            <ac:spMk id="6" creationId="{6EEAF040-3D70-B041-DC40-23B302485EB8}"/>
          </ac:spMkLst>
        </pc:spChg>
        <pc:spChg chg="del">
          <ac:chgData name="Tommy McClure" userId="5f57beb918c8a44c" providerId="LiveId" clId="{1AF81C66-D9E9-405C-BC45-339DF9E271AF}" dt="2023-05-20T20:17:11.824" v="553" actId="478"/>
          <ac:spMkLst>
            <pc:docMk/>
            <pc:sldMk cId="0" sldId="268"/>
            <ac:spMk id="7" creationId="{BFDF9882-7DDB-ADAD-8BBC-4904AEABBAEE}"/>
          </ac:spMkLst>
        </pc:spChg>
      </pc:sldChg>
      <pc:sldChg chg="addSp delSp modSp mod delAnim modAnim modNotes">
        <pc:chgData name="Tommy McClure" userId="5f57beb918c8a44c" providerId="LiveId" clId="{1AF81C66-D9E9-405C-BC45-339DF9E271AF}" dt="2023-05-21T23:35:41.056" v="790" actId="14100"/>
        <pc:sldMkLst>
          <pc:docMk/>
          <pc:sldMk cId="0" sldId="269"/>
        </pc:sldMkLst>
        <pc:spChg chg="del">
          <ac:chgData name="Tommy McClure" userId="5f57beb918c8a44c" providerId="LiveId" clId="{1AF81C66-D9E9-405C-BC45-339DF9E271AF}" dt="2023-05-20T20:17:36.736" v="556" actId="478"/>
          <ac:spMkLst>
            <pc:docMk/>
            <pc:sldMk cId="0" sldId="269"/>
            <ac:spMk id="3" creationId="{0568F881-A718-90EF-1300-F24BEDCE1EDD}"/>
          </ac:spMkLst>
        </pc:spChg>
        <pc:spChg chg="add del mod">
          <ac:chgData name="Tommy McClure" userId="5f57beb918c8a44c" providerId="LiveId" clId="{1AF81C66-D9E9-405C-BC45-339DF9E271AF}" dt="2023-05-20T20:17:42.628" v="558" actId="478"/>
          <ac:spMkLst>
            <pc:docMk/>
            <pc:sldMk cId="0" sldId="269"/>
            <ac:spMk id="4" creationId="{0EDBDCF6-DDBC-D53C-F300-1132FA883BC7}"/>
          </ac:spMkLst>
        </pc:spChg>
        <pc:spChg chg="add mod">
          <ac:chgData name="Tommy McClure" userId="5f57beb918c8a44c" providerId="LiveId" clId="{1AF81C66-D9E9-405C-BC45-339DF9E271AF}" dt="2023-05-20T20:17:57.414" v="560"/>
          <ac:spMkLst>
            <pc:docMk/>
            <pc:sldMk cId="0" sldId="269"/>
            <ac:spMk id="5" creationId="{E28A6762-97A1-9D8F-824B-B1D46F345088}"/>
          </ac:spMkLst>
        </pc:spChg>
        <pc:spChg chg="del">
          <ac:chgData name="Tommy McClure" userId="5f57beb918c8a44c" providerId="LiveId" clId="{1AF81C66-D9E9-405C-BC45-339DF9E271AF}" dt="2023-05-20T20:17:47.284" v="559" actId="478"/>
          <ac:spMkLst>
            <pc:docMk/>
            <pc:sldMk cId="0" sldId="269"/>
            <ac:spMk id="6" creationId="{CD763EB6-7732-C885-A1CA-49CCF0F64D3F}"/>
          </ac:spMkLst>
        </pc:spChg>
        <pc:spChg chg="add mod">
          <ac:chgData name="Tommy McClure" userId="5f57beb918c8a44c" providerId="LiveId" clId="{1AF81C66-D9E9-405C-BC45-339DF9E271AF}" dt="2023-05-20T20:18:27.287" v="595" actId="1035"/>
          <ac:spMkLst>
            <pc:docMk/>
            <pc:sldMk cId="0" sldId="269"/>
            <ac:spMk id="7" creationId="{3AFD5665-71B6-0ACE-70F1-B89EDBA77E05}"/>
          </ac:spMkLst>
        </pc:spChg>
      </pc:sldChg>
      <pc:sldChg chg="addSp delSp modSp mod modAnim modNotes">
        <pc:chgData name="Tommy McClure" userId="5f57beb918c8a44c" providerId="LiveId" clId="{1AF81C66-D9E9-405C-BC45-339DF9E271AF}" dt="2023-05-21T23:35:26.120" v="786" actId="14100"/>
        <pc:sldMkLst>
          <pc:docMk/>
          <pc:sldMk cId="0" sldId="270"/>
        </pc:sldMkLst>
        <pc:spChg chg="add mod">
          <ac:chgData name="Tommy McClure" userId="5f57beb918c8a44c" providerId="LiveId" clId="{1AF81C66-D9E9-405C-BC45-339DF9E271AF}" dt="2023-05-20T20:19:23.868" v="600"/>
          <ac:spMkLst>
            <pc:docMk/>
            <pc:sldMk cId="0" sldId="270"/>
            <ac:spMk id="3" creationId="{216CDE00-BFCC-C9BA-CD2B-263C1D289369}"/>
          </ac:spMkLst>
        </pc:spChg>
        <pc:spChg chg="add mod">
          <ac:chgData name="Tommy McClure" userId="5f57beb918c8a44c" providerId="LiveId" clId="{1AF81C66-D9E9-405C-BC45-339DF9E271AF}" dt="2023-05-20T20:19:40.932" v="601"/>
          <ac:spMkLst>
            <pc:docMk/>
            <pc:sldMk cId="0" sldId="270"/>
            <ac:spMk id="4" creationId="{2FBD3DFB-B3F9-7EE7-3E27-DC59B268CD25}"/>
          </ac:spMkLst>
        </pc:spChg>
        <pc:spChg chg="del">
          <ac:chgData name="Tommy McClure" userId="5f57beb918c8a44c" providerId="LiveId" clId="{1AF81C66-D9E9-405C-BC45-339DF9E271AF}" dt="2023-05-20T20:18:47.398" v="596" actId="478"/>
          <ac:spMkLst>
            <pc:docMk/>
            <pc:sldMk cId="0" sldId="270"/>
            <ac:spMk id="6" creationId="{0B65A778-0A46-E976-231A-E32C8DA68965}"/>
          </ac:spMkLst>
        </pc:spChg>
        <pc:spChg chg="del">
          <ac:chgData name="Tommy McClure" userId="5f57beb918c8a44c" providerId="LiveId" clId="{1AF81C66-D9E9-405C-BC45-339DF9E271AF}" dt="2023-05-20T20:18:52.069" v="597" actId="478"/>
          <ac:spMkLst>
            <pc:docMk/>
            <pc:sldMk cId="0" sldId="270"/>
            <ac:spMk id="7" creationId="{97B59DED-3F8F-13A2-2E71-08BDB16A3B6F}"/>
          </ac:spMkLst>
        </pc:spChg>
      </pc:sldChg>
      <pc:sldChg chg="addSp delSp modSp mod modAnim modNotes">
        <pc:chgData name="Tommy McClure" userId="5f57beb918c8a44c" providerId="LiveId" clId="{1AF81C66-D9E9-405C-BC45-339DF9E271AF}" dt="2023-05-21T23:35:04.382" v="783" actId="255"/>
        <pc:sldMkLst>
          <pc:docMk/>
          <pc:sldMk cId="0" sldId="271"/>
        </pc:sldMkLst>
        <pc:spChg chg="add mod">
          <ac:chgData name="Tommy McClure" userId="5f57beb918c8a44c" providerId="LiveId" clId="{1AF81C66-D9E9-405C-BC45-339DF9E271AF}" dt="2023-05-20T20:19:58.001" v="604"/>
          <ac:spMkLst>
            <pc:docMk/>
            <pc:sldMk cId="0" sldId="271"/>
            <ac:spMk id="3" creationId="{1FC08486-78E6-A147-EF69-127286FFF040}"/>
          </ac:spMkLst>
        </pc:spChg>
        <pc:spChg chg="del">
          <ac:chgData name="Tommy McClure" userId="5f57beb918c8a44c" providerId="LiveId" clId="{1AF81C66-D9E9-405C-BC45-339DF9E271AF}" dt="2023-05-20T20:20:06.208" v="606" actId="478"/>
          <ac:spMkLst>
            <pc:docMk/>
            <pc:sldMk cId="0" sldId="271"/>
            <ac:spMk id="4" creationId="{B0667134-C722-9240-58DC-C56F4E2E1507}"/>
          </ac:spMkLst>
        </pc:spChg>
        <pc:spChg chg="del">
          <ac:chgData name="Tommy McClure" userId="5f57beb918c8a44c" providerId="LiveId" clId="{1AF81C66-D9E9-405C-BC45-339DF9E271AF}" dt="2023-05-20T20:19:55.192" v="603" actId="478"/>
          <ac:spMkLst>
            <pc:docMk/>
            <pc:sldMk cId="0" sldId="271"/>
            <ac:spMk id="5" creationId="{E04116E3-C4B9-3F0A-52D2-9B6F5B0ACB4D}"/>
          </ac:spMkLst>
        </pc:spChg>
        <pc:spChg chg="add mod">
          <ac:chgData name="Tommy McClure" userId="5f57beb918c8a44c" providerId="LiveId" clId="{1AF81C66-D9E9-405C-BC45-339DF9E271AF}" dt="2023-05-20T20:20:20.676" v="607"/>
          <ac:spMkLst>
            <pc:docMk/>
            <pc:sldMk cId="0" sldId="271"/>
            <ac:spMk id="6" creationId="{02CC7CC4-E113-C999-C90B-1C4C7ECF6E49}"/>
          </ac:spMkLst>
        </pc:spChg>
      </pc:sldChg>
      <pc:sldChg chg="addSp delSp modSp mod delAnim modAnim modNotes">
        <pc:chgData name="Tommy McClure" userId="5f57beb918c8a44c" providerId="LiveId" clId="{1AF81C66-D9E9-405C-BC45-339DF9E271AF}" dt="2023-05-21T23:33:51.167" v="770" actId="14100"/>
        <pc:sldMkLst>
          <pc:docMk/>
          <pc:sldMk cId="0" sldId="272"/>
        </pc:sldMkLst>
        <pc:spChg chg="add mod">
          <ac:chgData name="Tommy McClure" userId="5f57beb918c8a44c" providerId="LiveId" clId="{1AF81C66-D9E9-405C-BC45-339DF9E271AF}" dt="2023-05-20T20:20:52.371" v="609"/>
          <ac:spMkLst>
            <pc:docMk/>
            <pc:sldMk cId="0" sldId="272"/>
            <ac:spMk id="3" creationId="{8519666D-C30F-0C80-9117-5C2E064A99DB}"/>
          </ac:spMkLst>
        </pc:spChg>
        <pc:spChg chg="del">
          <ac:chgData name="Tommy McClure" userId="5f57beb918c8a44c" providerId="LiveId" clId="{1AF81C66-D9E9-405C-BC45-339DF9E271AF}" dt="2023-05-20T20:20:55.967" v="610" actId="478"/>
          <ac:spMkLst>
            <pc:docMk/>
            <pc:sldMk cId="0" sldId="272"/>
            <ac:spMk id="4" creationId="{93711EBE-D61B-AF5E-063C-D87E077D1B17}"/>
          </ac:spMkLst>
        </pc:spChg>
        <pc:spChg chg="del">
          <ac:chgData name="Tommy McClure" userId="5f57beb918c8a44c" providerId="LiveId" clId="{1AF81C66-D9E9-405C-BC45-339DF9E271AF}" dt="2023-05-20T20:20:49.205" v="608" actId="478"/>
          <ac:spMkLst>
            <pc:docMk/>
            <pc:sldMk cId="0" sldId="272"/>
            <ac:spMk id="5" creationId="{FF515C32-D01D-68A6-B5A9-B0CEF13C77AE}"/>
          </ac:spMkLst>
        </pc:spChg>
        <pc:spChg chg="add mod">
          <ac:chgData name="Tommy McClure" userId="5f57beb918c8a44c" providerId="LiveId" clId="{1AF81C66-D9E9-405C-BC45-339DF9E271AF}" dt="2023-05-20T20:21:35.876" v="668" actId="1035"/>
          <ac:spMkLst>
            <pc:docMk/>
            <pc:sldMk cId="0" sldId="272"/>
            <ac:spMk id="6" creationId="{E4AE2352-F761-7D6E-54A2-A41D70E968C6}"/>
          </ac:spMkLst>
        </pc:spChg>
        <pc:spChg chg="mod">
          <ac:chgData name="Tommy McClure" userId="5f57beb918c8a44c" providerId="LiveId" clId="{1AF81C66-D9E9-405C-BC45-339DF9E271AF}" dt="2023-05-20T20:33:59.821" v="725" actId="20577"/>
          <ac:spMkLst>
            <pc:docMk/>
            <pc:sldMk cId="0" sldId="272"/>
            <ac:spMk id="19459" creationId="{00858274-3B7C-2DB5-1D14-D69D5BF41204}"/>
          </ac:spMkLst>
        </pc:spChg>
      </pc:sldChg>
      <pc:sldChg chg="addSp delSp modSp mod modNotes">
        <pc:chgData name="Tommy McClure" userId="5f57beb918c8a44c" providerId="LiveId" clId="{1AF81C66-D9E9-405C-BC45-339DF9E271AF}" dt="2023-05-21T23:34:53.211" v="782" actId="255"/>
        <pc:sldMkLst>
          <pc:docMk/>
          <pc:sldMk cId="0" sldId="273"/>
        </pc:sldMkLst>
        <pc:spChg chg="del">
          <ac:chgData name="Tommy McClure" userId="5f57beb918c8a44c" providerId="LiveId" clId="{1AF81C66-D9E9-405C-BC45-339DF9E271AF}" dt="2023-05-20T20:22:12.992" v="672" actId="478"/>
          <ac:spMkLst>
            <pc:docMk/>
            <pc:sldMk cId="0" sldId="273"/>
            <ac:spMk id="3" creationId="{F5A09145-D155-5B68-BB4B-5DBF622CCA7F}"/>
          </ac:spMkLst>
        </pc:spChg>
        <pc:spChg chg="del">
          <ac:chgData name="Tommy McClure" userId="5f57beb918c8a44c" providerId="LiveId" clId="{1AF81C66-D9E9-405C-BC45-339DF9E271AF}" dt="2023-05-20T20:21:56.393" v="669" actId="478"/>
          <ac:spMkLst>
            <pc:docMk/>
            <pc:sldMk cId="0" sldId="273"/>
            <ac:spMk id="4" creationId="{A6D9AF12-F805-D817-3C46-B9904335165C}"/>
          </ac:spMkLst>
        </pc:spChg>
        <pc:spChg chg="add del mod">
          <ac:chgData name="Tommy McClure" userId="5f57beb918c8a44c" providerId="LiveId" clId="{1AF81C66-D9E9-405C-BC45-339DF9E271AF}" dt="2023-05-20T20:22:04.279" v="671" actId="478"/>
          <ac:spMkLst>
            <pc:docMk/>
            <pc:sldMk cId="0" sldId="273"/>
            <ac:spMk id="5" creationId="{46327903-07DE-A657-4796-A23FB0DAC6C5}"/>
          </ac:spMkLst>
        </pc:spChg>
        <pc:spChg chg="add mod">
          <ac:chgData name="Tommy McClure" userId="5f57beb918c8a44c" providerId="LiveId" clId="{1AF81C66-D9E9-405C-BC45-339DF9E271AF}" dt="2023-05-20T20:22:33.062" v="673"/>
          <ac:spMkLst>
            <pc:docMk/>
            <pc:sldMk cId="0" sldId="273"/>
            <ac:spMk id="6" creationId="{83FED9D0-D4D6-3798-FBC9-6E713FFF9C26}"/>
          </ac:spMkLst>
        </pc:spChg>
        <pc:spChg chg="add mod">
          <ac:chgData name="Tommy McClure" userId="5f57beb918c8a44c" providerId="LiveId" clId="{1AF81C66-D9E9-405C-BC45-339DF9E271AF}" dt="2023-05-20T20:22:46.946" v="674"/>
          <ac:spMkLst>
            <pc:docMk/>
            <pc:sldMk cId="0" sldId="273"/>
            <ac:spMk id="7" creationId="{D2F11C81-1A31-E130-5857-E947CD9C41E8}"/>
          </ac:spMkLst>
        </pc:spChg>
      </pc:sldChg>
      <pc:sldChg chg="addSp delSp modSp mod modNotes">
        <pc:chgData name="Tommy McClure" userId="5f57beb918c8a44c" providerId="LiveId" clId="{1AF81C66-D9E9-405C-BC45-339DF9E271AF}" dt="2023-05-21T23:34:19.956" v="777" actId="14100"/>
        <pc:sldMkLst>
          <pc:docMk/>
          <pc:sldMk cId="0" sldId="274"/>
        </pc:sldMkLst>
        <pc:spChg chg="del">
          <ac:chgData name="Tommy McClure" userId="5f57beb918c8a44c" providerId="LiveId" clId="{1AF81C66-D9E9-405C-BC45-339DF9E271AF}" dt="2023-05-20T20:22:56.898" v="675" actId="478"/>
          <ac:spMkLst>
            <pc:docMk/>
            <pc:sldMk cId="0" sldId="274"/>
            <ac:spMk id="3" creationId="{987992BC-5735-1BD9-29BE-DFC65A09D1F6}"/>
          </ac:spMkLst>
        </pc:spChg>
        <pc:spChg chg="del">
          <ac:chgData name="Tommy McClure" userId="5f57beb918c8a44c" providerId="LiveId" clId="{1AF81C66-D9E9-405C-BC45-339DF9E271AF}" dt="2023-05-20T20:23:00.898" v="676" actId="478"/>
          <ac:spMkLst>
            <pc:docMk/>
            <pc:sldMk cId="0" sldId="274"/>
            <ac:spMk id="4" creationId="{41419FC3-8A83-1B20-C845-90EEE634C6ED}"/>
          </ac:spMkLst>
        </pc:spChg>
        <pc:spChg chg="add mod">
          <ac:chgData name="Tommy McClure" userId="5f57beb918c8a44c" providerId="LiveId" clId="{1AF81C66-D9E9-405C-BC45-339DF9E271AF}" dt="2023-05-20T20:23:03.167" v="677"/>
          <ac:spMkLst>
            <pc:docMk/>
            <pc:sldMk cId="0" sldId="274"/>
            <ac:spMk id="5" creationId="{6DE01D15-963D-AD2D-DF08-1E02DBD5FDB2}"/>
          </ac:spMkLst>
        </pc:spChg>
        <pc:spChg chg="add mod">
          <ac:chgData name="Tommy McClure" userId="5f57beb918c8a44c" providerId="LiveId" clId="{1AF81C66-D9E9-405C-BC45-339DF9E271AF}" dt="2023-05-20T20:23:12.565" v="678"/>
          <ac:spMkLst>
            <pc:docMk/>
            <pc:sldMk cId="0" sldId="274"/>
            <ac:spMk id="6" creationId="{0BC112C9-10AF-EFC9-7656-E840526B88F3}"/>
          </ac:spMkLst>
        </pc:spChg>
      </pc:sldChg>
      <pc:sldChg chg="addSp delSp modSp del mod">
        <pc:chgData name="Tommy McClure" userId="5f57beb918c8a44c" providerId="LiveId" clId="{1AF81C66-D9E9-405C-BC45-339DF9E271AF}" dt="2023-05-20T20:24:07.320" v="685" actId="2696"/>
        <pc:sldMkLst>
          <pc:docMk/>
          <pc:sldMk cId="0" sldId="275"/>
        </pc:sldMkLst>
        <pc:spChg chg="del">
          <ac:chgData name="Tommy McClure" userId="5f57beb918c8a44c" providerId="LiveId" clId="{1AF81C66-D9E9-405C-BC45-339DF9E271AF}" dt="2023-05-20T20:23:30.907" v="681" actId="478"/>
          <ac:spMkLst>
            <pc:docMk/>
            <pc:sldMk cId="0" sldId="275"/>
            <ac:spMk id="4" creationId="{D3A4EE3B-2ACB-C61C-B3AD-888DB21FC97C}"/>
          </ac:spMkLst>
        </pc:spChg>
        <pc:spChg chg="add mod">
          <ac:chgData name="Tommy McClure" userId="5f57beb918c8a44c" providerId="LiveId" clId="{1AF81C66-D9E9-405C-BC45-339DF9E271AF}" dt="2023-05-20T20:23:33.370" v="682"/>
          <ac:spMkLst>
            <pc:docMk/>
            <pc:sldMk cId="0" sldId="275"/>
            <ac:spMk id="5" creationId="{77EB475D-9159-819C-BE75-6D5DDD78DD55}"/>
          </ac:spMkLst>
        </pc:spChg>
      </pc:sldChg>
      <pc:sldChg chg="addSp delSp modSp mod modNotes">
        <pc:chgData name="Tommy McClure" userId="5f57beb918c8a44c" providerId="LiveId" clId="{1AF81C66-D9E9-405C-BC45-339DF9E271AF}" dt="2023-05-21T23:34:35.393" v="781" actId="14100"/>
        <pc:sldMkLst>
          <pc:docMk/>
          <pc:sldMk cId="0" sldId="276"/>
        </pc:sldMkLst>
        <pc:spChg chg="del">
          <ac:chgData name="Tommy McClure" userId="5f57beb918c8a44c" providerId="LiveId" clId="{1AF81C66-D9E9-405C-BC45-339DF9E271AF}" dt="2023-05-20T20:23:21.168" v="679" actId="478"/>
          <ac:spMkLst>
            <pc:docMk/>
            <pc:sldMk cId="0" sldId="276"/>
            <ac:spMk id="3" creationId="{3E89A79F-6ECA-7F43-AF3C-9C2C4662CA33}"/>
          </ac:spMkLst>
        </pc:spChg>
        <pc:spChg chg="add mod">
          <ac:chgData name="Tommy McClure" userId="5f57beb918c8a44c" providerId="LiveId" clId="{1AF81C66-D9E9-405C-BC45-339DF9E271AF}" dt="2023-05-20T20:23:23.746" v="680"/>
          <ac:spMkLst>
            <pc:docMk/>
            <pc:sldMk cId="0" sldId="276"/>
            <ac:spMk id="4" creationId="{4B645C9D-1EAC-5762-A4B9-4DBFB7A5BEB2}"/>
          </ac:spMkLst>
        </pc:spChg>
      </pc:sldChg>
      <pc:sldChg chg="addSp delSp modSp mod">
        <pc:chgData name="Tommy McClure" userId="5f57beb918c8a44c" providerId="LiveId" clId="{1AF81C66-D9E9-405C-BC45-339DF9E271AF}" dt="2023-05-20T20:23:45.199" v="684"/>
        <pc:sldMkLst>
          <pc:docMk/>
          <pc:sldMk cId="0" sldId="277"/>
        </pc:sldMkLst>
        <pc:spChg chg="del">
          <ac:chgData name="Tommy McClure" userId="5f57beb918c8a44c" providerId="LiveId" clId="{1AF81C66-D9E9-405C-BC45-339DF9E271AF}" dt="2023-05-20T20:23:42.668" v="683" actId="478"/>
          <ac:spMkLst>
            <pc:docMk/>
            <pc:sldMk cId="0" sldId="277"/>
            <ac:spMk id="3" creationId="{7F2CA365-6490-3F7E-7216-27DC957B178A}"/>
          </ac:spMkLst>
        </pc:spChg>
        <pc:spChg chg="add mod">
          <ac:chgData name="Tommy McClure" userId="5f57beb918c8a44c" providerId="LiveId" clId="{1AF81C66-D9E9-405C-BC45-339DF9E271AF}" dt="2023-05-20T20:23:45.199" v="684"/>
          <ac:spMkLst>
            <pc:docMk/>
            <pc:sldMk cId="0" sldId="277"/>
            <ac:spMk id="4" creationId="{FD15047D-6CE9-751C-2889-E575CE4F07D7}"/>
          </ac:spMkLst>
        </pc:spChg>
      </pc:sldChg>
      <pc:sldChg chg="addSp delSp modSp mod modNotes">
        <pc:chgData name="Tommy McClure" userId="5f57beb918c8a44c" providerId="LiveId" clId="{1AF81C66-D9E9-405C-BC45-339DF9E271AF}" dt="2023-05-21T23:36:38.351" v="799" actId="14100"/>
        <pc:sldMkLst>
          <pc:docMk/>
          <pc:sldMk cId="0" sldId="278"/>
        </pc:sldMkLst>
        <pc:spChg chg="del">
          <ac:chgData name="Tommy McClure" userId="5f57beb918c8a44c" providerId="LiveId" clId="{1AF81C66-D9E9-405C-BC45-339DF9E271AF}" dt="2023-05-20T20:04:23.477" v="371" actId="478"/>
          <ac:spMkLst>
            <pc:docMk/>
            <pc:sldMk cId="0" sldId="278"/>
            <ac:spMk id="3" creationId="{329899BC-25AB-5F23-C007-B2B948079B3E}"/>
          </ac:spMkLst>
        </pc:spChg>
        <pc:spChg chg="add mod">
          <ac:chgData name="Tommy McClure" userId="5f57beb918c8a44c" providerId="LiveId" clId="{1AF81C66-D9E9-405C-BC45-339DF9E271AF}" dt="2023-05-20T20:06:01.047" v="388" actId="1035"/>
          <ac:spMkLst>
            <pc:docMk/>
            <pc:sldMk cId="0" sldId="278"/>
            <ac:spMk id="4" creationId="{0BCF4585-9DD0-E74B-6595-C90031F15179}"/>
          </ac:spMkLst>
        </pc:spChg>
      </pc:sldChg>
      <pc:sldChg chg="addSp delSp modSp del mod">
        <pc:chgData name="Tommy McClure" userId="5f57beb918c8a44c" providerId="LiveId" clId="{1AF81C66-D9E9-405C-BC45-339DF9E271AF}" dt="2023-05-20T19:34:12.942" v="146" actId="2696"/>
        <pc:sldMkLst>
          <pc:docMk/>
          <pc:sldMk cId="0" sldId="279"/>
        </pc:sldMkLst>
        <pc:spChg chg="mod">
          <ac:chgData name="Tommy McClure" userId="5f57beb918c8a44c" providerId="LiveId" clId="{1AF81C66-D9E9-405C-BC45-339DF9E271AF}" dt="2023-05-20T19:04:04.936" v="40" actId="1076"/>
          <ac:spMkLst>
            <pc:docMk/>
            <pc:sldMk cId="0" sldId="279"/>
            <ac:spMk id="3" creationId="{FA9B8A75-DE03-BDE2-7C82-DE71A3C57193}"/>
          </ac:spMkLst>
        </pc:spChg>
        <pc:spChg chg="add del mod">
          <ac:chgData name="Tommy McClure" userId="5f57beb918c8a44c" providerId="LiveId" clId="{1AF81C66-D9E9-405C-BC45-339DF9E271AF}" dt="2023-05-20T19:03:00.160" v="35" actId="478"/>
          <ac:spMkLst>
            <pc:docMk/>
            <pc:sldMk cId="0" sldId="279"/>
            <ac:spMk id="4" creationId="{BE904A67-A458-8505-425C-B978A2F4C4A8}"/>
          </ac:spMkLst>
        </pc:spChg>
        <pc:spChg chg="add mod">
          <ac:chgData name="Tommy McClure" userId="5f57beb918c8a44c" providerId="LiveId" clId="{1AF81C66-D9E9-405C-BC45-339DF9E271AF}" dt="2023-05-20T19:31:41.021" v="138" actId="113"/>
          <ac:spMkLst>
            <pc:docMk/>
            <pc:sldMk cId="0" sldId="279"/>
            <ac:spMk id="4" creationId="{E12E8B04-C64C-D1B1-A24F-55D70D37DBA5}"/>
          </ac:spMkLst>
        </pc:spChg>
        <pc:spChg chg="add del mod">
          <ac:chgData name="Tommy McClure" userId="5f57beb918c8a44c" providerId="LiveId" clId="{1AF81C66-D9E9-405C-BC45-339DF9E271AF}" dt="2023-05-20T19:03:50.277" v="38" actId="478"/>
          <ac:spMkLst>
            <pc:docMk/>
            <pc:sldMk cId="0" sldId="279"/>
            <ac:spMk id="5" creationId="{20C1CBBB-F797-423F-7AC5-7845E7C0A390}"/>
          </ac:spMkLst>
        </pc:spChg>
        <pc:spChg chg="add del mod">
          <ac:chgData name="Tommy McClure" userId="5f57beb918c8a44c" providerId="LiveId" clId="{1AF81C66-D9E9-405C-BC45-339DF9E271AF}" dt="2023-05-20T19:33:49.589" v="143"/>
          <ac:spMkLst>
            <pc:docMk/>
            <pc:sldMk cId="0" sldId="279"/>
            <ac:spMk id="5" creationId="{6B80F474-3913-3D9B-0370-3BB328905477}"/>
          </ac:spMkLst>
        </pc:spChg>
        <pc:spChg chg="add del mod">
          <ac:chgData name="Tommy McClure" userId="5f57beb918c8a44c" providerId="LiveId" clId="{1AF81C66-D9E9-405C-BC45-339DF9E271AF}" dt="2023-05-20T19:19:37.591" v="76" actId="47"/>
          <ac:spMkLst>
            <pc:docMk/>
            <pc:sldMk cId="0" sldId="279"/>
            <ac:spMk id="6" creationId="{4ABEEFDD-B6C4-5551-FDE0-CC8B8B4C4C90}"/>
          </ac:spMkLst>
        </pc:spChg>
        <pc:spChg chg="add mod">
          <ac:chgData name="Tommy McClure" userId="5f57beb918c8a44c" providerId="LiveId" clId="{1AF81C66-D9E9-405C-BC45-339DF9E271AF}" dt="2023-05-20T19:33:37.674" v="140" actId="33987"/>
          <ac:spMkLst>
            <pc:docMk/>
            <pc:sldMk cId="0" sldId="279"/>
            <ac:spMk id="7" creationId="{AD85A238-68E9-F489-D3B2-9F432FEC3C30}"/>
          </ac:spMkLst>
        </pc:spChg>
        <pc:spChg chg="add del mod">
          <ac:chgData name="Tommy McClure" userId="5f57beb918c8a44c" providerId="LiveId" clId="{1AF81C66-D9E9-405C-BC45-339DF9E271AF}" dt="2023-05-20T19:19:39.153" v="78" actId="33987"/>
          <ac:spMkLst>
            <pc:docMk/>
            <pc:sldMk cId="0" sldId="279"/>
            <ac:spMk id="7" creationId="{F213B972-9EAA-095B-411B-65821C2FFAA9}"/>
          </ac:spMkLst>
        </pc:spChg>
        <pc:spChg chg="add del mod">
          <ac:chgData name="Tommy McClure" userId="5f57beb918c8a44c" providerId="LiveId" clId="{1AF81C66-D9E9-405C-BC45-339DF9E271AF}" dt="2023-05-20T19:33:49.589" v="145"/>
          <ac:spMkLst>
            <pc:docMk/>
            <pc:sldMk cId="0" sldId="279"/>
            <ac:spMk id="8" creationId="{486330CC-FAE3-0901-0A95-307535BFBAD9}"/>
          </ac:spMkLst>
        </pc:spChg>
        <pc:spChg chg="add del mod">
          <ac:chgData name="Tommy McClure" userId="5f57beb918c8a44c" providerId="LiveId" clId="{1AF81C66-D9E9-405C-BC45-339DF9E271AF}" dt="2023-05-20T19:19:36.137" v="72" actId="33987"/>
          <ac:spMkLst>
            <pc:docMk/>
            <pc:sldMk cId="0" sldId="279"/>
            <ac:spMk id="8" creationId="{CE6A1B1E-570B-90F4-6408-D69610F16CFB}"/>
          </ac:spMkLst>
        </pc:spChg>
        <pc:spChg chg="mod">
          <ac:chgData name="Tommy McClure" userId="5f57beb918c8a44c" providerId="LiveId" clId="{1AF81C66-D9E9-405C-BC45-339DF9E271AF}" dt="2023-05-20T19:19:37.106" v="74" actId="14861"/>
          <ac:spMkLst>
            <pc:docMk/>
            <pc:sldMk cId="0" sldId="279"/>
            <ac:spMk id="25602" creationId="{4FF866A2-327E-42E2-C449-1F7A8909F64F}"/>
          </ac:spMkLst>
        </pc:spChg>
      </pc:sldChg>
      <pc:sldChg chg="addSp delSp modSp mod modNotes">
        <pc:chgData name="Tommy McClure" userId="5f57beb918c8a44c" providerId="LiveId" clId="{1AF81C66-D9E9-405C-BC45-339DF9E271AF}" dt="2023-05-22T00:07:59.284" v="869" actId="20577"/>
        <pc:sldMkLst>
          <pc:docMk/>
          <pc:sldMk cId="0" sldId="281"/>
        </pc:sldMkLst>
        <pc:spChg chg="add del mod">
          <ac:chgData name="Tommy McClure" userId="5f57beb918c8a44c" providerId="LiveId" clId="{1AF81C66-D9E9-405C-BC45-339DF9E271AF}" dt="2023-05-20T19:23:28.425" v="80" actId="478"/>
          <ac:spMkLst>
            <pc:docMk/>
            <pc:sldMk cId="0" sldId="281"/>
            <ac:spMk id="3" creationId="{0961CB4C-5AC3-9601-AD21-D86D16E3CD47}"/>
          </ac:spMkLst>
        </pc:spChg>
        <pc:spChg chg="add del mod">
          <ac:chgData name="Tommy McClure" userId="5f57beb918c8a44c" providerId="LiveId" clId="{1AF81C66-D9E9-405C-BC45-339DF9E271AF}" dt="2023-05-20T20:04:55.452" v="376" actId="478"/>
          <ac:spMkLst>
            <pc:docMk/>
            <pc:sldMk cId="0" sldId="281"/>
            <ac:spMk id="4" creationId="{5ECC51DE-72EC-C55D-E72F-CF94F942A582}"/>
          </ac:spMkLst>
        </pc:spChg>
        <pc:spChg chg="add mod">
          <ac:chgData name="Tommy McClure" userId="5f57beb918c8a44c" providerId="LiveId" clId="{1AF81C66-D9E9-405C-BC45-339DF9E271AF}" dt="2023-05-20T20:05:06.594" v="377"/>
          <ac:spMkLst>
            <pc:docMk/>
            <pc:sldMk cId="0" sldId="281"/>
            <ac:spMk id="5" creationId="{25CD711A-F9A6-909C-42F3-B511C1CD30C2}"/>
          </ac:spMkLst>
        </pc:spChg>
        <pc:spChg chg="del">
          <ac:chgData name="Tommy McClure" userId="5f57beb918c8a44c" providerId="LiveId" clId="{1AF81C66-D9E9-405C-BC45-339DF9E271AF}" dt="2023-05-20T20:03:38.669" v="367" actId="478"/>
          <ac:spMkLst>
            <pc:docMk/>
            <pc:sldMk cId="0" sldId="281"/>
            <ac:spMk id="5122" creationId="{FCE323FB-444F-A39E-AFE7-4BED144D125B}"/>
          </ac:spMkLst>
        </pc:spChg>
      </pc:sldChg>
      <pc:sldChg chg="addSp delSp modSp mod modNotes">
        <pc:chgData name="Tommy McClure" userId="5f57beb918c8a44c" providerId="LiveId" clId="{1AF81C66-D9E9-405C-BC45-339DF9E271AF}" dt="2023-05-21T23:35:46.636" v="791" actId="14100"/>
        <pc:sldMkLst>
          <pc:docMk/>
          <pc:sldMk cId="2139936136" sldId="282"/>
        </pc:sldMkLst>
        <pc:spChg chg="add mod">
          <ac:chgData name="Tommy McClure" userId="5f57beb918c8a44c" providerId="LiveId" clId="{1AF81C66-D9E9-405C-BC45-339DF9E271AF}" dt="2023-05-20T20:16:53.865" v="550"/>
          <ac:spMkLst>
            <pc:docMk/>
            <pc:sldMk cId="2139936136" sldId="282"/>
            <ac:spMk id="3" creationId="{AAC91240-D8FF-6BA9-B46F-95331CF14991}"/>
          </ac:spMkLst>
        </pc:spChg>
        <pc:spChg chg="del">
          <ac:chgData name="Tommy McClure" userId="5f57beb918c8a44c" providerId="LiveId" clId="{1AF81C66-D9E9-405C-BC45-339DF9E271AF}" dt="2023-05-20T20:16:51.036" v="549" actId="478"/>
          <ac:spMkLst>
            <pc:docMk/>
            <pc:sldMk cId="2139936136" sldId="282"/>
            <ac:spMk id="4" creationId="{4A989E82-BE71-3A98-42AD-88D5A7E7D53E}"/>
          </ac:spMkLst>
        </pc:spChg>
        <pc:spChg chg="del">
          <ac:chgData name="Tommy McClure" userId="5f57beb918c8a44c" providerId="LiveId" clId="{1AF81C66-D9E9-405C-BC45-339DF9E271AF}" dt="2023-05-20T20:16:46.836" v="548" actId="478"/>
          <ac:spMkLst>
            <pc:docMk/>
            <pc:sldMk cId="2139936136" sldId="282"/>
            <ac:spMk id="5" creationId="{9DA36CA1-C6D3-883B-CCE7-790BFD7A0CB2}"/>
          </ac:spMkLst>
        </pc:spChg>
        <pc:spChg chg="add mod">
          <ac:chgData name="Tommy McClure" userId="5f57beb918c8a44c" providerId="LiveId" clId="{1AF81C66-D9E9-405C-BC45-339DF9E271AF}" dt="2023-05-20T20:17:02.602" v="551"/>
          <ac:spMkLst>
            <pc:docMk/>
            <pc:sldMk cId="2139936136" sldId="282"/>
            <ac:spMk id="6" creationId="{EF085754-5A5C-6394-F198-5922DEEDA763}"/>
          </ac:spMkLst>
        </pc:spChg>
      </pc:sldChg>
      <pc:sldChg chg="addSp delSp modSp add mod delAnim modAnim">
        <pc:chgData name="Tommy McClure" userId="5f57beb918c8a44c" providerId="LiveId" clId="{1AF81C66-D9E9-405C-BC45-339DF9E271AF}" dt="2023-05-20T20:34:35.929" v="728"/>
        <pc:sldMkLst>
          <pc:docMk/>
          <pc:sldMk cId="869036621" sldId="381"/>
        </pc:sldMkLst>
        <pc:spChg chg="mod">
          <ac:chgData name="Tommy McClure" userId="5f57beb918c8a44c" providerId="LiveId" clId="{1AF81C66-D9E9-405C-BC45-339DF9E271AF}" dt="2023-05-20T20:25:59.813" v="698" actId="1035"/>
          <ac:spMkLst>
            <pc:docMk/>
            <pc:sldMk cId="869036621" sldId="381"/>
            <ac:spMk id="3" creationId="{FA9B8A75-DE03-BDE2-7C82-DE71A3C57193}"/>
          </ac:spMkLst>
        </pc:spChg>
        <pc:spChg chg="add del mod">
          <ac:chgData name="Tommy McClure" userId="5f57beb918c8a44c" providerId="LiveId" clId="{1AF81C66-D9E9-405C-BC45-339DF9E271AF}" dt="2023-05-20T19:39:03.193" v="156" actId="478"/>
          <ac:spMkLst>
            <pc:docMk/>
            <pc:sldMk cId="869036621" sldId="381"/>
            <ac:spMk id="4" creationId="{CF6B5825-8D1E-64AA-2470-3D63451AF9DC}"/>
          </ac:spMkLst>
        </pc:spChg>
        <pc:spChg chg="add del mod">
          <ac:chgData name="Tommy McClure" userId="5f57beb918c8a44c" providerId="LiveId" clId="{1AF81C66-D9E9-405C-BC45-339DF9E271AF}" dt="2023-05-20T19:38:58.979" v="155" actId="478"/>
          <ac:spMkLst>
            <pc:docMk/>
            <pc:sldMk cId="869036621" sldId="381"/>
            <ac:spMk id="5" creationId="{8DEFEFB5-0DB8-46C9-59DC-3AA271F70253}"/>
          </ac:spMkLst>
        </pc:spChg>
        <pc:spChg chg="add del mod">
          <ac:chgData name="Tommy McClure" userId="5f57beb918c8a44c" providerId="LiveId" clId="{1AF81C66-D9E9-405C-BC45-339DF9E271AF}" dt="2023-05-20T19:44:50.918" v="162" actId="478"/>
          <ac:spMkLst>
            <pc:docMk/>
            <pc:sldMk cId="869036621" sldId="381"/>
            <ac:spMk id="7" creationId="{F979FC19-D74E-B411-0680-23E592EBFB5E}"/>
          </ac:spMkLst>
        </pc:spChg>
        <pc:spChg chg="add del mod">
          <ac:chgData name="Tommy McClure" userId="5f57beb918c8a44c" providerId="LiveId" clId="{1AF81C66-D9E9-405C-BC45-339DF9E271AF}" dt="2023-05-20T19:44:44.438" v="160" actId="478"/>
          <ac:spMkLst>
            <pc:docMk/>
            <pc:sldMk cId="869036621" sldId="381"/>
            <ac:spMk id="8" creationId="{DFCE8CB0-CF1E-14A3-BA47-E0BDD000E50E}"/>
          </ac:spMkLst>
        </pc:spChg>
        <pc:spChg chg="add del mod">
          <ac:chgData name="Tommy McClure" userId="5f57beb918c8a44c" providerId="LiveId" clId="{1AF81C66-D9E9-405C-BC45-339DF9E271AF}" dt="2023-05-20T19:48:32.243" v="215"/>
          <ac:spMkLst>
            <pc:docMk/>
            <pc:sldMk cId="869036621" sldId="381"/>
            <ac:spMk id="9" creationId="{5A6335E6-0431-A95C-3261-D2AB7A551F15}"/>
          </ac:spMkLst>
        </pc:spChg>
        <pc:spChg chg="add del mod">
          <ac:chgData name="Tommy McClure" userId="5f57beb918c8a44c" providerId="LiveId" clId="{1AF81C66-D9E9-405C-BC45-339DF9E271AF}" dt="2023-05-20T19:52:20.752" v="237" actId="478"/>
          <ac:spMkLst>
            <pc:docMk/>
            <pc:sldMk cId="869036621" sldId="381"/>
            <ac:spMk id="11" creationId="{4037C65B-F5F2-F095-33B1-DD4DDA5135A8}"/>
          </ac:spMkLst>
        </pc:spChg>
        <pc:spChg chg="add del mod">
          <ac:chgData name="Tommy McClure" userId="5f57beb918c8a44c" providerId="LiveId" clId="{1AF81C66-D9E9-405C-BC45-339DF9E271AF}" dt="2023-05-20T19:47:45.579" v="206" actId="33987"/>
          <ac:spMkLst>
            <pc:docMk/>
            <pc:sldMk cId="869036621" sldId="381"/>
            <ac:spMk id="12" creationId="{2AADC763-6D4F-B382-6BC1-3D89D2E6A760}"/>
          </ac:spMkLst>
        </pc:spChg>
        <pc:spChg chg="add del mod">
          <ac:chgData name="Tommy McClure" userId="5f57beb918c8a44c" providerId="LiveId" clId="{1AF81C66-D9E9-405C-BC45-339DF9E271AF}" dt="2023-05-20T19:59:19.337" v="318" actId="478"/>
          <ac:spMkLst>
            <pc:docMk/>
            <pc:sldMk cId="869036621" sldId="381"/>
            <ac:spMk id="13" creationId="{7984F735-DBB8-F527-46DB-C7B65966E792}"/>
          </ac:spMkLst>
        </pc:spChg>
        <pc:spChg chg="add del mod">
          <ac:chgData name="Tommy McClure" userId="5f57beb918c8a44c" providerId="LiveId" clId="{1AF81C66-D9E9-405C-BC45-339DF9E271AF}" dt="2023-05-20T19:59:44.183" v="325"/>
          <ac:spMkLst>
            <pc:docMk/>
            <pc:sldMk cId="869036621" sldId="381"/>
            <ac:spMk id="14" creationId="{8008BFDD-C095-7F57-3956-1FAC6867947F}"/>
          </ac:spMkLst>
        </pc:spChg>
        <pc:spChg chg="add mod">
          <ac:chgData name="Tommy McClure" userId="5f57beb918c8a44c" providerId="LiveId" clId="{1AF81C66-D9E9-405C-BC45-339DF9E271AF}" dt="2023-05-20T20:03:22.216" v="366" actId="1076"/>
          <ac:spMkLst>
            <pc:docMk/>
            <pc:sldMk cId="869036621" sldId="381"/>
            <ac:spMk id="15" creationId="{6BE41AFF-FDCD-DCDB-43D9-DB23036FC36D}"/>
          </ac:spMkLst>
        </pc:spChg>
        <pc:spChg chg="del mod">
          <ac:chgData name="Tommy McClure" userId="5f57beb918c8a44c" providerId="LiveId" clId="{1AF81C66-D9E9-405C-BC45-339DF9E271AF}" dt="2023-05-20T20:03:18.341" v="365" actId="478"/>
          <ac:spMkLst>
            <pc:docMk/>
            <pc:sldMk cId="869036621" sldId="381"/>
            <ac:spMk id="25602" creationId="{4FF866A2-327E-42E2-C449-1F7A8909F64F}"/>
          </ac:spMkLst>
        </pc:spChg>
      </pc:sldChg>
      <pc:sldChg chg="addSp delSp modSp add del mod">
        <pc:chgData name="Tommy McClure" userId="5f57beb918c8a44c" providerId="LiveId" clId="{1AF81C66-D9E9-405C-BC45-339DF9E271AF}" dt="2023-05-20T19:19:35.231" v="69" actId="2890"/>
        <pc:sldMkLst>
          <pc:docMk/>
          <pc:sldMk cId="2676333074" sldId="381"/>
        </pc:sldMkLst>
        <pc:spChg chg="add del mod">
          <ac:chgData name="Tommy McClure" userId="5f57beb918c8a44c" providerId="LiveId" clId="{1AF81C66-D9E9-405C-BC45-339DF9E271AF}" dt="2023-05-20T19:19:24.044" v="68" actId="767"/>
          <ac:spMkLst>
            <pc:docMk/>
            <pc:sldMk cId="2676333074" sldId="381"/>
            <ac:spMk id="4" creationId="{5E02DC8B-113B-2312-4BB7-136C7F21771F}"/>
          </ac:spMkLst>
        </pc:spChg>
        <pc:spChg chg="add del mod">
          <ac:chgData name="Tommy McClure" userId="5f57beb918c8a44c" providerId="LiveId" clId="{1AF81C66-D9E9-405C-BC45-339DF9E271AF}" dt="2023-05-20T19:19:23.075" v="67" actId="767"/>
          <ac:spMkLst>
            <pc:docMk/>
            <pc:sldMk cId="2676333074" sldId="381"/>
            <ac:spMk id="5" creationId="{A446B17D-DE96-07AF-A925-02B726026A6B}"/>
          </ac:spMkLst>
        </pc:spChg>
        <pc:spChg chg="add del mod">
          <ac:chgData name="Tommy McClure" userId="5f57beb918c8a44c" providerId="LiveId" clId="{1AF81C66-D9E9-405C-BC45-339DF9E271AF}" dt="2023-05-20T19:19:21.966" v="66" actId="767"/>
          <ac:spMkLst>
            <pc:docMk/>
            <pc:sldMk cId="2676333074" sldId="381"/>
            <ac:spMk id="6" creationId="{00FE354D-86F8-5AF2-0135-226D2ABD2EB8}"/>
          </ac:spMkLst>
        </pc:spChg>
      </pc:sldChg>
      <pc:sldChg chg="modAnim">
        <pc:chgData name="Tommy McClure" userId="5f57beb918c8a44c" providerId="LiveId" clId="{1AF81C66-D9E9-405C-BC45-339DF9E271AF}" dt="2023-05-20T20:25:21.430" v="693"/>
        <pc:sldMkLst>
          <pc:docMk/>
          <pc:sldMk cId="3076750405" sldId="38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645F2A9-10EA-CED0-9E0D-E552622068FD}"/>
              </a:ext>
            </a:extLst>
          </p:cNvPr>
          <p:cNvSpPr>
            <a:spLocks noGrp="1" noChangeArrowheads="1"/>
          </p:cNvSpPr>
          <p:nvPr>
            <p:ph type="hdr" sz="quarter"/>
          </p:nvPr>
        </p:nvSpPr>
        <p:spPr bwMode="auto">
          <a:xfrm>
            <a:off x="0" y="1"/>
            <a:ext cx="3169920" cy="480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3" tIns="48161" rIns="96323" bIns="48161" numCol="1" anchor="t" anchorCtr="0" compatLnSpc="1">
            <a:prstTxWarp prst="textNoShape">
              <a:avLst/>
            </a:prstTxWarp>
          </a:bodyPr>
          <a:lstStyle>
            <a:lvl1pPr>
              <a:defRPr sz="1300">
                <a:latin typeface="Arial" charset="0"/>
              </a:defRPr>
            </a:lvl1pPr>
          </a:lstStyle>
          <a:p>
            <a:pPr>
              <a:defRPr/>
            </a:pPr>
            <a:endParaRPr lang="en-US" altLang="en-US"/>
          </a:p>
        </p:txBody>
      </p:sp>
      <p:sp>
        <p:nvSpPr>
          <p:cNvPr id="26627" name="Rectangle 3">
            <a:extLst>
              <a:ext uri="{FF2B5EF4-FFF2-40B4-BE49-F238E27FC236}">
                <a16:creationId xmlns:a16="http://schemas.microsoft.com/office/drawing/2014/main" id="{50B2D79E-A0AE-60B1-BB41-54E7D54441B1}"/>
              </a:ext>
            </a:extLst>
          </p:cNvPr>
          <p:cNvSpPr>
            <a:spLocks noGrp="1" noChangeArrowheads="1"/>
          </p:cNvSpPr>
          <p:nvPr>
            <p:ph type="dt" sz="quarter" idx="1"/>
          </p:nvPr>
        </p:nvSpPr>
        <p:spPr bwMode="auto">
          <a:xfrm>
            <a:off x="4143587" y="1"/>
            <a:ext cx="3169920" cy="480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3" tIns="48161" rIns="96323" bIns="48161" numCol="1" anchor="t" anchorCtr="0" compatLnSpc="1">
            <a:prstTxWarp prst="textNoShape">
              <a:avLst/>
            </a:prstTxWarp>
          </a:bodyPr>
          <a:lstStyle>
            <a:lvl1pPr algn="r">
              <a:defRPr sz="1300">
                <a:latin typeface="Arial" charset="0"/>
              </a:defRPr>
            </a:lvl1pPr>
          </a:lstStyle>
          <a:p>
            <a:pPr>
              <a:defRPr/>
            </a:pPr>
            <a:r>
              <a:rPr lang="en-US" altLang="en-US"/>
              <a:t>5/21/2023 PM</a:t>
            </a:r>
          </a:p>
        </p:txBody>
      </p:sp>
      <p:sp>
        <p:nvSpPr>
          <p:cNvPr id="26628" name="Rectangle 4">
            <a:extLst>
              <a:ext uri="{FF2B5EF4-FFF2-40B4-BE49-F238E27FC236}">
                <a16:creationId xmlns:a16="http://schemas.microsoft.com/office/drawing/2014/main" id="{8B7C4D70-D588-19DE-A137-6FA3B57D29B7}"/>
              </a:ext>
            </a:extLst>
          </p:cNvPr>
          <p:cNvSpPr>
            <a:spLocks noGrp="1" noChangeArrowheads="1"/>
          </p:cNvSpPr>
          <p:nvPr>
            <p:ph type="ftr" sz="quarter" idx="2"/>
          </p:nvPr>
        </p:nvSpPr>
        <p:spPr bwMode="auto">
          <a:xfrm>
            <a:off x="0" y="9119069"/>
            <a:ext cx="3169920" cy="480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3" tIns="48161" rIns="96323" bIns="48161" numCol="1" anchor="b" anchorCtr="0" compatLnSpc="1">
            <a:prstTxWarp prst="textNoShape">
              <a:avLst/>
            </a:prstTxWarp>
          </a:bodyPr>
          <a:lstStyle>
            <a:lvl1pPr>
              <a:defRPr sz="1300">
                <a:latin typeface="Arial" charset="0"/>
              </a:defRPr>
            </a:lvl1pPr>
          </a:lstStyle>
          <a:p>
            <a:pPr>
              <a:defRPr/>
            </a:pPr>
            <a:endParaRPr lang="en-US" altLang="en-US"/>
          </a:p>
        </p:txBody>
      </p:sp>
      <p:sp>
        <p:nvSpPr>
          <p:cNvPr id="26629" name="Rectangle 5">
            <a:extLst>
              <a:ext uri="{FF2B5EF4-FFF2-40B4-BE49-F238E27FC236}">
                <a16:creationId xmlns:a16="http://schemas.microsoft.com/office/drawing/2014/main" id="{A2A39402-8231-714D-3A91-50F9CF7BBFF4}"/>
              </a:ext>
            </a:extLst>
          </p:cNvPr>
          <p:cNvSpPr>
            <a:spLocks noGrp="1" noChangeArrowheads="1"/>
          </p:cNvSpPr>
          <p:nvPr>
            <p:ph type="sldNum" sz="quarter" idx="3"/>
          </p:nvPr>
        </p:nvSpPr>
        <p:spPr bwMode="auto">
          <a:xfrm>
            <a:off x="4143587" y="9119069"/>
            <a:ext cx="3169920" cy="480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3" tIns="48161" rIns="96323" bIns="48161" numCol="1" anchor="b" anchorCtr="0" compatLnSpc="1">
            <a:prstTxWarp prst="textNoShape">
              <a:avLst/>
            </a:prstTxWarp>
          </a:bodyPr>
          <a:lstStyle>
            <a:lvl1pPr algn="r">
              <a:defRPr sz="1300"/>
            </a:lvl1pPr>
          </a:lstStyle>
          <a:p>
            <a:fld id="{ADCB75E9-4812-4C1A-A9E3-48A046A8A99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01FFB8-C872-D598-88E2-00E6265DE3DD}"/>
              </a:ext>
            </a:extLst>
          </p:cNvPr>
          <p:cNvSpPr>
            <a:spLocks noGrp="1"/>
          </p:cNvSpPr>
          <p:nvPr>
            <p:ph type="hdr" sz="quarter"/>
          </p:nvPr>
        </p:nvSpPr>
        <p:spPr>
          <a:xfrm>
            <a:off x="0" y="1"/>
            <a:ext cx="3169920" cy="480474"/>
          </a:xfrm>
          <a:prstGeom prst="rect">
            <a:avLst/>
          </a:prstGeom>
        </p:spPr>
        <p:txBody>
          <a:bodyPr vert="horz" lIns="96323" tIns="48161" rIns="96323" bIns="48161" rtlCol="0"/>
          <a:lstStyle>
            <a:lvl1pPr algn="l">
              <a:defRPr sz="13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4E308B3-1E0B-E4FE-41AF-82D47599A0BF}"/>
              </a:ext>
            </a:extLst>
          </p:cNvPr>
          <p:cNvSpPr>
            <a:spLocks noGrp="1"/>
          </p:cNvSpPr>
          <p:nvPr>
            <p:ph type="dt" idx="1"/>
          </p:nvPr>
        </p:nvSpPr>
        <p:spPr>
          <a:xfrm>
            <a:off x="4143587" y="1"/>
            <a:ext cx="3169920" cy="480474"/>
          </a:xfrm>
          <a:prstGeom prst="rect">
            <a:avLst/>
          </a:prstGeom>
        </p:spPr>
        <p:txBody>
          <a:bodyPr vert="horz" lIns="96323" tIns="48161" rIns="96323" bIns="48161" rtlCol="0"/>
          <a:lstStyle>
            <a:lvl1pPr algn="r">
              <a:defRPr sz="1300">
                <a:latin typeface="Arial" charset="0"/>
              </a:defRPr>
            </a:lvl1pPr>
          </a:lstStyle>
          <a:p>
            <a:pPr>
              <a:defRPr/>
            </a:pPr>
            <a:r>
              <a:rPr lang="en-US"/>
              <a:t>5/21/2023 PM</a:t>
            </a:r>
          </a:p>
        </p:txBody>
      </p:sp>
      <p:sp>
        <p:nvSpPr>
          <p:cNvPr id="4" name="Slide Image Placeholder 3">
            <a:extLst>
              <a:ext uri="{FF2B5EF4-FFF2-40B4-BE49-F238E27FC236}">
                <a16:creationId xmlns:a16="http://schemas.microsoft.com/office/drawing/2014/main" id="{9EC98C86-8B4A-F8F5-E62A-225FCC37139D}"/>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323" tIns="48161" rIns="96323" bIns="48161" rtlCol="0" anchor="ctr"/>
          <a:lstStyle/>
          <a:p>
            <a:pPr lvl="0"/>
            <a:endParaRPr lang="en-US" noProof="0"/>
          </a:p>
        </p:txBody>
      </p:sp>
      <p:sp>
        <p:nvSpPr>
          <p:cNvPr id="5" name="Notes Placeholder 4">
            <a:extLst>
              <a:ext uri="{FF2B5EF4-FFF2-40B4-BE49-F238E27FC236}">
                <a16:creationId xmlns:a16="http://schemas.microsoft.com/office/drawing/2014/main" id="{0F45865C-B74F-B86D-28D1-A0E76648DB89}"/>
              </a:ext>
            </a:extLst>
          </p:cNvPr>
          <p:cNvSpPr>
            <a:spLocks noGrp="1"/>
          </p:cNvSpPr>
          <p:nvPr>
            <p:ph type="body" sz="quarter" idx="3"/>
          </p:nvPr>
        </p:nvSpPr>
        <p:spPr>
          <a:xfrm>
            <a:off x="731520" y="4561191"/>
            <a:ext cx="5852160" cy="4319297"/>
          </a:xfrm>
          <a:prstGeom prst="rect">
            <a:avLst/>
          </a:prstGeom>
        </p:spPr>
        <p:txBody>
          <a:bodyPr vert="horz" lIns="96323" tIns="48161" rIns="96323" bIns="4816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C52AE36-A7B2-4BA0-232E-E552FB8102E2}"/>
              </a:ext>
            </a:extLst>
          </p:cNvPr>
          <p:cNvSpPr>
            <a:spLocks noGrp="1"/>
          </p:cNvSpPr>
          <p:nvPr>
            <p:ph type="ftr" sz="quarter" idx="4"/>
          </p:nvPr>
        </p:nvSpPr>
        <p:spPr>
          <a:xfrm>
            <a:off x="0" y="9119069"/>
            <a:ext cx="3169920" cy="480474"/>
          </a:xfrm>
          <a:prstGeom prst="rect">
            <a:avLst/>
          </a:prstGeom>
        </p:spPr>
        <p:txBody>
          <a:bodyPr vert="horz" lIns="96323" tIns="48161" rIns="96323" bIns="48161" rtlCol="0" anchor="b"/>
          <a:lstStyle>
            <a:lvl1pPr algn="l">
              <a:defRPr sz="13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39FFC8FA-A13E-16FD-90B9-012FAFE1A778}"/>
              </a:ext>
            </a:extLst>
          </p:cNvPr>
          <p:cNvSpPr>
            <a:spLocks noGrp="1"/>
          </p:cNvSpPr>
          <p:nvPr>
            <p:ph type="sldNum" sz="quarter" idx="5"/>
          </p:nvPr>
        </p:nvSpPr>
        <p:spPr>
          <a:xfrm>
            <a:off x="4143587" y="9119069"/>
            <a:ext cx="3169920" cy="480474"/>
          </a:xfrm>
          <a:prstGeom prst="rect">
            <a:avLst/>
          </a:prstGeom>
        </p:spPr>
        <p:txBody>
          <a:bodyPr vert="horz" wrap="square" lIns="96323" tIns="48161" rIns="96323" bIns="48161" numCol="1" anchor="b" anchorCtr="0" compatLnSpc="1">
            <a:prstTxWarp prst="textNoShape">
              <a:avLst/>
            </a:prstTxWarp>
          </a:bodyPr>
          <a:lstStyle>
            <a:lvl1pPr algn="r">
              <a:defRPr sz="1300"/>
            </a:lvl1pPr>
          </a:lstStyle>
          <a:p>
            <a:fld id="{7E53FBBC-AE81-4F7E-B948-A6B44FD8251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5/21/2023 PM</a:t>
            </a:r>
          </a:p>
        </p:txBody>
      </p:sp>
      <p:sp>
        <p:nvSpPr>
          <p:cNvPr id="5" name="Slide Number Placeholder 4"/>
          <p:cNvSpPr>
            <a:spLocks noGrp="1"/>
          </p:cNvSpPr>
          <p:nvPr>
            <p:ph type="sldNum" sz="quarter" idx="5"/>
          </p:nvPr>
        </p:nvSpPr>
        <p:spPr/>
        <p:txBody>
          <a:bodyPr/>
          <a:lstStyle/>
          <a:p>
            <a:fld id="{7E53FBBC-AE81-4F7E-B948-A6B44FD8251E}" type="slidenum">
              <a:rPr lang="en-US" altLang="en-US" smtClean="0"/>
              <a:pPr/>
              <a:t>1</a:t>
            </a:fld>
            <a:endParaRPr lang="en-US" altLang="en-US"/>
          </a:p>
        </p:txBody>
      </p:sp>
    </p:spTree>
    <p:extLst>
      <p:ext uri="{BB962C8B-B14F-4D97-AF65-F5344CB8AC3E}">
        <p14:creationId xmlns:p14="http://schemas.microsoft.com/office/powerpoint/2010/main" val="381449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5/21/2023 PM</a:t>
            </a:r>
          </a:p>
        </p:txBody>
      </p:sp>
      <p:sp>
        <p:nvSpPr>
          <p:cNvPr id="5" name="Slide Number Placeholder 4"/>
          <p:cNvSpPr>
            <a:spLocks noGrp="1"/>
          </p:cNvSpPr>
          <p:nvPr>
            <p:ph type="sldNum" sz="quarter" idx="5"/>
          </p:nvPr>
        </p:nvSpPr>
        <p:spPr/>
        <p:txBody>
          <a:bodyPr/>
          <a:lstStyle/>
          <a:p>
            <a:fld id="{7E53FBBC-AE81-4F7E-B948-A6B44FD8251E}" type="slidenum">
              <a:rPr lang="en-US" altLang="en-US" smtClean="0"/>
              <a:pPr/>
              <a:t>10</a:t>
            </a:fld>
            <a:endParaRPr lang="en-US" altLang="en-US"/>
          </a:p>
        </p:txBody>
      </p:sp>
    </p:spTree>
    <p:extLst>
      <p:ext uri="{BB962C8B-B14F-4D97-AF65-F5344CB8AC3E}">
        <p14:creationId xmlns:p14="http://schemas.microsoft.com/office/powerpoint/2010/main" val="3243666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53FBBC-AE81-4F7E-B948-A6B44FD8251E}" type="slidenum">
              <a:rPr lang="en-US" altLang="en-US" smtClean="0"/>
              <a:pPr/>
              <a:t>11</a:t>
            </a:fld>
            <a:endParaRPr lang="en-US" altLang="en-US"/>
          </a:p>
        </p:txBody>
      </p:sp>
      <p:sp>
        <p:nvSpPr>
          <p:cNvPr id="5" name="Date Placeholder 4">
            <a:extLst>
              <a:ext uri="{FF2B5EF4-FFF2-40B4-BE49-F238E27FC236}">
                <a16:creationId xmlns:a16="http://schemas.microsoft.com/office/drawing/2014/main" id="{D573EF60-3D78-D342-EA38-27B2E724C67B}"/>
              </a:ext>
            </a:extLst>
          </p:cNvPr>
          <p:cNvSpPr>
            <a:spLocks noGrp="1"/>
          </p:cNvSpPr>
          <p:nvPr>
            <p:ph type="dt" idx="1"/>
          </p:nvPr>
        </p:nvSpPr>
        <p:spPr/>
        <p:txBody>
          <a:bodyPr/>
          <a:lstStyle/>
          <a:p>
            <a:pPr>
              <a:defRPr/>
            </a:pPr>
            <a:r>
              <a:rPr lang="en-US"/>
              <a:t>5/21/2023 PM</a:t>
            </a:r>
          </a:p>
        </p:txBody>
      </p:sp>
    </p:spTree>
    <p:extLst>
      <p:ext uri="{BB962C8B-B14F-4D97-AF65-F5344CB8AC3E}">
        <p14:creationId xmlns:p14="http://schemas.microsoft.com/office/powerpoint/2010/main" val="4246598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4B906799-3FF9-2D9C-F28D-D36470F097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0AB09E1E-F422-6CA5-B0CD-D1531C70663A}"/>
              </a:ext>
            </a:extLst>
          </p:cNvPr>
          <p:cNvSpPr>
            <a:spLocks noGrp="1"/>
          </p:cNvSpPr>
          <p:nvPr>
            <p:ph type="body" idx="1"/>
          </p:nvPr>
        </p:nvSpPr>
        <p:spPr bwMode="auto">
          <a:xfrm>
            <a:off x="-1" y="4321175"/>
            <a:ext cx="7313507" cy="528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b="1" dirty="0">
                <a:latin typeface="Arial" panose="020B0604020202020204" pitchFamily="34" charset="0"/>
                <a:cs typeface="Arial" panose="020B0604020202020204" pitchFamily="34" charset="0"/>
              </a:rPr>
              <a:t>1 Corinthians 9:21 NKJV 21 </a:t>
            </a:r>
            <a:r>
              <a:rPr lang="en-US" altLang="en-US" sz="1400" dirty="0">
                <a:latin typeface="Arial" panose="020B0604020202020204" pitchFamily="34" charset="0"/>
                <a:cs typeface="Arial" panose="020B0604020202020204" pitchFamily="34" charset="0"/>
              </a:rPr>
              <a:t>to those who are without law, as without law (not being without law toward God, but under law toward Christ), that I might win those who are without law;</a:t>
            </a:r>
          </a:p>
          <a:p>
            <a:pPr eaLnBrk="1" hangingPunct="1">
              <a:spcBef>
                <a:spcPct val="0"/>
              </a:spcBef>
            </a:pPr>
            <a:r>
              <a:rPr lang="en-US" altLang="en-US" sz="1400" dirty="0">
                <a:latin typeface="Arial" panose="020B0604020202020204" pitchFamily="34" charset="0"/>
                <a:cs typeface="Arial" panose="020B0604020202020204" pitchFamily="34" charset="0"/>
              </a:rPr>
              <a:t>	 	 </a:t>
            </a:r>
          </a:p>
          <a:p>
            <a:pPr eaLnBrk="1" hangingPunct="1">
              <a:spcBef>
                <a:spcPct val="0"/>
              </a:spcBef>
            </a:pPr>
            <a:r>
              <a:rPr lang="en-US" altLang="en-US" sz="1400" b="1" dirty="0">
                <a:latin typeface="Arial" panose="020B0604020202020204" pitchFamily="34" charset="0"/>
                <a:cs typeface="Arial" panose="020B0604020202020204" pitchFamily="34" charset="0"/>
              </a:rPr>
              <a:t>2 Timothy 2:5 NKJV 5 </a:t>
            </a:r>
            <a:r>
              <a:rPr lang="en-US" altLang="en-US" sz="1400" dirty="0">
                <a:latin typeface="Arial" panose="020B0604020202020204" pitchFamily="34" charset="0"/>
                <a:cs typeface="Arial" panose="020B0604020202020204" pitchFamily="34" charset="0"/>
              </a:rPr>
              <a:t>And also if anyone competes in athletics</a:t>
            </a:r>
            <a:r>
              <a:rPr lang="en-US" altLang="en-US" sz="1400" b="1" dirty="0">
                <a:latin typeface="Arial" panose="020B0604020202020204" pitchFamily="34" charset="0"/>
                <a:cs typeface="Arial" panose="020B0604020202020204" pitchFamily="34" charset="0"/>
              </a:rPr>
              <a:t>, he is not crowned unless he competes according to the rules.</a:t>
            </a:r>
          </a:p>
          <a:p>
            <a:pPr eaLnBrk="1" hangingPunct="1">
              <a:spcBef>
                <a:spcPct val="0"/>
              </a:spcBef>
            </a:pPr>
            <a:endParaRPr lang="en-US" altLang="en-US" sz="1400" b="1" dirty="0">
              <a:latin typeface="Arial" panose="020B0604020202020204" pitchFamily="34" charset="0"/>
              <a:cs typeface="Arial" panose="020B0604020202020204" pitchFamily="34" charset="0"/>
            </a:endParaRPr>
          </a:p>
          <a:p>
            <a:pPr eaLnBrk="1" hangingPunct="1">
              <a:spcBef>
                <a:spcPct val="0"/>
              </a:spcBef>
            </a:pPr>
            <a:r>
              <a:rPr lang="en-US" altLang="en-US" sz="1400" b="1" dirty="0">
                <a:latin typeface="Arial" panose="020B0604020202020204" pitchFamily="34" charset="0"/>
                <a:cs typeface="Arial" panose="020B0604020202020204" pitchFamily="34" charset="0"/>
              </a:rPr>
              <a:t>James 1:25 NKJV 25 </a:t>
            </a:r>
            <a:r>
              <a:rPr lang="en-US" altLang="en-US" sz="1400" dirty="0">
                <a:latin typeface="Arial" panose="020B0604020202020204" pitchFamily="34" charset="0"/>
                <a:cs typeface="Arial" panose="020B0604020202020204" pitchFamily="34" charset="0"/>
              </a:rPr>
              <a:t>But he who looks into the perfect law of liberty and continues in it, and is not a forgetful hearer but a doer of the work, this one will be blessed in what he does.</a:t>
            </a:r>
          </a:p>
          <a:p>
            <a:pPr eaLnBrk="1" hangingPunct="1">
              <a:spcBef>
                <a:spcPct val="0"/>
              </a:spcBef>
            </a:pPr>
            <a:endParaRPr lang="en-US" altLang="en-US" sz="1400" dirty="0">
              <a:latin typeface="Arial" panose="020B0604020202020204" pitchFamily="34" charset="0"/>
              <a:cs typeface="Arial" panose="020B0604020202020204" pitchFamily="34" charset="0"/>
            </a:endParaRPr>
          </a:p>
          <a:p>
            <a:pPr eaLnBrk="1" hangingPunct="1">
              <a:spcBef>
                <a:spcPct val="0"/>
              </a:spcBef>
            </a:pPr>
            <a:r>
              <a:rPr lang="en-US" altLang="en-US" sz="1400" b="1" dirty="0">
                <a:latin typeface="Arial" panose="020B0604020202020204" pitchFamily="34" charset="0"/>
                <a:cs typeface="Arial" panose="020B0604020202020204" pitchFamily="34" charset="0"/>
              </a:rPr>
              <a:t>Mark 16:16 NKJV 16 </a:t>
            </a:r>
            <a:r>
              <a:rPr lang="en-US" altLang="en-US" sz="1400" dirty="0">
                <a:latin typeface="Arial" panose="020B0604020202020204" pitchFamily="34" charset="0"/>
                <a:cs typeface="Arial" panose="020B0604020202020204" pitchFamily="34" charset="0"/>
              </a:rPr>
              <a:t>"He who believes and is baptized will be saved; but he who does not believe will be condemned.</a:t>
            </a:r>
          </a:p>
          <a:p>
            <a:pPr eaLnBrk="1" hangingPunct="1">
              <a:spcBef>
                <a:spcPct val="0"/>
              </a:spcBef>
            </a:pPr>
            <a:endParaRPr lang="en-US" altLang="en-US" sz="1400" dirty="0">
              <a:latin typeface="Arial" panose="020B0604020202020204" pitchFamily="34" charset="0"/>
              <a:cs typeface="Arial" panose="020B0604020202020204" pitchFamily="34" charset="0"/>
            </a:endParaRPr>
          </a:p>
          <a:p>
            <a:pPr eaLnBrk="1" hangingPunct="1">
              <a:spcBef>
                <a:spcPct val="0"/>
              </a:spcBef>
            </a:pPr>
            <a:endParaRPr lang="en-US" altLang="en-US" sz="1500" dirty="0">
              <a:latin typeface="Arial" panose="020B0604020202020204" pitchFamily="34" charset="0"/>
              <a:cs typeface="Arial" panose="020B0604020202020204" pitchFamily="34" charset="0"/>
            </a:endParaRPr>
          </a:p>
        </p:txBody>
      </p:sp>
      <p:sp>
        <p:nvSpPr>
          <p:cNvPr id="29700" name="Slide Number Placeholder 3">
            <a:extLst>
              <a:ext uri="{FF2B5EF4-FFF2-40B4-BE49-F238E27FC236}">
                <a16:creationId xmlns:a16="http://schemas.microsoft.com/office/drawing/2014/main" id="{15649EB6-FFFB-0F7A-AE0E-FD106CA324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Calibri" panose="020F0502020204030204" pitchFamily="34" charset="0"/>
              </a:defRPr>
            </a:lvl1pPr>
            <a:lvl2pPr marL="782624" indent="-301009" eaLnBrk="0" hangingPunct="0">
              <a:spcBef>
                <a:spcPct val="30000"/>
              </a:spcBef>
              <a:defRPr sz="1300">
                <a:solidFill>
                  <a:schemeClr val="tx1"/>
                </a:solidFill>
                <a:latin typeface="Calibri" panose="020F0502020204030204" pitchFamily="34" charset="0"/>
              </a:defRPr>
            </a:lvl2pPr>
            <a:lvl3pPr marL="1204036" indent="-240807" eaLnBrk="0" hangingPunct="0">
              <a:spcBef>
                <a:spcPct val="30000"/>
              </a:spcBef>
              <a:defRPr sz="1300">
                <a:solidFill>
                  <a:schemeClr val="tx1"/>
                </a:solidFill>
                <a:latin typeface="Calibri" panose="020F0502020204030204" pitchFamily="34" charset="0"/>
              </a:defRPr>
            </a:lvl3pPr>
            <a:lvl4pPr marL="1685651" indent="-240807" eaLnBrk="0" hangingPunct="0">
              <a:spcBef>
                <a:spcPct val="30000"/>
              </a:spcBef>
              <a:defRPr sz="1300">
                <a:solidFill>
                  <a:schemeClr val="tx1"/>
                </a:solidFill>
                <a:latin typeface="Calibri" panose="020F0502020204030204" pitchFamily="34" charset="0"/>
              </a:defRPr>
            </a:lvl4pPr>
            <a:lvl5pPr marL="2167265" indent="-240807" eaLnBrk="0" hangingPunct="0">
              <a:spcBef>
                <a:spcPct val="30000"/>
              </a:spcBef>
              <a:defRPr sz="1300">
                <a:solidFill>
                  <a:schemeClr val="tx1"/>
                </a:solidFill>
                <a:latin typeface="Calibri" panose="020F0502020204030204" pitchFamily="34" charset="0"/>
              </a:defRPr>
            </a:lvl5pPr>
            <a:lvl6pPr marL="2648880" indent="-240807" eaLnBrk="0" fontAlgn="base" hangingPunct="0">
              <a:spcBef>
                <a:spcPct val="30000"/>
              </a:spcBef>
              <a:spcAft>
                <a:spcPct val="0"/>
              </a:spcAft>
              <a:defRPr sz="1300">
                <a:solidFill>
                  <a:schemeClr val="tx1"/>
                </a:solidFill>
                <a:latin typeface="Calibri" panose="020F0502020204030204" pitchFamily="34" charset="0"/>
              </a:defRPr>
            </a:lvl6pPr>
            <a:lvl7pPr marL="3130494" indent="-240807" eaLnBrk="0" fontAlgn="base" hangingPunct="0">
              <a:spcBef>
                <a:spcPct val="30000"/>
              </a:spcBef>
              <a:spcAft>
                <a:spcPct val="0"/>
              </a:spcAft>
              <a:defRPr sz="1300">
                <a:solidFill>
                  <a:schemeClr val="tx1"/>
                </a:solidFill>
                <a:latin typeface="Calibri" panose="020F0502020204030204" pitchFamily="34" charset="0"/>
              </a:defRPr>
            </a:lvl7pPr>
            <a:lvl8pPr marL="3612109" indent="-240807" eaLnBrk="0" fontAlgn="base" hangingPunct="0">
              <a:spcBef>
                <a:spcPct val="30000"/>
              </a:spcBef>
              <a:spcAft>
                <a:spcPct val="0"/>
              </a:spcAft>
              <a:defRPr sz="1300">
                <a:solidFill>
                  <a:schemeClr val="tx1"/>
                </a:solidFill>
                <a:latin typeface="Calibri" panose="020F0502020204030204" pitchFamily="34" charset="0"/>
              </a:defRPr>
            </a:lvl8pPr>
            <a:lvl9pPr marL="4093723" indent="-240807" eaLnBrk="0" fontAlgn="base" hangingPunct="0">
              <a:spcBef>
                <a:spcPct val="30000"/>
              </a:spcBef>
              <a:spcAft>
                <a:spcPct val="0"/>
              </a:spcAft>
              <a:defRPr sz="1300">
                <a:solidFill>
                  <a:schemeClr val="tx1"/>
                </a:solidFill>
                <a:latin typeface="Calibri" panose="020F0502020204030204" pitchFamily="34" charset="0"/>
              </a:defRPr>
            </a:lvl9pPr>
          </a:lstStyle>
          <a:p>
            <a:pPr eaLnBrk="1" hangingPunct="1">
              <a:spcBef>
                <a:spcPct val="0"/>
              </a:spcBef>
            </a:pPr>
            <a:fld id="{794124BA-6F03-4D40-AC68-2111DD2534DC}" type="slidenum">
              <a:rPr lang="en-US" altLang="en-US">
                <a:latin typeface="Arial" panose="020B0604020202020204" pitchFamily="34" charset="0"/>
              </a:rPr>
              <a:pPr eaLnBrk="1" hangingPunct="1">
                <a:spcBef>
                  <a:spcPct val="0"/>
                </a:spcBef>
              </a:pPr>
              <a:t>12</a:t>
            </a:fld>
            <a:endParaRPr lang="en-US" altLang="en-US">
              <a:latin typeface="Arial" panose="020B0604020202020204" pitchFamily="34" charset="0"/>
            </a:endParaRPr>
          </a:p>
        </p:txBody>
      </p:sp>
      <p:sp>
        <p:nvSpPr>
          <p:cNvPr id="2" name="Date Placeholder 1">
            <a:extLst>
              <a:ext uri="{FF2B5EF4-FFF2-40B4-BE49-F238E27FC236}">
                <a16:creationId xmlns:a16="http://schemas.microsoft.com/office/drawing/2014/main" id="{B0AA8E3E-D1A2-84A7-EC57-0D4A568C9308}"/>
              </a:ext>
            </a:extLst>
          </p:cNvPr>
          <p:cNvSpPr>
            <a:spLocks noGrp="1"/>
          </p:cNvSpPr>
          <p:nvPr>
            <p:ph type="dt" idx="1"/>
          </p:nvPr>
        </p:nvSpPr>
        <p:spPr/>
        <p:txBody>
          <a:bodyPr/>
          <a:lstStyle/>
          <a:p>
            <a:pPr>
              <a:defRPr/>
            </a:pPr>
            <a:r>
              <a:rPr lang="en-US"/>
              <a:t>5/21/2023 PM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pPr eaLnBrk="1" hangingPunct="1">
              <a:spcBef>
                <a:spcPct val="0"/>
              </a:spcBef>
            </a:pPr>
            <a:r>
              <a:rPr lang="en-US" altLang="en-US" sz="1300" b="1" dirty="0">
                <a:latin typeface="Arial" panose="020B0604020202020204" pitchFamily="34" charset="0"/>
                <a:cs typeface="Arial" panose="020B0604020202020204" pitchFamily="34" charset="0"/>
              </a:rPr>
              <a:t>1 Corinthians 9:21 NKJV 21 </a:t>
            </a:r>
            <a:r>
              <a:rPr lang="en-US" altLang="en-US" sz="1300" dirty="0">
                <a:latin typeface="Arial" panose="020B0604020202020204" pitchFamily="34" charset="0"/>
                <a:cs typeface="Arial" panose="020B0604020202020204" pitchFamily="34" charset="0"/>
              </a:rPr>
              <a:t>to those who are without law, as without law (not being without law toward God, but under law toward Christ), that I might win those who are without law;</a:t>
            </a:r>
          </a:p>
          <a:p>
            <a:pPr eaLnBrk="1" hangingPunct="1">
              <a:spcBef>
                <a:spcPct val="0"/>
              </a:spcBef>
            </a:pPr>
            <a:r>
              <a:rPr lang="en-US" altLang="en-US" sz="1300" dirty="0">
                <a:latin typeface="Arial" panose="020B0604020202020204" pitchFamily="34" charset="0"/>
                <a:cs typeface="Arial" panose="020B0604020202020204" pitchFamily="34" charset="0"/>
              </a:rPr>
              <a:t>	 	 </a:t>
            </a:r>
          </a:p>
          <a:p>
            <a:pPr eaLnBrk="1" hangingPunct="1">
              <a:spcBef>
                <a:spcPct val="0"/>
              </a:spcBef>
            </a:pPr>
            <a:r>
              <a:rPr lang="en-US" altLang="en-US" sz="1300" b="1" dirty="0">
                <a:latin typeface="Arial" panose="020B0604020202020204" pitchFamily="34" charset="0"/>
                <a:cs typeface="Arial" panose="020B0604020202020204" pitchFamily="34" charset="0"/>
              </a:rPr>
              <a:t>2 Timothy 2:5 NKJV 5 </a:t>
            </a:r>
            <a:r>
              <a:rPr lang="en-US" altLang="en-US" sz="1300" dirty="0">
                <a:latin typeface="Arial" panose="020B0604020202020204" pitchFamily="34" charset="0"/>
                <a:cs typeface="Arial" panose="020B0604020202020204" pitchFamily="34" charset="0"/>
              </a:rPr>
              <a:t>And also if anyone competes in athletics</a:t>
            </a:r>
            <a:r>
              <a:rPr lang="en-US" altLang="en-US" sz="1300" b="1" dirty="0">
                <a:latin typeface="Arial" panose="020B0604020202020204" pitchFamily="34" charset="0"/>
                <a:cs typeface="Arial" panose="020B0604020202020204" pitchFamily="34" charset="0"/>
              </a:rPr>
              <a:t>, he is not crowned unless he competes according to the rules.</a:t>
            </a:r>
          </a:p>
          <a:p>
            <a:pPr eaLnBrk="1" hangingPunct="1">
              <a:spcBef>
                <a:spcPct val="0"/>
              </a:spcBef>
            </a:pPr>
            <a:endParaRPr lang="en-US" altLang="en-US" sz="1300" b="1" dirty="0">
              <a:latin typeface="Arial" panose="020B0604020202020204" pitchFamily="34" charset="0"/>
              <a:cs typeface="Arial" panose="020B0604020202020204" pitchFamily="34" charset="0"/>
            </a:endParaRPr>
          </a:p>
          <a:p>
            <a:pPr eaLnBrk="1" hangingPunct="1">
              <a:spcBef>
                <a:spcPct val="0"/>
              </a:spcBef>
            </a:pPr>
            <a:r>
              <a:rPr lang="en-US" altLang="en-US" sz="1500" b="1" dirty="0">
                <a:latin typeface="Arial" panose="020B0604020202020204" pitchFamily="34" charset="0"/>
                <a:cs typeface="Arial" panose="020B0604020202020204" pitchFamily="34" charset="0"/>
              </a:rPr>
              <a:t>James 1:25 NKJV 25 </a:t>
            </a:r>
            <a:r>
              <a:rPr lang="en-US" altLang="en-US" sz="1500" dirty="0">
                <a:latin typeface="Arial" panose="020B0604020202020204" pitchFamily="34" charset="0"/>
                <a:cs typeface="Arial" panose="020B0604020202020204" pitchFamily="34" charset="0"/>
              </a:rPr>
              <a:t>But he who looks into the perfect law of liberty and continues in it, and is not a forgetful hearer but a doer of the work, this one will be blessed in what he does.</a:t>
            </a:r>
          </a:p>
          <a:p>
            <a:r>
              <a:rPr lang="en-US" sz="1500" dirty="0">
                <a:latin typeface="Arial" panose="020B0604020202020204" pitchFamily="34" charset="0"/>
                <a:cs typeface="Arial" panose="020B0604020202020204" pitchFamily="34" charset="0"/>
              </a:rPr>
              <a:t>________________</a:t>
            </a:r>
          </a:p>
          <a:p>
            <a:r>
              <a:rPr lang="en-US" sz="1500" b="1" dirty="0">
                <a:latin typeface="Arial" panose="020B0604020202020204" pitchFamily="34" charset="0"/>
                <a:cs typeface="Arial" panose="020B0604020202020204" pitchFamily="34" charset="0"/>
              </a:rPr>
              <a:t>Matthew 7:13-14 NKJV 13 </a:t>
            </a:r>
            <a:r>
              <a:rPr lang="en-US" sz="1500" dirty="0">
                <a:latin typeface="Arial" panose="020B0604020202020204" pitchFamily="34" charset="0"/>
                <a:cs typeface="Arial" panose="020B0604020202020204" pitchFamily="34" charset="0"/>
              </a:rPr>
              <a:t>"Enter by the narrow gate; for wide is the gate and broad is the way that leads to destruction, and there are many who go in by it. 14 "Because narrow is the gate and difficult is the way which leads to life, and there are few who find it.</a:t>
            </a:r>
          </a:p>
          <a:p>
            <a:r>
              <a:rPr lang="en-US" sz="1500" b="1" dirty="0">
                <a:latin typeface="Arial" panose="020B0604020202020204" pitchFamily="34" charset="0"/>
                <a:cs typeface="Arial" panose="020B0604020202020204" pitchFamily="34" charset="0"/>
              </a:rPr>
              <a:t>Ephesians 4:4-6 NKJV 4 </a:t>
            </a:r>
            <a:r>
              <a:rPr lang="en-US" sz="1500" dirty="0">
                <a:latin typeface="Arial" panose="020B0604020202020204" pitchFamily="34" charset="0"/>
                <a:cs typeface="Arial" panose="020B0604020202020204" pitchFamily="34" charset="0"/>
              </a:rPr>
              <a:t>There is one body and one Spirit, just as you were called in one hope of your calling; </a:t>
            </a:r>
            <a:r>
              <a:rPr lang="en-US" sz="1500" b="1" dirty="0">
                <a:latin typeface="Arial" panose="020B0604020202020204" pitchFamily="34" charset="0"/>
                <a:cs typeface="Arial" panose="020B0604020202020204" pitchFamily="34" charset="0"/>
              </a:rPr>
              <a:t>5</a:t>
            </a:r>
            <a:r>
              <a:rPr lang="en-US" sz="1500" dirty="0">
                <a:latin typeface="Arial" panose="020B0604020202020204" pitchFamily="34" charset="0"/>
                <a:cs typeface="Arial" panose="020B0604020202020204" pitchFamily="34" charset="0"/>
              </a:rPr>
              <a:t> one Lord, one faith, one baptism; </a:t>
            </a:r>
            <a:r>
              <a:rPr lang="en-US" sz="1500" b="1" dirty="0">
                <a:latin typeface="Arial" panose="020B0604020202020204" pitchFamily="34" charset="0"/>
                <a:cs typeface="Arial" panose="020B0604020202020204" pitchFamily="34" charset="0"/>
              </a:rPr>
              <a:t>6</a:t>
            </a:r>
            <a:r>
              <a:rPr lang="en-US" sz="1500" dirty="0">
                <a:latin typeface="Arial" panose="020B0604020202020204" pitchFamily="34" charset="0"/>
                <a:cs typeface="Arial" panose="020B0604020202020204" pitchFamily="34" charset="0"/>
              </a:rPr>
              <a:t> one God and Father of all, who is above all, and through all, and in you all.</a:t>
            </a:r>
            <a:endParaRPr lang="en-US" sz="1500" b="1"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Colossians 3:15 NKJV 15 </a:t>
            </a:r>
            <a:r>
              <a:rPr lang="en-US" sz="1500" dirty="0">
                <a:latin typeface="Arial" panose="020B0604020202020204" pitchFamily="34" charset="0"/>
                <a:cs typeface="Arial" panose="020B0604020202020204" pitchFamily="34" charset="0"/>
              </a:rPr>
              <a:t>And let the peace of God rule in your hearts, to which also you were called in </a:t>
            </a:r>
            <a:r>
              <a:rPr lang="en-US" sz="1500" b="1" dirty="0">
                <a:latin typeface="Arial" panose="020B0604020202020204" pitchFamily="34" charset="0"/>
                <a:cs typeface="Arial" panose="020B0604020202020204" pitchFamily="34" charset="0"/>
              </a:rPr>
              <a:t>one body</a:t>
            </a:r>
            <a:r>
              <a:rPr lang="en-US" sz="1500" dirty="0">
                <a:latin typeface="Arial" panose="020B0604020202020204" pitchFamily="34" charset="0"/>
                <a:cs typeface="Arial" panose="020B0604020202020204" pitchFamily="34" charset="0"/>
              </a:rPr>
              <a:t>; and be thankful.</a:t>
            </a:r>
          </a:p>
          <a:p>
            <a:r>
              <a:rPr lang="en-US" sz="1500" b="1" dirty="0">
                <a:latin typeface="Arial" panose="020B0604020202020204" pitchFamily="34" charset="0"/>
                <a:cs typeface="Arial" panose="020B0604020202020204" pitchFamily="34" charset="0"/>
              </a:rPr>
              <a:t>1 Corinthians 2:10 NKJV 10 </a:t>
            </a:r>
            <a:r>
              <a:rPr lang="en-US" sz="1500" dirty="0">
                <a:latin typeface="Arial" panose="020B0604020202020204" pitchFamily="34" charset="0"/>
                <a:cs typeface="Arial" panose="020B0604020202020204" pitchFamily="34" charset="0"/>
              </a:rPr>
              <a:t>But God has revealed them to us through His Spirit. For </a:t>
            </a:r>
            <a:r>
              <a:rPr lang="en-US" sz="1500" b="1" dirty="0">
                <a:latin typeface="Arial" panose="020B0604020202020204" pitchFamily="34" charset="0"/>
                <a:cs typeface="Arial" panose="020B0604020202020204" pitchFamily="34" charset="0"/>
              </a:rPr>
              <a:t>the Spirit </a:t>
            </a:r>
            <a:r>
              <a:rPr lang="en-US" sz="1500" dirty="0">
                <a:latin typeface="Arial" panose="020B0604020202020204" pitchFamily="34" charset="0"/>
                <a:cs typeface="Arial" panose="020B0604020202020204" pitchFamily="34" charset="0"/>
              </a:rPr>
              <a:t>searches all things, yes, the deep things of God.</a:t>
            </a:r>
          </a:p>
          <a:p>
            <a:r>
              <a:rPr lang="en-US" sz="1500" b="1" dirty="0">
                <a:latin typeface="Arial" panose="020B0604020202020204" pitchFamily="34" charset="0"/>
                <a:cs typeface="Arial" panose="020B0604020202020204" pitchFamily="34" charset="0"/>
              </a:rPr>
              <a:t>Ephesians 1:18-20 NKJV 18</a:t>
            </a:r>
            <a:r>
              <a:rPr lang="en-US" sz="1500" dirty="0">
                <a:latin typeface="Arial" panose="020B0604020202020204" pitchFamily="34" charset="0"/>
                <a:cs typeface="Arial" panose="020B0604020202020204" pitchFamily="34" charset="0"/>
              </a:rPr>
              <a:t> the eyes of your understanding being enlightened; that you may know what is </a:t>
            </a:r>
            <a:r>
              <a:rPr lang="en-US" sz="1500" b="1" dirty="0">
                <a:latin typeface="Arial" panose="020B0604020202020204" pitchFamily="34" charset="0"/>
                <a:cs typeface="Arial" panose="020B0604020202020204" pitchFamily="34" charset="0"/>
              </a:rPr>
              <a:t>the hope of His calling</a:t>
            </a:r>
            <a:r>
              <a:rPr lang="en-US" sz="1500" dirty="0">
                <a:latin typeface="Arial" panose="020B0604020202020204" pitchFamily="34" charset="0"/>
                <a:cs typeface="Arial" panose="020B0604020202020204" pitchFamily="34" charset="0"/>
              </a:rPr>
              <a:t>, what are the riches of the glory of His inheritance in the saints, </a:t>
            </a:r>
            <a:r>
              <a:rPr lang="en-US" sz="1500" b="1" dirty="0">
                <a:latin typeface="Arial" panose="020B0604020202020204" pitchFamily="34" charset="0"/>
                <a:cs typeface="Arial" panose="020B0604020202020204" pitchFamily="34" charset="0"/>
              </a:rPr>
              <a:t>19</a:t>
            </a:r>
            <a:r>
              <a:rPr lang="en-US" sz="1500" dirty="0">
                <a:latin typeface="Arial" panose="020B0604020202020204" pitchFamily="34" charset="0"/>
                <a:cs typeface="Arial" panose="020B0604020202020204" pitchFamily="34" charset="0"/>
              </a:rPr>
              <a:t> and what is the exceeding greatness of His power toward us who believe, according to the working of His mighty power </a:t>
            </a:r>
            <a:r>
              <a:rPr lang="en-US" sz="1500" b="1" dirty="0">
                <a:latin typeface="Arial" panose="020B0604020202020204" pitchFamily="34" charset="0"/>
                <a:cs typeface="Arial" panose="020B0604020202020204" pitchFamily="34" charset="0"/>
              </a:rPr>
              <a:t>20</a:t>
            </a:r>
            <a:r>
              <a:rPr lang="en-US" sz="1500" dirty="0">
                <a:latin typeface="Arial" panose="020B0604020202020204" pitchFamily="34" charset="0"/>
                <a:cs typeface="Arial" panose="020B0604020202020204" pitchFamily="34" charset="0"/>
              </a:rPr>
              <a:t> which He worked in Christ when He raised Him from the dead and seated Him at His right hand in the heavenly places,</a:t>
            </a:r>
          </a:p>
          <a:p>
            <a:r>
              <a:rPr lang="en-US" sz="1500" b="1" dirty="0">
                <a:latin typeface="Arial" panose="020B0604020202020204" pitchFamily="34" charset="0"/>
                <a:cs typeface="Arial" panose="020B0604020202020204" pitchFamily="34" charset="0"/>
              </a:rPr>
              <a:t>John 14:6 NKJV 6 </a:t>
            </a:r>
            <a:r>
              <a:rPr lang="en-US" sz="1500" dirty="0">
                <a:latin typeface="Arial" panose="020B0604020202020204" pitchFamily="34" charset="0"/>
                <a:cs typeface="Arial" panose="020B0604020202020204" pitchFamily="34" charset="0"/>
              </a:rPr>
              <a:t>Jesus said to him, </a:t>
            </a:r>
            <a:r>
              <a:rPr lang="en-US" sz="1500" b="1" dirty="0">
                <a:latin typeface="Arial" panose="020B0604020202020204" pitchFamily="34" charset="0"/>
                <a:cs typeface="Arial" panose="020B0604020202020204" pitchFamily="34" charset="0"/>
              </a:rPr>
              <a:t>"I am the way, the truth, and the life</a:t>
            </a:r>
            <a:r>
              <a:rPr lang="en-US" sz="1500" dirty="0">
                <a:latin typeface="Arial" panose="020B0604020202020204" pitchFamily="34" charset="0"/>
                <a:cs typeface="Arial" panose="020B0604020202020204" pitchFamily="34" charset="0"/>
              </a:rPr>
              <a:t>. </a:t>
            </a:r>
            <a:r>
              <a:rPr lang="en-US" sz="1500" b="1" dirty="0">
                <a:latin typeface="Arial" panose="020B0604020202020204" pitchFamily="34" charset="0"/>
                <a:cs typeface="Arial" panose="020B0604020202020204" pitchFamily="34" charset="0"/>
              </a:rPr>
              <a:t>No one comes to the Father except through Me.</a:t>
            </a:r>
          </a:p>
        </p:txBody>
      </p:sp>
      <p:sp>
        <p:nvSpPr>
          <p:cNvPr id="4" name="Slide Number Placeholder 3"/>
          <p:cNvSpPr>
            <a:spLocks noGrp="1"/>
          </p:cNvSpPr>
          <p:nvPr>
            <p:ph type="sldNum" sz="quarter" idx="5"/>
          </p:nvPr>
        </p:nvSpPr>
        <p:spPr/>
        <p:txBody>
          <a:bodyPr/>
          <a:lstStyle/>
          <a:p>
            <a:fld id="{7E53FBBC-AE81-4F7E-B948-A6B44FD8251E}" type="slidenum">
              <a:rPr lang="en-US" altLang="en-US" smtClean="0"/>
              <a:pPr/>
              <a:t>13</a:t>
            </a:fld>
            <a:endParaRPr lang="en-US" altLang="en-US"/>
          </a:p>
        </p:txBody>
      </p:sp>
      <p:sp>
        <p:nvSpPr>
          <p:cNvPr id="5" name="Date Placeholder 4">
            <a:extLst>
              <a:ext uri="{FF2B5EF4-FFF2-40B4-BE49-F238E27FC236}">
                <a16:creationId xmlns:a16="http://schemas.microsoft.com/office/drawing/2014/main" id="{A4D63E18-8A1E-A5A5-9E63-72C9F67161E5}"/>
              </a:ext>
            </a:extLst>
          </p:cNvPr>
          <p:cNvSpPr>
            <a:spLocks noGrp="1"/>
          </p:cNvSpPr>
          <p:nvPr>
            <p:ph type="dt" idx="1"/>
          </p:nvPr>
        </p:nvSpPr>
        <p:spPr/>
        <p:txBody>
          <a:bodyPr/>
          <a:lstStyle/>
          <a:p>
            <a:pPr>
              <a:defRPr/>
            </a:pPr>
            <a:r>
              <a:rPr lang="en-US"/>
              <a:t>5/21/2023 PM</a:t>
            </a:r>
          </a:p>
        </p:txBody>
      </p:sp>
    </p:spTree>
    <p:extLst>
      <p:ext uri="{BB962C8B-B14F-4D97-AF65-F5344CB8AC3E}">
        <p14:creationId xmlns:p14="http://schemas.microsoft.com/office/powerpoint/2010/main" val="4138147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r>
              <a:rPr lang="en-US" sz="1500" b="1" dirty="0">
                <a:latin typeface="Arial" panose="020B0604020202020204" pitchFamily="34" charset="0"/>
                <a:cs typeface="Arial" panose="020B0604020202020204" pitchFamily="34" charset="0"/>
              </a:rPr>
              <a:t>Jude 1:3 NKJV 3 </a:t>
            </a:r>
            <a:r>
              <a:rPr lang="en-US" sz="1500" dirty="0">
                <a:latin typeface="Arial" panose="020B0604020202020204" pitchFamily="34" charset="0"/>
                <a:cs typeface="Arial" panose="020B0604020202020204" pitchFamily="34" charset="0"/>
              </a:rPr>
              <a:t>Beloved, while I was very diligent to write to you concerning our common salvation, I found it necessary to write to you exhorting you to contend earnestly for </a:t>
            </a:r>
            <a:r>
              <a:rPr lang="en-US" sz="1500" b="1" dirty="0">
                <a:latin typeface="Arial" panose="020B0604020202020204" pitchFamily="34" charset="0"/>
                <a:cs typeface="Arial" panose="020B0604020202020204" pitchFamily="34" charset="0"/>
              </a:rPr>
              <a:t>the faith which was once for all delivered to the saints</a:t>
            </a:r>
            <a:r>
              <a:rPr lang="en-US" sz="1500" dirty="0">
                <a:latin typeface="Arial" panose="020B0604020202020204" pitchFamily="34" charset="0"/>
                <a:cs typeface="Arial" panose="020B0604020202020204" pitchFamily="34" charset="0"/>
              </a:rPr>
              <a:t>.</a:t>
            </a:r>
            <a:endParaRPr lang="en-US" sz="1500" b="1"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Acts 2:38 NKJV 38 </a:t>
            </a:r>
            <a:r>
              <a:rPr lang="en-US" sz="1500" dirty="0">
                <a:latin typeface="Arial" panose="020B0604020202020204" pitchFamily="34" charset="0"/>
                <a:cs typeface="Arial" panose="020B0604020202020204" pitchFamily="34" charset="0"/>
              </a:rPr>
              <a:t>Then Peter said to them, "Repent, and let every one of you </a:t>
            </a:r>
            <a:r>
              <a:rPr lang="en-US" sz="1500" b="1" dirty="0">
                <a:latin typeface="Arial" panose="020B0604020202020204" pitchFamily="34" charset="0"/>
                <a:cs typeface="Arial" panose="020B0604020202020204" pitchFamily="34" charset="0"/>
              </a:rPr>
              <a:t>be baptized in the name of Jesus Christ for the remission of sins;</a:t>
            </a:r>
            <a:r>
              <a:rPr lang="en-US" sz="1500" dirty="0">
                <a:latin typeface="Arial" panose="020B0604020202020204" pitchFamily="34" charset="0"/>
                <a:cs typeface="Arial" panose="020B0604020202020204" pitchFamily="34" charset="0"/>
              </a:rPr>
              <a:t> and you shall receive the gift of the Holy Spirit.</a:t>
            </a:r>
          </a:p>
          <a:p>
            <a:r>
              <a:rPr lang="en-US" sz="1500" b="1" dirty="0">
                <a:latin typeface="Arial" panose="020B0604020202020204" pitchFamily="34" charset="0"/>
                <a:cs typeface="Arial" panose="020B0604020202020204" pitchFamily="34" charset="0"/>
              </a:rPr>
              <a:t>John 17:1-3 NKJV 1</a:t>
            </a:r>
            <a:r>
              <a:rPr lang="en-US" sz="1500" dirty="0">
                <a:latin typeface="Arial" panose="020B0604020202020204" pitchFamily="34" charset="0"/>
                <a:cs typeface="Arial" panose="020B0604020202020204" pitchFamily="34" charset="0"/>
              </a:rPr>
              <a:t> Jesus spoke these words, lifted up His eyes to heaven, and said: "Father, the hour has come. Glorify Your Son, that Your Son also may glorify You, </a:t>
            </a:r>
            <a:r>
              <a:rPr lang="en-US" sz="1500" b="1" dirty="0">
                <a:latin typeface="Arial" panose="020B0604020202020204" pitchFamily="34" charset="0"/>
                <a:cs typeface="Arial" panose="020B0604020202020204" pitchFamily="34" charset="0"/>
              </a:rPr>
              <a:t>2</a:t>
            </a:r>
            <a:r>
              <a:rPr lang="en-US" sz="1500" dirty="0">
                <a:latin typeface="Arial" panose="020B0604020202020204" pitchFamily="34" charset="0"/>
                <a:cs typeface="Arial" panose="020B0604020202020204" pitchFamily="34" charset="0"/>
              </a:rPr>
              <a:t> "as You have given Him authority over all flesh, that He should give eternal life to as many as You have given Him. </a:t>
            </a:r>
            <a:r>
              <a:rPr lang="en-US" sz="1500" b="1" dirty="0">
                <a:latin typeface="Arial" panose="020B0604020202020204" pitchFamily="34" charset="0"/>
                <a:cs typeface="Arial" panose="020B0604020202020204" pitchFamily="34" charset="0"/>
              </a:rPr>
              <a:t>3</a:t>
            </a:r>
            <a:r>
              <a:rPr lang="en-US" sz="1500" dirty="0">
                <a:latin typeface="Arial" panose="020B0604020202020204" pitchFamily="34" charset="0"/>
                <a:cs typeface="Arial" panose="020B0604020202020204" pitchFamily="34" charset="0"/>
              </a:rPr>
              <a:t> "And this is eternal life, that they may know You, </a:t>
            </a:r>
            <a:r>
              <a:rPr lang="en-US" sz="1500" b="1" dirty="0">
                <a:latin typeface="Arial" panose="020B0604020202020204" pitchFamily="34" charset="0"/>
                <a:cs typeface="Arial" panose="020B0604020202020204" pitchFamily="34" charset="0"/>
              </a:rPr>
              <a:t>the only true God</a:t>
            </a:r>
            <a:r>
              <a:rPr lang="en-US" sz="1500" dirty="0">
                <a:latin typeface="Arial" panose="020B0604020202020204" pitchFamily="34" charset="0"/>
                <a:cs typeface="Arial" panose="020B0604020202020204" pitchFamily="34" charset="0"/>
              </a:rPr>
              <a:t>, </a:t>
            </a:r>
            <a:r>
              <a:rPr lang="en-US" sz="1500" b="1" dirty="0">
                <a:latin typeface="Arial" panose="020B0604020202020204" pitchFamily="34" charset="0"/>
                <a:cs typeface="Arial" panose="020B0604020202020204" pitchFamily="34" charset="0"/>
              </a:rPr>
              <a:t>and Jesus Christ wh</a:t>
            </a:r>
            <a:r>
              <a:rPr lang="en-US" sz="1500" dirty="0">
                <a:latin typeface="Arial" panose="020B0604020202020204" pitchFamily="34" charset="0"/>
                <a:cs typeface="Arial" panose="020B0604020202020204" pitchFamily="34" charset="0"/>
              </a:rPr>
              <a:t>om You have sent.</a:t>
            </a:r>
          </a:p>
          <a:p>
            <a:endParaRPr lang="en-US" sz="1500" dirty="0">
              <a:latin typeface="Arial" panose="020B0604020202020204" pitchFamily="34" charset="0"/>
              <a:cs typeface="Arial" panose="020B0604020202020204" pitchFamily="34" charset="0"/>
            </a:endParaRPr>
          </a:p>
          <a:p>
            <a:endParaRPr lang="en-US" sz="1500" dirty="0">
              <a:latin typeface="Arial" panose="020B0604020202020204" pitchFamily="34" charset="0"/>
              <a:cs typeface="Arial" panose="020B0604020202020204" pitchFamily="34" charset="0"/>
            </a:endParaRPr>
          </a:p>
          <a:p>
            <a:endParaRPr lang="en-US" sz="1500" dirty="0">
              <a:latin typeface="Arial" panose="020B0604020202020204" pitchFamily="34" charset="0"/>
              <a:cs typeface="Arial" panose="020B0604020202020204" pitchFamily="34" charset="0"/>
            </a:endParaRPr>
          </a:p>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E53FBBC-AE81-4F7E-B948-A6B44FD8251E}" type="slidenum">
              <a:rPr lang="en-US" altLang="en-US" smtClean="0"/>
              <a:pPr/>
              <a:t>14</a:t>
            </a:fld>
            <a:endParaRPr lang="en-US" altLang="en-US"/>
          </a:p>
        </p:txBody>
      </p:sp>
      <p:sp>
        <p:nvSpPr>
          <p:cNvPr id="5" name="Date Placeholder 4">
            <a:extLst>
              <a:ext uri="{FF2B5EF4-FFF2-40B4-BE49-F238E27FC236}">
                <a16:creationId xmlns:a16="http://schemas.microsoft.com/office/drawing/2014/main" id="{C187395F-FBB2-52AA-6DB2-E83FCA778EC2}"/>
              </a:ext>
            </a:extLst>
          </p:cNvPr>
          <p:cNvSpPr>
            <a:spLocks noGrp="1"/>
          </p:cNvSpPr>
          <p:nvPr>
            <p:ph type="dt" idx="1"/>
          </p:nvPr>
        </p:nvSpPr>
        <p:spPr/>
        <p:txBody>
          <a:bodyPr/>
          <a:lstStyle/>
          <a:p>
            <a:pPr>
              <a:defRPr/>
            </a:pPr>
            <a:r>
              <a:rPr lang="en-US"/>
              <a:t>5/21/2023 PM</a:t>
            </a:r>
          </a:p>
        </p:txBody>
      </p:sp>
    </p:spTree>
    <p:extLst>
      <p:ext uri="{BB962C8B-B14F-4D97-AF65-F5344CB8AC3E}">
        <p14:creationId xmlns:p14="http://schemas.microsoft.com/office/powerpoint/2010/main" val="2424140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5/21/2023 PM</a:t>
            </a:r>
          </a:p>
        </p:txBody>
      </p:sp>
      <p:sp>
        <p:nvSpPr>
          <p:cNvPr id="5" name="Slide Number Placeholder 4"/>
          <p:cNvSpPr>
            <a:spLocks noGrp="1"/>
          </p:cNvSpPr>
          <p:nvPr>
            <p:ph type="sldNum" sz="quarter" idx="5"/>
          </p:nvPr>
        </p:nvSpPr>
        <p:spPr/>
        <p:txBody>
          <a:bodyPr/>
          <a:lstStyle/>
          <a:p>
            <a:fld id="{7E53FBBC-AE81-4F7E-B948-A6B44FD8251E}" type="slidenum">
              <a:rPr lang="en-US" altLang="en-US" smtClean="0"/>
              <a:pPr/>
              <a:t>15</a:t>
            </a:fld>
            <a:endParaRPr lang="en-US" altLang="en-US"/>
          </a:p>
        </p:txBody>
      </p:sp>
    </p:spTree>
    <p:extLst>
      <p:ext uri="{BB962C8B-B14F-4D97-AF65-F5344CB8AC3E}">
        <p14:creationId xmlns:p14="http://schemas.microsoft.com/office/powerpoint/2010/main" val="1915159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r>
              <a:rPr lang="en-US" sz="1500" b="1" dirty="0">
                <a:latin typeface="Arial" panose="020B0604020202020204" pitchFamily="34" charset="0"/>
                <a:cs typeface="Arial" panose="020B0604020202020204" pitchFamily="34" charset="0"/>
              </a:rPr>
              <a:t>Hebrews 4:11 NKJV 11 </a:t>
            </a:r>
            <a:r>
              <a:rPr lang="en-US" sz="1500" dirty="0">
                <a:latin typeface="Arial" panose="020B0604020202020204" pitchFamily="34" charset="0"/>
                <a:cs typeface="Arial" panose="020B0604020202020204" pitchFamily="34" charset="0"/>
              </a:rPr>
              <a:t>Let us </a:t>
            </a:r>
            <a:r>
              <a:rPr lang="en-US" sz="1500" b="1" dirty="0">
                <a:latin typeface="Arial" panose="020B0604020202020204" pitchFamily="34" charset="0"/>
                <a:cs typeface="Arial" panose="020B0604020202020204" pitchFamily="34" charset="0"/>
              </a:rPr>
              <a:t>therefore be diligent to enter that rest, lest anyone fall according to the same example of disobedience.</a:t>
            </a:r>
          </a:p>
          <a:p>
            <a:endParaRPr lang="en-US" sz="1500" b="1"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Romans 2:6-10 NKJV 6</a:t>
            </a:r>
            <a:r>
              <a:rPr lang="en-US" sz="1500" dirty="0">
                <a:latin typeface="Arial" panose="020B0604020202020204" pitchFamily="34" charset="0"/>
                <a:cs typeface="Arial" panose="020B0604020202020204" pitchFamily="34" charset="0"/>
              </a:rPr>
              <a:t> who "will render to each one according to his deeds": </a:t>
            </a:r>
            <a:r>
              <a:rPr lang="en-US" sz="1500" b="1" dirty="0">
                <a:latin typeface="Arial" panose="020B0604020202020204" pitchFamily="34" charset="0"/>
                <a:cs typeface="Arial" panose="020B0604020202020204" pitchFamily="34" charset="0"/>
              </a:rPr>
              <a:t>7</a:t>
            </a:r>
            <a:r>
              <a:rPr lang="en-US" sz="1500" dirty="0">
                <a:latin typeface="Arial" panose="020B0604020202020204" pitchFamily="34" charset="0"/>
                <a:cs typeface="Arial" panose="020B0604020202020204" pitchFamily="34" charset="0"/>
              </a:rPr>
              <a:t> eternal life to those </a:t>
            </a:r>
            <a:r>
              <a:rPr lang="en-US" sz="1500" b="1" dirty="0">
                <a:latin typeface="Arial" panose="020B0604020202020204" pitchFamily="34" charset="0"/>
                <a:cs typeface="Arial" panose="020B0604020202020204" pitchFamily="34" charset="0"/>
              </a:rPr>
              <a:t>who by patient continuance in doing good</a:t>
            </a:r>
            <a:r>
              <a:rPr lang="en-US" sz="1500" dirty="0">
                <a:latin typeface="Arial" panose="020B0604020202020204" pitchFamily="34" charset="0"/>
                <a:cs typeface="Arial" panose="020B0604020202020204" pitchFamily="34" charset="0"/>
              </a:rPr>
              <a:t> seek for glory, honor, and immortality; </a:t>
            </a:r>
            <a:r>
              <a:rPr lang="en-US" sz="1500" b="1" dirty="0">
                <a:latin typeface="Arial" panose="020B0604020202020204" pitchFamily="34" charset="0"/>
                <a:cs typeface="Arial" panose="020B0604020202020204" pitchFamily="34" charset="0"/>
              </a:rPr>
              <a:t>8</a:t>
            </a:r>
            <a:r>
              <a:rPr lang="en-US" sz="1500" dirty="0">
                <a:latin typeface="Arial" panose="020B0604020202020204" pitchFamily="34" charset="0"/>
                <a:cs typeface="Arial" panose="020B0604020202020204" pitchFamily="34" charset="0"/>
              </a:rPr>
              <a:t> but to those who are self-seeking and do not obey the truth, but obey unrighteousness--indignation and wrath</a:t>
            </a:r>
            <a:r>
              <a:rPr lang="en-US" sz="1500" b="1" dirty="0">
                <a:latin typeface="Arial" panose="020B0604020202020204" pitchFamily="34" charset="0"/>
                <a:cs typeface="Arial" panose="020B0604020202020204" pitchFamily="34" charset="0"/>
              </a:rPr>
              <a:t>, 9</a:t>
            </a:r>
            <a:r>
              <a:rPr lang="en-US" sz="1500" dirty="0">
                <a:latin typeface="Arial" panose="020B0604020202020204" pitchFamily="34" charset="0"/>
                <a:cs typeface="Arial" panose="020B0604020202020204" pitchFamily="34" charset="0"/>
              </a:rPr>
              <a:t> tribulation and anguish, on every soul of man who does evil, of the Jew first and also of the Greek; </a:t>
            </a:r>
            <a:r>
              <a:rPr lang="en-US" sz="1500" b="1" dirty="0">
                <a:latin typeface="Arial" panose="020B0604020202020204" pitchFamily="34" charset="0"/>
                <a:cs typeface="Arial" panose="020B0604020202020204" pitchFamily="34" charset="0"/>
              </a:rPr>
              <a:t>10</a:t>
            </a:r>
            <a:r>
              <a:rPr lang="en-US" sz="1500" dirty="0">
                <a:latin typeface="Arial" panose="020B0604020202020204" pitchFamily="34" charset="0"/>
                <a:cs typeface="Arial" panose="020B0604020202020204" pitchFamily="34" charset="0"/>
              </a:rPr>
              <a:t> but glory, honor, and peace to everyone who works what is good, to the Jew first and also to the Greek.</a:t>
            </a:r>
          </a:p>
        </p:txBody>
      </p:sp>
      <p:sp>
        <p:nvSpPr>
          <p:cNvPr id="4" name="Slide Number Placeholder 3"/>
          <p:cNvSpPr>
            <a:spLocks noGrp="1"/>
          </p:cNvSpPr>
          <p:nvPr>
            <p:ph type="sldNum" sz="quarter" idx="5"/>
          </p:nvPr>
        </p:nvSpPr>
        <p:spPr/>
        <p:txBody>
          <a:bodyPr/>
          <a:lstStyle/>
          <a:p>
            <a:fld id="{7E53FBBC-AE81-4F7E-B948-A6B44FD8251E}" type="slidenum">
              <a:rPr lang="en-US" altLang="en-US" smtClean="0"/>
              <a:pPr/>
              <a:t>16</a:t>
            </a:fld>
            <a:endParaRPr lang="en-US" altLang="en-US"/>
          </a:p>
        </p:txBody>
      </p:sp>
      <p:sp>
        <p:nvSpPr>
          <p:cNvPr id="5" name="Date Placeholder 4">
            <a:extLst>
              <a:ext uri="{FF2B5EF4-FFF2-40B4-BE49-F238E27FC236}">
                <a16:creationId xmlns:a16="http://schemas.microsoft.com/office/drawing/2014/main" id="{DEED1B11-67BF-2866-0B86-9618626EBEC7}"/>
              </a:ext>
            </a:extLst>
          </p:cNvPr>
          <p:cNvSpPr>
            <a:spLocks noGrp="1"/>
          </p:cNvSpPr>
          <p:nvPr>
            <p:ph type="dt" idx="1"/>
          </p:nvPr>
        </p:nvSpPr>
        <p:spPr/>
        <p:txBody>
          <a:bodyPr/>
          <a:lstStyle/>
          <a:p>
            <a:pPr>
              <a:defRPr/>
            </a:pPr>
            <a:r>
              <a:rPr lang="en-US"/>
              <a:t>5/21/2023 PM</a:t>
            </a:r>
          </a:p>
        </p:txBody>
      </p:sp>
    </p:spTree>
    <p:extLst>
      <p:ext uri="{BB962C8B-B14F-4D97-AF65-F5344CB8AC3E}">
        <p14:creationId xmlns:p14="http://schemas.microsoft.com/office/powerpoint/2010/main" val="935568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255588"/>
            <a:ext cx="4800600" cy="3600450"/>
          </a:xfrm>
        </p:spPr>
      </p:sp>
      <p:sp>
        <p:nvSpPr>
          <p:cNvPr id="3" name="Notes Placeholder 2"/>
          <p:cNvSpPr>
            <a:spLocks noGrp="1"/>
          </p:cNvSpPr>
          <p:nvPr>
            <p:ph type="body" idx="1"/>
          </p:nvPr>
        </p:nvSpPr>
        <p:spPr>
          <a:xfrm>
            <a:off x="-1" y="3856039"/>
            <a:ext cx="7313507" cy="5745162"/>
          </a:xfrm>
        </p:spPr>
        <p:txBody>
          <a:bodyPr/>
          <a:lstStyle/>
          <a:p>
            <a:r>
              <a:rPr lang="en-US" sz="1400" b="1" dirty="0">
                <a:latin typeface="Arial" panose="020B0604020202020204" pitchFamily="34" charset="0"/>
                <a:cs typeface="Arial" panose="020B0604020202020204" pitchFamily="34" charset="0"/>
              </a:rPr>
              <a:t>Hebrews 11:8-9 NKJV 8 </a:t>
            </a:r>
            <a:r>
              <a:rPr lang="en-US" sz="1400" dirty="0">
                <a:latin typeface="Arial" panose="020B0604020202020204" pitchFamily="34" charset="0"/>
                <a:cs typeface="Arial" panose="020B0604020202020204" pitchFamily="34" charset="0"/>
              </a:rPr>
              <a:t>By faith Abraham obeyed when he was called to go out to the place which he would receive as an inheritance. And he went out, not knowing where he was going. </a:t>
            </a:r>
            <a:r>
              <a:rPr lang="en-US" sz="1400" b="1" dirty="0">
                <a:latin typeface="Arial" panose="020B0604020202020204" pitchFamily="34" charset="0"/>
                <a:cs typeface="Arial" panose="020B0604020202020204" pitchFamily="34" charset="0"/>
              </a:rPr>
              <a:t>9</a:t>
            </a:r>
            <a:r>
              <a:rPr lang="en-US" sz="1400" dirty="0">
                <a:latin typeface="Arial" panose="020B0604020202020204" pitchFamily="34" charset="0"/>
                <a:cs typeface="Arial" panose="020B0604020202020204" pitchFamily="34" charset="0"/>
              </a:rPr>
              <a:t> By faith he dwelt in the land of promise as in a foreign country, dwelling in tents with Isaac and Jacob, the heirs with him of the same promise;</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Corinthians 8:9-13 NKJV 9 But beware lest somehow this liberty of yours become a stumbling block to those who are weak.</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10</a:t>
            </a:r>
            <a:r>
              <a:rPr lang="en-US" sz="1400" dirty="0">
                <a:latin typeface="Arial" panose="020B0604020202020204" pitchFamily="34" charset="0"/>
                <a:cs typeface="Arial" panose="020B0604020202020204" pitchFamily="34" charset="0"/>
              </a:rPr>
              <a:t> For if anyone sees you who have knowledge eating in an idol's temple, will not the conscience of him who is weak be emboldened to eat those things offered to idols? </a:t>
            </a:r>
            <a:r>
              <a:rPr lang="en-US" sz="1400" b="1" dirty="0">
                <a:latin typeface="Arial" panose="020B0604020202020204" pitchFamily="34" charset="0"/>
                <a:cs typeface="Arial" panose="020B0604020202020204" pitchFamily="34" charset="0"/>
              </a:rPr>
              <a:t>11</a:t>
            </a:r>
            <a:r>
              <a:rPr lang="en-US" sz="1400" dirty="0">
                <a:latin typeface="Arial" panose="020B0604020202020204" pitchFamily="34" charset="0"/>
                <a:cs typeface="Arial" panose="020B0604020202020204" pitchFamily="34" charset="0"/>
              </a:rPr>
              <a:t> And because of your knowledge shall the weak brother perish, for whom Christ died? </a:t>
            </a:r>
            <a:r>
              <a:rPr lang="en-US" sz="1400" b="1" dirty="0">
                <a:latin typeface="Arial" panose="020B0604020202020204" pitchFamily="34" charset="0"/>
                <a:cs typeface="Arial" panose="020B0604020202020204" pitchFamily="34" charset="0"/>
              </a:rPr>
              <a:t>12</a:t>
            </a:r>
            <a:r>
              <a:rPr lang="en-US" sz="1400" dirty="0">
                <a:latin typeface="Arial" panose="020B0604020202020204" pitchFamily="34" charset="0"/>
                <a:cs typeface="Arial" panose="020B0604020202020204" pitchFamily="34" charset="0"/>
              </a:rPr>
              <a:t> But when you thus sin against the brethren, and wound their weak conscience, you sin against Christ. </a:t>
            </a:r>
            <a:r>
              <a:rPr lang="en-US" sz="1400" b="1" dirty="0">
                <a:latin typeface="Arial" panose="020B0604020202020204" pitchFamily="34" charset="0"/>
                <a:cs typeface="Arial" panose="020B0604020202020204" pitchFamily="34" charset="0"/>
              </a:rPr>
              <a:t>13 Therefore, if food makes my brother stumble, I will never again eat meat, lest I make my brother stumble.</a:t>
            </a:r>
          </a:p>
          <a:p>
            <a:pPr defTabSz="963229"/>
            <a:endParaRPr lang="en-US" sz="1400" b="1" dirty="0">
              <a:latin typeface="Arial" panose="020B0604020202020204" pitchFamily="34" charset="0"/>
              <a:cs typeface="Arial" panose="020B0604020202020204" pitchFamily="34" charset="0"/>
            </a:endParaRPr>
          </a:p>
          <a:p>
            <a:pPr defTabSz="963229"/>
            <a:r>
              <a:rPr lang="en-US" sz="1400" b="1" dirty="0">
                <a:latin typeface="Arial" panose="020B0604020202020204" pitchFamily="34" charset="0"/>
                <a:cs typeface="Arial" panose="020B0604020202020204" pitchFamily="34" charset="0"/>
              </a:rPr>
              <a:t>Hebrews 12:1-2 KJV </a:t>
            </a:r>
            <a:r>
              <a:rPr lang="en-US" sz="1400" b="1" u="sng" dirty="0">
                <a:latin typeface="Arial" panose="020B0604020202020204" pitchFamily="34" charset="0"/>
                <a:cs typeface="Arial" panose="020B0604020202020204" pitchFamily="34" charset="0"/>
              </a:rPr>
              <a:t>1 Wherefore seeing we also are compassed about with so great a cloud of witnesses, let us lay aside every weight, and the sin which doth so easily beset us, and let us run with patience the race that is set before us,</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Looking unto Jesus the author and finisher of our faith; who for the joy that was set before him endured the cross, despising the shame, and is set down at the right hand of the throne of God.</a:t>
            </a:r>
          </a:p>
          <a:p>
            <a:pPr defTabSz="963229"/>
            <a:r>
              <a:rPr lang="en-US" sz="1400" b="1" dirty="0">
                <a:latin typeface="Arial" panose="020B0604020202020204" pitchFamily="34" charset="0"/>
                <a:cs typeface="Arial" panose="020B0604020202020204" pitchFamily="34" charset="0"/>
              </a:rPr>
              <a:t>Philippians 2:5-8 NKJV 5 </a:t>
            </a:r>
            <a:r>
              <a:rPr lang="en-US" sz="1400" dirty="0">
                <a:latin typeface="Arial" panose="020B0604020202020204" pitchFamily="34" charset="0"/>
                <a:cs typeface="Arial" panose="020B0604020202020204" pitchFamily="34" charset="0"/>
              </a:rPr>
              <a:t>Let this mind be in you which was also in Christ Jesus, 6 who, being in the form of God, did not consider it robbery to be equal with God, </a:t>
            </a:r>
            <a:r>
              <a:rPr lang="en-US" sz="1400" b="1" dirty="0">
                <a:latin typeface="Arial" panose="020B0604020202020204" pitchFamily="34" charset="0"/>
                <a:cs typeface="Arial" panose="020B0604020202020204" pitchFamily="34" charset="0"/>
              </a:rPr>
              <a:t>7</a:t>
            </a:r>
            <a:r>
              <a:rPr lang="en-US" sz="1400" dirty="0">
                <a:latin typeface="Arial" panose="020B0604020202020204" pitchFamily="34" charset="0"/>
                <a:cs typeface="Arial" panose="020B0604020202020204" pitchFamily="34" charset="0"/>
              </a:rPr>
              <a:t> but made Himself of no reputation, taking the form of a bondservant, and coming in the likeness of men. </a:t>
            </a:r>
            <a:r>
              <a:rPr lang="en-US" sz="1400" b="1" dirty="0">
                <a:latin typeface="Arial" panose="020B0604020202020204" pitchFamily="34" charset="0"/>
                <a:cs typeface="Arial" panose="020B0604020202020204" pitchFamily="34" charset="0"/>
              </a:rPr>
              <a:t>8</a:t>
            </a:r>
            <a:r>
              <a:rPr lang="en-US" sz="1400" dirty="0">
                <a:latin typeface="Arial" panose="020B0604020202020204" pitchFamily="34" charset="0"/>
                <a:cs typeface="Arial" panose="020B0604020202020204" pitchFamily="34" charset="0"/>
              </a:rPr>
              <a:t> And being found in appearance as a man, He humbled Himself and became obedient to the point of death, even the death of the cross.</a:t>
            </a:r>
          </a:p>
          <a:p>
            <a:endParaRPr lang="en-US" sz="1400"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E53FBBC-AE81-4F7E-B948-A6B44FD8251E}" type="slidenum">
              <a:rPr lang="en-US" altLang="en-US" smtClean="0"/>
              <a:pPr/>
              <a:t>17</a:t>
            </a:fld>
            <a:endParaRPr lang="en-US" altLang="en-US"/>
          </a:p>
        </p:txBody>
      </p:sp>
      <p:sp>
        <p:nvSpPr>
          <p:cNvPr id="5" name="Date Placeholder 4">
            <a:extLst>
              <a:ext uri="{FF2B5EF4-FFF2-40B4-BE49-F238E27FC236}">
                <a16:creationId xmlns:a16="http://schemas.microsoft.com/office/drawing/2014/main" id="{B103D58D-B9C2-8BD4-B8E2-BD5732CDE29A}"/>
              </a:ext>
            </a:extLst>
          </p:cNvPr>
          <p:cNvSpPr>
            <a:spLocks noGrp="1"/>
          </p:cNvSpPr>
          <p:nvPr>
            <p:ph type="dt" idx="1"/>
          </p:nvPr>
        </p:nvSpPr>
        <p:spPr/>
        <p:txBody>
          <a:bodyPr/>
          <a:lstStyle/>
          <a:p>
            <a:pPr>
              <a:defRPr/>
            </a:pPr>
            <a:r>
              <a:rPr lang="en-US"/>
              <a:t>5/21/2023 PM</a:t>
            </a:r>
          </a:p>
        </p:txBody>
      </p:sp>
    </p:spTree>
    <p:extLst>
      <p:ext uri="{BB962C8B-B14F-4D97-AF65-F5344CB8AC3E}">
        <p14:creationId xmlns:p14="http://schemas.microsoft.com/office/powerpoint/2010/main" val="6433399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68"/>
          </a:xfrm>
        </p:spPr>
        <p:txBody>
          <a:bodyPr/>
          <a:lstStyle/>
          <a:p>
            <a:r>
              <a:rPr lang="en-US" sz="1400" b="1" dirty="0">
                <a:latin typeface="Arial" panose="020B0604020202020204" pitchFamily="34" charset="0"/>
                <a:cs typeface="Arial" panose="020B0604020202020204" pitchFamily="34" charset="0"/>
              </a:rPr>
              <a:t>Hebrews 12:1-2 KJV </a:t>
            </a:r>
            <a:r>
              <a:rPr lang="en-US" sz="1400" b="1" u="sng" dirty="0">
                <a:latin typeface="Arial" panose="020B0604020202020204" pitchFamily="34" charset="0"/>
                <a:cs typeface="Arial" panose="020B0604020202020204" pitchFamily="34" charset="0"/>
              </a:rPr>
              <a:t>1 Wherefore seeing we also are compassed about with so great a cloud of witnesses, let us lay aside every weight, and the sin which doth so easily beset us, and let us run with patience the race that is set before us,</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Looking unto Jesus the author and finisher of our faith; who for the joy that was set before him endured the cross, despising the shame, and is set down at the right hand of the throne of God.</a:t>
            </a:r>
          </a:p>
          <a:p>
            <a:r>
              <a:rPr lang="en-US" sz="1400" b="1" dirty="0">
                <a:latin typeface="Arial" panose="020B0604020202020204" pitchFamily="34" charset="0"/>
                <a:cs typeface="Arial" panose="020B0604020202020204" pitchFamily="34" charset="0"/>
              </a:rPr>
              <a:t>Mark 9:43-48 KJV 43 </a:t>
            </a:r>
            <a:r>
              <a:rPr lang="en-US" sz="1400" dirty="0">
                <a:latin typeface="Arial" panose="020B0604020202020204" pitchFamily="34" charset="0"/>
                <a:cs typeface="Arial" panose="020B0604020202020204" pitchFamily="34" charset="0"/>
              </a:rPr>
              <a:t>And if thy hand offend thee, cut it off: it is better for thee to enter into life maimed, than having two hands to go into hell, into the fire that never shall be quenched: </a:t>
            </a:r>
            <a:r>
              <a:rPr lang="en-US" sz="1400" b="1" dirty="0">
                <a:latin typeface="Arial" panose="020B0604020202020204" pitchFamily="34" charset="0"/>
                <a:cs typeface="Arial" panose="020B0604020202020204" pitchFamily="34" charset="0"/>
              </a:rPr>
              <a:t>44</a:t>
            </a:r>
            <a:r>
              <a:rPr lang="en-US" sz="1400" dirty="0">
                <a:latin typeface="Arial" panose="020B0604020202020204" pitchFamily="34" charset="0"/>
                <a:cs typeface="Arial" panose="020B0604020202020204" pitchFamily="34" charset="0"/>
              </a:rPr>
              <a:t> Where their worm </a:t>
            </a:r>
            <a:r>
              <a:rPr lang="en-US" sz="1400" dirty="0" err="1">
                <a:latin typeface="Arial" panose="020B0604020202020204" pitchFamily="34" charset="0"/>
                <a:cs typeface="Arial" panose="020B0604020202020204" pitchFamily="34" charset="0"/>
              </a:rPr>
              <a:t>dieth</a:t>
            </a:r>
            <a:r>
              <a:rPr lang="en-US" sz="1400" dirty="0">
                <a:latin typeface="Arial" panose="020B0604020202020204" pitchFamily="34" charset="0"/>
                <a:cs typeface="Arial" panose="020B0604020202020204" pitchFamily="34" charset="0"/>
              </a:rPr>
              <a:t> not, and the fire is not quenched. </a:t>
            </a:r>
            <a:r>
              <a:rPr lang="en-US" sz="1400" b="1" dirty="0">
                <a:latin typeface="Arial" panose="020B0604020202020204" pitchFamily="34" charset="0"/>
                <a:cs typeface="Arial" panose="020B0604020202020204" pitchFamily="34" charset="0"/>
              </a:rPr>
              <a:t>45</a:t>
            </a:r>
            <a:r>
              <a:rPr lang="en-US" sz="1400" dirty="0">
                <a:latin typeface="Arial" panose="020B0604020202020204" pitchFamily="34" charset="0"/>
                <a:cs typeface="Arial" panose="020B0604020202020204" pitchFamily="34" charset="0"/>
              </a:rPr>
              <a:t> And if thy foot offend thee, cut it off: it is better for thee to enter halt into life, than having two feet to be cast into hell, into the fire that never shall be quenched: </a:t>
            </a:r>
            <a:r>
              <a:rPr lang="en-US" sz="1400" b="1" dirty="0">
                <a:latin typeface="Arial" panose="020B0604020202020204" pitchFamily="34" charset="0"/>
                <a:cs typeface="Arial" panose="020B0604020202020204" pitchFamily="34" charset="0"/>
              </a:rPr>
              <a:t>46</a:t>
            </a:r>
            <a:r>
              <a:rPr lang="en-US" sz="1400" dirty="0">
                <a:latin typeface="Arial" panose="020B0604020202020204" pitchFamily="34" charset="0"/>
                <a:cs typeface="Arial" panose="020B0604020202020204" pitchFamily="34" charset="0"/>
              </a:rPr>
              <a:t> Where their worm </a:t>
            </a:r>
            <a:r>
              <a:rPr lang="en-US" sz="1400" dirty="0" err="1">
                <a:latin typeface="Arial" panose="020B0604020202020204" pitchFamily="34" charset="0"/>
                <a:cs typeface="Arial" panose="020B0604020202020204" pitchFamily="34" charset="0"/>
              </a:rPr>
              <a:t>dieth</a:t>
            </a:r>
            <a:r>
              <a:rPr lang="en-US" sz="1400" dirty="0">
                <a:latin typeface="Arial" panose="020B0604020202020204" pitchFamily="34" charset="0"/>
                <a:cs typeface="Arial" panose="020B0604020202020204" pitchFamily="34" charset="0"/>
              </a:rPr>
              <a:t> not, and the fire is not quenched. </a:t>
            </a:r>
            <a:r>
              <a:rPr lang="en-US" sz="1400" b="1" dirty="0">
                <a:latin typeface="Arial" panose="020B0604020202020204" pitchFamily="34" charset="0"/>
                <a:cs typeface="Arial" panose="020B0604020202020204" pitchFamily="34" charset="0"/>
              </a:rPr>
              <a:t>47</a:t>
            </a:r>
            <a:r>
              <a:rPr lang="en-US" sz="1400" dirty="0">
                <a:latin typeface="Arial" panose="020B0604020202020204" pitchFamily="34" charset="0"/>
                <a:cs typeface="Arial" panose="020B0604020202020204" pitchFamily="34" charset="0"/>
              </a:rPr>
              <a:t> And if thine eye offend thee, pluck it out: it is better for thee to enter into the kingdom of God with one eye, than having two eyes to be cast into hell fire: </a:t>
            </a:r>
            <a:r>
              <a:rPr lang="en-US" sz="1400" b="1" dirty="0">
                <a:latin typeface="Arial" panose="020B0604020202020204" pitchFamily="34" charset="0"/>
                <a:cs typeface="Arial" panose="020B0604020202020204" pitchFamily="34" charset="0"/>
              </a:rPr>
              <a:t>48</a:t>
            </a:r>
            <a:r>
              <a:rPr lang="en-US" sz="1400" dirty="0">
                <a:latin typeface="Arial" panose="020B0604020202020204" pitchFamily="34" charset="0"/>
                <a:cs typeface="Arial" panose="020B0604020202020204" pitchFamily="34" charset="0"/>
              </a:rPr>
              <a:t> Where their worm </a:t>
            </a:r>
            <a:r>
              <a:rPr lang="en-US" sz="1400" dirty="0" err="1">
                <a:latin typeface="Arial" panose="020B0604020202020204" pitchFamily="34" charset="0"/>
                <a:cs typeface="Arial" panose="020B0604020202020204" pitchFamily="34" charset="0"/>
              </a:rPr>
              <a:t>dieth</a:t>
            </a:r>
            <a:r>
              <a:rPr lang="en-US" sz="1400" dirty="0">
                <a:latin typeface="Arial" panose="020B0604020202020204" pitchFamily="34" charset="0"/>
                <a:cs typeface="Arial" panose="020B0604020202020204" pitchFamily="34" charset="0"/>
              </a:rPr>
              <a:t> not, and the fire is not quenched.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Peter 4:1-4 NKJV 1</a:t>
            </a:r>
            <a:r>
              <a:rPr lang="en-US" sz="1400" dirty="0">
                <a:latin typeface="Arial" panose="020B0604020202020204" pitchFamily="34" charset="0"/>
                <a:cs typeface="Arial" panose="020B0604020202020204" pitchFamily="34" charset="0"/>
              </a:rPr>
              <a:t> Therefore, since Christ suffered for us in the flesh, arm yourselves also with the same mind, for he who has suffered in the flesh has ceased from sin, </a:t>
            </a:r>
            <a:r>
              <a:rPr lang="en-US" sz="1400" b="1" dirty="0">
                <a:latin typeface="Arial" panose="020B0604020202020204" pitchFamily="34" charset="0"/>
                <a:cs typeface="Arial" panose="020B0604020202020204" pitchFamily="34" charset="0"/>
              </a:rPr>
              <a:t>2 </a:t>
            </a:r>
            <a:r>
              <a:rPr lang="en-US" sz="1400" dirty="0">
                <a:latin typeface="Arial" panose="020B0604020202020204" pitchFamily="34" charset="0"/>
                <a:cs typeface="Arial" panose="020B0604020202020204" pitchFamily="34" charset="0"/>
              </a:rPr>
              <a:t>that he no longer should live the rest of his time in the flesh for the lusts of men, but for the will of God</a:t>
            </a:r>
            <a:r>
              <a:rPr lang="en-US" sz="1400" b="1" dirty="0">
                <a:latin typeface="Arial" panose="020B0604020202020204" pitchFamily="34" charset="0"/>
                <a:cs typeface="Arial" panose="020B0604020202020204" pitchFamily="34" charset="0"/>
              </a:rPr>
              <a:t>. 3</a:t>
            </a:r>
            <a:r>
              <a:rPr lang="en-US" sz="1400" dirty="0">
                <a:latin typeface="Arial" panose="020B0604020202020204" pitchFamily="34" charset="0"/>
                <a:cs typeface="Arial" panose="020B0604020202020204" pitchFamily="34" charset="0"/>
              </a:rPr>
              <a:t> For we have spent enough of our past lifetime in doing the will of the Gentiles--when we walked in lewdness, lusts, drunkenness, revelries, drinking parties, and abominable idolatries. </a:t>
            </a:r>
            <a:r>
              <a:rPr lang="en-US" sz="1400" b="1" dirty="0">
                <a:latin typeface="Arial" panose="020B0604020202020204" pitchFamily="34" charset="0"/>
                <a:cs typeface="Arial" panose="020B0604020202020204" pitchFamily="34" charset="0"/>
              </a:rPr>
              <a:t>4</a:t>
            </a:r>
            <a:r>
              <a:rPr lang="en-US" sz="1400" dirty="0">
                <a:latin typeface="Arial" panose="020B0604020202020204" pitchFamily="34" charset="0"/>
                <a:cs typeface="Arial" panose="020B0604020202020204" pitchFamily="34" charset="0"/>
              </a:rPr>
              <a:t> In regard to these, they think it strange that you do not run with them in the same flood of dissipation, speaking evil of you.</a:t>
            </a:r>
          </a:p>
          <a:p>
            <a:r>
              <a:rPr lang="en-US" sz="1400" b="1" dirty="0">
                <a:latin typeface="Arial" panose="020B0604020202020204" pitchFamily="34" charset="0"/>
                <a:cs typeface="Arial" panose="020B0604020202020204" pitchFamily="34" charset="0"/>
              </a:rPr>
              <a:t>Hebrews 12:1 – See above</a:t>
            </a:r>
          </a:p>
        </p:txBody>
      </p:sp>
      <p:sp>
        <p:nvSpPr>
          <p:cNvPr id="4" name="Slide Number Placeholder 3"/>
          <p:cNvSpPr>
            <a:spLocks noGrp="1"/>
          </p:cNvSpPr>
          <p:nvPr>
            <p:ph type="sldNum" sz="quarter" idx="5"/>
          </p:nvPr>
        </p:nvSpPr>
        <p:spPr/>
        <p:txBody>
          <a:bodyPr/>
          <a:lstStyle/>
          <a:p>
            <a:fld id="{7E53FBBC-AE81-4F7E-B948-A6B44FD8251E}" type="slidenum">
              <a:rPr lang="en-US" altLang="en-US" smtClean="0"/>
              <a:pPr/>
              <a:t>18</a:t>
            </a:fld>
            <a:endParaRPr lang="en-US" altLang="en-US"/>
          </a:p>
        </p:txBody>
      </p:sp>
      <p:sp>
        <p:nvSpPr>
          <p:cNvPr id="5" name="Date Placeholder 4">
            <a:extLst>
              <a:ext uri="{FF2B5EF4-FFF2-40B4-BE49-F238E27FC236}">
                <a16:creationId xmlns:a16="http://schemas.microsoft.com/office/drawing/2014/main" id="{9A05E3C1-7EB8-64FA-9C4F-6362FA2C5851}"/>
              </a:ext>
            </a:extLst>
          </p:cNvPr>
          <p:cNvSpPr>
            <a:spLocks noGrp="1"/>
          </p:cNvSpPr>
          <p:nvPr>
            <p:ph type="dt" idx="1"/>
          </p:nvPr>
        </p:nvSpPr>
        <p:spPr/>
        <p:txBody>
          <a:bodyPr/>
          <a:lstStyle/>
          <a:p>
            <a:pPr>
              <a:defRPr/>
            </a:pPr>
            <a:r>
              <a:rPr lang="en-US"/>
              <a:t>5/21/2023 PM</a:t>
            </a:r>
          </a:p>
        </p:txBody>
      </p:sp>
    </p:spTree>
    <p:extLst>
      <p:ext uri="{BB962C8B-B14F-4D97-AF65-F5344CB8AC3E}">
        <p14:creationId xmlns:p14="http://schemas.microsoft.com/office/powerpoint/2010/main" val="4267577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4559313"/>
          </a:xfrm>
        </p:spPr>
        <p:txBody>
          <a:bodyPr/>
          <a:lstStyle/>
          <a:p>
            <a:r>
              <a:rPr lang="en-US" sz="1500" b="1" dirty="0">
                <a:latin typeface="Arial" panose="020B0604020202020204" pitchFamily="34" charset="0"/>
                <a:cs typeface="Arial" panose="020B0604020202020204" pitchFamily="34" charset="0"/>
              </a:rPr>
              <a:t>John 4:34 KJV 34 </a:t>
            </a:r>
            <a:r>
              <a:rPr lang="en-US" sz="1500" dirty="0">
                <a:latin typeface="Arial" panose="020B0604020202020204" pitchFamily="34" charset="0"/>
                <a:cs typeface="Arial" panose="020B0604020202020204" pitchFamily="34" charset="0"/>
              </a:rPr>
              <a:t>Jesus saith unto them, My meat is to do the will of him that sent me, and to finish his work.</a:t>
            </a:r>
          </a:p>
          <a:p>
            <a:r>
              <a:rPr lang="en-US" sz="1500" b="1" dirty="0">
                <a:latin typeface="Arial" panose="020B0604020202020204" pitchFamily="34" charset="0"/>
                <a:cs typeface="Arial" panose="020B0604020202020204" pitchFamily="34" charset="0"/>
              </a:rPr>
              <a:t>John 17:4-5 KJV 4 </a:t>
            </a:r>
            <a:r>
              <a:rPr lang="en-US" sz="1500" dirty="0">
                <a:latin typeface="Arial" panose="020B0604020202020204" pitchFamily="34" charset="0"/>
                <a:cs typeface="Arial" panose="020B0604020202020204" pitchFamily="34" charset="0"/>
              </a:rPr>
              <a:t>I have glorified thee on the earth</a:t>
            </a:r>
            <a:r>
              <a:rPr lang="en-US" sz="1500" b="1" dirty="0">
                <a:latin typeface="Arial" panose="020B0604020202020204" pitchFamily="34" charset="0"/>
                <a:cs typeface="Arial" panose="020B0604020202020204" pitchFamily="34" charset="0"/>
              </a:rPr>
              <a:t>: I have finished the work which thou </a:t>
            </a:r>
            <a:r>
              <a:rPr lang="en-US" sz="1500" b="1" dirty="0" err="1">
                <a:latin typeface="Arial" panose="020B0604020202020204" pitchFamily="34" charset="0"/>
                <a:cs typeface="Arial" panose="020B0604020202020204" pitchFamily="34" charset="0"/>
              </a:rPr>
              <a:t>gavest</a:t>
            </a:r>
            <a:r>
              <a:rPr lang="en-US" sz="1500" b="1" dirty="0">
                <a:latin typeface="Arial" panose="020B0604020202020204" pitchFamily="34" charset="0"/>
                <a:cs typeface="Arial" panose="020B0604020202020204" pitchFamily="34" charset="0"/>
              </a:rPr>
              <a:t> me to do</a:t>
            </a:r>
            <a:r>
              <a:rPr lang="en-US" sz="1500" dirty="0">
                <a:latin typeface="Arial" panose="020B0604020202020204" pitchFamily="34" charset="0"/>
                <a:cs typeface="Arial" panose="020B0604020202020204" pitchFamily="34" charset="0"/>
              </a:rPr>
              <a:t>. </a:t>
            </a:r>
            <a:r>
              <a:rPr lang="en-US" sz="1500" b="1" dirty="0">
                <a:latin typeface="Arial" panose="020B0604020202020204" pitchFamily="34" charset="0"/>
                <a:cs typeface="Arial" panose="020B0604020202020204" pitchFamily="34" charset="0"/>
              </a:rPr>
              <a:t>5</a:t>
            </a:r>
            <a:r>
              <a:rPr lang="en-US" sz="1500" dirty="0">
                <a:latin typeface="Arial" panose="020B0604020202020204" pitchFamily="34" charset="0"/>
                <a:cs typeface="Arial" panose="020B0604020202020204" pitchFamily="34" charset="0"/>
              </a:rPr>
              <a:t> And now, O Father, glorify thou me with thine own self with the glory which I had with thee before the world was.</a:t>
            </a:r>
          </a:p>
        </p:txBody>
      </p:sp>
      <p:sp>
        <p:nvSpPr>
          <p:cNvPr id="4" name="Slide Number Placeholder 3"/>
          <p:cNvSpPr>
            <a:spLocks noGrp="1"/>
          </p:cNvSpPr>
          <p:nvPr>
            <p:ph type="sldNum" sz="quarter" idx="5"/>
          </p:nvPr>
        </p:nvSpPr>
        <p:spPr/>
        <p:txBody>
          <a:bodyPr/>
          <a:lstStyle/>
          <a:p>
            <a:fld id="{7E53FBBC-AE81-4F7E-B948-A6B44FD8251E}" type="slidenum">
              <a:rPr lang="en-US" altLang="en-US" smtClean="0"/>
              <a:pPr/>
              <a:t>19</a:t>
            </a:fld>
            <a:endParaRPr lang="en-US" altLang="en-US"/>
          </a:p>
        </p:txBody>
      </p:sp>
      <p:sp>
        <p:nvSpPr>
          <p:cNvPr id="5" name="Date Placeholder 4">
            <a:extLst>
              <a:ext uri="{FF2B5EF4-FFF2-40B4-BE49-F238E27FC236}">
                <a16:creationId xmlns:a16="http://schemas.microsoft.com/office/drawing/2014/main" id="{F20DFE2D-E096-10F0-BC0E-5998B3D3029D}"/>
              </a:ext>
            </a:extLst>
          </p:cNvPr>
          <p:cNvSpPr>
            <a:spLocks noGrp="1"/>
          </p:cNvSpPr>
          <p:nvPr>
            <p:ph type="dt" idx="1"/>
          </p:nvPr>
        </p:nvSpPr>
        <p:spPr/>
        <p:txBody>
          <a:bodyPr/>
          <a:lstStyle/>
          <a:p>
            <a:pPr>
              <a:defRPr/>
            </a:pPr>
            <a:r>
              <a:rPr lang="en-US"/>
              <a:t>5/21/2023 PM</a:t>
            </a:r>
          </a:p>
        </p:txBody>
      </p:sp>
    </p:spTree>
    <p:extLst>
      <p:ext uri="{BB962C8B-B14F-4D97-AF65-F5344CB8AC3E}">
        <p14:creationId xmlns:p14="http://schemas.microsoft.com/office/powerpoint/2010/main" val="299858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4559313"/>
          </a:xfrm>
        </p:spPr>
        <p:txBody>
          <a:bodyPr/>
          <a:lstStyle/>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pPr>
              <a:defRPr/>
            </a:pPr>
            <a:r>
              <a:rPr lang="en-US"/>
              <a:t>5/21/2023 PM</a:t>
            </a:r>
          </a:p>
        </p:txBody>
      </p:sp>
      <p:sp>
        <p:nvSpPr>
          <p:cNvPr id="5" name="Slide Number Placeholder 4"/>
          <p:cNvSpPr>
            <a:spLocks noGrp="1"/>
          </p:cNvSpPr>
          <p:nvPr>
            <p:ph type="sldNum" sz="quarter" idx="5"/>
          </p:nvPr>
        </p:nvSpPr>
        <p:spPr/>
        <p:txBody>
          <a:bodyPr/>
          <a:lstStyle/>
          <a:p>
            <a:fld id="{7E53FBBC-AE81-4F7E-B948-A6B44FD8251E}" type="slidenum">
              <a:rPr lang="en-US" altLang="en-US" smtClean="0"/>
              <a:pPr/>
              <a:t>2</a:t>
            </a:fld>
            <a:endParaRPr lang="en-US" altLang="en-US"/>
          </a:p>
        </p:txBody>
      </p:sp>
    </p:spTree>
    <p:extLst>
      <p:ext uri="{BB962C8B-B14F-4D97-AF65-F5344CB8AC3E}">
        <p14:creationId xmlns:p14="http://schemas.microsoft.com/office/powerpoint/2010/main" val="2173637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561191"/>
            <a:ext cx="7313507" cy="5038352"/>
          </a:xfrm>
        </p:spPr>
        <p:txBody>
          <a:bodyPr/>
          <a:lstStyle/>
          <a:p>
            <a:r>
              <a:rPr lang="en-US" sz="1400" b="1" dirty="0">
                <a:latin typeface="Arial" panose="020B0604020202020204" pitchFamily="34" charset="0"/>
                <a:cs typeface="Arial" panose="020B0604020202020204" pitchFamily="34" charset="0"/>
              </a:rPr>
              <a:t>Luke 14:28-29 KJV 28 </a:t>
            </a:r>
            <a:r>
              <a:rPr lang="en-US" sz="1400" dirty="0">
                <a:latin typeface="Arial" panose="020B0604020202020204" pitchFamily="34" charset="0"/>
                <a:cs typeface="Arial" panose="020B0604020202020204" pitchFamily="34" charset="0"/>
              </a:rPr>
              <a:t>For which of you, intending to build a tower, </a:t>
            </a:r>
            <a:r>
              <a:rPr lang="en-US" sz="1400" dirty="0" err="1">
                <a:latin typeface="Arial" panose="020B0604020202020204" pitchFamily="34" charset="0"/>
                <a:cs typeface="Arial" panose="020B0604020202020204" pitchFamily="34" charset="0"/>
              </a:rPr>
              <a:t>sitteth</a:t>
            </a:r>
            <a:r>
              <a:rPr lang="en-US" sz="1400" dirty="0">
                <a:latin typeface="Arial" panose="020B0604020202020204" pitchFamily="34" charset="0"/>
                <a:cs typeface="Arial" panose="020B0604020202020204" pitchFamily="34" charset="0"/>
              </a:rPr>
              <a:t> not down first, and </a:t>
            </a:r>
            <a:r>
              <a:rPr lang="en-US" sz="1400" b="1" dirty="0" err="1">
                <a:latin typeface="Arial" panose="020B0604020202020204" pitchFamily="34" charset="0"/>
                <a:cs typeface="Arial" panose="020B0604020202020204" pitchFamily="34" charset="0"/>
              </a:rPr>
              <a:t>counteth</a:t>
            </a:r>
            <a:r>
              <a:rPr lang="en-US" sz="1400" b="1" dirty="0">
                <a:latin typeface="Arial" panose="020B0604020202020204" pitchFamily="34" charset="0"/>
                <a:cs typeface="Arial" panose="020B0604020202020204" pitchFamily="34" charset="0"/>
              </a:rPr>
              <a:t> the cost</a:t>
            </a:r>
            <a:r>
              <a:rPr lang="en-US" sz="1400" dirty="0">
                <a:latin typeface="Arial" panose="020B0604020202020204" pitchFamily="34" charset="0"/>
                <a:cs typeface="Arial" panose="020B0604020202020204" pitchFamily="34" charset="0"/>
              </a:rPr>
              <a:t>, whether he have sufficient to finish it</a:t>
            </a:r>
            <a:r>
              <a:rPr lang="en-US" sz="1400" b="1" dirty="0">
                <a:latin typeface="Arial" panose="020B0604020202020204" pitchFamily="34" charset="0"/>
                <a:cs typeface="Arial" panose="020B0604020202020204" pitchFamily="34" charset="0"/>
              </a:rPr>
              <a:t>? 29 </a:t>
            </a:r>
            <a:r>
              <a:rPr lang="en-US" sz="1400" dirty="0">
                <a:latin typeface="Arial" panose="020B0604020202020204" pitchFamily="34" charset="0"/>
                <a:cs typeface="Arial" panose="020B0604020202020204" pitchFamily="34" charset="0"/>
              </a:rPr>
              <a:t>Lest haply, after he hath laid the foundation, and is not able to finish it, all that behold it begin to mock him,</a:t>
            </a:r>
          </a:p>
        </p:txBody>
      </p:sp>
      <p:sp>
        <p:nvSpPr>
          <p:cNvPr id="4" name="Slide Number Placeholder 3"/>
          <p:cNvSpPr>
            <a:spLocks noGrp="1"/>
          </p:cNvSpPr>
          <p:nvPr>
            <p:ph type="sldNum" sz="quarter" idx="5"/>
          </p:nvPr>
        </p:nvSpPr>
        <p:spPr/>
        <p:txBody>
          <a:bodyPr/>
          <a:lstStyle/>
          <a:p>
            <a:fld id="{7E53FBBC-AE81-4F7E-B948-A6B44FD8251E}" type="slidenum">
              <a:rPr lang="en-US" altLang="en-US" smtClean="0"/>
              <a:pPr/>
              <a:t>20</a:t>
            </a:fld>
            <a:endParaRPr lang="en-US" altLang="en-US"/>
          </a:p>
        </p:txBody>
      </p:sp>
      <p:sp>
        <p:nvSpPr>
          <p:cNvPr id="5" name="Date Placeholder 4">
            <a:extLst>
              <a:ext uri="{FF2B5EF4-FFF2-40B4-BE49-F238E27FC236}">
                <a16:creationId xmlns:a16="http://schemas.microsoft.com/office/drawing/2014/main" id="{7D3CD1CE-C498-73B4-F095-0A74511C056B}"/>
              </a:ext>
            </a:extLst>
          </p:cNvPr>
          <p:cNvSpPr>
            <a:spLocks noGrp="1"/>
          </p:cNvSpPr>
          <p:nvPr>
            <p:ph type="dt" idx="1"/>
          </p:nvPr>
        </p:nvSpPr>
        <p:spPr/>
        <p:txBody>
          <a:bodyPr/>
          <a:lstStyle/>
          <a:p>
            <a:pPr>
              <a:defRPr/>
            </a:pPr>
            <a:r>
              <a:rPr lang="en-US"/>
              <a:t>5/21/2023 PM</a:t>
            </a:r>
          </a:p>
        </p:txBody>
      </p:sp>
    </p:spTree>
    <p:extLst>
      <p:ext uri="{BB962C8B-B14F-4D97-AF65-F5344CB8AC3E}">
        <p14:creationId xmlns:p14="http://schemas.microsoft.com/office/powerpoint/2010/main" val="1519246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80025"/>
          </a:xfrm>
        </p:spPr>
        <p:txBody>
          <a:bodyPr/>
          <a:lstStyle/>
          <a:p>
            <a:r>
              <a:rPr lang="en-US" sz="1500" b="1" dirty="0">
                <a:latin typeface="Arial" panose="020B0604020202020204" pitchFamily="34" charset="0"/>
                <a:cs typeface="Arial" panose="020B0604020202020204" pitchFamily="34" charset="0"/>
              </a:rPr>
              <a:t>2 Timothy 4:7-8 KJV 7 </a:t>
            </a:r>
            <a:r>
              <a:rPr lang="en-US" sz="1500" dirty="0">
                <a:latin typeface="Arial" panose="020B0604020202020204" pitchFamily="34" charset="0"/>
                <a:cs typeface="Arial" panose="020B0604020202020204" pitchFamily="34" charset="0"/>
              </a:rPr>
              <a:t>I have fought a good fight, I have finished my course, I have kept the faith</a:t>
            </a:r>
            <a:r>
              <a:rPr lang="en-US" sz="1500" b="1" dirty="0">
                <a:latin typeface="Arial" panose="020B0604020202020204" pitchFamily="34" charset="0"/>
                <a:cs typeface="Arial" panose="020B0604020202020204" pitchFamily="34" charset="0"/>
              </a:rPr>
              <a:t>: 8</a:t>
            </a:r>
            <a:r>
              <a:rPr lang="en-US" sz="1500" dirty="0">
                <a:latin typeface="Arial" panose="020B0604020202020204" pitchFamily="34" charset="0"/>
                <a:cs typeface="Arial" panose="020B0604020202020204" pitchFamily="34" charset="0"/>
              </a:rPr>
              <a:t> Henceforth there is laid up for me a crown of righteousness, which the Lord, the righteous judge, shall give me at that day: and not to me only, but unto all them also that love his appearing.</a:t>
            </a:r>
          </a:p>
          <a:p>
            <a:r>
              <a:rPr lang="en-US" sz="1500" b="1" dirty="0">
                <a:latin typeface="Arial" panose="020B0604020202020204" pitchFamily="34" charset="0"/>
                <a:cs typeface="Arial" panose="020B0604020202020204" pitchFamily="34" charset="0"/>
              </a:rPr>
              <a:t>James 1:12 KJV 12 </a:t>
            </a:r>
            <a:r>
              <a:rPr lang="en-US" sz="1500" dirty="0">
                <a:latin typeface="Arial" panose="020B0604020202020204" pitchFamily="34" charset="0"/>
                <a:cs typeface="Arial" panose="020B0604020202020204" pitchFamily="34" charset="0"/>
              </a:rPr>
              <a:t>Blessed is the man that </a:t>
            </a:r>
            <a:r>
              <a:rPr lang="en-US" sz="1500" b="1" dirty="0" err="1">
                <a:latin typeface="Arial" panose="020B0604020202020204" pitchFamily="34" charset="0"/>
                <a:cs typeface="Arial" panose="020B0604020202020204" pitchFamily="34" charset="0"/>
              </a:rPr>
              <a:t>endureth</a:t>
            </a:r>
            <a:r>
              <a:rPr lang="en-US" sz="1500" b="1" dirty="0">
                <a:latin typeface="Arial" panose="020B0604020202020204" pitchFamily="34" charset="0"/>
                <a:cs typeface="Arial" panose="020B0604020202020204" pitchFamily="34" charset="0"/>
              </a:rPr>
              <a:t> temptation</a:t>
            </a:r>
            <a:r>
              <a:rPr lang="en-US" sz="1500" dirty="0">
                <a:latin typeface="Arial" panose="020B0604020202020204" pitchFamily="34" charset="0"/>
                <a:cs typeface="Arial" panose="020B0604020202020204" pitchFamily="34" charset="0"/>
              </a:rPr>
              <a:t>: for when he is tried, he shall receive </a:t>
            </a:r>
            <a:r>
              <a:rPr lang="en-US" sz="1500" b="1" dirty="0">
                <a:latin typeface="Arial" panose="020B0604020202020204" pitchFamily="34" charset="0"/>
                <a:cs typeface="Arial" panose="020B0604020202020204" pitchFamily="34" charset="0"/>
              </a:rPr>
              <a:t>the crown of life, which the Lord hath promised to them that love him.</a:t>
            </a:r>
          </a:p>
          <a:p>
            <a:r>
              <a:rPr lang="en-US" sz="1500" b="1" dirty="0">
                <a:latin typeface="Arial" panose="020B0604020202020204" pitchFamily="34" charset="0"/>
                <a:cs typeface="Arial" panose="020B0604020202020204" pitchFamily="34" charset="0"/>
              </a:rPr>
              <a:t>1 Peter 5:4 KJV 4 </a:t>
            </a:r>
            <a:r>
              <a:rPr lang="en-US" sz="1500" dirty="0">
                <a:latin typeface="Arial" panose="020B0604020202020204" pitchFamily="34" charset="0"/>
                <a:cs typeface="Arial" panose="020B0604020202020204" pitchFamily="34" charset="0"/>
              </a:rPr>
              <a:t>And when the chief Shepherd shall appear, ye shall receive </a:t>
            </a:r>
            <a:r>
              <a:rPr lang="en-US" sz="1500" b="1" dirty="0">
                <a:latin typeface="Arial" panose="020B0604020202020204" pitchFamily="34" charset="0"/>
                <a:cs typeface="Arial" panose="020B0604020202020204" pitchFamily="34" charset="0"/>
              </a:rPr>
              <a:t>a crown of glory that </a:t>
            </a:r>
            <a:r>
              <a:rPr lang="en-US" sz="1500" b="1" dirty="0" err="1">
                <a:latin typeface="Arial" panose="020B0604020202020204" pitchFamily="34" charset="0"/>
                <a:cs typeface="Arial" panose="020B0604020202020204" pitchFamily="34" charset="0"/>
              </a:rPr>
              <a:t>fadeth</a:t>
            </a:r>
            <a:r>
              <a:rPr lang="en-US" sz="1500" b="1" dirty="0">
                <a:latin typeface="Arial" panose="020B0604020202020204" pitchFamily="34" charset="0"/>
                <a:cs typeface="Arial" panose="020B0604020202020204" pitchFamily="34" charset="0"/>
              </a:rPr>
              <a:t> not away</a:t>
            </a:r>
            <a:r>
              <a:rPr lang="en-US" sz="1500" dirty="0">
                <a:latin typeface="Arial" panose="020B0604020202020204" pitchFamily="34" charset="0"/>
                <a:cs typeface="Arial" panose="020B0604020202020204" pitchFamily="34" charset="0"/>
              </a:rPr>
              <a:t>.</a:t>
            </a:r>
          </a:p>
          <a:p>
            <a:r>
              <a:rPr lang="en-US" sz="1500" b="1" dirty="0">
                <a:latin typeface="Arial" panose="020B0604020202020204" pitchFamily="34" charset="0"/>
                <a:cs typeface="Arial" panose="020B0604020202020204" pitchFamily="34" charset="0"/>
              </a:rPr>
              <a:t>1 Corinthians 9:25 KJV 25 </a:t>
            </a:r>
            <a:r>
              <a:rPr lang="en-US" sz="1500" dirty="0">
                <a:latin typeface="Arial" panose="020B0604020202020204" pitchFamily="34" charset="0"/>
                <a:cs typeface="Arial" panose="020B0604020202020204" pitchFamily="34" charset="0"/>
              </a:rPr>
              <a:t>And every man that </a:t>
            </a:r>
            <a:r>
              <a:rPr lang="en-US" sz="1500" dirty="0" err="1">
                <a:latin typeface="Arial" panose="020B0604020202020204" pitchFamily="34" charset="0"/>
                <a:cs typeface="Arial" panose="020B0604020202020204" pitchFamily="34" charset="0"/>
              </a:rPr>
              <a:t>striveth</a:t>
            </a:r>
            <a:r>
              <a:rPr lang="en-US" sz="1500" dirty="0">
                <a:latin typeface="Arial" panose="020B0604020202020204" pitchFamily="34" charset="0"/>
                <a:cs typeface="Arial" panose="020B0604020202020204" pitchFamily="34" charset="0"/>
              </a:rPr>
              <a:t> for the mastery is temperate in all things. Now they do it to obtain a corruptible crown; but we an incorruptible.</a:t>
            </a:r>
          </a:p>
        </p:txBody>
      </p:sp>
      <p:sp>
        <p:nvSpPr>
          <p:cNvPr id="4" name="Slide Number Placeholder 3"/>
          <p:cNvSpPr>
            <a:spLocks noGrp="1"/>
          </p:cNvSpPr>
          <p:nvPr>
            <p:ph type="sldNum" sz="quarter" idx="5"/>
          </p:nvPr>
        </p:nvSpPr>
        <p:spPr/>
        <p:txBody>
          <a:bodyPr/>
          <a:lstStyle/>
          <a:p>
            <a:fld id="{7E53FBBC-AE81-4F7E-B948-A6B44FD8251E}" type="slidenum">
              <a:rPr lang="en-US" altLang="en-US" smtClean="0"/>
              <a:pPr/>
              <a:t>21</a:t>
            </a:fld>
            <a:endParaRPr lang="en-US" altLang="en-US"/>
          </a:p>
        </p:txBody>
      </p:sp>
      <p:sp>
        <p:nvSpPr>
          <p:cNvPr id="5" name="Date Placeholder 4">
            <a:extLst>
              <a:ext uri="{FF2B5EF4-FFF2-40B4-BE49-F238E27FC236}">
                <a16:creationId xmlns:a16="http://schemas.microsoft.com/office/drawing/2014/main" id="{EF790692-B5F9-CCAB-F464-E1A26A66A983}"/>
              </a:ext>
            </a:extLst>
          </p:cNvPr>
          <p:cNvSpPr>
            <a:spLocks noGrp="1"/>
          </p:cNvSpPr>
          <p:nvPr>
            <p:ph type="dt" idx="1"/>
          </p:nvPr>
        </p:nvSpPr>
        <p:spPr/>
        <p:txBody>
          <a:bodyPr/>
          <a:lstStyle/>
          <a:p>
            <a:pPr>
              <a:defRPr/>
            </a:pPr>
            <a:r>
              <a:rPr lang="en-US"/>
              <a:t>5/21/2023 PM</a:t>
            </a:r>
          </a:p>
        </p:txBody>
      </p:sp>
    </p:spTree>
    <p:extLst>
      <p:ext uri="{BB962C8B-B14F-4D97-AF65-F5344CB8AC3E}">
        <p14:creationId xmlns:p14="http://schemas.microsoft.com/office/powerpoint/2010/main" val="41539164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5/21/2023 PM</a:t>
            </a:r>
          </a:p>
        </p:txBody>
      </p:sp>
      <p:sp>
        <p:nvSpPr>
          <p:cNvPr id="5" name="Slide Number Placeholder 4"/>
          <p:cNvSpPr>
            <a:spLocks noGrp="1"/>
          </p:cNvSpPr>
          <p:nvPr>
            <p:ph type="sldNum" sz="quarter" idx="5"/>
          </p:nvPr>
        </p:nvSpPr>
        <p:spPr/>
        <p:txBody>
          <a:bodyPr/>
          <a:lstStyle/>
          <a:p>
            <a:fld id="{7E53FBBC-AE81-4F7E-B948-A6B44FD8251E}" type="slidenum">
              <a:rPr lang="en-US" altLang="en-US" smtClean="0"/>
              <a:pPr/>
              <a:t>22</a:t>
            </a:fld>
            <a:endParaRPr lang="en-US" altLang="en-US"/>
          </a:p>
        </p:txBody>
      </p:sp>
    </p:spTree>
    <p:extLst>
      <p:ext uri="{BB962C8B-B14F-4D97-AF65-F5344CB8AC3E}">
        <p14:creationId xmlns:p14="http://schemas.microsoft.com/office/powerpoint/2010/main" val="7203156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68"/>
          </a:xfrm>
        </p:spPr>
        <p:txBody>
          <a:bodyPr/>
          <a:lstStyle/>
          <a:p>
            <a:r>
              <a:rPr lang="en-US" sz="1500" b="1" dirty="0">
                <a:latin typeface="Arial" panose="020B0604020202020204" pitchFamily="34" charset="0"/>
                <a:cs typeface="Arial" panose="020B0604020202020204" pitchFamily="34" charset="0"/>
              </a:rPr>
              <a:t>1 Corinthians 9:24-27 KJV 24 </a:t>
            </a:r>
            <a:r>
              <a:rPr lang="en-US" sz="1500" dirty="0">
                <a:latin typeface="Arial" panose="020B0604020202020204" pitchFamily="34" charset="0"/>
                <a:cs typeface="Arial" panose="020B0604020202020204" pitchFamily="34" charset="0"/>
              </a:rPr>
              <a:t>Know ye not that they which run in a race run all, but one </a:t>
            </a:r>
            <a:r>
              <a:rPr lang="en-US" sz="1500" dirty="0" err="1">
                <a:latin typeface="Arial" panose="020B0604020202020204" pitchFamily="34" charset="0"/>
                <a:cs typeface="Arial" panose="020B0604020202020204" pitchFamily="34" charset="0"/>
              </a:rPr>
              <a:t>receiveth</a:t>
            </a:r>
            <a:r>
              <a:rPr lang="en-US" sz="1500" dirty="0">
                <a:latin typeface="Arial" panose="020B0604020202020204" pitchFamily="34" charset="0"/>
                <a:cs typeface="Arial" panose="020B0604020202020204" pitchFamily="34" charset="0"/>
              </a:rPr>
              <a:t> the prize? So run, that ye may obtain. </a:t>
            </a:r>
            <a:r>
              <a:rPr lang="en-US" sz="1500" b="1" dirty="0">
                <a:latin typeface="Arial" panose="020B0604020202020204" pitchFamily="34" charset="0"/>
                <a:cs typeface="Arial" panose="020B0604020202020204" pitchFamily="34" charset="0"/>
              </a:rPr>
              <a:t>25</a:t>
            </a:r>
            <a:r>
              <a:rPr lang="en-US" sz="1500" dirty="0">
                <a:latin typeface="Arial" panose="020B0604020202020204" pitchFamily="34" charset="0"/>
                <a:cs typeface="Arial" panose="020B0604020202020204" pitchFamily="34" charset="0"/>
              </a:rPr>
              <a:t> And every man that </a:t>
            </a:r>
            <a:r>
              <a:rPr lang="en-US" sz="1500" dirty="0" err="1">
                <a:latin typeface="Arial" panose="020B0604020202020204" pitchFamily="34" charset="0"/>
                <a:cs typeface="Arial" panose="020B0604020202020204" pitchFamily="34" charset="0"/>
              </a:rPr>
              <a:t>striveth</a:t>
            </a:r>
            <a:r>
              <a:rPr lang="en-US" sz="1500" dirty="0">
                <a:latin typeface="Arial" panose="020B0604020202020204" pitchFamily="34" charset="0"/>
                <a:cs typeface="Arial" panose="020B0604020202020204" pitchFamily="34" charset="0"/>
              </a:rPr>
              <a:t> for the mastery is temperate in all things. Now they do it to obtain a corruptible crown; but we an incorruptible. </a:t>
            </a:r>
            <a:r>
              <a:rPr lang="en-US" sz="1500" b="1" dirty="0">
                <a:latin typeface="Arial" panose="020B0604020202020204" pitchFamily="34" charset="0"/>
                <a:cs typeface="Arial" panose="020B0604020202020204" pitchFamily="34" charset="0"/>
              </a:rPr>
              <a:t>26</a:t>
            </a:r>
            <a:r>
              <a:rPr lang="en-US" sz="1500" dirty="0">
                <a:latin typeface="Arial" panose="020B0604020202020204" pitchFamily="34" charset="0"/>
                <a:cs typeface="Arial" panose="020B0604020202020204" pitchFamily="34" charset="0"/>
              </a:rPr>
              <a:t> I therefore so run, not as uncertainly; so fight I, not as one that </a:t>
            </a:r>
            <a:r>
              <a:rPr lang="en-US" sz="1500" dirty="0" err="1">
                <a:latin typeface="Arial" panose="020B0604020202020204" pitchFamily="34" charset="0"/>
                <a:cs typeface="Arial" panose="020B0604020202020204" pitchFamily="34" charset="0"/>
              </a:rPr>
              <a:t>beateth</a:t>
            </a:r>
            <a:r>
              <a:rPr lang="en-US" sz="1500" dirty="0">
                <a:latin typeface="Arial" panose="020B0604020202020204" pitchFamily="34" charset="0"/>
                <a:cs typeface="Arial" panose="020B0604020202020204" pitchFamily="34" charset="0"/>
              </a:rPr>
              <a:t> the air: </a:t>
            </a:r>
            <a:r>
              <a:rPr lang="en-US" sz="1500" b="1" dirty="0">
                <a:latin typeface="Arial" panose="020B0604020202020204" pitchFamily="34" charset="0"/>
                <a:cs typeface="Arial" panose="020B0604020202020204" pitchFamily="34" charset="0"/>
              </a:rPr>
              <a:t>27</a:t>
            </a:r>
            <a:r>
              <a:rPr lang="en-US" sz="1500" dirty="0">
                <a:latin typeface="Arial" panose="020B0604020202020204" pitchFamily="34" charset="0"/>
                <a:cs typeface="Arial" panose="020B0604020202020204" pitchFamily="34" charset="0"/>
              </a:rPr>
              <a:t> But I keep under my body, and bring it into subjection: lest that by any means, when I have preached to others, I myself should be a castaway.</a:t>
            </a:r>
          </a:p>
        </p:txBody>
      </p:sp>
      <p:sp>
        <p:nvSpPr>
          <p:cNvPr id="4" name="Slide Number Placeholder 3"/>
          <p:cNvSpPr>
            <a:spLocks noGrp="1"/>
          </p:cNvSpPr>
          <p:nvPr>
            <p:ph type="sldNum" sz="quarter" idx="5"/>
          </p:nvPr>
        </p:nvSpPr>
        <p:spPr/>
        <p:txBody>
          <a:bodyPr/>
          <a:lstStyle/>
          <a:p>
            <a:fld id="{7E53FBBC-AE81-4F7E-B948-A6B44FD8251E}" type="slidenum">
              <a:rPr lang="en-US" altLang="en-US" smtClean="0"/>
              <a:pPr/>
              <a:t>23</a:t>
            </a:fld>
            <a:endParaRPr lang="en-US" altLang="en-US"/>
          </a:p>
        </p:txBody>
      </p:sp>
      <p:sp>
        <p:nvSpPr>
          <p:cNvPr id="5" name="Date Placeholder 4">
            <a:extLst>
              <a:ext uri="{FF2B5EF4-FFF2-40B4-BE49-F238E27FC236}">
                <a16:creationId xmlns:a16="http://schemas.microsoft.com/office/drawing/2014/main" id="{6FFD4095-71CE-70D0-A1BD-B0FDD558C4BB}"/>
              </a:ext>
            </a:extLst>
          </p:cNvPr>
          <p:cNvSpPr>
            <a:spLocks noGrp="1"/>
          </p:cNvSpPr>
          <p:nvPr>
            <p:ph type="dt" idx="1"/>
          </p:nvPr>
        </p:nvSpPr>
        <p:spPr/>
        <p:txBody>
          <a:bodyPr/>
          <a:lstStyle/>
          <a:p>
            <a:pPr>
              <a:defRPr/>
            </a:pPr>
            <a:r>
              <a:rPr lang="en-US"/>
              <a:t>5/21/2023 PM</a:t>
            </a:r>
          </a:p>
        </p:txBody>
      </p:sp>
    </p:spTree>
    <p:extLst>
      <p:ext uri="{BB962C8B-B14F-4D97-AF65-F5344CB8AC3E}">
        <p14:creationId xmlns:p14="http://schemas.microsoft.com/office/powerpoint/2010/main" val="18818772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5/21/2023 PM</a:t>
            </a:r>
          </a:p>
        </p:txBody>
      </p:sp>
      <p:sp>
        <p:nvSpPr>
          <p:cNvPr id="5" name="Slide Number Placeholder 4"/>
          <p:cNvSpPr>
            <a:spLocks noGrp="1"/>
          </p:cNvSpPr>
          <p:nvPr>
            <p:ph type="sldNum" sz="quarter" idx="5"/>
          </p:nvPr>
        </p:nvSpPr>
        <p:spPr/>
        <p:txBody>
          <a:bodyPr/>
          <a:lstStyle/>
          <a:p>
            <a:fld id="{7E53FBBC-AE81-4F7E-B948-A6B44FD8251E}" type="slidenum">
              <a:rPr lang="en-US" altLang="en-US" smtClean="0"/>
              <a:pPr/>
              <a:t>24</a:t>
            </a:fld>
            <a:endParaRPr lang="en-US" altLang="en-US"/>
          </a:p>
        </p:txBody>
      </p:sp>
    </p:spTree>
    <p:extLst>
      <p:ext uri="{BB962C8B-B14F-4D97-AF65-F5344CB8AC3E}">
        <p14:creationId xmlns:p14="http://schemas.microsoft.com/office/powerpoint/2010/main" val="13563430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2038" y="234950"/>
            <a:ext cx="5932487" cy="4448175"/>
          </a:xfrm>
        </p:spPr>
      </p:sp>
      <p:sp>
        <p:nvSpPr>
          <p:cNvPr id="3" name="Notes Placeholder 2"/>
          <p:cNvSpPr>
            <a:spLocks noGrp="1"/>
          </p:cNvSpPr>
          <p:nvPr>
            <p:ph type="body" idx="1"/>
          </p:nvPr>
        </p:nvSpPr>
        <p:spPr>
          <a:xfrm>
            <a:off x="8315" y="4683134"/>
            <a:ext cx="7792759" cy="5337239"/>
          </a:xfrm>
        </p:spPr>
        <p:txBody>
          <a:bodyPr>
            <a:normAutofit fontScale="92500" lnSpcReduction="10000"/>
          </a:bodyPr>
          <a:lstStyle/>
          <a:p>
            <a:pPr>
              <a:defRPr/>
            </a:pPr>
            <a:r>
              <a:rPr lang="en-US" altLang="en-US" sz="1500" b="1" u="sng" dirty="0">
                <a:latin typeface="Arial" panose="020B0604020202020204" pitchFamily="34" charset="0"/>
                <a:cs typeface="Arial" panose="020B0604020202020204" pitchFamily="34" charset="0"/>
              </a:rPr>
              <a:t>Acts 2:36-37 - 36 </a:t>
            </a:r>
            <a:r>
              <a:rPr lang="en-US" altLang="en-US" sz="15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500" b="1" dirty="0">
                <a:latin typeface="Arial" panose="020B0604020202020204" pitchFamily="34" charset="0"/>
                <a:cs typeface="Arial" panose="020B0604020202020204" pitchFamily="34" charset="0"/>
              </a:rPr>
              <a:t>3</a:t>
            </a:r>
            <a:r>
              <a:rPr lang="en-US" altLang="en-US" sz="15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500" b="1" dirty="0">
                <a:latin typeface="Arial" panose="020B0604020202020204" pitchFamily="34" charset="0"/>
                <a:cs typeface="Arial" panose="020B0604020202020204" pitchFamily="34" charset="0"/>
              </a:rPr>
              <a:t>Men and brethren, what shall we do?</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10:34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5/21/2023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25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4559313"/>
          </a:xfrm>
        </p:spPr>
        <p:txBody>
          <a:bodyPr/>
          <a:lstStyle/>
          <a:p>
            <a:r>
              <a:rPr lang="en-US" sz="1300" b="1" dirty="0">
                <a:latin typeface="Arial" panose="020B0604020202020204" pitchFamily="34" charset="0"/>
                <a:cs typeface="Arial" panose="020B0604020202020204" pitchFamily="34" charset="0"/>
              </a:rPr>
              <a:t>1 Corinthians 9:24-27 NKJV 24 </a:t>
            </a:r>
            <a:r>
              <a:rPr lang="en-US" sz="1300" dirty="0">
                <a:latin typeface="Arial" panose="020B0604020202020204" pitchFamily="34" charset="0"/>
                <a:cs typeface="Arial" panose="020B0604020202020204" pitchFamily="34" charset="0"/>
              </a:rPr>
              <a:t>Do you not know that those who run in a race all run, but one receives the prize? Run in such a way that you may obtain it. </a:t>
            </a:r>
            <a:r>
              <a:rPr lang="en-US" sz="1300" b="1" dirty="0">
                <a:latin typeface="Arial" panose="020B0604020202020204" pitchFamily="34" charset="0"/>
                <a:cs typeface="Arial" panose="020B0604020202020204" pitchFamily="34" charset="0"/>
              </a:rPr>
              <a:t>25</a:t>
            </a:r>
            <a:r>
              <a:rPr lang="en-US" sz="1300" dirty="0">
                <a:latin typeface="Arial" panose="020B0604020202020204" pitchFamily="34" charset="0"/>
                <a:cs typeface="Arial" panose="020B0604020202020204" pitchFamily="34" charset="0"/>
              </a:rPr>
              <a:t> And everyone who competes for the prize is temperate in all things. Now they do it to obtain a perishable crown, but we for an imperishable crown. </a:t>
            </a:r>
            <a:r>
              <a:rPr lang="en-US" sz="1300" b="1" dirty="0">
                <a:latin typeface="Arial" panose="020B0604020202020204" pitchFamily="34" charset="0"/>
                <a:cs typeface="Arial" panose="020B0604020202020204" pitchFamily="34" charset="0"/>
              </a:rPr>
              <a:t>26</a:t>
            </a:r>
            <a:r>
              <a:rPr lang="en-US" sz="1300" dirty="0">
                <a:latin typeface="Arial" panose="020B0604020202020204" pitchFamily="34" charset="0"/>
                <a:cs typeface="Arial" panose="020B0604020202020204" pitchFamily="34" charset="0"/>
              </a:rPr>
              <a:t> Therefore I run thus: not with uncertainty. Thus I fight: not as one who beats the air. </a:t>
            </a:r>
            <a:r>
              <a:rPr lang="en-US" sz="1300" b="1" dirty="0">
                <a:latin typeface="Arial" panose="020B0604020202020204" pitchFamily="34" charset="0"/>
                <a:cs typeface="Arial" panose="020B0604020202020204" pitchFamily="34" charset="0"/>
              </a:rPr>
              <a:t>27</a:t>
            </a:r>
            <a:r>
              <a:rPr lang="en-US" sz="1300" dirty="0">
                <a:latin typeface="Arial" panose="020B0604020202020204" pitchFamily="34" charset="0"/>
                <a:cs typeface="Arial" panose="020B0604020202020204" pitchFamily="34" charset="0"/>
              </a:rPr>
              <a:t> But I discipline my body and bring it into subjection, lest, when I have preached to others, I myself should become disqualified.</a:t>
            </a:r>
          </a:p>
        </p:txBody>
      </p:sp>
      <p:sp>
        <p:nvSpPr>
          <p:cNvPr id="4" name="Slide Number Placeholder 3"/>
          <p:cNvSpPr>
            <a:spLocks noGrp="1"/>
          </p:cNvSpPr>
          <p:nvPr>
            <p:ph type="sldNum" sz="quarter" idx="5"/>
          </p:nvPr>
        </p:nvSpPr>
        <p:spPr/>
        <p:txBody>
          <a:bodyPr/>
          <a:lstStyle/>
          <a:p>
            <a:fld id="{7E53FBBC-AE81-4F7E-B948-A6B44FD8251E}" type="slidenum">
              <a:rPr lang="en-US" altLang="en-US" smtClean="0"/>
              <a:pPr/>
              <a:t>3</a:t>
            </a:fld>
            <a:endParaRPr lang="en-US" altLang="en-US"/>
          </a:p>
        </p:txBody>
      </p:sp>
      <p:sp>
        <p:nvSpPr>
          <p:cNvPr id="5" name="Date Placeholder 4">
            <a:extLst>
              <a:ext uri="{FF2B5EF4-FFF2-40B4-BE49-F238E27FC236}">
                <a16:creationId xmlns:a16="http://schemas.microsoft.com/office/drawing/2014/main" id="{49BB4103-3C5E-7774-D304-C6A8F7B8BF23}"/>
              </a:ext>
            </a:extLst>
          </p:cNvPr>
          <p:cNvSpPr>
            <a:spLocks noGrp="1"/>
          </p:cNvSpPr>
          <p:nvPr>
            <p:ph type="dt" idx="1"/>
          </p:nvPr>
        </p:nvSpPr>
        <p:spPr/>
        <p:txBody>
          <a:bodyPr/>
          <a:lstStyle/>
          <a:p>
            <a:pPr>
              <a:defRPr/>
            </a:pPr>
            <a:r>
              <a:rPr lang="en-US"/>
              <a:t>5/21/2023 PM</a:t>
            </a:r>
          </a:p>
        </p:txBody>
      </p:sp>
    </p:spTree>
    <p:extLst>
      <p:ext uri="{BB962C8B-B14F-4D97-AF65-F5344CB8AC3E}">
        <p14:creationId xmlns:p14="http://schemas.microsoft.com/office/powerpoint/2010/main" val="26112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5/21/2023 PM</a:t>
            </a:r>
          </a:p>
        </p:txBody>
      </p:sp>
      <p:sp>
        <p:nvSpPr>
          <p:cNvPr id="5" name="Slide Number Placeholder 4"/>
          <p:cNvSpPr>
            <a:spLocks noGrp="1"/>
          </p:cNvSpPr>
          <p:nvPr>
            <p:ph type="sldNum" sz="quarter" idx="5"/>
          </p:nvPr>
        </p:nvSpPr>
        <p:spPr/>
        <p:txBody>
          <a:bodyPr/>
          <a:lstStyle/>
          <a:p>
            <a:fld id="{7E53FBBC-AE81-4F7E-B948-A6B44FD8251E}" type="slidenum">
              <a:rPr lang="en-US" altLang="en-US" smtClean="0"/>
              <a:pPr/>
              <a:t>4</a:t>
            </a:fld>
            <a:endParaRPr lang="en-US" altLang="en-US"/>
          </a:p>
        </p:txBody>
      </p:sp>
    </p:spTree>
    <p:extLst>
      <p:ext uri="{BB962C8B-B14F-4D97-AF65-F5344CB8AC3E}">
        <p14:creationId xmlns:p14="http://schemas.microsoft.com/office/powerpoint/2010/main" val="721890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5/21/2023 PM</a:t>
            </a:r>
          </a:p>
        </p:txBody>
      </p:sp>
      <p:sp>
        <p:nvSpPr>
          <p:cNvPr id="5" name="Slide Number Placeholder 4"/>
          <p:cNvSpPr>
            <a:spLocks noGrp="1"/>
          </p:cNvSpPr>
          <p:nvPr>
            <p:ph type="sldNum" sz="quarter" idx="5"/>
          </p:nvPr>
        </p:nvSpPr>
        <p:spPr/>
        <p:txBody>
          <a:bodyPr/>
          <a:lstStyle/>
          <a:p>
            <a:fld id="{7E53FBBC-AE81-4F7E-B948-A6B44FD8251E}" type="slidenum">
              <a:rPr lang="en-US" altLang="en-US" smtClean="0"/>
              <a:pPr/>
              <a:t>5</a:t>
            </a:fld>
            <a:endParaRPr lang="en-US" altLang="en-US"/>
          </a:p>
        </p:txBody>
      </p:sp>
    </p:spTree>
    <p:extLst>
      <p:ext uri="{BB962C8B-B14F-4D97-AF65-F5344CB8AC3E}">
        <p14:creationId xmlns:p14="http://schemas.microsoft.com/office/powerpoint/2010/main" val="2414563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5/21/2023 PM</a:t>
            </a:r>
          </a:p>
        </p:txBody>
      </p:sp>
      <p:sp>
        <p:nvSpPr>
          <p:cNvPr id="5" name="Slide Number Placeholder 4"/>
          <p:cNvSpPr>
            <a:spLocks noGrp="1"/>
          </p:cNvSpPr>
          <p:nvPr>
            <p:ph type="sldNum" sz="quarter" idx="5"/>
          </p:nvPr>
        </p:nvSpPr>
        <p:spPr/>
        <p:txBody>
          <a:bodyPr/>
          <a:lstStyle/>
          <a:p>
            <a:fld id="{7E53FBBC-AE81-4F7E-B948-A6B44FD8251E}" type="slidenum">
              <a:rPr lang="en-US" altLang="en-US" smtClean="0"/>
              <a:pPr/>
              <a:t>6</a:t>
            </a:fld>
            <a:endParaRPr lang="en-US" altLang="en-US"/>
          </a:p>
        </p:txBody>
      </p:sp>
    </p:spTree>
    <p:extLst>
      <p:ext uri="{BB962C8B-B14F-4D97-AF65-F5344CB8AC3E}">
        <p14:creationId xmlns:p14="http://schemas.microsoft.com/office/powerpoint/2010/main" val="2080234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5/21/2023 PM</a:t>
            </a:r>
          </a:p>
        </p:txBody>
      </p:sp>
      <p:sp>
        <p:nvSpPr>
          <p:cNvPr id="5" name="Slide Number Placeholder 4"/>
          <p:cNvSpPr>
            <a:spLocks noGrp="1"/>
          </p:cNvSpPr>
          <p:nvPr>
            <p:ph type="sldNum" sz="quarter" idx="5"/>
          </p:nvPr>
        </p:nvSpPr>
        <p:spPr/>
        <p:txBody>
          <a:bodyPr/>
          <a:lstStyle/>
          <a:p>
            <a:fld id="{7E53FBBC-AE81-4F7E-B948-A6B44FD8251E}" type="slidenum">
              <a:rPr lang="en-US" altLang="en-US" smtClean="0"/>
              <a:pPr/>
              <a:t>7</a:t>
            </a:fld>
            <a:endParaRPr lang="en-US" altLang="en-US"/>
          </a:p>
        </p:txBody>
      </p:sp>
    </p:spTree>
    <p:extLst>
      <p:ext uri="{BB962C8B-B14F-4D97-AF65-F5344CB8AC3E}">
        <p14:creationId xmlns:p14="http://schemas.microsoft.com/office/powerpoint/2010/main" val="4038807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5/21/2023 PM</a:t>
            </a:r>
          </a:p>
        </p:txBody>
      </p:sp>
      <p:sp>
        <p:nvSpPr>
          <p:cNvPr id="5" name="Slide Number Placeholder 4"/>
          <p:cNvSpPr>
            <a:spLocks noGrp="1"/>
          </p:cNvSpPr>
          <p:nvPr>
            <p:ph type="sldNum" sz="quarter" idx="5"/>
          </p:nvPr>
        </p:nvSpPr>
        <p:spPr/>
        <p:txBody>
          <a:bodyPr/>
          <a:lstStyle/>
          <a:p>
            <a:fld id="{7E53FBBC-AE81-4F7E-B948-A6B44FD8251E}" type="slidenum">
              <a:rPr lang="en-US" altLang="en-US" smtClean="0"/>
              <a:pPr/>
              <a:t>8</a:t>
            </a:fld>
            <a:endParaRPr lang="en-US" altLang="en-US"/>
          </a:p>
        </p:txBody>
      </p:sp>
    </p:spTree>
    <p:extLst>
      <p:ext uri="{BB962C8B-B14F-4D97-AF65-F5344CB8AC3E}">
        <p14:creationId xmlns:p14="http://schemas.microsoft.com/office/powerpoint/2010/main" val="3504948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6" cy="5280025"/>
          </a:xfrm>
        </p:spPr>
        <p:txBody>
          <a:bodyPr/>
          <a:lstStyle/>
          <a:p>
            <a:r>
              <a:rPr lang="en-US" sz="1400" b="1" i="0" u="none" strike="noStrike" baseline="0" dirty="0">
                <a:latin typeface="Arial" panose="020B0604020202020204" pitchFamily="34" charset="0"/>
                <a:cs typeface="Arial" panose="020B0604020202020204" pitchFamily="34" charset="0"/>
              </a:rPr>
              <a:t>Boston Marathon</a:t>
            </a:r>
            <a:endParaRPr lang="en-US" sz="1400" b="0" i="0" u="none" strike="noStrike" baseline="0" dirty="0">
              <a:latin typeface="Arial" panose="020B0604020202020204" pitchFamily="34" charset="0"/>
              <a:cs typeface="Arial" panose="020B0604020202020204" pitchFamily="34" charset="0"/>
            </a:endParaRPr>
          </a:p>
          <a:p>
            <a:endParaRPr lang="en-US" dirty="0"/>
          </a:p>
        </p:txBody>
      </p:sp>
      <p:sp>
        <p:nvSpPr>
          <p:cNvPr id="4" name="Date Placeholder 3"/>
          <p:cNvSpPr>
            <a:spLocks noGrp="1"/>
          </p:cNvSpPr>
          <p:nvPr>
            <p:ph type="dt" idx="1"/>
          </p:nvPr>
        </p:nvSpPr>
        <p:spPr/>
        <p:txBody>
          <a:bodyPr/>
          <a:lstStyle/>
          <a:p>
            <a:pPr>
              <a:defRPr/>
            </a:pPr>
            <a:r>
              <a:rPr lang="en-US"/>
              <a:t>5/21/2023 PM</a:t>
            </a:r>
          </a:p>
        </p:txBody>
      </p:sp>
      <p:sp>
        <p:nvSpPr>
          <p:cNvPr id="5" name="Slide Number Placeholder 4"/>
          <p:cNvSpPr>
            <a:spLocks noGrp="1"/>
          </p:cNvSpPr>
          <p:nvPr>
            <p:ph type="sldNum" sz="quarter" idx="5"/>
          </p:nvPr>
        </p:nvSpPr>
        <p:spPr/>
        <p:txBody>
          <a:bodyPr/>
          <a:lstStyle/>
          <a:p>
            <a:fld id="{7E53FBBC-AE81-4F7E-B948-A6B44FD8251E}" type="slidenum">
              <a:rPr lang="en-US" altLang="en-US" smtClean="0"/>
              <a:pPr/>
              <a:t>9</a:t>
            </a:fld>
            <a:endParaRPr lang="en-US" altLang="en-US"/>
          </a:p>
        </p:txBody>
      </p:sp>
    </p:spTree>
    <p:extLst>
      <p:ext uri="{BB962C8B-B14F-4D97-AF65-F5344CB8AC3E}">
        <p14:creationId xmlns:p14="http://schemas.microsoft.com/office/powerpoint/2010/main" val="2716864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 name="Date Placeholder 13">
            <a:extLst>
              <a:ext uri="{FF2B5EF4-FFF2-40B4-BE49-F238E27FC236}">
                <a16:creationId xmlns:a16="http://schemas.microsoft.com/office/drawing/2014/main" id="{F6710C27-681B-4C41-E7F9-F454013C7C05}"/>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2">
            <a:extLst>
              <a:ext uri="{FF2B5EF4-FFF2-40B4-BE49-F238E27FC236}">
                <a16:creationId xmlns:a16="http://schemas.microsoft.com/office/drawing/2014/main" id="{21F5FA12-3205-1FBE-8A06-B0A99D41D681}"/>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22">
            <a:extLst>
              <a:ext uri="{FF2B5EF4-FFF2-40B4-BE49-F238E27FC236}">
                <a16:creationId xmlns:a16="http://schemas.microsoft.com/office/drawing/2014/main" id="{47CA5AD6-9A9D-2BFE-C41A-D88BBA7F7CA6}"/>
              </a:ext>
            </a:extLst>
          </p:cNvPr>
          <p:cNvSpPr>
            <a:spLocks noGrp="1"/>
          </p:cNvSpPr>
          <p:nvPr>
            <p:ph type="sldNum" sz="quarter" idx="12"/>
          </p:nvPr>
        </p:nvSpPr>
        <p:spPr/>
        <p:txBody>
          <a:bodyPr/>
          <a:lstStyle>
            <a:lvl1pPr>
              <a:defRPr/>
            </a:lvl1pPr>
          </a:lstStyle>
          <a:p>
            <a:fld id="{7E5A620D-1458-43F4-AEE2-CBEDAA47A55E}" type="slidenum">
              <a:rPr lang="en-US" altLang="en-US"/>
              <a:pPr/>
              <a:t>‹#›</a:t>
            </a:fld>
            <a:endParaRPr lang="en-US" altLang="en-US"/>
          </a:p>
        </p:txBody>
      </p:sp>
    </p:spTree>
    <p:extLst>
      <p:ext uri="{BB962C8B-B14F-4D97-AF65-F5344CB8AC3E}">
        <p14:creationId xmlns:p14="http://schemas.microsoft.com/office/powerpoint/2010/main" val="1674510565"/>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3A248351-7CA4-C2F0-DB57-7783CFD46329}"/>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
            <a:extLst>
              <a:ext uri="{FF2B5EF4-FFF2-40B4-BE49-F238E27FC236}">
                <a16:creationId xmlns:a16="http://schemas.microsoft.com/office/drawing/2014/main" id="{1117B380-F33E-C3D2-99E9-6B3A4314C55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22">
            <a:extLst>
              <a:ext uri="{FF2B5EF4-FFF2-40B4-BE49-F238E27FC236}">
                <a16:creationId xmlns:a16="http://schemas.microsoft.com/office/drawing/2014/main" id="{EFABE28A-0DCB-EB5E-630C-66DB701BA6E2}"/>
              </a:ext>
            </a:extLst>
          </p:cNvPr>
          <p:cNvSpPr>
            <a:spLocks noGrp="1"/>
          </p:cNvSpPr>
          <p:nvPr>
            <p:ph type="sldNum" sz="quarter" idx="12"/>
          </p:nvPr>
        </p:nvSpPr>
        <p:spPr/>
        <p:txBody>
          <a:bodyPr/>
          <a:lstStyle>
            <a:lvl1pPr>
              <a:defRPr/>
            </a:lvl1pPr>
          </a:lstStyle>
          <a:p>
            <a:fld id="{FF75A940-5C91-43D9-B0B2-6E159DFE0092}" type="slidenum">
              <a:rPr lang="en-US" altLang="en-US"/>
              <a:pPr/>
              <a:t>‹#›</a:t>
            </a:fld>
            <a:endParaRPr lang="en-US" altLang="en-US"/>
          </a:p>
        </p:txBody>
      </p:sp>
    </p:spTree>
    <p:extLst>
      <p:ext uri="{BB962C8B-B14F-4D97-AF65-F5344CB8AC3E}">
        <p14:creationId xmlns:p14="http://schemas.microsoft.com/office/powerpoint/2010/main" val="1739718650"/>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3F948389-84C2-941A-D174-539A16827EDE}"/>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
            <a:extLst>
              <a:ext uri="{FF2B5EF4-FFF2-40B4-BE49-F238E27FC236}">
                <a16:creationId xmlns:a16="http://schemas.microsoft.com/office/drawing/2014/main" id="{C41E8C37-6638-8BCF-562C-3AD4FDE5FBA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22">
            <a:extLst>
              <a:ext uri="{FF2B5EF4-FFF2-40B4-BE49-F238E27FC236}">
                <a16:creationId xmlns:a16="http://schemas.microsoft.com/office/drawing/2014/main" id="{B698ED1C-A114-5E52-1E26-A427554C1BBB}"/>
              </a:ext>
            </a:extLst>
          </p:cNvPr>
          <p:cNvSpPr>
            <a:spLocks noGrp="1"/>
          </p:cNvSpPr>
          <p:nvPr>
            <p:ph type="sldNum" sz="quarter" idx="12"/>
          </p:nvPr>
        </p:nvSpPr>
        <p:spPr/>
        <p:txBody>
          <a:bodyPr/>
          <a:lstStyle>
            <a:lvl1pPr>
              <a:defRPr/>
            </a:lvl1pPr>
          </a:lstStyle>
          <a:p>
            <a:fld id="{CE42A973-24DE-4CE3-9D73-3425C6408CCD}" type="slidenum">
              <a:rPr lang="en-US" altLang="en-US"/>
              <a:pPr/>
              <a:t>‹#›</a:t>
            </a:fld>
            <a:endParaRPr lang="en-US" altLang="en-US"/>
          </a:p>
        </p:txBody>
      </p:sp>
    </p:spTree>
    <p:extLst>
      <p:ext uri="{BB962C8B-B14F-4D97-AF65-F5344CB8AC3E}">
        <p14:creationId xmlns:p14="http://schemas.microsoft.com/office/powerpoint/2010/main" val="2596862430"/>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DCFC0DD0-BE44-740D-F7FB-DC1D869C6EDB}"/>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
            <a:extLst>
              <a:ext uri="{FF2B5EF4-FFF2-40B4-BE49-F238E27FC236}">
                <a16:creationId xmlns:a16="http://schemas.microsoft.com/office/drawing/2014/main" id="{FA1E5BC5-C63A-3B34-B8E0-777D54A3533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22">
            <a:extLst>
              <a:ext uri="{FF2B5EF4-FFF2-40B4-BE49-F238E27FC236}">
                <a16:creationId xmlns:a16="http://schemas.microsoft.com/office/drawing/2014/main" id="{4E1FD187-BCB5-9367-8649-2964D2CB76DC}"/>
              </a:ext>
            </a:extLst>
          </p:cNvPr>
          <p:cNvSpPr>
            <a:spLocks noGrp="1"/>
          </p:cNvSpPr>
          <p:nvPr>
            <p:ph type="sldNum" sz="quarter" idx="12"/>
          </p:nvPr>
        </p:nvSpPr>
        <p:spPr/>
        <p:txBody>
          <a:bodyPr/>
          <a:lstStyle>
            <a:lvl1pPr>
              <a:defRPr/>
            </a:lvl1pPr>
          </a:lstStyle>
          <a:p>
            <a:fld id="{74B6BEF6-08F7-48DC-BB50-B2BC25892131}" type="slidenum">
              <a:rPr lang="en-US" altLang="en-US"/>
              <a:pPr/>
              <a:t>‹#›</a:t>
            </a:fld>
            <a:endParaRPr lang="en-US" altLang="en-US"/>
          </a:p>
        </p:txBody>
      </p:sp>
    </p:spTree>
    <p:extLst>
      <p:ext uri="{BB962C8B-B14F-4D97-AF65-F5344CB8AC3E}">
        <p14:creationId xmlns:p14="http://schemas.microsoft.com/office/powerpoint/2010/main" val="40324683"/>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C2D8C40C-BCCA-0C4B-B27F-D66459C3015E}"/>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71AEF2D-2B64-1DFD-2214-C975FADD0E10}"/>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D833FB3-2A87-89C0-8DD8-FDFB4EC2CD8D}"/>
              </a:ext>
            </a:extLst>
          </p:cNvPr>
          <p:cNvSpPr>
            <a:spLocks noGrp="1"/>
          </p:cNvSpPr>
          <p:nvPr>
            <p:ph type="sldNum" sz="quarter" idx="12"/>
          </p:nvPr>
        </p:nvSpPr>
        <p:spPr/>
        <p:txBody>
          <a:bodyPr/>
          <a:lstStyle>
            <a:lvl1pPr>
              <a:defRPr/>
            </a:lvl1pPr>
          </a:lstStyle>
          <a:p>
            <a:fld id="{1F0EB342-76C6-4339-AE48-F1B69E16504D}" type="slidenum">
              <a:rPr lang="en-US" altLang="en-US"/>
              <a:pPr/>
              <a:t>‹#›</a:t>
            </a:fld>
            <a:endParaRPr lang="en-US" altLang="en-US"/>
          </a:p>
        </p:txBody>
      </p:sp>
    </p:spTree>
    <p:extLst>
      <p:ext uri="{BB962C8B-B14F-4D97-AF65-F5344CB8AC3E}">
        <p14:creationId xmlns:p14="http://schemas.microsoft.com/office/powerpoint/2010/main" val="836616707"/>
      </p:ext>
    </p:extLst>
  </p:cSld>
  <p:clrMapOvr>
    <a:overrideClrMapping bg1="dk1" tx1="lt1" bg2="dk2" tx2="lt2" accent1="accent1" accent2="accent2" accent3="accent3" accent4="accent4" accent5="accent5" accent6="accent6" hlink="hlink" folHlink="folHlink"/>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DB6F9285-CA5B-677B-3049-0CCCA70D69D9}"/>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2">
            <a:extLst>
              <a:ext uri="{FF2B5EF4-FFF2-40B4-BE49-F238E27FC236}">
                <a16:creationId xmlns:a16="http://schemas.microsoft.com/office/drawing/2014/main" id="{DA359FD3-AD44-BF2F-5099-BC9F994C8310}"/>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22">
            <a:extLst>
              <a:ext uri="{FF2B5EF4-FFF2-40B4-BE49-F238E27FC236}">
                <a16:creationId xmlns:a16="http://schemas.microsoft.com/office/drawing/2014/main" id="{906D273E-836D-99B6-D495-9F1B592E7BE1}"/>
              </a:ext>
            </a:extLst>
          </p:cNvPr>
          <p:cNvSpPr>
            <a:spLocks noGrp="1"/>
          </p:cNvSpPr>
          <p:nvPr>
            <p:ph type="sldNum" sz="quarter" idx="12"/>
          </p:nvPr>
        </p:nvSpPr>
        <p:spPr/>
        <p:txBody>
          <a:bodyPr/>
          <a:lstStyle>
            <a:lvl1pPr>
              <a:defRPr/>
            </a:lvl1pPr>
          </a:lstStyle>
          <a:p>
            <a:fld id="{99FE8DDF-3A52-44E2-B89C-24903EE6491C}" type="slidenum">
              <a:rPr lang="en-US" altLang="en-US"/>
              <a:pPr/>
              <a:t>‹#›</a:t>
            </a:fld>
            <a:endParaRPr lang="en-US" altLang="en-US"/>
          </a:p>
        </p:txBody>
      </p:sp>
    </p:spTree>
    <p:extLst>
      <p:ext uri="{BB962C8B-B14F-4D97-AF65-F5344CB8AC3E}">
        <p14:creationId xmlns:p14="http://schemas.microsoft.com/office/powerpoint/2010/main" val="2635710769"/>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1C205C93-7ED1-77A1-FE7C-C390FAECB4C3}"/>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2">
            <a:extLst>
              <a:ext uri="{FF2B5EF4-FFF2-40B4-BE49-F238E27FC236}">
                <a16:creationId xmlns:a16="http://schemas.microsoft.com/office/drawing/2014/main" id="{AC399890-E047-CEFB-F671-997A711BEB28}"/>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22">
            <a:extLst>
              <a:ext uri="{FF2B5EF4-FFF2-40B4-BE49-F238E27FC236}">
                <a16:creationId xmlns:a16="http://schemas.microsoft.com/office/drawing/2014/main" id="{DD7BCA65-2802-14CD-11B7-18DACBAB3B09}"/>
              </a:ext>
            </a:extLst>
          </p:cNvPr>
          <p:cNvSpPr>
            <a:spLocks noGrp="1"/>
          </p:cNvSpPr>
          <p:nvPr>
            <p:ph type="sldNum" sz="quarter" idx="12"/>
          </p:nvPr>
        </p:nvSpPr>
        <p:spPr/>
        <p:txBody>
          <a:bodyPr/>
          <a:lstStyle>
            <a:lvl1pPr>
              <a:defRPr/>
            </a:lvl1pPr>
          </a:lstStyle>
          <a:p>
            <a:fld id="{1ABC8410-DD62-4316-9E1C-17110FC81CC3}" type="slidenum">
              <a:rPr lang="en-US" altLang="en-US"/>
              <a:pPr/>
              <a:t>‹#›</a:t>
            </a:fld>
            <a:endParaRPr lang="en-US" altLang="en-US"/>
          </a:p>
        </p:txBody>
      </p:sp>
    </p:spTree>
    <p:extLst>
      <p:ext uri="{BB962C8B-B14F-4D97-AF65-F5344CB8AC3E}">
        <p14:creationId xmlns:p14="http://schemas.microsoft.com/office/powerpoint/2010/main" val="1772156498"/>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1BE1A27F-51CD-3AFD-4FF5-114382EBA31B}"/>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2">
            <a:extLst>
              <a:ext uri="{FF2B5EF4-FFF2-40B4-BE49-F238E27FC236}">
                <a16:creationId xmlns:a16="http://schemas.microsoft.com/office/drawing/2014/main" id="{234007C8-726D-22F1-4013-386785C04135}"/>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22">
            <a:extLst>
              <a:ext uri="{FF2B5EF4-FFF2-40B4-BE49-F238E27FC236}">
                <a16:creationId xmlns:a16="http://schemas.microsoft.com/office/drawing/2014/main" id="{07CA6C26-3BFD-E013-FD7F-F7AF46BB3ECC}"/>
              </a:ext>
            </a:extLst>
          </p:cNvPr>
          <p:cNvSpPr>
            <a:spLocks noGrp="1"/>
          </p:cNvSpPr>
          <p:nvPr>
            <p:ph type="sldNum" sz="quarter" idx="12"/>
          </p:nvPr>
        </p:nvSpPr>
        <p:spPr/>
        <p:txBody>
          <a:bodyPr/>
          <a:lstStyle>
            <a:lvl1pPr>
              <a:defRPr/>
            </a:lvl1pPr>
          </a:lstStyle>
          <a:p>
            <a:fld id="{C8A69CAD-9540-47CE-A56C-4316E0722600}" type="slidenum">
              <a:rPr lang="en-US" altLang="en-US"/>
              <a:pPr/>
              <a:t>‹#›</a:t>
            </a:fld>
            <a:endParaRPr lang="en-US" altLang="en-US"/>
          </a:p>
        </p:txBody>
      </p:sp>
    </p:spTree>
    <p:extLst>
      <p:ext uri="{BB962C8B-B14F-4D97-AF65-F5344CB8AC3E}">
        <p14:creationId xmlns:p14="http://schemas.microsoft.com/office/powerpoint/2010/main" val="1952973614"/>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D4AC71CF-8B2F-2FAF-1643-96513A284A30}"/>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2">
            <a:extLst>
              <a:ext uri="{FF2B5EF4-FFF2-40B4-BE49-F238E27FC236}">
                <a16:creationId xmlns:a16="http://schemas.microsoft.com/office/drawing/2014/main" id="{2F13B040-2C06-B4CD-827D-A5D2B69C40B9}"/>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22">
            <a:extLst>
              <a:ext uri="{FF2B5EF4-FFF2-40B4-BE49-F238E27FC236}">
                <a16:creationId xmlns:a16="http://schemas.microsoft.com/office/drawing/2014/main" id="{BA595EEC-3A9A-8B13-78C2-E11810F3AE74}"/>
              </a:ext>
            </a:extLst>
          </p:cNvPr>
          <p:cNvSpPr>
            <a:spLocks noGrp="1"/>
          </p:cNvSpPr>
          <p:nvPr>
            <p:ph type="sldNum" sz="quarter" idx="12"/>
          </p:nvPr>
        </p:nvSpPr>
        <p:spPr/>
        <p:txBody>
          <a:bodyPr/>
          <a:lstStyle>
            <a:lvl1pPr>
              <a:defRPr/>
            </a:lvl1pPr>
          </a:lstStyle>
          <a:p>
            <a:fld id="{6FAD3119-9B23-4ABB-9FE5-E8AB07BAF816}" type="slidenum">
              <a:rPr lang="en-US" altLang="en-US"/>
              <a:pPr/>
              <a:t>‹#›</a:t>
            </a:fld>
            <a:endParaRPr lang="en-US" altLang="en-US"/>
          </a:p>
        </p:txBody>
      </p:sp>
    </p:spTree>
    <p:extLst>
      <p:ext uri="{BB962C8B-B14F-4D97-AF65-F5344CB8AC3E}">
        <p14:creationId xmlns:p14="http://schemas.microsoft.com/office/powerpoint/2010/main" val="3223782561"/>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360CB97E-7DF0-5D6E-6C0F-7DA6223312FF}"/>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2">
            <a:extLst>
              <a:ext uri="{FF2B5EF4-FFF2-40B4-BE49-F238E27FC236}">
                <a16:creationId xmlns:a16="http://schemas.microsoft.com/office/drawing/2014/main" id="{7099692A-BEA0-D6F3-5A11-1FBA3D7004F5}"/>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22">
            <a:extLst>
              <a:ext uri="{FF2B5EF4-FFF2-40B4-BE49-F238E27FC236}">
                <a16:creationId xmlns:a16="http://schemas.microsoft.com/office/drawing/2014/main" id="{417E3521-AD00-CAD2-24F7-6B75FBD76629}"/>
              </a:ext>
            </a:extLst>
          </p:cNvPr>
          <p:cNvSpPr>
            <a:spLocks noGrp="1"/>
          </p:cNvSpPr>
          <p:nvPr>
            <p:ph type="sldNum" sz="quarter" idx="12"/>
          </p:nvPr>
        </p:nvSpPr>
        <p:spPr/>
        <p:txBody>
          <a:bodyPr/>
          <a:lstStyle>
            <a:lvl1pPr>
              <a:defRPr/>
            </a:lvl1pPr>
          </a:lstStyle>
          <a:p>
            <a:fld id="{4BA260DF-CC62-4315-BE68-33EB47A63FF2}" type="slidenum">
              <a:rPr lang="en-US" altLang="en-US"/>
              <a:pPr/>
              <a:t>‹#›</a:t>
            </a:fld>
            <a:endParaRPr lang="en-US" altLang="en-US"/>
          </a:p>
        </p:txBody>
      </p:sp>
    </p:spTree>
    <p:extLst>
      <p:ext uri="{BB962C8B-B14F-4D97-AF65-F5344CB8AC3E}">
        <p14:creationId xmlns:p14="http://schemas.microsoft.com/office/powerpoint/2010/main" val="1954118601"/>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9064F27E-342E-69D9-F7E8-EEC10850064E}"/>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2">
            <a:extLst>
              <a:ext uri="{FF2B5EF4-FFF2-40B4-BE49-F238E27FC236}">
                <a16:creationId xmlns:a16="http://schemas.microsoft.com/office/drawing/2014/main" id="{D6FD3E67-9AE1-BDCB-65B5-26C0BAF7DF72}"/>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22">
            <a:extLst>
              <a:ext uri="{FF2B5EF4-FFF2-40B4-BE49-F238E27FC236}">
                <a16:creationId xmlns:a16="http://schemas.microsoft.com/office/drawing/2014/main" id="{576F980F-4E74-7874-6FFD-83AD696724D7}"/>
              </a:ext>
            </a:extLst>
          </p:cNvPr>
          <p:cNvSpPr>
            <a:spLocks noGrp="1"/>
          </p:cNvSpPr>
          <p:nvPr>
            <p:ph type="sldNum" sz="quarter" idx="12"/>
          </p:nvPr>
        </p:nvSpPr>
        <p:spPr/>
        <p:txBody>
          <a:bodyPr/>
          <a:lstStyle>
            <a:lvl1pPr>
              <a:defRPr/>
            </a:lvl1pPr>
          </a:lstStyle>
          <a:p>
            <a:fld id="{6D3EB38E-1175-4775-94A3-02F68913D666}" type="slidenum">
              <a:rPr lang="en-US" altLang="en-US"/>
              <a:pPr/>
              <a:t>‹#›</a:t>
            </a:fld>
            <a:endParaRPr lang="en-US" altLang="en-US"/>
          </a:p>
        </p:txBody>
      </p:sp>
    </p:spTree>
    <p:extLst>
      <p:ext uri="{BB962C8B-B14F-4D97-AF65-F5344CB8AC3E}">
        <p14:creationId xmlns:p14="http://schemas.microsoft.com/office/powerpoint/2010/main" val="2009235708"/>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id="{88003A29-979E-EC4D-6A14-DFBB23026B24}"/>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a:extLst>
              <a:ext uri="{FF2B5EF4-FFF2-40B4-BE49-F238E27FC236}">
                <a16:creationId xmlns:a16="http://schemas.microsoft.com/office/drawing/2014/main" id="{A4903F7E-B3A0-2304-947E-10988B92101B}"/>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685586B7-7F23-E9B9-B9DF-15C4A179499E}"/>
              </a:ext>
            </a:extLst>
          </p:cNvPr>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defRPr>
            </a:lvl1pPr>
          </a:lstStyle>
          <a:p>
            <a:pPr>
              <a:defRPr/>
            </a:pPr>
            <a:endParaRPr lang="en-US" altLang="en-US"/>
          </a:p>
        </p:txBody>
      </p:sp>
      <p:sp>
        <p:nvSpPr>
          <p:cNvPr id="3" name="Footer Placeholder 2">
            <a:extLst>
              <a:ext uri="{FF2B5EF4-FFF2-40B4-BE49-F238E27FC236}">
                <a16:creationId xmlns:a16="http://schemas.microsoft.com/office/drawing/2014/main" id="{0F8CF887-8229-32FB-2F30-9AEC7EC097C9}"/>
              </a:ext>
            </a:extLst>
          </p:cNvPr>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defRPr>
            </a:lvl1pPr>
          </a:lstStyle>
          <a:p>
            <a:pPr>
              <a:defRPr/>
            </a:pPr>
            <a:endParaRPr lang="en-US" altLang="en-US"/>
          </a:p>
        </p:txBody>
      </p:sp>
      <p:sp>
        <p:nvSpPr>
          <p:cNvPr id="23" name="Slide Number Placeholder 22">
            <a:extLst>
              <a:ext uri="{FF2B5EF4-FFF2-40B4-BE49-F238E27FC236}">
                <a16:creationId xmlns:a16="http://schemas.microsoft.com/office/drawing/2014/main" id="{C1A3AC73-9D91-D2EC-AFDF-45FF4F0EBE75}"/>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defRPr>
            </a:lvl1pPr>
          </a:lstStyle>
          <a:p>
            <a:fld id="{FF10E36E-7657-4387-9799-84A261171D1C}"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803"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ransition spd="slow">
    <p:circle/>
  </p:transition>
  <p:hf hdr="0" ft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1BC63D-E11B-25DD-B0ED-CD4DEB37C63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EF5D9C-834B-4A82-8899-CAA090E34313}" type="slidenum">
              <a:rPr lang="en-US" altLang="en-US">
                <a:solidFill>
                  <a:srgbClr val="BCBCBC"/>
                </a:solidFill>
              </a:rPr>
              <a:pPr eaLnBrk="1" hangingPunct="1"/>
              <a:t>1</a:t>
            </a:fld>
            <a:endParaRPr lang="en-US" altLang="en-US">
              <a:solidFill>
                <a:srgbClr val="BCBCBC"/>
              </a:solidFill>
            </a:endParaRPr>
          </a:p>
        </p:txBody>
      </p:sp>
      <p:sp>
        <p:nvSpPr>
          <p:cNvPr id="3" name="TextBox 2">
            <a:extLst>
              <a:ext uri="{FF2B5EF4-FFF2-40B4-BE49-F238E27FC236}">
                <a16:creationId xmlns:a16="http://schemas.microsoft.com/office/drawing/2014/main" id="{FA9B8A75-DE03-BDE2-7C82-DE71A3C57193}"/>
              </a:ext>
            </a:extLst>
          </p:cNvPr>
          <p:cNvSpPr txBox="1">
            <a:spLocks noChangeArrowheads="1"/>
          </p:cNvSpPr>
          <p:nvPr/>
        </p:nvSpPr>
        <p:spPr bwMode="auto">
          <a:xfrm>
            <a:off x="2120899" y="2387025"/>
            <a:ext cx="4940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eaLnBrk="0" hangingPunct="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eaLnBrk="0" hangingPunct="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eaLnBrk="0" hangingPunct="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eaLnBrk="0" hangingPunct="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lgn="ctr" eaLnBrk="1" hangingPunct="1">
              <a:spcBef>
                <a:spcPct val="0"/>
              </a:spcBef>
              <a:buClrTx/>
              <a:buSzTx/>
              <a:buFontTx/>
              <a:buNone/>
            </a:pPr>
            <a:r>
              <a:rPr lang="en-US" altLang="en-US" sz="3600" b="1" dirty="0">
                <a:latin typeface="Arial" panose="020B0604020202020204" pitchFamily="34" charset="0"/>
              </a:rPr>
              <a:t>1 Corinthians 9:24-27</a:t>
            </a:r>
          </a:p>
        </p:txBody>
      </p:sp>
      <p:sp>
        <p:nvSpPr>
          <p:cNvPr id="6" name="TextBox 5">
            <a:extLst>
              <a:ext uri="{FF2B5EF4-FFF2-40B4-BE49-F238E27FC236}">
                <a16:creationId xmlns:a16="http://schemas.microsoft.com/office/drawing/2014/main" id="{4ABEEFDD-B6C4-5551-FDE0-CC8B8B4C4C90}"/>
              </a:ext>
            </a:extLst>
          </p:cNvPr>
          <p:cNvSpPr txBox="1"/>
          <p:nvPr/>
        </p:nvSpPr>
        <p:spPr>
          <a:xfrm>
            <a:off x="11315700" y="1485900"/>
            <a:ext cx="184731" cy="369332"/>
          </a:xfrm>
          <a:prstGeom prst="rect">
            <a:avLst/>
          </a:prstGeom>
          <a:noFill/>
        </p:spPr>
        <p:txBody>
          <a:bodyPr wrap="none" rtlCol="0">
            <a:spAutoFit/>
          </a:bodyPr>
          <a:lstStyle/>
          <a:p>
            <a:endParaRPr lang="en-US" dirty="0"/>
          </a:p>
        </p:txBody>
      </p:sp>
      <p:sp>
        <p:nvSpPr>
          <p:cNvPr id="15" name="Rectangle 14">
            <a:extLst>
              <a:ext uri="{FF2B5EF4-FFF2-40B4-BE49-F238E27FC236}">
                <a16:creationId xmlns:a16="http://schemas.microsoft.com/office/drawing/2014/main" id="{6BE41AFF-FDCD-DCDB-43D9-DB23036FC36D}"/>
              </a:ext>
            </a:extLst>
          </p:cNvPr>
          <p:cNvSpPr/>
          <p:nvPr/>
        </p:nvSpPr>
        <p:spPr>
          <a:xfrm>
            <a:off x="613223" y="693295"/>
            <a:ext cx="7917553"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Tree>
    <p:extLst>
      <p:ext uri="{BB962C8B-B14F-4D97-AF65-F5344CB8AC3E}">
        <p14:creationId xmlns:p14="http://schemas.microsoft.com/office/powerpoint/2010/main" val="86903662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2250"/>
                                        <p:tgtEl>
                                          <p:spTgt spid="15">
                                            <p:txEl>
                                              <p:pRg st="0" end="0"/>
                                            </p:txEl>
                                          </p:spTgt>
                                        </p:tgtEl>
                                      </p:cBhvr>
                                    </p:animEffect>
                                  </p:childTnLst>
                                </p:cTn>
                              </p:par>
                            </p:childTnLst>
                          </p:cTn>
                        </p:par>
                        <p:par>
                          <p:cTn id="8" fill="hold">
                            <p:stCondLst>
                              <p:cond delay="225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a:extLst>
              <a:ext uri="{FF2B5EF4-FFF2-40B4-BE49-F238E27FC236}">
                <a16:creationId xmlns:a16="http://schemas.microsoft.com/office/drawing/2014/main" id="{CA6D9FBD-AF12-447D-4127-ACD2E6F9FF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6760" t="15401" r="28212" b="57513"/>
          <a:stretch>
            <a:fillRect/>
          </a:stretch>
        </p:blipFill>
        <p:spPr bwMode="auto">
          <a:xfrm>
            <a:off x="2853838" y="2828061"/>
            <a:ext cx="3465819" cy="2901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Line 5">
            <a:extLst>
              <a:ext uri="{FF2B5EF4-FFF2-40B4-BE49-F238E27FC236}">
                <a16:creationId xmlns:a16="http://schemas.microsoft.com/office/drawing/2014/main" id="{B11BD0FA-C062-B5C0-AB28-7152E161B11A}"/>
              </a:ext>
            </a:extLst>
          </p:cNvPr>
          <p:cNvSpPr>
            <a:spLocks noChangeShapeType="1"/>
          </p:cNvSpPr>
          <p:nvPr/>
        </p:nvSpPr>
        <p:spPr bwMode="auto">
          <a:xfrm flipV="1">
            <a:off x="3583859" y="3790334"/>
            <a:ext cx="1179871" cy="530943"/>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 name="Slide Number Placeholder 1">
            <a:extLst>
              <a:ext uri="{FF2B5EF4-FFF2-40B4-BE49-F238E27FC236}">
                <a16:creationId xmlns:a16="http://schemas.microsoft.com/office/drawing/2014/main" id="{095E0ACA-D7F7-F786-93E0-2E0E5E189EA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2162DD-0A11-4834-A303-321CF6886F4B}" type="slidenum">
              <a:rPr lang="en-US" altLang="en-US">
                <a:solidFill>
                  <a:srgbClr val="BCBCBC"/>
                </a:solidFill>
              </a:rPr>
              <a:pPr eaLnBrk="1" hangingPunct="1"/>
              <a:t>10</a:t>
            </a:fld>
            <a:endParaRPr lang="en-US" altLang="en-US">
              <a:solidFill>
                <a:srgbClr val="BCBCBC"/>
              </a:solidFill>
            </a:endParaRPr>
          </a:p>
        </p:txBody>
      </p:sp>
      <p:sp>
        <p:nvSpPr>
          <p:cNvPr id="5" name="Rectangle 4">
            <a:extLst>
              <a:ext uri="{FF2B5EF4-FFF2-40B4-BE49-F238E27FC236}">
                <a16:creationId xmlns:a16="http://schemas.microsoft.com/office/drawing/2014/main" id="{28024AF6-4F7A-74D1-5AC7-265DC9827318}"/>
              </a:ext>
            </a:extLst>
          </p:cNvPr>
          <p:cNvSpPr/>
          <p:nvPr/>
        </p:nvSpPr>
        <p:spPr>
          <a:xfrm>
            <a:off x="3537101" y="1767142"/>
            <a:ext cx="206979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solidFill>
                  <a:schemeClr val="accent1"/>
                </a:solidFill>
              </a:rPr>
              <a:t>Rules</a:t>
            </a:r>
          </a:p>
        </p:txBody>
      </p:sp>
      <p:sp>
        <p:nvSpPr>
          <p:cNvPr id="6" name="Rectangle 5">
            <a:extLst>
              <a:ext uri="{FF2B5EF4-FFF2-40B4-BE49-F238E27FC236}">
                <a16:creationId xmlns:a16="http://schemas.microsoft.com/office/drawing/2014/main" id="{D9AF9E2F-F3F4-79A9-9187-C98DA7A56FFF}"/>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wipe(left)">
                                      <p:cBhvr>
                                        <p:cTn id="7" dur="20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a:extLst>
              <a:ext uri="{FF2B5EF4-FFF2-40B4-BE49-F238E27FC236}">
                <a16:creationId xmlns:a16="http://schemas.microsoft.com/office/drawing/2014/main" id="{DB5BB7CC-3960-BCD5-2B5A-7EEE6DCC2EF1}"/>
              </a:ext>
            </a:extLst>
          </p:cNvPr>
          <p:cNvSpPr txBox="1">
            <a:spLocks noChangeArrowheads="1"/>
          </p:cNvSpPr>
          <p:nvPr/>
        </p:nvSpPr>
        <p:spPr bwMode="auto">
          <a:xfrm>
            <a:off x="412955" y="2682209"/>
            <a:ext cx="8347538"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Every athletic race has rules</a:t>
            </a:r>
          </a:p>
          <a:p>
            <a:pPr lvl="1" indent="-274320" eaLnBrk="1" hangingPunct="1">
              <a:buFont typeface="Wingdings" panose="05000000000000000000" pitchFamily="2" charset="2"/>
              <a:buChar char="§"/>
              <a:defRPr/>
            </a:pPr>
            <a:r>
              <a:rPr lang="en-US" altLang="en-US" sz="3200" dirty="0">
                <a:solidFill>
                  <a:schemeClr val="tx1">
                    <a:lumMod val="85000"/>
                  </a:schemeClr>
                </a:solidFill>
              </a:rPr>
              <a:t>Boston Marathon</a:t>
            </a:r>
          </a:p>
          <a:p>
            <a:pPr lvl="2" indent="-274320" eaLnBrk="1" hangingPunct="1">
              <a:buFont typeface="Wingdings" panose="05000000000000000000" pitchFamily="2" charset="2"/>
              <a:buChar char="§"/>
              <a:defRPr/>
            </a:pPr>
            <a:r>
              <a:rPr lang="en-US" altLang="en-US" sz="2800" dirty="0">
                <a:solidFill>
                  <a:schemeClr val="tx1">
                    <a:lumMod val="85000"/>
                  </a:schemeClr>
                </a:solidFill>
              </a:rPr>
              <a:t>26 miles, 385 yards</a:t>
            </a:r>
          </a:p>
          <a:p>
            <a:pPr lvl="2" indent="-274320" eaLnBrk="1" hangingPunct="1">
              <a:buFont typeface="Wingdings" panose="05000000000000000000" pitchFamily="2" charset="2"/>
              <a:buChar char="§"/>
              <a:defRPr/>
            </a:pPr>
            <a:r>
              <a:rPr lang="en-US" altLang="en-US" sz="2800" dirty="0">
                <a:solidFill>
                  <a:schemeClr val="tx1">
                    <a:lumMod val="85000"/>
                  </a:schemeClr>
                </a:solidFill>
              </a:rPr>
              <a:t>Set route</a:t>
            </a:r>
          </a:p>
          <a:p>
            <a:pPr lvl="2" indent="-274320" eaLnBrk="1" hangingPunct="1">
              <a:buFont typeface="Wingdings" panose="05000000000000000000" pitchFamily="2" charset="2"/>
              <a:buChar char="§"/>
              <a:defRPr/>
            </a:pPr>
            <a:r>
              <a:rPr lang="en-US" altLang="en-US" sz="2800" dirty="0">
                <a:solidFill>
                  <a:schemeClr val="tx1">
                    <a:lumMod val="85000"/>
                  </a:schemeClr>
                </a:solidFill>
              </a:rPr>
              <a:t>Qualify by age &amp; time</a:t>
            </a:r>
          </a:p>
          <a:p>
            <a:pPr lvl="2" indent="-274320" eaLnBrk="1" hangingPunct="1">
              <a:buFont typeface="Wingdings" panose="05000000000000000000" pitchFamily="2" charset="2"/>
              <a:buChar char="§"/>
              <a:defRPr/>
            </a:pPr>
            <a:r>
              <a:rPr lang="en-US" altLang="en-US" sz="2800" dirty="0">
                <a:solidFill>
                  <a:schemeClr val="tx1">
                    <a:lumMod val="85000"/>
                  </a:schemeClr>
                </a:solidFill>
              </a:rPr>
              <a:t>ID number</a:t>
            </a:r>
          </a:p>
          <a:p>
            <a:pPr lvl="2" indent="-274320" eaLnBrk="1" hangingPunct="1">
              <a:buFont typeface="Wingdings" panose="05000000000000000000" pitchFamily="2" charset="2"/>
              <a:buChar char="§"/>
              <a:defRPr/>
            </a:pPr>
            <a:r>
              <a:rPr lang="en-US" altLang="en-US" sz="2800" dirty="0">
                <a:solidFill>
                  <a:schemeClr val="tx1">
                    <a:lumMod val="85000"/>
                  </a:schemeClr>
                </a:solidFill>
              </a:rPr>
              <a:t>Start time</a:t>
            </a:r>
          </a:p>
        </p:txBody>
      </p:sp>
      <p:sp>
        <p:nvSpPr>
          <p:cNvPr id="2" name="Slide Number Placeholder 1">
            <a:extLst>
              <a:ext uri="{FF2B5EF4-FFF2-40B4-BE49-F238E27FC236}">
                <a16:creationId xmlns:a16="http://schemas.microsoft.com/office/drawing/2014/main" id="{1A9CCB60-68CA-D683-3A5E-DB1936A7B10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446EA1-9CC2-418C-A759-EB1363774316}" type="slidenum">
              <a:rPr lang="en-US" altLang="en-US">
                <a:solidFill>
                  <a:srgbClr val="BCBCBC"/>
                </a:solidFill>
              </a:rPr>
              <a:pPr eaLnBrk="1" hangingPunct="1"/>
              <a:t>11</a:t>
            </a:fld>
            <a:endParaRPr lang="en-US" altLang="en-US">
              <a:solidFill>
                <a:srgbClr val="BCBCBC"/>
              </a:solidFill>
            </a:endParaRPr>
          </a:p>
        </p:txBody>
      </p:sp>
      <p:sp>
        <p:nvSpPr>
          <p:cNvPr id="5" name="Rectangle 4">
            <a:extLst>
              <a:ext uri="{FF2B5EF4-FFF2-40B4-BE49-F238E27FC236}">
                <a16:creationId xmlns:a16="http://schemas.microsoft.com/office/drawing/2014/main" id="{C9865D99-F3A5-AB9E-633D-3F6D50A0E5AF}"/>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
        <p:nvSpPr>
          <p:cNvPr id="6" name="Rectangle 5">
            <a:extLst>
              <a:ext uri="{FF2B5EF4-FFF2-40B4-BE49-F238E27FC236}">
                <a16:creationId xmlns:a16="http://schemas.microsoft.com/office/drawing/2014/main" id="{43ABCDE8-8160-5856-01CE-5FC448A90B53}"/>
              </a:ext>
            </a:extLst>
          </p:cNvPr>
          <p:cNvSpPr/>
          <p:nvPr/>
        </p:nvSpPr>
        <p:spPr>
          <a:xfrm>
            <a:off x="3537101" y="1767142"/>
            <a:ext cx="206979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solidFill>
                  <a:schemeClr val="accent1"/>
                </a:solidFill>
              </a:rPr>
              <a:t>Rules</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xEl>
                                              <p:pRg st="4" end="4"/>
                                            </p:txEl>
                                          </p:spTgt>
                                        </p:tgtEl>
                                        <p:attrNameLst>
                                          <p:attrName>style.visibility</p:attrName>
                                        </p:attrNameLst>
                                      </p:cBhvr>
                                      <p:to>
                                        <p:strVal val="visible"/>
                                      </p:to>
                                    </p:set>
                                    <p:animEffect transition="in" filter="fade">
                                      <p:cBhvr>
                                        <p:cTn id="7" dur="1000"/>
                                        <p:tgtEl>
                                          <p:spTgt spid="10243">
                                            <p:txEl>
                                              <p:pRg st="4" end="4"/>
                                            </p:txEl>
                                          </p:spTgt>
                                        </p:tgtEl>
                                      </p:cBhvr>
                                    </p:animEffect>
                                    <p:anim calcmode="lin" valueType="num">
                                      <p:cBhvr>
                                        <p:cTn id="8"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43">
                                            <p:txEl>
                                              <p:pRg st="5" end="5"/>
                                            </p:txEl>
                                          </p:spTgt>
                                        </p:tgtEl>
                                        <p:attrNameLst>
                                          <p:attrName>style.visibility</p:attrName>
                                        </p:attrNameLst>
                                      </p:cBhvr>
                                      <p:to>
                                        <p:strVal val="visible"/>
                                      </p:to>
                                    </p:set>
                                    <p:animEffect transition="in" filter="fade">
                                      <p:cBhvr>
                                        <p:cTn id="14" dur="1000"/>
                                        <p:tgtEl>
                                          <p:spTgt spid="10243">
                                            <p:txEl>
                                              <p:pRg st="5" end="5"/>
                                            </p:txEl>
                                          </p:spTgt>
                                        </p:tgtEl>
                                      </p:cBhvr>
                                    </p:animEffect>
                                    <p:anim calcmode="lin" valueType="num">
                                      <p:cBhvr>
                                        <p:cTn id="15" dur="10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243">
                                            <p:txEl>
                                              <p:pRg st="6" end="6"/>
                                            </p:txEl>
                                          </p:spTgt>
                                        </p:tgtEl>
                                        <p:attrNameLst>
                                          <p:attrName>style.visibility</p:attrName>
                                        </p:attrNameLst>
                                      </p:cBhvr>
                                      <p:to>
                                        <p:strVal val="visible"/>
                                      </p:to>
                                    </p:set>
                                    <p:animEffect transition="in" filter="fade">
                                      <p:cBhvr>
                                        <p:cTn id="21" dur="1000"/>
                                        <p:tgtEl>
                                          <p:spTgt spid="10243">
                                            <p:txEl>
                                              <p:pRg st="6" end="6"/>
                                            </p:txEl>
                                          </p:spTgt>
                                        </p:tgtEl>
                                      </p:cBhvr>
                                    </p:animEffect>
                                    <p:anim calcmode="lin" valueType="num">
                                      <p:cBhvr>
                                        <p:cTn id="22" dur="10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a:extLst>
              <a:ext uri="{FF2B5EF4-FFF2-40B4-BE49-F238E27FC236}">
                <a16:creationId xmlns:a16="http://schemas.microsoft.com/office/drawing/2014/main" id="{2BC5F808-1A95-FB83-531D-95F2F3839790}"/>
              </a:ext>
            </a:extLst>
          </p:cNvPr>
          <p:cNvSpPr txBox="1">
            <a:spLocks noChangeArrowheads="1"/>
          </p:cNvSpPr>
          <p:nvPr/>
        </p:nvSpPr>
        <p:spPr bwMode="auto">
          <a:xfrm>
            <a:off x="432515" y="2690304"/>
            <a:ext cx="8307388" cy="180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The race for our soul has standards</a:t>
            </a:r>
          </a:p>
          <a:p>
            <a:pPr eaLnBrk="1" hangingPunct="1">
              <a:defRPr/>
            </a:pPr>
            <a:r>
              <a:rPr lang="en-US" altLang="en-US" sz="2800" dirty="0">
                <a:solidFill>
                  <a:srgbClr val="FFFF00"/>
                </a:solidFill>
              </a:rPr>
              <a:t>1 Corinthians 9:21; 2 Timothy 2:5; James 1:25</a:t>
            </a:r>
          </a:p>
          <a:p>
            <a:pPr lvl="1" eaLnBrk="1" hangingPunct="1">
              <a:defRPr/>
            </a:pPr>
            <a:endParaRPr lang="en-US" altLang="en-US" sz="1000" dirty="0">
              <a:solidFill>
                <a:schemeClr val="bg1"/>
              </a:solidFill>
            </a:endParaRPr>
          </a:p>
          <a:p>
            <a:pPr lvl="1" indent="-274320" eaLnBrk="1" hangingPunct="1">
              <a:spcBef>
                <a:spcPts val="600"/>
              </a:spcBef>
              <a:buFont typeface="Wingdings" panose="05000000000000000000" pitchFamily="2" charset="2"/>
              <a:buChar char="§"/>
              <a:defRPr/>
            </a:pPr>
            <a:r>
              <a:rPr lang="en-US" altLang="en-US" sz="3200" dirty="0">
                <a:solidFill>
                  <a:schemeClr val="tx1">
                    <a:lumMod val="85000"/>
                  </a:schemeClr>
                </a:solidFill>
              </a:rPr>
              <a:t>Start: </a:t>
            </a:r>
            <a:r>
              <a:rPr lang="en-US" altLang="en-US" sz="3200" b="1" dirty="0">
                <a:solidFill>
                  <a:schemeClr val="tx1">
                    <a:lumMod val="85000"/>
                  </a:schemeClr>
                </a:solidFill>
              </a:rPr>
              <a:t>Obedience </a:t>
            </a:r>
            <a:r>
              <a:rPr lang="en-US" altLang="en-US" sz="3200" dirty="0">
                <a:solidFill>
                  <a:schemeClr val="tx1">
                    <a:lumMod val="85000"/>
                  </a:schemeClr>
                </a:solidFill>
              </a:rPr>
              <a:t>- </a:t>
            </a:r>
            <a:r>
              <a:rPr lang="en-US" altLang="en-US" sz="3200" dirty="0">
                <a:solidFill>
                  <a:srgbClr val="FFFF00"/>
                </a:solidFill>
              </a:rPr>
              <a:t>Mark 16:16</a:t>
            </a:r>
          </a:p>
        </p:txBody>
      </p:sp>
      <p:sp>
        <p:nvSpPr>
          <p:cNvPr id="2" name="Slide Number Placeholder 1">
            <a:extLst>
              <a:ext uri="{FF2B5EF4-FFF2-40B4-BE49-F238E27FC236}">
                <a16:creationId xmlns:a16="http://schemas.microsoft.com/office/drawing/2014/main" id="{6390A654-832C-E6A1-D304-4449D76DC09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8444E5-65B7-407E-B0FA-769673917474}" type="slidenum">
              <a:rPr lang="en-US" altLang="en-US">
                <a:solidFill>
                  <a:srgbClr val="BCBCBC"/>
                </a:solidFill>
              </a:rPr>
              <a:pPr eaLnBrk="1" hangingPunct="1"/>
              <a:t>12</a:t>
            </a:fld>
            <a:endParaRPr lang="en-US" altLang="en-US">
              <a:solidFill>
                <a:srgbClr val="BCBCBC"/>
              </a:solidFill>
            </a:endParaRPr>
          </a:p>
        </p:txBody>
      </p:sp>
      <p:sp>
        <p:nvSpPr>
          <p:cNvPr id="5" name="Rectangle 4">
            <a:extLst>
              <a:ext uri="{FF2B5EF4-FFF2-40B4-BE49-F238E27FC236}">
                <a16:creationId xmlns:a16="http://schemas.microsoft.com/office/drawing/2014/main" id="{7C734BF8-B159-FED7-7B65-4F64520A65E5}"/>
              </a:ext>
            </a:extLst>
          </p:cNvPr>
          <p:cNvSpPr/>
          <p:nvPr/>
        </p:nvSpPr>
        <p:spPr>
          <a:xfrm>
            <a:off x="3537101" y="1767142"/>
            <a:ext cx="206979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solidFill>
                  <a:schemeClr val="accent1"/>
                </a:solidFill>
              </a:rPr>
              <a:t>Rules</a:t>
            </a:r>
          </a:p>
        </p:txBody>
      </p:sp>
      <p:sp>
        <p:nvSpPr>
          <p:cNvPr id="6" name="Rectangle 5">
            <a:extLst>
              <a:ext uri="{FF2B5EF4-FFF2-40B4-BE49-F238E27FC236}">
                <a16:creationId xmlns:a16="http://schemas.microsoft.com/office/drawing/2014/main" id="{2640EEC8-B545-2173-0DBA-1703CAC9407A}"/>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Effect transition="in" filter="fade">
                                      <p:cBhvr>
                                        <p:cTn id="13" dur="1000"/>
                                        <p:tgtEl>
                                          <p:spTgt spid="12291">
                                            <p:txEl>
                                              <p:pRg st="1" end="1"/>
                                            </p:txEl>
                                          </p:spTgt>
                                        </p:tgtEl>
                                      </p:cBhvr>
                                    </p:animEffect>
                                    <p:anim calcmode="lin" valueType="num">
                                      <p:cBhvr>
                                        <p:cTn id="14"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12291">
                                            <p:txEl>
                                              <p:pRg st="3" end="3"/>
                                            </p:txEl>
                                          </p:spTgt>
                                        </p:tgtEl>
                                        <p:attrNameLst>
                                          <p:attrName>style.visibility</p:attrName>
                                        </p:attrNameLst>
                                      </p:cBhvr>
                                      <p:to>
                                        <p:strVal val="visible"/>
                                      </p:to>
                                    </p:set>
                                    <p:animEffect transition="in" filter="fade">
                                      <p:cBhvr>
                                        <p:cTn id="20" dur="1000"/>
                                        <p:tgtEl>
                                          <p:spTgt spid="12291">
                                            <p:txEl>
                                              <p:pRg st="3" end="3"/>
                                            </p:txEl>
                                          </p:spTgt>
                                        </p:tgtEl>
                                      </p:cBhvr>
                                    </p:animEffect>
                                    <p:anim calcmode="lin" valueType="num">
                                      <p:cBhvr>
                                        <p:cTn id="21"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a:extLst>
              <a:ext uri="{FF2B5EF4-FFF2-40B4-BE49-F238E27FC236}">
                <a16:creationId xmlns:a16="http://schemas.microsoft.com/office/drawing/2014/main" id="{92A492A5-151C-284E-670E-6C94A84FD1F3}"/>
              </a:ext>
            </a:extLst>
          </p:cNvPr>
          <p:cNvSpPr txBox="1">
            <a:spLocks noChangeArrowheads="1"/>
          </p:cNvSpPr>
          <p:nvPr/>
        </p:nvSpPr>
        <p:spPr bwMode="auto">
          <a:xfrm>
            <a:off x="431134" y="2696436"/>
            <a:ext cx="8302625"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eaLnBrk="0" hangingPunct="0">
              <a:defRPr>
                <a:solidFill>
                  <a:schemeClr val="tx1"/>
                </a:solidFill>
                <a:latin typeface="Arial" charset="0"/>
              </a:defRPr>
            </a:lvl3pPr>
            <a:lvl4pPr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The race for our soul has standards</a:t>
            </a:r>
          </a:p>
          <a:p>
            <a:pPr eaLnBrk="1" hangingPunct="1">
              <a:defRPr/>
            </a:pPr>
            <a:r>
              <a:rPr lang="en-US" altLang="en-US" sz="2800" dirty="0">
                <a:solidFill>
                  <a:srgbClr val="FFFF00"/>
                </a:solidFill>
              </a:rPr>
              <a:t>1 Corinthians 9:21; 2 Timothy 2:5; James 1:25</a:t>
            </a:r>
          </a:p>
          <a:p>
            <a:pPr lvl="1" eaLnBrk="1" hangingPunct="1">
              <a:defRPr/>
            </a:pPr>
            <a:endParaRPr lang="en-US" altLang="en-US" sz="1200" dirty="0">
              <a:solidFill>
                <a:schemeClr val="bg1"/>
              </a:solidFill>
            </a:endParaRPr>
          </a:p>
          <a:p>
            <a:pPr lvl="1" indent="-274320" eaLnBrk="1" hangingPunct="1">
              <a:buFont typeface="Wingdings" panose="05000000000000000000" pitchFamily="2" charset="2"/>
              <a:buChar char="§"/>
              <a:defRPr/>
            </a:pPr>
            <a:r>
              <a:rPr lang="en-US" altLang="en-US" sz="3200" dirty="0">
                <a:solidFill>
                  <a:schemeClr val="tx1">
                    <a:lumMod val="85000"/>
                  </a:schemeClr>
                </a:solidFill>
              </a:rPr>
              <a:t>Course: </a:t>
            </a:r>
            <a:r>
              <a:rPr lang="en-US" altLang="en-US" sz="3200" b="1" dirty="0">
                <a:solidFill>
                  <a:schemeClr val="tx1">
                    <a:lumMod val="85000"/>
                  </a:schemeClr>
                </a:solidFill>
              </a:rPr>
              <a:t>Narrow way</a:t>
            </a:r>
          </a:p>
          <a:p>
            <a:pPr lvl="2" indent="-274320" eaLnBrk="1" hangingPunct="1">
              <a:buFont typeface="Wingdings" panose="05000000000000000000" pitchFamily="2" charset="2"/>
              <a:buChar char="§"/>
              <a:defRPr/>
            </a:pPr>
            <a:r>
              <a:rPr lang="en-US" altLang="en-US" sz="3200" b="1" dirty="0">
                <a:solidFill>
                  <a:schemeClr val="tx1">
                    <a:lumMod val="85000"/>
                  </a:schemeClr>
                </a:solidFill>
              </a:rPr>
              <a:t> </a:t>
            </a:r>
            <a:r>
              <a:rPr lang="en-US" altLang="en-US" sz="2800" dirty="0">
                <a:solidFill>
                  <a:srgbClr val="FFFF00"/>
                </a:solidFill>
              </a:rPr>
              <a:t>Matthew 7:13, 14; Ephesians 4:4-6</a:t>
            </a:r>
          </a:p>
          <a:p>
            <a:pPr marL="1371600" lvl="2" indent="-274320" eaLnBrk="1" hangingPunct="1">
              <a:buFont typeface="Wingdings" panose="05000000000000000000" pitchFamily="2" charset="2"/>
              <a:buChar char="§"/>
              <a:defRPr/>
            </a:pPr>
            <a:r>
              <a:rPr lang="en-US" altLang="en-US" sz="2600" dirty="0">
                <a:solidFill>
                  <a:schemeClr val="tx1">
                    <a:lumMod val="85000"/>
                  </a:schemeClr>
                </a:solidFill>
              </a:rPr>
              <a:t>One body - </a:t>
            </a:r>
            <a:r>
              <a:rPr lang="en-US" altLang="en-US" sz="2600" dirty="0">
                <a:solidFill>
                  <a:srgbClr val="FFFF00"/>
                </a:solidFill>
              </a:rPr>
              <a:t>Colossians 3:15</a:t>
            </a:r>
          </a:p>
          <a:p>
            <a:pPr marL="1371600" lvl="2" indent="-274320" eaLnBrk="1" hangingPunct="1">
              <a:buFont typeface="Wingdings" panose="05000000000000000000" pitchFamily="2" charset="2"/>
              <a:buChar char="§"/>
              <a:defRPr/>
            </a:pPr>
            <a:r>
              <a:rPr lang="en-US" altLang="en-US" sz="2600" dirty="0">
                <a:solidFill>
                  <a:schemeClr val="tx1">
                    <a:lumMod val="85000"/>
                  </a:schemeClr>
                </a:solidFill>
              </a:rPr>
              <a:t>One Spirit - </a:t>
            </a:r>
            <a:r>
              <a:rPr lang="en-US" altLang="en-US" sz="2600" dirty="0">
                <a:solidFill>
                  <a:srgbClr val="FFFF00"/>
                </a:solidFill>
              </a:rPr>
              <a:t>1 Corinthians 2:10</a:t>
            </a:r>
          </a:p>
          <a:p>
            <a:pPr marL="1371600" lvl="2" indent="-274320" eaLnBrk="1" hangingPunct="1">
              <a:buFont typeface="Wingdings" panose="05000000000000000000" pitchFamily="2" charset="2"/>
              <a:buChar char="§"/>
              <a:defRPr/>
            </a:pPr>
            <a:r>
              <a:rPr lang="en-US" altLang="en-US" sz="2600" dirty="0">
                <a:solidFill>
                  <a:schemeClr val="tx1">
                    <a:lumMod val="85000"/>
                  </a:schemeClr>
                </a:solidFill>
              </a:rPr>
              <a:t>One hope - </a:t>
            </a:r>
            <a:r>
              <a:rPr lang="en-US" altLang="en-US" sz="2600" dirty="0">
                <a:solidFill>
                  <a:srgbClr val="FFFF00"/>
                </a:solidFill>
              </a:rPr>
              <a:t>Ephesians 1:18-20</a:t>
            </a:r>
          </a:p>
          <a:p>
            <a:pPr marL="1371600" lvl="2" indent="-274320" eaLnBrk="1" hangingPunct="1">
              <a:buFont typeface="Wingdings" panose="05000000000000000000" pitchFamily="2" charset="2"/>
              <a:buChar char="§"/>
              <a:defRPr/>
            </a:pPr>
            <a:r>
              <a:rPr lang="en-US" altLang="en-US" sz="2600" dirty="0">
                <a:solidFill>
                  <a:schemeClr val="tx1">
                    <a:lumMod val="85000"/>
                  </a:schemeClr>
                </a:solidFill>
              </a:rPr>
              <a:t>One Lord -</a:t>
            </a:r>
            <a:r>
              <a:rPr lang="en-US" altLang="en-US" sz="2600" dirty="0">
                <a:solidFill>
                  <a:schemeClr val="bg1"/>
                </a:solidFill>
              </a:rPr>
              <a:t> </a:t>
            </a:r>
            <a:r>
              <a:rPr lang="en-US" altLang="en-US" sz="2600" dirty="0">
                <a:solidFill>
                  <a:srgbClr val="FFFF00"/>
                </a:solidFill>
              </a:rPr>
              <a:t>John 14:6</a:t>
            </a:r>
          </a:p>
        </p:txBody>
      </p:sp>
      <p:sp>
        <p:nvSpPr>
          <p:cNvPr id="2" name="Slide Number Placeholder 1">
            <a:extLst>
              <a:ext uri="{FF2B5EF4-FFF2-40B4-BE49-F238E27FC236}">
                <a16:creationId xmlns:a16="http://schemas.microsoft.com/office/drawing/2014/main" id="{D4FAFDE1-1CFB-1C58-EECE-5A1CF119DB1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D11433-57EC-4F25-8918-A9A9410EFE3D}" type="slidenum">
              <a:rPr lang="en-US" altLang="en-US">
                <a:solidFill>
                  <a:srgbClr val="BCBCBC"/>
                </a:solidFill>
              </a:rPr>
              <a:pPr eaLnBrk="1" hangingPunct="1"/>
              <a:t>13</a:t>
            </a:fld>
            <a:endParaRPr lang="en-US" altLang="en-US">
              <a:solidFill>
                <a:srgbClr val="BCBCBC"/>
              </a:solidFill>
            </a:endParaRPr>
          </a:p>
        </p:txBody>
      </p:sp>
      <p:sp>
        <p:nvSpPr>
          <p:cNvPr id="3" name="Rectangle 2">
            <a:extLst>
              <a:ext uri="{FF2B5EF4-FFF2-40B4-BE49-F238E27FC236}">
                <a16:creationId xmlns:a16="http://schemas.microsoft.com/office/drawing/2014/main" id="{29C22D83-8D0A-E131-AB6D-57CBE72ADF23}"/>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
        <p:nvSpPr>
          <p:cNvPr id="6" name="Rectangle 5">
            <a:extLst>
              <a:ext uri="{FF2B5EF4-FFF2-40B4-BE49-F238E27FC236}">
                <a16:creationId xmlns:a16="http://schemas.microsoft.com/office/drawing/2014/main" id="{AC94F36C-A8D9-25BE-C0F1-4E8A327656B5}"/>
              </a:ext>
            </a:extLst>
          </p:cNvPr>
          <p:cNvSpPr/>
          <p:nvPr/>
        </p:nvSpPr>
        <p:spPr>
          <a:xfrm>
            <a:off x="3537101" y="1767142"/>
            <a:ext cx="206979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solidFill>
                  <a:schemeClr val="accent1"/>
                </a:solidFill>
              </a:rPr>
              <a:t>Rules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13315">
                                            <p:txEl>
                                              <p:pRg st="3" end="3"/>
                                            </p:txEl>
                                          </p:spTgt>
                                        </p:tgtEl>
                                        <p:attrNameLst>
                                          <p:attrName>style.visibility</p:attrName>
                                        </p:attrNameLst>
                                      </p:cBhvr>
                                      <p:to>
                                        <p:strVal val="visible"/>
                                      </p:to>
                                    </p:set>
                                    <p:animEffect transition="in" filter="fade">
                                      <p:cBhvr>
                                        <p:cTn id="7" dur="1000"/>
                                        <p:tgtEl>
                                          <p:spTgt spid="13315">
                                            <p:txEl>
                                              <p:pRg st="3" end="3"/>
                                            </p:txEl>
                                          </p:spTgt>
                                        </p:tgtEl>
                                      </p:cBhvr>
                                    </p:animEffect>
                                    <p:anim calcmode="lin" valueType="num">
                                      <p:cBhvr>
                                        <p:cTn id="8"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315">
                                            <p:txEl>
                                              <p:pRg st="4" end="4"/>
                                            </p:txEl>
                                          </p:spTgt>
                                        </p:tgtEl>
                                        <p:attrNameLst>
                                          <p:attrName>style.visibility</p:attrName>
                                        </p:attrNameLst>
                                      </p:cBhvr>
                                      <p:to>
                                        <p:strVal val="visible"/>
                                      </p:to>
                                    </p:set>
                                    <p:animEffect transition="in" filter="fade">
                                      <p:cBhvr>
                                        <p:cTn id="14" dur="1000"/>
                                        <p:tgtEl>
                                          <p:spTgt spid="13315">
                                            <p:txEl>
                                              <p:pRg st="4" end="4"/>
                                            </p:txEl>
                                          </p:spTgt>
                                        </p:tgtEl>
                                      </p:cBhvr>
                                    </p:animEffect>
                                    <p:anim calcmode="lin" valueType="num">
                                      <p:cBhvr>
                                        <p:cTn id="15"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3315">
                                            <p:txEl>
                                              <p:pRg st="5" end="5"/>
                                            </p:txEl>
                                          </p:spTgt>
                                        </p:tgtEl>
                                        <p:attrNameLst>
                                          <p:attrName>style.visibility</p:attrName>
                                        </p:attrNameLst>
                                      </p:cBhvr>
                                      <p:to>
                                        <p:strVal val="visible"/>
                                      </p:to>
                                    </p:set>
                                    <p:animEffect transition="in" filter="fade">
                                      <p:cBhvr>
                                        <p:cTn id="21" dur="1000"/>
                                        <p:tgtEl>
                                          <p:spTgt spid="13315">
                                            <p:txEl>
                                              <p:pRg st="5" end="5"/>
                                            </p:txEl>
                                          </p:spTgt>
                                        </p:tgtEl>
                                      </p:cBhvr>
                                    </p:animEffect>
                                    <p:anim calcmode="lin" valueType="num">
                                      <p:cBhvr>
                                        <p:cTn id="22" dur="10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3315">
                                            <p:txEl>
                                              <p:pRg st="6" end="6"/>
                                            </p:txEl>
                                          </p:spTgt>
                                        </p:tgtEl>
                                        <p:attrNameLst>
                                          <p:attrName>style.visibility</p:attrName>
                                        </p:attrNameLst>
                                      </p:cBhvr>
                                      <p:to>
                                        <p:strVal val="visible"/>
                                      </p:to>
                                    </p:set>
                                    <p:animEffect transition="in" filter="fade">
                                      <p:cBhvr>
                                        <p:cTn id="28" dur="1000"/>
                                        <p:tgtEl>
                                          <p:spTgt spid="13315">
                                            <p:txEl>
                                              <p:pRg st="6" end="6"/>
                                            </p:txEl>
                                          </p:spTgt>
                                        </p:tgtEl>
                                      </p:cBhvr>
                                    </p:animEffect>
                                    <p:anim calcmode="lin" valueType="num">
                                      <p:cBhvr>
                                        <p:cTn id="29" dur="10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331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3315">
                                            <p:txEl>
                                              <p:pRg st="7" end="7"/>
                                            </p:txEl>
                                          </p:spTgt>
                                        </p:tgtEl>
                                        <p:attrNameLst>
                                          <p:attrName>style.visibility</p:attrName>
                                        </p:attrNameLst>
                                      </p:cBhvr>
                                      <p:to>
                                        <p:strVal val="visible"/>
                                      </p:to>
                                    </p:set>
                                    <p:animEffect transition="in" filter="fade">
                                      <p:cBhvr>
                                        <p:cTn id="35" dur="1000"/>
                                        <p:tgtEl>
                                          <p:spTgt spid="13315">
                                            <p:txEl>
                                              <p:pRg st="7" end="7"/>
                                            </p:txEl>
                                          </p:spTgt>
                                        </p:tgtEl>
                                      </p:cBhvr>
                                    </p:animEffect>
                                    <p:anim calcmode="lin" valueType="num">
                                      <p:cBhvr>
                                        <p:cTn id="36" dur="1000" fill="hold"/>
                                        <p:tgtEl>
                                          <p:spTgt spid="13315">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1331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3315">
                                            <p:txEl>
                                              <p:pRg st="8" end="8"/>
                                            </p:txEl>
                                          </p:spTgt>
                                        </p:tgtEl>
                                        <p:attrNameLst>
                                          <p:attrName>style.visibility</p:attrName>
                                        </p:attrNameLst>
                                      </p:cBhvr>
                                      <p:to>
                                        <p:strVal val="visible"/>
                                      </p:to>
                                    </p:set>
                                    <p:animEffect transition="in" filter="fade">
                                      <p:cBhvr>
                                        <p:cTn id="42" dur="1000"/>
                                        <p:tgtEl>
                                          <p:spTgt spid="13315">
                                            <p:txEl>
                                              <p:pRg st="8" end="8"/>
                                            </p:txEl>
                                          </p:spTgt>
                                        </p:tgtEl>
                                      </p:cBhvr>
                                    </p:animEffect>
                                    <p:anim calcmode="lin" valueType="num">
                                      <p:cBhvr>
                                        <p:cTn id="43" dur="1000" fill="hold"/>
                                        <p:tgtEl>
                                          <p:spTgt spid="13315">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1331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a:extLst>
              <a:ext uri="{FF2B5EF4-FFF2-40B4-BE49-F238E27FC236}">
                <a16:creationId xmlns:a16="http://schemas.microsoft.com/office/drawing/2014/main" id="{92A492A5-151C-284E-670E-6C94A84FD1F3}"/>
              </a:ext>
            </a:extLst>
          </p:cNvPr>
          <p:cNvSpPr txBox="1">
            <a:spLocks noChangeArrowheads="1"/>
          </p:cNvSpPr>
          <p:nvPr/>
        </p:nvSpPr>
        <p:spPr bwMode="auto">
          <a:xfrm>
            <a:off x="422275" y="2685437"/>
            <a:ext cx="830262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eaLnBrk="0" hangingPunct="0">
              <a:defRPr>
                <a:solidFill>
                  <a:schemeClr val="tx1"/>
                </a:solidFill>
                <a:latin typeface="Arial" charset="0"/>
              </a:defRPr>
            </a:lvl3pPr>
            <a:lvl4pPr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The race for our soul has standards</a:t>
            </a:r>
          </a:p>
          <a:p>
            <a:pPr eaLnBrk="1" hangingPunct="1">
              <a:defRPr/>
            </a:pPr>
            <a:r>
              <a:rPr lang="en-US" altLang="en-US" sz="2800" dirty="0">
                <a:solidFill>
                  <a:srgbClr val="FFFF00"/>
                </a:solidFill>
              </a:rPr>
              <a:t>1 Corinthians 9:21; 2 Timothy 2:5; James 1:25</a:t>
            </a:r>
          </a:p>
          <a:p>
            <a:pPr lvl="1" eaLnBrk="1" hangingPunct="1">
              <a:defRPr/>
            </a:pPr>
            <a:endParaRPr lang="en-US" altLang="en-US" sz="1200" dirty="0">
              <a:solidFill>
                <a:schemeClr val="bg1"/>
              </a:solidFill>
            </a:endParaRPr>
          </a:p>
          <a:p>
            <a:pPr lvl="1" indent="-274320" eaLnBrk="1" hangingPunct="1">
              <a:buFont typeface="Wingdings" panose="05000000000000000000" pitchFamily="2" charset="2"/>
              <a:buChar char="§"/>
              <a:defRPr/>
            </a:pPr>
            <a:r>
              <a:rPr lang="en-US" altLang="en-US" sz="3200" dirty="0">
                <a:solidFill>
                  <a:schemeClr val="tx1">
                    <a:lumMod val="85000"/>
                  </a:schemeClr>
                </a:solidFill>
              </a:rPr>
              <a:t>Course: </a:t>
            </a:r>
            <a:r>
              <a:rPr lang="en-US" altLang="en-US" sz="3200" b="1" dirty="0">
                <a:solidFill>
                  <a:schemeClr val="tx1">
                    <a:lumMod val="85000"/>
                  </a:schemeClr>
                </a:solidFill>
              </a:rPr>
              <a:t>Narrow way</a:t>
            </a:r>
          </a:p>
          <a:p>
            <a:pPr lvl="2" indent="-274320" eaLnBrk="1" hangingPunct="1">
              <a:buFont typeface="Wingdings" panose="05000000000000000000" pitchFamily="2" charset="2"/>
              <a:buChar char="§"/>
              <a:defRPr/>
            </a:pPr>
            <a:r>
              <a:rPr lang="en-US" altLang="en-US" sz="3200" b="1" dirty="0">
                <a:solidFill>
                  <a:schemeClr val="tx1">
                    <a:lumMod val="85000"/>
                  </a:schemeClr>
                </a:solidFill>
              </a:rPr>
              <a:t> </a:t>
            </a:r>
            <a:r>
              <a:rPr lang="en-US" altLang="en-US" sz="2800" dirty="0">
                <a:solidFill>
                  <a:srgbClr val="FFFF00"/>
                </a:solidFill>
              </a:rPr>
              <a:t>Matthew 7:13, 14; Ephesians 4:4-6</a:t>
            </a:r>
          </a:p>
          <a:p>
            <a:pPr marL="1371600" lvl="2" indent="-274320" eaLnBrk="1" hangingPunct="1">
              <a:buFont typeface="Wingdings" panose="05000000000000000000" pitchFamily="2" charset="2"/>
              <a:buChar char="§"/>
              <a:defRPr/>
            </a:pPr>
            <a:r>
              <a:rPr lang="en-US" altLang="en-US" sz="2600" dirty="0">
                <a:solidFill>
                  <a:schemeClr val="tx1">
                    <a:lumMod val="85000"/>
                  </a:schemeClr>
                </a:solidFill>
              </a:rPr>
              <a:t>One faith - </a:t>
            </a:r>
            <a:r>
              <a:rPr lang="en-US" altLang="en-US" sz="2600" dirty="0">
                <a:solidFill>
                  <a:srgbClr val="FFFF00"/>
                </a:solidFill>
              </a:rPr>
              <a:t>Jude 3</a:t>
            </a:r>
          </a:p>
          <a:p>
            <a:pPr marL="1371600" lvl="2" indent="-274320" eaLnBrk="1" hangingPunct="1">
              <a:buFont typeface="Wingdings" panose="05000000000000000000" pitchFamily="2" charset="2"/>
              <a:buChar char="§"/>
              <a:defRPr/>
            </a:pPr>
            <a:r>
              <a:rPr lang="en-US" altLang="en-US" sz="2600" dirty="0">
                <a:solidFill>
                  <a:schemeClr val="tx1">
                    <a:lumMod val="85000"/>
                  </a:schemeClr>
                </a:solidFill>
              </a:rPr>
              <a:t>One baptism -</a:t>
            </a:r>
            <a:r>
              <a:rPr lang="en-US" altLang="en-US" sz="2600" dirty="0">
                <a:solidFill>
                  <a:schemeClr val="bg1"/>
                </a:solidFill>
              </a:rPr>
              <a:t> </a:t>
            </a:r>
            <a:r>
              <a:rPr lang="en-US" altLang="en-US" sz="2600" dirty="0">
                <a:solidFill>
                  <a:srgbClr val="FFFF00"/>
                </a:solidFill>
              </a:rPr>
              <a:t>Acts 2:38</a:t>
            </a:r>
          </a:p>
          <a:p>
            <a:pPr marL="1371600" lvl="2" indent="-274320" eaLnBrk="1" hangingPunct="1">
              <a:buFont typeface="Wingdings" panose="05000000000000000000" pitchFamily="2" charset="2"/>
              <a:buChar char="§"/>
              <a:defRPr/>
            </a:pPr>
            <a:r>
              <a:rPr lang="en-US" altLang="en-US" sz="2600" dirty="0">
                <a:solidFill>
                  <a:schemeClr val="tx1">
                    <a:lumMod val="85000"/>
                  </a:schemeClr>
                </a:solidFill>
              </a:rPr>
              <a:t>One God – </a:t>
            </a:r>
            <a:r>
              <a:rPr lang="en-US" altLang="en-US" sz="2600" dirty="0">
                <a:solidFill>
                  <a:srgbClr val="FFFF00"/>
                </a:solidFill>
              </a:rPr>
              <a:t>John 17:3</a:t>
            </a:r>
          </a:p>
          <a:p>
            <a:pPr lvl="2" indent="-274320" eaLnBrk="1" hangingPunct="1">
              <a:buFont typeface="Wingdings" panose="05000000000000000000" pitchFamily="2" charset="2"/>
              <a:buChar char="§"/>
              <a:defRPr/>
            </a:pPr>
            <a:endParaRPr lang="en-US" altLang="en-US" sz="2800" dirty="0">
              <a:solidFill>
                <a:srgbClr val="FFFF00"/>
              </a:solidFill>
            </a:endParaRPr>
          </a:p>
        </p:txBody>
      </p:sp>
      <p:sp>
        <p:nvSpPr>
          <p:cNvPr id="2" name="Slide Number Placeholder 1">
            <a:extLst>
              <a:ext uri="{FF2B5EF4-FFF2-40B4-BE49-F238E27FC236}">
                <a16:creationId xmlns:a16="http://schemas.microsoft.com/office/drawing/2014/main" id="{D4FAFDE1-1CFB-1C58-EECE-5A1CF119DB1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D11433-57EC-4F25-8918-A9A9410EFE3D}" type="slidenum">
              <a:rPr lang="en-US" altLang="en-US">
                <a:solidFill>
                  <a:srgbClr val="BCBCBC"/>
                </a:solidFill>
              </a:rPr>
              <a:pPr eaLnBrk="1" hangingPunct="1"/>
              <a:t>14</a:t>
            </a:fld>
            <a:endParaRPr lang="en-US" altLang="en-US">
              <a:solidFill>
                <a:srgbClr val="BCBCBC"/>
              </a:solidFill>
            </a:endParaRPr>
          </a:p>
        </p:txBody>
      </p:sp>
      <p:sp>
        <p:nvSpPr>
          <p:cNvPr id="3" name="Rectangle 2">
            <a:extLst>
              <a:ext uri="{FF2B5EF4-FFF2-40B4-BE49-F238E27FC236}">
                <a16:creationId xmlns:a16="http://schemas.microsoft.com/office/drawing/2014/main" id="{AAC91240-D8FF-6BA9-B46F-95331CF14991}"/>
              </a:ext>
            </a:extLst>
          </p:cNvPr>
          <p:cNvSpPr/>
          <p:nvPr/>
        </p:nvSpPr>
        <p:spPr>
          <a:xfrm>
            <a:off x="3537101" y="1767142"/>
            <a:ext cx="206979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solidFill>
                  <a:schemeClr val="accent1"/>
                </a:solidFill>
              </a:rPr>
              <a:t>Rules</a:t>
            </a:r>
          </a:p>
        </p:txBody>
      </p:sp>
      <p:sp>
        <p:nvSpPr>
          <p:cNvPr id="6" name="Rectangle 5">
            <a:extLst>
              <a:ext uri="{FF2B5EF4-FFF2-40B4-BE49-F238E27FC236}">
                <a16:creationId xmlns:a16="http://schemas.microsoft.com/office/drawing/2014/main" id="{EF085754-5A5C-6394-F198-5922DEEDA763}"/>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Tree>
    <p:extLst>
      <p:ext uri="{BB962C8B-B14F-4D97-AF65-F5344CB8AC3E}">
        <p14:creationId xmlns:p14="http://schemas.microsoft.com/office/powerpoint/2010/main" val="21399361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315">
                                            <p:txEl>
                                              <p:pRg st="5" end="5"/>
                                            </p:txEl>
                                          </p:spTgt>
                                        </p:tgtEl>
                                        <p:attrNameLst>
                                          <p:attrName>style.visibility</p:attrName>
                                        </p:attrNameLst>
                                      </p:cBhvr>
                                      <p:to>
                                        <p:strVal val="visible"/>
                                      </p:to>
                                    </p:set>
                                    <p:animEffect transition="in" filter="fade">
                                      <p:cBhvr>
                                        <p:cTn id="7" dur="1000"/>
                                        <p:tgtEl>
                                          <p:spTgt spid="13315">
                                            <p:txEl>
                                              <p:pRg st="5" end="5"/>
                                            </p:txEl>
                                          </p:spTgt>
                                        </p:tgtEl>
                                      </p:cBhvr>
                                    </p:animEffect>
                                    <p:anim calcmode="lin" valueType="num">
                                      <p:cBhvr>
                                        <p:cTn id="8" dur="10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315">
                                            <p:txEl>
                                              <p:pRg st="6" end="6"/>
                                            </p:txEl>
                                          </p:spTgt>
                                        </p:tgtEl>
                                        <p:attrNameLst>
                                          <p:attrName>style.visibility</p:attrName>
                                        </p:attrNameLst>
                                      </p:cBhvr>
                                      <p:to>
                                        <p:strVal val="visible"/>
                                      </p:to>
                                    </p:set>
                                    <p:animEffect transition="in" filter="fade">
                                      <p:cBhvr>
                                        <p:cTn id="14" dur="1000"/>
                                        <p:tgtEl>
                                          <p:spTgt spid="13315">
                                            <p:txEl>
                                              <p:pRg st="6" end="6"/>
                                            </p:txEl>
                                          </p:spTgt>
                                        </p:tgtEl>
                                      </p:cBhvr>
                                    </p:animEffect>
                                    <p:anim calcmode="lin" valueType="num">
                                      <p:cBhvr>
                                        <p:cTn id="15" dur="10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315">
                                            <p:txEl>
                                              <p:pRg st="7" end="7"/>
                                            </p:txEl>
                                          </p:spTgt>
                                        </p:tgtEl>
                                        <p:attrNameLst>
                                          <p:attrName>style.visibility</p:attrName>
                                        </p:attrNameLst>
                                      </p:cBhvr>
                                      <p:to>
                                        <p:strVal val="visible"/>
                                      </p:to>
                                    </p:set>
                                    <p:animEffect transition="in" filter="fade">
                                      <p:cBhvr>
                                        <p:cTn id="21" dur="1000"/>
                                        <p:tgtEl>
                                          <p:spTgt spid="13315">
                                            <p:txEl>
                                              <p:pRg st="7" end="7"/>
                                            </p:txEl>
                                          </p:spTgt>
                                        </p:tgtEl>
                                      </p:cBhvr>
                                    </p:animEffect>
                                    <p:anim calcmode="lin" valueType="num">
                                      <p:cBhvr>
                                        <p:cTn id="22" dur="1000" fill="hold"/>
                                        <p:tgtEl>
                                          <p:spTgt spid="13315">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a:extLst>
              <a:ext uri="{FF2B5EF4-FFF2-40B4-BE49-F238E27FC236}">
                <a16:creationId xmlns:a16="http://schemas.microsoft.com/office/drawing/2014/main" id="{7A0FEA04-E9EE-EE1B-FC80-9AEBAFC1E98E}"/>
              </a:ext>
            </a:extLst>
          </p:cNvPr>
          <p:cNvSpPr txBox="1">
            <a:spLocks noChangeArrowheads="1"/>
          </p:cNvSpPr>
          <p:nvPr/>
        </p:nvSpPr>
        <p:spPr bwMode="auto">
          <a:xfrm>
            <a:off x="545693" y="2684923"/>
            <a:ext cx="8052619"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An easier path may be found</a:t>
            </a:r>
          </a:p>
          <a:p>
            <a:pPr lvl="1" indent="-274320" eaLnBrk="1" hangingPunct="1">
              <a:buFont typeface="Wingdings" panose="05000000000000000000" pitchFamily="2" charset="2"/>
              <a:buChar char="§"/>
              <a:defRPr/>
            </a:pPr>
            <a:r>
              <a:rPr lang="en-US" altLang="en-US" sz="3200" dirty="0">
                <a:solidFill>
                  <a:schemeClr val="tx1">
                    <a:lumMod val="85000"/>
                  </a:schemeClr>
                </a:solidFill>
              </a:rPr>
              <a:t>Less resistance</a:t>
            </a:r>
          </a:p>
          <a:p>
            <a:pPr lvl="1" indent="-274320" eaLnBrk="1" hangingPunct="1">
              <a:buFont typeface="Wingdings" panose="05000000000000000000" pitchFamily="2" charset="2"/>
              <a:buChar char="§"/>
              <a:defRPr/>
            </a:pPr>
            <a:r>
              <a:rPr lang="en-US" altLang="en-US" sz="3200" dirty="0">
                <a:solidFill>
                  <a:schemeClr val="tx1">
                    <a:lumMod val="85000"/>
                  </a:schemeClr>
                </a:solidFill>
              </a:rPr>
              <a:t>Less effort</a:t>
            </a:r>
          </a:p>
          <a:p>
            <a:pPr lvl="1" indent="-274320" eaLnBrk="1" hangingPunct="1">
              <a:buFont typeface="Wingdings" panose="05000000000000000000" pitchFamily="2" charset="2"/>
              <a:buChar char="§"/>
              <a:defRPr/>
            </a:pPr>
            <a:r>
              <a:rPr lang="en-US" altLang="en-US" sz="3200" dirty="0">
                <a:solidFill>
                  <a:schemeClr val="tx1">
                    <a:lumMod val="85000"/>
                  </a:schemeClr>
                </a:solidFill>
              </a:rPr>
              <a:t>More companions</a:t>
            </a:r>
          </a:p>
          <a:p>
            <a:pPr lvl="1" indent="-274320" eaLnBrk="1" hangingPunct="1">
              <a:buFont typeface="Wingdings" panose="05000000000000000000" pitchFamily="2" charset="2"/>
              <a:buChar char="§"/>
              <a:defRPr/>
            </a:pPr>
            <a:r>
              <a:rPr lang="en-US" altLang="en-US" sz="4400" b="1" dirty="0">
                <a:solidFill>
                  <a:srgbClr val="FFFF00"/>
                </a:solidFill>
              </a:rPr>
              <a:t>NO PRIZE!</a:t>
            </a:r>
          </a:p>
        </p:txBody>
      </p:sp>
      <p:sp>
        <p:nvSpPr>
          <p:cNvPr id="2" name="Slide Number Placeholder 1">
            <a:extLst>
              <a:ext uri="{FF2B5EF4-FFF2-40B4-BE49-F238E27FC236}">
                <a16:creationId xmlns:a16="http://schemas.microsoft.com/office/drawing/2014/main" id="{8E5A78B1-BC2B-1A23-986A-9D85F184C18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052C82-60CD-4D86-8A9D-FE693958876E}" type="slidenum">
              <a:rPr lang="en-US" altLang="en-US">
                <a:solidFill>
                  <a:srgbClr val="BCBCBC"/>
                </a:solidFill>
              </a:rPr>
              <a:pPr eaLnBrk="1" hangingPunct="1"/>
              <a:t>15</a:t>
            </a:fld>
            <a:endParaRPr lang="en-US" altLang="en-US">
              <a:solidFill>
                <a:srgbClr val="BCBCBC"/>
              </a:solidFill>
            </a:endParaRPr>
          </a:p>
        </p:txBody>
      </p:sp>
      <p:sp>
        <p:nvSpPr>
          <p:cNvPr id="3" name="Rectangle 2">
            <a:extLst>
              <a:ext uri="{FF2B5EF4-FFF2-40B4-BE49-F238E27FC236}">
                <a16:creationId xmlns:a16="http://schemas.microsoft.com/office/drawing/2014/main" id="{A298C44C-AC29-FBF7-7C17-74FCB1F35423}"/>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
        <p:nvSpPr>
          <p:cNvPr id="4" name="Rectangle 3">
            <a:extLst>
              <a:ext uri="{FF2B5EF4-FFF2-40B4-BE49-F238E27FC236}">
                <a16:creationId xmlns:a16="http://schemas.microsoft.com/office/drawing/2014/main" id="{805A735D-A802-03B8-8A02-6DD4318BB88E}"/>
              </a:ext>
            </a:extLst>
          </p:cNvPr>
          <p:cNvSpPr/>
          <p:nvPr/>
        </p:nvSpPr>
        <p:spPr>
          <a:xfrm>
            <a:off x="3537101" y="1767142"/>
            <a:ext cx="206979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solidFill>
                  <a:schemeClr val="accent1"/>
                </a:solidFill>
              </a:rPr>
              <a:t>Rules</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1000"/>
                                        <p:tgtEl>
                                          <p:spTgt spid="15363">
                                            <p:txEl>
                                              <p:pRg st="1" end="1"/>
                                            </p:txEl>
                                          </p:spTgt>
                                        </p:tgtEl>
                                      </p:cBhvr>
                                    </p:animEffect>
                                    <p:anim calcmode="lin" valueType="num">
                                      <p:cBhvr>
                                        <p:cTn id="15"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fade">
                                      <p:cBhvr>
                                        <p:cTn id="21" dur="1000"/>
                                        <p:tgtEl>
                                          <p:spTgt spid="15363">
                                            <p:txEl>
                                              <p:pRg st="2" end="2"/>
                                            </p:txEl>
                                          </p:spTgt>
                                        </p:tgtEl>
                                      </p:cBhvr>
                                    </p:animEffect>
                                    <p:anim calcmode="lin" valueType="num">
                                      <p:cBhvr>
                                        <p:cTn id="22"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Effect transition="in" filter="fade">
                                      <p:cBhvr>
                                        <p:cTn id="28" dur="1000"/>
                                        <p:tgtEl>
                                          <p:spTgt spid="15363">
                                            <p:txEl>
                                              <p:pRg st="3" end="3"/>
                                            </p:txEl>
                                          </p:spTgt>
                                        </p:tgtEl>
                                      </p:cBhvr>
                                    </p:animEffect>
                                    <p:anim calcmode="lin" valueType="num">
                                      <p:cBhvr>
                                        <p:cTn id="29"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3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Effect transition="in" filter="fade">
                                      <p:cBhvr>
                                        <p:cTn id="35" dur="1000"/>
                                        <p:tgtEl>
                                          <p:spTgt spid="15363">
                                            <p:txEl>
                                              <p:pRg st="4" end="4"/>
                                            </p:txEl>
                                          </p:spTgt>
                                        </p:tgtEl>
                                      </p:cBhvr>
                                    </p:animEffect>
                                    <p:anim calcmode="lin" valueType="num">
                                      <p:cBhvr>
                                        <p:cTn id="36"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536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a:extLst>
              <a:ext uri="{FF2B5EF4-FFF2-40B4-BE49-F238E27FC236}">
                <a16:creationId xmlns:a16="http://schemas.microsoft.com/office/drawing/2014/main" id="{B7EC06BD-A0F5-0854-AC64-E555B43559B4}"/>
              </a:ext>
            </a:extLst>
          </p:cNvPr>
          <p:cNvSpPr txBox="1">
            <a:spLocks noChangeArrowheads="1"/>
          </p:cNvSpPr>
          <p:nvPr/>
        </p:nvSpPr>
        <p:spPr bwMode="auto">
          <a:xfrm>
            <a:off x="398209" y="2688716"/>
            <a:ext cx="8745791"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Run with diligence or be lost</a:t>
            </a:r>
          </a:p>
          <a:p>
            <a:pPr marL="640080" lvl="1" indent="-457200" eaLnBrk="1" hangingPunct="1">
              <a:buFont typeface="Wingdings" panose="05000000000000000000" pitchFamily="2" charset="2"/>
              <a:buChar char="§"/>
              <a:defRPr/>
            </a:pPr>
            <a:r>
              <a:rPr lang="en-US" altLang="en-US" sz="3200" dirty="0">
                <a:solidFill>
                  <a:schemeClr val="tx1">
                    <a:lumMod val="85000"/>
                  </a:schemeClr>
                </a:solidFill>
              </a:rPr>
              <a:t>Without diligence, no rest – </a:t>
            </a:r>
            <a:r>
              <a:rPr lang="en-US" altLang="en-US" sz="3200" dirty="0">
                <a:solidFill>
                  <a:srgbClr val="FFFF00"/>
                </a:solidFill>
              </a:rPr>
              <a:t>Hebrews 4:11</a:t>
            </a:r>
          </a:p>
          <a:p>
            <a:pPr marL="640080" lvl="1" indent="-457200" eaLnBrk="1" hangingPunct="1">
              <a:buFont typeface="Wingdings" panose="05000000000000000000" pitchFamily="2" charset="2"/>
              <a:buChar char="§"/>
              <a:defRPr/>
            </a:pPr>
            <a:r>
              <a:rPr lang="en-US" altLang="en-US" sz="3200" dirty="0">
                <a:solidFill>
                  <a:schemeClr val="tx1">
                    <a:lumMod val="85000"/>
                  </a:schemeClr>
                </a:solidFill>
              </a:rPr>
              <a:t>Patient continuance, life – </a:t>
            </a:r>
            <a:r>
              <a:rPr lang="en-US" altLang="en-US" sz="3200" dirty="0">
                <a:solidFill>
                  <a:srgbClr val="FFFF00"/>
                </a:solidFill>
              </a:rPr>
              <a:t>Romans 2:6-10</a:t>
            </a:r>
          </a:p>
        </p:txBody>
      </p:sp>
      <p:sp>
        <p:nvSpPr>
          <p:cNvPr id="2" name="Slide Number Placeholder 1">
            <a:extLst>
              <a:ext uri="{FF2B5EF4-FFF2-40B4-BE49-F238E27FC236}">
                <a16:creationId xmlns:a16="http://schemas.microsoft.com/office/drawing/2014/main" id="{3081E80A-166E-080D-466B-0D2B493766B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D455A0-CEF5-4873-99BD-B8CF912C4A34}" type="slidenum">
              <a:rPr lang="en-US" altLang="en-US">
                <a:solidFill>
                  <a:srgbClr val="BCBCBC"/>
                </a:solidFill>
              </a:rPr>
              <a:pPr eaLnBrk="1" hangingPunct="1"/>
              <a:t>16</a:t>
            </a:fld>
            <a:endParaRPr lang="en-US" altLang="en-US">
              <a:solidFill>
                <a:srgbClr val="BCBCBC"/>
              </a:solidFill>
            </a:endParaRPr>
          </a:p>
        </p:txBody>
      </p:sp>
      <p:sp>
        <p:nvSpPr>
          <p:cNvPr id="5" name="Rectangle 4">
            <a:extLst>
              <a:ext uri="{FF2B5EF4-FFF2-40B4-BE49-F238E27FC236}">
                <a16:creationId xmlns:a16="http://schemas.microsoft.com/office/drawing/2014/main" id="{E28A6762-97A1-9D8F-824B-B1D46F345088}"/>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
        <p:nvSpPr>
          <p:cNvPr id="7" name="Rectangle 6">
            <a:extLst>
              <a:ext uri="{FF2B5EF4-FFF2-40B4-BE49-F238E27FC236}">
                <a16:creationId xmlns:a16="http://schemas.microsoft.com/office/drawing/2014/main" id="{3AFD5665-71B6-0ACE-70F1-B89EDBA77E05}"/>
              </a:ext>
            </a:extLst>
          </p:cNvPr>
          <p:cNvSpPr/>
          <p:nvPr/>
        </p:nvSpPr>
        <p:spPr>
          <a:xfrm>
            <a:off x="2849470" y="1785787"/>
            <a:ext cx="3454793"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solidFill>
                  <a:schemeClr val="accent1"/>
                </a:solidFill>
              </a:rPr>
              <a:t>Discipline</a:t>
            </a:r>
            <a:endParaRPr lang="en-US" sz="5400" b="1" cap="none" spc="0" dirty="0">
              <a:ln w="12700">
                <a:solidFill>
                  <a:schemeClr val="accent1"/>
                </a:solidFill>
                <a:prstDash val="solid"/>
              </a:ln>
              <a:solidFill>
                <a:schemeClr val="accent1"/>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387">
                                            <p:txEl>
                                              <p:pRg st="0" end="0"/>
                                            </p:txEl>
                                          </p:spTgt>
                                        </p:tgtEl>
                                        <p:attrNameLst>
                                          <p:attrName>style.visibility</p:attrName>
                                        </p:attrNameLst>
                                      </p:cBhvr>
                                      <p:to>
                                        <p:strVal val="visible"/>
                                      </p:to>
                                    </p:set>
                                    <p:animEffect transition="in" filter="fade">
                                      <p:cBhvr>
                                        <p:cTn id="14" dur="1000"/>
                                        <p:tgtEl>
                                          <p:spTgt spid="16387">
                                            <p:txEl>
                                              <p:pRg st="0" end="0"/>
                                            </p:txEl>
                                          </p:spTgt>
                                        </p:tgtEl>
                                      </p:cBhvr>
                                    </p:animEffect>
                                    <p:anim calcmode="lin" valueType="num">
                                      <p:cBhvr>
                                        <p:cTn id="15"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6387">
                                            <p:txEl>
                                              <p:pRg st="1" end="1"/>
                                            </p:txEl>
                                          </p:spTgt>
                                        </p:tgtEl>
                                        <p:attrNameLst>
                                          <p:attrName>style.visibility</p:attrName>
                                        </p:attrNameLst>
                                      </p:cBhvr>
                                      <p:to>
                                        <p:strVal val="visible"/>
                                      </p:to>
                                    </p:set>
                                    <p:animEffect transition="in" filter="fade">
                                      <p:cBhvr>
                                        <p:cTn id="21" dur="1000"/>
                                        <p:tgtEl>
                                          <p:spTgt spid="16387">
                                            <p:txEl>
                                              <p:pRg st="1" end="1"/>
                                            </p:txEl>
                                          </p:spTgt>
                                        </p:tgtEl>
                                      </p:cBhvr>
                                    </p:animEffect>
                                    <p:anim calcmode="lin" valueType="num">
                                      <p:cBhvr>
                                        <p:cTn id="22"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6387">
                                            <p:txEl>
                                              <p:pRg st="2" end="2"/>
                                            </p:txEl>
                                          </p:spTgt>
                                        </p:tgtEl>
                                        <p:attrNameLst>
                                          <p:attrName>style.visibility</p:attrName>
                                        </p:attrNameLst>
                                      </p:cBhvr>
                                      <p:to>
                                        <p:strVal val="visible"/>
                                      </p:to>
                                    </p:set>
                                    <p:animEffect transition="in" filter="fade">
                                      <p:cBhvr>
                                        <p:cTn id="28" dur="1000"/>
                                        <p:tgtEl>
                                          <p:spTgt spid="16387">
                                            <p:txEl>
                                              <p:pRg st="2" end="2"/>
                                            </p:txEl>
                                          </p:spTgt>
                                        </p:tgtEl>
                                      </p:cBhvr>
                                    </p:animEffect>
                                    <p:anim calcmode="lin" valueType="num">
                                      <p:cBhvr>
                                        <p:cTn id="29"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a:extLst>
              <a:ext uri="{FF2B5EF4-FFF2-40B4-BE49-F238E27FC236}">
                <a16:creationId xmlns:a16="http://schemas.microsoft.com/office/drawing/2014/main" id="{76A829AE-6A40-9209-2D3A-943AE1053914}"/>
              </a:ext>
            </a:extLst>
          </p:cNvPr>
          <p:cNvSpPr txBox="1">
            <a:spLocks noChangeArrowheads="1"/>
          </p:cNvSpPr>
          <p:nvPr/>
        </p:nvSpPr>
        <p:spPr bwMode="auto">
          <a:xfrm>
            <a:off x="445882" y="2688038"/>
            <a:ext cx="8535886"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Learn from biblical examples</a:t>
            </a:r>
          </a:p>
          <a:p>
            <a:pPr lvl="1" indent="-274320" eaLnBrk="1" hangingPunct="1">
              <a:buFont typeface="Wingdings" panose="05000000000000000000" pitchFamily="2" charset="2"/>
              <a:buChar char="§"/>
              <a:defRPr/>
            </a:pPr>
            <a:r>
              <a:rPr lang="en-US" altLang="en-US" sz="3200" dirty="0">
                <a:solidFill>
                  <a:schemeClr val="tx1">
                    <a:lumMod val="85000"/>
                  </a:schemeClr>
                </a:solidFill>
              </a:rPr>
              <a:t>Abraham -</a:t>
            </a:r>
            <a:r>
              <a:rPr lang="en-US" altLang="en-US" sz="3200" dirty="0">
                <a:solidFill>
                  <a:schemeClr val="bg1"/>
                </a:solidFill>
              </a:rPr>
              <a:t> </a:t>
            </a:r>
            <a:r>
              <a:rPr lang="en-US" altLang="en-US" sz="3200" dirty="0">
                <a:solidFill>
                  <a:srgbClr val="FFFF00"/>
                </a:solidFill>
              </a:rPr>
              <a:t>Hebrews 11:8, 9</a:t>
            </a:r>
          </a:p>
          <a:p>
            <a:pPr lvl="1" indent="-274320" eaLnBrk="1" hangingPunct="1">
              <a:buFont typeface="Wingdings" panose="05000000000000000000" pitchFamily="2" charset="2"/>
              <a:buChar char="§"/>
              <a:defRPr/>
            </a:pPr>
            <a:r>
              <a:rPr lang="en-US" altLang="en-US" sz="3200" dirty="0">
                <a:solidFill>
                  <a:schemeClr val="tx1">
                    <a:lumMod val="85000"/>
                  </a:schemeClr>
                </a:solidFill>
              </a:rPr>
              <a:t>Paul -</a:t>
            </a:r>
            <a:r>
              <a:rPr lang="en-US" altLang="en-US" sz="3200" dirty="0">
                <a:solidFill>
                  <a:schemeClr val="bg1"/>
                </a:solidFill>
              </a:rPr>
              <a:t> </a:t>
            </a:r>
            <a:r>
              <a:rPr lang="en-US" altLang="en-US" sz="3200" dirty="0">
                <a:solidFill>
                  <a:srgbClr val="FFFF00"/>
                </a:solidFill>
              </a:rPr>
              <a:t>1 Corinthians 8:9, 13</a:t>
            </a:r>
          </a:p>
          <a:p>
            <a:pPr lvl="1" indent="-274320" eaLnBrk="1" hangingPunct="1">
              <a:buFont typeface="Wingdings" panose="05000000000000000000" pitchFamily="2" charset="2"/>
              <a:buChar char="§"/>
              <a:defRPr/>
            </a:pPr>
            <a:r>
              <a:rPr lang="en-US" altLang="en-US" sz="3200" dirty="0">
                <a:solidFill>
                  <a:schemeClr val="tx1">
                    <a:lumMod val="85000"/>
                  </a:schemeClr>
                </a:solidFill>
              </a:rPr>
              <a:t>Jesus -</a:t>
            </a:r>
            <a:r>
              <a:rPr lang="en-US" altLang="en-US" sz="3200" dirty="0">
                <a:solidFill>
                  <a:schemeClr val="bg1"/>
                </a:solidFill>
              </a:rPr>
              <a:t> </a:t>
            </a:r>
            <a:r>
              <a:rPr lang="en-US" altLang="en-US" sz="3200" dirty="0">
                <a:solidFill>
                  <a:srgbClr val="FFFF00"/>
                </a:solidFill>
              </a:rPr>
              <a:t>Hebrews 12:1, 2; Philippians 2:5-8</a:t>
            </a:r>
          </a:p>
        </p:txBody>
      </p:sp>
      <p:sp>
        <p:nvSpPr>
          <p:cNvPr id="2" name="Slide Number Placeholder 1">
            <a:extLst>
              <a:ext uri="{FF2B5EF4-FFF2-40B4-BE49-F238E27FC236}">
                <a16:creationId xmlns:a16="http://schemas.microsoft.com/office/drawing/2014/main" id="{8758D9FA-3E25-6BEF-E1D5-423E8CE2F41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369A3F-94DC-4F99-AAC9-E04F55DEDC8D}" type="slidenum">
              <a:rPr lang="en-US" altLang="en-US">
                <a:solidFill>
                  <a:srgbClr val="BCBCBC"/>
                </a:solidFill>
              </a:rPr>
              <a:pPr eaLnBrk="1" hangingPunct="1"/>
              <a:t>17</a:t>
            </a:fld>
            <a:endParaRPr lang="en-US" altLang="en-US">
              <a:solidFill>
                <a:srgbClr val="BCBCBC"/>
              </a:solidFill>
            </a:endParaRPr>
          </a:p>
        </p:txBody>
      </p:sp>
      <p:sp>
        <p:nvSpPr>
          <p:cNvPr id="3" name="Rectangle 2">
            <a:extLst>
              <a:ext uri="{FF2B5EF4-FFF2-40B4-BE49-F238E27FC236}">
                <a16:creationId xmlns:a16="http://schemas.microsoft.com/office/drawing/2014/main" id="{216CDE00-BFCC-C9BA-CD2B-263C1D289369}"/>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
        <p:nvSpPr>
          <p:cNvPr id="4" name="Rectangle 3">
            <a:extLst>
              <a:ext uri="{FF2B5EF4-FFF2-40B4-BE49-F238E27FC236}">
                <a16:creationId xmlns:a16="http://schemas.microsoft.com/office/drawing/2014/main" id="{2FBD3DFB-B3F9-7EE7-3E27-DC59B268CD25}"/>
              </a:ext>
            </a:extLst>
          </p:cNvPr>
          <p:cNvSpPr/>
          <p:nvPr/>
        </p:nvSpPr>
        <p:spPr>
          <a:xfrm>
            <a:off x="2849470" y="1785787"/>
            <a:ext cx="3454793"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solidFill>
                  <a:schemeClr val="accent1"/>
                </a:solidFill>
              </a:rPr>
              <a:t>Discipline</a:t>
            </a:r>
            <a:endParaRPr lang="en-US" sz="5400" b="1" cap="none" spc="0" dirty="0">
              <a:ln w="12700">
                <a:solidFill>
                  <a:schemeClr val="accent1"/>
                </a:solidFill>
                <a:prstDash val="solid"/>
              </a:ln>
              <a:solidFill>
                <a:schemeClr val="accent1"/>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1000"/>
                                        <p:tgtEl>
                                          <p:spTgt spid="17411">
                                            <p:txEl>
                                              <p:pRg st="1" end="1"/>
                                            </p:txEl>
                                          </p:spTgt>
                                        </p:tgtEl>
                                      </p:cBhvr>
                                    </p:animEffect>
                                    <p:anim calcmode="lin" valueType="num">
                                      <p:cBhvr>
                                        <p:cTn id="1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Effect transition="in" filter="fade">
                                      <p:cBhvr>
                                        <p:cTn id="21" dur="1000"/>
                                        <p:tgtEl>
                                          <p:spTgt spid="17411">
                                            <p:txEl>
                                              <p:pRg st="2" end="2"/>
                                            </p:txEl>
                                          </p:spTgt>
                                        </p:tgtEl>
                                      </p:cBhvr>
                                    </p:animEffect>
                                    <p:anim calcmode="lin" valueType="num">
                                      <p:cBhvr>
                                        <p:cTn id="22"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7411">
                                            <p:txEl>
                                              <p:pRg st="3" end="3"/>
                                            </p:txEl>
                                          </p:spTgt>
                                        </p:tgtEl>
                                        <p:attrNameLst>
                                          <p:attrName>style.visibility</p:attrName>
                                        </p:attrNameLst>
                                      </p:cBhvr>
                                      <p:to>
                                        <p:strVal val="visible"/>
                                      </p:to>
                                    </p:set>
                                    <p:animEffect transition="in" filter="fade">
                                      <p:cBhvr>
                                        <p:cTn id="28" dur="1000"/>
                                        <p:tgtEl>
                                          <p:spTgt spid="17411">
                                            <p:txEl>
                                              <p:pRg st="3" end="3"/>
                                            </p:txEl>
                                          </p:spTgt>
                                        </p:tgtEl>
                                      </p:cBhvr>
                                    </p:animEffect>
                                    <p:anim calcmode="lin" valueType="num">
                                      <p:cBhvr>
                                        <p:cTn id="29"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a:extLst>
              <a:ext uri="{FF2B5EF4-FFF2-40B4-BE49-F238E27FC236}">
                <a16:creationId xmlns:a16="http://schemas.microsoft.com/office/drawing/2014/main" id="{382271B0-9E7A-9502-BFDF-A6238DDD210D}"/>
              </a:ext>
            </a:extLst>
          </p:cNvPr>
          <p:cNvSpPr txBox="1">
            <a:spLocks noChangeArrowheads="1"/>
          </p:cNvSpPr>
          <p:nvPr/>
        </p:nvSpPr>
        <p:spPr bwMode="auto">
          <a:xfrm>
            <a:off x="504825" y="2633711"/>
            <a:ext cx="8212138"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3600" dirty="0">
                <a:solidFill>
                  <a:schemeClr val="tx1">
                    <a:lumMod val="85000"/>
                  </a:schemeClr>
                </a:solidFill>
                <a:latin typeface="Arial" charset="0"/>
              </a:rPr>
              <a:t>Sacrifice is necessary</a:t>
            </a:r>
          </a:p>
          <a:p>
            <a:pPr>
              <a:defRPr/>
            </a:pPr>
            <a:r>
              <a:rPr lang="en-US" altLang="en-US" sz="2800" dirty="0">
                <a:solidFill>
                  <a:srgbClr val="FFFF00"/>
                </a:solidFill>
                <a:latin typeface="Arial" charset="0"/>
              </a:rPr>
              <a:t>Hebrews12:1, 2; Mark 9:43-48</a:t>
            </a:r>
            <a:endParaRPr lang="en-US" altLang="en-US" sz="2800" dirty="0">
              <a:solidFill>
                <a:schemeClr val="bg1"/>
              </a:solidFill>
              <a:latin typeface="Arial" charset="0"/>
            </a:endParaRPr>
          </a:p>
          <a:p>
            <a:pPr marL="457200" indent="-274320">
              <a:spcBef>
                <a:spcPts val="1200"/>
              </a:spcBef>
              <a:buFont typeface="Wingdings" panose="05000000000000000000" pitchFamily="2" charset="2"/>
              <a:buChar char="§"/>
              <a:defRPr/>
            </a:pPr>
            <a:r>
              <a:rPr lang="en-US" altLang="en-US" sz="3200" dirty="0">
                <a:solidFill>
                  <a:schemeClr val="tx1">
                    <a:lumMod val="85000"/>
                  </a:schemeClr>
                </a:solidFill>
                <a:latin typeface="Arial" charset="0"/>
              </a:rPr>
              <a:t>Sin -</a:t>
            </a:r>
            <a:r>
              <a:rPr lang="en-US" altLang="en-US" sz="3200" dirty="0">
                <a:solidFill>
                  <a:schemeClr val="bg1"/>
                </a:solidFill>
                <a:latin typeface="Arial" charset="0"/>
              </a:rPr>
              <a:t> </a:t>
            </a:r>
            <a:r>
              <a:rPr lang="en-US" altLang="en-US" sz="3200" dirty="0">
                <a:solidFill>
                  <a:srgbClr val="FFFF00"/>
                </a:solidFill>
                <a:latin typeface="Arial" charset="0"/>
              </a:rPr>
              <a:t>1 Peter 4:1-4; Hebrews12:1</a:t>
            </a:r>
          </a:p>
          <a:p>
            <a:pPr marL="914400" lvl="1" indent="-274320">
              <a:spcBef>
                <a:spcPts val="0"/>
              </a:spcBef>
              <a:buFont typeface="Wingdings" panose="05000000000000000000" pitchFamily="2" charset="2"/>
              <a:buChar char="§"/>
              <a:defRPr/>
            </a:pPr>
            <a:r>
              <a:rPr lang="en-US" altLang="en-US" sz="3000" dirty="0">
                <a:solidFill>
                  <a:schemeClr val="tx1">
                    <a:lumMod val="85000"/>
                  </a:schemeClr>
                </a:solidFill>
                <a:latin typeface="Arial" charset="0"/>
              </a:rPr>
              <a:t>Every weight</a:t>
            </a:r>
          </a:p>
          <a:p>
            <a:pPr lvl="3" indent="-274320">
              <a:buFont typeface="Wingdings" panose="05000000000000000000" pitchFamily="2" charset="2"/>
              <a:buChar char="§"/>
              <a:defRPr/>
            </a:pPr>
            <a:r>
              <a:rPr lang="en-US" altLang="en-US" sz="2800" dirty="0">
                <a:solidFill>
                  <a:schemeClr val="tx1">
                    <a:lumMod val="85000"/>
                  </a:schemeClr>
                </a:solidFill>
                <a:latin typeface="Arial" charset="0"/>
              </a:rPr>
              <a:t>Entertainment</a:t>
            </a:r>
          </a:p>
          <a:p>
            <a:pPr lvl="3" indent="-274320">
              <a:buFont typeface="Wingdings" panose="05000000000000000000" pitchFamily="2" charset="2"/>
              <a:buChar char="§"/>
              <a:defRPr/>
            </a:pPr>
            <a:r>
              <a:rPr lang="en-US" altLang="en-US" sz="2800" dirty="0">
                <a:solidFill>
                  <a:schemeClr val="tx1">
                    <a:lumMod val="85000"/>
                  </a:schemeClr>
                </a:solidFill>
                <a:latin typeface="Arial" charset="0"/>
              </a:rPr>
              <a:t>Recreation</a:t>
            </a:r>
          </a:p>
          <a:p>
            <a:pPr lvl="3" indent="-274320">
              <a:buFont typeface="Wingdings" panose="05000000000000000000" pitchFamily="2" charset="2"/>
              <a:buChar char="§"/>
              <a:defRPr/>
            </a:pPr>
            <a:r>
              <a:rPr lang="en-US" altLang="en-US" sz="2800" dirty="0">
                <a:solidFill>
                  <a:schemeClr val="tx1">
                    <a:lumMod val="85000"/>
                  </a:schemeClr>
                </a:solidFill>
                <a:latin typeface="Arial" charset="0"/>
              </a:rPr>
              <a:t>Associations</a:t>
            </a:r>
          </a:p>
        </p:txBody>
      </p:sp>
      <p:sp>
        <p:nvSpPr>
          <p:cNvPr id="2" name="Slide Number Placeholder 1">
            <a:extLst>
              <a:ext uri="{FF2B5EF4-FFF2-40B4-BE49-F238E27FC236}">
                <a16:creationId xmlns:a16="http://schemas.microsoft.com/office/drawing/2014/main" id="{8E79A6AE-4AE5-083A-8882-9C05BE4CA76D}"/>
              </a:ext>
            </a:extLst>
          </p:cNvPr>
          <p:cNvSpPr>
            <a:spLocks noGrp="1"/>
          </p:cNvSpPr>
          <p:nvPr>
            <p:ph type="sldNum" sz="quarter" idx="12"/>
          </p:nvPr>
        </p:nvSpPr>
        <p:spPr>
          <a:xfrm>
            <a:off x="7821562" y="6372430"/>
            <a:ext cx="762000" cy="365125"/>
          </a:xfr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C6105A-E76A-4E91-8E3C-587690ABCEA9}" type="slidenum">
              <a:rPr lang="en-US" altLang="en-US">
                <a:solidFill>
                  <a:srgbClr val="BCBCBC"/>
                </a:solidFill>
              </a:rPr>
              <a:pPr eaLnBrk="1" hangingPunct="1"/>
              <a:t>18</a:t>
            </a:fld>
            <a:endParaRPr lang="en-US" altLang="en-US">
              <a:solidFill>
                <a:srgbClr val="BCBCBC"/>
              </a:solidFill>
            </a:endParaRPr>
          </a:p>
        </p:txBody>
      </p:sp>
      <p:sp>
        <p:nvSpPr>
          <p:cNvPr id="3" name="Rectangle 2">
            <a:extLst>
              <a:ext uri="{FF2B5EF4-FFF2-40B4-BE49-F238E27FC236}">
                <a16:creationId xmlns:a16="http://schemas.microsoft.com/office/drawing/2014/main" id="{1FC08486-78E6-A147-EF69-127286FFF040}"/>
              </a:ext>
            </a:extLst>
          </p:cNvPr>
          <p:cNvSpPr/>
          <p:nvPr/>
        </p:nvSpPr>
        <p:spPr>
          <a:xfrm>
            <a:off x="2849470" y="1785787"/>
            <a:ext cx="3454793"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solidFill>
                  <a:schemeClr val="accent1"/>
                </a:solidFill>
              </a:rPr>
              <a:t>Discipline</a:t>
            </a:r>
            <a:endParaRPr lang="en-US" sz="5400" b="1" cap="none" spc="0" dirty="0">
              <a:ln w="12700">
                <a:solidFill>
                  <a:schemeClr val="accent1"/>
                </a:solidFill>
                <a:prstDash val="solid"/>
              </a:ln>
              <a:solidFill>
                <a:schemeClr val="accent1"/>
              </a:solidFill>
            </a:endParaRPr>
          </a:p>
        </p:txBody>
      </p:sp>
      <p:sp>
        <p:nvSpPr>
          <p:cNvPr id="6" name="Rectangle 5">
            <a:extLst>
              <a:ext uri="{FF2B5EF4-FFF2-40B4-BE49-F238E27FC236}">
                <a16:creationId xmlns:a16="http://schemas.microsoft.com/office/drawing/2014/main" id="{02CC7CC4-E113-C999-C90B-1C4C7ECF6E49}"/>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Effect transition="in" filter="fade">
                                      <p:cBhvr>
                                        <p:cTn id="14" dur="1000"/>
                                        <p:tgtEl>
                                          <p:spTgt spid="18435">
                                            <p:txEl>
                                              <p:pRg st="1" end="1"/>
                                            </p:txEl>
                                          </p:spTgt>
                                        </p:tgtEl>
                                      </p:cBhvr>
                                    </p:animEffect>
                                    <p:anim calcmode="lin" valueType="num">
                                      <p:cBhvr>
                                        <p:cTn id="15"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fade">
                                      <p:cBhvr>
                                        <p:cTn id="21" dur="1000"/>
                                        <p:tgtEl>
                                          <p:spTgt spid="18435">
                                            <p:txEl>
                                              <p:pRg st="2" end="2"/>
                                            </p:txEl>
                                          </p:spTgt>
                                        </p:tgtEl>
                                      </p:cBhvr>
                                    </p:animEffect>
                                    <p:anim calcmode="lin" valueType="num">
                                      <p:cBhvr>
                                        <p:cTn id="22"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8435">
                                            <p:txEl>
                                              <p:pRg st="3" end="3"/>
                                            </p:txEl>
                                          </p:spTgt>
                                        </p:tgtEl>
                                        <p:attrNameLst>
                                          <p:attrName>style.visibility</p:attrName>
                                        </p:attrNameLst>
                                      </p:cBhvr>
                                      <p:to>
                                        <p:strVal val="visible"/>
                                      </p:to>
                                    </p:set>
                                    <p:animEffect transition="in" filter="fade">
                                      <p:cBhvr>
                                        <p:cTn id="28" dur="1000"/>
                                        <p:tgtEl>
                                          <p:spTgt spid="18435">
                                            <p:txEl>
                                              <p:pRg st="3" end="3"/>
                                            </p:txEl>
                                          </p:spTgt>
                                        </p:tgtEl>
                                      </p:cBhvr>
                                    </p:animEffect>
                                    <p:anim calcmode="lin" valueType="num">
                                      <p:cBhvr>
                                        <p:cTn id="29" dur="10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84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8435">
                                            <p:txEl>
                                              <p:pRg st="4" end="4"/>
                                            </p:txEl>
                                          </p:spTgt>
                                        </p:tgtEl>
                                        <p:attrNameLst>
                                          <p:attrName>style.visibility</p:attrName>
                                        </p:attrNameLst>
                                      </p:cBhvr>
                                      <p:to>
                                        <p:strVal val="visible"/>
                                      </p:to>
                                    </p:set>
                                    <p:animEffect transition="in" filter="fade">
                                      <p:cBhvr>
                                        <p:cTn id="35" dur="1000"/>
                                        <p:tgtEl>
                                          <p:spTgt spid="18435">
                                            <p:txEl>
                                              <p:pRg st="4" end="4"/>
                                            </p:txEl>
                                          </p:spTgt>
                                        </p:tgtEl>
                                      </p:cBhvr>
                                    </p:animEffect>
                                    <p:anim calcmode="lin" valueType="num">
                                      <p:cBhvr>
                                        <p:cTn id="36"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84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8435">
                                            <p:txEl>
                                              <p:pRg st="5" end="5"/>
                                            </p:txEl>
                                          </p:spTgt>
                                        </p:tgtEl>
                                        <p:attrNameLst>
                                          <p:attrName>style.visibility</p:attrName>
                                        </p:attrNameLst>
                                      </p:cBhvr>
                                      <p:to>
                                        <p:strVal val="visible"/>
                                      </p:to>
                                    </p:set>
                                    <p:animEffect transition="in" filter="fade">
                                      <p:cBhvr>
                                        <p:cTn id="42" dur="1000"/>
                                        <p:tgtEl>
                                          <p:spTgt spid="18435">
                                            <p:txEl>
                                              <p:pRg st="5" end="5"/>
                                            </p:txEl>
                                          </p:spTgt>
                                        </p:tgtEl>
                                      </p:cBhvr>
                                    </p:animEffect>
                                    <p:anim calcmode="lin" valueType="num">
                                      <p:cBhvr>
                                        <p:cTn id="43" dur="10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84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8435">
                                            <p:txEl>
                                              <p:pRg st="6" end="6"/>
                                            </p:txEl>
                                          </p:spTgt>
                                        </p:tgtEl>
                                        <p:attrNameLst>
                                          <p:attrName>style.visibility</p:attrName>
                                        </p:attrNameLst>
                                      </p:cBhvr>
                                      <p:to>
                                        <p:strVal val="visible"/>
                                      </p:to>
                                    </p:set>
                                    <p:animEffect transition="in" filter="fade">
                                      <p:cBhvr>
                                        <p:cTn id="49" dur="1000"/>
                                        <p:tgtEl>
                                          <p:spTgt spid="18435">
                                            <p:txEl>
                                              <p:pRg st="6" end="6"/>
                                            </p:txEl>
                                          </p:spTgt>
                                        </p:tgtEl>
                                      </p:cBhvr>
                                    </p:animEffect>
                                    <p:anim calcmode="lin" valueType="num">
                                      <p:cBhvr>
                                        <p:cTn id="50" dur="10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843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a:extLst>
              <a:ext uri="{FF2B5EF4-FFF2-40B4-BE49-F238E27FC236}">
                <a16:creationId xmlns:a16="http://schemas.microsoft.com/office/drawing/2014/main" id="{00858274-3B7C-2DB5-1D14-D69D5BF41204}"/>
              </a:ext>
            </a:extLst>
          </p:cNvPr>
          <p:cNvSpPr txBox="1">
            <a:spLocks noChangeArrowheads="1"/>
          </p:cNvSpPr>
          <p:nvPr/>
        </p:nvSpPr>
        <p:spPr bwMode="auto">
          <a:xfrm>
            <a:off x="397542" y="2691538"/>
            <a:ext cx="8372475"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Jesus’ one goal – to finish God’s work</a:t>
            </a:r>
          </a:p>
          <a:p>
            <a:pPr lvl="1" indent="-274320" eaLnBrk="1" hangingPunct="1">
              <a:buFont typeface="Wingdings" panose="05000000000000000000" pitchFamily="2" charset="2"/>
              <a:buChar char="§"/>
              <a:defRPr/>
            </a:pPr>
            <a:r>
              <a:rPr lang="en-US" altLang="en-US" sz="3200" dirty="0">
                <a:solidFill>
                  <a:schemeClr val="tx1">
                    <a:lumMod val="85000"/>
                  </a:schemeClr>
                </a:solidFill>
              </a:rPr>
              <a:t>Sustained Him in life - </a:t>
            </a:r>
            <a:r>
              <a:rPr lang="en-US" altLang="en-US" sz="3200" dirty="0">
                <a:solidFill>
                  <a:srgbClr val="FFFF00"/>
                </a:solidFill>
              </a:rPr>
              <a:t> John 4:34</a:t>
            </a:r>
          </a:p>
          <a:p>
            <a:pPr lvl="1" indent="-274320" eaLnBrk="1" hangingPunct="1">
              <a:buFont typeface="Wingdings" panose="05000000000000000000" pitchFamily="2" charset="2"/>
              <a:buChar char="§"/>
              <a:defRPr/>
            </a:pPr>
            <a:r>
              <a:rPr lang="en-US" altLang="en-US" sz="3200" dirty="0">
                <a:solidFill>
                  <a:schemeClr val="tx1">
                    <a:lumMod val="85000"/>
                  </a:schemeClr>
                </a:solidFill>
              </a:rPr>
              <a:t>Carried Him through death - </a:t>
            </a:r>
            <a:r>
              <a:rPr lang="en-US" altLang="en-US" sz="3200" dirty="0">
                <a:solidFill>
                  <a:srgbClr val="FFFF00"/>
                </a:solidFill>
              </a:rPr>
              <a:t>John 17:4, 5</a:t>
            </a:r>
          </a:p>
        </p:txBody>
      </p:sp>
      <p:sp>
        <p:nvSpPr>
          <p:cNvPr id="2" name="Slide Number Placeholder 1">
            <a:extLst>
              <a:ext uri="{FF2B5EF4-FFF2-40B4-BE49-F238E27FC236}">
                <a16:creationId xmlns:a16="http://schemas.microsoft.com/office/drawing/2014/main" id="{4B2B0C46-4282-343E-E17D-0B4E86E8138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862695-5DB6-43DE-B86D-2F4655FC4DF0}" type="slidenum">
              <a:rPr lang="en-US" altLang="en-US">
                <a:solidFill>
                  <a:srgbClr val="BCBCBC"/>
                </a:solidFill>
              </a:rPr>
              <a:pPr eaLnBrk="1" hangingPunct="1"/>
              <a:t>19</a:t>
            </a:fld>
            <a:endParaRPr lang="en-US" altLang="en-US">
              <a:solidFill>
                <a:srgbClr val="BCBCBC"/>
              </a:solidFill>
            </a:endParaRPr>
          </a:p>
        </p:txBody>
      </p:sp>
      <p:sp>
        <p:nvSpPr>
          <p:cNvPr id="3" name="Rectangle 2">
            <a:extLst>
              <a:ext uri="{FF2B5EF4-FFF2-40B4-BE49-F238E27FC236}">
                <a16:creationId xmlns:a16="http://schemas.microsoft.com/office/drawing/2014/main" id="{8519666D-C30F-0C80-9117-5C2E064A99DB}"/>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
        <p:nvSpPr>
          <p:cNvPr id="6" name="Rectangle 5">
            <a:extLst>
              <a:ext uri="{FF2B5EF4-FFF2-40B4-BE49-F238E27FC236}">
                <a16:creationId xmlns:a16="http://schemas.microsoft.com/office/drawing/2014/main" id="{E4AE2352-F761-7D6E-54A2-A41D70E968C6}"/>
              </a:ext>
            </a:extLst>
          </p:cNvPr>
          <p:cNvSpPr/>
          <p:nvPr/>
        </p:nvSpPr>
        <p:spPr>
          <a:xfrm>
            <a:off x="2948735" y="1780132"/>
            <a:ext cx="3246530" cy="923330"/>
          </a:xfrm>
          <a:prstGeom prst="rect">
            <a:avLst/>
          </a:prstGeom>
          <a:noFill/>
        </p:spPr>
        <p:txBody>
          <a:bodyPr wrap="square" lIns="91440" tIns="45720" rIns="91440" bIns="45720">
            <a:spAutoFit/>
          </a:bodyPr>
          <a:lstStyle/>
          <a:p>
            <a:pPr algn="ctr"/>
            <a:r>
              <a:rPr lang="en-US" sz="5400" b="1" cap="none" spc="0" dirty="0">
                <a:ln w="12700">
                  <a:solidFill>
                    <a:schemeClr val="accent1"/>
                  </a:solidFill>
                  <a:prstDash val="solid"/>
                </a:ln>
                <a:solidFill>
                  <a:schemeClr val="accent1"/>
                </a:solidFill>
              </a:rPr>
              <a:t>Finish</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9459">
                                            <p:txEl>
                                              <p:pRg st="0" end="0"/>
                                            </p:txEl>
                                          </p:spTgt>
                                        </p:tgtEl>
                                        <p:attrNameLst>
                                          <p:attrName>style.visibility</p:attrName>
                                        </p:attrNameLst>
                                      </p:cBhvr>
                                      <p:to>
                                        <p:strVal val="visible"/>
                                      </p:to>
                                    </p:set>
                                    <p:animEffect transition="in" filter="fade">
                                      <p:cBhvr>
                                        <p:cTn id="14" dur="1000"/>
                                        <p:tgtEl>
                                          <p:spTgt spid="19459">
                                            <p:txEl>
                                              <p:pRg st="0" end="0"/>
                                            </p:txEl>
                                          </p:spTgt>
                                        </p:tgtEl>
                                      </p:cBhvr>
                                    </p:animEffect>
                                    <p:anim calcmode="lin" valueType="num">
                                      <p:cBhvr>
                                        <p:cTn id="15"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9459">
                                            <p:txEl>
                                              <p:pRg st="1" end="1"/>
                                            </p:txEl>
                                          </p:spTgt>
                                        </p:tgtEl>
                                        <p:attrNameLst>
                                          <p:attrName>style.visibility</p:attrName>
                                        </p:attrNameLst>
                                      </p:cBhvr>
                                      <p:to>
                                        <p:strVal val="visible"/>
                                      </p:to>
                                    </p:set>
                                    <p:animEffect transition="in" filter="fade">
                                      <p:cBhvr>
                                        <p:cTn id="21" dur="1000"/>
                                        <p:tgtEl>
                                          <p:spTgt spid="19459">
                                            <p:txEl>
                                              <p:pRg st="1" end="1"/>
                                            </p:txEl>
                                          </p:spTgt>
                                        </p:tgtEl>
                                      </p:cBhvr>
                                    </p:animEffect>
                                    <p:anim calcmode="lin" valueType="num">
                                      <p:cBhvr>
                                        <p:cTn id="22"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9459">
                                            <p:txEl>
                                              <p:pRg st="2" end="2"/>
                                            </p:txEl>
                                          </p:spTgt>
                                        </p:tgtEl>
                                        <p:attrNameLst>
                                          <p:attrName>style.visibility</p:attrName>
                                        </p:attrNameLst>
                                      </p:cBhvr>
                                      <p:to>
                                        <p:strVal val="visible"/>
                                      </p:to>
                                    </p:set>
                                    <p:animEffect transition="in" filter="fade">
                                      <p:cBhvr>
                                        <p:cTn id="28" dur="1000"/>
                                        <p:tgtEl>
                                          <p:spTgt spid="19459">
                                            <p:txEl>
                                              <p:pRg st="2" end="2"/>
                                            </p:txEl>
                                          </p:spTgt>
                                        </p:tgtEl>
                                      </p:cBhvr>
                                    </p:animEffect>
                                    <p:anim calcmode="lin" valueType="num">
                                      <p:cBhvr>
                                        <p:cTn id="29"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F40875C-DB26-DCA7-F107-84A5675EC16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9154E9-D290-4216-A552-D9AE71EEA6E9}" type="slidenum">
              <a:rPr lang="en-US" altLang="en-US">
                <a:solidFill>
                  <a:srgbClr val="BCBCBC"/>
                </a:solidFill>
              </a:rPr>
              <a:pPr eaLnBrk="1" hangingPunct="1"/>
              <a:t>2</a:t>
            </a:fld>
            <a:endParaRPr lang="en-US" altLang="en-US">
              <a:solidFill>
                <a:srgbClr val="BCBCBC"/>
              </a:solidFill>
            </a:endParaRPr>
          </a:p>
        </p:txBody>
      </p:sp>
      <p:sp>
        <p:nvSpPr>
          <p:cNvPr id="5124" name="TextBox 2">
            <a:extLst>
              <a:ext uri="{FF2B5EF4-FFF2-40B4-BE49-F238E27FC236}">
                <a16:creationId xmlns:a16="http://schemas.microsoft.com/office/drawing/2014/main" id="{949DEB24-6A2B-95C4-F4DB-F649D53FBE9E}"/>
              </a:ext>
            </a:extLst>
          </p:cNvPr>
          <p:cNvSpPr txBox="1">
            <a:spLocks noChangeArrowheads="1"/>
          </p:cNvSpPr>
          <p:nvPr/>
        </p:nvSpPr>
        <p:spPr bwMode="auto">
          <a:xfrm>
            <a:off x="1693991" y="1772457"/>
            <a:ext cx="575601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eaLnBrk="0" hangingPunct="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eaLnBrk="0" hangingPunct="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eaLnBrk="0" hangingPunct="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eaLnBrk="0" hangingPunct="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lgn="ctr" eaLnBrk="1" hangingPunct="1">
              <a:spcBef>
                <a:spcPct val="0"/>
              </a:spcBef>
              <a:buClrTx/>
              <a:buSzTx/>
              <a:buFontTx/>
              <a:buNone/>
            </a:pPr>
            <a:r>
              <a:rPr lang="en-US" altLang="en-US" sz="3200" b="1" dirty="0">
                <a:latin typeface="Arial" panose="020B0604020202020204" pitchFamily="34" charset="0"/>
              </a:rPr>
              <a:t>1 Corinthians 9:24-27 - NKJV</a:t>
            </a:r>
          </a:p>
        </p:txBody>
      </p:sp>
      <p:sp>
        <p:nvSpPr>
          <p:cNvPr id="5125" name="TextBox 3">
            <a:extLst>
              <a:ext uri="{FF2B5EF4-FFF2-40B4-BE49-F238E27FC236}">
                <a16:creationId xmlns:a16="http://schemas.microsoft.com/office/drawing/2014/main" id="{AFACD021-85EC-A87E-2C4A-EEA1B60346EA}"/>
              </a:ext>
            </a:extLst>
          </p:cNvPr>
          <p:cNvSpPr txBox="1">
            <a:spLocks noChangeArrowheads="1"/>
          </p:cNvSpPr>
          <p:nvPr/>
        </p:nvSpPr>
        <p:spPr bwMode="auto">
          <a:xfrm>
            <a:off x="445833" y="2381662"/>
            <a:ext cx="82804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eaLnBrk="0" hangingPunct="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eaLnBrk="0" hangingPunct="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eaLnBrk="0" hangingPunct="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eaLnBrk="0" hangingPunct="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800" dirty="0">
                <a:latin typeface="Arial" panose="020B0604020202020204" pitchFamily="34" charset="0"/>
              </a:rPr>
              <a:t> </a:t>
            </a:r>
            <a:r>
              <a:rPr lang="en-US" altLang="en-US" sz="2400" b="1" i="1" dirty="0">
                <a:latin typeface="Arial" panose="020B0604020202020204" pitchFamily="34" charset="0"/>
              </a:rPr>
              <a:t>“</a:t>
            </a:r>
            <a:r>
              <a:rPr lang="en-US" altLang="en-US" sz="2400" b="1" i="1" dirty="0">
                <a:solidFill>
                  <a:schemeClr val="accent1"/>
                </a:solidFill>
                <a:latin typeface="Arial" panose="020B0604020202020204" pitchFamily="34" charset="0"/>
              </a:rPr>
              <a:t>24</a:t>
            </a:r>
            <a:r>
              <a:rPr lang="en-US" altLang="en-US" sz="2400" b="1" i="1" dirty="0">
                <a:latin typeface="Arial" panose="020B0604020202020204" pitchFamily="34" charset="0"/>
              </a:rPr>
              <a:t> Do you not know that those who run in a race all run, but one receives the prize? Run in such a way that you may obtain it.</a:t>
            </a:r>
          </a:p>
          <a:p>
            <a:pPr eaLnBrk="1" hangingPunct="1">
              <a:spcBef>
                <a:spcPct val="0"/>
              </a:spcBef>
              <a:buClrTx/>
              <a:buSzTx/>
              <a:buFontTx/>
              <a:buNone/>
            </a:pPr>
            <a:r>
              <a:rPr lang="en-US" altLang="en-US" sz="2400" b="1" i="1" dirty="0">
                <a:latin typeface="Arial" panose="020B0604020202020204" pitchFamily="34" charset="0"/>
              </a:rPr>
              <a:t> </a:t>
            </a:r>
            <a:r>
              <a:rPr lang="en-US" altLang="en-US" sz="2400" b="1" i="1" dirty="0">
                <a:solidFill>
                  <a:schemeClr val="accent1"/>
                </a:solidFill>
                <a:latin typeface="Arial" panose="020B0604020202020204" pitchFamily="34" charset="0"/>
              </a:rPr>
              <a:t>25</a:t>
            </a:r>
            <a:r>
              <a:rPr lang="en-US" altLang="en-US" sz="2400" b="1" i="1" dirty="0">
                <a:latin typeface="Arial" panose="020B0604020202020204" pitchFamily="34" charset="0"/>
              </a:rPr>
              <a:t> And everyone who competes for the prize is temperate in all things. Now they do it to obtain a perishable crown, but we for an imperishable crown.</a:t>
            </a:r>
          </a:p>
          <a:p>
            <a:pPr eaLnBrk="1" hangingPunct="1">
              <a:spcBef>
                <a:spcPct val="0"/>
              </a:spcBef>
              <a:buClrTx/>
              <a:buSzTx/>
              <a:buFontTx/>
              <a:buNone/>
            </a:pPr>
            <a:r>
              <a:rPr lang="en-US" altLang="en-US" sz="2400" b="1" i="1" dirty="0">
                <a:latin typeface="Arial" panose="020B0604020202020204" pitchFamily="34" charset="0"/>
              </a:rPr>
              <a:t> </a:t>
            </a:r>
            <a:r>
              <a:rPr lang="en-US" altLang="en-US" sz="2400" b="1" i="1" dirty="0">
                <a:solidFill>
                  <a:schemeClr val="accent1"/>
                </a:solidFill>
                <a:latin typeface="Arial" panose="020B0604020202020204" pitchFamily="34" charset="0"/>
              </a:rPr>
              <a:t>26</a:t>
            </a:r>
            <a:r>
              <a:rPr lang="en-US" altLang="en-US" sz="2400" b="1" i="1" dirty="0">
                <a:latin typeface="Arial" panose="020B0604020202020204" pitchFamily="34" charset="0"/>
              </a:rPr>
              <a:t> Therefore I run thus: not with uncertainty. Thus I fight: not as one who beats the air.</a:t>
            </a:r>
          </a:p>
          <a:p>
            <a:pPr eaLnBrk="1" hangingPunct="1">
              <a:spcBef>
                <a:spcPct val="0"/>
              </a:spcBef>
              <a:buClrTx/>
              <a:buSzTx/>
              <a:buFontTx/>
              <a:buNone/>
            </a:pPr>
            <a:r>
              <a:rPr lang="en-US" altLang="en-US" sz="2400" b="1" i="1" dirty="0">
                <a:latin typeface="Arial" panose="020B0604020202020204" pitchFamily="34" charset="0"/>
              </a:rPr>
              <a:t> </a:t>
            </a:r>
            <a:r>
              <a:rPr lang="en-US" altLang="en-US" sz="2400" b="1" i="1" dirty="0">
                <a:solidFill>
                  <a:schemeClr val="accent1"/>
                </a:solidFill>
                <a:latin typeface="Arial" panose="020B0604020202020204" pitchFamily="34" charset="0"/>
              </a:rPr>
              <a:t>27</a:t>
            </a:r>
            <a:r>
              <a:rPr lang="en-US" altLang="en-US" sz="2400" b="1" i="1" dirty="0">
                <a:latin typeface="Arial" panose="020B0604020202020204" pitchFamily="34" charset="0"/>
              </a:rPr>
              <a:t> But I discipline my body and bring it into subjection, lest, when I have preached to others, I myself should become disqualified.”</a:t>
            </a:r>
          </a:p>
        </p:txBody>
      </p:sp>
      <p:sp>
        <p:nvSpPr>
          <p:cNvPr id="5" name="Rectangle 4">
            <a:extLst>
              <a:ext uri="{FF2B5EF4-FFF2-40B4-BE49-F238E27FC236}">
                <a16:creationId xmlns:a16="http://schemas.microsoft.com/office/drawing/2014/main" id="{25CD711A-F9A6-909C-42F3-B511C1CD30C2}"/>
              </a:ext>
            </a:extLst>
          </p:cNvPr>
          <p:cNvSpPr/>
          <p:nvPr/>
        </p:nvSpPr>
        <p:spPr>
          <a:xfrm>
            <a:off x="1000459" y="118866"/>
            <a:ext cx="7161623"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Tree>
  </p:cSld>
  <p:clrMapOvr>
    <a:masterClrMapping/>
  </p:clrMapOvr>
  <p:transition spd="slow">
    <p:circl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a:extLst>
              <a:ext uri="{FF2B5EF4-FFF2-40B4-BE49-F238E27FC236}">
                <a16:creationId xmlns:a16="http://schemas.microsoft.com/office/drawing/2014/main" id="{565DA5A0-BFE1-ECBF-EAFA-24F7129772F8}"/>
              </a:ext>
            </a:extLst>
          </p:cNvPr>
          <p:cNvSpPr txBox="1">
            <a:spLocks noChangeArrowheads="1"/>
          </p:cNvSpPr>
          <p:nvPr/>
        </p:nvSpPr>
        <p:spPr bwMode="auto">
          <a:xfrm>
            <a:off x="520572" y="2729216"/>
            <a:ext cx="7836156"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There is a cost -</a:t>
            </a:r>
            <a:r>
              <a:rPr lang="en-US" altLang="en-US" sz="3600" dirty="0">
                <a:solidFill>
                  <a:schemeClr val="bg1"/>
                </a:solidFill>
              </a:rPr>
              <a:t> </a:t>
            </a:r>
            <a:r>
              <a:rPr lang="en-US" altLang="en-US" sz="3600" dirty="0">
                <a:solidFill>
                  <a:srgbClr val="FFFF00"/>
                </a:solidFill>
              </a:rPr>
              <a:t>Luke 14:28, 29</a:t>
            </a:r>
          </a:p>
          <a:p>
            <a:pPr lvl="1" indent="-274320" eaLnBrk="1" hangingPunct="1">
              <a:buFont typeface="Wingdings" panose="05000000000000000000" pitchFamily="2" charset="2"/>
              <a:buChar char="§"/>
              <a:defRPr/>
            </a:pPr>
            <a:r>
              <a:rPr lang="en-US" altLang="en-US" sz="3200" dirty="0">
                <a:solidFill>
                  <a:schemeClr val="tx1">
                    <a:lumMod val="85000"/>
                  </a:schemeClr>
                </a:solidFill>
              </a:rPr>
              <a:t>Study</a:t>
            </a:r>
          </a:p>
          <a:p>
            <a:pPr lvl="1" indent="-274320" eaLnBrk="1" hangingPunct="1">
              <a:buFont typeface="Wingdings" panose="05000000000000000000" pitchFamily="2" charset="2"/>
              <a:buChar char="§"/>
              <a:defRPr/>
            </a:pPr>
            <a:r>
              <a:rPr lang="en-US" altLang="en-US" sz="3200" dirty="0">
                <a:solidFill>
                  <a:schemeClr val="tx1">
                    <a:lumMod val="85000"/>
                  </a:schemeClr>
                </a:solidFill>
              </a:rPr>
              <a:t>Prayer</a:t>
            </a:r>
          </a:p>
          <a:p>
            <a:pPr lvl="1" indent="-274320" eaLnBrk="1" hangingPunct="1">
              <a:buFont typeface="Wingdings" panose="05000000000000000000" pitchFamily="2" charset="2"/>
              <a:buChar char="§"/>
              <a:defRPr/>
            </a:pPr>
            <a:r>
              <a:rPr lang="en-US" altLang="en-US" sz="3200" dirty="0">
                <a:solidFill>
                  <a:schemeClr val="tx1">
                    <a:lumMod val="85000"/>
                  </a:schemeClr>
                </a:solidFill>
              </a:rPr>
              <a:t>Worship</a:t>
            </a:r>
          </a:p>
        </p:txBody>
      </p:sp>
      <p:sp>
        <p:nvSpPr>
          <p:cNvPr id="2" name="Slide Number Placeholder 1">
            <a:extLst>
              <a:ext uri="{FF2B5EF4-FFF2-40B4-BE49-F238E27FC236}">
                <a16:creationId xmlns:a16="http://schemas.microsoft.com/office/drawing/2014/main" id="{D6D8CC27-E7EC-935C-9EE9-AF1976A1890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00EE53-5C02-463D-8C12-9376DF4F4ECD}" type="slidenum">
              <a:rPr lang="en-US" altLang="en-US">
                <a:solidFill>
                  <a:srgbClr val="BCBCBC"/>
                </a:solidFill>
              </a:rPr>
              <a:pPr eaLnBrk="1" hangingPunct="1"/>
              <a:t>20</a:t>
            </a:fld>
            <a:endParaRPr lang="en-US" altLang="en-US">
              <a:solidFill>
                <a:srgbClr val="BCBCBC"/>
              </a:solidFill>
            </a:endParaRPr>
          </a:p>
        </p:txBody>
      </p:sp>
      <p:sp>
        <p:nvSpPr>
          <p:cNvPr id="6" name="Rectangle 5">
            <a:extLst>
              <a:ext uri="{FF2B5EF4-FFF2-40B4-BE49-F238E27FC236}">
                <a16:creationId xmlns:a16="http://schemas.microsoft.com/office/drawing/2014/main" id="{83FED9D0-D4D6-3798-FBC9-6E713FFF9C26}"/>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
        <p:nvSpPr>
          <p:cNvPr id="7" name="Rectangle 6">
            <a:extLst>
              <a:ext uri="{FF2B5EF4-FFF2-40B4-BE49-F238E27FC236}">
                <a16:creationId xmlns:a16="http://schemas.microsoft.com/office/drawing/2014/main" id="{D2F11C81-1A31-E130-5857-E947CD9C41E8}"/>
              </a:ext>
            </a:extLst>
          </p:cNvPr>
          <p:cNvSpPr/>
          <p:nvPr/>
        </p:nvSpPr>
        <p:spPr>
          <a:xfrm>
            <a:off x="2948735" y="1780132"/>
            <a:ext cx="3246530" cy="923330"/>
          </a:xfrm>
          <a:prstGeom prst="rect">
            <a:avLst/>
          </a:prstGeom>
          <a:noFill/>
        </p:spPr>
        <p:txBody>
          <a:bodyPr wrap="square" lIns="91440" tIns="45720" rIns="91440" bIns="45720">
            <a:spAutoFit/>
          </a:bodyPr>
          <a:lstStyle/>
          <a:p>
            <a:pPr algn="ctr"/>
            <a:r>
              <a:rPr lang="en-US" sz="5400" b="1" cap="none" spc="0" dirty="0">
                <a:ln w="12700">
                  <a:solidFill>
                    <a:schemeClr val="accent1"/>
                  </a:solidFill>
                  <a:prstDash val="solid"/>
                </a:ln>
                <a:solidFill>
                  <a:schemeClr val="accent1"/>
                </a:solidFill>
              </a:rPr>
              <a:t>Finish</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Effect transition="in" filter="fade">
                                      <p:cBhvr>
                                        <p:cTn id="21" dur="1000"/>
                                        <p:tgtEl>
                                          <p:spTgt spid="20483">
                                            <p:txEl>
                                              <p:pRg st="2" end="2"/>
                                            </p:txEl>
                                          </p:spTgt>
                                        </p:tgtEl>
                                      </p:cBhvr>
                                    </p:animEffect>
                                    <p:anim calcmode="lin" valueType="num">
                                      <p:cBhvr>
                                        <p:cTn id="22"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Effect transition="in" filter="fade">
                                      <p:cBhvr>
                                        <p:cTn id="28" dur="1000"/>
                                        <p:tgtEl>
                                          <p:spTgt spid="20483">
                                            <p:txEl>
                                              <p:pRg st="3" end="3"/>
                                            </p:txEl>
                                          </p:spTgt>
                                        </p:tgtEl>
                                      </p:cBhvr>
                                    </p:animEffect>
                                    <p:anim calcmode="lin" valueType="num">
                                      <p:cBhvr>
                                        <p:cTn id="29"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a:extLst>
              <a:ext uri="{FF2B5EF4-FFF2-40B4-BE49-F238E27FC236}">
                <a16:creationId xmlns:a16="http://schemas.microsoft.com/office/drawing/2014/main" id="{B2D1222C-3C4A-10C3-42CF-66E69E2EAC21}"/>
              </a:ext>
            </a:extLst>
          </p:cNvPr>
          <p:cNvSpPr txBox="1">
            <a:spLocks noChangeArrowheads="1"/>
          </p:cNvSpPr>
          <p:nvPr/>
        </p:nvSpPr>
        <p:spPr bwMode="auto">
          <a:xfrm>
            <a:off x="420688" y="2698023"/>
            <a:ext cx="8324850" cy="277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The faithfully run race will not be in vain</a:t>
            </a:r>
          </a:p>
          <a:p>
            <a:pPr eaLnBrk="1" hangingPunct="1">
              <a:defRPr/>
            </a:pPr>
            <a:endParaRPr lang="en-US" altLang="en-US" sz="1000" dirty="0">
              <a:solidFill>
                <a:schemeClr val="tx1">
                  <a:lumMod val="85000"/>
                </a:schemeClr>
              </a:solidFill>
            </a:endParaRPr>
          </a:p>
          <a:p>
            <a:pPr lvl="1" indent="-274320" eaLnBrk="1" hangingPunct="1">
              <a:buFont typeface="Wingdings" panose="05000000000000000000" pitchFamily="2" charset="2"/>
              <a:buChar char="§"/>
              <a:defRPr/>
            </a:pPr>
            <a:r>
              <a:rPr lang="en-US" altLang="en-US" sz="3200" dirty="0">
                <a:solidFill>
                  <a:schemeClr val="tx1">
                    <a:lumMod val="85000"/>
                  </a:schemeClr>
                </a:solidFill>
              </a:rPr>
              <a:t>Crown of righteousness - </a:t>
            </a:r>
            <a:r>
              <a:rPr lang="en-US" altLang="en-US" sz="3200" dirty="0">
                <a:solidFill>
                  <a:srgbClr val="FFFF00"/>
                </a:solidFill>
              </a:rPr>
              <a:t>2 Timothy 4:7, 8</a:t>
            </a:r>
          </a:p>
          <a:p>
            <a:pPr lvl="1" indent="-274320" eaLnBrk="1" hangingPunct="1">
              <a:buFont typeface="Wingdings" panose="05000000000000000000" pitchFamily="2" charset="2"/>
              <a:buChar char="§"/>
              <a:defRPr/>
            </a:pPr>
            <a:r>
              <a:rPr lang="en-US" altLang="en-US" sz="3200" dirty="0">
                <a:solidFill>
                  <a:schemeClr val="tx1">
                    <a:lumMod val="85000"/>
                  </a:schemeClr>
                </a:solidFill>
              </a:rPr>
              <a:t>Crown of life - </a:t>
            </a:r>
            <a:r>
              <a:rPr lang="en-US" altLang="en-US" sz="3200" dirty="0">
                <a:solidFill>
                  <a:srgbClr val="FFFF00"/>
                </a:solidFill>
              </a:rPr>
              <a:t>James 1:12</a:t>
            </a:r>
          </a:p>
          <a:p>
            <a:pPr lvl="1" indent="-274320" eaLnBrk="1" hangingPunct="1">
              <a:buFont typeface="Wingdings" panose="05000000000000000000" pitchFamily="2" charset="2"/>
              <a:buChar char="§"/>
              <a:defRPr/>
            </a:pPr>
            <a:r>
              <a:rPr lang="en-US" altLang="en-US" sz="3200" dirty="0">
                <a:solidFill>
                  <a:schemeClr val="tx1">
                    <a:lumMod val="85000"/>
                  </a:schemeClr>
                </a:solidFill>
              </a:rPr>
              <a:t>Crown of glory - </a:t>
            </a:r>
            <a:r>
              <a:rPr lang="en-US" altLang="en-US" sz="3200" dirty="0">
                <a:solidFill>
                  <a:srgbClr val="FFFF00"/>
                </a:solidFill>
              </a:rPr>
              <a:t>1 Peter 5:4</a:t>
            </a:r>
          </a:p>
          <a:p>
            <a:pPr lvl="1" indent="-274320" eaLnBrk="1" hangingPunct="1">
              <a:buFont typeface="Wingdings" panose="05000000000000000000" pitchFamily="2" charset="2"/>
              <a:buChar char="§"/>
              <a:defRPr/>
            </a:pPr>
            <a:r>
              <a:rPr lang="en-US" altLang="en-US" sz="3200" dirty="0">
                <a:solidFill>
                  <a:schemeClr val="tx1">
                    <a:lumMod val="85000"/>
                  </a:schemeClr>
                </a:solidFill>
              </a:rPr>
              <a:t>Imperishable crown - </a:t>
            </a:r>
            <a:r>
              <a:rPr lang="en-US" altLang="en-US" sz="3200" dirty="0">
                <a:solidFill>
                  <a:srgbClr val="FFFF00"/>
                </a:solidFill>
              </a:rPr>
              <a:t>1 Corinthians 9:25</a:t>
            </a:r>
          </a:p>
        </p:txBody>
      </p:sp>
      <p:sp>
        <p:nvSpPr>
          <p:cNvPr id="2" name="Slide Number Placeholder 1">
            <a:extLst>
              <a:ext uri="{FF2B5EF4-FFF2-40B4-BE49-F238E27FC236}">
                <a16:creationId xmlns:a16="http://schemas.microsoft.com/office/drawing/2014/main" id="{A5285699-D582-70E9-F50C-6375F58DE61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20C5D8-668D-45E9-9096-804AC1D87C2A}" type="slidenum">
              <a:rPr lang="en-US" altLang="en-US">
                <a:solidFill>
                  <a:srgbClr val="BCBCBC"/>
                </a:solidFill>
              </a:rPr>
              <a:pPr eaLnBrk="1" hangingPunct="1"/>
              <a:t>21</a:t>
            </a:fld>
            <a:endParaRPr lang="en-US" altLang="en-US">
              <a:solidFill>
                <a:srgbClr val="BCBCBC"/>
              </a:solidFill>
            </a:endParaRPr>
          </a:p>
        </p:txBody>
      </p:sp>
      <p:sp>
        <p:nvSpPr>
          <p:cNvPr id="5" name="Rectangle 4">
            <a:extLst>
              <a:ext uri="{FF2B5EF4-FFF2-40B4-BE49-F238E27FC236}">
                <a16:creationId xmlns:a16="http://schemas.microsoft.com/office/drawing/2014/main" id="{6DE01D15-963D-AD2D-DF08-1E02DBD5FDB2}"/>
              </a:ext>
            </a:extLst>
          </p:cNvPr>
          <p:cNvSpPr/>
          <p:nvPr/>
        </p:nvSpPr>
        <p:spPr>
          <a:xfrm>
            <a:off x="2948735" y="1780132"/>
            <a:ext cx="3246530" cy="923330"/>
          </a:xfrm>
          <a:prstGeom prst="rect">
            <a:avLst/>
          </a:prstGeom>
          <a:noFill/>
        </p:spPr>
        <p:txBody>
          <a:bodyPr wrap="square" lIns="91440" tIns="45720" rIns="91440" bIns="45720">
            <a:spAutoFit/>
          </a:bodyPr>
          <a:lstStyle/>
          <a:p>
            <a:pPr algn="ctr"/>
            <a:r>
              <a:rPr lang="en-US" sz="5400" b="1" cap="none" spc="0" dirty="0">
                <a:ln w="12700">
                  <a:solidFill>
                    <a:schemeClr val="accent1"/>
                  </a:solidFill>
                  <a:prstDash val="solid"/>
                </a:ln>
                <a:solidFill>
                  <a:schemeClr val="accent1"/>
                </a:solidFill>
              </a:rPr>
              <a:t>Finish</a:t>
            </a:r>
          </a:p>
        </p:txBody>
      </p:sp>
      <p:sp>
        <p:nvSpPr>
          <p:cNvPr id="6" name="Rectangle 5">
            <a:extLst>
              <a:ext uri="{FF2B5EF4-FFF2-40B4-BE49-F238E27FC236}">
                <a16:creationId xmlns:a16="http://schemas.microsoft.com/office/drawing/2014/main" id="{0BC112C9-10AF-EFC9-7656-E840526B88F3}"/>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1507">
                                            <p:txEl>
                                              <p:pRg st="2" end="2"/>
                                            </p:txEl>
                                          </p:spTgt>
                                        </p:tgtEl>
                                        <p:attrNameLst>
                                          <p:attrName>style.visibility</p:attrName>
                                        </p:attrNameLst>
                                      </p:cBhvr>
                                      <p:to>
                                        <p:strVal val="visible"/>
                                      </p:to>
                                    </p:set>
                                    <p:animEffect transition="in" filter="fade">
                                      <p:cBhvr>
                                        <p:cTn id="14" dur="1000"/>
                                        <p:tgtEl>
                                          <p:spTgt spid="21507">
                                            <p:txEl>
                                              <p:pRg st="2" end="2"/>
                                            </p:txEl>
                                          </p:spTgt>
                                        </p:tgtEl>
                                      </p:cBhvr>
                                    </p:animEffect>
                                    <p:anim calcmode="lin" valueType="num">
                                      <p:cBhvr>
                                        <p:cTn id="15"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1507">
                                            <p:txEl>
                                              <p:pRg st="3" end="3"/>
                                            </p:txEl>
                                          </p:spTgt>
                                        </p:tgtEl>
                                        <p:attrNameLst>
                                          <p:attrName>style.visibility</p:attrName>
                                        </p:attrNameLst>
                                      </p:cBhvr>
                                      <p:to>
                                        <p:strVal val="visible"/>
                                      </p:to>
                                    </p:set>
                                    <p:animEffect transition="in" filter="fade">
                                      <p:cBhvr>
                                        <p:cTn id="21" dur="1000"/>
                                        <p:tgtEl>
                                          <p:spTgt spid="21507">
                                            <p:txEl>
                                              <p:pRg st="3" end="3"/>
                                            </p:txEl>
                                          </p:spTgt>
                                        </p:tgtEl>
                                      </p:cBhvr>
                                    </p:animEffect>
                                    <p:anim calcmode="lin" valueType="num">
                                      <p:cBhvr>
                                        <p:cTn id="22" dur="1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150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1507">
                                            <p:txEl>
                                              <p:pRg st="4" end="4"/>
                                            </p:txEl>
                                          </p:spTgt>
                                        </p:tgtEl>
                                        <p:attrNameLst>
                                          <p:attrName>style.visibility</p:attrName>
                                        </p:attrNameLst>
                                      </p:cBhvr>
                                      <p:to>
                                        <p:strVal val="visible"/>
                                      </p:to>
                                    </p:set>
                                    <p:animEffect transition="in" filter="fade">
                                      <p:cBhvr>
                                        <p:cTn id="28" dur="1000"/>
                                        <p:tgtEl>
                                          <p:spTgt spid="21507">
                                            <p:txEl>
                                              <p:pRg st="4" end="4"/>
                                            </p:txEl>
                                          </p:spTgt>
                                        </p:tgtEl>
                                      </p:cBhvr>
                                    </p:animEffect>
                                    <p:anim calcmode="lin" valueType="num">
                                      <p:cBhvr>
                                        <p:cTn id="29" dur="10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150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1507">
                                            <p:txEl>
                                              <p:pRg st="5" end="5"/>
                                            </p:txEl>
                                          </p:spTgt>
                                        </p:tgtEl>
                                        <p:attrNameLst>
                                          <p:attrName>style.visibility</p:attrName>
                                        </p:attrNameLst>
                                      </p:cBhvr>
                                      <p:to>
                                        <p:strVal val="visible"/>
                                      </p:to>
                                    </p:set>
                                    <p:animEffect transition="in" filter="fade">
                                      <p:cBhvr>
                                        <p:cTn id="35" dur="1000"/>
                                        <p:tgtEl>
                                          <p:spTgt spid="21507">
                                            <p:txEl>
                                              <p:pRg st="5" end="5"/>
                                            </p:txEl>
                                          </p:spTgt>
                                        </p:tgtEl>
                                      </p:cBhvr>
                                    </p:animEffect>
                                    <p:anim calcmode="lin" valueType="num">
                                      <p:cBhvr>
                                        <p:cTn id="36" dur="10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150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264C73-9D65-EB9F-C620-EFBE9E8CD66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789BF2-F6A5-4686-8B9D-3E5574CA61D6}" type="slidenum">
              <a:rPr lang="en-US" altLang="en-US">
                <a:solidFill>
                  <a:srgbClr val="BCBCBC"/>
                </a:solidFill>
              </a:rPr>
              <a:pPr eaLnBrk="1" hangingPunct="1"/>
              <a:t>22</a:t>
            </a:fld>
            <a:endParaRPr lang="en-US" altLang="en-US">
              <a:solidFill>
                <a:srgbClr val="BCBCBC"/>
              </a:solidFill>
            </a:endParaRPr>
          </a:p>
        </p:txBody>
      </p:sp>
      <p:sp>
        <p:nvSpPr>
          <p:cNvPr id="5" name="Rectangle 4">
            <a:extLst>
              <a:ext uri="{FF2B5EF4-FFF2-40B4-BE49-F238E27FC236}">
                <a16:creationId xmlns:a16="http://schemas.microsoft.com/office/drawing/2014/main" id="{E8D3FDF9-10F9-467A-1200-FB596C347387}"/>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
        <p:nvSpPr>
          <p:cNvPr id="7" name="Rectangle 6">
            <a:extLst>
              <a:ext uri="{FF2B5EF4-FFF2-40B4-BE49-F238E27FC236}">
                <a16:creationId xmlns:a16="http://schemas.microsoft.com/office/drawing/2014/main" id="{00F4135B-B2E0-85EF-2865-068419BAE3EC}"/>
              </a:ext>
            </a:extLst>
          </p:cNvPr>
          <p:cNvSpPr/>
          <p:nvPr/>
        </p:nvSpPr>
        <p:spPr>
          <a:xfrm>
            <a:off x="3537101" y="1767142"/>
            <a:ext cx="206979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solidFill>
                  <a:schemeClr val="accent1"/>
                </a:solidFill>
              </a:rPr>
              <a:t>Rules</a:t>
            </a:r>
          </a:p>
        </p:txBody>
      </p:sp>
      <p:sp>
        <p:nvSpPr>
          <p:cNvPr id="8" name="Rectangle 7">
            <a:extLst>
              <a:ext uri="{FF2B5EF4-FFF2-40B4-BE49-F238E27FC236}">
                <a16:creationId xmlns:a16="http://schemas.microsoft.com/office/drawing/2014/main" id="{AA2FF20C-5850-3A7D-5D28-0799235F6993}"/>
              </a:ext>
            </a:extLst>
          </p:cNvPr>
          <p:cNvSpPr/>
          <p:nvPr/>
        </p:nvSpPr>
        <p:spPr>
          <a:xfrm>
            <a:off x="2849470" y="2852587"/>
            <a:ext cx="3454793"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solidFill>
                  <a:schemeClr val="accent1"/>
                </a:solidFill>
              </a:rPr>
              <a:t>Discipline</a:t>
            </a:r>
            <a:endParaRPr lang="en-US" sz="5400" b="1" cap="none" spc="0" dirty="0">
              <a:ln w="12700">
                <a:solidFill>
                  <a:schemeClr val="accent1"/>
                </a:solidFill>
                <a:prstDash val="solid"/>
              </a:ln>
              <a:solidFill>
                <a:schemeClr val="accent1"/>
              </a:solidFill>
            </a:endParaRPr>
          </a:p>
        </p:txBody>
      </p:sp>
      <p:sp>
        <p:nvSpPr>
          <p:cNvPr id="9" name="Rectangle 8">
            <a:extLst>
              <a:ext uri="{FF2B5EF4-FFF2-40B4-BE49-F238E27FC236}">
                <a16:creationId xmlns:a16="http://schemas.microsoft.com/office/drawing/2014/main" id="{CE6E13BA-91A3-E296-677B-6651C887BAD7}"/>
              </a:ext>
            </a:extLst>
          </p:cNvPr>
          <p:cNvSpPr/>
          <p:nvPr/>
        </p:nvSpPr>
        <p:spPr>
          <a:xfrm>
            <a:off x="2948735" y="4066132"/>
            <a:ext cx="3246530" cy="923330"/>
          </a:xfrm>
          <a:prstGeom prst="rect">
            <a:avLst/>
          </a:prstGeom>
          <a:noFill/>
        </p:spPr>
        <p:txBody>
          <a:bodyPr wrap="square" lIns="91440" tIns="45720" rIns="91440" bIns="45720">
            <a:spAutoFit/>
          </a:bodyPr>
          <a:lstStyle/>
          <a:p>
            <a:pPr algn="ctr"/>
            <a:r>
              <a:rPr lang="en-US" sz="5400" b="1" cap="none" spc="0" dirty="0">
                <a:ln w="12700">
                  <a:solidFill>
                    <a:schemeClr val="accent1"/>
                  </a:solidFill>
                  <a:prstDash val="solid"/>
                </a:ln>
                <a:solidFill>
                  <a:schemeClr val="accent1"/>
                </a:solidFill>
              </a:rPr>
              <a:t>Finish</a:t>
            </a:r>
          </a:p>
        </p:txBody>
      </p:sp>
    </p:spTree>
    <p:extLst>
      <p:ext uri="{BB962C8B-B14F-4D97-AF65-F5344CB8AC3E}">
        <p14:creationId xmlns:p14="http://schemas.microsoft.com/office/powerpoint/2010/main" val="307675040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a:extLst>
              <a:ext uri="{FF2B5EF4-FFF2-40B4-BE49-F238E27FC236}">
                <a16:creationId xmlns:a16="http://schemas.microsoft.com/office/drawing/2014/main" id="{F88886A0-4BB5-C5ED-FBEA-06E9081B8FC5}"/>
              </a:ext>
            </a:extLst>
          </p:cNvPr>
          <p:cNvSpPr txBox="1">
            <a:spLocks noChangeArrowheads="1"/>
          </p:cNvSpPr>
          <p:nvPr/>
        </p:nvSpPr>
        <p:spPr bwMode="auto">
          <a:xfrm>
            <a:off x="368710" y="2108200"/>
            <a:ext cx="8775290"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We are in a long Spiritual race </a:t>
            </a:r>
          </a:p>
          <a:p>
            <a:pPr marL="457200" indent="-274320" eaLnBrk="1" hangingPunct="1">
              <a:buFont typeface="Wingdings" panose="05000000000000000000" pitchFamily="2" charset="2"/>
              <a:buChar char="§"/>
              <a:defRPr/>
            </a:pPr>
            <a:r>
              <a:rPr lang="en-US" altLang="en-US" sz="3200" dirty="0">
                <a:solidFill>
                  <a:schemeClr val="accent1"/>
                </a:solidFill>
              </a:rPr>
              <a:t>1 Corinthians 9:24-27</a:t>
            </a:r>
          </a:p>
          <a:p>
            <a:pPr marL="182880" eaLnBrk="1" hangingPunct="1">
              <a:spcBef>
                <a:spcPts val="1200"/>
              </a:spcBef>
              <a:defRPr/>
            </a:pPr>
            <a:r>
              <a:rPr lang="en-US" altLang="en-US" sz="3600" dirty="0">
                <a:solidFill>
                  <a:schemeClr val="tx1">
                    <a:lumMod val="85000"/>
                  </a:schemeClr>
                </a:solidFill>
              </a:rPr>
              <a:t>There are…</a:t>
            </a:r>
          </a:p>
          <a:p>
            <a:pPr lvl="1" indent="-274320" eaLnBrk="1" hangingPunct="1">
              <a:buFont typeface="Wingdings" panose="05000000000000000000" pitchFamily="2" charset="2"/>
              <a:buChar char="§"/>
              <a:defRPr/>
            </a:pPr>
            <a:r>
              <a:rPr lang="en-US" altLang="en-US" sz="3200" dirty="0">
                <a:solidFill>
                  <a:schemeClr val="tx1">
                    <a:lumMod val="85000"/>
                  </a:schemeClr>
                </a:solidFill>
              </a:rPr>
              <a:t>Challenges</a:t>
            </a:r>
          </a:p>
          <a:p>
            <a:pPr lvl="1" indent="-274320" eaLnBrk="1" hangingPunct="1">
              <a:buFont typeface="Wingdings" panose="05000000000000000000" pitchFamily="2" charset="2"/>
              <a:buChar char="§"/>
              <a:defRPr/>
            </a:pPr>
            <a:r>
              <a:rPr lang="en-US" altLang="en-US" sz="3200" dirty="0">
                <a:solidFill>
                  <a:schemeClr val="tx1">
                    <a:lumMod val="85000"/>
                  </a:schemeClr>
                </a:solidFill>
              </a:rPr>
              <a:t>Stakes</a:t>
            </a:r>
          </a:p>
        </p:txBody>
      </p:sp>
      <p:sp>
        <p:nvSpPr>
          <p:cNvPr id="2" name="Slide Number Placeholder 1">
            <a:extLst>
              <a:ext uri="{FF2B5EF4-FFF2-40B4-BE49-F238E27FC236}">
                <a16:creationId xmlns:a16="http://schemas.microsoft.com/office/drawing/2014/main" id="{A3E434FB-CADE-D7E5-6C5D-D1917B1DEDB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B13111-CE68-4BA5-AFCE-BA68CFA389D8}" type="slidenum">
              <a:rPr lang="en-US" altLang="en-US">
                <a:solidFill>
                  <a:srgbClr val="BCBCBC"/>
                </a:solidFill>
              </a:rPr>
              <a:pPr eaLnBrk="1" hangingPunct="1"/>
              <a:t>23</a:t>
            </a:fld>
            <a:endParaRPr lang="en-US" altLang="en-US">
              <a:solidFill>
                <a:srgbClr val="BCBCBC"/>
              </a:solidFill>
            </a:endParaRPr>
          </a:p>
        </p:txBody>
      </p:sp>
      <p:sp>
        <p:nvSpPr>
          <p:cNvPr id="4" name="Rectangle 3">
            <a:extLst>
              <a:ext uri="{FF2B5EF4-FFF2-40B4-BE49-F238E27FC236}">
                <a16:creationId xmlns:a16="http://schemas.microsoft.com/office/drawing/2014/main" id="{4B645C9D-1EAC-5762-A4B9-4DBFB7A5BEB2}"/>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5602">
                                            <p:txEl>
                                              <p:pRg st="1" end="1"/>
                                            </p:txEl>
                                          </p:spTgt>
                                        </p:tgtEl>
                                        <p:attrNameLst>
                                          <p:attrName>style.visibility</p:attrName>
                                        </p:attrNameLst>
                                      </p:cBhvr>
                                      <p:to>
                                        <p:strVal val="visible"/>
                                      </p:to>
                                    </p:set>
                                    <p:animEffect transition="in" filter="fade">
                                      <p:cBhvr>
                                        <p:cTn id="7" dur="1000"/>
                                        <p:tgtEl>
                                          <p:spTgt spid="25602">
                                            <p:txEl>
                                              <p:pRg st="1" end="1"/>
                                            </p:txEl>
                                          </p:spTgt>
                                        </p:tgtEl>
                                      </p:cBhvr>
                                    </p:animEffect>
                                    <p:anim calcmode="lin" valueType="num">
                                      <p:cBhvr>
                                        <p:cTn id="8" dur="10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560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602">
                                            <p:txEl>
                                              <p:pRg st="2" end="2"/>
                                            </p:txEl>
                                          </p:spTgt>
                                        </p:tgtEl>
                                        <p:attrNameLst>
                                          <p:attrName>style.visibility</p:attrName>
                                        </p:attrNameLst>
                                      </p:cBhvr>
                                      <p:to>
                                        <p:strVal val="visible"/>
                                      </p:to>
                                    </p:set>
                                    <p:animEffect transition="in" filter="fade">
                                      <p:cBhvr>
                                        <p:cTn id="14" dur="1000"/>
                                        <p:tgtEl>
                                          <p:spTgt spid="25602">
                                            <p:txEl>
                                              <p:pRg st="2" end="2"/>
                                            </p:txEl>
                                          </p:spTgt>
                                        </p:tgtEl>
                                      </p:cBhvr>
                                    </p:animEffect>
                                    <p:anim calcmode="lin" valueType="num">
                                      <p:cBhvr>
                                        <p:cTn id="15" dur="1000" fill="hold"/>
                                        <p:tgtEl>
                                          <p:spTgt spid="2560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560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602">
                                            <p:txEl>
                                              <p:pRg st="3" end="3"/>
                                            </p:txEl>
                                          </p:spTgt>
                                        </p:tgtEl>
                                        <p:attrNameLst>
                                          <p:attrName>style.visibility</p:attrName>
                                        </p:attrNameLst>
                                      </p:cBhvr>
                                      <p:to>
                                        <p:strVal val="visible"/>
                                      </p:to>
                                    </p:set>
                                    <p:animEffect transition="in" filter="fade">
                                      <p:cBhvr>
                                        <p:cTn id="21" dur="1000"/>
                                        <p:tgtEl>
                                          <p:spTgt spid="25602">
                                            <p:txEl>
                                              <p:pRg st="3" end="3"/>
                                            </p:txEl>
                                          </p:spTgt>
                                        </p:tgtEl>
                                      </p:cBhvr>
                                    </p:animEffect>
                                    <p:anim calcmode="lin" valueType="num">
                                      <p:cBhvr>
                                        <p:cTn id="22" dur="1000" fill="hold"/>
                                        <p:tgtEl>
                                          <p:spTgt spid="2560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560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602">
                                            <p:txEl>
                                              <p:pRg st="4" end="4"/>
                                            </p:txEl>
                                          </p:spTgt>
                                        </p:tgtEl>
                                        <p:attrNameLst>
                                          <p:attrName>style.visibility</p:attrName>
                                        </p:attrNameLst>
                                      </p:cBhvr>
                                      <p:to>
                                        <p:strVal val="visible"/>
                                      </p:to>
                                    </p:set>
                                    <p:animEffect transition="in" filter="fade">
                                      <p:cBhvr>
                                        <p:cTn id="28" dur="1000"/>
                                        <p:tgtEl>
                                          <p:spTgt spid="25602">
                                            <p:txEl>
                                              <p:pRg st="4" end="4"/>
                                            </p:txEl>
                                          </p:spTgt>
                                        </p:tgtEl>
                                      </p:cBhvr>
                                    </p:animEffect>
                                    <p:anim calcmode="lin" valueType="num">
                                      <p:cBhvr>
                                        <p:cTn id="29" dur="1000" fill="hold"/>
                                        <p:tgtEl>
                                          <p:spTgt spid="2560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560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3">
            <a:extLst>
              <a:ext uri="{FF2B5EF4-FFF2-40B4-BE49-F238E27FC236}">
                <a16:creationId xmlns:a16="http://schemas.microsoft.com/office/drawing/2014/main" id="{86FB713A-250C-2539-CDC4-B7E2BDA09C49}"/>
              </a:ext>
            </a:extLst>
          </p:cNvPr>
          <p:cNvSpPr txBox="1">
            <a:spLocks noChangeArrowheads="1"/>
          </p:cNvSpPr>
          <p:nvPr/>
        </p:nvSpPr>
        <p:spPr bwMode="auto">
          <a:xfrm>
            <a:off x="298450" y="2122488"/>
            <a:ext cx="8555038" cy="212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If Paul disciplined himself, so we must!</a:t>
            </a:r>
          </a:p>
          <a:p>
            <a:pPr lvl="1" indent="-274320" eaLnBrk="1" hangingPunct="1">
              <a:buFont typeface="Wingdings" panose="05000000000000000000" pitchFamily="2" charset="2"/>
              <a:buChar char="§"/>
              <a:defRPr/>
            </a:pPr>
            <a:r>
              <a:rPr lang="en-US" altLang="en-US" sz="3200" dirty="0">
                <a:solidFill>
                  <a:schemeClr val="tx1">
                    <a:lumMod val="85000"/>
                  </a:schemeClr>
                </a:solidFill>
              </a:rPr>
              <a:t>Not better than Paul</a:t>
            </a:r>
          </a:p>
          <a:p>
            <a:pPr lvl="1" indent="-274320" eaLnBrk="1" hangingPunct="1">
              <a:buFont typeface="Wingdings" panose="05000000000000000000" pitchFamily="2" charset="2"/>
              <a:buChar char="§"/>
              <a:defRPr/>
            </a:pPr>
            <a:r>
              <a:rPr lang="en-US" altLang="en-US" sz="3200" dirty="0">
                <a:solidFill>
                  <a:schemeClr val="tx1">
                    <a:lumMod val="85000"/>
                  </a:schemeClr>
                </a:solidFill>
              </a:rPr>
              <a:t>Not in a different world</a:t>
            </a:r>
          </a:p>
          <a:p>
            <a:pPr lvl="1" indent="-274320" eaLnBrk="1" hangingPunct="1">
              <a:buFont typeface="Wingdings" panose="05000000000000000000" pitchFamily="2" charset="2"/>
              <a:buChar char="§"/>
              <a:defRPr/>
            </a:pPr>
            <a:r>
              <a:rPr lang="en-US" altLang="en-US" sz="3200" dirty="0">
                <a:solidFill>
                  <a:schemeClr val="tx1">
                    <a:lumMod val="85000"/>
                  </a:schemeClr>
                </a:solidFill>
              </a:rPr>
              <a:t>Not in a different race</a:t>
            </a:r>
          </a:p>
        </p:txBody>
      </p:sp>
      <p:sp>
        <p:nvSpPr>
          <p:cNvPr id="2" name="Slide Number Placeholder 1">
            <a:extLst>
              <a:ext uri="{FF2B5EF4-FFF2-40B4-BE49-F238E27FC236}">
                <a16:creationId xmlns:a16="http://schemas.microsoft.com/office/drawing/2014/main" id="{0E756797-F140-5A5D-BE5C-5017E957A5A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659FA2-BE71-4044-80E0-81AC20751C1C}" type="slidenum">
              <a:rPr lang="en-US" altLang="en-US">
                <a:solidFill>
                  <a:srgbClr val="BCBCBC"/>
                </a:solidFill>
              </a:rPr>
              <a:pPr eaLnBrk="1" hangingPunct="1"/>
              <a:t>24</a:t>
            </a:fld>
            <a:endParaRPr lang="en-US" altLang="en-US">
              <a:solidFill>
                <a:srgbClr val="BCBCBC"/>
              </a:solidFill>
            </a:endParaRPr>
          </a:p>
        </p:txBody>
      </p:sp>
      <p:sp>
        <p:nvSpPr>
          <p:cNvPr id="4" name="Rectangle 3">
            <a:extLst>
              <a:ext uri="{FF2B5EF4-FFF2-40B4-BE49-F238E27FC236}">
                <a16:creationId xmlns:a16="http://schemas.microsoft.com/office/drawing/2014/main" id="{FD15047D-6CE9-751C-2889-E575CE4F07D7}"/>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fade">
                                      <p:cBhvr>
                                        <p:cTn id="7" dur="1000"/>
                                        <p:tgtEl>
                                          <p:spTgt spid="26626">
                                            <p:txEl>
                                              <p:pRg st="0" end="0"/>
                                            </p:txEl>
                                          </p:spTgt>
                                        </p:tgtEl>
                                      </p:cBhvr>
                                    </p:animEffect>
                                    <p:anim calcmode="lin" valueType="num">
                                      <p:cBhvr>
                                        <p:cTn id="8" dur="10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62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6626">
                                            <p:txEl>
                                              <p:pRg st="1" end="1"/>
                                            </p:txEl>
                                          </p:spTgt>
                                        </p:tgtEl>
                                        <p:attrNameLst>
                                          <p:attrName>style.visibility</p:attrName>
                                        </p:attrNameLst>
                                      </p:cBhvr>
                                      <p:to>
                                        <p:strVal val="visible"/>
                                      </p:to>
                                    </p:set>
                                    <p:animEffect transition="in" filter="fade">
                                      <p:cBhvr>
                                        <p:cTn id="14" dur="1000"/>
                                        <p:tgtEl>
                                          <p:spTgt spid="26626">
                                            <p:txEl>
                                              <p:pRg st="1" end="1"/>
                                            </p:txEl>
                                          </p:spTgt>
                                        </p:tgtEl>
                                      </p:cBhvr>
                                    </p:animEffect>
                                    <p:anim calcmode="lin" valueType="num">
                                      <p:cBhvr>
                                        <p:cTn id="15" dur="10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6626">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26626">
                                            <p:txEl>
                                              <p:pRg st="2" end="2"/>
                                            </p:txEl>
                                          </p:spTgt>
                                        </p:tgtEl>
                                        <p:attrNameLst>
                                          <p:attrName>style.visibility</p:attrName>
                                        </p:attrNameLst>
                                      </p:cBhvr>
                                      <p:to>
                                        <p:strVal val="visible"/>
                                      </p:to>
                                    </p:set>
                                    <p:animEffect transition="in" filter="fade">
                                      <p:cBhvr>
                                        <p:cTn id="20" dur="1000"/>
                                        <p:tgtEl>
                                          <p:spTgt spid="26626">
                                            <p:txEl>
                                              <p:pRg st="2" end="2"/>
                                            </p:txEl>
                                          </p:spTgt>
                                        </p:tgtEl>
                                      </p:cBhvr>
                                    </p:animEffect>
                                    <p:anim calcmode="lin" valueType="num">
                                      <p:cBhvr>
                                        <p:cTn id="21" dur="1000" fill="hold"/>
                                        <p:tgtEl>
                                          <p:spTgt spid="26626">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6626">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26626">
                                            <p:txEl>
                                              <p:pRg st="3" end="3"/>
                                            </p:txEl>
                                          </p:spTgt>
                                        </p:tgtEl>
                                        <p:attrNameLst>
                                          <p:attrName>style.visibility</p:attrName>
                                        </p:attrNameLst>
                                      </p:cBhvr>
                                      <p:to>
                                        <p:strVal val="visible"/>
                                      </p:to>
                                    </p:set>
                                    <p:animEffect transition="in" filter="fade">
                                      <p:cBhvr>
                                        <p:cTn id="26" dur="1000"/>
                                        <p:tgtEl>
                                          <p:spTgt spid="26626">
                                            <p:txEl>
                                              <p:pRg st="3" end="3"/>
                                            </p:txEl>
                                          </p:spTgt>
                                        </p:tgtEl>
                                      </p:cBhvr>
                                    </p:animEffect>
                                    <p:anim calcmode="lin" valueType="num">
                                      <p:cBhvr>
                                        <p:cTn id="27" dur="1000" fill="hold"/>
                                        <p:tgtEl>
                                          <p:spTgt spid="26626">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662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8161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a:extLst>
              <a:ext uri="{FF2B5EF4-FFF2-40B4-BE49-F238E27FC236}">
                <a16:creationId xmlns:a16="http://schemas.microsoft.com/office/drawing/2014/main" id="{A793F865-5653-C65B-40F3-74697C5BB7D3}"/>
              </a:ext>
            </a:extLst>
          </p:cNvPr>
          <p:cNvSpPr txBox="1">
            <a:spLocks noChangeArrowheads="1"/>
          </p:cNvSpPr>
          <p:nvPr/>
        </p:nvSpPr>
        <p:spPr bwMode="auto">
          <a:xfrm>
            <a:off x="256921" y="1919542"/>
            <a:ext cx="86487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We are in a spiritual race </a:t>
            </a:r>
            <a:r>
              <a:rPr lang="en-US" altLang="en-US" sz="2800" dirty="0">
                <a:solidFill>
                  <a:schemeClr val="tx1">
                    <a:lumMod val="85000"/>
                  </a:schemeClr>
                </a:solidFill>
              </a:rPr>
              <a:t>-</a:t>
            </a:r>
            <a:r>
              <a:rPr lang="en-US" altLang="en-US" sz="3600" dirty="0">
                <a:solidFill>
                  <a:schemeClr val="tx1">
                    <a:lumMod val="85000"/>
                  </a:schemeClr>
                </a:solidFill>
              </a:rPr>
              <a:t> </a:t>
            </a:r>
            <a:r>
              <a:rPr lang="en-US" altLang="en-US" sz="2800" dirty="0">
                <a:solidFill>
                  <a:srgbClr val="FFFF00"/>
                </a:solidFill>
              </a:rPr>
              <a:t>1 Cor. 9:24-27</a:t>
            </a:r>
          </a:p>
          <a:p>
            <a:pPr lvl="1" indent="-274320" eaLnBrk="1" hangingPunct="1">
              <a:buFont typeface="Wingdings" panose="05000000000000000000" pitchFamily="2" charset="2"/>
              <a:buChar char="§"/>
              <a:defRPr/>
            </a:pPr>
            <a:r>
              <a:rPr lang="en-US" altLang="en-US" sz="3200" dirty="0">
                <a:solidFill>
                  <a:schemeClr val="tx1">
                    <a:lumMod val="85000"/>
                  </a:schemeClr>
                </a:solidFill>
              </a:rPr>
              <a:t>Challenges</a:t>
            </a:r>
          </a:p>
          <a:p>
            <a:pPr lvl="1" indent="-274320" eaLnBrk="1" hangingPunct="1">
              <a:buFont typeface="Wingdings" panose="05000000000000000000" pitchFamily="2" charset="2"/>
              <a:buChar char="§"/>
              <a:defRPr/>
            </a:pPr>
            <a:r>
              <a:rPr lang="en-US" altLang="en-US" sz="3200" dirty="0">
                <a:solidFill>
                  <a:schemeClr val="tx1">
                    <a:lumMod val="85000"/>
                  </a:schemeClr>
                </a:solidFill>
              </a:rPr>
              <a:t>Stakes</a:t>
            </a:r>
          </a:p>
        </p:txBody>
      </p:sp>
      <p:sp>
        <p:nvSpPr>
          <p:cNvPr id="2" name="Slide Number Placeholder 1">
            <a:extLst>
              <a:ext uri="{FF2B5EF4-FFF2-40B4-BE49-F238E27FC236}">
                <a16:creationId xmlns:a16="http://schemas.microsoft.com/office/drawing/2014/main" id="{018E39E8-B90F-1A94-AACE-0A6AC800D9F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DA37A0-BF78-44BE-9306-3439C105EAAA}" type="slidenum">
              <a:rPr lang="en-US" altLang="en-US">
                <a:solidFill>
                  <a:srgbClr val="BCBCBC"/>
                </a:solidFill>
              </a:rPr>
              <a:pPr eaLnBrk="1" hangingPunct="1"/>
              <a:t>3</a:t>
            </a:fld>
            <a:endParaRPr lang="en-US" altLang="en-US">
              <a:solidFill>
                <a:srgbClr val="BCBCBC"/>
              </a:solidFill>
            </a:endParaRPr>
          </a:p>
        </p:txBody>
      </p:sp>
      <p:sp>
        <p:nvSpPr>
          <p:cNvPr id="4" name="Rectangle 3">
            <a:extLst>
              <a:ext uri="{FF2B5EF4-FFF2-40B4-BE49-F238E27FC236}">
                <a16:creationId xmlns:a16="http://schemas.microsoft.com/office/drawing/2014/main" id="{0BCF4585-9DD0-E74B-6595-C90031F15179}"/>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1000"/>
                                        <p:tgtEl>
                                          <p:spTgt spid="25603">
                                            <p:txEl>
                                              <p:pRg st="0" end="0"/>
                                            </p:txEl>
                                          </p:spTgt>
                                        </p:tgtEl>
                                      </p:cBhvr>
                                    </p:animEffect>
                                    <p:anim calcmode="lin" valueType="num">
                                      <p:cBhvr>
                                        <p:cTn id="8" dur="10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5603">
                                            <p:txEl>
                                              <p:pRg st="1" end="1"/>
                                            </p:txEl>
                                          </p:spTgt>
                                        </p:tgtEl>
                                        <p:attrNameLst>
                                          <p:attrName>style.visibility</p:attrName>
                                        </p:attrNameLst>
                                      </p:cBhvr>
                                      <p:to>
                                        <p:strVal val="visible"/>
                                      </p:to>
                                    </p:set>
                                    <p:animEffect transition="in" filter="fade">
                                      <p:cBhvr>
                                        <p:cTn id="14" dur="1000"/>
                                        <p:tgtEl>
                                          <p:spTgt spid="25603">
                                            <p:txEl>
                                              <p:pRg st="1" end="1"/>
                                            </p:txEl>
                                          </p:spTgt>
                                        </p:tgtEl>
                                      </p:cBhvr>
                                    </p:animEffect>
                                    <p:anim calcmode="lin" valueType="num">
                                      <p:cBhvr>
                                        <p:cTn id="15" dur="1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6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603">
                                            <p:txEl>
                                              <p:pRg st="2" end="2"/>
                                            </p:txEl>
                                          </p:spTgt>
                                        </p:tgtEl>
                                        <p:attrNameLst>
                                          <p:attrName>style.visibility</p:attrName>
                                        </p:attrNameLst>
                                      </p:cBhvr>
                                      <p:to>
                                        <p:strVal val="visible"/>
                                      </p:to>
                                    </p:set>
                                    <p:animEffect transition="in" filter="fade">
                                      <p:cBhvr>
                                        <p:cTn id="21" dur="1000"/>
                                        <p:tgtEl>
                                          <p:spTgt spid="25603">
                                            <p:txEl>
                                              <p:pRg st="2" end="2"/>
                                            </p:txEl>
                                          </p:spTgt>
                                        </p:tgtEl>
                                      </p:cBhvr>
                                    </p:animEffect>
                                    <p:anim calcmode="lin" valueType="num">
                                      <p:cBhvr>
                                        <p:cTn id="22" dur="10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60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a:extLst>
              <a:ext uri="{FF2B5EF4-FFF2-40B4-BE49-F238E27FC236}">
                <a16:creationId xmlns:a16="http://schemas.microsoft.com/office/drawing/2014/main" id="{7B0D97FE-76CA-3071-BB2E-3AA42411FB0E}"/>
              </a:ext>
            </a:extLst>
          </p:cNvPr>
          <p:cNvSpPr txBox="1">
            <a:spLocks noChangeArrowheads="1"/>
          </p:cNvSpPr>
          <p:nvPr/>
        </p:nvSpPr>
        <p:spPr bwMode="auto">
          <a:xfrm>
            <a:off x="369427" y="1913653"/>
            <a:ext cx="842645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If Paul disciplined himself, so must we!</a:t>
            </a:r>
          </a:p>
          <a:p>
            <a:pPr lvl="1" indent="-274320" eaLnBrk="1" hangingPunct="1">
              <a:buFont typeface="Wingdings" panose="05000000000000000000" pitchFamily="2" charset="2"/>
              <a:buChar char="§"/>
              <a:defRPr/>
            </a:pPr>
            <a:r>
              <a:rPr lang="en-US" altLang="en-US" sz="3200" dirty="0">
                <a:solidFill>
                  <a:schemeClr val="tx1">
                    <a:lumMod val="85000"/>
                  </a:schemeClr>
                </a:solidFill>
              </a:rPr>
              <a:t>Not better than Paul</a:t>
            </a:r>
          </a:p>
          <a:p>
            <a:pPr lvl="1" indent="-274320" eaLnBrk="1" hangingPunct="1">
              <a:buFont typeface="Wingdings" panose="05000000000000000000" pitchFamily="2" charset="2"/>
              <a:buChar char="§"/>
              <a:defRPr/>
            </a:pPr>
            <a:r>
              <a:rPr lang="en-US" altLang="en-US" sz="3200" dirty="0">
                <a:solidFill>
                  <a:schemeClr val="tx1">
                    <a:lumMod val="85000"/>
                  </a:schemeClr>
                </a:solidFill>
              </a:rPr>
              <a:t>Not in a different world</a:t>
            </a:r>
          </a:p>
          <a:p>
            <a:pPr lvl="1" indent="-274320" eaLnBrk="1" hangingPunct="1">
              <a:buFont typeface="Wingdings" panose="05000000000000000000" pitchFamily="2" charset="2"/>
              <a:buChar char="§"/>
              <a:defRPr/>
            </a:pPr>
            <a:r>
              <a:rPr lang="en-US" altLang="en-US" sz="3200" dirty="0">
                <a:solidFill>
                  <a:schemeClr val="tx1">
                    <a:lumMod val="85000"/>
                  </a:schemeClr>
                </a:solidFill>
              </a:rPr>
              <a:t>Not in a different race</a:t>
            </a:r>
          </a:p>
        </p:txBody>
      </p:sp>
      <p:sp>
        <p:nvSpPr>
          <p:cNvPr id="2" name="Slide Number Placeholder 1">
            <a:extLst>
              <a:ext uri="{FF2B5EF4-FFF2-40B4-BE49-F238E27FC236}">
                <a16:creationId xmlns:a16="http://schemas.microsoft.com/office/drawing/2014/main" id="{206A6D3E-509F-D8EA-A57D-7C4C7304EE1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C686A1-AD08-4B23-9BA5-9505CFC241FA}" type="slidenum">
              <a:rPr lang="en-US" altLang="en-US">
                <a:solidFill>
                  <a:srgbClr val="BCBCBC"/>
                </a:solidFill>
              </a:rPr>
              <a:pPr eaLnBrk="1" hangingPunct="1"/>
              <a:t>4</a:t>
            </a:fld>
            <a:endParaRPr lang="en-US" altLang="en-US">
              <a:solidFill>
                <a:srgbClr val="BCBCBC"/>
              </a:solidFill>
            </a:endParaRPr>
          </a:p>
        </p:txBody>
      </p:sp>
      <p:sp>
        <p:nvSpPr>
          <p:cNvPr id="4" name="Rectangle 3">
            <a:extLst>
              <a:ext uri="{FF2B5EF4-FFF2-40B4-BE49-F238E27FC236}">
                <a16:creationId xmlns:a16="http://schemas.microsoft.com/office/drawing/2014/main" id="{E47749AD-0FBC-B710-1FA4-42B6D9F3EC29}"/>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1000"/>
                                        <p:tgtEl>
                                          <p:spTgt spid="5123">
                                            <p:txEl>
                                              <p:pRg st="1" end="1"/>
                                            </p:txEl>
                                          </p:spTgt>
                                        </p:tgtEl>
                                      </p:cBhvr>
                                    </p:animEffect>
                                    <p:anim calcmode="lin" valueType="num">
                                      <p:cBhvr>
                                        <p:cTn id="8"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123">
                                            <p:txEl>
                                              <p:pRg st="2" end="2"/>
                                            </p:txEl>
                                          </p:spTgt>
                                        </p:tgtEl>
                                        <p:attrNameLst>
                                          <p:attrName>style.visibility</p:attrName>
                                        </p:attrNameLst>
                                      </p:cBhvr>
                                      <p:to>
                                        <p:strVal val="visible"/>
                                      </p:to>
                                    </p:set>
                                    <p:animEffect transition="in" filter="fade">
                                      <p:cBhvr>
                                        <p:cTn id="14" dur="1000"/>
                                        <p:tgtEl>
                                          <p:spTgt spid="5123">
                                            <p:txEl>
                                              <p:pRg st="2" end="2"/>
                                            </p:txEl>
                                          </p:spTgt>
                                        </p:tgtEl>
                                      </p:cBhvr>
                                    </p:animEffect>
                                    <p:anim calcmode="lin" valueType="num">
                                      <p:cBhvr>
                                        <p:cTn id="15"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123">
                                            <p:txEl>
                                              <p:pRg st="3" end="3"/>
                                            </p:txEl>
                                          </p:spTgt>
                                        </p:tgtEl>
                                        <p:attrNameLst>
                                          <p:attrName>style.visibility</p:attrName>
                                        </p:attrNameLst>
                                      </p:cBhvr>
                                      <p:to>
                                        <p:strVal val="visible"/>
                                      </p:to>
                                    </p:set>
                                    <p:animEffect transition="in" filter="fade">
                                      <p:cBhvr>
                                        <p:cTn id="21" dur="1000"/>
                                        <p:tgtEl>
                                          <p:spTgt spid="5123">
                                            <p:txEl>
                                              <p:pRg st="3" end="3"/>
                                            </p:txEl>
                                          </p:spTgt>
                                        </p:tgtEl>
                                      </p:cBhvr>
                                    </p:animEffect>
                                    <p:anim calcmode="lin" valueType="num">
                                      <p:cBhvr>
                                        <p:cTn id="22"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264C73-9D65-EB9F-C620-EFBE9E8CD66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789BF2-F6A5-4686-8B9D-3E5574CA61D6}" type="slidenum">
              <a:rPr lang="en-US" altLang="en-US">
                <a:solidFill>
                  <a:srgbClr val="BCBCBC"/>
                </a:solidFill>
              </a:rPr>
              <a:pPr eaLnBrk="1" hangingPunct="1"/>
              <a:t>5</a:t>
            </a:fld>
            <a:endParaRPr lang="en-US" altLang="en-US">
              <a:solidFill>
                <a:srgbClr val="BCBCBC"/>
              </a:solidFill>
            </a:endParaRPr>
          </a:p>
        </p:txBody>
      </p:sp>
      <p:sp>
        <p:nvSpPr>
          <p:cNvPr id="5" name="Rectangle 4">
            <a:extLst>
              <a:ext uri="{FF2B5EF4-FFF2-40B4-BE49-F238E27FC236}">
                <a16:creationId xmlns:a16="http://schemas.microsoft.com/office/drawing/2014/main" id="{E8D3FDF9-10F9-467A-1200-FB596C347387}"/>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
        <p:nvSpPr>
          <p:cNvPr id="7" name="Rectangle 6">
            <a:extLst>
              <a:ext uri="{FF2B5EF4-FFF2-40B4-BE49-F238E27FC236}">
                <a16:creationId xmlns:a16="http://schemas.microsoft.com/office/drawing/2014/main" id="{00F4135B-B2E0-85EF-2865-068419BAE3EC}"/>
              </a:ext>
            </a:extLst>
          </p:cNvPr>
          <p:cNvSpPr/>
          <p:nvPr/>
        </p:nvSpPr>
        <p:spPr>
          <a:xfrm>
            <a:off x="3537101" y="1767142"/>
            <a:ext cx="206979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solidFill>
                  <a:schemeClr val="accent1"/>
                </a:solidFill>
              </a:rPr>
              <a:t>Rules</a:t>
            </a:r>
          </a:p>
        </p:txBody>
      </p:sp>
      <p:sp>
        <p:nvSpPr>
          <p:cNvPr id="8" name="Rectangle 7">
            <a:extLst>
              <a:ext uri="{FF2B5EF4-FFF2-40B4-BE49-F238E27FC236}">
                <a16:creationId xmlns:a16="http://schemas.microsoft.com/office/drawing/2014/main" id="{AA2FF20C-5850-3A7D-5D28-0799235F6993}"/>
              </a:ext>
            </a:extLst>
          </p:cNvPr>
          <p:cNvSpPr/>
          <p:nvPr/>
        </p:nvSpPr>
        <p:spPr>
          <a:xfrm>
            <a:off x="2849470" y="2852587"/>
            <a:ext cx="3454793"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solidFill>
                  <a:schemeClr val="accent1"/>
                </a:solidFill>
              </a:rPr>
              <a:t>Discipline</a:t>
            </a:r>
            <a:endParaRPr lang="en-US" sz="5400" b="1" cap="none" spc="0" dirty="0">
              <a:ln w="12700">
                <a:solidFill>
                  <a:schemeClr val="accent1"/>
                </a:solidFill>
                <a:prstDash val="solid"/>
              </a:ln>
              <a:solidFill>
                <a:schemeClr val="accent1"/>
              </a:solidFill>
            </a:endParaRPr>
          </a:p>
        </p:txBody>
      </p:sp>
      <p:sp>
        <p:nvSpPr>
          <p:cNvPr id="9" name="Rectangle 8">
            <a:extLst>
              <a:ext uri="{FF2B5EF4-FFF2-40B4-BE49-F238E27FC236}">
                <a16:creationId xmlns:a16="http://schemas.microsoft.com/office/drawing/2014/main" id="{CE6E13BA-91A3-E296-677B-6651C887BAD7}"/>
              </a:ext>
            </a:extLst>
          </p:cNvPr>
          <p:cNvSpPr/>
          <p:nvPr/>
        </p:nvSpPr>
        <p:spPr>
          <a:xfrm>
            <a:off x="2948735" y="4066132"/>
            <a:ext cx="3246530" cy="923330"/>
          </a:xfrm>
          <a:prstGeom prst="rect">
            <a:avLst/>
          </a:prstGeom>
          <a:noFill/>
        </p:spPr>
        <p:txBody>
          <a:bodyPr wrap="square" lIns="91440" tIns="45720" rIns="91440" bIns="45720">
            <a:spAutoFit/>
          </a:bodyPr>
          <a:lstStyle/>
          <a:p>
            <a:pPr algn="ctr"/>
            <a:r>
              <a:rPr lang="en-US" sz="5400" b="1" cap="none" spc="0" dirty="0">
                <a:ln w="12700">
                  <a:solidFill>
                    <a:schemeClr val="accent1"/>
                  </a:solidFill>
                  <a:prstDash val="solid"/>
                </a:ln>
                <a:solidFill>
                  <a:schemeClr val="accent1"/>
                </a:solidFill>
              </a:rPr>
              <a:t>Finish</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a:extLst>
              <a:ext uri="{FF2B5EF4-FFF2-40B4-BE49-F238E27FC236}">
                <a16:creationId xmlns:a16="http://schemas.microsoft.com/office/drawing/2014/main" id="{E5D1C23B-623F-DB49-6387-A80B2A09C6D0}"/>
              </a:ext>
            </a:extLst>
          </p:cNvPr>
          <p:cNvSpPr txBox="1">
            <a:spLocks noChangeArrowheads="1"/>
          </p:cNvSpPr>
          <p:nvPr/>
        </p:nvSpPr>
        <p:spPr bwMode="auto">
          <a:xfrm>
            <a:off x="398208" y="2677761"/>
            <a:ext cx="8363617"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Every athletic race has rules</a:t>
            </a:r>
          </a:p>
          <a:p>
            <a:pPr lvl="1" indent="-274320" eaLnBrk="1" hangingPunct="1">
              <a:buFont typeface="Wingdings" panose="05000000000000000000" pitchFamily="2" charset="2"/>
              <a:buChar char="§"/>
              <a:defRPr/>
            </a:pPr>
            <a:r>
              <a:rPr lang="en-US" altLang="en-US" sz="3200" dirty="0">
                <a:solidFill>
                  <a:schemeClr val="tx1">
                    <a:lumMod val="85000"/>
                  </a:schemeClr>
                </a:solidFill>
              </a:rPr>
              <a:t>100-yard dash</a:t>
            </a:r>
          </a:p>
          <a:p>
            <a:pPr lvl="2" indent="-274320" eaLnBrk="1" hangingPunct="1">
              <a:buFont typeface="Wingdings" panose="05000000000000000000" pitchFamily="2" charset="2"/>
              <a:buChar char="§"/>
              <a:defRPr/>
            </a:pPr>
            <a:r>
              <a:rPr lang="en-US" altLang="en-US" sz="3200" dirty="0">
                <a:solidFill>
                  <a:schemeClr val="tx1">
                    <a:lumMod val="85000"/>
                  </a:schemeClr>
                </a:solidFill>
              </a:rPr>
              <a:t>100 yards</a:t>
            </a:r>
          </a:p>
          <a:p>
            <a:pPr lvl="2" indent="-274320" eaLnBrk="1" hangingPunct="1">
              <a:buFont typeface="Wingdings" panose="05000000000000000000" pitchFamily="2" charset="2"/>
              <a:buChar char="§"/>
              <a:defRPr/>
            </a:pPr>
            <a:r>
              <a:rPr lang="en-US" altLang="en-US" sz="3200" dirty="0">
                <a:solidFill>
                  <a:schemeClr val="tx1">
                    <a:lumMod val="85000"/>
                  </a:schemeClr>
                </a:solidFill>
              </a:rPr>
              <a:t>Starting line</a:t>
            </a:r>
          </a:p>
          <a:p>
            <a:pPr lvl="2" indent="-274320" eaLnBrk="1" hangingPunct="1">
              <a:buFont typeface="Wingdings" panose="05000000000000000000" pitchFamily="2" charset="2"/>
              <a:buChar char="§"/>
              <a:defRPr/>
            </a:pPr>
            <a:r>
              <a:rPr lang="en-US" altLang="en-US" sz="3200" dirty="0">
                <a:solidFill>
                  <a:schemeClr val="tx1">
                    <a:lumMod val="85000"/>
                  </a:schemeClr>
                </a:solidFill>
              </a:rPr>
              <a:t>Starting gun or time</a:t>
            </a:r>
          </a:p>
          <a:p>
            <a:pPr lvl="2" indent="-274320" eaLnBrk="1" hangingPunct="1">
              <a:buFont typeface="Wingdings" panose="05000000000000000000" pitchFamily="2" charset="2"/>
              <a:buChar char="§"/>
              <a:defRPr/>
            </a:pPr>
            <a:r>
              <a:rPr lang="en-US" altLang="en-US" sz="3200" dirty="0">
                <a:solidFill>
                  <a:schemeClr val="tx1">
                    <a:lumMod val="85000"/>
                  </a:schemeClr>
                </a:solidFill>
              </a:rPr>
              <a:t>Finish line</a:t>
            </a:r>
          </a:p>
        </p:txBody>
      </p:sp>
      <p:sp>
        <p:nvSpPr>
          <p:cNvPr id="2" name="Slide Number Placeholder 1">
            <a:extLst>
              <a:ext uri="{FF2B5EF4-FFF2-40B4-BE49-F238E27FC236}">
                <a16:creationId xmlns:a16="http://schemas.microsoft.com/office/drawing/2014/main" id="{482EA959-F466-9333-707D-69BED68DA3C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A5B2F9-0C10-46C4-94D1-175E165F9F53}" type="slidenum">
              <a:rPr lang="en-US" altLang="en-US">
                <a:solidFill>
                  <a:srgbClr val="BCBCBC"/>
                </a:solidFill>
              </a:rPr>
              <a:pPr eaLnBrk="1" hangingPunct="1"/>
              <a:t>6</a:t>
            </a:fld>
            <a:endParaRPr lang="en-US" altLang="en-US">
              <a:solidFill>
                <a:srgbClr val="BCBCBC"/>
              </a:solidFill>
            </a:endParaRPr>
          </a:p>
        </p:txBody>
      </p:sp>
      <p:sp>
        <p:nvSpPr>
          <p:cNvPr id="5" name="Rectangle 4">
            <a:extLst>
              <a:ext uri="{FF2B5EF4-FFF2-40B4-BE49-F238E27FC236}">
                <a16:creationId xmlns:a16="http://schemas.microsoft.com/office/drawing/2014/main" id="{CDDDE8D2-829C-824E-C7D0-09F4B86B9845}"/>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
        <p:nvSpPr>
          <p:cNvPr id="6" name="Rectangle 5">
            <a:extLst>
              <a:ext uri="{FF2B5EF4-FFF2-40B4-BE49-F238E27FC236}">
                <a16:creationId xmlns:a16="http://schemas.microsoft.com/office/drawing/2014/main" id="{CD090A12-8AD3-BA82-2B80-A74B0CA8CE9D}"/>
              </a:ext>
            </a:extLst>
          </p:cNvPr>
          <p:cNvSpPr/>
          <p:nvPr/>
        </p:nvSpPr>
        <p:spPr>
          <a:xfrm>
            <a:off x="3537101" y="1767142"/>
            <a:ext cx="206979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solidFill>
                  <a:schemeClr val="accent1"/>
                </a:solidFill>
              </a:rPr>
              <a:t>Rules</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1000"/>
                                        <p:tgtEl>
                                          <p:spTgt spid="7171">
                                            <p:txEl>
                                              <p:pRg st="0" end="0"/>
                                            </p:txEl>
                                          </p:spTgt>
                                        </p:tgtEl>
                                      </p:cBhvr>
                                    </p:animEffect>
                                    <p:anim calcmode="lin" valueType="num">
                                      <p:cBhvr>
                                        <p:cTn id="15"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1" end="1"/>
                                            </p:txEl>
                                          </p:spTgt>
                                        </p:tgtEl>
                                        <p:attrNameLst>
                                          <p:attrName>style.visibility</p:attrName>
                                        </p:attrNameLst>
                                      </p:cBhvr>
                                      <p:to>
                                        <p:strVal val="visible"/>
                                      </p:to>
                                    </p:set>
                                    <p:animEffect transition="in" filter="fade">
                                      <p:cBhvr>
                                        <p:cTn id="21" dur="1000"/>
                                        <p:tgtEl>
                                          <p:spTgt spid="7171">
                                            <p:txEl>
                                              <p:pRg st="1" end="1"/>
                                            </p:txEl>
                                          </p:spTgt>
                                        </p:tgtEl>
                                      </p:cBhvr>
                                    </p:animEffect>
                                    <p:anim calcmode="lin" valueType="num">
                                      <p:cBhvr>
                                        <p:cTn id="22"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2" end="2"/>
                                            </p:txEl>
                                          </p:spTgt>
                                        </p:tgtEl>
                                        <p:attrNameLst>
                                          <p:attrName>style.visibility</p:attrName>
                                        </p:attrNameLst>
                                      </p:cBhvr>
                                      <p:to>
                                        <p:strVal val="visible"/>
                                      </p:to>
                                    </p:set>
                                    <p:animEffect transition="in" filter="fade">
                                      <p:cBhvr>
                                        <p:cTn id="28" dur="1000"/>
                                        <p:tgtEl>
                                          <p:spTgt spid="7171">
                                            <p:txEl>
                                              <p:pRg st="2" end="2"/>
                                            </p:txEl>
                                          </p:spTgt>
                                        </p:tgtEl>
                                      </p:cBhvr>
                                    </p:animEffect>
                                    <p:anim calcmode="lin" valueType="num">
                                      <p:cBhvr>
                                        <p:cTn id="29"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3" end="3"/>
                                            </p:txEl>
                                          </p:spTgt>
                                        </p:tgtEl>
                                        <p:attrNameLst>
                                          <p:attrName>style.visibility</p:attrName>
                                        </p:attrNameLst>
                                      </p:cBhvr>
                                      <p:to>
                                        <p:strVal val="visible"/>
                                      </p:to>
                                    </p:set>
                                    <p:animEffect transition="in" filter="fade">
                                      <p:cBhvr>
                                        <p:cTn id="35" dur="1000"/>
                                        <p:tgtEl>
                                          <p:spTgt spid="7171">
                                            <p:txEl>
                                              <p:pRg st="3" end="3"/>
                                            </p:txEl>
                                          </p:spTgt>
                                        </p:tgtEl>
                                      </p:cBhvr>
                                    </p:animEffect>
                                    <p:anim calcmode="lin" valueType="num">
                                      <p:cBhvr>
                                        <p:cTn id="36"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4" end="4"/>
                                            </p:txEl>
                                          </p:spTgt>
                                        </p:tgtEl>
                                        <p:attrNameLst>
                                          <p:attrName>style.visibility</p:attrName>
                                        </p:attrNameLst>
                                      </p:cBhvr>
                                      <p:to>
                                        <p:strVal val="visible"/>
                                      </p:to>
                                    </p:set>
                                    <p:animEffect transition="in" filter="fade">
                                      <p:cBhvr>
                                        <p:cTn id="42" dur="1000"/>
                                        <p:tgtEl>
                                          <p:spTgt spid="7171">
                                            <p:txEl>
                                              <p:pRg st="4" end="4"/>
                                            </p:txEl>
                                          </p:spTgt>
                                        </p:tgtEl>
                                      </p:cBhvr>
                                    </p:animEffect>
                                    <p:anim calcmode="lin" valueType="num">
                                      <p:cBhvr>
                                        <p:cTn id="43"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5" end="5"/>
                                            </p:txEl>
                                          </p:spTgt>
                                        </p:tgtEl>
                                        <p:attrNameLst>
                                          <p:attrName>style.visibility</p:attrName>
                                        </p:attrNameLst>
                                      </p:cBhvr>
                                      <p:to>
                                        <p:strVal val="visible"/>
                                      </p:to>
                                    </p:set>
                                    <p:animEffect transition="in" filter="fade">
                                      <p:cBhvr>
                                        <p:cTn id="49" dur="1000"/>
                                        <p:tgtEl>
                                          <p:spTgt spid="7171">
                                            <p:txEl>
                                              <p:pRg st="5" end="5"/>
                                            </p:txEl>
                                          </p:spTgt>
                                        </p:tgtEl>
                                      </p:cBhvr>
                                    </p:animEffect>
                                    <p:anim calcmode="lin" valueType="num">
                                      <p:cBhvr>
                                        <p:cTn id="50"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a:extLst>
              <a:ext uri="{FF2B5EF4-FFF2-40B4-BE49-F238E27FC236}">
                <a16:creationId xmlns:a16="http://schemas.microsoft.com/office/drawing/2014/main" id="{A77C53F4-CAD8-F7D1-F320-47E96FE0549E}"/>
              </a:ext>
            </a:extLst>
          </p:cNvPr>
          <p:cNvSpPr txBox="1">
            <a:spLocks noChangeArrowheads="1"/>
          </p:cNvSpPr>
          <p:nvPr/>
        </p:nvSpPr>
        <p:spPr bwMode="auto">
          <a:xfrm>
            <a:off x="405734" y="2687735"/>
            <a:ext cx="8340725"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Every athletic race has rules</a:t>
            </a:r>
          </a:p>
          <a:p>
            <a:pPr lvl="1" indent="-274320" eaLnBrk="1" hangingPunct="1">
              <a:buFont typeface="Wingdings" panose="05000000000000000000" pitchFamily="2" charset="2"/>
              <a:buChar char="§"/>
              <a:defRPr/>
            </a:pPr>
            <a:r>
              <a:rPr lang="en-US" altLang="en-US" sz="3200" dirty="0">
                <a:solidFill>
                  <a:schemeClr val="tx1">
                    <a:lumMod val="85000"/>
                  </a:schemeClr>
                </a:solidFill>
              </a:rPr>
              <a:t>Olympic mile</a:t>
            </a:r>
          </a:p>
          <a:p>
            <a:pPr lvl="2" indent="-274320" eaLnBrk="1" hangingPunct="1">
              <a:buFont typeface="Wingdings" panose="05000000000000000000" pitchFamily="2" charset="2"/>
              <a:buChar char="§"/>
              <a:defRPr/>
            </a:pPr>
            <a:r>
              <a:rPr lang="en-US" altLang="en-US" sz="2800" dirty="0">
                <a:solidFill>
                  <a:schemeClr val="tx1">
                    <a:lumMod val="85000"/>
                  </a:schemeClr>
                </a:solidFill>
              </a:rPr>
              <a:t>5,280 feet</a:t>
            </a:r>
          </a:p>
          <a:p>
            <a:pPr lvl="2" indent="-274320" eaLnBrk="1" hangingPunct="1">
              <a:buFont typeface="Wingdings" panose="05000000000000000000" pitchFamily="2" charset="2"/>
              <a:buChar char="§"/>
              <a:defRPr/>
            </a:pPr>
            <a:r>
              <a:rPr lang="en-US" altLang="en-US" sz="2800" dirty="0">
                <a:solidFill>
                  <a:schemeClr val="tx1">
                    <a:lumMod val="85000"/>
                  </a:schemeClr>
                </a:solidFill>
              </a:rPr>
              <a:t>Oval track</a:t>
            </a:r>
          </a:p>
          <a:p>
            <a:pPr lvl="2" indent="-274320" eaLnBrk="1" hangingPunct="1">
              <a:buFont typeface="Wingdings" panose="05000000000000000000" pitchFamily="2" charset="2"/>
              <a:buChar char="§"/>
              <a:defRPr/>
            </a:pPr>
            <a:r>
              <a:rPr lang="en-US" altLang="en-US" sz="2800" dirty="0">
                <a:solidFill>
                  <a:schemeClr val="tx1">
                    <a:lumMod val="85000"/>
                  </a:schemeClr>
                </a:solidFill>
              </a:rPr>
              <a:t>Starting line &amp; time</a:t>
            </a:r>
          </a:p>
          <a:p>
            <a:pPr lvl="2" indent="-274320" eaLnBrk="1" hangingPunct="1">
              <a:buFont typeface="Wingdings" panose="05000000000000000000" pitchFamily="2" charset="2"/>
              <a:buChar char="§"/>
              <a:defRPr/>
            </a:pPr>
            <a:r>
              <a:rPr lang="en-US" altLang="en-US" sz="2800" dirty="0">
                <a:solidFill>
                  <a:schemeClr val="tx1">
                    <a:lumMod val="85000"/>
                  </a:schemeClr>
                </a:solidFill>
              </a:rPr>
              <a:t>ID number</a:t>
            </a:r>
          </a:p>
          <a:p>
            <a:pPr lvl="2" indent="-274320" eaLnBrk="1" hangingPunct="1">
              <a:buFont typeface="Wingdings" panose="05000000000000000000" pitchFamily="2" charset="2"/>
              <a:buChar char="§"/>
              <a:defRPr/>
            </a:pPr>
            <a:r>
              <a:rPr lang="en-US" altLang="en-US" sz="2800" dirty="0">
                <a:solidFill>
                  <a:schemeClr val="tx1">
                    <a:lumMod val="85000"/>
                  </a:schemeClr>
                </a:solidFill>
              </a:rPr>
              <a:t>Chemical blood tests</a:t>
            </a:r>
          </a:p>
        </p:txBody>
      </p:sp>
      <p:sp>
        <p:nvSpPr>
          <p:cNvPr id="2" name="Slide Number Placeholder 1">
            <a:extLst>
              <a:ext uri="{FF2B5EF4-FFF2-40B4-BE49-F238E27FC236}">
                <a16:creationId xmlns:a16="http://schemas.microsoft.com/office/drawing/2014/main" id="{61F3A398-D27E-B7AF-DEE0-1776F9FD214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D09BBA-0F6D-41D9-AEF3-43D8C0625BC5}" type="slidenum">
              <a:rPr lang="en-US" altLang="en-US">
                <a:solidFill>
                  <a:srgbClr val="BCBCBC"/>
                </a:solidFill>
              </a:rPr>
              <a:pPr eaLnBrk="1" hangingPunct="1"/>
              <a:t>7</a:t>
            </a:fld>
            <a:endParaRPr lang="en-US" altLang="en-US">
              <a:solidFill>
                <a:srgbClr val="BCBCBC"/>
              </a:solidFill>
            </a:endParaRPr>
          </a:p>
        </p:txBody>
      </p:sp>
      <p:sp>
        <p:nvSpPr>
          <p:cNvPr id="5" name="Rectangle 4">
            <a:extLst>
              <a:ext uri="{FF2B5EF4-FFF2-40B4-BE49-F238E27FC236}">
                <a16:creationId xmlns:a16="http://schemas.microsoft.com/office/drawing/2014/main" id="{386EB7A0-AD18-12F9-B55A-53D760E58CC0}"/>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
        <p:nvSpPr>
          <p:cNvPr id="6" name="Rectangle 5">
            <a:extLst>
              <a:ext uri="{FF2B5EF4-FFF2-40B4-BE49-F238E27FC236}">
                <a16:creationId xmlns:a16="http://schemas.microsoft.com/office/drawing/2014/main" id="{D88E6876-CBF6-9769-BAB7-8D3E9194D43E}"/>
              </a:ext>
            </a:extLst>
          </p:cNvPr>
          <p:cNvSpPr/>
          <p:nvPr/>
        </p:nvSpPr>
        <p:spPr>
          <a:xfrm>
            <a:off x="3537101" y="1767142"/>
            <a:ext cx="206979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solidFill>
                  <a:schemeClr val="accent1"/>
                </a:solidFill>
              </a:rPr>
              <a:t>Rules</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1000"/>
                                        <p:tgtEl>
                                          <p:spTgt spid="8195">
                                            <p:txEl>
                                              <p:pRg st="2" end="2"/>
                                            </p:txEl>
                                          </p:spTgt>
                                        </p:tgtEl>
                                      </p:cBhvr>
                                    </p:animEffect>
                                    <p:anim calcmode="lin" valueType="num">
                                      <p:cBhvr>
                                        <p:cTn id="15"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1000"/>
                                        <p:tgtEl>
                                          <p:spTgt spid="8195">
                                            <p:txEl>
                                              <p:pRg st="3" end="3"/>
                                            </p:txEl>
                                          </p:spTgt>
                                        </p:tgtEl>
                                      </p:cBhvr>
                                    </p:animEffect>
                                    <p:anim calcmode="lin" valueType="num">
                                      <p:cBhvr>
                                        <p:cTn id="22"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fade">
                                      <p:cBhvr>
                                        <p:cTn id="28" dur="1000"/>
                                        <p:tgtEl>
                                          <p:spTgt spid="8195">
                                            <p:txEl>
                                              <p:pRg st="4" end="4"/>
                                            </p:txEl>
                                          </p:spTgt>
                                        </p:tgtEl>
                                      </p:cBhvr>
                                    </p:animEffect>
                                    <p:anim calcmode="lin" valueType="num">
                                      <p:cBhvr>
                                        <p:cTn id="29"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195">
                                            <p:txEl>
                                              <p:pRg st="5" end="5"/>
                                            </p:txEl>
                                          </p:spTgt>
                                        </p:tgtEl>
                                        <p:attrNameLst>
                                          <p:attrName>style.visibility</p:attrName>
                                        </p:attrNameLst>
                                      </p:cBhvr>
                                      <p:to>
                                        <p:strVal val="visible"/>
                                      </p:to>
                                    </p:set>
                                    <p:animEffect transition="in" filter="fade">
                                      <p:cBhvr>
                                        <p:cTn id="35" dur="1000"/>
                                        <p:tgtEl>
                                          <p:spTgt spid="8195">
                                            <p:txEl>
                                              <p:pRg st="5" end="5"/>
                                            </p:txEl>
                                          </p:spTgt>
                                        </p:tgtEl>
                                      </p:cBhvr>
                                    </p:animEffect>
                                    <p:anim calcmode="lin" valueType="num">
                                      <p:cBhvr>
                                        <p:cTn id="36"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195">
                                            <p:txEl>
                                              <p:pRg st="6" end="6"/>
                                            </p:txEl>
                                          </p:spTgt>
                                        </p:tgtEl>
                                        <p:attrNameLst>
                                          <p:attrName>style.visibility</p:attrName>
                                        </p:attrNameLst>
                                      </p:cBhvr>
                                      <p:to>
                                        <p:strVal val="visible"/>
                                      </p:to>
                                    </p:set>
                                    <p:animEffect transition="in" filter="fade">
                                      <p:cBhvr>
                                        <p:cTn id="42" dur="1000"/>
                                        <p:tgtEl>
                                          <p:spTgt spid="8195">
                                            <p:txEl>
                                              <p:pRg st="6" end="6"/>
                                            </p:txEl>
                                          </p:spTgt>
                                        </p:tgtEl>
                                      </p:cBhvr>
                                    </p:animEffect>
                                    <p:anim calcmode="lin" valueType="num">
                                      <p:cBhvr>
                                        <p:cTn id="43"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a:extLst>
              <a:ext uri="{FF2B5EF4-FFF2-40B4-BE49-F238E27FC236}">
                <a16:creationId xmlns:a16="http://schemas.microsoft.com/office/drawing/2014/main" id="{648E363F-1D23-4012-E070-5016CC60FC1E}"/>
              </a:ext>
            </a:extLst>
          </p:cNvPr>
          <p:cNvSpPr txBox="1">
            <a:spLocks noChangeArrowheads="1"/>
          </p:cNvSpPr>
          <p:nvPr/>
        </p:nvSpPr>
        <p:spPr bwMode="auto">
          <a:xfrm>
            <a:off x="398208" y="2687638"/>
            <a:ext cx="8368173"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3600" dirty="0">
                <a:solidFill>
                  <a:schemeClr val="tx1">
                    <a:lumMod val="85000"/>
                  </a:schemeClr>
                </a:solidFill>
              </a:rPr>
              <a:t>Every athletic race has rules</a:t>
            </a:r>
          </a:p>
          <a:p>
            <a:pPr lvl="1" indent="-274320" eaLnBrk="1" hangingPunct="1">
              <a:buFont typeface="Wingdings" panose="05000000000000000000" pitchFamily="2" charset="2"/>
              <a:buChar char="§"/>
              <a:defRPr/>
            </a:pPr>
            <a:r>
              <a:rPr lang="en-US" altLang="en-US" sz="3200" dirty="0">
                <a:solidFill>
                  <a:schemeClr val="tx1">
                    <a:lumMod val="85000"/>
                  </a:schemeClr>
                </a:solidFill>
              </a:rPr>
              <a:t>Boston Marathon</a:t>
            </a:r>
          </a:p>
          <a:p>
            <a:pPr lvl="2" indent="-274320" eaLnBrk="1" hangingPunct="1">
              <a:buFont typeface="Wingdings" panose="05000000000000000000" pitchFamily="2" charset="2"/>
              <a:buChar char="§"/>
              <a:defRPr/>
            </a:pPr>
            <a:r>
              <a:rPr lang="en-US" altLang="en-US" sz="2800" dirty="0">
                <a:solidFill>
                  <a:schemeClr val="tx1">
                    <a:lumMod val="85000"/>
                  </a:schemeClr>
                </a:solidFill>
              </a:rPr>
              <a:t>26 miles, 385 yards</a:t>
            </a:r>
          </a:p>
          <a:p>
            <a:pPr lvl="2" indent="-274320" eaLnBrk="1" hangingPunct="1">
              <a:buFont typeface="Wingdings" panose="05000000000000000000" pitchFamily="2" charset="2"/>
              <a:buChar char="§"/>
              <a:defRPr/>
            </a:pPr>
            <a:r>
              <a:rPr lang="en-US" altLang="en-US" sz="2800" dirty="0">
                <a:solidFill>
                  <a:schemeClr val="tx1">
                    <a:lumMod val="85000"/>
                  </a:schemeClr>
                </a:solidFill>
              </a:rPr>
              <a:t>Set route</a:t>
            </a:r>
          </a:p>
        </p:txBody>
      </p:sp>
      <p:sp>
        <p:nvSpPr>
          <p:cNvPr id="2" name="Slide Number Placeholder 1">
            <a:extLst>
              <a:ext uri="{FF2B5EF4-FFF2-40B4-BE49-F238E27FC236}">
                <a16:creationId xmlns:a16="http://schemas.microsoft.com/office/drawing/2014/main" id="{47EC116D-D97B-B7BF-A294-28D18125DFA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73D8EF-2EC8-4606-980A-96BF2199072D}" type="slidenum">
              <a:rPr lang="en-US" altLang="en-US">
                <a:solidFill>
                  <a:srgbClr val="BCBCBC"/>
                </a:solidFill>
              </a:rPr>
              <a:pPr eaLnBrk="1" hangingPunct="1"/>
              <a:t>8</a:t>
            </a:fld>
            <a:endParaRPr lang="en-US" altLang="en-US">
              <a:solidFill>
                <a:srgbClr val="BCBCBC"/>
              </a:solidFill>
            </a:endParaRPr>
          </a:p>
        </p:txBody>
      </p:sp>
      <p:sp>
        <p:nvSpPr>
          <p:cNvPr id="3" name="Rectangle 2">
            <a:extLst>
              <a:ext uri="{FF2B5EF4-FFF2-40B4-BE49-F238E27FC236}">
                <a16:creationId xmlns:a16="http://schemas.microsoft.com/office/drawing/2014/main" id="{EE36032D-9226-379F-0D53-EAA78C60EC6F}"/>
              </a:ext>
            </a:extLst>
          </p:cNvPr>
          <p:cNvSpPr/>
          <p:nvPr/>
        </p:nvSpPr>
        <p:spPr>
          <a:xfrm>
            <a:off x="3537101" y="1767142"/>
            <a:ext cx="206979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solidFill>
                  <a:schemeClr val="accent1"/>
                </a:solidFill>
              </a:rPr>
              <a:t>Rules</a:t>
            </a:r>
          </a:p>
        </p:txBody>
      </p:sp>
      <p:sp>
        <p:nvSpPr>
          <p:cNvPr id="4" name="Rectangle 3">
            <a:extLst>
              <a:ext uri="{FF2B5EF4-FFF2-40B4-BE49-F238E27FC236}">
                <a16:creationId xmlns:a16="http://schemas.microsoft.com/office/drawing/2014/main" id="{C8581BDC-1D5C-0C01-8E93-C3E986B0C9FD}"/>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fade">
                                      <p:cBhvr>
                                        <p:cTn id="7" dur="1000"/>
                                        <p:tgtEl>
                                          <p:spTgt spid="9219">
                                            <p:txEl>
                                              <p:pRg st="1" end="1"/>
                                            </p:txEl>
                                          </p:spTgt>
                                        </p:tgtEl>
                                      </p:cBhvr>
                                    </p:animEffect>
                                    <p:anim calcmode="lin" valueType="num">
                                      <p:cBhvr>
                                        <p:cTn id="8"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Effect transition="in" filter="fade">
                                      <p:cBhvr>
                                        <p:cTn id="21" dur="1000"/>
                                        <p:tgtEl>
                                          <p:spTgt spid="9219">
                                            <p:txEl>
                                              <p:pRg st="3" end="3"/>
                                            </p:txEl>
                                          </p:spTgt>
                                        </p:tgtEl>
                                      </p:cBhvr>
                                    </p:animEffect>
                                    <p:anim calcmode="lin" valueType="num">
                                      <p:cBhvr>
                                        <p:cTn id="22"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61B1304C-86AE-3B7F-1058-580AA5B2BA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717" t="11551" r="671" b="13477"/>
          <a:stretch>
            <a:fillRect/>
          </a:stretch>
        </p:blipFill>
        <p:spPr bwMode="auto">
          <a:xfrm>
            <a:off x="410990" y="2737359"/>
            <a:ext cx="8275810" cy="3744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a:extLst>
              <a:ext uri="{FF2B5EF4-FFF2-40B4-BE49-F238E27FC236}">
                <a16:creationId xmlns:a16="http://schemas.microsoft.com/office/drawing/2014/main" id="{7BE18A49-B8F3-F319-19E0-8C2373606C8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C7D289-2343-4B73-B550-75FE2BEA1775}" type="slidenum">
              <a:rPr lang="en-US" altLang="en-US">
                <a:solidFill>
                  <a:srgbClr val="BCBCBC"/>
                </a:solidFill>
              </a:rPr>
              <a:pPr eaLnBrk="1" hangingPunct="1"/>
              <a:t>9</a:t>
            </a:fld>
            <a:endParaRPr lang="en-US" altLang="en-US">
              <a:solidFill>
                <a:srgbClr val="BCBCBC"/>
              </a:solidFill>
            </a:endParaRPr>
          </a:p>
        </p:txBody>
      </p:sp>
      <p:sp>
        <p:nvSpPr>
          <p:cNvPr id="5" name="Rectangle 4">
            <a:extLst>
              <a:ext uri="{FF2B5EF4-FFF2-40B4-BE49-F238E27FC236}">
                <a16:creationId xmlns:a16="http://schemas.microsoft.com/office/drawing/2014/main" id="{75FF59A8-3641-245A-ADB5-304EB6555603}"/>
              </a:ext>
            </a:extLst>
          </p:cNvPr>
          <p:cNvSpPr/>
          <p:nvPr/>
        </p:nvSpPr>
        <p:spPr>
          <a:xfrm>
            <a:off x="1338429" y="239082"/>
            <a:ext cx="6505241" cy="1585210"/>
          </a:xfrm>
          <a:prstGeom prst="rect">
            <a:avLst/>
          </a:prstGeom>
          <a:noFill/>
        </p:spPr>
        <p:txBody>
          <a:bodyPr wrap="none" lIns="91440" tIns="45720" rIns="91440" bIns="45720">
            <a:prstTxWarp prst="textTriangle">
              <a:avLst>
                <a:gd name="adj" fmla="val 46317"/>
              </a:avLst>
            </a:prstTxWarp>
            <a:spAutoFit/>
          </a:bodyPr>
          <a:lstStyle/>
          <a:p>
            <a:pPr algn="ctr"/>
            <a:r>
              <a:rPr lang="en-US" sz="5400" b="1" cap="none" spc="0" dirty="0">
                <a:ln w="12700">
                  <a:solidFill>
                    <a:schemeClr val="accent1"/>
                  </a:solidFill>
                  <a:prstDash val="solid"/>
                </a:ln>
                <a:solidFill>
                  <a:srgbClr val="FFC000"/>
                </a:solidFill>
              </a:rPr>
              <a:t>An Imperishable Crown</a:t>
            </a:r>
          </a:p>
        </p:txBody>
      </p:sp>
      <p:sp>
        <p:nvSpPr>
          <p:cNvPr id="6" name="Rectangle 5">
            <a:extLst>
              <a:ext uri="{FF2B5EF4-FFF2-40B4-BE49-F238E27FC236}">
                <a16:creationId xmlns:a16="http://schemas.microsoft.com/office/drawing/2014/main" id="{9120A543-0338-23AE-A08D-506EBBDC9AC3}"/>
              </a:ext>
            </a:extLst>
          </p:cNvPr>
          <p:cNvSpPr/>
          <p:nvPr/>
        </p:nvSpPr>
        <p:spPr>
          <a:xfrm>
            <a:off x="3537101" y="1767142"/>
            <a:ext cx="2069798"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solidFill>
                  <a:schemeClr val="accent1"/>
                </a:solidFill>
              </a:rPr>
              <a:t>Rules</a:t>
            </a:r>
          </a:p>
        </p:txBody>
      </p:sp>
    </p:spTree>
  </p:cSld>
  <p:clrMapOvr>
    <a:masterClrMapping/>
  </p:clrMapOvr>
  <p:transition spd="slow">
    <p:circl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1130</TotalTime>
  <Words>3425</Words>
  <Application>Microsoft Office PowerPoint</Application>
  <PresentationFormat>On-screen Show (4:3)</PresentationFormat>
  <Paragraphs>288</Paragraphs>
  <Slides>25</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Book Antiqua</vt:lpstr>
      <vt:lpstr>Calibri</vt:lpstr>
      <vt:lpstr>Candara</vt:lpstr>
      <vt:lpstr>Lucida Sans</vt:lpstr>
      <vt:lpstr>Wingdings</vt:lpstr>
      <vt:lpstr>Wingdings 2</vt:lpstr>
      <vt:lpstr>Wingdings 3</vt: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F. Deaton; Glendol McClure</dc:creator>
  <cp:lastModifiedBy>Tommy McClure</cp:lastModifiedBy>
  <cp:revision>64</cp:revision>
  <cp:lastPrinted>2023-05-20T20:37:37Z</cp:lastPrinted>
  <dcterms:created xsi:type="dcterms:W3CDTF">2006-07-15T16:08:15Z</dcterms:created>
  <dcterms:modified xsi:type="dcterms:W3CDTF">2023-05-22T16:01:48Z</dcterms:modified>
</cp:coreProperties>
</file>