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7"/>
  </p:notesMasterIdLst>
  <p:handoutMasterIdLst>
    <p:handoutMasterId r:id="rId18"/>
  </p:handoutMasterIdLst>
  <p:sldIdLst>
    <p:sldId id="256" r:id="rId2"/>
    <p:sldId id="409" r:id="rId3"/>
    <p:sldId id="381" r:id="rId4"/>
    <p:sldId id="410" r:id="rId5"/>
    <p:sldId id="412" r:id="rId6"/>
    <p:sldId id="259" r:id="rId7"/>
    <p:sldId id="414" r:id="rId8"/>
    <p:sldId id="413" r:id="rId9"/>
    <p:sldId id="415" r:id="rId10"/>
    <p:sldId id="416" r:id="rId11"/>
    <p:sldId id="417" r:id="rId12"/>
    <p:sldId id="408" r:id="rId13"/>
    <p:sldId id="418" r:id="rId14"/>
    <p:sldId id="419" r:id="rId15"/>
    <p:sldId id="380" r:id="rId16"/>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CB0390-250F-4B47-A805-624BFE5F40FE}" v="5613" dt="2023-05-21T00:17:44.2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179" autoAdjust="0"/>
    <p:restoredTop sz="54789" autoAdjust="0"/>
  </p:normalViewPr>
  <p:slideViewPr>
    <p:cSldViewPr snapToGrid="0" showGuides="1">
      <p:cViewPr>
        <p:scale>
          <a:sx n="39" d="100"/>
          <a:sy n="39" d="100"/>
        </p:scale>
        <p:origin x="1854" y="30"/>
      </p:cViewPr>
      <p:guideLst>
        <p:guide orient="horz" pos="2160"/>
        <p:guide pos="2880"/>
      </p:guideLst>
    </p:cSldViewPr>
  </p:slideViewPr>
  <p:notesTextViewPr>
    <p:cViewPr>
      <p:scale>
        <a:sx n="1" d="1"/>
        <a:sy n="1" d="1"/>
      </p:scale>
      <p:origin x="0" y="0"/>
    </p:cViewPr>
  </p:notesTextViewPr>
  <p:notesViewPr>
    <p:cSldViewPr snapToGrid="0" showGuides="1">
      <p:cViewPr varScale="1">
        <p:scale>
          <a:sx n="51" d="100"/>
          <a:sy n="51" d="100"/>
        </p:scale>
        <p:origin x="2898"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5A99A7AC-41F0-47ED-972C-8399341115E4}"/>
    <pc:docChg chg="modSld">
      <pc:chgData name="Tommy McClure" userId="5f57beb918c8a44c" providerId="LiveId" clId="{5A99A7AC-41F0-47ED-972C-8399341115E4}" dt="2023-04-23T23:03:40.149" v="11" actId="6549"/>
      <pc:docMkLst>
        <pc:docMk/>
      </pc:docMkLst>
      <pc:sldChg chg="modNotesTx">
        <pc:chgData name="Tommy McClure" userId="5f57beb918c8a44c" providerId="LiveId" clId="{5A99A7AC-41F0-47ED-972C-8399341115E4}" dt="2023-04-23T23:00:37.608" v="0" actId="6549"/>
        <pc:sldMkLst>
          <pc:docMk/>
          <pc:sldMk cId="2127745304" sldId="256"/>
        </pc:sldMkLst>
      </pc:sldChg>
      <pc:sldChg chg="modNotesTx">
        <pc:chgData name="Tommy McClure" userId="5f57beb918c8a44c" providerId="LiveId" clId="{5A99A7AC-41F0-47ED-972C-8399341115E4}" dt="2023-04-23T23:00:52.857" v="1" actId="6549"/>
        <pc:sldMkLst>
          <pc:docMk/>
          <pc:sldMk cId="2656312354" sldId="257"/>
        </pc:sldMkLst>
      </pc:sldChg>
      <pc:sldChg chg="modNotesTx">
        <pc:chgData name="Tommy McClure" userId="5f57beb918c8a44c" providerId="LiveId" clId="{5A99A7AC-41F0-47ED-972C-8399341115E4}" dt="2023-04-23T23:01:22.200" v="2" actId="6549"/>
        <pc:sldMkLst>
          <pc:docMk/>
          <pc:sldMk cId="1422966997" sldId="396"/>
        </pc:sldMkLst>
      </pc:sldChg>
      <pc:sldChg chg="modNotesTx">
        <pc:chgData name="Tommy McClure" userId="5f57beb918c8a44c" providerId="LiveId" clId="{5A99A7AC-41F0-47ED-972C-8399341115E4}" dt="2023-04-23T23:01:33.450" v="3" actId="6549"/>
        <pc:sldMkLst>
          <pc:docMk/>
          <pc:sldMk cId="1054188603" sldId="397"/>
        </pc:sldMkLst>
      </pc:sldChg>
      <pc:sldChg chg="modNotesTx">
        <pc:chgData name="Tommy McClure" userId="5f57beb918c8a44c" providerId="LiveId" clId="{5A99A7AC-41F0-47ED-972C-8399341115E4}" dt="2023-04-23T23:02:22.433" v="6" actId="20577"/>
        <pc:sldMkLst>
          <pc:docMk/>
          <pc:sldMk cId="2860712453" sldId="400"/>
        </pc:sldMkLst>
      </pc:sldChg>
      <pc:sldChg chg="modNotesTx">
        <pc:chgData name="Tommy McClure" userId="5f57beb918c8a44c" providerId="LiveId" clId="{5A99A7AC-41F0-47ED-972C-8399341115E4}" dt="2023-04-23T23:02:41.557" v="7" actId="113"/>
        <pc:sldMkLst>
          <pc:docMk/>
          <pc:sldMk cId="3893460989" sldId="402"/>
        </pc:sldMkLst>
      </pc:sldChg>
      <pc:sldChg chg="modNotesTx">
        <pc:chgData name="Tommy McClure" userId="5f57beb918c8a44c" providerId="LiveId" clId="{5A99A7AC-41F0-47ED-972C-8399341115E4}" dt="2023-04-23T23:03:40.149" v="11" actId="6549"/>
        <pc:sldMkLst>
          <pc:docMk/>
          <pc:sldMk cId="579263507" sldId="406"/>
        </pc:sldMkLst>
      </pc:sldChg>
      <pc:sldChg chg="modNotesTx">
        <pc:chgData name="Tommy McClure" userId="5f57beb918c8a44c" providerId="LiveId" clId="{5A99A7AC-41F0-47ED-972C-8399341115E4}" dt="2023-04-23T23:03:01.603" v="8" actId="6549"/>
        <pc:sldMkLst>
          <pc:docMk/>
          <pc:sldMk cId="1576692250" sldId="407"/>
        </pc:sldMkLst>
      </pc:sldChg>
      <pc:sldChg chg="modNotesTx">
        <pc:chgData name="Tommy McClure" userId="5f57beb918c8a44c" providerId="LiveId" clId="{5A99A7AC-41F0-47ED-972C-8399341115E4}" dt="2023-04-23T23:03:21.056" v="10" actId="6549"/>
        <pc:sldMkLst>
          <pc:docMk/>
          <pc:sldMk cId="146699835" sldId="408"/>
        </pc:sldMkLst>
      </pc:sldChg>
    </pc:docChg>
  </pc:docChgLst>
  <pc:docChgLst>
    <pc:chgData name="Tommy McClure" userId="5f57beb918c8a44c" providerId="LiveId" clId="{C5CB0390-250F-4B47-A805-624BFE5F40FE}"/>
    <pc:docChg chg="undo redo custSel addSld delSld modSld sldOrd">
      <pc:chgData name="Tommy McClure" userId="5f57beb918c8a44c" providerId="LiveId" clId="{C5CB0390-250F-4B47-A805-624BFE5F40FE}" dt="2023-05-21T13:34:28.673" v="6522" actId="20577"/>
      <pc:docMkLst>
        <pc:docMk/>
      </pc:docMkLst>
      <pc:sldChg chg="modSp">
        <pc:chgData name="Tommy McClure" userId="5f57beb918c8a44c" providerId="LiveId" clId="{C5CB0390-250F-4B47-A805-624BFE5F40FE}" dt="2023-05-21T00:17:44.230" v="6340" actId="20577"/>
        <pc:sldMkLst>
          <pc:docMk/>
          <pc:sldMk cId="2127745304" sldId="256"/>
        </pc:sldMkLst>
        <pc:spChg chg="mod">
          <ac:chgData name="Tommy McClure" userId="5f57beb918c8a44c" providerId="LiveId" clId="{C5CB0390-250F-4B47-A805-624BFE5F40FE}" dt="2023-05-21T00:17:44.230" v="6340" actId="20577"/>
          <ac:spMkLst>
            <pc:docMk/>
            <pc:sldMk cId="2127745304" sldId="256"/>
            <ac:spMk id="2" creationId="{F08E48A5-57F0-5D9B-D2A3-5E835A52E29A}"/>
          </ac:spMkLst>
        </pc:spChg>
      </pc:sldChg>
      <pc:sldChg chg="delSp modSp mod modAnim modNotesTx">
        <pc:chgData name="Tommy McClure" userId="5f57beb918c8a44c" providerId="LiveId" clId="{C5CB0390-250F-4B47-A805-624BFE5F40FE}" dt="2023-05-19T22:57:51.662" v="6102" actId="113"/>
        <pc:sldMkLst>
          <pc:docMk/>
          <pc:sldMk cId="2111996689" sldId="259"/>
        </pc:sldMkLst>
        <pc:spChg chg="mod">
          <ac:chgData name="Tommy McClure" userId="5f57beb918c8a44c" providerId="LiveId" clId="{C5CB0390-250F-4B47-A805-624BFE5F40FE}" dt="2023-05-19T18:29:03.337" v="1402" actId="1037"/>
          <ac:spMkLst>
            <pc:docMk/>
            <pc:sldMk cId="2111996689" sldId="259"/>
            <ac:spMk id="2" creationId="{901DB443-AB3C-A21C-E324-DEC32283B03A}"/>
          </ac:spMkLst>
        </pc:spChg>
        <pc:spChg chg="mod">
          <ac:chgData name="Tommy McClure" userId="5f57beb918c8a44c" providerId="LiveId" clId="{C5CB0390-250F-4B47-A805-624BFE5F40FE}" dt="2023-05-19T22:46:51.401" v="6054" actId="20577"/>
          <ac:spMkLst>
            <pc:docMk/>
            <pc:sldMk cId="2111996689" sldId="259"/>
            <ac:spMk id="3" creationId="{7D385F64-D08E-60FD-C594-8C980B1795A0}"/>
          </ac:spMkLst>
        </pc:spChg>
        <pc:spChg chg="mod">
          <ac:chgData name="Tommy McClure" userId="5f57beb918c8a44c" providerId="LiveId" clId="{C5CB0390-250F-4B47-A805-624BFE5F40FE}" dt="2023-05-19T18:28:58.505" v="1399" actId="1036"/>
          <ac:spMkLst>
            <pc:docMk/>
            <pc:sldMk cId="2111996689" sldId="259"/>
            <ac:spMk id="4" creationId="{828B6033-CCCC-FF58-BE45-6E1944BE91C2}"/>
          </ac:spMkLst>
        </pc:spChg>
        <pc:spChg chg="del">
          <ac:chgData name="Tommy McClure" userId="5f57beb918c8a44c" providerId="LiveId" clId="{C5CB0390-250F-4B47-A805-624BFE5F40FE}" dt="2023-05-19T18:27:13.135" v="1360" actId="478"/>
          <ac:spMkLst>
            <pc:docMk/>
            <pc:sldMk cId="2111996689" sldId="259"/>
            <ac:spMk id="5" creationId="{E0356D97-7C64-8FE0-5A9B-7F668CA95BE3}"/>
          </ac:spMkLst>
        </pc:spChg>
      </pc:sldChg>
      <pc:sldChg chg="modSp mod modAnim modNotes modNotesTx">
        <pc:chgData name="Tommy McClure" userId="5f57beb918c8a44c" providerId="LiveId" clId="{C5CB0390-250F-4B47-A805-624BFE5F40FE}" dt="2023-05-21T13:33:46.117" v="6519" actId="113"/>
        <pc:sldMkLst>
          <pc:docMk/>
          <pc:sldMk cId="3255507916" sldId="381"/>
        </pc:sldMkLst>
        <pc:spChg chg="mod">
          <ac:chgData name="Tommy McClure" userId="5f57beb918c8a44c" providerId="LiveId" clId="{C5CB0390-250F-4B47-A805-624BFE5F40FE}" dt="2023-05-20T02:36:39.048" v="6318" actId="27636"/>
          <ac:spMkLst>
            <pc:docMk/>
            <pc:sldMk cId="3255507916" sldId="381"/>
            <ac:spMk id="3" creationId="{D659034C-97B4-FFF4-CC45-740377DDEBDD}"/>
          </ac:spMkLst>
        </pc:spChg>
      </pc:sldChg>
      <pc:sldChg chg="del">
        <pc:chgData name="Tommy McClure" userId="5f57beb918c8a44c" providerId="LiveId" clId="{C5CB0390-250F-4B47-A805-624BFE5F40FE}" dt="2023-05-19T21:14:46.092" v="5402" actId="2696"/>
        <pc:sldMkLst>
          <pc:docMk/>
          <pc:sldMk cId="2167870128" sldId="394"/>
        </pc:sldMkLst>
      </pc:sldChg>
      <pc:sldChg chg="del">
        <pc:chgData name="Tommy McClure" userId="5f57beb918c8a44c" providerId="LiveId" clId="{C5CB0390-250F-4B47-A805-624BFE5F40FE}" dt="2023-05-19T21:14:50.439" v="5403" actId="2696"/>
        <pc:sldMkLst>
          <pc:docMk/>
          <pc:sldMk cId="1422966997" sldId="396"/>
        </pc:sldMkLst>
      </pc:sldChg>
      <pc:sldChg chg="del">
        <pc:chgData name="Tommy McClure" userId="5f57beb918c8a44c" providerId="LiveId" clId="{C5CB0390-250F-4B47-A805-624BFE5F40FE}" dt="2023-05-19T21:14:54.379" v="5404" actId="2696"/>
        <pc:sldMkLst>
          <pc:docMk/>
          <pc:sldMk cId="1054188603" sldId="397"/>
        </pc:sldMkLst>
      </pc:sldChg>
      <pc:sldChg chg="del">
        <pc:chgData name="Tommy McClure" userId="5f57beb918c8a44c" providerId="LiveId" clId="{C5CB0390-250F-4B47-A805-624BFE5F40FE}" dt="2023-05-19T21:15:00.451" v="5405" actId="2696"/>
        <pc:sldMkLst>
          <pc:docMk/>
          <pc:sldMk cId="649767882" sldId="398"/>
        </pc:sldMkLst>
      </pc:sldChg>
      <pc:sldChg chg="add del">
        <pc:chgData name="Tommy McClure" userId="5f57beb918c8a44c" providerId="LiveId" clId="{C5CB0390-250F-4B47-A805-624BFE5F40FE}" dt="2023-05-19T22:31:21.671" v="5416" actId="2696"/>
        <pc:sldMkLst>
          <pc:docMk/>
          <pc:sldMk cId="1514087255" sldId="399"/>
        </pc:sldMkLst>
      </pc:sldChg>
      <pc:sldChg chg="del">
        <pc:chgData name="Tommy McClure" userId="5f57beb918c8a44c" providerId="LiveId" clId="{C5CB0390-250F-4B47-A805-624BFE5F40FE}" dt="2023-05-19T21:15:30.026" v="5413" actId="2696"/>
        <pc:sldMkLst>
          <pc:docMk/>
          <pc:sldMk cId="2860712453" sldId="400"/>
        </pc:sldMkLst>
      </pc:sldChg>
      <pc:sldChg chg="del">
        <pc:chgData name="Tommy McClure" userId="5f57beb918c8a44c" providerId="LiveId" clId="{C5CB0390-250F-4B47-A805-624BFE5F40FE}" dt="2023-05-19T21:15:26.669" v="5412" actId="2696"/>
        <pc:sldMkLst>
          <pc:docMk/>
          <pc:sldMk cId="3334600545" sldId="401"/>
        </pc:sldMkLst>
      </pc:sldChg>
      <pc:sldChg chg="del">
        <pc:chgData name="Tommy McClure" userId="5f57beb918c8a44c" providerId="LiveId" clId="{C5CB0390-250F-4B47-A805-624BFE5F40FE}" dt="2023-05-19T21:15:23.705" v="5411" actId="2696"/>
        <pc:sldMkLst>
          <pc:docMk/>
          <pc:sldMk cId="3893460989" sldId="402"/>
        </pc:sldMkLst>
      </pc:sldChg>
      <pc:sldChg chg="del">
        <pc:chgData name="Tommy McClure" userId="5f57beb918c8a44c" providerId="LiveId" clId="{C5CB0390-250F-4B47-A805-624BFE5F40FE}" dt="2023-05-19T21:15:19.959" v="5410" actId="2696"/>
        <pc:sldMkLst>
          <pc:docMk/>
          <pc:sldMk cId="1806830976" sldId="403"/>
        </pc:sldMkLst>
      </pc:sldChg>
      <pc:sldChg chg="del">
        <pc:chgData name="Tommy McClure" userId="5f57beb918c8a44c" providerId="LiveId" clId="{C5CB0390-250F-4B47-A805-624BFE5F40FE}" dt="2023-05-19T21:15:17.283" v="5409" actId="2696"/>
        <pc:sldMkLst>
          <pc:docMk/>
          <pc:sldMk cId="3386956413" sldId="404"/>
        </pc:sldMkLst>
      </pc:sldChg>
      <pc:sldChg chg="del">
        <pc:chgData name="Tommy McClure" userId="5f57beb918c8a44c" providerId="LiveId" clId="{C5CB0390-250F-4B47-A805-624BFE5F40FE}" dt="2023-05-19T21:15:14.092" v="5408" actId="2696"/>
        <pc:sldMkLst>
          <pc:docMk/>
          <pc:sldMk cId="2797952110" sldId="405"/>
        </pc:sldMkLst>
      </pc:sldChg>
      <pc:sldChg chg="del">
        <pc:chgData name="Tommy McClure" userId="5f57beb918c8a44c" providerId="LiveId" clId="{C5CB0390-250F-4B47-A805-624BFE5F40FE}" dt="2023-05-19T21:15:11.001" v="5407" actId="2696"/>
        <pc:sldMkLst>
          <pc:docMk/>
          <pc:sldMk cId="579263507" sldId="406"/>
        </pc:sldMkLst>
      </pc:sldChg>
      <pc:sldChg chg="del">
        <pc:chgData name="Tommy McClure" userId="5f57beb918c8a44c" providerId="LiveId" clId="{C5CB0390-250F-4B47-A805-624BFE5F40FE}" dt="2023-05-19T21:15:07.242" v="5406" actId="2696"/>
        <pc:sldMkLst>
          <pc:docMk/>
          <pc:sldMk cId="1576692250" sldId="407"/>
        </pc:sldMkLst>
      </pc:sldChg>
      <pc:sldChg chg="modSp mod modAnim modNotes">
        <pc:chgData name="Tommy McClure" userId="5f57beb918c8a44c" providerId="LiveId" clId="{C5CB0390-250F-4B47-A805-624BFE5F40FE}" dt="2023-05-21T01:26:19.249" v="6342" actId="6549"/>
        <pc:sldMkLst>
          <pc:docMk/>
          <pc:sldMk cId="146699835" sldId="408"/>
        </pc:sldMkLst>
        <pc:spChg chg="mod">
          <ac:chgData name="Tommy McClure" userId="5f57beb918c8a44c" providerId="LiveId" clId="{C5CB0390-250F-4B47-A805-624BFE5F40FE}" dt="2023-05-19T23:45:22.356" v="6308" actId="115"/>
          <ac:spMkLst>
            <pc:docMk/>
            <pc:sldMk cId="146699835" sldId="408"/>
            <ac:spMk id="3" creationId="{D659034C-97B4-FFF4-CC45-740377DDEBDD}"/>
          </ac:spMkLst>
        </pc:spChg>
      </pc:sldChg>
      <pc:sldChg chg="modSp add mod ord modAnim modNotes modNotesTx">
        <pc:chgData name="Tommy McClure" userId="5f57beb918c8a44c" providerId="LiveId" clId="{C5CB0390-250F-4B47-A805-624BFE5F40FE}" dt="2023-05-21T13:34:28.673" v="6522" actId="20577"/>
        <pc:sldMkLst>
          <pc:docMk/>
          <pc:sldMk cId="1980458255" sldId="409"/>
        </pc:sldMkLst>
        <pc:spChg chg="mod">
          <ac:chgData name="Tommy McClure" userId="5f57beb918c8a44c" providerId="LiveId" clId="{C5CB0390-250F-4B47-A805-624BFE5F40FE}" dt="2023-05-19T15:47:57.467" v="36" actId="255"/>
          <ac:spMkLst>
            <pc:docMk/>
            <pc:sldMk cId="1980458255" sldId="409"/>
            <ac:spMk id="2" creationId="{9561CBF6-2E93-3305-F805-9B730E115328}"/>
          </ac:spMkLst>
        </pc:spChg>
        <pc:spChg chg="mod">
          <ac:chgData name="Tommy McClure" userId="5f57beb918c8a44c" providerId="LiveId" clId="{C5CB0390-250F-4B47-A805-624BFE5F40FE}" dt="2023-05-19T15:56:42.229" v="76" actId="313"/>
          <ac:spMkLst>
            <pc:docMk/>
            <pc:sldMk cId="1980458255" sldId="409"/>
            <ac:spMk id="3" creationId="{D659034C-97B4-FFF4-CC45-740377DDEBDD}"/>
          </ac:spMkLst>
        </pc:spChg>
      </pc:sldChg>
      <pc:sldChg chg="addSp delSp modSp add mod ord addAnim delAnim modAnim modNotesTx">
        <pc:chgData name="Tommy McClure" userId="5f57beb918c8a44c" providerId="LiveId" clId="{C5CB0390-250F-4B47-A805-624BFE5F40FE}" dt="2023-05-20T02:37:54.381" v="6319" actId="255"/>
        <pc:sldMkLst>
          <pc:docMk/>
          <pc:sldMk cId="749600214" sldId="410"/>
        </pc:sldMkLst>
        <pc:spChg chg="mod">
          <ac:chgData name="Tommy McClure" userId="5f57beb918c8a44c" providerId="LiveId" clId="{C5CB0390-250F-4B47-A805-624BFE5F40FE}" dt="2023-05-19T17:44:39.680" v="634" actId="313"/>
          <ac:spMkLst>
            <pc:docMk/>
            <pc:sldMk cId="749600214" sldId="410"/>
            <ac:spMk id="2" creationId="{9561CBF6-2E93-3305-F805-9B730E115328}"/>
          </ac:spMkLst>
        </pc:spChg>
        <pc:spChg chg="add del mod">
          <ac:chgData name="Tommy McClure" userId="5f57beb918c8a44c" providerId="LiveId" clId="{C5CB0390-250F-4B47-A805-624BFE5F40FE}" dt="2023-05-19T18:15:04.504" v="1092" actId="21"/>
          <ac:spMkLst>
            <pc:docMk/>
            <pc:sldMk cId="749600214" sldId="410"/>
            <ac:spMk id="3" creationId="{D659034C-97B4-FFF4-CC45-740377DDEBDD}"/>
          </ac:spMkLst>
        </pc:spChg>
        <pc:spChg chg="add del mod">
          <ac:chgData name="Tommy McClure" userId="5f57beb918c8a44c" providerId="LiveId" clId="{C5CB0390-250F-4B47-A805-624BFE5F40FE}" dt="2023-05-19T22:49:35.944" v="6070" actId="478"/>
          <ac:spMkLst>
            <pc:docMk/>
            <pc:sldMk cId="749600214" sldId="410"/>
            <ac:spMk id="5" creationId="{24B52CEB-0A7C-7199-5FFA-81874519BB79}"/>
          </ac:spMkLst>
        </pc:spChg>
        <pc:spChg chg="add mod">
          <ac:chgData name="Tommy McClure" userId="5f57beb918c8a44c" providerId="LiveId" clId="{C5CB0390-250F-4B47-A805-624BFE5F40FE}" dt="2023-05-20T02:37:54.381" v="6319" actId="255"/>
          <ac:spMkLst>
            <pc:docMk/>
            <pc:sldMk cId="749600214" sldId="410"/>
            <ac:spMk id="6" creationId="{AF6FC6AE-9B7D-CC24-661A-B1BED1C1E19D}"/>
          </ac:spMkLst>
        </pc:spChg>
      </pc:sldChg>
      <pc:sldChg chg="modSp add del mod ord modAnim">
        <pc:chgData name="Tommy McClure" userId="5f57beb918c8a44c" providerId="LiveId" clId="{C5CB0390-250F-4B47-A805-624BFE5F40FE}" dt="2023-05-20T02:57:37.871" v="6322" actId="2696"/>
        <pc:sldMkLst>
          <pc:docMk/>
          <pc:sldMk cId="1924360696" sldId="411"/>
        </pc:sldMkLst>
        <pc:spChg chg="mod">
          <ac:chgData name="Tommy McClure" userId="5f57beb918c8a44c" providerId="LiveId" clId="{C5CB0390-250F-4B47-A805-624BFE5F40FE}" dt="2023-05-19T18:16:35.938" v="1141" actId="313"/>
          <ac:spMkLst>
            <pc:docMk/>
            <pc:sldMk cId="1924360696" sldId="411"/>
            <ac:spMk id="2" creationId="{9561CBF6-2E93-3305-F805-9B730E115328}"/>
          </ac:spMkLst>
        </pc:spChg>
        <pc:spChg chg="mod">
          <ac:chgData name="Tommy McClure" userId="5f57beb918c8a44c" providerId="LiveId" clId="{C5CB0390-250F-4B47-A805-624BFE5F40FE}" dt="2023-05-20T02:57:22.552" v="6321" actId="115"/>
          <ac:spMkLst>
            <pc:docMk/>
            <pc:sldMk cId="1924360696" sldId="411"/>
            <ac:spMk id="3" creationId="{D659034C-97B4-FFF4-CC45-740377DDEBDD}"/>
          </ac:spMkLst>
        </pc:spChg>
      </pc:sldChg>
      <pc:sldChg chg="modSp add mod modNotes">
        <pc:chgData name="Tommy McClure" userId="5f57beb918c8a44c" providerId="LiveId" clId="{C5CB0390-250F-4B47-A805-624BFE5F40FE}" dt="2023-05-21T12:49:38.339" v="6473" actId="14100"/>
        <pc:sldMkLst>
          <pc:docMk/>
          <pc:sldMk cId="3571938778" sldId="412"/>
        </pc:sldMkLst>
        <pc:spChg chg="mod">
          <ac:chgData name="Tommy McClure" userId="5f57beb918c8a44c" providerId="LiveId" clId="{C5CB0390-250F-4B47-A805-624BFE5F40FE}" dt="2023-05-19T20:59:05.661" v="4908" actId="1037"/>
          <ac:spMkLst>
            <pc:docMk/>
            <pc:sldMk cId="3571938778" sldId="412"/>
            <ac:spMk id="3" creationId="{D659034C-97B4-FFF4-CC45-740377DDEBDD}"/>
          </ac:spMkLst>
        </pc:spChg>
      </pc:sldChg>
      <pc:sldChg chg="modSp add mod modAnim modNotesTx">
        <pc:chgData name="Tommy McClure" userId="5f57beb918c8a44c" providerId="LiveId" clId="{C5CB0390-250F-4B47-A805-624BFE5F40FE}" dt="2023-05-20T03:02:48.616" v="6323"/>
        <pc:sldMkLst>
          <pc:docMk/>
          <pc:sldMk cId="2496298761" sldId="413"/>
        </pc:sldMkLst>
        <pc:spChg chg="mod">
          <ac:chgData name="Tommy McClure" userId="5f57beb918c8a44c" providerId="LiveId" clId="{C5CB0390-250F-4B47-A805-624BFE5F40FE}" dt="2023-05-19T19:58:34.776" v="2898" actId="20577"/>
          <ac:spMkLst>
            <pc:docMk/>
            <pc:sldMk cId="2496298761" sldId="413"/>
            <ac:spMk id="2" creationId="{901DB443-AB3C-A21C-E324-DEC32283B03A}"/>
          </ac:spMkLst>
        </pc:spChg>
        <pc:spChg chg="mod">
          <ac:chgData name="Tommy McClure" userId="5f57beb918c8a44c" providerId="LiveId" clId="{C5CB0390-250F-4B47-A805-624BFE5F40FE}" dt="2023-05-19T23:24:50.801" v="6204" actId="20577"/>
          <ac:spMkLst>
            <pc:docMk/>
            <pc:sldMk cId="2496298761" sldId="413"/>
            <ac:spMk id="3" creationId="{7D385F64-D08E-60FD-C594-8C980B1795A0}"/>
          </ac:spMkLst>
        </pc:spChg>
      </pc:sldChg>
      <pc:sldChg chg="modSp add mod ord modNotesTx">
        <pc:chgData name="Tommy McClure" userId="5f57beb918c8a44c" providerId="LiveId" clId="{C5CB0390-250F-4B47-A805-624BFE5F40FE}" dt="2023-05-19T23:23:47.178" v="6182" actId="113"/>
        <pc:sldMkLst>
          <pc:docMk/>
          <pc:sldMk cId="232008136" sldId="414"/>
        </pc:sldMkLst>
        <pc:spChg chg="mod">
          <ac:chgData name="Tommy McClure" userId="5f57beb918c8a44c" providerId="LiveId" clId="{C5CB0390-250F-4B47-A805-624BFE5F40FE}" dt="2023-05-19T19:58:20.403" v="2897" actId="20577"/>
          <ac:spMkLst>
            <pc:docMk/>
            <pc:sldMk cId="232008136" sldId="414"/>
            <ac:spMk id="2" creationId="{901DB443-AB3C-A21C-E324-DEC32283B03A}"/>
          </ac:spMkLst>
        </pc:spChg>
        <pc:spChg chg="mod">
          <ac:chgData name="Tommy McClure" userId="5f57beb918c8a44c" providerId="LiveId" clId="{C5CB0390-250F-4B47-A805-624BFE5F40FE}" dt="2023-05-19T23:22:00.068" v="6171" actId="113"/>
          <ac:spMkLst>
            <pc:docMk/>
            <pc:sldMk cId="232008136" sldId="414"/>
            <ac:spMk id="3" creationId="{7D385F64-D08E-60FD-C594-8C980B1795A0}"/>
          </ac:spMkLst>
        </pc:spChg>
      </pc:sldChg>
      <pc:sldChg chg="modSp add mod modAnim modNotesTx">
        <pc:chgData name="Tommy McClure" userId="5f57beb918c8a44c" providerId="LiveId" clId="{C5CB0390-250F-4B47-A805-624BFE5F40FE}" dt="2023-05-20T03:03:49.472" v="6329"/>
        <pc:sldMkLst>
          <pc:docMk/>
          <pc:sldMk cId="160973430" sldId="415"/>
        </pc:sldMkLst>
        <pc:spChg chg="mod">
          <ac:chgData name="Tommy McClure" userId="5f57beb918c8a44c" providerId="LiveId" clId="{C5CB0390-250F-4B47-A805-624BFE5F40FE}" dt="2023-05-19T20:26:00.466" v="3902" actId="20577"/>
          <ac:spMkLst>
            <pc:docMk/>
            <pc:sldMk cId="160973430" sldId="415"/>
            <ac:spMk id="2" creationId="{901DB443-AB3C-A21C-E324-DEC32283B03A}"/>
          </ac:spMkLst>
        </pc:spChg>
        <pc:spChg chg="mod">
          <ac:chgData name="Tommy McClure" userId="5f57beb918c8a44c" providerId="LiveId" clId="{C5CB0390-250F-4B47-A805-624BFE5F40FE}" dt="2023-05-19T20:56:58.307" v="4884" actId="1037"/>
          <ac:spMkLst>
            <pc:docMk/>
            <pc:sldMk cId="160973430" sldId="415"/>
            <ac:spMk id="3" creationId="{7D385F64-D08E-60FD-C594-8C980B1795A0}"/>
          </ac:spMkLst>
        </pc:spChg>
      </pc:sldChg>
      <pc:sldChg chg="modSp add mod modAnim modNotesTx">
        <pc:chgData name="Tommy McClure" userId="5f57beb918c8a44c" providerId="LiveId" clId="{C5CB0390-250F-4B47-A805-624BFE5F40FE}" dt="2023-05-20T03:05:09.718" v="6334"/>
        <pc:sldMkLst>
          <pc:docMk/>
          <pc:sldMk cId="4275173233" sldId="416"/>
        </pc:sldMkLst>
        <pc:spChg chg="mod">
          <ac:chgData name="Tommy McClure" userId="5f57beb918c8a44c" providerId="LiveId" clId="{C5CB0390-250F-4B47-A805-624BFE5F40FE}" dt="2023-05-19T20:56:45.703" v="4881" actId="1037"/>
          <ac:spMkLst>
            <pc:docMk/>
            <pc:sldMk cId="4275173233" sldId="416"/>
            <ac:spMk id="3" creationId="{7D385F64-D08E-60FD-C594-8C980B1795A0}"/>
          </ac:spMkLst>
        </pc:spChg>
      </pc:sldChg>
      <pc:sldChg chg="modSp add mod modAnim">
        <pc:chgData name="Tommy McClure" userId="5f57beb918c8a44c" providerId="LiveId" clId="{C5CB0390-250F-4B47-A805-624BFE5F40FE}" dt="2023-05-20T03:05:30.073" v="6336"/>
        <pc:sldMkLst>
          <pc:docMk/>
          <pc:sldMk cId="3862294822" sldId="417"/>
        </pc:sldMkLst>
        <pc:spChg chg="mod">
          <ac:chgData name="Tommy McClure" userId="5f57beb918c8a44c" providerId="LiveId" clId="{C5CB0390-250F-4B47-A805-624BFE5F40FE}" dt="2023-05-19T21:13:57.470" v="5401" actId="20577"/>
          <ac:spMkLst>
            <pc:docMk/>
            <pc:sldMk cId="3862294822" sldId="417"/>
            <ac:spMk id="3" creationId="{7D385F64-D08E-60FD-C594-8C980B1795A0}"/>
          </ac:spMkLst>
        </pc:spChg>
      </pc:sldChg>
      <pc:sldChg chg="modNotes">
        <pc:chgData name="Tommy McClure" userId="5f57beb918c8a44c" providerId="LiveId" clId="{C5CB0390-250F-4B47-A805-624BFE5F40FE}" dt="2023-05-21T12:55:54.394" v="6478" actId="115"/>
        <pc:sldMkLst>
          <pc:docMk/>
          <pc:sldMk cId="1755953749" sldId="418"/>
        </pc:sldMkLst>
      </pc:sldChg>
      <pc:sldChg chg="addSp del delDesignElem">
        <pc:chgData name="Tommy McClure" userId="5f57beb918c8a44c" providerId="LiveId" clId="{C5CB0390-250F-4B47-A805-624BFE5F40FE}" dt="2023-05-19T22:35:44.017" v="5675"/>
        <pc:sldMkLst>
          <pc:docMk/>
          <pc:sldMk cId="3615959827" sldId="418"/>
        </pc:sldMkLst>
        <pc:spChg chg="add">
          <ac:chgData name="Tommy McClure" userId="5f57beb918c8a44c" providerId="LiveId" clId="{C5CB0390-250F-4B47-A805-624BFE5F40FE}" dt="2023-05-19T22:35:44.017" v="5675"/>
          <ac:spMkLst>
            <pc:docMk/>
            <pc:sldMk cId="3615959827" sldId="418"/>
            <ac:spMk id="16" creationId="{8E8DBDA3-652C-4F87-B53B-7F73AC8F4FF9}"/>
          </ac:spMkLst>
        </pc:spChg>
        <pc:spChg chg="add">
          <ac:chgData name="Tommy McClure" userId="5f57beb918c8a44c" providerId="LiveId" clId="{C5CB0390-250F-4B47-A805-624BFE5F40FE}" dt="2023-05-19T22:35:44.017" v="5675"/>
          <ac:spMkLst>
            <pc:docMk/>
            <pc:sldMk cId="3615959827" sldId="418"/>
            <ac:spMk id="17" creationId="{42187232-3845-418F-A17C-C138F01D98AB}"/>
          </ac:spMkLst>
        </pc:spChg>
      </pc:sldChg>
      <pc:sldChg chg="modSp add mod modAnim modNotes">
        <pc:chgData name="Tommy McClure" userId="5f57beb918c8a44c" providerId="LiveId" clId="{C5CB0390-250F-4B47-A805-624BFE5F40FE}" dt="2023-05-21T01:27:03.147" v="6346" actId="6549"/>
        <pc:sldMkLst>
          <pc:docMk/>
          <pc:sldMk cId="3979792887" sldId="419"/>
        </pc:sldMkLst>
        <pc:spChg chg="mod">
          <ac:chgData name="Tommy McClure" userId="5f57beb918c8a44c" providerId="LiveId" clId="{C5CB0390-250F-4B47-A805-624BFE5F40FE}" dt="2023-05-19T22:44:40.655" v="6023" actId="255"/>
          <ac:spMkLst>
            <pc:docMk/>
            <pc:sldMk cId="3979792887" sldId="419"/>
            <ac:spMk id="2" creationId="{9561CBF6-2E93-3305-F805-9B730E115328}"/>
          </ac:spMkLst>
        </pc:spChg>
        <pc:spChg chg="mod">
          <ac:chgData name="Tommy McClure" userId="5f57beb918c8a44c" providerId="LiveId" clId="{C5CB0390-250F-4B47-A805-624BFE5F40FE}" dt="2023-05-19T22:45:47.417" v="6044" actId="1037"/>
          <ac:spMkLst>
            <pc:docMk/>
            <pc:sldMk cId="3979792887" sldId="419"/>
            <ac:spMk id="3" creationId="{D659034C-97B4-FFF4-CC45-740377DDEBDD}"/>
          </ac:spMkLst>
        </pc:spChg>
      </pc:sldChg>
    </pc:docChg>
  </pc:docChgLst>
  <pc:docChgLst>
    <pc:chgData name="Tommy McClure" userId="5f57beb918c8a44c" providerId="LiveId" clId="{5E264C86-E4A5-415C-A07C-38C26CD0C4F6}"/>
    <pc:docChg chg="undo custSel addSld delSld modSld sldOrd modMainMaster">
      <pc:chgData name="Tommy McClure" userId="5f57beb918c8a44c" providerId="LiveId" clId="{5E264C86-E4A5-415C-A07C-38C26CD0C4F6}" dt="2023-04-23T14:37:32.301" v="14432" actId="255"/>
      <pc:docMkLst>
        <pc:docMk/>
      </pc:docMkLst>
      <pc:sldChg chg="modSp modTransition modAnim modNotes modNotesTx">
        <pc:chgData name="Tommy McClure" userId="5f57beb918c8a44c" providerId="LiveId" clId="{5E264C86-E4A5-415C-A07C-38C26CD0C4F6}" dt="2023-04-23T03:29:30.166" v="14420" actId="113"/>
        <pc:sldMkLst>
          <pc:docMk/>
          <pc:sldMk cId="2127745304" sldId="256"/>
        </pc:sldMkLst>
        <pc:spChg chg="mod">
          <ac:chgData name="Tommy McClure" userId="5f57beb918c8a44c" providerId="LiveId" clId="{5E264C86-E4A5-415C-A07C-38C26CD0C4F6}" dt="2023-04-20T16:15:45.086" v="44" actId="313"/>
          <ac:spMkLst>
            <pc:docMk/>
            <pc:sldMk cId="2127745304" sldId="256"/>
            <ac:spMk id="2" creationId="{F08E48A5-57F0-5D9B-D2A3-5E835A52E29A}"/>
          </ac:spMkLst>
        </pc:spChg>
        <pc:spChg chg="mod">
          <ac:chgData name="Tommy McClure" userId="5f57beb918c8a44c" providerId="LiveId" clId="{5E264C86-E4A5-415C-A07C-38C26CD0C4F6}" dt="2023-04-20T16:16:51.923" v="96" actId="20577"/>
          <ac:spMkLst>
            <pc:docMk/>
            <pc:sldMk cId="2127745304" sldId="256"/>
            <ac:spMk id="3" creationId="{AC4D04A4-2682-6D2D-E441-F1BBF7ED8460}"/>
          </ac:spMkLst>
        </pc:spChg>
      </pc:sldChg>
      <pc:sldChg chg="addSp delSp modSp mod ord modTransition modAnim modNotes modNotesTx">
        <pc:chgData name="Tommy McClure" userId="5f57beb918c8a44c" providerId="LiveId" clId="{5E264C86-E4A5-415C-A07C-38C26CD0C4F6}" dt="2023-04-23T00:24:32.975" v="14274" actId="114"/>
        <pc:sldMkLst>
          <pc:docMk/>
          <pc:sldMk cId="2656312354" sldId="257"/>
        </pc:sldMkLst>
        <pc:spChg chg="add del mod">
          <ac:chgData name="Tommy McClure" userId="5f57beb918c8a44c" providerId="LiveId" clId="{5E264C86-E4A5-415C-A07C-38C26CD0C4F6}" dt="2023-04-20T16:35:19.231" v="487" actId="255"/>
          <ac:spMkLst>
            <pc:docMk/>
            <pc:sldMk cId="2656312354" sldId="257"/>
            <ac:spMk id="2" creationId="{9561CBF6-2E93-3305-F805-9B730E115328}"/>
          </ac:spMkLst>
        </pc:spChg>
        <pc:spChg chg="mod">
          <ac:chgData name="Tommy McClure" userId="5f57beb918c8a44c" providerId="LiveId" clId="{5E264C86-E4A5-415C-A07C-38C26CD0C4F6}" dt="2023-04-20T16:35:33.288" v="507" actId="20577"/>
          <ac:spMkLst>
            <pc:docMk/>
            <pc:sldMk cId="2656312354" sldId="257"/>
            <ac:spMk id="3" creationId="{D659034C-97B4-FFF4-CC45-740377DDEBDD}"/>
          </ac:spMkLst>
        </pc:spChg>
        <pc:spChg chg="add del mod">
          <ac:chgData name="Tommy McClure" userId="5f57beb918c8a44c" providerId="LiveId" clId="{5E264C86-E4A5-415C-A07C-38C26CD0C4F6}" dt="2023-04-20T16:25:04.315" v="303" actId="478"/>
          <ac:spMkLst>
            <pc:docMk/>
            <pc:sldMk cId="2656312354" sldId="257"/>
            <ac:spMk id="5" creationId="{250D21FE-A57C-E98D-D68A-8E2A77CB250B}"/>
          </ac:spMkLst>
        </pc:spChg>
      </pc:sldChg>
      <pc:sldChg chg="modSp mod modTransition modAnim modNotes modNotesTx">
        <pc:chgData name="Tommy McClure" userId="5f57beb918c8a44c" providerId="LiveId" clId="{5E264C86-E4A5-415C-A07C-38C26CD0C4F6}" dt="2023-04-23T03:34:24.232" v="14427" actId="113"/>
        <pc:sldMkLst>
          <pc:docMk/>
          <pc:sldMk cId="2111996689" sldId="259"/>
        </pc:sldMkLst>
        <pc:spChg chg="mod">
          <ac:chgData name="Tommy McClure" userId="5f57beb918c8a44c" providerId="LiveId" clId="{5E264C86-E4A5-415C-A07C-38C26CD0C4F6}" dt="2023-04-21T22:04:21.181" v="13507" actId="255"/>
          <ac:spMkLst>
            <pc:docMk/>
            <pc:sldMk cId="2111996689" sldId="259"/>
            <ac:spMk id="2" creationId="{901DB443-AB3C-A21C-E324-DEC32283B03A}"/>
          </ac:spMkLst>
        </pc:spChg>
        <pc:spChg chg="mod">
          <ac:chgData name="Tommy McClure" userId="5f57beb918c8a44c" providerId="LiveId" clId="{5E264C86-E4A5-415C-A07C-38C26CD0C4F6}" dt="2023-04-21T22:06:22.098" v="13512" actId="20577"/>
          <ac:spMkLst>
            <pc:docMk/>
            <pc:sldMk cId="2111996689" sldId="259"/>
            <ac:spMk id="3" creationId="{7D385F64-D08E-60FD-C594-8C980B1795A0}"/>
          </ac:spMkLst>
        </pc:spChg>
        <pc:spChg chg="mod">
          <ac:chgData name="Tommy McClure" userId="5f57beb918c8a44c" providerId="LiveId" clId="{5E264C86-E4A5-415C-A07C-38C26CD0C4F6}" dt="2023-04-21T21:54:43.370" v="13334" actId="20577"/>
          <ac:spMkLst>
            <pc:docMk/>
            <pc:sldMk cId="2111996689" sldId="259"/>
            <ac:spMk id="4" creationId="{828B6033-CCCC-FF58-BE45-6E1944BE91C2}"/>
          </ac:spMkLst>
        </pc:spChg>
      </pc:sldChg>
      <pc:sldChg chg="del modTransition">
        <pc:chgData name="Tommy McClure" userId="5f57beb918c8a44c" providerId="LiveId" clId="{5E264C86-E4A5-415C-A07C-38C26CD0C4F6}" dt="2023-04-21T21:26:09.777" v="12785" actId="2696"/>
        <pc:sldMkLst>
          <pc:docMk/>
          <pc:sldMk cId="3506111600" sldId="263"/>
        </pc:sldMkLst>
      </pc:sldChg>
      <pc:sldChg chg="modSp mod modTransition modNotes modNotesTx">
        <pc:chgData name="Tommy McClure" userId="5f57beb918c8a44c" providerId="LiveId" clId="{5E264C86-E4A5-415C-A07C-38C26CD0C4F6}" dt="2023-04-22T23:06:54.905" v="14230" actId="1076"/>
        <pc:sldMkLst>
          <pc:docMk/>
          <pc:sldMk cId="2970185068" sldId="380"/>
        </pc:sldMkLst>
        <pc:spChg chg="mod">
          <ac:chgData name="Tommy McClure" userId="5f57beb918c8a44c" providerId="LiveId" clId="{5E264C86-E4A5-415C-A07C-38C26CD0C4F6}" dt="2023-04-21T22:15:50.744" v="13553" actId="20577"/>
          <ac:spMkLst>
            <pc:docMk/>
            <pc:sldMk cId="2970185068" sldId="380"/>
            <ac:spMk id="4" creationId="{FDB3C018-6904-4094-85A6-7BAF69A201A5}"/>
          </ac:spMkLst>
        </pc:spChg>
      </pc:sldChg>
      <pc:sldChg chg="modSp mod modTransition modAnim modNotes modNotesTx">
        <pc:chgData name="Tommy McClure" userId="5f57beb918c8a44c" providerId="LiveId" clId="{5E264C86-E4A5-415C-A07C-38C26CD0C4F6}" dt="2023-04-23T00:25:31.821" v="14275" actId="113"/>
        <pc:sldMkLst>
          <pc:docMk/>
          <pc:sldMk cId="3255507916" sldId="381"/>
        </pc:sldMkLst>
        <pc:spChg chg="mod">
          <ac:chgData name="Tommy McClure" userId="5f57beb918c8a44c" providerId="LiveId" clId="{5E264C86-E4A5-415C-A07C-38C26CD0C4F6}" dt="2023-04-20T16:37:53.598" v="561" actId="20577"/>
          <ac:spMkLst>
            <pc:docMk/>
            <pc:sldMk cId="3255507916" sldId="381"/>
            <ac:spMk id="2" creationId="{9561CBF6-2E93-3305-F805-9B730E115328}"/>
          </ac:spMkLst>
        </pc:spChg>
        <pc:spChg chg="mod">
          <ac:chgData name="Tommy McClure" userId="5f57beb918c8a44c" providerId="LiveId" clId="{5E264C86-E4A5-415C-A07C-38C26CD0C4F6}" dt="2023-04-21T22:05:28.458" v="13508" actId="114"/>
          <ac:spMkLst>
            <pc:docMk/>
            <pc:sldMk cId="3255507916" sldId="381"/>
            <ac:spMk id="3" creationId="{D659034C-97B4-FFF4-CC45-740377DDEBDD}"/>
          </ac:spMkLst>
        </pc:spChg>
      </pc:sldChg>
      <pc:sldChg chg="del modTransition">
        <pc:chgData name="Tommy McClure" userId="5f57beb918c8a44c" providerId="LiveId" clId="{5E264C86-E4A5-415C-A07C-38C26CD0C4F6}" dt="2023-04-21T21:25:41.929" v="12776" actId="2696"/>
        <pc:sldMkLst>
          <pc:docMk/>
          <pc:sldMk cId="2434343078" sldId="382"/>
        </pc:sldMkLst>
      </pc:sldChg>
      <pc:sldChg chg="del modTransition">
        <pc:chgData name="Tommy McClure" userId="5f57beb918c8a44c" providerId="LiveId" clId="{5E264C86-E4A5-415C-A07C-38C26CD0C4F6}" dt="2023-04-21T21:25:45.050" v="12777" actId="2696"/>
        <pc:sldMkLst>
          <pc:docMk/>
          <pc:sldMk cId="2249045095" sldId="383"/>
        </pc:sldMkLst>
      </pc:sldChg>
      <pc:sldChg chg="del modTransition">
        <pc:chgData name="Tommy McClure" userId="5f57beb918c8a44c" providerId="LiveId" clId="{5E264C86-E4A5-415C-A07C-38C26CD0C4F6}" dt="2023-04-21T21:25:47.826" v="12778" actId="2696"/>
        <pc:sldMkLst>
          <pc:docMk/>
          <pc:sldMk cId="402355501" sldId="384"/>
        </pc:sldMkLst>
      </pc:sldChg>
      <pc:sldChg chg="del modTransition">
        <pc:chgData name="Tommy McClure" userId="5f57beb918c8a44c" providerId="LiveId" clId="{5E264C86-E4A5-415C-A07C-38C26CD0C4F6}" dt="2023-04-21T21:25:50.621" v="12779" actId="2696"/>
        <pc:sldMkLst>
          <pc:docMk/>
          <pc:sldMk cId="2010114759" sldId="385"/>
        </pc:sldMkLst>
      </pc:sldChg>
      <pc:sldChg chg="del modTransition">
        <pc:chgData name="Tommy McClure" userId="5f57beb918c8a44c" providerId="LiveId" clId="{5E264C86-E4A5-415C-A07C-38C26CD0C4F6}" dt="2023-04-21T21:25:53.509" v="12780" actId="2696"/>
        <pc:sldMkLst>
          <pc:docMk/>
          <pc:sldMk cId="1292554267" sldId="386"/>
        </pc:sldMkLst>
      </pc:sldChg>
      <pc:sldChg chg="del modTransition">
        <pc:chgData name="Tommy McClure" userId="5f57beb918c8a44c" providerId="LiveId" clId="{5E264C86-E4A5-415C-A07C-38C26CD0C4F6}" dt="2023-04-21T21:25:56.218" v="12781" actId="2696"/>
        <pc:sldMkLst>
          <pc:docMk/>
          <pc:sldMk cId="1907042032" sldId="387"/>
        </pc:sldMkLst>
      </pc:sldChg>
      <pc:sldChg chg="del modTransition">
        <pc:chgData name="Tommy McClure" userId="5f57beb918c8a44c" providerId="LiveId" clId="{5E264C86-E4A5-415C-A07C-38C26CD0C4F6}" dt="2023-04-21T21:25:58.785" v="12782" actId="2696"/>
        <pc:sldMkLst>
          <pc:docMk/>
          <pc:sldMk cId="325929339" sldId="388"/>
        </pc:sldMkLst>
      </pc:sldChg>
      <pc:sldChg chg="del modTransition">
        <pc:chgData name="Tommy McClure" userId="5f57beb918c8a44c" providerId="LiveId" clId="{5E264C86-E4A5-415C-A07C-38C26CD0C4F6}" dt="2023-04-21T21:26:01.114" v="12783" actId="2696"/>
        <pc:sldMkLst>
          <pc:docMk/>
          <pc:sldMk cId="2520949631" sldId="389"/>
        </pc:sldMkLst>
      </pc:sldChg>
      <pc:sldChg chg="del modTransition">
        <pc:chgData name="Tommy McClure" userId="5f57beb918c8a44c" providerId="LiveId" clId="{5E264C86-E4A5-415C-A07C-38C26CD0C4F6}" dt="2023-04-21T21:26:05.007" v="12784" actId="2696"/>
        <pc:sldMkLst>
          <pc:docMk/>
          <pc:sldMk cId="1659054834" sldId="391"/>
        </pc:sldMkLst>
      </pc:sldChg>
      <pc:sldChg chg="addSp delSp modSp add del mod ord modTransition delAnim modNotesTx">
        <pc:chgData name="Tommy McClure" userId="5f57beb918c8a44c" providerId="LiveId" clId="{5E264C86-E4A5-415C-A07C-38C26CD0C4F6}" dt="2023-04-22T19:45:35.726" v="13556" actId="6549"/>
        <pc:sldMkLst>
          <pc:docMk/>
          <pc:sldMk cId="3841709570" sldId="392"/>
        </pc:sldMkLst>
        <pc:spChg chg="add mod">
          <ac:chgData name="Tommy McClure" userId="5f57beb918c8a44c" providerId="LiveId" clId="{5E264C86-E4A5-415C-A07C-38C26CD0C4F6}" dt="2023-04-20T16:33:36.019" v="429" actId="207"/>
          <ac:spMkLst>
            <pc:docMk/>
            <pc:sldMk cId="3841709570" sldId="392"/>
            <ac:spMk id="3" creationId="{F24820D9-982A-E59D-8F0F-2E39E0623CD6}"/>
          </ac:spMkLst>
        </pc:spChg>
        <pc:spChg chg="del">
          <ac:chgData name="Tommy McClure" userId="5f57beb918c8a44c" providerId="LiveId" clId="{5E264C86-E4A5-415C-A07C-38C26CD0C4F6}" dt="2023-04-20T16:22:10.993" v="197" actId="478"/>
          <ac:spMkLst>
            <pc:docMk/>
            <pc:sldMk cId="3841709570" sldId="392"/>
            <ac:spMk id="4" creationId="{FDB3C018-6904-4094-85A6-7BAF69A201A5}"/>
          </ac:spMkLst>
        </pc:spChg>
        <pc:spChg chg="del">
          <ac:chgData name="Tommy McClure" userId="5f57beb918c8a44c" providerId="LiveId" clId="{5E264C86-E4A5-415C-A07C-38C26CD0C4F6}" dt="2023-04-20T16:22:01.640" v="195" actId="478"/>
          <ac:spMkLst>
            <pc:docMk/>
            <pc:sldMk cId="3841709570" sldId="392"/>
            <ac:spMk id="7" creationId="{2A6B56C3-77F0-4E92-B09D-C8D4A68D5E79}"/>
          </ac:spMkLst>
        </pc:spChg>
        <pc:spChg chg="del">
          <ac:chgData name="Tommy McClure" userId="5f57beb918c8a44c" providerId="LiveId" clId="{5E264C86-E4A5-415C-A07C-38C26CD0C4F6}" dt="2023-04-20T16:22:05.186" v="196" actId="478"/>
          <ac:spMkLst>
            <pc:docMk/>
            <pc:sldMk cId="3841709570" sldId="392"/>
            <ac:spMk id="10" creationId="{BB8A7FBA-4C4C-4440-9886-90F8BD6246FB}"/>
          </ac:spMkLst>
        </pc:spChg>
      </pc:sldChg>
      <pc:sldChg chg="add del">
        <pc:chgData name="Tommy McClure" userId="5f57beb918c8a44c" providerId="LiveId" clId="{5E264C86-E4A5-415C-A07C-38C26CD0C4F6}" dt="2023-04-20T16:24:26.205" v="293"/>
        <pc:sldMkLst>
          <pc:docMk/>
          <pc:sldMk cId="1904395646" sldId="393"/>
        </pc:sldMkLst>
      </pc:sldChg>
      <pc:sldChg chg="modSp add ord modTransition modAnim">
        <pc:chgData name="Tommy McClure" userId="5f57beb918c8a44c" providerId="LiveId" clId="{5E264C86-E4A5-415C-A07C-38C26CD0C4F6}" dt="2023-04-22T19:46:08.105" v="13558"/>
        <pc:sldMkLst>
          <pc:docMk/>
          <pc:sldMk cId="2931407764" sldId="393"/>
        </pc:sldMkLst>
        <pc:spChg chg="mod">
          <ac:chgData name="Tommy McClure" userId="5f57beb918c8a44c" providerId="LiveId" clId="{5E264C86-E4A5-415C-A07C-38C26CD0C4F6}" dt="2023-04-20T23:15:36.387" v="2236" actId="207"/>
          <ac:spMkLst>
            <pc:docMk/>
            <pc:sldMk cId="2931407764" sldId="393"/>
            <ac:spMk id="3" creationId="{D659034C-97B4-FFF4-CC45-740377DDEBDD}"/>
          </ac:spMkLst>
        </pc:spChg>
      </pc:sldChg>
      <pc:sldChg chg="addSp delSp modSp add mod modTransition modAnim modNotes modNotesTx">
        <pc:chgData name="Tommy McClure" userId="5f57beb918c8a44c" providerId="LiveId" clId="{5E264C86-E4A5-415C-A07C-38C26CD0C4F6}" dt="2023-04-23T01:02:34.460" v="14417" actId="113"/>
        <pc:sldMkLst>
          <pc:docMk/>
          <pc:sldMk cId="2167870128" sldId="394"/>
        </pc:sldMkLst>
        <pc:spChg chg="mod">
          <ac:chgData name="Tommy McClure" userId="5f57beb918c8a44c" providerId="LiveId" clId="{5E264C86-E4A5-415C-A07C-38C26CD0C4F6}" dt="2023-04-21T22:04:05.301" v="13505" actId="255"/>
          <ac:spMkLst>
            <pc:docMk/>
            <pc:sldMk cId="2167870128" sldId="394"/>
            <ac:spMk id="2" creationId="{901DB443-AB3C-A21C-E324-DEC32283B03A}"/>
          </ac:spMkLst>
        </pc:spChg>
        <pc:spChg chg="mod">
          <ac:chgData name="Tommy McClure" userId="5f57beb918c8a44c" providerId="LiveId" clId="{5E264C86-E4A5-415C-A07C-38C26CD0C4F6}" dt="2023-04-22T22:29:05.287" v="13784" actId="20577"/>
          <ac:spMkLst>
            <pc:docMk/>
            <pc:sldMk cId="2167870128" sldId="394"/>
            <ac:spMk id="3" creationId="{7D385F64-D08E-60FD-C594-8C980B1795A0}"/>
          </ac:spMkLst>
        </pc:spChg>
        <pc:spChg chg="del mod">
          <ac:chgData name="Tommy McClure" userId="5f57beb918c8a44c" providerId="LiveId" clId="{5E264C86-E4A5-415C-A07C-38C26CD0C4F6}" dt="2023-04-21T21:54:00.833" v="13324" actId="478"/>
          <ac:spMkLst>
            <pc:docMk/>
            <pc:sldMk cId="2167870128" sldId="394"/>
            <ac:spMk id="4" creationId="{828B6033-CCCC-FF58-BE45-6E1944BE91C2}"/>
          </ac:spMkLst>
        </pc:spChg>
        <pc:spChg chg="add del mod">
          <ac:chgData name="Tommy McClure" userId="5f57beb918c8a44c" providerId="LiveId" clId="{5E264C86-E4A5-415C-A07C-38C26CD0C4F6}" dt="2023-04-21T21:55:08.715" v="13335" actId="478"/>
          <ac:spMkLst>
            <pc:docMk/>
            <pc:sldMk cId="2167870128" sldId="394"/>
            <ac:spMk id="6" creationId="{6D58077E-CFFD-5396-1D06-BCCE7F9C862B}"/>
          </ac:spMkLst>
        </pc:spChg>
        <pc:spChg chg="add mod">
          <ac:chgData name="Tommy McClure" userId="5f57beb918c8a44c" providerId="LiveId" clId="{5E264C86-E4A5-415C-A07C-38C26CD0C4F6}" dt="2023-04-21T21:55:12.065" v="13336"/>
          <ac:spMkLst>
            <pc:docMk/>
            <pc:sldMk cId="2167870128" sldId="394"/>
            <ac:spMk id="7" creationId="{76928933-4895-9881-3AB6-9C050A99EF04}"/>
          </ac:spMkLst>
        </pc:spChg>
      </pc:sldChg>
      <pc:sldChg chg="new del modTransition">
        <pc:chgData name="Tommy McClure" userId="5f57beb918c8a44c" providerId="LiveId" clId="{5E264C86-E4A5-415C-A07C-38C26CD0C4F6}" dt="2023-04-21T21:26:14.629" v="12786" actId="2696"/>
        <pc:sldMkLst>
          <pc:docMk/>
          <pc:sldMk cId="4223069933" sldId="395"/>
        </pc:sldMkLst>
      </pc:sldChg>
      <pc:sldChg chg="addSp delSp modSp add mod modTransition modAnim modNotes modNotesTx">
        <pc:chgData name="Tommy McClure" userId="5f57beb918c8a44c" providerId="LiveId" clId="{5E264C86-E4A5-415C-A07C-38C26CD0C4F6}" dt="2023-04-23T00:35:58.367" v="14370" actId="113"/>
        <pc:sldMkLst>
          <pc:docMk/>
          <pc:sldMk cId="1422966997" sldId="396"/>
        </pc:sldMkLst>
        <pc:spChg chg="mod">
          <ac:chgData name="Tommy McClure" userId="5f57beb918c8a44c" providerId="LiveId" clId="{5E264C86-E4A5-415C-A07C-38C26CD0C4F6}" dt="2023-04-21T22:03:52.753" v="13503" actId="14100"/>
          <ac:spMkLst>
            <pc:docMk/>
            <pc:sldMk cId="1422966997" sldId="396"/>
            <ac:spMk id="2" creationId="{901DB443-AB3C-A21C-E324-DEC32283B03A}"/>
          </ac:spMkLst>
        </pc:spChg>
        <pc:spChg chg="mod">
          <ac:chgData name="Tommy McClure" userId="5f57beb918c8a44c" providerId="LiveId" clId="{5E264C86-E4A5-415C-A07C-38C26CD0C4F6}" dt="2023-04-21T22:07:14.208" v="13521" actId="20577"/>
          <ac:spMkLst>
            <pc:docMk/>
            <pc:sldMk cId="1422966997" sldId="396"/>
            <ac:spMk id="3" creationId="{7D385F64-D08E-60FD-C594-8C980B1795A0}"/>
          </ac:spMkLst>
        </pc:spChg>
        <pc:spChg chg="del">
          <ac:chgData name="Tommy McClure" userId="5f57beb918c8a44c" providerId="LiveId" clId="{5E264C86-E4A5-415C-A07C-38C26CD0C4F6}" dt="2023-04-21T21:55:26.996" v="13337" actId="478"/>
          <ac:spMkLst>
            <pc:docMk/>
            <pc:sldMk cId="1422966997" sldId="396"/>
            <ac:spMk id="4" creationId="{828B6033-CCCC-FF58-BE45-6E1944BE91C2}"/>
          </ac:spMkLst>
        </pc:spChg>
        <pc:spChg chg="add mod">
          <ac:chgData name="Tommy McClure" userId="5f57beb918c8a44c" providerId="LiveId" clId="{5E264C86-E4A5-415C-A07C-38C26CD0C4F6}" dt="2023-04-21T21:55:29.402" v="13338"/>
          <ac:spMkLst>
            <pc:docMk/>
            <pc:sldMk cId="1422966997" sldId="396"/>
            <ac:spMk id="6" creationId="{752F1116-210A-E9B0-8572-9FA9C560C4E7}"/>
          </ac:spMkLst>
        </pc:spChg>
      </pc:sldChg>
      <pc:sldChg chg="addSp delSp modSp add mod modTransition modAnim modNotes modNotesTx">
        <pc:chgData name="Tommy McClure" userId="5f57beb918c8a44c" providerId="LiveId" clId="{5E264C86-E4A5-415C-A07C-38C26CD0C4F6}" dt="2023-04-23T01:42:57.192" v="14419" actId="20577"/>
        <pc:sldMkLst>
          <pc:docMk/>
          <pc:sldMk cId="1054188603" sldId="397"/>
        </pc:sldMkLst>
        <pc:spChg chg="mod">
          <ac:chgData name="Tommy McClure" userId="5f57beb918c8a44c" providerId="LiveId" clId="{5E264C86-E4A5-415C-A07C-38C26CD0C4F6}" dt="2023-04-21T22:03:24.716" v="13500" actId="255"/>
          <ac:spMkLst>
            <pc:docMk/>
            <pc:sldMk cId="1054188603" sldId="397"/>
            <ac:spMk id="2" creationId="{901DB443-AB3C-A21C-E324-DEC32283B03A}"/>
          </ac:spMkLst>
        </pc:spChg>
        <pc:spChg chg="mod">
          <ac:chgData name="Tommy McClure" userId="5f57beb918c8a44c" providerId="LiveId" clId="{5E264C86-E4A5-415C-A07C-38C26CD0C4F6}" dt="2023-04-23T01:42:57.192" v="14419" actId="20577"/>
          <ac:spMkLst>
            <pc:docMk/>
            <pc:sldMk cId="1054188603" sldId="397"/>
            <ac:spMk id="3" creationId="{7D385F64-D08E-60FD-C594-8C980B1795A0}"/>
          </ac:spMkLst>
        </pc:spChg>
        <pc:spChg chg="del mod">
          <ac:chgData name="Tommy McClure" userId="5f57beb918c8a44c" providerId="LiveId" clId="{5E264C86-E4A5-415C-A07C-38C26CD0C4F6}" dt="2023-04-21T21:55:46.716" v="13346" actId="478"/>
          <ac:spMkLst>
            <pc:docMk/>
            <pc:sldMk cId="1054188603" sldId="397"/>
            <ac:spMk id="4" creationId="{828B6033-CCCC-FF58-BE45-6E1944BE91C2}"/>
          </ac:spMkLst>
        </pc:spChg>
        <pc:spChg chg="add mod">
          <ac:chgData name="Tommy McClure" userId="5f57beb918c8a44c" providerId="LiveId" clId="{5E264C86-E4A5-415C-A07C-38C26CD0C4F6}" dt="2023-04-21T21:55:49.324" v="13347"/>
          <ac:spMkLst>
            <pc:docMk/>
            <pc:sldMk cId="1054188603" sldId="397"/>
            <ac:spMk id="6" creationId="{2037C42D-01F1-81A4-9C46-B4F9303F8505}"/>
          </ac:spMkLst>
        </pc:spChg>
      </pc:sldChg>
      <pc:sldChg chg="addSp delSp modSp add mod ord modTransition modAnim modNotesTx">
        <pc:chgData name="Tommy McClure" userId="5f57beb918c8a44c" providerId="LiveId" clId="{5E264C86-E4A5-415C-A07C-38C26CD0C4F6}" dt="2023-04-23T14:36:13.397" v="14428" actId="255"/>
        <pc:sldMkLst>
          <pc:docMk/>
          <pc:sldMk cId="649767882" sldId="398"/>
        </pc:sldMkLst>
        <pc:spChg chg="mod">
          <ac:chgData name="Tommy McClure" userId="5f57beb918c8a44c" providerId="LiveId" clId="{5E264C86-E4A5-415C-A07C-38C26CD0C4F6}" dt="2023-04-21T22:03:10.722" v="13498" actId="255"/>
          <ac:spMkLst>
            <pc:docMk/>
            <pc:sldMk cId="649767882" sldId="398"/>
            <ac:spMk id="2" creationId="{901DB443-AB3C-A21C-E324-DEC32283B03A}"/>
          </ac:spMkLst>
        </pc:spChg>
        <pc:spChg chg="mod">
          <ac:chgData name="Tommy McClure" userId="5f57beb918c8a44c" providerId="LiveId" clId="{5E264C86-E4A5-415C-A07C-38C26CD0C4F6}" dt="2023-04-23T00:39:28.228" v="14411" actId="27636"/>
          <ac:spMkLst>
            <pc:docMk/>
            <pc:sldMk cId="649767882" sldId="398"/>
            <ac:spMk id="3" creationId="{7D385F64-D08E-60FD-C594-8C980B1795A0}"/>
          </ac:spMkLst>
        </pc:spChg>
        <pc:spChg chg="del mod">
          <ac:chgData name="Tommy McClure" userId="5f57beb918c8a44c" providerId="LiveId" clId="{5E264C86-E4A5-415C-A07C-38C26CD0C4F6}" dt="2023-04-21T21:56:05.479" v="13355" actId="478"/>
          <ac:spMkLst>
            <pc:docMk/>
            <pc:sldMk cId="649767882" sldId="398"/>
            <ac:spMk id="4" creationId="{828B6033-CCCC-FF58-BE45-6E1944BE91C2}"/>
          </ac:spMkLst>
        </pc:spChg>
        <pc:spChg chg="add mod">
          <ac:chgData name="Tommy McClure" userId="5f57beb918c8a44c" providerId="LiveId" clId="{5E264C86-E4A5-415C-A07C-38C26CD0C4F6}" dt="2023-04-21T21:56:08.358" v="13356"/>
          <ac:spMkLst>
            <pc:docMk/>
            <pc:sldMk cId="649767882" sldId="398"/>
            <ac:spMk id="6" creationId="{BC02E561-4D00-9F0C-A382-9F5945B9D088}"/>
          </ac:spMkLst>
        </pc:spChg>
      </pc:sldChg>
      <pc:sldChg chg="modSp add del">
        <pc:chgData name="Tommy McClure" userId="5f57beb918c8a44c" providerId="LiveId" clId="{5E264C86-E4A5-415C-A07C-38C26CD0C4F6}" dt="2023-04-21T15:56:56.868" v="4958" actId="2696"/>
        <pc:sldMkLst>
          <pc:docMk/>
          <pc:sldMk cId="412174876" sldId="399"/>
        </pc:sldMkLst>
        <pc:spChg chg="mod">
          <ac:chgData name="Tommy McClure" userId="5f57beb918c8a44c" providerId="LiveId" clId="{5E264C86-E4A5-415C-A07C-38C26CD0C4F6}" dt="2023-04-21T15:55:28.207" v="4842" actId="20577"/>
          <ac:spMkLst>
            <pc:docMk/>
            <pc:sldMk cId="412174876" sldId="399"/>
            <ac:spMk id="3" creationId="{7D385F64-D08E-60FD-C594-8C980B1795A0}"/>
          </ac:spMkLst>
        </pc:spChg>
      </pc:sldChg>
      <pc:sldChg chg="addSp delSp modSp add mod modTransition modAnim modNotesTx">
        <pc:chgData name="Tommy McClure" userId="5f57beb918c8a44c" providerId="LiveId" clId="{5E264C86-E4A5-415C-A07C-38C26CD0C4F6}" dt="2023-04-23T14:36:25.256" v="14429" actId="255"/>
        <pc:sldMkLst>
          <pc:docMk/>
          <pc:sldMk cId="1514087255" sldId="399"/>
        </pc:sldMkLst>
        <pc:spChg chg="mod">
          <ac:chgData name="Tommy McClure" userId="5f57beb918c8a44c" providerId="LiveId" clId="{5E264C86-E4A5-415C-A07C-38C26CD0C4F6}" dt="2023-04-21T22:02:57.164" v="13496" actId="14100"/>
          <ac:spMkLst>
            <pc:docMk/>
            <pc:sldMk cId="1514087255" sldId="399"/>
            <ac:spMk id="2" creationId="{901DB443-AB3C-A21C-E324-DEC32283B03A}"/>
          </ac:spMkLst>
        </pc:spChg>
        <pc:spChg chg="mod">
          <ac:chgData name="Tommy McClure" userId="5f57beb918c8a44c" providerId="LiveId" clId="{5E264C86-E4A5-415C-A07C-38C26CD0C4F6}" dt="2023-04-21T19:11:52.277" v="9198" actId="1035"/>
          <ac:spMkLst>
            <pc:docMk/>
            <pc:sldMk cId="1514087255" sldId="399"/>
            <ac:spMk id="3" creationId="{7D385F64-D08E-60FD-C594-8C980B1795A0}"/>
          </ac:spMkLst>
        </pc:spChg>
        <pc:spChg chg="del">
          <ac:chgData name="Tommy McClure" userId="5f57beb918c8a44c" providerId="LiveId" clId="{5E264C86-E4A5-415C-A07C-38C26CD0C4F6}" dt="2023-04-21T21:56:31.714" v="13363" actId="478"/>
          <ac:spMkLst>
            <pc:docMk/>
            <pc:sldMk cId="1514087255" sldId="399"/>
            <ac:spMk id="4" creationId="{828B6033-CCCC-FF58-BE45-6E1944BE91C2}"/>
          </ac:spMkLst>
        </pc:spChg>
        <pc:spChg chg="add mod">
          <ac:chgData name="Tommy McClure" userId="5f57beb918c8a44c" providerId="LiveId" clId="{5E264C86-E4A5-415C-A07C-38C26CD0C4F6}" dt="2023-04-21T21:56:43.843" v="13371" actId="20577"/>
          <ac:spMkLst>
            <pc:docMk/>
            <pc:sldMk cId="1514087255" sldId="399"/>
            <ac:spMk id="6" creationId="{C096ADA9-FD4C-D271-1FF0-0883C6441573}"/>
          </ac:spMkLst>
        </pc:spChg>
      </pc:sldChg>
      <pc:sldChg chg="addSp delSp modSp add mod modTransition modAnim modNotes modNotesTx">
        <pc:chgData name="Tommy McClure" userId="5f57beb918c8a44c" providerId="LiveId" clId="{5E264C86-E4A5-415C-A07C-38C26CD0C4F6}" dt="2023-04-22T22:55:59.931" v="14125" actId="207"/>
        <pc:sldMkLst>
          <pc:docMk/>
          <pc:sldMk cId="2860712453" sldId="400"/>
        </pc:sldMkLst>
        <pc:spChg chg="mod">
          <ac:chgData name="Tommy McClure" userId="5f57beb918c8a44c" providerId="LiveId" clId="{5E264C86-E4A5-415C-A07C-38C26CD0C4F6}" dt="2023-04-21T22:02:42.156" v="13494" actId="14100"/>
          <ac:spMkLst>
            <pc:docMk/>
            <pc:sldMk cId="2860712453" sldId="400"/>
            <ac:spMk id="2" creationId="{901DB443-AB3C-A21C-E324-DEC32283B03A}"/>
          </ac:spMkLst>
        </pc:spChg>
        <pc:spChg chg="mod">
          <ac:chgData name="Tommy McClure" userId="5f57beb918c8a44c" providerId="LiveId" clId="{5E264C86-E4A5-415C-A07C-38C26CD0C4F6}" dt="2023-04-21T22:09:04.197" v="13528" actId="20577"/>
          <ac:spMkLst>
            <pc:docMk/>
            <pc:sldMk cId="2860712453" sldId="400"/>
            <ac:spMk id="3" creationId="{7D385F64-D08E-60FD-C594-8C980B1795A0}"/>
          </ac:spMkLst>
        </pc:spChg>
        <pc:spChg chg="del mod">
          <ac:chgData name="Tommy McClure" userId="5f57beb918c8a44c" providerId="LiveId" clId="{5E264C86-E4A5-415C-A07C-38C26CD0C4F6}" dt="2023-04-21T21:57:08.039" v="13379" actId="478"/>
          <ac:spMkLst>
            <pc:docMk/>
            <pc:sldMk cId="2860712453" sldId="400"/>
            <ac:spMk id="4" creationId="{828B6033-CCCC-FF58-BE45-6E1944BE91C2}"/>
          </ac:spMkLst>
        </pc:spChg>
        <pc:spChg chg="add mod">
          <ac:chgData name="Tommy McClure" userId="5f57beb918c8a44c" providerId="LiveId" clId="{5E264C86-E4A5-415C-A07C-38C26CD0C4F6}" dt="2023-04-21T21:57:11.638" v="13380"/>
          <ac:spMkLst>
            <pc:docMk/>
            <pc:sldMk cId="2860712453" sldId="400"/>
            <ac:spMk id="6" creationId="{EC95FDD8-821C-A31E-F573-CC7F73031668}"/>
          </ac:spMkLst>
        </pc:spChg>
      </pc:sldChg>
      <pc:sldChg chg="addSp delSp modSp add mod modTransition modAnim modNotesTx">
        <pc:chgData name="Tommy McClure" userId="5f57beb918c8a44c" providerId="LiveId" clId="{5E264C86-E4A5-415C-A07C-38C26CD0C4F6}" dt="2023-04-21T22:02:29.837" v="13492" actId="14100"/>
        <pc:sldMkLst>
          <pc:docMk/>
          <pc:sldMk cId="3334600545" sldId="401"/>
        </pc:sldMkLst>
        <pc:spChg chg="mod">
          <ac:chgData name="Tommy McClure" userId="5f57beb918c8a44c" providerId="LiveId" clId="{5E264C86-E4A5-415C-A07C-38C26CD0C4F6}" dt="2023-04-21T22:02:29.837" v="13492" actId="14100"/>
          <ac:spMkLst>
            <pc:docMk/>
            <pc:sldMk cId="3334600545" sldId="401"/>
            <ac:spMk id="2" creationId="{901DB443-AB3C-A21C-E324-DEC32283B03A}"/>
          </ac:spMkLst>
        </pc:spChg>
        <pc:spChg chg="mod">
          <ac:chgData name="Tommy McClure" userId="5f57beb918c8a44c" providerId="LiveId" clId="{5E264C86-E4A5-415C-A07C-38C26CD0C4F6}" dt="2023-04-21T19:12:53.797" v="9201" actId="20577"/>
          <ac:spMkLst>
            <pc:docMk/>
            <pc:sldMk cId="3334600545" sldId="401"/>
            <ac:spMk id="3" creationId="{7D385F64-D08E-60FD-C594-8C980B1795A0}"/>
          </ac:spMkLst>
        </pc:spChg>
        <pc:spChg chg="del">
          <ac:chgData name="Tommy McClure" userId="5f57beb918c8a44c" providerId="LiveId" clId="{5E264C86-E4A5-415C-A07C-38C26CD0C4F6}" dt="2023-04-21T21:57:25.179" v="13386" actId="478"/>
          <ac:spMkLst>
            <pc:docMk/>
            <pc:sldMk cId="3334600545" sldId="401"/>
            <ac:spMk id="4" creationId="{828B6033-CCCC-FF58-BE45-6E1944BE91C2}"/>
          </ac:spMkLst>
        </pc:spChg>
        <pc:spChg chg="add mod">
          <ac:chgData name="Tommy McClure" userId="5f57beb918c8a44c" providerId="LiveId" clId="{5E264C86-E4A5-415C-A07C-38C26CD0C4F6}" dt="2023-04-21T21:57:28.211" v="13387"/>
          <ac:spMkLst>
            <pc:docMk/>
            <pc:sldMk cId="3334600545" sldId="401"/>
            <ac:spMk id="6" creationId="{AE04B7B1-AAC1-C793-91C2-3CB3E9A3E4AD}"/>
          </ac:spMkLst>
        </pc:spChg>
      </pc:sldChg>
      <pc:sldChg chg="addSp delSp modSp add mod modTransition modAnim modNotes modNotesTx">
        <pc:chgData name="Tommy McClure" userId="5f57beb918c8a44c" providerId="LiveId" clId="{5E264C86-E4A5-415C-A07C-38C26CD0C4F6}" dt="2023-04-22T23:12:44.998" v="14271" actId="113"/>
        <pc:sldMkLst>
          <pc:docMk/>
          <pc:sldMk cId="3893460989" sldId="402"/>
        </pc:sldMkLst>
        <pc:spChg chg="mod">
          <ac:chgData name="Tommy McClure" userId="5f57beb918c8a44c" providerId="LiveId" clId="{5E264C86-E4A5-415C-A07C-38C26CD0C4F6}" dt="2023-04-21T22:12:25.758" v="13535" actId="1036"/>
          <ac:spMkLst>
            <pc:docMk/>
            <pc:sldMk cId="3893460989" sldId="402"/>
            <ac:spMk id="2" creationId="{901DB443-AB3C-A21C-E324-DEC32283B03A}"/>
          </ac:spMkLst>
        </pc:spChg>
        <pc:spChg chg="mod">
          <ac:chgData name="Tommy McClure" userId="5f57beb918c8a44c" providerId="LiveId" clId="{5E264C86-E4A5-415C-A07C-38C26CD0C4F6}" dt="2023-04-22T19:59:53.962" v="13561" actId="20577"/>
          <ac:spMkLst>
            <pc:docMk/>
            <pc:sldMk cId="3893460989" sldId="402"/>
            <ac:spMk id="3" creationId="{7D385F64-D08E-60FD-C594-8C980B1795A0}"/>
          </ac:spMkLst>
        </pc:spChg>
        <pc:spChg chg="del">
          <ac:chgData name="Tommy McClure" userId="5f57beb918c8a44c" providerId="LiveId" clId="{5E264C86-E4A5-415C-A07C-38C26CD0C4F6}" dt="2023-04-21T21:57:41.416" v="13393" actId="478"/>
          <ac:spMkLst>
            <pc:docMk/>
            <pc:sldMk cId="3893460989" sldId="402"/>
            <ac:spMk id="4" creationId="{828B6033-CCCC-FF58-BE45-6E1944BE91C2}"/>
          </ac:spMkLst>
        </pc:spChg>
        <pc:spChg chg="add mod">
          <ac:chgData name="Tommy McClure" userId="5f57beb918c8a44c" providerId="LiveId" clId="{5E264C86-E4A5-415C-A07C-38C26CD0C4F6}" dt="2023-04-21T21:57:44.085" v="13394"/>
          <ac:spMkLst>
            <pc:docMk/>
            <pc:sldMk cId="3893460989" sldId="402"/>
            <ac:spMk id="6" creationId="{D15E1FE1-9AC6-041E-C2AD-4138DDB58B31}"/>
          </ac:spMkLst>
        </pc:spChg>
      </pc:sldChg>
      <pc:sldChg chg="addSp delSp modSp add mod modTransition modAnim modNotesTx">
        <pc:chgData name="Tommy McClure" userId="5f57beb918c8a44c" providerId="LiveId" clId="{5E264C86-E4A5-415C-A07C-38C26CD0C4F6}" dt="2023-04-22T20:03:23.232" v="13580" actId="1036"/>
        <pc:sldMkLst>
          <pc:docMk/>
          <pc:sldMk cId="1806830976" sldId="403"/>
        </pc:sldMkLst>
        <pc:spChg chg="mod">
          <ac:chgData name="Tommy McClure" userId="5f57beb918c8a44c" providerId="LiveId" clId="{5E264C86-E4A5-415C-A07C-38C26CD0C4F6}" dt="2023-04-21T22:10:58.935" v="13530" actId="1035"/>
          <ac:spMkLst>
            <pc:docMk/>
            <pc:sldMk cId="1806830976" sldId="403"/>
            <ac:spMk id="2" creationId="{901DB443-AB3C-A21C-E324-DEC32283B03A}"/>
          </ac:spMkLst>
        </pc:spChg>
        <pc:spChg chg="mod">
          <ac:chgData name="Tommy McClure" userId="5f57beb918c8a44c" providerId="LiveId" clId="{5E264C86-E4A5-415C-A07C-38C26CD0C4F6}" dt="2023-04-22T20:03:23.232" v="13580" actId="1036"/>
          <ac:spMkLst>
            <pc:docMk/>
            <pc:sldMk cId="1806830976" sldId="403"/>
            <ac:spMk id="3" creationId="{7D385F64-D08E-60FD-C594-8C980B1795A0}"/>
          </ac:spMkLst>
        </pc:spChg>
        <pc:spChg chg="del">
          <ac:chgData name="Tommy McClure" userId="5f57beb918c8a44c" providerId="LiveId" clId="{5E264C86-E4A5-415C-A07C-38C26CD0C4F6}" dt="2023-04-21T21:58:02.412" v="13402" actId="478"/>
          <ac:spMkLst>
            <pc:docMk/>
            <pc:sldMk cId="1806830976" sldId="403"/>
            <ac:spMk id="4" creationId="{828B6033-CCCC-FF58-BE45-6E1944BE91C2}"/>
          </ac:spMkLst>
        </pc:spChg>
        <pc:spChg chg="add mod">
          <ac:chgData name="Tommy McClure" userId="5f57beb918c8a44c" providerId="LiveId" clId="{5E264C86-E4A5-415C-A07C-38C26CD0C4F6}" dt="2023-04-21T21:58:04.987" v="13403"/>
          <ac:spMkLst>
            <pc:docMk/>
            <pc:sldMk cId="1806830976" sldId="403"/>
            <ac:spMk id="6" creationId="{11ED518B-D138-8BC3-D1E2-F4410C6A22B3}"/>
          </ac:spMkLst>
        </pc:spChg>
      </pc:sldChg>
      <pc:sldChg chg="addSp delSp modSp add mod modAnim modNotes modNotesTx">
        <pc:chgData name="Tommy McClure" userId="5f57beb918c8a44c" providerId="LiveId" clId="{5E264C86-E4A5-415C-A07C-38C26CD0C4F6}" dt="2023-04-23T14:37:15.426" v="14430" actId="255"/>
        <pc:sldMkLst>
          <pc:docMk/>
          <pc:sldMk cId="3386956413" sldId="404"/>
        </pc:sldMkLst>
        <pc:spChg chg="mod">
          <ac:chgData name="Tommy McClure" userId="5f57beb918c8a44c" providerId="LiveId" clId="{5E264C86-E4A5-415C-A07C-38C26CD0C4F6}" dt="2023-04-21T22:01:45.007" v="13485" actId="255"/>
          <ac:spMkLst>
            <pc:docMk/>
            <pc:sldMk cId="3386956413" sldId="404"/>
            <ac:spMk id="2" creationId="{901DB443-AB3C-A21C-E324-DEC32283B03A}"/>
          </ac:spMkLst>
        </pc:spChg>
        <pc:spChg chg="mod">
          <ac:chgData name="Tommy McClure" userId="5f57beb918c8a44c" providerId="LiveId" clId="{5E264C86-E4A5-415C-A07C-38C26CD0C4F6}" dt="2023-04-22T20:08:10.863" v="13601" actId="27636"/>
          <ac:spMkLst>
            <pc:docMk/>
            <pc:sldMk cId="3386956413" sldId="404"/>
            <ac:spMk id="3" creationId="{7D385F64-D08E-60FD-C594-8C980B1795A0}"/>
          </ac:spMkLst>
        </pc:spChg>
        <pc:spChg chg="del mod">
          <ac:chgData name="Tommy McClure" userId="5f57beb918c8a44c" providerId="LiveId" clId="{5E264C86-E4A5-415C-A07C-38C26CD0C4F6}" dt="2023-04-21T21:58:23.009" v="13410" actId="478"/>
          <ac:spMkLst>
            <pc:docMk/>
            <pc:sldMk cId="3386956413" sldId="404"/>
            <ac:spMk id="4" creationId="{828B6033-CCCC-FF58-BE45-6E1944BE91C2}"/>
          </ac:spMkLst>
        </pc:spChg>
        <pc:spChg chg="add mod">
          <ac:chgData name="Tommy McClure" userId="5f57beb918c8a44c" providerId="LiveId" clId="{5E264C86-E4A5-415C-A07C-38C26CD0C4F6}" dt="2023-04-21T21:58:25.729" v="13411"/>
          <ac:spMkLst>
            <pc:docMk/>
            <pc:sldMk cId="3386956413" sldId="404"/>
            <ac:spMk id="6" creationId="{43A81D71-9CE5-9806-1BD3-1B49640A7544}"/>
          </ac:spMkLst>
        </pc:spChg>
      </pc:sldChg>
      <pc:sldChg chg="addSp delSp modSp add mod modAnim modNotesTx">
        <pc:chgData name="Tommy McClure" userId="5f57beb918c8a44c" providerId="LiveId" clId="{5E264C86-E4A5-415C-A07C-38C26CD0C4F6}" dt="2023-04-23T14:37:24.676" v="14431" actId="255"/>
        <pc:sldMkLst>
          <pc:docMk/>
          <pc:sldMk cId="2797952110" sldId="405"/>
        </pc:sldMkLst>
        <pc:spChg chg="mod">
          <ac:chgData name="Tommy McClure" userId="5f57beb918c8a44c" providerId="LiveId" clId="{5E264C86-E4A5-415C-A07C-38C26CD0C4F6}" dt="2023-04-21T22:01:34.619" v="13484" actId="255"/>
          <ac:spMkLst>
            <pc:docMk/>
            <pc:sldMk cId="2797952110" sldId="405"/>
            <ac:spMk id="2" creationId="{901DB443-AB3C-A21C-E324-DEC32283B03A}"/>
          </ac:spMkLst>
        </pc:spChg>
        <pc:spChg chg="mod">
          <ac:chgData name="Tommy McClure" userId="5f57beb918c8a44c" providerId="LiveId" clId="{5E264C86-E4A5-415C-A07C-38C26CD0C4F6}" dt="2023-04-22T20:11:15.077" v="13608" actId="1035"/>
          <ac:spMkLst>
            <pc:docMk/>
            <pc:sldMk cId="2797952110" sldId="405"/>
            <ac:spMk id="3" creationId="{7D385F64-D08E-60FD-C594-8C980B1795A0}"/>
          </ac:spMkLst>
        </pc:spChg>
        <pc:spChg chg="add del mod">
          <ac:chgData name="Tommy McClure" userId="5f57beb918c8a44c" providerId="LiveId" clId="{5E264C86-E4A5-415C-A07C-38C26CD0C4F6}" dt="2023-04-21T21:58:56.027" v="13423" actId="478"/>
          <ac:spMkLst>
            <pc:docMk/>
            <pc:sldMk cId="2797952110" sldId="405"/>
            <ac:spMk id="4" creationId="{828B6033-CCCC-FF58-BE45-6E1944BE91C2}"/>
          </ac:spMkLst>
        </pc:spChg>
        <pc:spChg chg="add del mod">
          <ac:chgData name="Tommy McClure" userId="5f57beb918c8a44c" providerId="LiveId" clId="{5E264C86-E4A5-415C-A07C-38C26CD0C4F6}" dt="2023-04-21T21:58:50.069" v="13420"/>
          <ac:spMkLst>
            <pc:docMk/>
            <pc:sldMk cId="2797952110" sldId="405"/>
            <ac:spMk id="6" creationId="{2F4977F5-EC67-6276-887F-1A4188A96F66}"/>
          </ac:spMkLst>
        </pc:spChg>
        <pc:spChg chg="add del mod">
          <ac:chgData name="Tommy McClure" userId="5f57beb918c8a44c" providerId="LiveId" clId="{5E264C86-E4A5-415C-A07C-38C26CD0C4F6}" dt="2023-04-21T21:59:10.555" v="13425" actId="478"/>
          <ac:spMkLst>
            <pc:docMk/>
            <pc:sldMk cId="2797952110" sldId="405"/>
            <ac:spMk id="7" creationId="{5DC1F171-1EBC-9FE1-94FB-C8C33C956CDB}"/>
          </ac:spMkLst>
        </pc:spChg>
        <pc:spChg chg="add mod">
          <ac:chgData name="Tommy McClure" userId="5f57beb918c8a44c" providerId="LiveId" clId="{5E264C86-E4A5-415C-A07C-38C26CD0C4F6}" dt="2023-04-21T21:59:14.219" v="13426"/>
          <ac:spMkLst>
            <pc:docMk/>
            <pc:sldMk cId="2797952110" sldId="405"/>
            <ac:spMk id="8" creationId="{79D809FB-8B8A-6458-84D7-A795D5C0DD3A}"/>
          </ac:spMkLst>
        </pc:spChg>
      </pc:sldChg>
      <pc:sldChg chg="addSp delSp modSp add mod modAnim modNotes modNotesTx">
        <pc:chgData name="Tommy McClure" userId="5f57beb918c8a44c" providerId="LiveId" clId="{5E264C86-E4A5-415C-A07C-38C26CD0C4F6}" dt="2023-04-23T14:37:32.301" v="14432" actId="255"/>
        <pc:sldMkLst>
          <pc:docMk/>
          <pc:sldMk cId="579263507" sldId="406"/>
        </pc:sldMkLst>
        <pc:spChg chg="mod">
          <ac:chgData name="Tommy McClure" userId="5f57beb918c8a44c" providerId="LiveId" clId="{5E264C86-E4A5-415C-A07C-38C26CD0C4F6}" dt="2023-04-21T22:13:23.908" v="13538" actId="20577"/>
          <ac:spMkLst>
            <pc:docMk/>
            <pc:sldMk cId="579263507" sldId="406"/>
            <ac:spMk id="2" creationId="{901DB443-AB3C-A21C-E324-DEC32283B03A}"/>
          </ac:spMkLst>
        </pc:spChg>
        <pc:spChg chg="mod">
          <ac:chgData name="Tommy McClure" userId="5f57beb918c8a44c" providerId="LiveId" clId="{5E264C86-E4A5-415C-A07C-38C26CD0C4F6}" dt="2023-04-23T00:42:02.979" v="14415" actId="20577"/>
          <ac:spMkLst>
            <pc:docMk/>
            <pc:sldMk cId="579263507" sldId="406"/>
            <ac:spMk id="3" creationId="{7D385F64-D08E-60FD-C594-8C980B1795A0}"/>
          </ac:spMkLst>
        </pc:spChg>
        <pc:spChg chg="del">
          <ac:chgData name="Tommy McClure" userId="5f57beb918c8a44c" providerId="LiveId" clId="{5E264C86-E4A5-415C-A07C-38C26CD0C4F6}" dt="2023-04-21T21:59:26.046" v="13432" actId="478"/>
          <ac:spMkLst>
            <pc:docMk/>
            <pc:sldMk cId="579263507" sldId="406"/>
            <ac:spMk id="4" creationId="{828B6033-CCCC-FF58-BE45-6E1944BE91C2}"/>
          </ac:spMkLst>
        </pc:spChg>
        <pc:spChg chg="add mod">
          <ac:chgData name="Tommy McClure" userId="5f57beb918c8a44c" providerId="LiveId" clId="{5E264C86-E4A5-415C-A07C-38C26CD0C4F6}" dt="2023-04-21T21:59:28.625" v="13433"/>
          <ac:spMkLst>
            <pc:docMk/>
            <pc:sldMk cId="579263507" sldId="406"/>
            <ac:spMk id="6" creationId="{1F6BB761-2349-A33B-3AC6-309EE699946E}"/>
          </ac:spMkLst>
        </pc:spChg>
      </pc:sldChg>
      <pc:sldChg chg="addSp delSp modSp add mod modAnim modNotes modNotesTx">
        <pc:chgData name="Tommy McClure" userId="5f57beb918c8a44c" providerId="LiveId" clId="{5E264C86-E4A5-415C-A07C-38C26CD0C4F6}" dt="2023-04-22T23:05:46.333" v="14225" actId="20577"/>
        <pc:sldMkLst>
          <pc:docMk/>
          <pc:sldMk cId="1576692250" sldId="407"/>
        </pc:sldMkLst>
        <pc:spChg chg="mod">
          <ac:chgData name="Tommy McClure" userId="5f57beb918c8a44c" providerId="LiveId" clId="{5E264C86-E4A5-415C-A07C-38C26CD0C4F6}" dt="2023-04-21T22:13:47.838" v="13541" actId="20577"/>
          <ac:spMkLst>
            <pc:docMk/>
            <pc:sldMk cId="1576692250" sldId="407"/>
            <ac:spMk id="2" creationId="{901DB443-AB3C-A21C-E324-DEC32283B03A}"/>
          </ac:spMkLst>
        </pc:spChg>
        <pc:spChg chg="mod">
          <ac:chgData name="Tommy McClure" userId="5f57beb918c8a44c" providerId="LiveId" clId="{5E264C86-E4A5-415C-A07C-38C26CD0C4F6}" dt="2023-04-21T21:52:07.012" v="13310" actId="20577"/>
          <ac:spMkLst>
            <pc:docMk/>
            <pc:sldMk cId="1576692250" sldId="407"/>
            <ac:spMk id="3" creationId="{7D385F64-D08E-60FD-C594-8C980B1795A0}"/>
          </ac:spMkLst>
        </pc:spChg>
        <pc:spChg chg="del">
          <ac:chgData name="Tommy McClure" userId="5f57beb918c8a44c" providerId="LiveId" clId="{5E264C86-E4A5-415C-A07C-38C26CD0C4F6}" dt="2023-04-21T22:00:12.165" v="13477" actId="478"/>
          <ac:spMkLst>
            <pc:docMk/>
            <pc:sldMk cId="1576692250" sldId="407"/>
            <ac:spMk id="4" creationId="{828B6033-CCCC-FF58-BE45-6E1944BE91C2}"/>
          </ac:spMkLst>
        </pc:spChg>
        <pc:spChg chg="add mod">
          <ac:chgData name="Tommy McClure" userId="5f57beb918c8a44c" providerId="LiveId" clId="{5E264C86-E4A5-415C-A07C-38C26CD0C4F6}" dt="2023-04-21T22:00:14.959" v="13478"/>
          <ac:spMkLst>
            <pc:docMk/>
            <pc:sldMk cId="1576692250" sldId="407"/>
            <ac:spMk id="6" creationId="{6E9419C5-91BD-A719-0626-1AD351027A0E}"/>
          </ac:spMkLst>
        </pc:spChg>
      </pc:sldChg>
      <pc:sldChg chg="add del">
        <pc:chgData name="Tommy McClure" userId="5f57beb918c8a44c" providerId="LiveId" clId="{5E264C86-E4A5-415C-A07C-38C26CD0C4F6}" dt="2023-04-21T21:24:01.350" v="12689" actId="2890"/>
        <pc:sldMkLst>
          <pc:docMk/>
          <pc:sldMk cId="60454345" sldId="408"/>
        </pc:sldMkLst>
      </pc:sldChg>
      <pc:sldChg chg="modSp add mod ord modAnim modNotes modNotesTx">
        <pc:chgData name="Tommy McClure" userId="5f57beb918c8a44c" providerId="LiveId" clId="{5E264C86-E4A5-415C-A07C-38C26CD0C4F6}" dt="2023-04-22T23:06:19.282" v="14227" actId="2711"/>
        <pc:sldMkLst>
          <pc:docMk/>
          <pc:sldMk cId="146699835" sldId="408"/>
        </pc:sldMkLst>
        <pc:spChg chg="mod">
          <ac:chgData name="Tommy McClure" userId="5f57beb918c8a44c" providerId="LiveId" clId="{5E264C86-E4A5-415C-A07C-38C26CD0C4F6}" dt="2023-04-21T21:25:25.361" v="12775" actId="255"/>
          <ac:spMkLst>
            <pc:docMk/>
            <pc:sldMk cId="146699835" sldId="408"/>
            <ac:spMk id="2" creationId="{9561CBF6-2E93-3305-F805-9B730E115328}"/>
          </ac:spMkLst>
        </pc:spChg>
        <pc:spChg chg="mod">
          <ac:chgData name="Tommy McClure" userId="5f57beb918c8a44c" providerId="LiveId" clId="{5E264C86-E4A5-415C-A07C-38C26CD0C4F6}" dt="2023-04-21T22:14:40.261" v="13551" actId="1036"/>
          <ac:spMkLst>
            <pc:docMk/>
            <pc:sldMk cId="146699835" sldId="408"/>
            <ac:spMk id="3" creationId="{D659034C-97B4-FFF4-CC45-740377DDEBDD}"/>
          </ac:spMkLst>
        </pc:spChg>
      </pc:sldChg>
      <pc:sldChg chg="addSp del delDesignElem">
        <pc:chgData name="Tommy McClure" userId="5f57beb918c8a44c" providerId="LiveId" clId="{5E264C86-E4A5-415C-A07C-38C26CD0C4F6}" dt="2023-04-21T21:23:43.411" v="12687"/>
        <pc:sldMkLst>
          <pc:docMk/>
          <pc:sldMk cId="3352022677" sldId="408"/>
        </pc:sldMkLst>
        <pc:spChg chg="add">
          <ac:chgData name="Tommy McClure" userId="5f57beb918c8a44c" providerId="LiveId" clId="{5E264C86-E4A5-415C-A07C-38C26CD0C4F6}" dt="2023-04-21T21:23:43.411" v="12687"/>
          <ac:spMkLst>
            <pc:docMk/>
            <pc:sldMk cId="3352022677" sldId="408"/>
            <ac:spMk id="16" creationId="{8E8DBDA3-652C-4F87-B53B-7F73AC8F4FF9}"/>
          </ac:spMkLst>
        </pc:spChg>
        <pc:spChg chg="add">
          <ac:chgData name="Tommy McClure" userId="5f57beb918c8a44c" providerId="LiveId" clId="{5E264C86-E4A5-415C-A07C-38C26CD0C4F6}" dt="2023-04-21T21:23:43.411" v="12687"/>
          <ac:spMkLst>
            <pc:docMk/>
            <pc:sldMk cId="3352022677" sldId="408"/>
            <ac:spMk id="17" creationId="{42187232-3845-418F-A17C-C138F01D98AB}"/>
          </ac:spMkLst>
        </pc:spChg>
      </pc:sldChg>
      <pc:sldMasterChg chg="modTransition modSldLayout">
        <pc:chgData name="Tommy McClure" userId="5f57beb918c8a44c" providerId="LiveId" clId="{5E264C86-E4A5-415C-A07C-38C26CD0C4F6}" dt="2023-04-21T19:10:46.364" v="9194"/>
        <pc:sldMasterMkLst>
          <pc:docMk/>
          <pc:sldMasterMk cId="1642378487" sldId="2147483696"/>
        </pc:sldMasterMkLst>
        <pc:sldLayoutChg chg="modTransition">
          <pc:chgData name="Tommy McClure" userId="5f57beb918c8a44c" providerId="LiveId" clId="{5E264C86-E4A5-415C-A07C-38C26CD0C4F6}" dt="2023-04-21T19:10:46.364" v="9194"/>
          <pc:sldLayoutMkLst>
            <pc:docMk/>
            <pc:sldMasterMk cId="1642378487" sldId="2147483696"/>
            <pc:sldLayoutMk cId="2382241367" sldId="2147483697"/>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1881450876" sldId="2147483698"/>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179351435" sldId="2147483699"/>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019064044" sldId="2147483700"/>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92221338" sldId="2147483701"/>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1522645275" sldId="2147483702"/>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700231415" sldId="2147483703"/>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3372822491" sldId="2147483704"/>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891460032" sldId="2147483705"/>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1802090470" sldId="2147483706"/>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1149628160" sldId="214748370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F283CEF-4864-7DBE-1BC1-5C12712E1E21}"/>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14003BF-72D6-07B1-0729-5EACD3F57EFE}"/>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4/21/2023 AM</a:t>
            </a:r>
          </a:p>
        </p:txBody>
      </p:sp>
      <p:sp>
        <p:nvSpPr>
          <p:cNvPr id="4" name="Footer Placeholder 3">
            <a:extLst>
              <a:ext uri="{FF2B5EF4-FFF2-40B4-BE49-F238E27FC236}">
                <a16:creationId xmlns:a16="http://schemas.microsoft.com/office/drawing/2014/main" id="{C9CB4D69-C521-97AC-C31C-27A439BFBADB}"/>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E416494-58BF-11BD-A845-AF33A6BA819F}"/>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F57E590A-16D8-4225-B7A6-CBF37C2B7654}" type="slidenum">
              <a:rPr lang="en-US" smtClean="0"/>
              <a:t>‹#›</a:t>
            </a:fld>
            <a:endParaRPr lang="en-US"/>
          </a:p>
        </p:txBody>
      </p:sp>
    </p:spTree>
    <p:extLst>
      <p:ext uri="{BB962C8B-B14F-4D97-AF65-F5344CB8AC3E}">
        <p14:creationId xmlns:p14="http://schemas.microsoft.com/office/powerpoint/2010/main" val="38880837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4/21/2023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9870EF2B-F8D3-4EBA-BC19-A7956F4EB46D}" type="slidenum">
              <a:rPr lang="en-US" smtClean="0"/>
              <a:t>‹#›</a:t>
            </a:fld>
            <a:endParaRPr lang="en-US"/>
          </a:p>
        </p:txBody>
      </p:sp>
    </p:spTree>
    <p:extLst>
      <p:ext uri="{BB962C8B-B14F-4D97-AF65-F5344CB8AC3E}">
        <p14:creationId xmlns:p14="http://schemas.microsoft.com/office/powerpoint/2010/main" val="93826754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a:t>
            </a:fld>
            <a:endParaRPr lang="en-US"/>
          </a:p>
        </p:txBody>
      </p:sp>
      <p:sp>
        <p:nvSpPr>
          <p:cNvPr id="5" name="Date Placeholder 4">
            <a:extLst>
              <a:ext uri="{FF2B5EF4-FFF2-40B4-BE49-F238E27FC236}">
                <a16:creationId xmlns:a16="http://schemas.microsoft.com/office/drawing/2014/main" id="{FFD98022-B6A4-5297-7BE5-01DFC0049437}"/>
              </a:ext>
            </a:extLst>
          </p:cNvPr>
          <p:cNvSpPr>
            <a:spLocks noGrp="1"/>
          </p:cNvSpPr>
          <p:nvPr>
            <p:ph type="dt" idx="1"/>
          </p:nvPr>
        </p:nvSpPr>
        <p:spPr/>
        <p:txBody>
          <a:bodyPr/>
          <a:lstStyle/>
          <a:p>
            <a:r>
              <a:rPr lang="en-US"/>
              <a:t>4/21/2023 AM</a:t>
            </a:r>
          </a:p>
        </p:txBody>
      </p:sp>
    </p:spTree>
    <p:extLst>
      <p:ext uri="{BB962C8B-B14F-4D97-AF65-F5344CB8AC3E}">
        <p14:creationId xmlns:p14="http://schemas.microsoft.com/office/powerpoint/2010/main" val="3551350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r>
              <a:rPr lang="en-US" sz="1400" b="1" dirty="0">
                <a:latin typeface="Arial" panose="020B0604020202020204" pitchFamily="34" charset="0"/>
                <a:cs typeface="Arial" panose="020B0604020202020204" pitchFamily="34" charset="0"/>
              </a:rPr>
              <a:t>2 Peter 3:18 NKJV 18 </a:t>
            </a:r>
            <a:r>
              <a:rPr lang="en-US" sz="1400" b="0" dirty="0">
                <a:latin typeface="Arial" panose="020B0604020202020204" pitchFamily="34" charset="0"/>
                <a:cs typeface="Arial" panose="020B0604020202020204" pitchFamily="34" charset="0"/>
              </a:rPr>
              <a:t>but grow in the grace and knowledge of our Lord and Savior Jesus Christ. To Him be the glory both now and forever. Amen.</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Ephesians 5:1 NKJV </a:t>
            </a:r>
            <a:r>
              <a:rPr lang="en-US" sz="1400" b="0" dirty="0">
                <a:latin typeface="Arial" panose="020B0604020202020204" pitchFamily="34" charset="0"/>
                <a:cs typeface="Arial" panose="020B0604020202020204" pitchFamily="34" charset="0"/>
              </a:rPr>
              <a:t>1 Therefore be imitators of God as dear children.</a:t>
            </a:r>
          </a:p>
          <a:p>
            <a:r>
              <a:rPr lang="en-US" sz="1400" b="1" dirty="0">
                <a:latin typeface="Arial" panose="020B0604020202020204" pitchFamily="34" charset="0"/>
                <a:cs typeface="Arial" panose="020B0604020202020204" pitchFamily="34" charset="0"/>
              </a:rPr>
              <a:t>1 Corinthians 11:1 NKJV 1 </a:t>
            </a:r>
            <a:r>
              <a:rPr lang="en-US" sz="1400" b="0" dirty="0">
                <a:latin typeface="Arial" panose="020B0604020202020204" pitchFamily="34" charset="0"/>
                <a:cs typeface="Arial" panose="020B0604020202020204" pitchFamily="34" charset="0"/>
              </a:rPr>
              <a:t>Imitate me, just as I also imitate Christ.</a:t>
            </a:r>
          </a:p>
        </p:txBody>
      </p:sp>
      <p:sp>
        <p:nvSpPr>
          <p:cNvPr id="4" name="Slide Number Placeholder 3"/>
          <p:cNvSpPr>
            <a:spLocks noGrp="1"/>
          </p:cNvSpPr>
          <p:nvPr>
            <p:ph type="sldNum" sz="quarter" idx="5"/>
          </p:nvPr>
        </p:nvSpPr>
        <p:spPr/>
        <p:txBody>
          <a:bodyPr/>
          <a:lstStyle/>
          <a:p>
            <a:fld id="{9870EF2B-F8D3-4EBA-BC19-A7956F4EB46D}" type="slidenum">
              <a:rPr lang="en-US" smtClean="0"/>
              <a:t>10</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4/21/2023 AM</a:t>
            </a:r>
          </a:p>
        </p:txBody>
      </p:sp>
    </p:spTree>
    <p:extLst>
      <p:ext uri="{BB962C8B-B14F-4D97-AF65-F5344CB8AC3E}">
        <p14:creationId xmlns:p14="http://schemas.microsoft.com/office/powerpoint/2010/main" val="3214536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endParaRPr lang="en-US"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11</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4/21/2023 AM</a:t>
            </a:r>
          </a:p>
        </p:txBody>
      </p:sp>
    </p:spTree>
    <p:extLst>
      <p:ext uri="{BB962C8B-B14F-4D97-AF65-F5344CB8AC3E}">
        <p14:creationId xmlns:p14="http://schemas.microsoft.com/office/powerpoint/2010/main" val="30357423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endParaRPr lang="en-US" sz="1400" b="0" i="0" u="none" strike="noStrike" baseline="0" dirty="0">
              <a:latin typeface="Arial" panose="020B0604020202020204" pitchFamily="34" charset="0"/>
              <a:cs typeface="Arial" panose="020B0604020202020204" pitchFamily="34" charset="0"/>
            </a:endParaRPr>
          </a:p>
          <a:p>
            <a:endParaRPr lang="en-US" sz="1400" b="0" i="0" u="none" strike="noStrike"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12</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4/21/2023 AM</a:t>
            </a:r>
          </a:p>
        </p:txBody>
      </p:sp>
    </p:spTree>
    <p:extLst>
      <p:ext uri="{BB962C8B-B14F-4D97-AF65-F5344CB8AC3E}">
        <p14:creationId xmlns:p14="http://schemas.microsoft.com/office/powerpoint/2010/main" val="35112960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8113" y="280988"/>
            <a:ext cx="4321175" cy="3240087"/>
          </a:xfrm>
        </p:spPr>
      </p:sp>
      <p:sp>
        <p:nvSpPr>
          <p:cNvPr id="3" name="Notes Placeholder 2"/>
          <p:cNvSpPr>
            <a:spLocks noGrp="1"/>
          </p:cNvSpPr>
          <p:nvPr>
            <p:ph type="body" idx="1"/>
          </p:nvPr>
        </p:nvSpPr>
        <p:spPr>
          <a:xfrm>
            <a:off x="1693" y="3521075"/>
            <a:ext cx="7313507" cy="6080125"/>
          </a:xfrm>
        </p:spPr>
        <p:txBody>
          <a:bodyPr/>
          <a:lstStyle/>
          <a:p>
            <a:r>
              <a:rPr lang="en-US" sz="1400" b="1" dirty="0">
                <a:latin typeface="Arial" panose="020B0604020202020204" pitchFamily="34" charset="0"/>
                <a:cs typeface="Arial" panose="020B0604020202020204" pitchFamily="34" charset="0"/>
              </a:rPr>
              <a:t> </a:t>
            </a:r>
          </a:p>
          <a:p>
            <a:r>
              <a:rPr lang="en-US" sz="1400" b="1" dirty="0">
                <a:latin typeface="Arial" panose="020B0604020202020204" pitchFamily="34" charset="0"/>
                <a:cs typeface="Arial" panose="020B0604020202020204" pitchFamily="34" charset="0"/>
              </a:rPr>
              <a:t>14 Do not be unequally yoked together with unbelievers. For what fellowship has righteousness with lawlessness? And what communion has light with darkness?</a:t>
            </a:r>
          </a:p>
          <a:p>
            <a:r>
              <a:rPr lang="en-US" sz="1400" b="1" dirty="0">
                <a:latin typeface="Arial" panose="020B0604020202020204" pitchFamily="34" charset="0"/>
                <a:cs typeface="Arial" panose="020B0604020202020204" pitchFamily="34" charset="0"/>
              </a:rPr>
              <a:t> 15 And what accord has Christ with Belial? Or what part has a believer with an unbeliever?</a:t>
            </a:r>
          </a:p>
          <a:p>
            <a:r>
              <a:rPr lang="en-US" sz="1400" b="1" dirty="0">
                <a:latin typeface="Arial" panose="020B0604020202020204" pitchFamily="34" charset="0"/>
                <a:cs typeface="Arial" panose="020B0604020202020204" pitchFamily="34" charset="0"/>
              </a:rPr>
              <a:t> 16 And what agreement has the temple of God with idols? For you are the temple of the living God. As God has said: "I will dwell in them And walk among them. I will be their God, And they shall be My people."</a:t>
            </a:r>
          </a:p>
          <a:p>
            <a:r>
              <a:rPr lang="en-US" sz="1400" b="1" dirty="0">
                <a:latin typeface="Arial" panose="020B0604020202020204" pitchFamily="34" charset="0"/>
                <a:cs typeface="Arial" panose="020B0604020202020204" pitchFamily="34" charset="0"/>
              </a:rPr>
              <a:t> </a:t>
            </a:r>
            <a:r>
              <a:rPr lang="en-US" sz="1400" b="1" u="sng" dirty="0">
                <a:latin typeface="Arial" panose="020B0604020202020204" pitchFamily="34" charset="0"/>
                <a:cs typeface="Arial" panose="020B0604020202020204" pitchFamily="34" charset="0"/>
              </a:rPr>
              <a:t>17 Therefore "Come out from among them And be separate, says the Lord. Do not touch what is unclean, And I will receive you."</a:t>
            </a:r>
          </a:p>
          <a:p>
            <a:r>
              <a:rPr lang="en-US" sz="1400" b="1" u="sng" dirty="0">
                <a:latin typeface="Arial" panose="020B0604020202020204" pitchFamily="34" charset="0"/>
                <a:cs typeface="Arial" panose="020B0604020202020204" pitchFamily="34" charset="0"/>
              </a:rPr>
              <a:t> 18 "I will be a Father to you, And you shall be My sons and daughters, Says the LORD Almighty."</a:t>
            </a:r>
          </a:p>
          <a:p>
            <a:r>
              <a:rPr lang="en-US" sz="1400" b="1" dirty="0">
                <a:latin typeface="Arial" panose="020B0604020202020204" pitchFamily="34" charset="0"/>
                <a:cs typeface="Arial" panose="020B0604020202020204" pitchFamily="34" charset="0"/>
              </a:rPr>
              <a:t> (NKJV)</a:t>
            </a:r>
          </a:p>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870EF2B-F8D3-4EBA-BC19-A7956F4EB46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a:ln>
                  <a:noFill/>
                </a:ln>
                <a:solidFill>
                  <a:prstClr val="black"/>
                </a:solidFill>
                <a:effectLst/>
                <a:uLnTx/>
                <a:uFillTx/>
                <a:latin typeface="Calibri" panose="020F0502020204030204"/>
                <a:ea typeface="+mn-ea"/>
                <a:cs typeface="+mn-cs"/>
              </a:rPr>
              <a:t>4/21/2023 AM</a:t>
            </a:r>
          </a:p>
        </p:txBody>
      </p:sp>
    </p:spTree>
    <p:extLst>
      <p:ext uri="{BB962C8B-B14F-4D97-AF65-F5344CB8AC3E}">
        <p14:creationId xmlns:p14="http://schemas.microsoft.com/office/powerpoint/2010/main" val="6810977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endParaRPr lang="en-US" sz="1400" b="1" dirty="0">
              <a:latin typeface="Arial" panose="020B0604020202020204" pitchFamily="34" charset="0"/>
              <a:cs typeface="Arial" panose="020B0604020202020204" pitchFamily="34" charset="0"/>
            </a:endParaRPr>
          </a:p>
          <a:p>
            <a:r>
              <a:rPr lang="en-US" sz="1400" b="1">
                <a:latin typeface="Arial" panose="020B0604020202020204" pitchFamily="34" charset="0"/>
                <a:cs typeface="Arial" panose="020B0604020202020204" pitchFamily="34" charset="0"/>
              </a:rPr>
              <a:t> </a:t>
            </a: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870EF2B-F8D3-4EBA-BC19-A7956F4EB46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a:ln>
                  <a:noFill/>
                </a:ln>
                <a:solidFill>
                  <a:prstClr val="black"/>
                </a:solidFill>
                <a:effectLst/>
                <a:uLnTx/>
                <a:uFillTx/>
                <a:latin typeface="Calibri" panose="020F0502020204030204"/>
                <a:ea typeface="+mn-ea"/>
                <a:cs typeface="+mn-cs"/>
              </a:rPr>
              <a:t>4/21/2023 AM</a:t>
            </a:r>
          </a:p>
        </p:txBody>
      </p:sp>
    </p:spTree>
    <p:extLst>
      <p:ext uri="{BB962C8B-B14F-4D97-AF65-F5344CB8AC3E}">
        <p14:creationId xmlns:p14="http://schemas.microsoft.com/office/powerpoint/2010/main" val="33945223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5038" y="225425"/>
            <a:ext cx="5683250" cy="4262438"/>
          </a:xfrm>
        </p:spPr>
      </p:sp>
      <p:sp>
        <p:nvSpPr>
          <p:cNvPr id="3" name="Notes Placeholder 2"/>
          <p:cNvSpPr>
            <a:spLocks noGrp="1"/>
          </p:cNvSpPr>
          <p:nvPr>
            <p:ph type="body" idx="1"/>
          </p:nvPr>
        </p:nvSpPr>
        <p:spPr>
          <a:xfrm>
            <a:off x="7795" y="4487229"/>
            <a:ext cx="7305712" cy="5113972"/>
          </a:xfrm>
        </p:spPr>
        <p:txBody>
          <a:bodyPr>
            <a:normAutofit lnSpcReduction="10000"/>
          </a:bodyPr>
          <a:lstStyle/>
          <a:p>
            <a:pPr>
              <a:defRPr/>
            </a:pPr>
            <a:r>
              <a:rPr lang="en-US" altLang="en-US" sz="1400" b="1" u="sng" dirty="0">
                <a:latin typeface="Arial" panose="020B0604020202020204" pitchFamily="34" charset="0"/>
                <a:cs typeface="Arial" panose="020B0604020202020204" pitchFamily="34" charset="0"/>
              </a:rPr>
              <a:t>Acts 2:36-37 - 36 </a:t>
            </a:r>
            <a:r>
              <a:rPr lang="en-US" altLang="en-US" sz="14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400" b="1" dirty="0">
                <a:latin typeface="Arial" panose="020B0604020202020204" pitchFamily="34" charset="0"/>
                <a:cs typeface="Arial" panose="020B0604020202020204" pitchFamily="34" charset="0"/>
              </a:rPr>
              <a:t>3</a:t>
            </a:r>
            <a:r>
              <a:rPr lang="en-US" altLang="en-US" sz="14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400" b="1" dirty="0">
                <a:latin typeface="Arial" panose="020B0604020202020204" pitchFamily="34" charset="0"/>
                <a:cs typeface="Arial" panose="020B0604020202020204" pitchFamily="34" charset="0"/>
              </a:rPr>
              <a:t>Men and brethren, what shall we do?</a:t>
            </a:r>
          </a:p>
          <a:p>
            <a:pPr>
              <a:defRPr/>
            </a:pPr>
            <a:r>
              <a:rPr lang="en-US" altLang="en-US" sz="1400" b="1" u="sng" dirty="0">
                <a:latin typeface="Arial" panose="020B0604020202020204" pitchFamily="34" charset="0"/>
                <a:cs typeface="Arial" panose="020B0604020202020204" pitchFamily="34" charset="0"/>
              </a:rPr>
              <a:t>Rom. 10:17 </a:t>
            </a:r>
            <a:r>
              <a:rPr lang="en-US" altLang="en-US" sz="14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400" b="1" u="sng" dirty="0">
                <a:latin typeface="Arial" panose="020B0604020202020204" pitchFamily="34" charset="0"/>
                <a:cs typeface="Arial" panose="020B0604020202020204" pitchFamily="34" charset="0"/>
              </a:rPr>
              <a:t>Heb 11:6</a:t>
            </a:r>
            <a:r>
              <a:rPr lang="en-US" altLang="en-US" sz="1400" b="1" dirty="0">
                <a:latin typeface="Arial" panose="020B0604020202020204" pitchFamily="34" charset="0"/>
                <a:cs typeface="Arial" panose="020B0604020202020204" pitchFamily="34" charset="0"/>
              </a:rPr>
              <a:t> </a:t>
            </a:r>
            <a:r>
              <a:rPr lang="en-US" altLang="en-US" sz="1400" b="0" dirty="0">
                <a:latin typeface="Arial" panose="020B0604020202020204" pitchFamily="34" charset="0"/>
                <a:cs typeface="Arial" panose="020B0604020202020204" pitchFamily="34" charset="0"/>
              </a:rPr>
              <a:t>But without faith it is impossible to please him: for he that cometh to God </a:t>
            </a:r>
            <a:r>
              <a:rPr lang="en-US" altLang="en-US" sz="1400" b="1" dirty="0">
                <a:latin typeface="Arial" panose="020B0604020202020204" pitchFamily="34" charset="0"/>
                <a:cs typeface="Arial" panose="020B0604020202020204" pitchFamily="34" charset="0"/>
              </a:rPr>
              <a:t>must believe that he is</a:t>
            </a:r>
            <a:r>
              <a:rPr lang="en-US" altLang="en-US" sz="1400" b="0" dirty="0">
                <a:latin typeface="Arial" panose="020B0604020202020204" pitchFamily="34" charset="0"/>
                <a:cs typeface="Arial" panose="020B0604020202020204" pitchFamily="34" charset="0"/>
              </a:rPr>
              <a:t>, and that he is a rewarder of </a:t>
            </a:r>
            <a:r>
              <a:rPr lang="en-US" altLang="en-US" sz="1400" b="1" dirty="0">
                <a:latin typeface="Arial" panose="020B0604020202020204" pitchFamily="34" charset="0"/>
                <a:cs typeface="Arial" panose="020B0604020202020204" pitchFamily="34" charset="0"/>
              </a:rPr>
              <a:t>them that diligently seek him</a:t>
            </a:r>
            <a:r>
              <a:rPr lang="en-US" altLang="en-US" sz="1400" b="0" dirty="0">
                <a:latin typeface="Arial" panose="020B0604020202020204" pitchFamily="34" charset="0"/>
                <a:cs typeface="Arial" panose="020B0604020202020204" pitchFamily="34" charset="0"/>
              </a:rPr>
              <a:t>.</a:t>
            </a:r>
          </a:p>
          <a:p>
            <a:pPr>
              <a:defRPr/>
            </a:pPr>
            <a:r>
              <a:rPr lang="en-US" altLang="en-US" sz="1400" b="1" u="sng" dirty="0">
                <a:latin typeface="Arial" panose="020B0604020202020204" pitchFamily="34" charset="0"/>
                <a:cs typeface="Arial" panose="020B0604020202020204" pitchFamily="34" charset="0"/>
              </a:rPr>
              <a:t>Jn. 8:24 </a:t>
            </a:r>
            <a:r>
              <a:rPr lang="en-US" altLang="en-US" sz="14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400" b="1" u="sng" dirty="0">
                <a:latin typeface="Arial" panose="020B0604020202020204" pitchFamily="34" charset="0"/>
                <a:cs typeface="Arial" panose="020B0604020202020204" pitchFamily="34" charset="0"/>
              </a:rPr>
              <a:t>Acts 17:30-31 </a:t>
            </a:r>
            <a:r>
              <a:rPr lang="en-US" altLang="en-US" sz="1400" dirty="0">
                <a:latin typeface="Arial" panose="020B0604020202020204" pitchFamily="34" charset="0"/>
                <a:cs typeface="Arial" panose="020B0604020202020204" pitchFamily="34" charset="0"/>
              </a:rPr>
              <a:t>- And the times of this ignorance God winked at; but now </a:t>
            </a:r>
            <a:r>
              <a:rPr lang="en-US" altLang="en-US" sz="1400" dirty="0" err="1">
                <a:latin typeface="Arial" panose="020B0604020202020204" pitchFamily="34" charset="0"/>
                <a:cs typeface="Arial" panose="020B0604020202020204" pitchFamily="34" charset="0"/>
              </a:rPr>
              <a:t>commandeth</a:t>
            </a:r>
            <a:r>
              <a:rPr lang="en-US" altLang="en-US" sz="14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400" b="1" u="sng" dirty="0">
                <a:latin typeface="Arial" panose="020B0604020202020204" pitchFamily="34" charset="0"/>
                <a:cs typeface="Arial" panose="020B0604020202020204" pitchFamily="34" charset="0"/>
              </a:rPr>
              <a:t>Matt. 10:34 </a:t>
            </a:r>
            <a:r>
              <a:rPr lang="en-US" altLang="en-US" sz="14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400" b="1" u="sng" dirty="0">
                <a:latin typeface="Arial" panose="020B0604020202020204" pitchFamily="34" charset="0"/>
                <a:cs typeface="Arial" panose="020B0604020202020204" pitchFamily="34" charset="0"/>
              </a:rPr>
              <a:t>Acts 2:38 </a:t>
            </a:r>
            <a:r>
              <a:rPr lang="en-US" altLang="en-US" sz="14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400" b="1" u="sng" dirty="0">
                <a:latin typeface="Arial" panose="020B0604020202020204" pitchFamily="34" charset="0"/>
                <a:cs typeface="Arial" panose="020B0604020202020204" pitchFamily="34" charset="0"/>
              </a:rPr>
              <a:t>1 Jn. 1:7-9 </a:t>
            </a:r>
            <a:r>
              <a:rPr lang="en-US" altLang="en-US" sz="14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400" dirty="0" err="1">
                <a:latin typeface="Arial" panose="020B0604020202020204" pitchFamily="34" charset="0"/>
                <a:cs typeface="Arial" panose="020B0604020202020204" pitchFamily="34" charset="0"/>
              </a:rPr>
              <a:t>cleanseth</a:t>
            </a:r>
            <a:r>
              <a:rPr lang="en-US" altLang="en-US" sz="1400" dirty="0">
                <a:latin typeface="Arial" panose="020B0604020202020204" pitchFamily="34" charset="0"/>
                <a:cs typeface="Arial" panose="020B0604020202020204" pitchFamily="34" charset="0"/>
              </a:rPr>
              <a:t> us from all sin</a:t>
            </a:r>
            <a:r>
              <a:rPr lang="en-US" altLang="en-US" sz="1400" b="1" dirty="0">
                <a:latin typeface="Arial" panose="020B0604020202020204" pitchFamily="34" charset="0"/>
                <a:cs typeface="Arial" panose="020B0604020202020204" pitchFamily="34" charset="0"/>
              </a:rPr>
              <a:t>. 8 </a:t>
            </a:r>
            <a:r>
              <a:rPr lang="en-US" altLang="en-US" sz="1400" dirty="0">
                <a:latin typeface="Arial" panose="020B0604020202020204" pitchFamily="34" charset="0"/>
                <a:cs typeface="Arial" panose="020B0604020202020204" pitchFamily="34" charset="0"/>
              </a:rPr>
              <a:t>If we say that we have no sin, we deceive ourselves, and the truth is not in us. </a:t>
            </a:r>
            <a:r>
              <a:rPr lang="en-US" altLang="en-US" sz="1400" b="1" dirty="0">
                <a:latin typeface="Arial" panose="020B0604020202020204" pitchFamily="34" charset="0"/>
                <a:cs typeface="Arial" panose="020B0604020202020204" pitchFamily="34" charset="0"/>
              </a:rPr>
              <a:t>9</a:t>
            </a:r>
            <a:r>
              <a:rPr lang="en-US" altLang="en-US" sz="14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400" b="1" u="sng" dirty="0">
                <a:latin typeface="Arial" panose="020B0604020202020204" pitchFamily="34" charset="0"/>
                <a:cs typeface="Arial" panose="020B0604020202020204" pitchFamily="34" charset="0"/>
              </a:rPr>
              <a:t>Rev. 2:10 </a:t>
            </a:r>
            <a:r>
              <a:rPr lang="en-US" altLang="en-US" sz="14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400" b="1" u="sng" dirty="0">
                <a:latin typeface="Arial" panose="020B0604020202020204" pitchFamily="34" charset="0"/>
                <a:cs typeface="Arial" panose="020B0604020202020204" pitchFamily="34" charset="0"/>
              </a:rPr>
              <a:t>be thou faithful unto death, and I will give thee a crown of life</a:t>
            </a:r>
            <a:r>
              <a:rPr lang="en-US" altLang="en-US" sz="14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4/21/2023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15</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336550"/>
            <a:ext cx="4321175" cy="3240088"/>
          </a:xfrm>
        </p:spPr>
      </p:sp>
      <p:sp>
        <p:nvSpPr>
          <p:cNvPr id="3" name="Notes Placeholder 2"/>
          <p:cNvSpPr>
            <a:spLocks noGrp="1"/>
          </p:cNvSpPr>
          <p:nvPr>
            <p:ph type="body" idx="1"/>
          </p:nvPr>
        </p:nvSpPr>
        <p:spPr>
          <a:xfrm>
            <a:off x="-1" y="3576638"/>
            <a:ext cx="7313507" cy="6024561"/>
          </a:xfrm>
        </p:spPr>
        <p:txBody>
          <a:bodyPr/>
          <a:lstStyle/>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1 Cor.6:17-18 -17 Therefore "Come out from among them And be separate, says the Lord. Do not touch what is unclean, And I will receive you."</a:t>
            </a:r>
          </a:p>
          <a:p>
            <a:r>
              <a:rPr lang="en-US" sz="1400" b="1" dirty="0">
                <a:latin typeface="Arial" panose="020B0604020202020204" pitchFamily="34" charset="0"/>
                <a:cs typeface="Arial" panose="020B0604020202020204" pitchFamily="34" charset="0"/>
              </a:rPr>
              <a:t> 18 "I will be a Father to you, And you shall be My sons and daughters, Says the LORD Almighty."</a:t>
            </a:r>
          </a:p>
          <a:p>
            <a:r>
              <a:rPr lang="en-US" sz="1400" b="1" dirty="0">
                <a:latin typeface="Arial" panose="020B0604020202020204" pitchFamily="34" charset="0"/>
                <a:cs typeface="Arial" panose="020B0604020202020204" pitchFamily="34" charset="0"/>
              </a:rPr>
              <a:t> (NKJV)</a:t>
            </a:r>
          </a:p>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2</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4/21/2023 AM</a:t>
            </a:r>
          </a:p>
        </p:txBody>
      </p:sp>
    </p:spTree>
    <p:extLst>
      <p:ext uri="{BB962C8B-B14F-4D97-AF65-F5344CB8AC3E}">
        <p14:creationId xmlns:p14="http://schemas.microsoft.com/office/powerpoint/2010/main" val="1302280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41300"/>
            <a:ext cx="4321175" cy="3240088"/>
          </a:xfrm>
        </p:spPr>
      </p:sp>
      <p:sp>
        <p:nvSpPr>
          <p:cNvPr id="3" name="Notes Placeholder 2"/>
          <p:cNvSpPr>
            <a:spLocks noGrp="1"/>
          </p:cNvSpPr>
          <p:nvPr>
            <p:ph type="body" idx="1"/>
          </p:nvPr>
        </p:nvSpPr>
        <p:spPr>
          <a:xfrm>
            <a:off x="-1" y="3722688"/>
            <a:ext cx="7313507" cy="5878511"/>
          </a:xfrm>
        </p:spPr>
        <p:txBody>
          <a:bodyPr/>
          <a:lstStyle/>
          <a:p>
            <a:r>
              <a:rPr lang="en-US" sz="1400" b="1" dirty="0">
                <a:latin typeface="Arial" panose="020B0604020202020204" pitchFamily="34" charset="0"/>
                <a:cs typeface="Arial" panose="020B0604020202020204" pitchFamily="34" charset="0"/>
              </a:rPr>
              <a:t>Matt. 5:43-48 - (NKJV) </a:t>
            </a:r>
          </a:p>
          <a:p>
            <a:r>
              <a:rPr lang="en-US" sz="1400" b="1" dirty="0">
                <a:latin typeface="Arial" panose="020B0604020202020204" pitchFamily="34" charset="0"/>
                <a:cs typeface="Arial" panose="020B0604020202020204" pitchFamily="34" charset="0"/>
              </a:rPr>
              <a:t> 43 "You have heard that it was said, 'You shall love your neighbor and hate your enemy.'</a:t>
            </a:r>
          </a:p>
          <a:p>
            <a:r>
              <a:rPr lang="en-US" sz="1400" b="1" dirty="0">
                <a:latin typeface="Arial" panose="020B0604020202020204" pitchFamily="34" charset="0"/>
                <a:cs typeface="Arial" panose="020B0604020202020204" pitchFamily="34" charset="0"/>
              </a:rPr>
              <a:t> 44 "But I say to you, love your enemies, bless those who curse you, do good to those who hate you, and pray for those who spitefully use you and persecute you,</a:t>
            </a:r>
          </a:p>
          <a:p>
            <a:r>
              <a:rPr lang="en-US" sz="1400" b="1" dirty="0">
                <a:latin typeface="Arial" panose="020B0604020202020204" pitchFamily="34" charset="0"/>
                <a:cs typeface="Arial" panose="020B0604020202020204" pitchFamily="34" charset="0"/>
              </a:rPr>
              <a:t> 45 "that you may be sons of your Father in heaven; for He makes His sun rise on the evil and on the good, and sends rain on the just and on the unjust.</a:t>
            </a:r>
          </a:p>
          <a:p>
            <a:r>
              <a:rPr lang="en-US" sz="1400" b="1" dirty="0">
                <a:latin typeface="Arial" panose="020B0604020202020204" pitchFamily="34" charset="0"/>
                <a:cs typeface="Arial" panose="020B0604020202020204" pitchFamily="34" charset="0"/>
              </a:rPr>
              <a:t> 46 "For if you love those who love you, what reward have you? Do not even the tax collectors do the same?</a:t>
            </a:r>
          </a:p>
          <a:p>
            <a:r>
              <a:rPr lang="en-US" sz="1400" b="1" dirty="0">
                <a:latin typeface="Arial" panose="020B0604020202020204" pitchFamily="34" charset="0"/>
                <a:cs typeface="Arial" panose="020B0604020202020204" pitchFamily="34" charset="0"/>
              </a:rPr>
              <a:t> 47 "And if you greet your brethren only, </a:t>
            </a:r>
            <a:r>
              <a:rPr lang="en-US" sz="1400" b="1" u="sng" dirty="0">
                <a:latin typeface="Arial" panose="020B0604020202020204" pitchFamily="34" charset="0"/>
                <a:cs typeface="Arial" panose="020B0604020202020204" pitchFamily="34" charset="0"/>
              </a:rPr>
              <a:t>what do you do more than others</a:t>
            </a:r>
            <a:r>
              <a:rPr lang="en-US" sz="1400" b="1" u="none"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Do not even the tax collectors do so?</a:t>
            </a:r>
          </a:p>
          <a:p>
            <a:r>
              <a:rPr lang="en-US" sz="1400" b="1" dirty="0">
                <a:latin typeface="Arial" panose="020B0604020202020204" pitchFamily="34" charset="0"/>
                <a:cs typeface="Arial" panose="020B0604020202020204" pitchFamily="34" charset="0"/>
              </a:rPr>
              <a:t> 48 "Therefore you shall be perfect, just as your Father in heaven is perfect.</a:t>
            </a:r>
          </a:p>
          <a:p>
            <a:endParaRPr lang="en-US"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3</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4/21/2023 AM</a:t>
            </a:r>
          </a:p>
        </p:txBody>
      </p:sp>
    </p:spTree>
    <p:extLst>
      <p:ext uri="{BB962C8B-B14F-4D97-AF65-F5344CB8AC3E}">
        <p14:creationId xmlns:p14="http://schemas.microsoft.com/office/powerpoint/2010/main" val="1426994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sz="1400" b="1" i="0" u="sng" dirty="0">
                <a:latin typeface="Arial" panose="020B0604020202020204" pitchFamily="34" charset="0"/>
                <a:cs typeface="Arial" panose="020B0604020202020204" pitchFamily="34" charset="0"/>
              </a:rPr>
              <a:t>DISTINCT</a:t>
            </a:r>
          </a:p>
          <a:p>
            <a:endParaRPr lang="en-US" sz="1400" b="1" i="0" u="sng"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4</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4/21/2023 AM</a:t>
            </a:r>
          </a:p>
        </p:txBody>
      </p:sp>
    </p:spTree>
    <p:extLst>
      <p:ext uri="{BB962C8B-B14F-4D97-AF65-F5344CB8AC3E}">
        <p14:creationId xmlns:p14="http://schemas.microsoft.com/office/powerpoint/2010/main" val="198568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41300"/>
            <a:ext cx="4321175" cy="3240088"/>
          </a:xfrm>
        </p:spPr>
      </p:sp>
      <p:sp>
        <p:nvSpPr>
          <p:cNvPr id="3" name="Notes Placeholder 2"/>
          <p:cNvSpPr>
            <a:spLocks noGrp="1"/>
          </p:cNvSpPr>
          <p:nvPr>
            <p:ph type="body" idx="1"/>
          </p:nvPr>
        </p:nvSpPr>
        <p:spPr>
          <a:xfrm>
            <a:off x="-1" y="3481388"/>
            <a:ext cx="7313507" cy="6119811"/>
          </a:xfrm>
        </p:spPr>
        <p:txBody>
          <a:bodyPr/>
          <a:lstStyle/>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5</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4/21/2023 AM</a:t>
            </a:r>
          </a:p>
        </p:txBody>
      </p:sp>
    </p:spTree>
    <p:extLst>
      <p:ext uri="{BB962C8B-B14F-4D97-AF65-F5344CB8AC3E}">
        <p14:creationId xmlns:p14="http://schemas.microsoft.com/office/powerpoint/2010/main" val="1535945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r>
              <a:rPr lang="en-US" sz="1400" b="1" dirty="0">
                <a:latin typeface="Arial" panose="020B0604020202020204" pitchFamily="34" charset="0"/>
                <a:cs typeface="Arial" panose="020B0604020202020204" pitchFamily="34" charset="0"/>
              </a:rPr>
              <a:t>Eph 4:17 NKJV </a:t>
            </a:r>
            <a:r>
              <a:rPr lang="en-US" sz="1400" b="0" dirty="0">
                <a:latin typeface="Arial" panose="020B0604020202020204" pitchFamily="34" charset="0"/>
                <a:cs typeface="Arial" panose="020B0604020202020204" pitchFamily="34" charset="0"/>
              </a:rPr>
              <a:t>This I say, therefore, and testify in the Lord, that you should no longer walk as the rest of the Gentiles walk, in the futility of their mind,</a:t>
            </a:r>
          </a:p>
          <a:p>
            <a:r>
              <a:rPr lang="en-US" sz="1400" b="0" dirty="0">
                <a:latin typeface="Arial" panose="020B0604020202020204" pitchFamily="34" charset="0"/>
                <a:cs typeface="Arial" panose="020B0604020202020204" pitchFamily="34" charset="0"/>
              </a:rPr>
              <a:t> 18 having their understanding darkened, being alienated from the life of God, because of the ignorance that is in them, because of the blindness of their heart;</a:t>
            </a:r>
          </a:p>
          <a:p>
            <a:r>
              <a:rPr lang="en-US" sz="1400" b="0" dirty="0">
                <a:latin typeface="Arial" panose="020B0604020202020204" pitchFamily="34" charset="0"/>
                <a:cs typeface="Arial" panose="020B0604020202020204" pitchFamily="34" charset="0"/>
              </a:rPr>
              <a:t> 19 who, being past feeling, have given themselves over to lewdness, to work all uncleanness with greediness.</a:t>
            </a:r>
          </a:p>
          <a:p>
            <a:r>
              <a:rPr lang="en-US" sz="1400" b="0" dirty="0">
                <a:latin typeface="Arial" panose="020B0604020202020204" pitchFamily="34" charset="0"/>
                <a:cs typeface="Arial" panose="020B0604020202020204" pitchFamily="34" charset="0"/>
              </a:rPr>
              <a:t> 20 But you have not so learned Christ,</a:t>
            </a:r>
          </a:p>
          <a:p>
            <a:r>
              <a:rPr lang="en-US" sz="1400" b="0" dirty="0">
                <a:latin typeface="Arial" panose="020B0604020202020204" pitchFamily="34" charset="0"/>
                <a:cs typeface="Arial" panose="020B0604020202020204" pitchFamily="34" charset="0"/>
              </a:rPr>
              <a:t> 21 if indeed you have heard Him and have been taught by Him, as the truth is in Jesus:</a:t>
            </a:r>
          </a:p>
          <a:p>
            <a:r>
              <a:rPr lang="en-US" sz="1400" b="0" dirty="0">
                <a:latin typeface="Arial" panose="020B0604020202020204" pitchFamily="34" charset="0"/>
                <a:cs typeface="Arial" panose="020B0604020202020204" pitchFamily="34" charset="0"/>
              </a:rPr>
              <a:t> 22 that you put off, concerning your former conduct, the old man which grows corrupt according to the deceitful lusts,</a:t>
            </a:r>
          </a:p>
          <a:p>
            <a:r>
              <a:rPr lang="en-US" sz="1400" b="0" dirty="0">
                <a:latin typeface="Arial" panose="020B0604020202020204" pitchFamily="34" charset="0"/>
                <a:cs typeface="Arial" panose="020B0604020202020204" pitchFamily="34" charset="0"/>
              </a:rPr>
              <a:t> 23 and be renewed in the spirit of your mind,</a:t>
            </a:r>
          </a:p>
          <a:p>
            <a:r>
              <a:rPr lang="en-US" sz="1400" b="0" dirty="0">
                <a:latin typeface="Arial" panose="020B0604020202020204" pitchFamily="34" charset="0"/>
                <a:cs typeface="Arial" panose="020B0604020202020204" pitchFamily="34" charset="0"/>
              </a:rPr>
              <a:t> 24 and that you put on the new man which was created according to God, in true righteousness and holiness.</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1 Peter 4:1-4 NKJV 1 </a:t>
            </a:r>
            <a:r>
              <a:rPr lang="en-US" sz="1400" b="0" dirty="0">
                <a:latin typeface="Arial" panose="020B0604020202020204" pitchFamily="34" charset="0"/>
                <a:cs typeface="Arial" panose="020B0604020202020204" pitchFamily="34" charset="0"/>
              </a:rPr>
              <a:t>Therefore, since Christ suffered for us in the flesh, arm yourselves also </a:t>
            </a:r>
            <a:r>
              <a:rPr lang="en-US" sz="1400" b="1" dirty="0">
                <a:latin typeface="Arial" panose="020B0604020202020204" pitchFamily="34" charset="0"/>
                <a:cs typeface="Arial" panose="020B0604020202020204" pitchFamily="34" charset="0"/>
              </a:rPr>
              <a:t>with the same mind</a:t>
            </a:r>
            <a:r>
              <a:rPr lang="en-US" sz="1400" b="0" dirty="0">
                <a:latin typeface="Arial" panose="020B0604020202020204" pitchFamily="34" charset="0"/>
                <a:cs typeface="Arial" panose="020B0604020202020204" pitchFamily="34" charset="0"/>
              </a:rPr>
              <a:t>, for he who has suffered in the flesh has ceased from sin, </a:t>
            </a:r>
            <a:r>
              <a:rPr lang="en-US" sz="1400" b="1" dirty="0">
                <a:latin typeface="Arial" panose="020B0604020202020204" pitchFamily="34" charset="0"/>
                <a:cs typeface="Arial" panose="020B0604020202020204" pitchFamily="34" charset="0"/>
              </a:rPr>
              <a:t>2</a:t>
            </a:r>
            <a:r>
              <a:rPr lang="en-US" sz="1400" b="0" dirty="0">
                <a:latin typeface="Arial" panose="020B0604020202020204" pitchFamily="34" charset="0"/>
                <a:cs typeface="Arial" panose="020B0604020202020204" pitchFamily="34" charset="0"/>
              </a:rPr>
              <a:t> that he no longer should live the rest of his time in the flesh for the lusts of men, but for the will of God. </a:t>
            </a:r>
            <a:r>
              <a:rPr lang="en-US" sz="1400" b="1" dirty="0">
                <a:latin typeface="Arial" panose="020B0604020202020204" pitchFamily="34" charset="0"/>
                <a:cs typeface="Arial" panose="020B0604020202020204" pitchFamily="34" charset="0"/>
              </a:rPr>
              <a:t>3</a:t>
            </a:r>
            <a:r>
              <a:rPr lang="en-US" sz="1400" b="0" dirty="0">
                <a:latin typeface="Arial" panose="020B0604020202020204" pitchFamily="34" charset="0"/>
                <a:cs typeface="Arial" panose="020B0604020202020204" pitchFamily="34" charset="0"/>
              </a:rPr>
              <a:t> For we have spent enough of our past lifetime in doing the will of the Gentiles--when we walked in lewdness, lusts, drunkenness, revelries, drinking parties, and abominable idolatries. </a:t>
            </a:r>
            <a:r>
              <a:rPr lang="en-US" sz="1400" b="1" dirty="0">
                <a:latin typeface="Arial" panose="020B0604020202020204" pitchFamily="34" charset="0"/>
                <a:cs typeface="Arial" panose="020B0604020202020204" pitchFamily="34" charset="0"/>
              </a:rPr>
              <a:t>4</a:t>
            </a:r>
            <a:r>
              <a:rPr lang="en-US" sz="1400" b="0" dirty="0">
                <a:latin typeface="Arial" panose="020B0604020202020204" pitchFamily="34" charset="0"/>
                <a:cs typeface="Arial" panose="020B0604020202020204" pitchFamily="34" charset="0"/>
              </a:rPr>
              <a:t> In regard to these, they think it strange that you do not run with them in the same flood of dissipation, speaking evil of you.</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Romans 12:1-2 NKJV 1 </a:t>
            </a:r>
            <a:r>
              <a:rPr lang="en-US" sz="1400" b="0" dirty="0">
                <a:latin typeface="Arial" panose="020B0604020202020204" pitchFamily="34" charset="0"/>
                <a:cs typeface="Arial" panose="020B0604020202020204" pitchFamily="34" charset="0"/>
              </a:rPr>
              <a:t>I beseech you therefore, brethren, by the mercies of God, that you present your bodies a living sacrifice, holy, acceptable to God, which is your reasonable service. </a:t>
            </a:r>
            <a:r>
              <a:rPr lang="en-US" sz="1400" b="1" dirty="0">
                <a:latin typeface="Arial" panose="020B0604020202020204" pitchFamily="34" charset="0"/>
                <a:cs typeface="Arial" panose="020B0604020202020204" pitchFamily="34" charset="0"/>
              </a:rPr>
              <a:t>2</a:t>
            </a:r>
            <a:r>
              <a:rPr lang="en-US" sz="1400" b="0" dirty="0">
                <a:latin typeface="Arial" panose="020B0604020202020204" pitchFamily="34" charset="0"/>
                <a:cs typeface="Arial" panose="020B0604020202020204" pitchFamily="34" charset="0"/>
              </a:rPr>
              <a:t>  And do not be conformed to this world, but be transformed by the renewing of your mind, that you may prove what is that good and acceptable and perfect will of God.</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Matthew 5:14-15 NKJV 14 </a:t>
            </a:r>
            <a:r>
              <a:rPr lang="en-US" sz="1400" b="0" dirty="0">
                <a:latin typeface="Arial" panose="020B0604020202020204" pitchFamily="34" charset="0"/>
                <a:cs typeface="Arial" panose="020B0604020202020204" pitchFamily="34" charset="0"/>
              </a:rPr>
              <a:t>"You are the light of the world. A city that is set on a hill cannot be hidden. </a:t>
            </a:r>
            <a:r>
              <a:rPr lang="en-US" sz="1400" b="1" dirty="0">
                <a:latin typeface="Arial" panose="020B0604020202020204" pitchFamily="34" charset="0"/>
                <a:cs typeface="Arial" panose="020B0604020202020204" pitchFamily="34" charset="0"/>
              </a:rPr>
              <a:t>15</a:t>
            </a:r>
            <a:r>
              <a:rPr lang="en-US" sz="1400" b="0" dirty="0">
                <a:latin typeface="Arial" panose="020B0604020202020204" pitchFamily="34" charset="0"/>
                <a:cs typeface="Arial" panose="020B0604020202020204" pitchFamily="34" charset="0"/>
              </a:rPr>
              <a:t> "Nor do they light a lamp and put it under a basket, but on a lampstand, and it gives light to all who are in the house.</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John 13:34-35 NKJV 34 "A new commandment I give to you, that you love one another; as I have loved you</a:t>
            </a:r>
            <a:r>
              <a:rPr lang="en-US" sz="1400" b="0" dirty="0">
                <a:latin typeface="Arial" panose="020B0604020202020204" pitchFamily="34" charset="0"/>
                <a:cs typeface="Arial" panose="020B0604020202020204" pitchFamily="34" charset="0"/>
              </a:rPr>
              <a:t>, that you also love one another. </a:t>
            </a:r>
            <a:r>
              <a:rPr lang="en-US" sz="1400" b="1" dirty="0">
                <a:latin typeface="Arial" panose="020B0604020202020204" pitchFamily="34" charset="0"/>
                <a:cs typeface="Arial" panose="020B0604020202020204" pitchFamily="34" charset="0"/>
              </a:rPr>
              <a:t>35</a:t>
            </a:r>
            <a:r>
              <a:rPr lang="en-US" sz="1400" b="0" dirty="0">
                <a:latin typeface="Arial" panose="020B0604020202020204" pitchFamily="34" charset="0"/>
                <a:cs typeface="Arial" panose="020B0604020202020204" pitchFamily="34" charset="0"/>
              </a:rPr>
              <a:t> "By this all will know that you are My disciples, if you have love for one another."</a:t>
            </a:r>
          </a:p>
        </p:txBody>
      </p:sp>
      <p:sp>
        <p:nvSpPr>
          <p:cNvPr id="4" name="Slide Number Placeholder 3"/>
          <p:cNvSpPr>
            <a:spLocks noGrp="1"/>
          </p:cNvSpPr>
          <p:nvPr>
            <p:ph type="sldNum" sz="quarter" idx="5"/>
          </p:nvPr>
        </p:nvSpPr>
        <p:spPr/>
        <p:txBody>
          <a:bodyPr/>
          <a:lstStyle/>
          <a:p>
            <a:fld id="{9870EF2B-F8D3-4EBA-BC19-A7956F4EB46D}" type="slidenum">
              <a:rPr lang="en-US" smtClean="0"/>
              <a:t>6</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4/21/2023 AM</a:t>
            </a:r>
          </a:p>
        </p:txBody>
      </p:sp>
    </p:spTree>
    <p:extLst>
      <p:ext uri="{BB962C8B-B14F-4D97-AF65-F5344CB8AC3E}">
        <p14:creationId xmlns:p14="http://schemas.microsoft.com/office/powerpoint/2010/main" val="751617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r>
              <a:rPr lang="en-US" sz="1400" b="1" dirty="0">
                <a:latin typeface="Arial" panose="020B0604020202020204" pitchFamily="34" charset="0"/>
                <a:cs typeface="Arial" panose="020B0604020202020204" pitchFamily="34" charset="0"/>
              </a:rPr>
              <a:t>Romans 6:1-4 NKJV 1 </a:t>
            </a:r>
            <a:r>
              <a:rPr lang="en-US" sz="1400" b="0" dirty="0">
                <a:latin typeface="Arial" panose="020B0604020202020204" pitchFamily="34" charset="0"/>
                <a:cs typeface="Arial" panose="020B0604020202020204" pitchFamily="34" charset="0"/>
              </a:rPr>
              <a:t>What shall we say then? Shall we continue in sin that grace may abound? </a:t>
            </a:r>
            <a:r>
              <a:rPr lang="en-US" sz="1400" b="1" dirty="0">
                <a:latin typeface="Arial" panose="020B0604020202020204" pitchFamily="34" charset="0"/>
                <a:cs typeface="Arial" panose="020B0604020202020204" pitchFamily="34" charset="0"/>
              </a:rPr>
              <a:t>2</a:t>
            </a:r>
            <a:r>
              <a:rPr lang="en-US" sz="1400" b="0" dirty="0">
                <a:latin typeface="Arial" panose="020B0604020202020204" pitchFamily="34" charset="0"/>
                <a:cs typeface="Arial" panose="020B0604020202020204" pitchFamily="34" charset="0"/>
              </a:rPr>
              <a:t> Certainly not! How shall we who died to sin live any longer in it? </a:t>
            </a:r>
            <a:r>
              <a:rPr lang="en-US" sz="1400" b="1" dirty="0">
                <a:latin typeface="Arial" panose="020B0604020202020204" pitchFamily="34" charset="0"/>
                <a:cs typeface="Arial" panose="020B0604020202020204" pitchFamily="34" charset="0"/>
              </a:rPr>
              <a:t>3 Or do you not know that as many of us as were baptized into Christ Jesus were baptized into His death? 4 Therefore we were buried with Him through baptism into death, that just as Christ was raised from the dead by the glory of the Father, </a:t>
            </a:r>
            <a:r>
              <a:rPr lang="en-US" sz="1400" b="1" u="sng" dirty="0">
                <a:latin typeface="Arial" panose="020B0604020202020204" pitchFamily="34" charset="0"/>
                <a:cs typeface="Arial" panose="020B0604020202020204" pitchFamily="34" charset="0"/>
              </a:rPr>
              <a:t>even so we also should walk in newness of life</a:t>
            </a:r>
            <a:r>
              <a:rPr lang="en-US" sz="1400" b="1" dirty="0">
                <a:latin typeface="Arial" panose="020B0604020202020204" pitchFamily="34" charset="0"/>
                <a:cs typeface="Arial" panose="020B0604020202020204" pitchFamily="34" charset="0"/>
              </a:rPr>
              <a:t>.</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Colossians 3:1-11 NKJV 1 </a:t>
            </a:r>
            <a:r>
              <a:rPr lang="en-US" sz="1400" b="0" dirty="0">
                <a:latin typeface="Arial" panose="020B0604020202020204" pitchFamily="34" charset="0"/>
                <a:cs typeface="Arial" panose="020B0604020202020204" pitchFamily="34" charset="0"/>
              </a:rPr>
              <a:t>If then you were raised with Christ, seek those things which are above, where Christ is, sitting at the right hand of God.</a:t>
            </a:r>
          </a:p>
          <a:p>
            <a:r>
              <a:rPr lang="en-US" sz="1400" b="0" dirty="0">
                <a:latin typeface="Arial" panose="020B0604020202020204" pitchFamily="34" charset="0"/>
                <a:cs typeface="Arial" panose="020B0604020202020204" pitchFamily="34" charset="0"/>
              </a:rPr>
              <a:t> 2 Set your mind on things above, not on things on the earth.</a:t>
            </a:r>
          </a:p>
          <a:p>
            <a:r>
              <a:rPr lang="en-US" sz="1400" b="0" dirty="0">
                <a:latin typeface="Arial" panose="020B0604020202020204" pitchFamily="34" charset="0"/>
                <a:cs typeface="Arial" panose="020B0604020202020204" pitchFamily="34" charset="0"/>
              </a:rPr>
              <a:t> 3 For you died, and your life is hidden with Christ in God.</a:t>
            </a:r>
          </a:p>
          <a:p>
            <a:r>
              <a:rPr lang="en-US" sz="1400" b="0" dirty="0">
                <a:latin typeface="Arial" panose="020B0604020202020204" pitchFamily="34" charset="0"/>
                <a:cs typeface="Arial" panose="020B0604020202020204" pitchFamily="34" charset="0"/>
              </a:rPr>
              <a:t> 4 When Christ who is our life appears, then you also will appear with Him in glory.</a:t>
            </a:r>
          </a:p>
          <a:p>
            <a:r>
              <a:rPr lang="en-US" sz="1400" b="0" dirty="0">
                <a:latin typeface="Arial" panose="020B0604020202020204" pitchFamily="34" charset="0"/>
                <a:cs typeface="Arial" panose="020B0604020202020204" pitchFamily="34" charset="0"/>
              </a:rPr>
              <a:t> 5 Therefore put to death your members which are on the earth: fornication, uncleanness, passion, evil desire, and covetousness, which is idolatry.</a:t>
            </a:r>
          </a:p>
          <a:p>
            <a:r>
              <a:rPr lang="en-US" sz="1400" b="0" dirty="0">
                <a:latin typeface="Arial" panose="020B0604020202020204" pitchFamily="34" charset="0"/>
                <a:cs typeface="Arial" panose="020B0604020202020204" pitchFamily="34" charset="0"/>
              </a:rPr>
              <a:t> 6 Because of these things the wrath of God is coming upon the sons of disobedience,</a:t>
            </a:r>
          </a:p>
          <a:p>
            <a:r>
              <a:rPr lang="en-US" sz="1400" b="0" dirty="0">
                <a:latin typeface="Arial" panose="020B0604020202020204" pitchFamily="34" charset="0"/>
                <a:cs typeface="Arial" panose="020B0604020202020204" pitchFamily="34" charset="0"/>
              </a:rPr>
              <a:t> 7 in which you yourselves once walked when you lived in them.</a:t>
            </a:r>
          </a:p>
          <a:p>
            <a:r>
              <a:rPr lang="en-US" sz="1400" b="0" dirty="0">
                <a:latin typeface="Arial" panose="020B0604020202020204" pitchFamily="34" charset="0"/>
                <a:cs typeface="Arial" panose="020B0604020202020204" pitchFamily="34" charset="0"/>
              </a:rPr>
              <a:t> 8 But now you yourselves are to put off all these: anger, wrath, malice, blasphemy, filthy language out of your mouth.</a:t>
            </a:r>
          </a:p>
          <a:p>
            <a:r>
              <a:rPr lang="en-US" sz="1400" b="0" dirty="0">
                <a:latin typeface="Arial" panose="020B0604020202020204" pitchFamily="34" charset="0"/>
                <a:cs typeface="Arial" panose="020B0604020202020204" pitchFamily="34" charset="0"/>
              </a:rPr>
              <a:t> 9 Do not lie to one another, since you have put off the old man with his deeds,</a:t>
            </a:r>
          </a:p>
          <a:p>
            <a:r>
              <a:rPr lang="en-US" sz="1400" b="0" dirty="0">
                <a:latin typeface="Arial" panose="020B0604020202020204" pitchFamily="34" charset="0"/>
                <a:cs typeface="Arial" panose="020B0604020202020204" pitchFamily="34" charset="0"/>
              </a:rPr>
              <a:t> 10 and have put on the new man who is renewed in knowledge according to the image of Him who created him,</a:t>
            </a:r>
          </a:p>
          <a:p>
            <a:r>
              <a:rPr lang="en-US" sz="1400" b="0" dirty="0">
                <a:latin typeface="Arial" panose="020B0604020202020204" pitchFamily="34" charset="0"/>
                <a:cs typeface="Arial" panose="020B0604020202020204" pitchFamily="34" charset="0"/>
              </a:rPr>
              <a:t> 11 where there is neither Greek nor Jew, circumcised nor uncircumcised, barbarian, Scythian, slave nor free, but Christ is all and in all.</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2 Corinthians 5:14-17 NKJV 14</a:t>
            </a:r>
            <a:r>
              <a:rPr lang="en-US" sz="1400" b="0" dirty="0">
                <a:latin typeface="Arial" panose="020B0604020202020204" pitchFamily="34" charset="0"/>
                <a:cs typeface="Arial" panose="020B0604020202020204" pitchFamily="34" charset="0"/>
              </a:rPr>
              <a:t> For the love of Christ compels us, because we judge thus: that if One died for all, then all died; </a:t>
            </a:r>
            <a:r>
              <a:rPr lang="en-US" sz="1400" b="1" dirty="0">
                <a:latin typeface="Arial" panose="020B0604020202020204" pitchFamily="34" charset="0"/>
                <a:cs typeface="Arial" panose="020B0604020202020204" pitchFamily="34" charset="0"/>
              </a:rPr>
              <a:t>15</a:t>
            </a:r>
            <a:r>
              <a:rPr lang="en-US" sz="1400" b="0" dirty="0">
                <a:latin typeface="Arial" panose="020B0604020202020204" pitchFamily="34" charset="0"/>
                <a:cs typeface="Arial" panose="020B0604020202020204" pitchFamily="34" charset="0"/>
              </a:rPr>
              <a:t> and He died for all, that those who live should live no longer for themselves, but for Him who died for them and rose again. </a:t>
            </a:r>
            <a:r>
              <a:rPr lang="en-US" sz="1400" b="1" dirty="0">
                <a:latin typeface="Arial" panose="020B0604020202020204" pitchFamily="34" charset="0"/>
                <a:cs typeface="Arial" panose="020B0604020202020204" pitchFamily="34" charset="0"/>
              </a:rPr>
              <a:t>16</a:t>
            </a:r>
            <a:r>
              <a:rPr lang="en-US" sz="1400" b="0" dirty="0">
                <a:latin typeface="Arial" panose="020B0604020202020204" pitchFamily="34" charset="0"/>
                <a:cs typeface="Arial" panose="020B0604020202020204" pitchFamily="34" charset="0"/>
              </a:rPr>
              <a:t> Therefore, from now on, we regard no one according to the flesh. Even though we have known Christ according to the flesh, yet now we know Him thus no longer. </a:t>
            </a:r>
            <a:r>
              <a:rPr lang="en-US" sz="1400" b="1" dirty="0">
                <a:latin typeface="Arial" panose="020B0604020202020204" pitchFamily="34" charset="0"/>
                <a:cs typeface="Arial" panose="020B0604020202020204" pitchFamily="34" charset="0"/>
              </a:rPr>
              <a:t>17 Therefore, if anyone is in Christ, he is a new creation; old things have passed away; behold, all things have become new.</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1 Corinthians 6:19-20 NKJV 19 </a:t>
            </a:r>
            <a:r>
              <a:rPr lang="en-US" sz="1400" b="0" dirty="0">
                <a:latin typeface="Arial" panose="020B0604020202020204" pitchFamily="34" charset="0"/>
                <a:cs typeface="Arial" panose="020B0604020202020204" pitchFamily="34" charset="0"/>
              </a:rPr>
              <a:t>Or do you not know that your body is the temple of the Holy Spirit who is in you, whom you have from God, and you are not your own? </a:t>
            </a:r>
            <a:r>
              <a:rPr lang="en-US" sz="1400" b="1" dirty="0">
                <a:latin typeface="Arial" panose="020B0604020202020204" pitchFamily="34" charset="0"/>
                <a:cs typeface="Arial" panose="020B0604020202020204" pitchFamily="34" charset="0"/>
              </a:rPr>
              <a:t>20</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For you were bought at a price; therefore glorify God in your body and in your spirit, which are God’s.</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Matthew 16:24 NKJV 24 </a:t>
            </a:r>
            <a:r>
              <a:rPr lang="en-US" sz="1400" b="0" dirty="0">
                <a:latin typeface="Arial" panose="020B0604020202020204" pitchFamily="34" charset="0"/>
                <a:cs typeface="Arial" panose="020B0604020202020204" pitchFamily="34" charset="0"/>
              </a:rPr>
              <a:t>Then Jesus said to His disciples, "If anyone desires to come after Me</a:t>
            </a:r>
            <a:r>
              <a:rPr lang="en-US" sz="1400" b="1" dirty="0">
                <a:latin typeface="Arial" panose="020B0604020202020204" pitchFamily="34" charset="0"/>
                <a:cs typeface="Arial" panose="020B0604020202020204" pitchFamily="34" charset="0"/>
              </a:rPr>
              <a:t>, let him deny himself</a:t>
            </a:r>
            <a:r>
              <a:rPr lang="en-US" sz="1400" b="0" dirty="0">
                <a:latin typeface="Arial" panose="020B0604020202020204" pitchFamily="34" charset="0"/>
                <a:cs typeface="Arial" panose="020B0604020202020204" pitchFamily="34" charset="0"/>
              </a:rPr>
              <a:t>, and take up his cross, and follow Me.</a:t>
            </a:r>
          </a:p>
          <a:p>
            <a:r>
              <a:rPr lang="en-US" sz="1400" b="1" dirty="0">
                <a:latin typeface="Arial" panose="020B0604020202020204" pitchFamily="34" charset="0"/>
                <a:cs typeface="Arial" panose="020B0604020202020204" pitchFamily="34" charset="0"/>
              </a:rPr>
              <a:t>Galatians 2:20 NKJV 20 </a:t>
            </a:r>
            <a:r>
              <a:rPr lang="en-US" sz="1400" b="0" dirty="0">
                <a:latin typeface="Arial" panose="020B0604020202020204" pitchFamily="34" charset="0"/>
                <a:cs typeface="Arial" panose="020B0604020202020204" pitchFamily="34" charset="0"/>
              </a:rPr>
              <a:t>"I have </a:t>
            </a:r>
            <a:r>
              <a:rPr lang="en-US" sz="1400" b="1" dirty="0">
                <a:latin typeface="Arial" panose="020B0604020202020204" pitchFamily="34" charset="0"/>
                <a:cs typeface="Arial" panose="020B0604020202020204" pitchFamily="34" charset="0"/>
              </a:rPr>
              <a:t>been crucified with Christ</a:t>
            </a:r>
            <a:r>
              <a:rPr lang="en-US" sz="1400" b="0" dirty="0">
                <a:latin typeface="Arial" panose="020B0604020202020204" pitchFamily="34" charset="0"/>
                <a:cs typeface="Arial" panose="020B0604020202020204" pitchFamily="34" charset="0"/>
              </a:rPr>
              <a:t>; it is no longer I who live, but </a:t>
            </a:r>
            <a:r>
              <a:rPr lang="en-US" sz="1400" b="1" dirty="0">
                <a:latin typeface="Arial" panose="020B0604020202020204" pitchFamily="34" charset="0"/>
                <a:cs typeface="Arial" panose="020B0604020202020204" pitchFamily="34" charset="0"/>
              </a:rPr>
              <a:t>Christ lives in me; and the life which I now live in the flesh </a:t>
            </a:r>
            <a:r>
              <a:rPr lang="en-US" sz="1400" b="0" dirty="0">
                <a:latin typeface="Arial" panose="020B0604020202020204" pitchFamily="34" charset="0"/>
                <a:cs typeface="Arial" panose="020B0604020202020204" pitchFamily="34" charset="0"/>
              </a:rPr>
              <a:t>I live by faith in the Son of God, who loved me and gave Himself for me.</a:t>
            </a:r>
          </a:p>
          <a:p>
            <a:r>
              <a:rPr lang="en-US" sz="1400" b="0" dirty="0">
                <a:latin typeface="Arial" panose="020B0604020202020204" pitchFamily="34" charset="0"/>
                <a:cs typeface="Arial" panose="020B0604020202020204" pitchFamily="34" charset="0"/>
              </a:rPr>
              <a:t> </a:t>
            </a:r>
          </a:p>
        </p:txBody>
      </p:sp>
      <p:sp>
        <p:nvSpPr>
          <p:cNvPr id="4" name="Slide Number Placeholder 3"/>
          <p:cNvSpPr>
            <a:spLocks noGrp="1"/>
          </p:cNvSpPr>
          <p:nvPr>
            <p:ph type="sldNum" sz="quarter" idx="5"/>
          </p:nvPr>
        </p:nvSpPr>
        <p:spPr/>
        <p:txBody>
          <a:bodyPr/>
          <a:lstStyle/>
          <a:p>
            <a:fld id="{9870EF2B-F8D3-4EBA-BC19-A7956F4EB46D}" type="slidenum">
              <a:rPr lang="en-US" smtClean="0"/>
              <a:t>7</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4/21/2023 AM</a:t>
            </a:r>
          </a:p>
        </p:txBody>
      </p:sp>
    </p:spTree>
    <p:extLst>
      <p:ext uri="{BB962C8B-B14F-4D97-AF65-F5344CB8AC3E}">
        <p14:creationId xmlns:p14="http://schemas.microsoft.com/office/powerpoint/2010/main" val="375885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r>
              <a:rPr lang="en-US" sz="1400" b="1" dirty="0">
                <a:latin typeface="Arial" panose="020B0604020202020204" pitchFamily="34" charset="0"/>
                <a:cs typeface="Arial" panose="020B0604020202020204" pitchFamily="34" charset="0"/>
              </a:rPr>
              <a:t>1 Peter 2:1-3 NKJV 1 </a:t>
            </a:r>
            <a:r>
              <a:rPr lang="en-US" sz="1400" b="0" dirty="0">
                <a:latin typeface="Arial" panose="020B0604020202020204" pitchFamily="34" charset="0"/>
                <a:cs typeface="Arial" panose="020B0604020202020204" pitchFamily="34" charset="0"/>
              </a:rPr>
              <a:t>Therefore, laying aside all malice, all deceit, hypocrisy, envy, and all evil speaking, </a:t>
            </a:r>
            <a:r>
              <a:rPr lang="en-US" sz="1400" b="1" dirty="0">
                <a:latin typeface="Arial" panose="020B0604020202020204" pitchFamily="34" charset="0"/>
                <a:cs typeface="Arial" panose="020B0604020202020204" pitchFamily="34" charset="0"/>
              </a:rPr>
              <a:t>2</a:t>
            </a:r>
            <a:r>
              <a:rPr lang="en-US" sz="1400" b="0" dirty="0">
                <a:latin typeface="Arial" panose="020B0604020202020204" pitchFamily="34" charset="0"/>
                <a:cs typeface="Arial" panose="020B0604020202020204" pitchFamily="34" charset="0"/>
              </a:rPr>
              <a:t> as newborn babes, desire the pure milk of the word, that you may grow thereby, </a:t>
            </a:r>
            <a:r>
              <a:rPr lang="en-US" sz="1400" b="1" dirty="0">
                <a:latin typeface="Arial" panose="020B0604020202020204" pitchFamily="34" charset="0"/>
                <a:cs typeface="Arial" panose="020B0604020202020204" pitchFamily="34" charset="0"/>
              </a:rPr>
              <a:t>3</a:t>
            </a:r>
            <a:r>
              <a:rPr lang="en-US" sz="1400" b="0" dirty="0">
                <a:latin typeface="Arial" panose="020B0604020202020204" pitchFamily="34" charset="0"/>
                <a:cs typeface="Arial" panose="020B0604020202020204" pitchFamily="34" charset="0"/>
              </a:rPr>
              <a:t> if indeed you have tasted that the Lord is gracious.</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Acts 20:30-32 NKJV 30 </a:t>
            </a:r>
            <a:r>
              <a:rPr lang="en-US" sz="1400" b="0" dirty="0">
                <a:latin typeface="Arial" panose="020B0604020202020204" pitchFamily="34" charset="0"/>
                <a:cs typeface="Arial" panose="020B0604020202020204" pitchFamily="34" charset="0"/>
              </a:rPr>
              <a:t>"Also from among yourselves men will rise up, speaking perverse things, to draw away the disciples after themselves. </a:t>
            </a:r>
            <a:r>
              <a:rPr lang="en-US" sz="1400" b="1" dirty="0">
                <a:latin typeface="Arial" panose="020B0604020202020204" pitchFamily="34" charset="0"/>
                <a:cs typeface="Arial" panose="020B0604020202020204" pitchFamily="34" charset="0"/>
              </a:rPr>
              <a:t>31</a:t>
            </a:r>
            <a:r>
              <a:rPr lang="en-US" sz="1400" b="0" dirty="0">
                <a:latin typeface="Arial" panose="020B0604020202020204" pitchFamily="34" charset="0"/>
                <a:cs typeface="Arial" panose="020B0604020202020204" pitchFamily="34" charset="0"/>
              </a:rPr>
              <a:t> "Therefore watch, and remember that for three years I did not cease to warn everyone night and day with tears. </a:t>
            </a:r>
            <a:r>
              <a:rPr lang="en-US" sz="1400" b="1" dirty="0">
                <a:latin typeface="Arial" panose="020B0604020202020204" pitchFamily="34" charset="0"/>
                <a:cs typeface="Arial" panose="020B0604020202020204" pitchFamily="34" charset="0"/>
              </a:rPr>
              <a:t>32</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"So now, brethren, I commend you to God and to the word of His grace, which is able to build you up and give you an inheritance among all those who are sanctified.</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James 1:21-25 NKJV 21 </a:t>
            </a:r>
            <a:r>
              <a:rPr lang="en-US" sz="1400" b="0" dirty="0">
                <a:latin typeface="Arial" panose="020B0604020202020204" pitchFamily="34" charset="0"/>
                <a:cs typeface="Arial" panose="020B0604020202020204" pitchFamily="34" charset="0"/>
              </a:rPr>
              <a:t>Therefore lay aside all filthiness and overflow of wickedness, and receive with meekness the implanted word, which is able to save your souls. </a:t>
            </a:r>
            <a:r>
              <a:rPr lang="en-US" sz="1400" b="1" dirty="0">
                <a:latin typeface="Arial" panose="020B0604020202020204" pitchFamily="34" charset="0"/>
                <a:cs typeface="Arial" panose="020B0604020202020204" pitchFamily="34" charset="0"/>
              </a:rPr>
              <a:t>22</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But be doers of the word, and not hearers on</a:t>
            </a:r>
            <a:r>
              <a:rPr lang="en-US" sz="1400" b="0" dirty="0">
                <a:latin typeface="Arial" panose="020B0604020202020204" pitchFamily="34" charset="0"/>
                <a:cs typeface="Arial" panose="020B0604020202020204" pitchFamily="34" charset="0"/>
              </a:rPr>
              <a:t>ly, deceiving yourselves. </a:t>
            </a:r>
            <a:r>
              <a:rPr lang="en-US" sz="1400" b="1" dirty="0">
                <a:latin typeface="Arial" panose="020B0604020202020204" pitchFamily="34" charset="0"/>
                <a:cs typeface="Arial" panose="020B0604020202020204" pitchFamily="34" charset="0"/>
              </a:rPr>
              <a:t>23</a:t>
            </a:r>
            <a:r>
              <a:rPr lang="en-US" sz="1400" b="0" dirty="0">
                <a:latin typeface="Arial" panose="020B0604020202020204" pitchFamily="34" charset="0"/>
                <a:cs typeface="Arial" panose="020B0604020202020204" pitchFamily="34" charset="0"/>
              </a:rPr>
              <a:t> For if anyone is a hearer of the word and not a doer, he is like a man observing his natural face in a mirror; </a:t>
            </a:r>
            <a:r>
              <a:rPr lang="en-US" sz="1400" b="1" dirty="0">
                <a:latin typeface="Arial" panose="020B0604020202020204" pitchFamily="34" charset="0"/>
                <a:cs typeface="Arial" panose="020B0604020202020204" pitchFamily="34" charset="0"/>
              </a:rPr>
              <a:t>24</a:t>
            </a:r>
            <a:r>
              <a:rPr lang="en-US" sz="1400" b="0" dirty="0">
                <a:latin typeface="Arial" panose="020B0604020202020204" pitchFamily="34" charset="0"/>
                <a:cs typeface="Arial" panose="020B0604020202020204" pitchFamily="34" charset="0"/>
              </a:rPr>
              <a:t> for he observes himself, goes away, and immediately forgets what kind of man he was. </a:t>
            </a:r>
            <a:r>
              <a:rPr lang="en-US" sz="1400" b="1" dirty="0">
                <a:latin typeface="Arial" panose="020B0604020202020204" pitchFamily="34" charset="0"/>
                <a:cs typeface="Arial" panose="020B0604020202020204" pitchFamily="34" charset="0"/>
              </a:rPr>
              <a:t>25</a:t>
            </a:r>
            <a:r>
              <a:rPr lang="en-US" sz="1400" b="0" dirty="0">
                <a:latin typeface="Arial" panose="020B0604020202020204" pitchFamily="34" charset="0"/>
                <a:cs typeface="Arial" panose="020B0604020202020204" pitchFamily="34" charset="0"/>
              </a:rPr>
              <a:t> But he who looks into the perfect law of liberty and continues in it, and is not a forgetful hearer but a doer of the work, this one will be blessed in what he does.</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James 1:22-25 NKJV 22 </a:t>
            </a:r>
            <a:r>
              <a:rPr lang="en-US" sz="1400" b="0" dirty="0">
                <a:latin typeface="Arial" panose="020B0604020202020204" pitchFamily="34" charset="0"/>
                <a:cs typeface="Arial" panose="020B0604020202020204" pitchFamily="34" charset="0"/>
              </a:rPr>
              <a:t>But be doers of the word, and not hearers only, deceiving yourselves. </a:t>
            </a:r>
            <a:r>
              <a:rPr lang="en-US" sz="1400" b="1" dirty="0">
                <a:latin typeface="Arial" panose="020B0604020202020204" pitchFamily="34" charset="0"/>
                <a:cs typeface="Arial" panose="020B0604020202020204" pitchFamily="34" charset="0"/>
              </a:rPr>
              <a:t>23</a:t>
            </a:r>
            <a:r>
              <a:rPr lang="en-US" sz="1400" b="0" dirty="0">
                <a:latin typeface="Arial" panose="020B0604020202020204" pitchFamily="34" charset="0"/>
                <a:cs typeface="Arial" panose="020B0604020202020204" pitchFamily="34" charset="0"/>
              </a:rPr>
              <a:t> For if anyone is a hearer of the word and not a doer, he is like a man observing his natural face in a mirror; </a:t>
            </a:r>
            <a:r>
              <a:rPr lang="en-US" sz="1400" b="1" dirty="0">
                <a:latin typeface="Arial" panose="020B0604020202020204" pitchFamily="34" charset="0"/>
                <a:cs typeface="Arial" panose="020B0604020202020204" pitchFamily="34" charset="0"/>
              </a:rPr>
              <a:t>24</a:t>
            </a:r>
            <a:r>
              <a:rPr lang="en-US" sz="1400" b="0" dirty="0">
                <a:latin typeface="Arial" panose="020B0604020202020204" pitchFamily="34" charset="0"/>
                <a:cs typeface="Arial" panose="020B0604020202020204" pitchFamily="34" charset="0"/>
              </a:rPr>
              <a:t> for he observes himself, goes away, and immediately forgets what kind of man he was. </a:t>
            </a:r>
            <a:r>
              <a:rPr lang="en-US" sz="1400" b="1" dirty="0">
                <a:latin typeface="Arial" panose="020B0604020202020204" pitchFamily="34" charset="0"/>
                <a:cs typeface="Arial" panose="020B0604020202020204" pitchFamily="34" charset="0"/>
              </a:rPr>
              <a:t>25</a:t>
            </a:r>
            <a:r>
              <a:rPr lang="en-US" sz="1400" b="0" dirty="0">
                <a:latin typeface="Arial" panose="020B0604020202020204" pitchFamily="34" charset="0"/>
                <a:cs typeface="Arial" panose="020B0604020202020204" pitchFamily="34" charset="0"/>
              </a:rPr>
              <a:t> But he who looks into the perfect law of liberty and continues in it, and is not a forgetful hearer but a doer of the work, this one will be blessed in what he does.</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Hebrews 5:12-14 NKJV 12 </a:t>
            </a:r>
            <a:r>
              <a:rPr lang="en-US" sz="1400" b="0" dirty="0">
                <a:latin typeface="Arial" panose="020B0604020202020204" pitchFamily="34" charset="0"/>
                <a:cs typeface="Arial" panose="020B0604020202020204" pitchFamily="34" charset="0"/>
              </a:rPr>
              <a:t>For though by this time you ought to be teachers, you need someone to teach you again the first principles of the oracles of God; and you have come to need milk and not solid food. </a:t>
            </a:r>
            <a:r>
              <a:rPr lang="en-US" sz="1400" b="1" dirty="0">
                <a:latin typeface="Arial" panose="020B0604020202020204" pitchFamily="34" charset="0"/>
                <a:cs typeface="Arial" panose="020B0604020202020204" pitchFamily="34" charset="0"/>
              </a:rPr>
              <a:t>13</a:t>
            </a:r>
            <a:r>
              <a:rPr lang="en-US" sz="1400" b="0" dirty="0">
                <a:latin typeface="Arial" panose="020B0604020202020204" pitchFamily="34" charset="0"/>
                <a:cs typeface="Arial" panose="020B0604020202020204" pitchFamily="34" charset="0"/>
              </a:rPr>
              <a:t> For everyone who partakes only of milk is unskilled in the word of righteousness, for he is a babe. </a:t>
            </a:r>
            <a:r>
              <a:rPr lang="en-US" sz="1400" b="1" dirty="0">
                <a:latin typeface="Arial" panose="020B0604020202020204" pitchFamily="34" charset="0"/>
                <a:cs typeface="Arial" panose="020B0604020202020204" pitchFamily="34" charset="0"/>
              </a:rPr>
              <a:t>14</a:t>
            </a:r>
            <a:r>
              <a:rPr lang="en-US" sz="1400" b="0" dirty="0">
                <a:latin typeface="Arial" panose="020B0604020202020204" pitchFamily="34" charset="0"/>
                <a:cs typeface="Arial" panose="020B0604020202020204" pitchFamily="34" charset="0"/>
              </a:rPr>
              <a:t> But solid food belongs to those who are of full age, that is, </a:t>
            </a:r>
            <a:r>
              <a:rPr lang="en-US" sz="1400" b="1" dirty="0">
                <a:latin typeface="Arial" panose="020B0604020202020204" pitchFamily="34" charset="0"/>
                <a:cs typeface="Arial" panose="020B0604020202020204" pitchFamily="34" charset="0"/>
              </a:rPr>
              <a:t>those who by reason of use have their senses exercised to discern both good and evil.</a:t>
            </a:r>
          </a:p>
          <a:p>
            <a:endParaRPr lang="en-US" sz="14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8</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4/21/2023 AM</a:t>
            </a:r>
          </a:p>
        </p:txBody>
      </p:sp>
    </p:spTree>
    <p:extLst>
      <p:ext uri="{BB962C8B-B14F-4D97-AF65-F5344CB8AC3E}">
        <p14:creationId xmlns:p14="http://schemas.microsoft.com/office/powerpoint/2010/main" val="362408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r>
              <a:rPr lang="en-US" sz="1400" b="1" dirty="0">
                <a:latin typeface="Arial" panose="020B0604020202020204" pitchFamily="34" charset="0"/>
                <a:cs typeface="Arial" panose="020B0604020202020204" pitchFamily="34" charset="0"/>
              </a:rPr>
              <a:t>Mark 14:3-9 NKJV 3 </a:t>
            </a:r>
            <a:r>
              <a:rPr lang="en-US" sz="1400" b="0" dirty="0">
                <a:latin typeface="Arial" panose="020B0604020202020204" pitchFamily="34" charset="0"/>
                <a:cs typeface="Arial" panose="020B0604020202020204" pitchFamily="34" charset="0"/>
              </a:rPr>
              <a:t>And being in Bethany at the house of Simon the leper, as He sat at the table, a woman came having an alabaster flask of very costly oil of spikenard. Then she broke the flask and poured it on His head. </a:t>
            </a:r>
            <a:r>
              <a:rPr lang="en-US" sz="1400" b="1" dirty="0">
                <a:latin typeface="Arial" panose="020B0604020202020204" pitchFamily="34" charset="0"/>
                <a:cs typeface="Arial" panose="020B0604020202020204" pitchFamily="34" charset="0"/>
              </a:rPr>
              <a:t>4</a:t>
            </a:r>
            <a:r>
              <a:rPr lang="en-US" sz="1400" b="0" dirty="0">
                <a:latin typeface="Arial" panose="020B0604020202020204" pitchFamily="34" charset="0"/>
                <a:cs typeface="Arial" panose="020B0604020202020204" pitchFamily="34" charset="0"/>
              </a:rPr>
              <a:t> But there were some who were indignant among themselves, and said, "Why was this fragrant oil wasted? </a:t>
            </a:r>
            <a:r>
              <a:rPr lang="en-US" sz="1400" b="1" dirty="0">
                <a:latin typeface="Arial" panose="020B0604020202020204" pitchFamily="34" charset="0"/>
                <a:cs typeface="Arial" panose="020B0604020202020204" pitchFamily="34" charset="0"/>
              </a:rPr>
              <a:t>5</a:t>
            </a:r>
            <a:r>
              <a:rPr lang="en-US" sz="1400" b="0" dirty="0">
                <a:latin typeface="Arial" panose="020B0604020202020204" pitchFamily="34" charset="0"/>
                <a:cs typeface="Arial" panose="020B0604020202020204" pitchFamily="34" charset="0"/>
              </a:rPr>
              <a:t> "For it might have been sold for more than three hundred denarii and given to the poor." And they criticized her sharply. </a:t>
            </a:r>
            <a:r>
              <a:rPr lang="en-US" sz="1400" b="1" dirty="0">
                <a:latin typeface="Arial" panose="020B0604020202020204" pitchFamily="34" charset="0"/>
                <a:cs typeface="Arial" panose="020B0604020202020204" pitchFamily="34" charset="0"/>
              </a:rPr>
              <a:t>6 </a:t>
            </a:r>
            <a:r>
              <a:rPr lang="en-US" sz="1400" b="0" dirty="0">
                <a:latin typeface="Arial" panose="020B0604020202020204" pitchFamily="34" charset="0"/>
                <a:cs typeface="Arial" panose="020B0604020202020204" pitchFamily="34" charset="0"/>
              </a:rPr>
              <a:t>But Jesus said, "Let her alone. Why do you trouble her? </a:t>
            </a:r>
            <a:r>
              <a:rPr lang="en-US" sz="1400" b="1" dirty="0">
                <a:latin typeface="Arial" panose="020B0604020202020204" pitchFamily="34" charset="0"/>
                <a:cs typeface="Arial" panose="020B0604020202020204" pitchFamily="34" charset="0"/>
              </a:rPr>
              <a:t>She has done a good work for Me. 7</a:t>
            </a:r>
            <a:r>
              <a:rPr lang="en-US" sz="1400" b="0" dirty="0">
                <a:latin typeface="Arial" panose="020B0604020202020204" pitchFamily="34" charset="0"/>
                <a:cs typeface="Arial" panose="020B0604020202020204" pitchFamily="34" charset="0"/>
              </a:rPr>
              <a:t> "For you have the poor with you always, and whenever you wish you may do them good; but Me you do not have always. 8 </a:t>
            </a:r>
            <a:r>
              <a:rPr lang="en-US" sz="1400" b="1" dirty="0">
                <a:latin typeface="Arial" panose="020B0604020202020204" pitchFamily="34" charset="0"/>
                <a:cs typeface="Arial" panose="020B0604020202020204" pitchFamily="34" charset="0"/>
              </a:rPr>
              <a:t>"She has done what she could. </a:t>
            </a:r>
            <a:r>
              <a:rPr lang="en-US" sz="1400" b="0" dirty="0">
                <a:latin typeface="Arial" panose="020B0604020202020204" pitchFamily="34" charset="0"/>
                <a:cs typeface="Arial" panose="020B0604020202020204" pitchFamily="34" charset="0"/>
              </a:rPr>
              <a:t>She has come beforehand to anoint My body for burial.</a:t>
            </a:r>
            <a:r>
              <a:rPr lang="en-US" sz="1400" b="1" dirty="0">
                <a:latin typeface="Arial" panose="020B0604020202020204" pitchFamily="34" charset="0"/>
                <a:cs typeface="Arial" panose="020B0604020202020204" pitchFamily="34" charset="0"/>
              </a:rPr>
              <a:t> 9 </a:t>
            </a:r>
            <a:r>
              <a:rPr lang="en-US" sz="1400" b="0" dirty="0">
                <a:latin typeface="Arial" panose="020B0604020202020204" pitchFamily="34" charset="0"/>
                <a:cs typeface="Arial" panose="020B0604020202020204" pitchFamily="34" charset="0"/>
              </a:rPr>
              <a:t>"Assuredly, I say to you, wherever this gospel is preached in the whole world, what this woman has done will also be told as a memorial to her.“</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Galatians 6:10 NKJV 10 </a:t>
            </a:r>
            <a:r>
              <a:rPr lang="en-US" sz="1400" b="0" dirty="0">
                <a:latin typeface="Arial" panose="020B0604020202020204" pitchFamily="34" charset="0"/>
                <a:cs typeface="Arial" panose="020B0604020202020204" pitchFamily="34" charset="0"/>
              </a:rPr>
              <a:t>Therefore, as we have opportunity, let us do good to all, especially to those who are of the household of faith.</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1 Corinthians 15:58 NKJV 58 </a:t>
            </a:r>
            <a:r>
              <a:rPr lang="en-US" sz="1400" b="0" dirty="0">
                <a:latin typeface="Arial" panose="020B0604020202020204" pitchFamily="34" charset="0"/>
                <a:cs typeface="Arial" panose="020B0604020202020204" pitchFamily="34" charset="0"/>
              </a:rPr>
              <a:t>Therefore, my beloved brethren, be steadfast, immovable, always abounding in the work of the Lord, knowing that your labor is not in vain in the Lord.</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James 1:27 NKJV 27 </a:t>
            </a:r>
            <a:r>
              <a:rPr lang="en-US" sz="1400" b="0" dirty="0">
                <a:latin typeface="Arial" panose="020B0604020202020204" pitchFamily="34" charset="0"/>
                <a:cs typeface="Arial" panose="020B0604020202020204" pitchFamily="34" charset="0"/>
              </a:rPr>
              <a:t>Pure and undefiled religion before God and the Father is this: to visit orphans and widows in their trouble, and to keep oneself unspotted from the world.</a:t>
            </a:r>
          </a:p>
        </p:txBody>
      </p:sp>
      <p:sp>
        <p:nvSpPr>
          <p:cNvPr id="4" name="Slide Number Placeholder 3"/>
          <p:cNvSpPr>
            <a:spLocks noGrp="1"/>
          </p:cNvSpPr>
          <p:nvPr>
            <p:ph type="sldNum" sz="quarter" idx="5"/>
          </p:nvPr>
        </p:nvSpPr>
        <p:spPr/>
        <p:txBody>
          <a:bodyPr/>
          <a:lstStyle/>
          <a:p>
            <a:fld id="{9870EF2B-F8D3-4EBA-BC19-A7956F4EB46D}" type="slidenum">
              <a:rPr lang="en-US" smtClean="0"/>
              <a:t>9</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4/21/2023 AM</a:t>
            </a:r>
          </a:p>
        </p:txBody>
      </p:sp>
    </p:spTree>
    <p:extLst>
      <p:ext uri="{BB962C8B-B14F-4D97-AF65-F5344CB8AC3E}">
        <p14:creationId xmlns:p14="http://schemas.microsoft.com/office/powerpoint/2010/main" val="1324213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r>
              <a:rPr lang="en-US"/>
              <a:t>5/21/2023 AM</a:t>
            </a:r>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t>‹#›</a:t>
            </a:fld>
            <a:endParaRPr lang="en-US" dirty="0"/>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22413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5/21/2023 AM</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020904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5/21/2023 AM</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496281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5/21/2023 AM</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814508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5/21/2023 AM</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93514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5/21/2023 AM</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190640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5/21/2023 AM</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22213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5/21/2023 AM</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226452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5/21/2023 AM</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002314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5/21/2023 AM</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728224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5/21/2023 AM</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914600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r>
              <a:rPr lang="en-US"/>
              <a:t>5/21/2023 AM</a:t>
            </a:r>
            <a:endParaRPr lang="en-US" dirty="0"/>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dirty="0"/>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423784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E48A5-57F0-5D9B-D2A3-5E835A52E29A}"/>
              </a:ext>
            </a:extLst>
          </p:cNvPr>
          <p:cNvSpPr>
            <a:spLocks noGrp="1" noRot="1" noMove="1" noResize="1" noEditPoints="1" noAdjustHandles="1" noChangeArrowheads="1" noChangeShapeType="1"/>
          </p:cNvSpPr>
          <p:nvPr>
            <p:ph type="ctrTitle"/>
          </p:nvPr>
        </p:nvSpPr>
        <p:spPr/>
        <p:txBody>
          <a:bodyPr/>
          <a:lstStyle/>
          <a:p>
            <a:r>
              <a:rPr lang="en-US" i="1" dirty="0">
                <a:latin typeface="Candara" panose="020E0502030303020204" pitchFamily="34" charset="0"/>
                <a:cs typeface="Calibri" panose="020F0502020204030204" pitchFamily="34" charset="0"/>
              </a:rPr>
              <a:t>“</a:t>
            </a:r>
            <a:r>
              <a:rPr lang="en-US" i="1">
                <a:latin typeface="Candara" panose="020E0502030303020204" pitchFamily="34" charset="0"/>
                <a:cs typeface="Calibri" panose="020F0502020204030204" pitchFamily="34" charset="0"/>
              </a:rPr>
              <a:t>be separate</a:t>
            </a:r>
            <a:r>
              <a:rPr lang="en-US" i="1" dirty="0">
                <a:latin typeface="Candara" panose="020E0502030303020204" pitchFamily="34" charset="0"/>
                <a:cs typeface="Calibri" panose="020F0502020204030204" pitchFamily="34" charset="0"/>
              </a:rPr>
              <a:t>”</a:t>
            </a:r>
          </a:p>
        </p:txBody>
      </p:sp>
      <p:sp>
        <p:nvSpPr>
          <p:cNvPr id="3" name="Subtitle 2">
            <a:extLst>
              <a:ext uri="{FF2B5EF4-FFF2-40B4-BE49-F238E27FC236}">
                <a16:creationId xmlns:a16="http://schemas.microsoft.com/office/drawing/2014/main" id="{AC4D04A4-2682-6D2D-E441-F1BBF7ED8460}"/>
              </a:ext>
            </a:extLst>
          </p:cNvPr>
          <p:cNvSpPr>
            <a:spLocks noGrp="1"/>
          </p:cNvSpPr>
          <p:nvPr>
            <p:ph type="subTitle" idx="1"/>
          </p:nvPr>
        </p:nvSpPr>
        <p:spPr>
          <a:xfrm>
            <a:off x="1282148" y="3810643"/>
            <a:ext cx="6575895" cy="549965"/>
          </a:xfrm>
        </p:spPr>
        <p:txBody>
          <a:bodyPr>
            <a:normAutofit/>
          </a:bodyPr>
          <a:lstStyle/>
          <a:p>
            <a:r>
              <a:rPr lang="en-US" sz="2800" dirty="0">
                <a:latin typeface="Candara" panose="020E0502030303020204" pitchFamily="34" charset="0"/>
              </a:rPr>
              <a:t>2 Corinthians 6:17-18</a:t>
            </a:r>
          </a:p>
        </p:txBody>
      </p:sp>
    </p:spTree>
    <p:extLst>
      <p:ext uri="{BB962C8B-B14F-4D97-AF65-F5344CB8AC3E}">
        <p14:creationId xmlns:p14="http://schemas.microsoft.com/office/powerpoint/2010/main" val="21277453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par>
                                <p:cTn id="8" presetID="12" presetClass="entr" presetSubtype="1"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17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1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457203" y="255432"/>
            <a:ext cx="8490857" cy="1355656"/>
          </a:xfrm>
        </p:spPr>
        <p:txBody>
          <a:bodyPr>
            <a:normAutofit/>
          </a:bodyPr>
          <a:lstStyle/>
          <a:p>
            <a:r>
              <a:rPr lang="en-US" sz="4400" b="1" i="1" dirty="0">
                <a:solidFill>
                  <a:schemeClr val="tx1"/>
                </a:solidFill>
                <a:latin typeface="Candara" panose="020E0502030303020204" pitchFamily="34" charset="0"/>
              </a:rPr>
              <a:t>We Must Be Giving Our All, Based on Our Ability and Opportunity!</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928822" y="1605563"/>
            <a:ext cx="7831416" cy="5095487"/>
          </a:xfrm>
        </p:spPr>
        <p:txBody>
          <a:bodyPr>
            <a:normAutofit/>
          </a:bodyPr>
          <a:lstStyle/>
          <a:p>
            <a:pPr marL="274320" indent="-274320">
              <a:buFont typeface="Wingdings" panose="05000000000000000000" pitchFamily="2" charset="2"/>
              <a:buChar char="§"/>
            </a:pPr>
            <a:r>
              <a:rPr lang="en-US" sz="3000" dirty="0">
                <a:solidFill>
                  <a:schemeClr val="tx1"/>
                </a:solidFill>
                <a:latin typeface="Candara" panose="020E0502030303020204" pitchFamily="34" charset="0"/>
              </a:rPr>
              <a:t>Those in Christ are to…</a:t>
            </a:r>
          </a:p>
          <a:p>
            <a:pPr marL="445770" lvl="1" indent="-274320">
              <a:buFont typeface="Wingdings" panose="05000000000000000000" pitchFamily="2" charset="2"/>
              <a:buChar char="§"/>
            </a:pPr>
            <a:r>
              <a:rPr lang="en-US" sz="2800" dirty="0">
                <a:solidFill>
                  <a:schemeClr val="tx1"/>
                </a:solidFill>
                <a:latin typeface="Candara" panose="020E0502030303020204" pitchFamily="34" charset="0"/>
              </a:rPr>
              <a:t>Grow in the grace and knowledge of our Lord and Savior – 2 Peter 3:18</a:t>
            </a:r>
          </a:p>
          <a:p>
            <a:pPr marL="445770" lvl="1" indent="-274320">
              <a:buFont typeface="Wingdings" panose="05000000000000000000" pitchFamily="2" charset="2"/>
              <a:buChar char="§"/>
            </a:pPr>
            <a:r>
              <a:rPr lang="en-US" sz="2800" dirty="0">
                <a:solidFill>
                  <a:schemeClr val="tx1"/>
                </a:solidFill>
                <a:latin typeface="Candara" panose="020E0502030303020204" pitchFamily="34" charset="0"/>
              </a:rPr>
              <a:t>Be imitators of God and Christ – Ephesians 5:1</a:t>
            </a:r>
          </a:p>
          <a:p>
            <a:pPr marL="651510" lvl="2" indent="-274320">
              <a:buFont typeface="Wingdings" panose="05000000000000000000" pitchFamily="2" charset="2"/>
              <a:buChar char="§"/>
            </a:pPr>
            <a:r>
              <a:rPr lang="en-US" sz="2600" dirty="0">
                <a:solidFill>
                  <a:schemeClr val="tx1"/>
                </a:solidFill>
                <a:latin typeface="Candara" panose="020E0502030303020204" pitchFamily="34" charset="0"/>
              </a:rPr>
              <a:t>1 Corinthians 11:1</a:t>
            </a:r>
          </a:p>
          <a:p>
            <a:pPr marL="274320" indent="-274320">
              <a:buFont typeface="Wingdings" panose="05000000000000000000" pitchFamily="2" charset="2"/>
              <a:buChar char="§"/>
            </a:pPr>
            <a:endParaRPr lang="en-US" sz="3000" dirty="0">
              <a:solidFill>
                <a:schemeClr val="tx1"/>
              </a:solidFill>
              <a:latin typeface="Candara" panose="020E0502030303020204" pitchFamily="34" charset="0"/>
            </a:endParaRPr>
          </a:p>
          <a:p>
            <a:pPr marL="274320" indent="-274320">
              <a:buFont typeface="Wingdings" panose="05000000000000000000" pitchFamily="2" charset="2"/>
              <a:buChar char="§"/>
            </a:pPr>
            <a:endParaRPr lang="en-US" sz="3200" dirty="0">
              <a:solidFill>
                <a:schemeClr val="tx1"/>
              </a:solidFill>
              <a:latin typeface="Candara" panose="020E0502030303020204" pitchFamily="34" charset="0"/>
            </a:endParaRPr>
          </a:p>
          <a:p>
            <a:pPr marL="0" indent="0">
              <a:buNone/>
            </a:pPr>
            <a:endParaRPr lang="en-US" sz="2800" dirty="0">
              <a:solidFill>
                <a:schemeClr val="tx1"/>
              </a:solidFill>
              <a:latin typeface="Candara" panose="020E0502030303020204" pitchFamily="34" charset="0"/>
            </a:endParaRPr>
          </a:p>
          <a:p>
            <a:pPr marL="445770" lvl="1" indent="-274320">
              <a:buFont typeface="Wingdings" panose="05000000000000000000" pitchFamily="2" charset="2"/>
              <a:buChar char="§"/>
            </a:pPr>
            <a:endParaRPr lang="en-US" sz="3000" dirty="0">
              <a:solidFill>
                <a:schemeClr val="tx1"/>
              </a:solidFill>
              <a:latin typeface="Candara" panose="020E0502030303020204" pitchFamily="34" charset="0"/>
            </a:endParaRPr>
          </a:p>
        </p:txBody>
      </p:sp>
      <p:sp>
        <p:nvSpPr>
          <p:cNvPr id="4" name="Rectangle 3">
            <a:extLst>
              <a:ext uri="{FF2B5EF4-FFF2-40B4-BE49-F238E27FC236}">
                <a16:creationId xmlns:a16="http://schemas.microsoft.com/office/drawing/2014/main" id="{828B6033-CCCC-FF58-BE45-6E1944BE91C2}"/>
              </a:ext>
            </a:extLst>
          </p:cNvPr>
          <p:cNvSpPr/>
          <p:nvPr/>
        </p:nvSpPr>
        <p:spPr>
          <a:xfrm rot="16200000">
            <a:off x="-1437901" y="3639425"/>
            <a:ext cx="3886203" cy="830997"/>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r>
              <a:rPr lang="en-US" sz="44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B</a:t>
            </a:r>
            <a:r>
              <a:rPr lang="en-US" sz="4400" b="1" i="1"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eing Distinct</a:t>
            </a:r>
            <a:r>
              <a:rPr lang="en-US" sz="44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p>
        </p:txBody>
      </p:sp>
    </p:spTree>
    <p:extLst>
      <p:ext uri="{BB962C8B-B14F-4D97-AF65-F5344CB8AC3E}">
        <p14:creationId xmlns:p14="http://schemas.microsoft.com/office/powerpoint/2010/main" val="42751732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457203" y="255432"/>
            <a:ext cx="8490857" cy="1355656"/>
          </a:xfrm>
        </p:spPr>
        <p:txBody>
          <a:bodyPr>
            <a:normAutofit/>
          </a:bodyPr>
          <a:lstStyle/>
          <a:p>
            <a:r>
              <a:rPr lang="en-US" sz="4400" b="1" i="1" dirty="0">
                <a:solidFill>
                  <a:schemeClr val="tx1"/>
                </a:solidFill>
                <a:latin typeface="Candara" panose="020E0502030303020204" pitchFamily="34" charset="0"/>
              </a:rPr>
              <a:t>We Must Be Giving Our All, Based on Our Ability and Opportunity!</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928822" y="1605563"/>
            <a:ext cx="7831416" cy="5252437"/>
          </a:xfrm>
        </p:spPr>
        <p:txBody>
          <a:bodyPr>
            <a:normAutofit/>
          </a:bodyPr>
          <a:lstStyle/>
          <a:p>
            <a:pPr marL="274320" indent="-274320">
              <a:buFont typeface="Wingdings" panose="05000000000000000000" pitchFamily="2" charset="2"/>
              <a:buChar char="§"/>
            </a:pPr>
            <a:r>
              <a:rPr lang="en-US" sz="3000" dirty="0">
                <a:solidFill>
                  <a:schemeClr val="tx1"/>
                </a:solidFill>
                <a:latin typeface="Candara" panose="020E0502030303020204" pitchFamily="34" charset="0"/>
              </a:rPr>
              <a:t>Some questions to consider…</a:t>
            </a:r>
          </a:p>
          <a:p>
            <a:pPr marL="445770" lvl="1" indent="-274320">
              <a:buFont typeface="Wingdings" panose="05000000000000000000" pitchFamily="2" charset="2"/>
              <a:buChar char="§"/>
            </a:pPr>
            <a:r>
              <a:rPr lang="en-US" sz="2800" dirty="0">
                <a:solidFill>
                  <a:schemeClr val="tx1"/>
                </a:solidFill>
                <a:latin typeface="Candara" panose="020E0502030303020204" pitchFamily="34" charset="0"/>
              </a:rPr>
              <a:t>If I have the ability and opportunity to worship God regularly and enthusiastically, and I am not doing so, am I doing my best? Will God be please with me?</a:t>
            </a:r>
          </a:p>
          <a:p>
            <a:pPr marL="445770" lvl="1" indent="-274320">
              <a:spcBef>
                <a:spcPts val="1200"/>
              </a:spcBef>
              <a:buFont typeface="Wingdings" panose="05000000000000000000" pitchFamily="2" charset="2"/>
              <a:buChar char="§"/>
            </a:pPr>
            <a:r>
              <a:rPr lang="en-US" sz="2800" dirty="0">
                <a:solidFill>
                  <a:schemeClr val="tx1"/>
                </a:solidFill>
                <a:latin typeface="Candara" panose="020E0502030303020204" pitchFamily="34" charset="0"/>
              </a:rPr>
              <a:t>If I have the ability and opportunity to correct my errors and improve my conduct, will God accept less than a sincere effort to do so?</a:t>
            </a:r>
          </a:p>
          <a:p>
            <a:pPr marL="445770" lvl="1" indent="-274320">
              <a:spcBef>
                <a:spcPts val="1200"/>
              </a:spcBef>
              <a:buFont typeface="Wingdings" panose="05000000000000000000" pitchFamily="2" charset="2"/>
              <a:buChar char="§"/>
            </a:pPr>
            <a:r>
              <a:rPr lang="en-US" sz="2800" dirty="0">
                <a:solidFill>
                  <a:schemeClr val="tx1"/>
                </a:solidFill>
                <a:latin typeface="Candara" panose="020E0502030303020204" pitchFamily="34" charset="0"/>
              </a:rPr>
              <a:t>If I have the ability and opportunity to do more in the work of the church, should I not start now and do more and more – and do the very best I know how to do?</a:t>
            </a:r>
            <a:endParaRPr lang="en-US" sz="3200" dirty="0">
              <a:solidFill>
                <a:schemeClr val="tx1"/>
              </a:solidFill>
              <a:latin typeface="Candara" panose="020E0502030303020204" pitchFamily="34" charset="0"/>
            </a:endParaRPr>
          </a:p>
          <a:p>
            <a:pPr marL="0" indent="0">
              <a:buNone/>
            </a:pPr>
            <a:endParaRPr lang="en-US" sz="2800" dirty="0">
              <a:solidFill>
                <a:schemeClr val="tx1"/>
              </a:solidFill>
              <a:latin typeface="Candara" panose="020E0502030303020204" pitchFamily="34" charset="0"/>
            </a:endParaRPr>
          </a:p>
          <a:p>
            <a:pPr marL="445770" lvl="1" indent="-274320">
              <a:buFont typeface="Wingdings" panose="05000000000000000000" pitchFamily="2" charset="2"/>
              <a:buChar char="§"/>
            </a:pPr>
            <a:endParaRPr lang="en-US" sz="3000" dirty="0">
              <a:solidFill>
                <a:schemeClr val="tx1"/>
              </a:solidFill>
              <a:latin typeface="Candara" panose="020E0502030303020204" pitchFamily="34" charset="0"/>
            </a:endParaRPr>
          </a:p>
        </p:txBody>
      </p:sp>
      <p:sp>
        <p:nvSpPr>
          <p:cNvPr id="4" name="Rectangle 3">
            <a:extLst>
              <a:ext uri="{FF2B5EF4-FFF2-40B4-BE49-F238E27FC236}">
                <a16:creationId xmlns:a16="http://schemas.microsoft.com/office/drawing/2014/main" id="{828B6033-CCCC-FF58-BE45-6E1944BE91C2}"/>
              </a:ext>
            </a:extLst>
          </p:cNvPr>
          <p:cNvSpPr/>
          <p:nvPr/>
        </p:nvSpPr>
        <p:spPr>
          <a:xfrm rot="16200000">
            <a:off x="-1437901" y="3639425"/>
            <a:ext cx="3886203" cy="830997"/>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r>
              <a:rPr lang="en-US" sz="44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B</a:t>
            </a:r>
            <a:r>
              <a:rPr lang="en-US" sz="4400" b="1" i="1"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eing Distinct</a:t>
            </a:r>
            <a:r>
              <a:rPr lang="en-US" sz="44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p>
        </p:txBody>
      </p:sp>
    </p:spTree>
    <p:extLst>
      <p:ext uri="{BB962C8B-B14F-4D97-AF65-F5344CB8AC3E}">
        <p14:creationId xmlns:p14="http://schemas.microsoft.com/office/powerpoint/2010/main" val="38622948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8000" b="1" dirty="0">
                <a:solidFill>
                  <a:srgbClr val="FFFFFF"/>
                </a:solidFill>
                <a:latin typeface="Candara" panose="020E0502030303020204" pitchFamily="34" charset="0"/>
              </a:rPr>
              <a:t>CONCLUSION</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285067" y="1068104"/>
            <a:ext cx="5708807" cy="4966732"/>
          </a:xfrm>
        </p:spPr>
        <p:txBody>
          <a:bodyPr anchor="t">
            <a:noAutofit/>
          </a:bodyPr>
          <a:lstStyle/>
          <a:p>
            <a:pPr marL="34290" indent="-457200">
              <a:lnSpc>
                <a:spcPct val="100000"/>
              </a:lnSpc>
              <a:spcBef>
                <a:spcPts val="0"/>
              </a:spcBef>
              <a:buNone/>
            </a:pPr>
            <a:r>
              <a:rPr lang="en-US" sz="4000" b="1" dirty="0">
                <a:solidFill>
                  <a:schemeClr val="tx1"/>
                </a:solidFill>
                <a:latin typeface="Candara" panose="020E0502030303020204" pitchFamily="34" charset="0"/>
              </a:rPr>
              <a:t>The only way God will recognize us as His own is if we are </a:t>
            </a:r>
            <a:r>
              <a:rPr lang="en-US" sz="4000" b="1" i="1" u="sng" dirty="0">
                <a:solidFill>
                  <a:schemeClr val="tx1"/>
                </a:solidFill>
                <a:latin typeface="Candara" panose="020E0502030303020204" pitchFamily="34" charset="0"/>
              </a:rPr>
              <a:t>distinctly</a:t>
            </a:r>
            <a:r>
              <a:rPr lang="en-US" sz="4000" b="1" dirty="0">
                <a:solidFill>
                  <a:schemeClr val="tx1"/>
                </a:solidFill>
                <a:latin typeface="Candara" panose="020E0502030303020204" pitchFamily="34" charset="0"/>
              </a:rPr>
              <a:t> different from those in the world by conforming our lives to His will as given by His Son Jesus!</a:t>
            </a:r>
          </a:p>
          <a:p>
            <a:pPr marL="34290" indent="-457200">
              <a:lnSpc>
                <a:spcPct val="100000"/>
              </a:lnSpc>
              <a:spcBef>
                <a:spcPts val="0"/>
              </a:spcBef>
              <a:buNone/>
            </a:pPr>
            <a:endParaRPr lang="en-US" sz="4000" b="1" dirty="0">
              <a:solidFill>
                <a:schemeClr val="tx1"/>
              </a:solidFill>
              <a:latin typeface="Candara" panose="020E0502030303020204" pitchFamily="34" charset="0"/>
            </a:endParaRPr>
          </a:p>
          <a:p>
            <a:pPr marL="457200" indent="-457200">
              <a:lnSpc>
                <a:spcPct val="100000"/>
              </a:lnSpc>
              <a:spcBef>
                <a:spcPts val="1200"/>
              </a:spcBef>
              <a:buFont typeface="Wingdings" panose="05000000000000000000" pitchFamily="2" charset="2"/>
              <a:buChar char="§"/>
            </a:pPr>
            <a:endParaRPr lang="en-US" sz="3200" b="1" i="1" dirty="0">
              <a:solidFill>
                <a:schemeClr val="tx1"/>
              </a:solidFill>
              <a:latin typeface="Candara" panose="020E0502030303020204" pitchFamily="34" charset="0"/>
            </a:endParaRPr>
          </a:p>
        </p:txBody>
      </p:sp>
    </p:spTree>
    <p:extLst>
      <p:ext uri="{BB962C8B-B14F-4D97-AF65-F5344CB8AC3E}">
        <p14:creationId xmlns:p14="http://schemas.microsoft.com/office/powerpoint/2010/main" val="1466998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5400" b="1" dirty="0">
                <a:solidFill>
                  <a:srgbClr val="FFFFFF"/>
                </a:solidFill>
                <a:latin typeface="Candara" panose="020E0502030303020204" pitchFamily="34" charset="0"/>
              </a:rPr>
              <a:t>2 Corinthians 6:17-18</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362632" y="454038"/>
            <a:ext cx="5628968" cy="6215703"/>
          </a:xfrm>
        </p:spPr>
        <p:txBody>
          <a:bodyPr anchor="t">
            <a:noAutofit/>
          </a:bodyPr>
          <a:lstStyle/>
          <a:p>
            <a:pPr marL="34290" indent="0">
              <a:buNone/>
            </a:pPr>
            <a:r>
              <a:rPr lang="en-US" sz="4000" b="1" i="1" dirty="0">
                <a:solidFill>
                  <a:schemeClr val="tx1"/>
                </a:solidFill>
                <a:latin typeface="Candara" panose="020E0502030303020204" pitchFamily="34" charset="0"/>
                <a:cs typeface="Arial" panose="020B0604020202020204" pitchFamily="34" charset="0"/>
              </a:rPr>
              <a:t>“</a:t>
            </a:r>
            <a:r>
              <a:rPr lang="en-US" sz="4000" b="1" i="1" dirty="0">
                <a:solidFill>
                  <a:schemeClr val="accent1">
                    <a:lumMod val="75000"/>
                  </a:schemeClr>
                </a:solidFill>
                <a:latin typeface="Candara" panose="020E0502030303020204" pitchFamily="34" charset="0"/>
                <a:cs typeface="Arial" panose="020B0604020202020204" pitchFamily="34" charset="0"/>
              </a:rPr>
              <a:t>17</a:t>
            </a:r>
            <a:r>
              <a:rPr lang="en-US" sz="4000" b="1" i="1" dirty="0">
                <a:solidFill>
                  <a:schemeClr val="tx1"/>
                </a:solidFill>
                <a:latin typeface="Candara" panose="020E0502030303020204" pitchFamily="34" charset="0"/>
                <a:cs typeface="Arial" panose="020B0604020202020204" pitchFamily="34" charset="0"/>
              </a:rPr>
              <a:t> Therefore ‘Come out from among them And be separate, says the Lord. Do not touch what is unclean, And I will receive you.’</a:t>
            </a:r>
          </a:p>
          <a:p>
            <a:pPr marL="34290" indent="0">
              <a:buNone/>
            </a:pPr>
            <a:r>
              <a:rPr lang="en-US" sz="4000" b="1" i="1" dirty="0">
                <a:solidFill>
                  <a:schemeClr val="accent1">
                    <a:lumMod val="75000"/>
                  </a:schemeClr>
                </a:solidFill>
                <a:latin typeface="Candara" panose="020E0502030303020204" pitchFamily="34" charset="0"/>
                <a:cs typeface="Arial" panose="020B0604020202020204" pitchFamily="34" charset="0"/>
              </a:rPr>
              <a:t>18</a:t>
            </a:r>
            <a:r>
              <a:rPr lang="en-US" sz="4000" b="1" i="1" dirty="0">
                <a:solidFill>
                  <a:schemeClr val="tx1"/>
                </a:solidFill>
                <a:latin typeface="Candara" panose="020E0502030303020204" pitchFamily="34" charset="0"/>
                <a:cs typeface="Arial" panose="020B0604020202020204" pitchFamily="34" charset="0"/>
              </a:rPr>
              <a:t> ‘I will be a Father to you, And you shall be My sons and daughters, Says the LORD Almighty’”</a:t>
            </a:r>
          </a:p>
        </p:txBody>
      </p:sp>
    </p:spTree>
    <p:extLst>
      <p:ext uri="{BB962C8B-B14F-4D97-AF65-F5344CB8AC3E}">
        <p14:creationId xmlns:p14="http://schemas.microsoft.com/office/powerpoint/2010/main" val="17559537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6600" b="1" dirty="0">
                <a:solidFill>
                  <a:srgbClr val="FFFFFF"/>
                </a:solidFill>
                <a:latin typeface="Candara" panose="020E0502030303020204" pitchFamily="34" charset="0"/>
              </a:rPr>
              <a:t>2 Timothy 2:19</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401422" y="1099515"/>
            <a:ext cx="5441648" cy="4694830"/>
          </a:xfrm>
        </p:spPr>
        <p:txBody>
          <a:bodyPr anchor="t">
            <a:noAutofit/>
          </a:bodyPr>
          <a:lstStyle/>
          <a:p>
            <a:pPr marL="34290" indent="0">
              <a:buNone/>
            </a:pPr>
            <a:r>
              <a:rPr lang="en-US" sz="4000" b="1" i="1" dirty="0">
                <a:solidFill>
                  <a:schemeClr val="tx1"/>
                </a:solidFill>
                <a:latin typeface="Candara" panose="020E0502030303020204" pitchFamily="34" charset="0"/>
                <a:cs typeface="Arial" panose="020B0604020202020204" pitchFamily="34" charset="0"/>
              </a:rPr>
              <a:t>“Nevertheless the solid foundation of God stands, having this seal: ‘The Lord knows those who are His,’ and, ‘Let everyone who names the name of Christ depart from iniquity’”</a:t>
            </a:r>
          </a:p>
        </p:txBody>
      </p:sp>
    </p:spTree>
    <p:extLst>
      <p:ext uri="{BB962C8B-B14F-4D97-AF65-F5344CB8AC3E}">
        <p14:creationId xmlns:p14="http://schemas.microsoft.com/office/powerpoint/2010/main" val="39797928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813220"/>
            <a:ext cx="8083321" cy="4638380"/>
          </a:xfrm>
          <a:solidFill>
            <a:schemeClr val="accent1">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accent1">
              <a:lumMod val="20000"/>
              <a:lumOff val="8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rgbClr val="002060"/>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2:37</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5400" b="1" dirty="0">
                <a:solidFill>
                  <a:srgbClr val="FFFFFF"/>
                </a:solidFill>
                <a:latin typeface="Candara" panose="020E0502030303020204" pitchFamily="34" charset="0"/>
              </a:rPr>
              <a:t>2 Corinthians 6:17-18</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362632" y="454038"/>
            <a:ext cx="5628968" cy="6215703"/>
          </a:xfrm>
        </p:spPr>
        <p:txBody>
          <a:bodyPr anchor="t">
            <a:noAutofit/>
          </a:bodyPr>
          <a:lstStyle/>
          <a:p>
            <a:pPr marL="34290" indent="0">
              <a:buNone/>
            </a:pPr>
            <a:r>
              <a:rPr lang="en-US" sz="4000" b="1" i="1" dirty="0">
                <a:solidFill>
                  <a:schemeClr val="tx1"/>
                </a:solidFill>
                <a:latin typeface="Candara" panose="020E0502030303020204" pitchFamily="34" charset="0"/>
                <a:cs typeface="Arial" panose="020B0604020202020204" pitchFamily="34" charset="0"/>
              </a:rPr>
              <a:t>“</a:t>
            </a:r>
            <a:r>
              <a:rPr lang="en-US" sz="4000" b="1" i="1" dirty="0">
                <a:solidFill>
                  <a:schemeClr val="accent1">
                    <a:lumMod val="75000"/>
                  </a:schemeClr>
                </a:solidFill>
                <a:latin typeface="Candara" panose="020E0502030303020204" pitchFamily="34" charset="0"/>
                <a:cs typeface="Arial" panose="020B0604020202020204" pitchFamily="34" charset="0"/>
              </a:rPr>
              <a:t>17</a:t>
            </a:r>
            <a:r>
              <a:rPr lang="en-US" sz="4000" b="1" i="1" dirty="0">
                <a:solidFill>
                  <a:schemeClr val="tx1"/>
                </a:solidFill>
                <a:latin typeface="Candara" panose="020E0502030303020204" pitchFamily="34" charset="0"/>
                <a:cs typeface="Arial" panose="020B0604020202020204" pitchFamily="34" charset="0"/>
              </a:rPr>
              <a:t> Therefore ‘Come out from among them And be separate, says the Lord. Do not touch what is unclean, And I will receive you.’</a:t>
            </a:r>
          </a:p>
          <a:p>
            <a:pPr marL="34290" indent="0">
              <a:buNone/>
            </a:pPr>
            <a:r>
              <a:rPr lang="en-US" sz="4000" b="1" i="1" dirty="0">
                <a:solidFill>
                  <a:schemeClr val="accent1">
                    <a:lumMod val="75000"/>
                  </a:schemeClr>
                </a:solidFill>
                <a:latin typeface="Candara" panose="020E0502030303020204" pitchFamily="34" charset="0"/>
                <a:cs typeface="Arial" panose="020B0604020202020204" pitchFamily="34" charset="0"/>
              </a:rPr>
              <a:t>18</a:t>
            </a:r>
            <a:r>
              <a:rPr lang="en-US" sz="4000" b="1" i="1" dirty="0">
                <a:solidFill>
                  <a:schemeClr val="tx1"/>
                </a:solidFill>
                <a:latin typeface="Candara" panose="020E0502030303020204" pitchFamily="34" charset="0"/>
                <a:cs typeface="Arial" panose="020B0604020202020204" pitchFamily="34" charset="0"/>
              </a:rPr>
              <a:t> ‘I will be a Father to you, And you shall be My sons and daughters, Says the LORD Almighty’”</a:t>
            </a:r>
          </a:p>
        </p:txBody>
      </p:sp>
    </p:spTree>
    <p:extLst>
      <p:ext uri="{BB962C8B-B14F-4D97-AF65-F5344CB8AC3E}">
        <p14:creationId xmlns:p14="http://schemas.microsoft.com/office/powerpoint/2010/main" val="19804582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6600" b="1" dirty="0">
                <a:solidFill>
                  <a:srgbClr val="FFFFFF"/>
                </a:solidFill>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362632" y="224119"/>
            <a:ext cx="5781368" cy="6633880"/>
          </a:xfrm>
        </p:spPr>
        <p:txBody>
          <a:bodyPr anchor="t">
            <a:normAutofit fontScale="92500"/>
          </a:bodyPr>
          <a:lstStyle/>
          <a:p>
            <a:pPr marL="34290" indent="-457200">
              <a:lnSpc>
                <a:spcPct val="100000"/>
              </a:lnSpc>
              <a:spcBef>
                <a:spcPts val="0"/>
              </a:spcBef>
              <a:buNone/>
            </a:pPr>
            <a:r>
              <a:rPr lang="en-US" sz="3600" b="1" dirty="0">
                <a:solidFill>
                  <a:schemeClr val="tx1"/>
                </a:solidFill>
                <a:latin typeface="Candara" panose="020E0502030303020204" pitchFamily="34" charset="0"/>
              </a:rPr>
              <a:t>In the Sermon on the Mount, Jesus states qualities that those in His Kingdom are to have</a:t>
            </a:r>
          </a:p>
          <a:p>
            <a:pPr marL="34290" indent="-457200">
              <a:lnSpc>
                <a:spcPct val="100000"/>
              </a:lnSpc>
              <a:spcBef>
                <a:spcPts val="1200"/>
              </a:spcBef>
              <a:buNone/>
            </a:pPr>
            <a:r>
              <a:rPr lang="en-US" sz="3600" b="1" dirty="0">
                <a:solidFill>
                  <a:schemeClr val="tx1"/>
                </a:solidFill>
                <a:latin typeface="Candara" panose="020E0502030303020204" pitchFamily="34" charset="0"/>
              </a:rPr>
              <a:t> Matthew 5:43-48 fully represents the quality or concept of </a:t>
            </a:r>
            <a:r>
              <a:rPr lang="en-US" sz="3600" b="1" i="1" u="sng" dirty="0">
                <a:solidFill>
                  <a:schemeClr val="tx1"/>
                </a:solidFill>
                <a:latin typeface="Candara" panose="020E0502030303020204" pitchFamily="34" charset="0"/>
              </a:rPr>
              <a:t>distinction</a:t>
            </a:r>
            <a:r>
              <a:rPr lang="en-US" sz="3600" b="1" dirty="0">
                <a:solidFill>
                  <a:schemeClr val="tx1"/>
                </a:solidFill>
                <a:latin typeface="Candara" panose="020E0502030303020204" pitchFamily="34" charset="0"/>
              </a:rPr>
              <a:t>, God requires, though this word is not specifically mentioned</a:t>
            </a:r>
          </a:p>
          <a:p>
            <a:pPr marL="34290" indent="-457200">
              <a:lnSpc>
                <a:spcPct val="100000"/>
              </a:lnSpc>
              <a:spcBef>
                <a:spcPts val="1200"/>
              </a:spcBef>
              <a:buNone/>
            </a:pPr>
            <a:r>
              <a:rPr lang="en-US" sz="3600" b="1" dirty="0">
                <a:solidFill>
                  <a:schemeClr val="tx1"/>
                </a:solidFill>
                <a:latin typeface="Candara" panose="020E0502030303020204" pitchFamily="34" charset="0"/>
              </a:rPr>
              <a:t>The lives of those who are followers of Jesus, must be </a:t>
            </a:r>
            <a:r>
              <a:rPr lang="en-US" sz="3600" b="1" i="1" u="sng" dirty="0">
                <a:solidFill>
                  <a:srgbClr val="FF0000"/>
                </a:solidFill>
                <a:latin typeface="Candara" panose="020E0502030303020204" pitchFamily="34" charset="0"/>
              </a:rPr>
              <a:t>distinct</a:t>
            </a:r>
            <a:r>
              <a:rPr lang="en-US" sz="3600" b="1" i="1" dirty="0">
                <a:solidFill>
                  <a:srgbClr val="FF0000"/>
                </a:solidFill>
                <a:latin typeface="Candara" panose="020E0502030303020204" pitchFamily="34" charset="0"/>
              </a:rPr>
              <a:t>!</a:t>
            </a:r>
          </a:p>
        </p:txBody>
      </p:sp>
    </p:spTree>
    <p:extLst>
      <p:ext uri="{BB962C8B-B14F-4D97-AF65-F5344CB8AC3E}">
        <p14:creationId xmlns:p14="http://schemas.microsoft.com/office/powerpoint/2010/main" val="32555079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6600" b="1" dirty="0">
                <a:solidFill>
                  <a:srgbClr val="FFFFFF"/>
                </a:solidFill>
                <a:latin typeface="Candara" panose="020E0502030303020204" pitchFamily="34" charset="0"/>
              </a:rPr>
              <a:t>“Distinction” Defined</a:t>
            </a:r>
          </a:p>
        </p:txBody>
      </p:sp>
      <p:sp>
        <p:nvSpPr>
          <p:cNvPr id="6" name="Content Placeholder 2">
            <a:extLst>
              <a:ext uri="{FF2B5EF4-FFF2-40B4-BE49-F238E27FC236}">
                <a16:creationId xmlns:a16="http://schemas.microsoft.com/office/drawing/2014/main" id="{AF6FC6AE-9B7D-CC24-661A-B1BED1C1E19D}"/>
              </a:ext>
            </a:extLst>
          </p:cNvPr>
          <p:cNvSpPr txBox="1">
            <a:spLocks/>
          </p:cNvSpPr>
          <p:nvPr/>
        </p:nvSpPr>
        <p:spPr>
          <a:xfrm>
            <a:off x="3362632" y="454038"/>
            <a:ext cx="5781368" cy="6215703"/>
          </a:xfrm>
          <a:prstGeom prst="rect">
            <a:avLst/>
          </a:prstGeom>
        </p:spPr>
        <p:txBody>
          <a:bodyPr vert="horz" lIns="91440" tIns="45720" rIns="91440" bIns="45720" rtlCol="0" anchor="t">
            <a:noAutofit/>
          </a:bodyPr>
          <a:lst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a:lstStyle>
          <a:p>
            <a:pPr marL="34290" indent="0">
              <a:buFont typeface="Corbel" pitchFamily="34" charset="0"/>
              <a:buNone/>
            </a:pPr>
            <a:r>
              <a:rPr lang="en-US" sz="3600" b="1" dirty="0">
                <a:solidFill>
                  <a:schemeClr val="tx1"/>
                </a:solidFill>
                <a:latin typeface="Candara" panose="020E0502030303020204" pitchFamily="34" charset="0"/>
              </a:rPr>
              <a:t>Distinct - </a:t>
            </a:r>
            <a:r>
              <a:rPr lang="en-US" sz="3600" i="1" dirty="0">
                <a:solidFill>
                  <a:schemeClr val="tx1"/>
                </a:solidFill>
                <a:latin typeface="Candara" panose="020E0502030303020204" pitchFamily="34" charset="0"/>
              </a:rPr>
              <a:t>adj.</a:t>
            </a:r>
          </a:p>
          <a:p>
            <a:pPr marL="34290" indent="0">
              <a:buFont typeface="Corbel" pitchFamily="34" charset="0"/>
              <a:buNone/>
            </a:pPr>
            <a:r>
              <a:rPr lang="en-US" sz="3200" b="1" dirty="0">
                <a:solidFill>
                  <a:schemeClr val="tx1"/>
                </a:solidFill>
                <a:latin typeface="Candara" panose="020E0502030303020204" pitchFamily="34" charset="0"/>
              </a:rPr>
              <a:t>1. Readily distinguishable from all others; discrete: </a:t>
            </a:r>
            <a:r>
              <a:rPr lang="en-US" sz="3200" i="1" dirty="0">
                <a:solidFill>
                  <a:schemeClr val="tx1"/>
                </a:solidFill>
                <a:latin typeface="Candara" panose="020E0502030303020204" pitchFamily="34" charset="0"/>
              </a:rPr>
              <a:t>on two distinct occasions.</a:t>
            </a:r>
          </a:p>
          <a:p>
            <a:pPr marL="34290" indent="0">
              <a:buFont typeface="Corbel" pitchFamily="34" charset="0"/>
              <a:buNone/>
            </a:pPr>
            <a:r>
              <a:rPr lang="en-US" sz="3200" b="1" dirty="0">
                <a:solidFill>
                  <a:schemeClr val="tx1"/>
                </a:solidFill>
                <a:latin typeface="Candara" panose="020E0502030303020204" pitchFamily="34" charset="0"/>
              </a:rPr>
              <a:t>2. Easily perceived by the senses: </a:t>
            </a:r>
            <a:r>
              <a:rPr lang="en-US" sz="3200" i="1" dirty="0">
                <a:solidFill>
                  <a:schemeClr val="tx1"/>
                </a:solidFill>
                <a:latin typeface="Candara" panose="020E0502030303020204" pitchFamily="34" charset="0"/>
              </a:rPr>
              <a:t>a distinct flavor.</a:t>
            </a:r>
          </a:p>
          <a:p>
            <a:pPr marL="34290" indent="0">
              <a:buFont typeface="Corbel" pitchFamily="34" charset="0"/>
              <a:buNone/>
            </a:pPr>
            <a:r>
              <a:rPr lang="en-US" sz="3200" b="1" dirty="0">
                <a:solidFill>
                  <a:schemeClr val="tx1"/>
                </a:solidFill>
                <a:latin typeface="Candara" panose="020E0502030303020204" pitchFamily="34" charset="0"/>
              </a:rPr>
              <a:t>3. Clearly defined; unquestionable: </a:t>
            </a:r>
            <a:r>
              <a:rPr lang="en-US" sz="3200" i="1" dirty="0">
                <a:solidFill>
                  <a:schemeClr val="tx1"/>
                </a:solidFill>
                <a:latin typeface="Candara" panose="020E0502030303020204" pitchFamily="34" charset="0"/>
              </a:rPr>
              <a:t>at a distinct disadvantage. </a:t>
            </a:r>
          </a:p>
          <a:p>
            <a:pPr marL="274320" indent="-274320">
              <a:buFont typeface="Wingdings" panose="05000000000000000000" pitchFamily="2" charset="2"/>
              <a:buChar char="§"/>
            </a:pPr>
            <a:r>
              <a:rPr lang="en-US" sz="2600" b="1" i="1" dirty="0">
                <a:solidFill>
                  <a:schemeClr val="tx1"/>
                </a:solidFill>
                <a:latin typeface="Candara" panose="020E0502030303020204" pitchFamily="34" charset="0"/>
              </a:rPr>
              <a:t>American Heritage Dictionary</a:t>
            </a:r>
          </a:p>
          <a:p>
            <a:pPr marL="34290" indent="0">
              <a:buFont typeface="Corbel" pitchFamily="34" charset="0"/>
              <a:buNone/>
            </a:pPr>
            <a:endParaRPr lang="en-US" sz="3200" b="1" dirty="0">
              <a:solidFill>
                <a:schemeClr val="tx1"/>
              </a:solidFill>
              <a:latin typeface="Candara" panose="020E0502030303020204" pitchFamily="34" charset="0"/>
            </a:endParaRPr>
          </a:p>
        </p:txBody>
      </p:sp>
    </p:spTree>
    <p:extLst>
      <p:ext uri="{BB962C8B-B14F-4D97-AF65-F5344CB8AC3E}">
        <p14:creationId xmlns:p14="http://schemas.microsoft.com/office/powerpoint/2010/main" val="7496002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6600" b="1" dirty="0">
                <a:solidFill>
                  <a:srgbClr val="FFFFFF"/>
                </a:solidFill>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483310" y="1868000"/>
            <a:ext cx="5418903" cy="3094703"/>
          </a:xfrm>
        </p:spPr>
        <p:txBody>
          <a:bodyPr anchor="t">
            <a:noAutofit/>
          </a:bodyPr>
          <a:lstStyle/>
          <a:p>
            <a:pPr marL="34290" indent="0">
              <a:buNone/>
            </a:pPr>
            <a:r>
              <a:rPr lang="en-US" sz="4000" b="1" dirty="0">
                <a:solidFill>
                  <a:schemeClr val="tx1"/>
                </a:solidFill>
                <a:latin typeface="Candara" panose="020E0502030303020204" pitchFamily="34" charset="0"/>
              </a:rPr>
              <a:t>In this lesson, we will discuss things found in Scripture that show us how we as followers of Jesus are to be </a:t>
            </a:r>
            <a:r>
              <a:rPr lang="en-US" sz="4000" b="1" i="1" u="sng" dirty="0">
                <a:solidFill>
                  <a:schemeClr val="tx1"/>
                </a:solidFill>
                <a:latin typeface="Candara" panose="020E0502030303020204" pitchFamily="34" charset="0"/>
              </a:rPr>
              <a:t>distinct</a:t>
            </a:r>
          </a:p>
          <a:p>
            <a:pPr marL="34290" indent="0">
              <a:buNone/>
            </a:pPr>
            <a:endParaRPr lang="en-US" sz="4000" b="1" i="1" dirty="0">
              <a:solidFill>
                <a:schemeClr val="tx1"/>
              </a:solidFill>
              <a:latin typeface="Candara" panose="020E0502030303020204" pitchFamily="34" charset="0"/>
              <a:cs typeface="Arial" panose="020B0604020202020204" pitchFamily="34" charset="0"/>
            </a:endParaRPr>
          </a:p>
        </p:txBody>
      </p:sp>
    </p:spTree>
    <p:extLst>
      <p:ext uri="{BB962C8B-B14F-4D97-AF65-F5344CB8AC3E}">
        <p14:creationId xmlns:p14="http://schemas.microsoft.com/office/powerpoint/2010/main" val="35719387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457203" y="255432"/>
            <a:ext cx="8490857" cy="1355656"/>
          </a:xfrm>
        </p:spPr>
        <p:txBody>
          <a:bodyPr>
            <a:normAutofit/>
          </a:bodyPr>
          <a:lstStyle/>
          <a:p>
            <a:r>
              <a:rPr lang="en-US" sz="4400" b="1" i="1" dirty="0">
                <a:solidFill>
                  <a:schemeClr val="tx1"/>
                </a:solidFill>
                <a:latin typeface="Candara" panose="020E0502030303020204" pitchFamily="34" charset="0"/>
              </a:rPr>
              <a:t>Or Lives Must Be Better Than Those Who Are Not Children Of God!</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928822" y="1605563"/>
            <a:ext cx="7831416" cy="4866795"/>
          </a:xfrm>
        </p:spPr>
        <p:txBody>
          <a:bodyPr>
            <a:normAutofit lnSpcReduction="10000"/>
          </a:bodyPr>
          <a:lstStyle/>
          <a:p>
            <a:pPr marL="274320" indent="-274320">
              <a:buFont typeface="Wingdings" panose="05000000000000000000" pitchFamily="2" charset="2"/>
              <a:buChar char="§"/>
            </a:pPr>
            <a:r>
              <a:rPr lang="en-US" sz="3200" dirty="0">
                <a:solidFill>
                  <a:schemeClr val="tx1"/>
                </a:solidFill>
                <a:latin typeface="Candara" panose="020E0502030303020204" pitchFamily="34" charset="0"/>
              </a:rPr>
              <a:t>We are not to live as those of the world </a:t>
            </a:r>
          </a:p>
          <a:p>
            <a:pPr marL="445770" lvl="1" indent="-274320">
              <a:buFont typeface="Wingdings" panose="05000000000000000000" pitchFamily="2" charset="2"/>
              <a:buChar char="§"/>
            </a:pPr>
            <a:r>
              <a:rPr lang="en-US" sz="2800" dirty="0">
                <a:solidFill>
                  <a:schemeClr val="tx1"/>
                </a:solidFill>
                <a:latin typeface="Candara" panose="020E0502030303020204" pitchFamily="34" charset="0"/>
              </a:rPr>
              <a:t>Ephesians 4:17-24</a:t>
            </a:r>
          </a:p>
          <a:p>
            <a:pPr marL="274320" indent="-274320">
              <a:buFont typeface="Wingdings" panose="05000000000000000000" pitchFamily="2" charset="2"/>
              <a:buChar char="§"/>
            </a:pPr>
            <a:r>
              <a:rPr lang="en-US" sz="3200" dirty="0">
                <a:solidFill>
                  <a:schemeClr val="tx1"/>
                </a:solidFill>
                <a:latin typeface="Candara" panose="020E0502030303020204" pitchFamily="34" charset="0"/>
              </a:rPr>
              <a:t>We must live for God’s will – not the world</a:t>
            </a:r>
          </a:p>
          <a:p>
            <a:pPr marL="445770" lvl="1" indent="-274320">
              <a:buFont typeface="Wingdings" panose="05000000000000000000" pitchFamily="2" charset="2"/>
              <a:buChar char="§"/>
            </a:pPr>
            <a:r>
              <a:rPr lang="en-US" sz="2800" dirty="0">
                <a:solidFill>
                  <a:schemeClr val="tx1"/>
                </a:solidFill>
                <a:latin typeface="Candara" panose="020E0502030303020204" pitchFamily="34" charset="0"/>
              </a:rPr>
              <a:t>1 Peter 4:1-4</a:t>
            </a:r>
          </a:p>
          <a:p>
            <a:pPr marL="274320" indent="-274320">
              <a:buFont typeface="Wingdings" panose="05000000000000000000" pitchFamily="2" charset="2"/>
              <a:buChar char="§"/>
            </a:pPr>
            <a:r>
              <a:rPr lang="en-US" sz="3200" dirty="0">
                <a:solidFill>
                  <a:schemeClr val="tx1"/>
                </a:solidFill>
                <a:latin typeface="Candara" panose="020E0502030303020204" pitchFamily="34" charset="0"/>
              </a:rPr>
              <a:t>We are not to be conformed to the world</a:t>
            </a:r>
          </a:p>
          <a:p>
            <a:pPr marL="445770" lvl="1" indent="-274320">
              <a:buFont typeface="Wingdings" panose="05000000000000000000" pitchFamily="2" charset="2"/>
              <a:buChar char="§"/>
            </a:pPr>
            <a:r>
              <a:rPr lang="en-US" sz="2800" dirty="0">
                <a:solidFill>
                  <a:schemeClr val="tx1"/>
                </a:solidFill>
                <a:latin typeface="Candara" panose="020E0502030303020204" pitchFamily="34" charset="0"/>
              </a:rPr>
              <a:t>Romans 12:1-2</a:t>
            </a:r>
          </a:p>
          <a:p>
            <a:pPr marL="274320" indent="-274320">
              <a:buFont typeface="Wingdings" panose="05000000000000000000" pitchFamily="2" charset="2"/>
              <a:buChar char="§"/>
            </a:pPr>
            <a:r>
              <a:rPr lang="en-US" sz="3200" dirty="0">
                <a:solidFill>
                  <a:schemeClr val="tx1"/>
                </a:solidFill>
                <a:latin typeface="Candara" panose="020E0502030303020204" pitchFamily="34" charset="0"/>
              </a:rPr>
              <a:t>We are to be lights in this dark world</a:t>
            </a:r>
          </a:p>
          <a:p>
            <a:pPr marL="445770" lvl="1" indent="-274320">
              <a:buFont typeface="Wingdings" panose="05000000000000000000" pitchFamily="2" charset="2"/>
              <a:buChar char="§"/>
            </a:pPr>
            <a:r>
              <a:rPr lang="en-US" sz="2800" dirty="0">
                <a:solidFill>
                  <a:schemeClr val="tx1"/>
                </a:solidFill>
                <a:latin typeface="Candara" panose="020E0502030303020204" pitchFamily="34" charset="0"/>
              </a:rPr>
              <a:t>Matthew 5:14-15</a:t>
            </a:r>
          </a:p>
          <a:p>
            <a:pPr marL="274320" indent="-274320">
              <a:buFont typeface="Wingdings" panose="05000000000000000000" pitchFamily="2" charset="2"/>
              <a:buChar char="§"/>
            </a:pPr>
            <a:r>
              <a:rPr lang="en-US" sz="3200" dirty="0">
                <a:solidFill>
                  <a:schemeClr val="tx1"/>
                </a:solidFill>
                <a:latin typeface="Candara" panose="020E0502030303020204" pitchFamily="34" charset="0"/>
              </a:rPr>
              <a:t>The world needs to see the difference in us</a:t>
            </a:r>
          </a:p>
          <a:p>
            <a:pPr marL="445770" lvl="1" indent="-274320">
              <a:buFont typeface="Wingdings" panose="05000000000000000000" pitchFamily="2" charset="2"/>
              <a:buChar char="§"/>
            </a:pPr>
            <a:r>
              <a:rPr lang="en-US" sz="2800" dirty="0">
                <a:solidFill>
                  <a:schemeClr val="tx1"/>
                </a:solidFill>
                <a:latin typeface="Candara" panose="020E0502030303020204" pitchFamily="34" charset="0"/>
              </a:rPr>
              <a:t>John 13:34-35</a:t>
            </a:r>
          </a:p>
        </p:txBody>
      </p:sp>
      <p:sp>
        <p:nvSpPr>
          <p:cNvPr id="4" name="Rectangle 3">
            <a:extLst>
              <a:ext uri="{FF2B5EF4-FFF2-40B4-BE49-F238E27FC236}">
                <a16:creationId xmlns:a16="http://schemas.microsoft.com/office/drawing/2014/main" id="{828B6033-CCCC-FF58-BE45-6E1944BE91C2}"/>
              </a:ext>
            </a:extLst>
          </p:cNvPr>
          <p:cNvSpPr/>
          <p:nvPr/>
        </p:nvSpPr>
        <p:spPr>
          <a:xfrm rot="16200000">
            <a:off x="-1437901" y="3639425"/>
            <a:ext cx="3886203" cy="830997"/>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r>
              <a:rPr lang="en-US" sz="44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B</a:t>
            </a:r>
            <a:r>
              <a:rPr lang="en-US" sz="4400" b="1" i="1"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eing Distinct</a:t>
            </a:r>
            <a:r>
              <a:rPr lang="en-US" sz="44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p>
        </p:txBody>
      </p:sp>
    </p:spTree>
    <p:extLst>
      <p:ext uri="{BB962C8B-B14F-4D97-AF65-F5344CB8AC3E}">
        <p14:creationId xmlns:p14="http://schemas.microsoft.com/office/powerpoint/2010/main" val="21119966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fade">
                                      <p:cBhvr>
                                        <p:cTn id="53" dur="1000"/>
                                        <p:tgtEl>
                                          <p:spTgt spid="3">
                                            <p:txEl>
                                              <p:pRg st="7" end="7"/>
                                            </p:txEl>
                                          </p:spTgt>
                                        </p:tgtEl>
                                      </p:cBhvr>
                                    </p:animEffect>
                                    <p:anim calcmode="lin" valueType="num">
                                      <p:cBhvr>
                                        <p:cTn id="5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Effect transition="in" filter="fade">
                                      <p:cBhvr>
                                        <p:cTn id="60" dur="1000"/>
                                        <p:tgtEl>
                                          <p:spTgt spid="3">
                                            <p:txEl>
                                              <p:pRg st="8" end="8"/>
                                            </p:txEl>
                                          </p:spTgt>
                                        </p:tgtEl>
                                      </p:cBhvr>
                                    </p:animEffect>
                                    <p:anim calcmode="lin" valueType="num">
                                      <p:cBhvr>
                                        <p:cTn id="6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8" end="8"/>
                                            </p:tx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3">
                                            <p:txEl>
                                              <p:pRg st="9" end="9"/>
                                            </p:txEl>
                                          </p:spTgt>
                                        </p:tgtEl>
                                        <p:attrNameLst>
                                          <p:attrName>style.visibility</p:attrName>
                                        </p:attrNameLst>
                                      </p:cBhvr>
                                      <p:to>
                                        <p:strVal val="visible"/>
                                      </p:to>
                                    </p:set>
                                    <p:animEffect transition="in" filter="fade">
                                      <p:cBhvr>
                                        <p:cTn id="65" dur="1000"/>
                                        <p:tgtEl>
                                          <p:spTgt spid="3">
                                            <p:txEl>
                                              <p:pRg st="9" end="9"/>
                                            </p:txEl>
                                          </p:spTgt>
                                        </p:tgtEl>
                                      </p:cBhvr>
                                    </p:animEffect>
                                    <p:anim calcmode="lin" valueType="num">
                                      <p:cBhvr>
                                        <p:cTn id="6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457203" y="255432"/>
            <a:ext cx="8490857" cy="1355656"/>
          </a:xfrm>
        </p:spPr>
        <p:txBody>
          <a:bodyPr>
            <a:normAutofit/>
          </a:bodyPr>
          <a:lstStyle/>
          <a:p>
            <a:r>
              <a:rPr lang="en-US" sz="4400" b="1" i="1" dirty="0">
                <a:solidFill>
                  <a:schemeClr val="tx1"/>
                </a:solidFill>
                <a:latin typeface="Candara" panose="020E0502030303020204" pitchFamily="34" charset="0"/>
              </a:rPr>
              <a:t>We  Must Live a New Life Directed by Our Lord, Christ!</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928822" y="1605563"/>
            <a:ext cx="8019238" cy="5095487"/>
          </a:xfrm>
        </p:spPr>
        <p:txBody>
          <a:bodyPr>
            <a:normAutofit/>
          </a:bodyPr>
          <a:lstStyle/>
          <a:p>
            <a:pPr marL="274320" indent="-274320">
              <a:buFont typeface="Wingdings" panose="05000000000000000000" pitchFamily="2" charset="2"/>
              <a:buChar char="§"/>
            </a:pPr>
            <a:r>
              <a:rPr lang="en-US" sz="3200" dirty="0">
                <a:solidFill>
                  <a:schemeClr val="tx1"/>
                </a:solidFill>
                <a:latin typeface="Candara" panose="020E0502030303020204" pitchFamily="34" charset="0"/>
              </a:rPr>
              <a:t>As Christians, we have been raised to </a:t>
            </a:r>
            <a:r>
              <a:rPr lang="en-US" sz="3200" b="1" i="1" dirty="0">
                <a:solidFill>
                  <a:schemeClr val="tx1"/>
                </a:solidFill>
                <a:latin typeface="Candara" panose="020E0502030303020204" pitchFamily="34" charset="0"/>
              </a:rPr>
              <a:t>“walk in newness of life”</a:t>
            </a:r>
            <a:r>
              <a:rPr lang="en-US" sz="3200" dirty="0">
                <a:solidFill>
                  <a:schemeClr val="tx1"/>
                </a:solidFill>
                <a:latin typeface="Candara" panose="020E0502030303020204" pitchFamily="34" charset="0"/>
              </a:rPr>
              <a:t> – Romans 6:1-4</a:t>
            </a:r>
          </a:p>
          <a:p>
            <a:pPr marL="274320" indent="-274320">
              <a:buFont typeface="Wingdings" panose="05000000000000000000" pitchFamily="2" charset="2"/>
              <a:buChar char="§"/>
            </a:pPr>
            <a:r>
              <a:rPr lang="en-US" sz="3200" dirty="0">
                <a:solidFill>
                  <a:schemeClr val="tx1"/>
                </a:solidFill>
                <a:latin typeface="Candara" panose="020E0502030303020204" pitchFamily="34" charset="0"/>
              </a:rPr>
              <a:t>We are to put off the </a:t>
            </a:r>
            <a:r>
              <a:rPr lang="en-US" sz="3200" b="1" i="1" dirty="0">
                <a:solidFill>
                  <a:schemeClr val="tx1"/>
                </a:solidFill>
                <a:latin typeface="Candara" panose="020E0502030303020204" pitchFamily="34" charset="0"/>
              </a:rPr>
              <a:t>“old man” </a:t>
            </a:r>
            <a:r>
              <a:rPr lang="en-US" sz="3200" dirty="0">
                <a:solidFill>
                  <a:schemeClr val="tx1"/>
                </a:solidFill>
                <a:latin typeface="Candara" panose="020E0502030303020204" pitchFamily="34" charset="0"/>
              </a:rPr>
              <a:t>of sin and put on the </a:t>
            </a:r>
            <a:r>
              <a:rPr lang="en-US" sz="3200" b="1" i="1" dirty="0">
                <a:solidFill>
                  <a:schemeClr val="tx1"/>
                </a:solidFill>
                <a:latin typeface="Candara" panose="020E0502030303020204" pitchFamily="34" charset="0"/>
              </a:rPr>
              <a:t>“new man” </a:t>
            </a:r>
            <a:r>
              <a:rPr lang="en-US" sz="3200" dirty="0">
                <a:solidFill>
                  <a:schemeClr val="tx1"/>
                </a:solidFill>
                <a:latin typeface="Candara" panose="020E0502030303020204" pitchFamily="34" charset="0"/>
              </a:rPr>
              <a:t>–</a:t>
            </a:r>
            <a:r>
              <a:rPr lang="en-US" sz="3200" b="1" i="1" dirty="0">
                <a:solidFill>
                  <a:schemeClr val="tx1"/>
                </a:solidFill>
                <a:latin typeface="Candara" panose="020E0502030303020204" pitchFamily="34" charset="0"/>
              </a:rPr>
              <a:t> </a:t>
            </a:r>
            <a:r>
              <a:rPr lang="en-US" sz="3200" dirty="0">
                <a:solidFill>
                  <a:schemeClr val="tx1"/>
                </a:solidFill>
                <a:latin typeface="Candara" panose="020E0502030303020204" pitchFamily="34" charset="0"/>
              </a:rPr>
              <a:t>Colossians 3:1-11</a:t>
            </a:r>
          </a:p>
          <a:p>
            <a:pPr marL="274320" indent="-274320">
              <a:buFont typeface="Wingdings" panose="05000000000000000000" pitchFamily="2" charset="2"/>
              <a:buChar char="§"/>
            </a:pPr>
            <a:r>
              <a:rPr lang="en-US" sz="3200" dirty="0">
                <a:solidFill>
                  <a:schemeClr val="tx1"/>
                </a:solidFill>
                <a:latin typeface="Candara" panose="020E0502030303020204" pitchFamily="34" charset="0"/>
              </a:rPr>
              <a:t>All things are to </a:t>
            </a:r>
            <a:r>
              <a:rPr lang="en-US" sz="3200" b="1" i="1" dirty="0">
                <a:solidFill>
                  <a:schemeClr val="tx1"/>
                </a:solidFill>
                <a:latin typeface="Candara" panose="020E0502030303020204" pitchFamily="34" charset="0"/>
              </a:rPr>
              <a:t>“become new” </a:t>
            </a:r>
          </a:p>
          <a:p>
            <a:pPr marL="445770" lvl="1" indent="-274320">
              <a:buFont typeface="Wingdings" panose="05000000000000000000" pitchFamily="2" charset="2"/>
              <a:buChar char="§"/>
            </a:pPr>
            <a:r>
              <a:rPr lang="en-US" sz="2800" dirty="0">
                <a:solidFill>
                  <a:schemeClr val="tx1"/>
                </a:solidFill>
                <a:latin typeface="Candara" panose="020E0502030303020204" pitchFamily="34" charset="0"/>
              </a:rPr>
              <a:t>2 Corinthians 5:14-17</a:t>
            </a:r>
          </a:p>
          <a:p>
            <a:pPr marL="274320" indent="-274320">
              <a:buFont typeface="Wingdings" panose="05000000000000000000" pitchFamily="2" charset="2"/>
              <a:buChar char="§"/>
            </a:pPr>
            <a:r>
              <a:rPr lang="en-US" sz="3200" dirty="0">
                <a:solidFill>
                  <a:schemeClr val="tx1"/>
                </a:solidFill>
                <a:latin typeface="Candara" panose="020E0502030303020204" pitchFamily="34" charset="0"/>
              </a:rPr>
              <a:t>We have been </a:t>
            </a:r>
            <a:r>
              <a:rPr lang="en-US" sz="3200" b="1" i="1" dirty="0">
                <a:solidFill>
                  <a:schemeClr val="tx1"/>
                </a:solidFill>
                <a:latin typeface="Candara" panose="020E0502030303020204" pitchFamily="34" charset="0"/>
              </a:rPr>
              <a:t>“bought with a price”</a:t>
            </a:r>
            <a:r>
              <a:rPr lang="en-US" sz="3200" dirty="0">
                <a:solidFill>
                  <a:schemeClr val="tx1"/>
                </a:solidFill>
                <a:latin typeface="Candara" panose="020E0502030303020204" pitchFamily="34" charset="0"/>
              </a:rPr>
              <a:t> and must </a:t>
            </a:r>
            <a:r>
              <a:rPr lang="en-US" sz="3200" b="1" i="1" dirty="0">
                <a:solidFill>
                  <a:schemeClr val="tx1"/>
                </a:solidFill>
                <a:latin typeface="Candara" panose="020E0502030303020204" pitchFamily="34" charset="0"/>
              </a:rPr>
              <a:t>“glorify God” </a:t>
            </a:r>
            <a:r>
              <a:rPr lang="en-US" sz="3200" dirty="0">
                <a:solidFill>
                  <a:schemeClr val="tx1"/>
                </a:solidFill>
                <a:latin typeface="Candara" panose="020E0502030303020204" pitchFamily="34" charset="0"/>
              </a:rPr>
              <a:t>– 1 Corinthians 6:19-20</a:t>
            </a:r>
          </a:p>
          <a:p>
            <a:pPr marL="274320" indent="-274320">
              <a:buFont typeface="Wingdings" panose="05000000000000000000" pitchFamily="2" charset="2"/>
              <a:buChar char="§"/>
            </a:pPr>
            <a:r>
              <a:rPr lang="en-US" sz="3200" dirty="0">
                <a:solidFill>
                  <a:schemeClr val="tx1"/>
                </a:solidFill>
                <a:latin typeface="Candara" panose="020E0502030303020204" pitchFamily="34" charset="0"/>
              </a:rPr>
              <a:t>We are to make a complete transition to Christ from self – Matthew 16:24; Gal. 2:20</a:t>
            </a:r>
          </a:p>
        </p:txBody>
      </p:sp>
      <p:sp>
        <p:nvSpPr>
          <p:cNvPr id="4" name="Rectangle 3">
            <a:extLst>
              <a:ext uri="{FF2B5EF4-FFF2-40B4-BE49-F238E27FC236}">
                <a16:creationId xmlns:a16="http://schemas.microsoft.com/office/drawing/2014/main" id="{828B6033-CCCC-FF58-BE45-6E1944BE91C2}"/>
              </a:ext>
            </a:extLst>
          </p:cNvPr>
          <p:cNvSpPr/>
          <p:nvPr/>
        </p:nvSpPr>
        <p:spPr>
          <a:xfrm rot="16200000">
            <a:off x="-1437901" y="3639425"/>
            <a:ext cx="3886203" cy="830997"/>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r>
              <a:rPr lang="en-US" sz="44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B</a:t>
            </a:r>
            <a:r>
              <a:rPr lang="en-US" sz="4400" b="1" i="1"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eing Distinct</a:t>
            </a:r>
            <a:r>
              <a:rPr lang="en-US" sz="44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p>
        </p:txBody>
      </p:sp>
    </p:spTree>
    <p:extLst>
      <p:ext uri="{BB962C8B-B14F-4D97-AF65-F5344CB8AC3E}">
        <p14:creationId xmlns:p14="http://schemas.microsoft.com/office/powerpoint/2010/main" val="2320081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457203" y="255432"/>
            <a:ext cx="8490857" cy="1355656"/>
          </a:xfrm>
        </p:spPr>
        <p:txBody>
          <a:bodyPr>
            <a:normAutofit/>
          </a:bodyPr>
          <a:lstStyle/>
          <a:p>
            <a:r>
              <a:rPr lang="en-US" sz="4400" b="1" i="1" dirty="0">
                <a:solidFill>
                  <a:schemeClr val="tx1"/>
                </a:solidFill>
                <a:latin typeface="Candara" panose="020E0502030303020204" pitchFamily="34" charset="0"/>
              </a:rPr>
              <a:t>Becoming the Correct Kind of Person Is a Process of Growth!</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928822" y="1605563"/>
            <a:ext cx="7831416" cy="5095487"/>
          </a:xfrm>
        </p:spPr>
        <p:txBody>
          <a:bodyPr>
            <a:normAutofit/>
          </a:bodyPr>
          <a:lstStyle/>
          <a:p>
            <a:pPr marL="274320" indent="-274320">
              <a:buFont typeface="Wingdings" panose="05000000000000000000" pitchFamily="2" charset="2"/>
              <a:buChar char="§"/>
            </a:pPr>
            <a:r>
              <a:rPr lang="en-US" sz="3200" dirty="0">
                <a:solidFill>
                  <a:schemeClr val="tx1"/>
                </a:solidFill>
                <a:latin typeface="Candara" panose="020E0502030303020204" pitchFamily="34" charset="0"/>
              </a:rPr>
              <a:t>Proper </a:t>
            </a:r>
            <a:r>
              <a:rPr lang="en-US" sz="3200" i="1" dirty="0">
                <a:solidFill>
                  <a:schemeClr val="tx1"/>
                </a:solidFill>
                <a:latin typeface="Candara" panose="020E0502030303020204" pitchFamily="34" charset="0"/>
              </a:rPr>
              <a:t>physical growth</a:t>
            </a:r>
            <a:r>
              <a:rPr lang="en-US" sz="3200" dirty="0">
                <a:solidFill>
                  <a:schemeClr val="tx1"/>
                </a:solidFill>
                <a:latin typeface="Candara" panose="020E0502030303020204" pitchFamily="34" charset="0"/>
              </a:rPr>
              <a:t> requires the two essentials of food and exercise</a:t>
            </a:r>
          </a:p>
          <a:p>
            <a:pPr marL="445770" lvl="1" indent="-274320">
              <a:buFont typeface="Wingdings" panose="05000000000000000000" pitchFamily="2" charset="2"/>
              <a:buChar char="§"/>
            </a:pPr>
            <a:r>
              <a:rPr lang="en-US" sz="2800" i="1" dirty="0">
                <a:solidFill>
                  <a:schemeClr val="tx1"/>
                </a:solidFill>
                <a:latin typeface="Candara" panose="020E0502030303020204" pitchFamily="34" charset="0"/>
              </a:rPr>
              <a:t>Spiritual growth </a:t>
            </a:r>
            <a:r>
              <a:rPr lang="en-US" sz="2800" dirty="0">
                <a:solidFill>
                  <a:schemeClr val="tx1"/>
                </a:solidFill>
                <a:latin typeface="Candara" panose="020E0502030303020204" pitchFamily="34" charset="0"/>
              </a:rPr>
              <a:t>requires the same essentials!</a:t>
            </a:r>
          </a:p>
          <a:p>
            <a:pPr marL="274320" indent="-274320">
              <a:buFont typeface="Wingdings" panose="05000000000000000000" pitchFamily="2" charset="2"/>
              <a:buChar char="§"/>
            </a:pPr>
            <a:r>
              <a:rPr lang="en-US" sz="3200" dirty="0">
                <a:solidFill>
                  <a:schemeClr val="tx1"/>
                </a:solidFill>
                <a:latin typeface="Candara" panose="020E0502030303020204" pitchFamily="34" charset="0"/>
              </a:rPr>
              <a:t>Our </a:t>
            </a:r>
            <a:r>
              <a:rPr lang="en-US" sz="3200" b="1" i="1" u="sng" dirty="0">
                <a:solidFill>
                  <a:schemeClr val="tx1"/>
                </a:solidFill>
                <a:latin typeface="Candara" panose="020E0502030303020204" pitchFamily="34" charset="0"/>
              </a:rPr>
              <a:t>food</a:t>
            </a:r>
            <a:r>
              <a:rPr lang="en-US" sz="3200" dirty="0">
                <a:solidFill>
                  <a:schemeClr val="tx1"/>
                </a:solidFill>
                <a:latin typeface="Candara" panose="020E0502030303020204" pitchFamily="34" charset="0"/>
              </a:rPr>
              <a:t> is God’s word – 1 Peter 2:1-3</a:t>
            </a:r>
          </a:p>
          <a:p>
            <a:pPr marL="445770" lvl="1" indent="-274320">
              <a:buFont typeface="Wingdings" panose="05000000000000000000" pitchFamily="2" charset="2"/>
              <a:buChar char="§"/>
            </a:pPr>
            <a:r>
              <a:rPr lang="en-US" sz="2800" dirty="0">
                <a:solidFill>
                  <a:schemeClr val="tx1"/>
                </a:solidFill>
                <a:latin typeface="Candara" panose="020E0502030303020204" pitchFamily="34" charset="0"/>
              </a:rPr>
              <a:t>Acts 20:32; James 1:21</a:t>
            </a:r>
          </a:p>
          <a:p>
            <a:pPr marL="274320" indent="-274320">
              <a:buFont typeface="Wingdings" panose="05000000000000000000" pitchFamily="2" charset="2"/>
              <a:buChar char="§"/>
            </a:pPr>
            <a:r>
              <a:rPr lang="en-US" sz="3200" dirty="0">
                <a:solidFill>
                  <a:schemeClr val="tx1"/>
                </a:solidFill>
                <a:latin typeface="Candara" panose="020E0502030303020204" pitchFamily="34" charset="0"/>
              </a:rPr>
              <a:t>Our </a:t>
            </a:r>
            <a:r>
              <a:rPr lang="en-US" sz="3200" b="1" i="1" u="sng" dirty="0">
                <a:solidFill>
                  <a:schemeClr val="tx1"/>
                </a:solidFill>
                <a:latin typeface="Candara" panose="020E0502030303020204" pitchFamily="34" charset="0"/>
              </a:rPr>
              <a:t>exercise</a:t>
            </a:r>
            <a:r>
              <a:rPr lang="en-US" sz="3200" dirty="0">
                <a:solidFill>
                  <a:schemeClr val="tx1"/>
                </a:solidFill>
                <a:latin typeface="Candara" panose="020E0502030303020204" pitchFamily="34" charset="0"/>
              </a:rPr>
              <a:t> is to be obedient – applying the Scriptures to our lives and doing what the word of God says to do – James 1:22-25</a:t>
            </a:r>
          </a:p>
          <a:p>
            <a:pPr marL="445770" lvl="1" indent="-274320">
              <a:buFont typeface="Wingdings" panose="05000000000000000000" pitchFamily="2" charset="2"/>
              <a:buChar char="§"/>
            </a:pPr>
            <a:r>
              <a:rPr lang="en-US" sz="2800" dirty="0">
                <a:solidFill>
                  <a:schemeClr val="tx1"/>
                </a:solidFill>
                <a:latin typeface="Candara" panose="020E0502030303020204" pitchFamily="34" charset="0"/>
              </a:rPr>
              <a:t>Hebrews 5:12-14</a:t>
            </a:r>
          </a:p>
          <a:p>
            <a:pPr marL="445770" lvl="1" indent="-274320">
              <a:buFont typeface="Wingdings" panose="05000000000000000000" pitchFamily="2" charset="2"/>
              <a:buChar char="§"/>
            </a:pPr>
            <a:endParaRPr lang="en-US" sz="3000" dirty="0">
              <a:solidFill>
                <a:schemeClr val="tx1"/>
              </a:solidFill>
              <a:latin typeface="Candara" panose="020E0502030303020204" pitchFamily="34" charset="0"/>
            </a:endParaRPr>
          </a:p>
        </p:txBody>
      </p:sp>
      <p:sp>
        <p:nvSpPr>
          <p:cNvPr id="4" name="Rectangle 3">
            <a:extLst>
              <a:ext uri="{FF2B5EF4-FFF2-40B4-BE49-F238E27FC236}">
                <a16:creationId xmlns:a16="http://schemas.microsoft.com/office/drawing/2014/main" id="{828B6033-CCCC-FF58-BE45-6E1944BE91C2}"/>
              </a:ext>
            </a:extLst>
          </p:cNvPr>
          <p:cNvSpPr/>
          <p:nvPr/>
        </p:nvSpPr>
        <p:spPr>
          <a:xfrm rot="16200000">
            <a:off x="-1437901" y="3639425"/>
            <a:ext cx="3886203" cy="830997"/>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r>
              <a:rPr lang="en-US" sz="44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B</a:t>
            </a:r>
            <a:r>
              <a:rPr lang="en-US" sz="4400" b="1" i="1"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eing Distinct</a:t>
            </a:r>
            <a:r>
              <a:rPr lang="en-US" sz="44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p>
        </p:txBody>
      </p:sp>
    </p:spTree>
    <p:extLst>
      <p:ext uri="{BB962C8B-B14F-4D97-AF65-F5344CB8AC3E}">
        <p14:creationId xmlns:p14="http://schemas.microsoft.com/office/powerpoint/2010/main" val="24962987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457203" y="255432"/>
            <a:ext cx="8490857" cy="1355656"/>
          </a:xfrm>
        </p:spPr>
        <p:txBody>
          <a:bodyPr>
            <a:normAutofit/>
          </a:bodyPr>
          <a:lstStyle/>
          <a:p>
            <a:r>
              <a:rPr lang="en-US" sz="4400" b="1" i="1" dirty="0">
                <a:solidFill>
                  <a:schemeClr val="tx1"/>
                </a:solidFill>
                <a:latin typeface="Candara" panose="020E0502030303020204" pitchFamily="34" charset="0"/>
              </a:rPr>
              <a:t>We Must Be Giving Our All, Based on Our Ability and Opportunity!</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928822" y="1605563"/>
            <a:ext cx="7831416" cy="5095487"/>
          </a:xfrm>
        </p:spPr>
        <p:txBody>
          <a:bodyPr>
            <a:normAutofit/>
          </a:bodyPr>
          <a:lstStyle/>
          <a:p>
            <a:pPr marL="274320" indent="-274320">
              <a:buFont typeface="Wingdings" panose="05000000000000000000" pitchFamily="2" charset="2"/>
              <a:buChar char="§"/>
            </a:pPr>
            <a:r>
              <a:rPr lang="en-US" sz="3200" dirty="0">
                <a:solidFill>
                  <a:schemeClr val="tx1"/>
                </a:solidFill>
                <a:latin typeface="Candara" panose="020E0502030303020204" pitchFamily="34" charset="0"/>
              </a:rPr>
              <a:t>Jesus commended the woman who anointed Him by saying, </a:t>
            </a:r>
            <a:r>
              <a:rPr lang="en-US" sz="3200" b="1" i="1" dirty="0">
                <a:solidFill>
                  <a:schemeClr val="tx1"/>
                </a:solidFill>
                <a:latin typeface="Candara" panose="020E0502030303020204" pitchFamily="34" charset="0"/>
              </a:rPr>
              <a:t>“She has done what she could” </a:t>
            </a:r>
            <a:r>
              <a:rPr lang="en-US" sz="3200" dirty="0">
                <a:solidFill>
                  <a:schemeClr val="tx1"/>
                </a:solidFill>
                <a:latin typeface="Candara" panose="020E0502030303020204" pitchFamily="34" charset="0"/>
              </a:rPr>
              <a:t>– Mark 14:3-9</a:t>
            </a:r>
          </a:p>
          <a:p>
            <a:pPr marL="445770" lvl="1" indent="-274320">
              <a:buFont typeface="Wingdings" panose="05000000000000000000" pitchFamily="2" charset="2"/>
              <a:buChar char="§"/>
            </a:pPr>
            <a:r>
              <a:rPr lang="en-US" sz="2800" dirty="0">
                <a:solidFill>
                  <a:schemeClr val="tx1"/>
                </a:solidFill>
                <a:latin typeface="Candara" panose="020E0502030303020204" pitchFamily="34" charset="0"/>
              </a:rPr>
              <a:t>He expects the same of us today!</a:t>
            </a:r>
          </a:p>
          <a:p>
            <a:pPr marL="274320" indent="-274320">
              <a:buFont typeface="Wingdings" panose="05000000000000000000" pitchFamily="2" charset="2"/>
              <a:buChar char="§"/>
            </a:pPr>
            <a:r>
              <a:rPr lang="en-US" sz="3000" dirty="0">
                <a:solidFill>
                  <a:schemeClr val="tx1"/>
                </a:solidFill>
                <a:latin typeface="Candara" panose="020E0502030303020204" pitchFamily="34" charset="0"/>
              </a:rPr>
              <a:t>Those in Christ are to…</a:t>
            </a:r>
          </a:p>
          <a:p>
            <a:pPr marL="445770" lvl="1" indent="-274320">
              <a:buFont typeface="Wingdings" panose="05000000000000000000" pitchFamily="2" charset="2"/>
              <a:buChar char="§"/>
            </a:pPr>
            <a:r>
              <a:rPr lang="en-US" sz="2800" dirty="0">
                <a:solidFill>
                  <a:schemeClr val="tx1"/>
                </a:solidFill>
                <a:latin typeface="Candara" panose="020E0502030303020204" pitchFamily="34" charset="0"/>
              </a:rPr>
              <a:t>Do good to all, as we have opportunity</a:t>
            </a:r>
          </a:p>
          <a:p>
            <a:pPr marL="651510" lvl="2" indent="-274320">
              <a:buFont typeface="Wingdings" panose="05000000000000000000" pitchFamily="2" charset="2"/>
              <a:buChar char="§"/>
            </a:pPr>
            <a:r>
              <a:rPr lang="en-US" sz="2600" dirty="0">
                <a:solidFill>
                  <a:schemeClr val="tx1"/>
                </a:solidFill>
                <a:latin typeface="Candara" panose="020E0502030303020204" pitchFamily="34" charset="0"/>
              </a:rPr>
              <a:t>Galatians 6:10</a:t>
            </a:r>
          </a:p>
          <a:p>
            <a:pPr marL="445770" lvl="1" indent="-274320">
              <a:buFont typeface="Wingdings" panose="05000000000000000000" pitchFamily="2" charset="2"/>
              <a:buChar char="§"/>
            </a:pPr>
            <a:r>
              <a:rPr lang="en-US" sz="2800" dirty="0">
                <a:solidFill>
                  <a:schemeClr val="tx1"/>
                </a:solidFill>
                <a:latin typeface="Candara" panose="020E0502030303020204" pitchFamily="34" charset="0"/>
              </a:rPr>
              <a:t>Always abound in the work of the Lord</a:t>
            </a:r>
          </a:p>
          <a:p>
            <a:pPr marL="651510" lvl="2" indent="-274320">
              <a:buFont typeface="Wingdings" panose="05000000000000000000" pitchFamily="2" charset="2"/>
              <a:buChar char="§"/>
            </a:pPr>
            <a:r>
              <a:rPr lang="en-US" sz="2600" dirty="0">
                <a:solidFill>
                  <a:schemeClr val="tx1"/>
                </a:solidFill>
                <a:latin typeface="Candara" panose="020E0502030303020204" pitchFamily="34" charset="0"/>
              </a:rPr>
              <a:t>1 Corinthians 15:58</a:t>
            </a:r>
          </a:p>
          <a:p>
            <a:pPr marL="445770" lvl="1" indent="-274320">
              <a:buFont typeface="Wingdings" panose="05000000000000000000" pitchFamily="2" charset="2"/>
              <a:buChar char="§"/>
            </a:pPr>
            <a:r>
              <a:rPr lang="en-US" sz="2800" dirty="0">
                <a:solidFill>
                  <a:schemeClr val="tx1"/>
                </a:solidFill>
                <a:latin typeface="Candara" panose="020E0502030303020204" pitchFamily="34" charset="0"/>
              </a:rPr>
              <a:t>Practice pure religion – James 1:27</a:t>
            </a:r>
          </a:p>
          <a:p>
            <a:pPr marL="274320" indent="-274320">
              <a:buFont typeface="Wingdings" panose="05000000000000000000" pitchFamily="2" charset="2"/>
              <a:buChar char="§"/>
            </a:pPr>
            <a:endParaRPr lang="en-US" sz="3200" dirty="0">
              <a:solidFill>
                <a:schemeClr val="tx1"/>
              </a:solidFill>
              <a:latin typeface="Candara" panose="020E0502030303020204" pitchFamily="34" charset="0"/>
            </a:endParaRPr>
          </a:p>
          <a:p>
            <a:pPr marL="0" indent="0">
              <a:buNone/>
            </a:pPr>
            <a:endParaRPr lang="en-US" sz="2800" dirty="0">
              <a:solidFill>
                <a:schemeClr val="tx1"/>
              </a:solidFill>
              <a:latin typeface="Candara" panose="020E0502030303020204" pitchFamily="34" charset="0"/>
            </a:endParaRPr>
          </a:p>
          <a:p>
            <a:pPr marL="445770" lvl="1" indent="-274320">
              <a:buFont typeface="Wingdings" panose="05000000000000000000" pitchFamily="2" charset="2"/>
              <a:buChar char="§"/>
            </a:pPr>
            <a:endParaRPr lang="en-US" sz="3000" dirty="0">
              <a:solidFill>
                <a:schemeClr val="tx1"/>
              </a:solidFill>
              <a:latin typeface="Candara" panose="020E0502030303020204" pitchFamily="34" charset="0"/>
            </a:endParaRPr>
          </a:p>
        </p:txBody>
      </p:sp>
      <p:sp>
        <p:nvSpPr>
          <p:cNvPr id="4" name="Rectangle 3">
            <a:extLst>
              <a:ext uri="{FF2B5EF4-FFF2-40B4-BE49-F238E27FC236}">
                <a16:creationId xmlns:a16="http://schemas.microsoft.com/office/drawing/2014/main" id="{828B6033-CCCC-FF58-BE45-6E1944BE91C2}"/>
              </a:ext>
            </a:extLst>
          </p:cNvPr>
          <p:cNvSpPr/>
          <p:nvPr/>
        </p:nvSpPr>
        <p:spPr>
          <a:xfrm rot="16200000">
            <a:off x="-1437901" y="3639425"/>
            <a:ext cx="3886203" cy="830997"/>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r>
              <a:rPr lang="en-US" sz="44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B</a:t>
            </a:r>
            <a:r>
              <a:rPr lang="en-US" sz="4400" b="1" i="1"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eing Distinct</a:t>
            </a:r>
            <a:r>
              <a:rPr lang="en-US" sz="44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p>
        </p:txBody>
      </p:sp>
    </p:spTree>
    <p:extLst>
      <p:ext uri="{BB962C8B-B14F-4D97-AF65-F5344CB8AC3E}">
        <p14:creationId xmlns:p14="http://schemas.microsoft.com/office/powerpoint/2010/main" val="1609734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Basis</Template>
  <TotalTime>2203</TotalTime>
  <Words>3763</Words>
  <Application>Microsoft Office PowerPoint</Application>
  <PresentationFormat>On-screen Show (4:3)</PresentationFormat>
  <Paragraphs>206</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Candara</vt:lpstr>
      <vt:lpstr>Corbel</vt:lpstr>
      <vt:lpstr>Wingdings</vt:lpstr>
      <vt:lpstr>Basis</vt:lpstr>
      <vt:lpstr>“be separate”</vt:lpstr>
      <vt:lpstr>2 Corinthians 6:17-18</vt:lpstr>
      <vt:lpstr>Introduction</vt:lpstr>
      <vt:lpstr>“Distinction” Defined</vt:lpstr>
      <vt:lpstr>Introduction</vt:lpstr>
      <vt:lpstr>Or Lives Must Be Better Than Those Who Are Not Children Of God!</vt:lpstr>
      <vt:lpstr>We  Must Live a New Life Directed by Our Lord, Christ!</vt:lpstr>
      <vt:lpstr>Becoming the Correct Kind of Person Is a Process of Growth!</vt:lpstr>
      <vt:lpstr>We Must Be Giving Our All, Based on Our Ability and Opportunity!</vt:lpstr>
      <vt:lpstr>We Must Be Giving Our All, Based on Our Ability and Opportunity!</vt:lpstr>
      <vt:lpstr>We Must Be Giving Our All, Based on Our Ability and Opportunity!</vt:lpstr>
      <vt:lpstr>CONCLUSION</vt:lpstr>
      <vt:lpstr>2 Corinthians 6:17-18</vt:lpstr>
      <vt:lpstr>2 Timothy 2:19</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 Not your heart be troubled”</dc:title>
  <dc:creator>Tommy McClure</dc:creator>
  <cp:lastModifiedBy>Tommy McClure</cp:lastModifiedBy>
  <cp:revision>14</cp:revision>
  <cp:lastPrinted>2023-05-20T20:41:33Z</cp:lastPrinted>
  <dcterms:created xsi:type="dcterms:W3CDTF">2023-02-15T01:35:11Z</dcterms:created>
  <dcterms:modified xsi:type="dcterms:W3CDTF">2023-05-22T16:00:44Z</dcterms:modified>
</cp:coreProperties>
</file>