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72" r:id="rId2"/>
    <p:sldId id="259" r:id="rId3"/>
    <p:sldId id="285" r:id="rId4"/>
    <p:sldId id="283" r:id="rId5"/>
    <p:sldId id="286" r:id="rId6"/>
    <p:sldId id="381" r:id="rId7"/>
    <p:sldId id="382" r:id="rId8"/>
    <p:sldId id="383" r:id="rId9"/>
    <p:sldId id="387" r:id="rId10"/>
    <p:sldId id="385" r:id="rId11"/>
    <p:sldId id="386" r:id="rId12"/>
    <p:sldId id="384" r:id="rId13"/>
    <p:sldId id="299" r:id="rId14"/>
    <p:sldId id="380"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2880" userDrawn="1">
          <p15:clr>
            <a:srgbClr val="A4A3A4"/>
          </p15:clr>
        </p15:guide>
        <p15:guide id="3" orient="horz" pos="1296" userDrawn="1">
          <p15:clr>
            <a:srgbClr val="A4A3A4"/>
          </p15:clr>
        </p15:guide>
        <p15:guide id="4" orient="horz" pos="2304"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43E35"/>
    <a:srgbClr val="D1D8B7"/>
    <a:srgbClr val="A09D79"/>
    <a:srgbClr val="AD5C4D"/>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9DF3AE-7BF8-4ADB-B9E1-790F6326A6CD}" v="4435" dt="2023-05-14T22:18:55.709"/>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2" autoAdjust="0"/>
    <p:restoredTop sz="57663" autoAdjust="0"/>
  </p:normalViewPr>
  <p:slideViewPr>
    <p:cSldViewPr snapToGrid="0">
      <p:cViewPr varScale="1">
        <p:scale>
          <a:sx n="40" d="100"/>
          <a:sy n="40" d="100"/>
        </p:scale>
        <p:origin x="2250" y="48"/>
      </p:cViewPr>
      <p:guideLst>
        <p:guide orient="horz" pos="528"/>
        <p:guide pos="2880"/>
        <p:guide orient="horz" pos="1296"/>
        <p:guide orient="horz" pos="2304"/>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1" d="100"/>
          <a:sy n="51" d="100"/>
        </p:scale>
        <p:origin x="289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C6E1B50-981D-458B-A472-06BE436DA305}"/>
    <pc:docChg chg="undo custSel addSld delSld modSld sldOrd modMainMaster modNotesMaster modHandout">
      <pc:chgData name="Tommy McClure" userId="5f57beb918c8a44c" providerId="LiveId" clId="{3C6E1B50-981D-458B-A472-06BE436DA305}" dt="2023-04-16T15:11:35.485" v="8990" actId="2711"/>
      <pc:docMkLst>
        <pc:docMk/>
      </pc:docMkLst>
      <pc:sldChg chg="addSp delSp modSp mod modTransition modAnim modNotes modNotesTx">
        <pc:chgData name="Tommy McClure" userId="5f57beb918c8a44c" providerId="LiveId" clId="{3C6E1B50-981D-458B-A472-06BE436DA305}" dt="2023-04-16T14:11:33.836" v="8663" actId="115"/>
        <pc:sldMkLst>
          <pc:docMk/>
          <pc:sldMk cId="3435077016" sldId="259"/>
        </pc:sldMkLst>
        <pc:spChg chg="add mod">
          <ac:chgData name="Tommy McClure" userId="5f57beb918c8a44c" providerId="LiveId" clId="{3C6E1B50-981D-458B-A472-06BE436DA305}" dt="2023-04-15T19:07:03.469" v="8271" actId="20577"/>
          <ac:spMkLst>
            <pc:docMk/>
            <pc:sldMk cId="3435077016" sldId="259"/>
            <ac:spMk id="6" creationId="{F4670842-F4E6-6AFC-7D3C-2AE088FCF0B9}"/>
          </ac:spMkLst>
        </pc:spChg>
        <pc:spChg chg="del">
          <ac:chgData name="Tommy McClure" userId="5f57beb918c8a44c" providerId="LiveId" clId="{3C6E1B50-981D-458B-A472-06BE436DA305}" dt="2023-04-14T16:26:53.752" v="0" actId="478"/>
          <ac:spMkLst>
            <pc:docMk/>
            <pc:sldMk cId="3435077016" sldId="259"/>
            <ac:spMk id="27" creationId="{64C89AC3-3D7A-65BB-C3F4-2B1CB19E78D1}"/>
          </ac:spMkLst>
        </pc:spChg>
      </pc:sldChg>
      <pc:sldChg chg="del">
        <pc:chgData name="Tommy McClure" userId="5f57beb918c8a44c" providerId="LiveId" clId="{3C6E1B50-981D-458B-A472-06BE436DA305}" dt="2023-04-14T23:16:54.622" v="7664" actId="2696"/>
        <pc:sldMkLst>
          <pc:docMk/>
          <pc:sldMk cId="1699088621" sldId="261"/>
        </pc:sldMkLst>
      </pc:sldChg>
      <pc:sldChg chg="modSp del">
        <pc:chgData name="Tommy McClure" userId="5f57beb918c8a44c" providerId="LiveId" clId="{3C6E1B50-981D-458B-A472-06BE436DA305}" dt="2023-04-14T23:16:57.716" v="7666" actId="2696"/>
        <pc:sldMkLst>
          <pc:docMk/>
          <pc:sldMk cId="2752853293" sldId="262"/>
        </pc:sldMkLst>
        <pc:graphicFrameChg chg="mod">
          <ac:chgData name="Tommy McClure" userId="5f57beb918c8a44c" providerId="LiveId" clId="{3C6E1B50-981D-458B-A472-06BE436DA305}" dt="2023-04-14T23:16:54.622" v="7665"/>
          <ac:graphicFrameMkLst>
            <pc:docMk/>
            <pc:sldMk cId="2752853293" sldId="262"/>
            <ac:graphicFrameMk id="9" creationId="{599C0C9D-9A88-B612-EE50-DB2991538472}"/>
          </ac:graphicFrameMkLst>
        </pc:graphicFrameChg>
      </pc:sldChg>
      <pc:sldChg chg="del">
        <pc:chgData name="Tommy McClure" userId="5f57beb918c8a44c" providerId="LiveId" clId="{3C6E1B50-981D-458B-A472-06BE436DA305}" dt="2023-04-14T23:17:00.731" v="7667" actId="2696"/>
        <pc:sldMkLst>
          <pc:docMk/>
          <pc:sldMk cId="1096717490" sldId="263"/>
        </pc:sldMkLst>
      </pc:sldChg>
      <pc:sldChg chg="del">
        <pc:chgData name="Tommy McClure" userId="5f57beb918c8a44c" providerId="LiveId" clId="{3C6E1B50-981D-458B-A472-06BE436DA305}" dt="2023-04-14T23:17:05.169" v="7668" actId="2696"/>
        <pc:sldMkLst>
          <pc:docMk/>
          <pc:sldMk cId="1002104821" sldId="264"/>
        </pc:sldMkLst>
      </pc:sldChg>
      <pc:sldChg chg="del modNotes">
        <pc:chgData name="Tommy McClure" userId="5f57beb918c8a44c" providerId="LiveId" clId="{3C6E1B50-981D-458B-A472-06BE436DA305}" dt="2023-04-14T23:17:12.450" v="7670" actId="2696"/>
        <pc:sldMkLst>
          <pc:docMk/>
          <pc:sldMk cId="1234133501" sldId="266"/>
        </pc:sldMkLst>
      </pc:sldChg>
      <pc:sldChg chg="addSp delSp modSp del mod modNotes">
        <pc:chgData name="Tommy McClure" userId="5f57beb918c8a44c" providerId="LiveId" clId="{3C6E1B50-981D-458B-A472-06BE436DA305}" dt="2023-04-14T23:17:54.277" v="7673" actId="2696"/>
        <pc:sldMkLst>
          <pc:docMk/>
          <pc:sldMk cId="327257719" sldId="267"/>
        </pc:sldMkLst>
        <pc:spChg chg="del">
          <ac:chgData name="Tommy McClure" userId="5f57beb918c8a44c" providerId="LiveId" clId="{3C6E1B50-981D-458B-A472-06BE436DA305}" dt="2023-04-14T23:17:28.652" v="7671" actId="478"/>
          <ac:spMkLst>
            <pc:docMk/>
            <pc:sldMk cId="327257719" sldId="267"/>
            <ac:spMk id="2" creationId="{BFD7679D-DC49-184B-33D7-D460C700C85D}"/>
          </ac:spMkLst>
        </pc:spChg>
        <pc:spChg chg="add del mod">
          <ac:chgData name="Tommy McClure" userId="5f57beb918c8a44c" providerId="LiveId" clId="{3C6E1B50-981D-458B-A472-06BE436DA305}" dt="2023-04-14T23:17:31.980" v="7672" actId="478"/>
          <ac:spMkLst>
            <pc:docMk/>
            <pc:sldMk cId="327257719" sldId="267"/>
            <ac:spMk id="4" creationId="{7AC0F73A-52BE-5063-D87A-D296032EA4E4}"/>
          </ac:spMkLst>
        </pc:spChg>
      </pc:sldChg>
      <pc:sldChg chg="del modNotes">
        <pc:chgData name="Tommy McClure" userId="5f57beb918c8a44c" providerId="LiveId" clId="{3C6E1B50-981D-458B-A472-06BE436DA305}" dt="2023-04-14T23:17:57.136" v="7674" actId="2696"/>
        <pc:sldMkLst>
          <pc:docMk/>
          <pc:sldMk cId="2759600390" sldId="268"/>
        </pc:sldMkLst>
      </pc:sldChg>
      <pc:sldChg chg="modSp mod modTransition modAnim">
        <pc:chgData name="Tommy McClure" userId="5f57beb918c8a44c" providerId="LiveId" clId="{3C6E1B50-981D-458B-A472-06BE436DA305}" dt="2023-04-15T05:54:40.269" v="8270" actId="1076"/>
        <pc:sldMkLst>
          <pc:docMk/>
          <pc:sldMk cId="417536504" sldId="272"/>
        </pc:sldMkLst>
        <pc:spChg chg="mod">
          <ac:chgData name="Tommy McClure" userId="5f57beb918c8a44c" providerId="LiveId" clId="{3C6E1B50-981D-458B-A472-06BE436DA305}" dt="2023-04-15T05:54:27.067" v="8267" actId="1076"/>
          <ac:spMkLst>
            <pc:docMk/>
            <pc:sldMk cId="417536504" sldId="272"/>
            <ac:spMk id="2" creationId="{43B8BB83-CA62-C813-5584-9F9C32557A2B}"/>
          </ac:spMkLst>
        </pc:spChg>
        <pc:spChg chg="mod">
          <ac:chgData name="Tommy McClure" userId="5f57beb918c8a44c" providerId="LiveId" clId="{3C6E1B50-981D-458B-A472-06BE436DA305}" dt="2023-04-15T05:54:40.269" v="8270" actId="1076"/>
          <ac:spMkLst>
            <pc:docMk/>
            <pc:sldMk cId="417536504" sldId="272"/>
            <ac:spMk id="3" creationId="{CA0D2251-7AFE-1B36-778C-D116EDBB7FDE}"/>
          </ac:spMkLst>
        </pc:spChg>
      </pc:sldChg>
      <pc:sldChg chg="addSp delSp modSp mod modTransition modNotes">
        <pc:chgData name="Tommy McClure" userId="5f57beb918c8a44c" providerId="LiveId" clId="{3C6E1B50-981D-458B-A472-06BE436DA305}" dt="2023-04-14T23:34:29.009" v="7821"/>
        <pc:sldMkLst>
          <pc:docMk/>
          <pc:sldMk cId="3474133943" sldId="273"/>
        </pc:sldMkLst>
        <pc:spChg chg="mod">
          <ac:chgData name="Tommy McClure" userId="5f57beb918c8a44c" providerId="LiveId" clId="{3C6E1B50-981D-458B-A472-06BE436DA305}" dt="2023-04-14T22:43:30.141" v="6940" actId="255"/>
          <ac:spMkLst>
            <pc:docMk/>
            <pc:sldMk cId="3474133943" sldId="273"/>
            <ac:spMk id="4" creationId="{45878135-3F5C-BB53-0082-122956799B79}"/>
          </ac:spMkLst>
        </pc:spChg>
        <pc:spChg chg="add mod">
          <ac:chgData name="Tommy McClure" userId="5f57beb918c8a44c" providerId="LiveId" clId="{3C6E1B50-981D-458B-A472-06BE436DA305}" dt="2023-04-14T22:45:16.559" v="6978" actId="478"/>
          <ac:spMkLst>
            <pc:docMk/>
            <pc:sldMk cId="3474133943" sldId="273"/>
            <ac:spMk id="5" creationId="{A469D68D-D550-5445-D438-768336FACD6D}"/>
          </ac:spMkLst>
        </pc:spChg>
        <pc:graphicFrameChg chg="del">
          <ac:chgData name="Tommy McClure" userId="5f57beb918c8a44c" providerId="LiveId" clId="{3C6E1B50-981D-458B-A472-06BE436DA305}" dt="2023-04-14T22:45:16.559" v="6978" actId="478"/>
          <ac:graphicFrameMkLst>
            <pc:docMk/>
            <pc:sldMk cId="3474133943" sldId="273"/>
            <ac:graphicFrameMk id="2" creationId="{14883AB6-E6D8-70A9-3CCB-61E120FC6000}"/>
          </ac:graphicFrameMkLst>
        </pc:graphicFrameChg>
      </pc:sldChg>
      <pc:sldChg chg="del">
        <pc:chgData name="Tommy McClure" userId="5f57beb918c8a44c" providerId="LiveId" clId="{3C6E1B50-981D-458B-A472-06BE436DA305}" dt="2023-04-14T23:16:51.669" v="7663" actId="2696"/>
        <pc:sldMkLst>
          <pc:docMk/>
          <pc:sldMk cId="520000563" sldId="278"/>
        </pc:sldMkLst>
      </pc:sldChg>
      <pc:sldChg chg="del">
        <pc:chgData name="Tommy McClure" userId="5f57beb918c8a44c" providerId="LiveId" clId="{3C6E1B50-981D-458B-A472-06BE436DA305}" dt="2023-04-14T23:17:09.637" v="7669" actId="2696"/>
        <pc:sldMkLst>
          <pc:docMk/>
          <pc:sldMk cId="1445010188" sldId="279"/>
        </pc:sldMkLst>
      </pc:sldChg>
      <pc:sldChg chg="addSp delSp modSp del mod modTransition">
        <pc:chgData name="Tommy McClure" userId="5f57beb918c8a44c" providerId="LiveId" clId="{3C6E1B50-981D-458B-A472-06BE436DA305}" dt="2023-04-14T23:42:41.812" v="7883" actId="2696"/>
        <pc:sldMkLst>
          <pc:docMk/>
          <pc:sldMk cId="3418206844" sldId="280"/>
        </pc:sldMkLst>
        <pc:spChg chg="del">
          <ac:chgData name="Tommy McClure" userId="5f57beb918c8a44c" providerId="LiveId" clId="{3C6E1B50-981D-458B-A472-06BE436DA305}" dt="2023-04-14T23:18:15.651" v="7679" actId="478"/>
          <ac:spMkLst>
            <pc:docMk/>
            <pc:sldMk cId="3418206844" sldId="280"/>
            <ac:spMk id="2" creationId="{60ADE49E-7CC1-6704-5852-FAE992A0EEC4}"/>
          </ac:spMkLst>
        </pc:spChg>
        <pc:spChg chg="del">
          <ac:chgData name="Tommy McClure" userId="5f57beb918c8a44c" providerId="LiveId" clId="{3C6E1B50-981D-458B-A472-06BE436DA305}" dt="2023-04-14T23:18:19.276" v="7680" actId="478"/>
          <ac:spMkLst>
            <pc:docMk/>
            <pc:sldMk cId="3418206844" sldId="280"/>
            <ac:spMk id="3" creationId="{FA7AB109-D696-F27C-BD95-5BEBCF3AC000}"/>
          </ac:spMkLst>
        </pc:spChg>
        <pc:spChg chg="add del mod">
          <ac:chgData name="Tommy McClure" userId="5f57beb918c8a44c" providerId="LiveId" clId="{3C6E1B50-981D-458B-A472-06BE436DA305}" dt="2023-04-14T23:18:10.511" v="7678" actId="478"/>
          <ac:spMkLst>
            <pc:docMk/>
            <pc:sldMk cId="3418206844" sldId="280"/>
            <ac:spMk id="9" creationId="{ED9A736A-F6A9-5F47-B302-D39EECEA6D70}"/>
          </ac:spMkLst>
        </pc:spChg>
        <pc:spChg chg="add mod">
          <ac:chgData name="Tommy McClure" userId="5f57beb918c8a44c" providerId="LiveId" clId="{3C6E1B50-981D-458B-A472-06BE436DA305}" dt="2023-04-14T23:18:15.651" v="7679" actId="478"/>
          <ac:spMkLst>
            <pc:docMk/>
            <pc:sldMk cId="3418206844" sldId="280"/>
            <ac:spMk id="11" creationId="{6EC067D8-AAA7-A2F3-99F8-E6FCF6D69702}"/>
          </ac:spMkLst>
        </pc:spChg>
        <pc:spChg chg="add mod">
          <ac:chgData name="Tommy McClure" userId="5f57beb918c8a44c" providerId="LiveId" clId="{3C6E1B50-981D-458B-A472-06BE436DA305}" dt="2023-04-14T23:18:19.276" v="7680" actId="478"/>
          <ac:spMkLst>
            <pc:docMk/>
            <pc:sldMk cId="3418206844" sldId="280"/>
            <ac:spMk id="13" creationId="{2C0AE6FC-0B13-A29F-6928-F01D90BCBAE6}"/>
          </ac:spMkLst>
        </pc:spChg>
        <pc:picChg chg="del mod">
          <ac:chgData name="Tommy McClure" userId="5f57beb918c8a44c" providerId="LiveId" clId="{3C6E1B50-981D-458B-A472-06BE436DA305}" dt="2023-04-14T23:18:07.057" v="7677" actId="478"/>
          <ac:picMkLst>
            <pc:docMk/>
            <pc:sldMk cId="3418206844" sldId="280"/>
            <ac:picMk id="8" creationId="{71DAFD00-5660-EAA6-4DE3-83F373055A99}"/>
          </ac:picMkLst>
        </pc:picChg>
      </pc:sldChg>
      <pc:sldChg chg="del modTransition">
        <pc:chgData name="Tommy McClure" userId="5f57beb918c8a44c" providerId="LiveId" clId="{3C6E1B50-981D-458B-A472-06BE436DA305}" dt="2023-04-14T23:41:39.104" v="7882" actId="2696"/>
        <pc:sldMkLst>
          <pc:docMk/>
          <pc:sldMk cId="2577936335" sldId="281"/>
        </pc:sldMkLst>
      </pc:sldChg>
      <pc:sldChg chg="del">
        <pc:chgData name="Tommy McClure" userId="5f57beb918c8a44c" providerId="LiveId" clId="{3C6E1B50-981D-458B-A472-06BE436DA305}" dt="2023-04-14T23:17:59.917" v="7675" actId="2696"/>
        <pc:sldMkLst>
          <pc:docMk/>
          <pc:sldMk cId="1164941242" sldId="282"/>
        </pc:sldMkLst>
      </pc:sldChg>
      <pc:sldChg chg="modSp mod ord modTransition">
        <pc:chgData name="Tommy McClure" userId="5f57beb918c8a44c" providerId="LiveId" clId="{3C6E1B50-981D-458B-A472-06BE436DA305}" dt="2023-04-15T19:07:52.702" v="8272" actId="207"/>
        <pc:sldMkLst>
          <pc:docMk/>
          <pc:sldMk cId="1515765395" sldId="283"/>
        </pc:sldMkLst>
        <pc:spChg chg="mod">
          <ac:chgData name="Tommy McClure" userId="5f57beb918c8a44c" providerId="LiveId" clId="{3C6E1B50-981D-458B-A472-06BE436DA305}" dt="2023-04-15T19:07:52.702" v="8272" actId="207"/>
          <ac:spMkLst>
            <pc:docMk/>
            <pc:sldMk cId="1515765395" sldId="283"/>
            <ac:spMk id="2" creationId="{D76B9873-F740-199C-94F7-91E832711F87}"/>
          </ac:spMkLst>
        </pc:spChg>
      </pc:sldChg>
      <pc:sldChg chg="add del modTransition">
        <pc:chgData name="Tommy McClure" userId="5f57beb918c8a44c" providerId="LiveId" clId="{3C6E1B50-981D-458B-A472-06BE436DA305}" dt="2023-04-15T00:01:26.478" v="7971" actId="2696"/>
        <pc:sldMkLst>
          <pc:docMk/>
          <pc:sldMk cId="2280403378" sldId="284"/>
        </pc:sldMkLst>
      </pc:sldChg>
      <pc:sldChg chg="add del setBg">
        <pc:chgData name="Tommy McClure" userId="5f57beb918c8a44c" providerId="LiveId" clId="{3C6E1B50-981D-458B-A472-06BE436DA305}" dt="2023-04-15T00:00:46.151" v="7962"/>
        <pc:sldMkLst>
          <pc:docMk/>
          <pc:sldMk cId="2341693756" sldId="284"/>
        </pc:sldMkLst>
      </pc:sldChg>
      <pc:sldChg chg="modSp add mod modTransition modAnim modNotes modNotesTx">
        <pc:chgData name="Tommy McClure" userId="5f57beb918c8a44c" providerId="LiveId" clId="{3C6E1B50-981D-458B-A472-06BE436DA305}" dt="2023-04-16T14:12:25.993" v="8665" actId="115"/>
        <pc:sldMkLst>
          <pc:docMk/>
          <pc:sldMk cId="2450865045" sldId="285"/>
        </pc:sldMkLst>
        <pc:spChg chg="mod">
          <ac:chgData name="Tommy McClure" userId="5f57beb918c8a44c" providerId="LiveId" clId="{3C6E1B50-981D-458B-A472-06BE436DA305}" dt="2023-04-14T17:13:10.691" v="1164" actId="20577"/>
          <ac:spMkLst>
            <pc:docMk/>
            <pc:sldMk cId="2450865045" sldId="285"/>
            <ac:spMk id="6" creationId="{F4670842-F4E6-6AFC-7D3C-2AE088FCF0B9}"/>
          </ac:spMkLst>
        </pc:spChg>
      </pc:sldChg>
      <pc:sldChg chg="delSp modSp new mod modTransition modAnim">
        <pc:chgData name="Tommy McClure" userId="5f57beb918c8a44c" providerId="LiveId" clId="{3C6E1B50-981D-458B-A472-06BE436DA305}" dt="2023-04-16T01:31:50.626" v="8606" actId="1036"/>
        <pc:sldMkLst>
          <pc:docMk/>
          <pc:sldMk cId="453651845" sldId="286"/>
        </pc:sldMkLst>
        <pc:spChg chg="mod">
          <ac:chgData name="Tommy McClure" userId="5f57beb918c8a44c" providerId="LiveId" clId="{3C6E1B50-981D-458B-A472-06BE436DA305}" dt="2023-04-14T18:07:19.846" v="2282" actId="1035"/>
          <ac:spMkLst>
            <pc:docMk/>
            <pc:sldMk cId="453651845" sldId="286"/>
            <ac:spMk id="2" creationId="{37E26824-E302-194F-C897-17BD7AEC8B84}"/>
          </ac:spMkLst>
        </pc:spChg>
        <pc:spChg chg="mod">
          <ac:chgData name="Tommy McClure" userId="5f57beb918c8a44c" providerId="LiveId" clId="{3C6E1B50-981D-458B-A472-06BE436DA305}" dt="2023-04-16T01:31:50.626" v="8606" actId="1036"/>
          <ac:spMkLst>
            <pc:docMk/>
            <pc:sldMk cId="453651845" sldId="286"/>
            <ac:spMk id="3" creationId="{077C97CF-1271-2DDA-E8F0-26379CE766E9}"/>
          </ac:spMkLst>
        </pc:spChg>
        <pc:spChg chg="del mod">
          <ac:chgData name="Tommy McClure" userId="5f57beb918c8a44c" providerId="LiveId" clId="{3C6E1B50-981D-458B-A472-06BE436DA305}" dt="2023-04-14T17:14:47.157" v="1192" actId="478"/>
          <ac:spMkLst>
            <pc:docMk/>
            <pc:sldMk cId="453651845" sldId="286"/>
            <ac:spMk id="4" creationId="{F9EFD516-0194-CD75-44FC-BD9723863212}"/>
          </ac:spMkLst>
        </pc:spChg>
      </pc:sldChg>
      <pc:sldChg chg="modSp add mod ord modTransition modAnim modNotes modNotesTx">
        <pc:chgData name="Tommy McClure" userId="5f57beb918c8a44c" providerId="LiveId" clId="{3C6E1B50-981D-458B-A472-06BE436DA305}" dt="2023-04-16T14:52:19.767" v="8837" actId="20577"/>
        <pc:sldMkLst>
          <pc:docMk/>
          <pc:sldMk cId="3774507643" sldId="287"/>
        </pc:sldMkLst>
        <pc:spChg chg="mod">
          <ac:chgData name="Tommy McClure" userId="5f57beb918c8a44c" providerId="LiveId" clId="{3C6E1B50-981D-458B-A472-06BE436DA305}" dt="2023-04-14T20:03:05.672" v="3105" actId="20577"/>
          <ac:spMkLst>
            <pc:docMk/>
            <pc:sldMk cId="3774507643" sldId="287"/>
            <ac:spMk id="2" creationId="{37E26824-E302-194F-C897-17BD7AEC8B84}"/>
          </ac:spMkLst>
        </pc:spChg>
        <pc:spChg chg="mod">
          <ac:chgData name="Tommy McClure" userId="5f57beb918c8a44c" providerId="LiveId" clId="{3C6E1B50-981D-458B-A472-06BE436DA305}" dt="2023-04-15T19:08:31.576" v="8274" actId="115"/>
          <ac:spMkLst>
            <pc:docMk/>
            <pc:sldMk cId="3774507643" sldId="287"/>
            <ac:spMk id="3" creationId="{077C97CF-1271-2DDA-E8F0-26379CE766E9}"/>
          </ac:spMkLst>
        </pc:spChg>
      </pc:sldChg>
      <pc:sldChg chg="modSp add del mod ord modTransition modAnim">
        <pc:chgData name="Tommy McClure" userId="5f57beb918c8a44c" providerId="LiveId" clId="{3C6E1B50-981D-458B-A472-06BE436DA305}" dt="2023-04-16T01:32:06.579" v="8623" actId="1036"/>
        <pc:sldMkLst>
          <pc:docMk/>
          <pc:sldMk cId="224744942" sldId="288"/>
        </pc:sldMkLst>
        <pc:spChg chg="mod">
          <ac:chgData name="Tommy McClure" userId="5f57beb918c8a44c" providerId="LiveId" clId="{3C6E1B50-981D-458B-A472-06BE436DA305}" dt="2023-04-14T18:21:35.959" v="2314" actId="20577"/>
          <ac:spMkLst>
            <pc:docMk/>
            <pc:sldMk cId="224744942" sldId="288"/>
            <ac:spMk id="2" creationId="{37E26824-E302-194F-C897-17BD7AEC8B84}"/>
          </ac:spMkLst>
        </pc:spChg>
        <pc:spChg chg="mod">
          <ac:chgData name="Tommy McClure" userId="5f57beb918c8a44c" providerId="LiveId" clId="{3C6E1B50-981D-458B-A472-06BE436DA305}" dt="2023-04-16T01:32:06.579" v="8623" actId="1036"/>
          <ac:spMkLst>
            <pc:docMk/>
            <pc:sldMk cId="224744942" sldId="288"/>
            <ac:spMk id="3" creationId="{077C97CF-1271-2DDA-E8F0-26379CE766E9}"/>
          </ac:spMkLst>
        </pc:spChg>
      </pc:sldChg>
      <pc:sldChg chg="modSp add mod modTransition modAnim modNotes modNotesTx">
        <pc:chgData name="Tommy McClure" userId="5f57beb918c8a44c" providerId="LiveId" clId="{3C6E1B50-981D-458B-A472-06BE436DA305}" dt="2023-04-16T15:11:35.485" v="8990" actId="2711"/>
        <pc:sldMkLst>
          <pc:docMk/>
          <pc:sldMk cId="192654353" sldId="289"/>
        </pc:sldMkLst>
        <pc:spChg chg="mod">
          <ac:chgData name="Tommy McClure" userId="5f57beb918c8a44c" providerId="LiveId" clId="{3C6E1B50-981D-458B-A472-06BE436DA305}" dt="2023-04-14T20:41:59.392" v="4339" actId="20577"/>
          <ac:spMkLst>
            <pc:docMk/>
            <pc:sldMk cId="192654353" sldId="289"/>
            <ac:spMk id="3" creationId="{077C97CF-1271-2DDA-E8F0-26379CE766E9}"/>
          </ac:spMkLst>
        </pc:spChg>
      </pc:sldChg>
      <pc:sldChg chg="modSp add mod modTransition modAnim modNotes modNotesTx">
        <pc:chgData name="Tommy McClure" userId="5f57beb918c8a44c" providerId="LiveId" clId="{3C6E1B50-981D-458B-A472-06BE436DA305}" dt="2023-04-16T15:02:42.846" v="8893" actId="313"/>
        <pc:sldMkLst>
          <pc:docMk/>
          <pc:sldMk cId="1866089098" sldId="290"/>
        </pc:sldMkLst>
        <pc:spChg chg="mod">
          <ac:chgData name="Tommy McClure" userId="5f57beb918c8a44c" providerId="LiveId" clId="{3C6E1B50-981D-458B-A472-06BE436DA305}" dt="2023-04-14T20:43:43.357" v="4420" actId="1038"/>
          <ac:spMkLst>
            <pc:docMk/>
            <pc:sldMk cId="1866089098" sldId="290"/>
            <ac:spMk id="2" creationId="{37E26824-E302-194F-C897-17BD7AEC8B84}"/>
          </ac:spMkLst>
        </pc:spChg>
        <pc:spChg chg="mod">
          <ac:chgData name="Tommy McClure" userId="5f57beb918c8a44c" providerId="LiveId" clId="{3C6E1B50-981D-458B-A472-06BE436DA305}" dt="2023-04-16T02:27:59.251" v="8650" actId="20577"/>
          <ac:spMkLst>
            <pc:docMk/>
            <pc:sldMk cId="1866089098" sldId="290"/>
            <ac:spMk id="3" creationId="{077C97CF-1271-2DDA-E8F0-26379CE766E9}"/>
          </ac:spMkLst>
        </pc:spChg>
      </pc:sldChg>
      <pc:sldChg chg="addSp delSp modSp add mod ord modTransition modAnim">
        <pc:chgData name="Tommy McClure" userId="5f57beb918c8a44c" providerId="LiveId" clId="{3C6E1B50-981D-458B-A472-06BE436DA305}" dt="2023-04-15T00:46:51.434" v="8144" actId="20577"/>
        <pc:sldMkLst>
          <pc:docMk/>
          <pc:sldMk cId="1762717679" sldId="291"/>
        </pc:sldMkLst>
        <pc:spChg chg="del">
          <ac:chgData name="Tommy McClure" userId="5f57beb918c8a44c" providerId="LiveId" clId="{3C6E1B50-981D-458B-A472-06BE436DA305}" dt="2023-04-14T20:46:22.102" v="4426" actId="478"/>
          <ac:spMkLst>
            <pc:docMk/>
            <pc:sldMk cId="1762717679" sldId="291"/>
            <ac:spMk id="2" creationId="{37E26824-E302-194F-C897-17BD7AEC8B84}"/>
          </ac:spMkLst>
        </pc:spChg>
        <pc:spChg chg="mod">
          <ac:chgData name="Tommy McClure" userId="5f57beb918c8a44c" providerId="LiveId" clId="{3C6E1B50-981D-458B-A472-06BE436DA305}" dt="2023-04-15T00:46:51.434" v="8144" actId="20577"/>
          <ac:spMkLst>
            <pc:docMk/>
            <pc:sldMk cId="1762717679" sldId="291"/>
            <ac:spMk id="3" creationId="{077C97CF-1271-2DDA-E8F0-26379CE766E9}"/>
          </ac:spMkLst>
        </pc:spChg>
        <pc:spChg chg="add del mod">
          <ac:chgData name="Tommy McClure" userId="5f57beb918c8a44c" providerId="LiveId" clId="{3C6E1B50-981D-458B-A472-06BE436DA305}" dt="2023-04-14T20:46:42.445" v="4428" actId="478"/>
          <ac:spMkLst>
            <pc:docMk/>
            <pc:sldMk cId="1762717679" sldId="291"/>
            <ac:spMk id="8" creationId="{335F9ECE-B15E-7054-3A25-1DAAA9F08688}"/>
          </ac:spMkLst>
        </pc:spChg>
        <pc:spChg chg="add mod">
          <ac:chgData name="Tommy McClure" userId="5f57beb918c8a44c" providerId="LiveId" clId="{3C6E1B50-981D-458B-A472-06BE436DA305}" dt="2023-04-14T20:46:33.102" v="4427"/>
          <ac:spMkLst>
            <pc:docMk/>
            <pc:sldMk cId="1762717679" sldId="291"/>
            <ac:spMk id="9" creationId="{722D98A1-4CD3-A8C7-662B-BD6C0CFC7C2E}"/>
          </ac:spMkLst>
        </pc:spChg>
      </pc:sldChg>
      <pc:sldChg chg="modSp add mod ord modTransition modAnim">
        <pc:chgData name="Tommy McClure" userId="5f57beb918c8a44c" providerId="LiveId" clId="{3C6E1B50-981D-458B-A472-06BE436DA305}" dt="2023-04-16T01:32:28.375" v="8646" actId="1036"/>
        <pc:sldMkLst>
          <pc:docMk/>
          <pc:sldMk cId="976216280" sldId="292"/>
        </pc:sldMkLst>
        <pc:spChg chg="mod">
          <ac:chgData name="Tommy McClure" userId="5f57beb918c8a44c" providerId="LiveId" clId="{3C6E1B50-981D-458B-A472-06BE436DA305}" dt="2023-04-14T21:29:48.585" v="5700" actId="20577"/>
          <ac:spMkLst>
            <pc:docMk/>
            <pc:sldMk cId="976216280" sldId="292"/>
            <ac:spMk id="2" creationId="{37E26824-E302-194F-C897-17BD7AEC8B84}"/>
          </ac:spMkLst>
        </pc:spChg>
        <pc:spChg chg="mod">
          <ac:chgData name="Tommy McClure" userId="5f57beb918c8a44c" providerId="LiveId" clId="{3C6E1B50-981D-458B-A472-06BE436DA305}" dt="2023-04-16T01:32:28.375" v="8646" actId="1036"/>
          <ac:spMkLst>
            <pc:docMk/>
            <pc:sldMk cId="976216280" sldId="292"/>
            <ac:spMk id="3" creationId="{077C97CF-1271-2DDA-E8F0-26379CE766E9}"/>
          </ac:spMkLst>
        </pc:spChg>
      </pc:sldChg>
      <pc:sldChg chg="modSp add del mod ord">
        <pc:chgData name="Tommy McClure" userId="5f57beb918c8a44c" providerId="LiveId" clId="{3C6E1B50-981D-458B-A472-06BE436DA305}" dt="2023-04-14T21:28:54.290" v="5675" actId="2890"/>
        <pc:sldMkLst>
          <pc:docMk/>
          <pc:sldMk cId="2778382786" sldId="292"/>
        </pc:sldMkLst>
        <pc:spChg chg="mod">
          <ac:chgData name="Tommy McClure" userId="5f57beb918c8a44c" providerId="LiveId" clId="{3C6E1B50-981D-458B-A472-06BE436DA305}" dt="2023-04-14T21:28:42.743" v="5673" actId="20577"/>
          <ac:spMkLst>
            <pc:docMk/>
            <pc:sldMk cId="2778382786" sldId="292"/>
            <ac:spMk id="2" creationId="{37E26824-E302-194F-C897-17BD7AEC8B84}"/>
          </ac:spMkLst>
        </pc:spChg>
      </pc:sldChg>
      <pc:sldChg chg="modSp add mod ord modTransition modAnim modNotes modNotesTx">
        <pc:chgData name="Tommy McClure" userId="5f57beb918c8a44c" providerId="LiveId" clId="{3C6E1B50-981D-458B-A472-06BE436DA305}" dt="2023-04-16T15:10:42.565" v="8987" actId="20577"/>
        <pc:sldMkLst>
          <pc:docMk/>
          <pc:sldMk cId="4084614727" sldId="293"/>
        </pc:sldMkLst>
        <pc:spChg chg="mod">
          <ac:chgData name="Tommy McClure" userId="5f57beb918c8a44c" providerId="LiveId" clId="{3C6E1B50-981D-458B-A472-06BE436DA305}" dt="2023-04-14T21:32:29.064" v="5763" actId="20577"/>
          <ac:spMkLst>
            <pc:docMk/>
            <pc:sldMk cId="4084614727" sldId="293"/>
            <ac:spMk id="2" creationId="{37E26824-E302-194F-C897-17BD7AEC8B84}"/>
          </ac:spMkLst>
        </pc:spChg>
        <pc:spChg chg="mod">
          <ac:chgData name="Tommy McClure" userId="5f57beb918c8a44c" providerId="LiveId" clId="{3C6E1B50-981D-458B-A472-06BE436DA305}" dt="2023-04-15T19:10:12.150" v="8278" actId="27636"/>
          <ac:spMkLst>
            <pc:docMk/>
            <pc:sldMk cId="4084614727" sldId="293"/>
            <ac:spMk id="3" creationId="{077C97CF-1271-2DDA-E8F0-26379CE766E9}"/>
          </ac:spMkLst>
        </pc:spChg>
      </pc:sldChg>
      <pc:sldChg chg="addSp delSp modSp add mod modTransition delAnim modAnim modNotes modNotesTx">
        <pc:chgData name="Tommy McClure" userId="5f57beb918c8a44c" providerId="LiveId" clId="{3C6E1B50-981D-458B-A472-06BE436DA305}" dt="2023-04-16T01:15:46.401" v="8586" actId="14100"/>
        <pc:sldMkLst>
          <pc:docMk/>
          <pc:sldMk cId="434869975" sldId="294"/>
        </pc:sldMkLst>
        <pc:spChg chg="mod">
          <ac:chgData name="Tommy McClure" userId="5f57beb918c8a44c" providerId="LiveId" clId="{3C6E1B50-981D-458B-A472-06BE436DA305}" dt="2023-04-14T22:32:41.416" v="6766" actId="2710"/>
          <ac:spMkLst>
            <pc:docMk/>
            <pc:sldMk cId="434869975" sldId="294"/>
            <ac:spMk id="2" creationId="{37E26824-E302-194F-C897-17BD7AEC8B84}"/>
          </ac:spMkLst>
        </pc:spChg>
        <pc:spChg chg="mod">
          <ac:chgData name="Tommy McClure" userId="5f57beb918c8a44c" providerId="LiveId" clId="{3C6E1B50-981D-458B-A472-06BE436DA305}" dt="2023-04-15T19:10:38.790" v="8280" actId="27636"/>
          <ac:spMkLst>
            <pc:docMk/>
            <pc:sldMk cId="434869975" sldId="294"/>
            <ac:spMk id="3" creationId="{077C97CF-1271-2DDA-E8F0-26379CE766E9}"/>
          </ac:spMkLst>
        </pc:spChg>
        <pc:spChg chg="add mod">
          <ac:chgData name="Tommy McClure" userId="5f57beb918c8a44c" providerId="LiveId" clId="{3C6E1B50-981D-458B-A472-06BE436DA305}" dt="2023-04-14T22:31:07.623" v="6757" actId="1076"/>
          <ac:spMkLst>
            <pc:docMk/>
            <pc:sldMk cId="434869975" sldId="294"/>
            <ac:spMk id="4" creationId="{0E641F49-09B3-7E54-3BFF-3A22B6B8B28D}"/>
          </ac:spMkLst>
        </pc:spChg>
        <pc:spChg chg="add mod">
          <ac:chgData name="Tommy McClure" userId="5f57beb918c8a44c" providerId="LiveId" clId="{3C6E1B50-981D-458B-A472-06BE436DA305}" dt="2023-04-14T22:33:54.742" v="6772" actId="1076"/>
          <ac:spMkLst>
            <pc:docMk/>
            <pc:sldMk cId="434869975" sldId="294"/>
            <ac:spMk id="8" creationId="{8EE7AA11-1135-FFA3-357F-59D54265E465}"/>
          </ac:spMkLst>
        </pc:spChg>
        <pc:spChg chg="add del mod">
          <ac:chgData name="Tommy McClure" userId="5f57beb918c8a44c" providerId="LiveId" clId="{3C6E1B50-981D-458B-A472-06BE436DA305}" dt="2023-04-15T20:05:23.761" v="8534" actId="478"/>
          <ac:spMkLst>
            <pc:docMk/>
            <pc:sldMk cId="434869975" sldId="294"/>
            <ac:spMk id="9" creationId="{0757687A-86C9-77B2-A7FF-7891CD5EAF82}"/>
          </ac:spMkLst>
        </pc:spChg>
        <pc:spChg chg="add mod">
          <ac:chgData name="Tommy McClure" userId="5f57beb918c8a44c" providerId="LiveId" clId="{3C6E1B50-981D-458B-A472-06BE436DA305}" dt="2023-04-15T20:05:26.279" v="8535"/>
          <ac:spMkLst>
            <pc:docMk/>
            <pc:sldMk cId="434869975" sldId="294"/>
            <ac:spMk id="10" creationId="{FD7B2D69-663C-CC03-D323-03B149129617}"/>
          </ac:spMkLst>
        </pc:spChg>
      </pc:sldChg>
      <pc:sldChg chg="modSp mod ord modTransition modAnim">
        <pc:chgData name="Tommy McClure" userId="5f57beb918c8a44c" providerId="LiveId" clId="{3C6E1B50-981D-458B-A472-06BE436DA305}" dt="2023-04-15T20:02:19.200" v="8454" actId="20577"/>
        <pc:sldMkLst>
          <pc:docMk/>
          <pc:sldMk cId="738623759" sldId="295"/>
        </pc:sldMkLst>
        <pc:spChg chg="mod">
          <ac:chgData name="Tommy McClure" userId="5f57beb918c8a44c" providerId="LiveId" clId="{3C6E1B50-981D-458B-A472-06BE436DA305}" dt="2023-04-15T20:02:19.200" v="8454" actId="20577"/>
          <ac:spMkLst>
            <pc:docMk/>
            <pc:sldMk cId="738623759" sldId="295"/>
            <ac:spMk id="2" creationId="{37E26824-E302-194F-C897-17BD7AEC8B84}"/>
          </ac:spMkLst>
        </pc:spChg>
        <pc:spChg chg="mod">
          <ac:chgData name="Tommy McClure" userId="5f57beb918c8a44c" providerId="LiveId" clId="{3C6E1B50-981D-458B-A472-06BE436DA305}" dt="2023-04-14T23:02:35.874" v="7355" actId="1076"/>
          <ac:spMkLst>
            <pc:docMk/>
            <pc:sldMk cId="738623759" sldId="295"/>
            <ac:spMk id="3" creationId="{077C97CF-1271-2DDA-E8F0-26379CE766E9}"/>
          </ac:spMkLst>
        </pc:spChg>
      </pc:sldChg>
      <pc:sldChg chg="modSp add mod modTransition modAnim">
        <pc:chgData name="Tommy McClure" userId="5f57beb918c8a44c" providerId="LiveId" clId="{3C6E1B50-981D-458B-A472-06BE436DA305}" dt="2023-04-15T20:02:28.279" v="8463" actId="20577"/>
        <pc:sldMkLst>
          <pc:docMk/>
          <pc:sldMk cId="1277981517" sldId="296"/>
        </pc:sldMkLst>
        <pc:spChg chg="mod">
          <ac:chgData name="Tommy McClure" userId="5f57beb918c8a44c" providerId="LiveId" clId="{3C6E1B50-981D-458B-A472-06BE436DA305}" dt="2023-04-15T20:02:28.279" v="8463" actId="20577"/>
          <ac:spMkLst>
            <pc:docMk/>
            <pc:sldMk cId="1277981517" sldId="296"/>
            <ac:spMk id="2" creationId="{37E26824-E302-194F-C897-17BD7AEC8B84}"/>
          </ac:spMkLst>
        </pc:spChg>
        <pc:spChg chg="mod">
          <ac:chgData name="Tommy McClure" userId="5f57beb918c8a44c" providerId="LiveId" clId="{3C6E1B50-981D-458B-A472-06BE436DA305}" dt="2023-04-14T23:03:43.664" v="7360" actId="27636"/>
          <ac:spMkLst>
            <pc:docMk/>
            <pc:sldMk cId="1277981517" sldId="296"/>
            <ac:spMk id="3" creationId="{077C97CF-1271-2DDA-E8F0-26379CE766E9}"/>
          </ac:spMkLst>
        </pc:spChg>
      </pc:sldChg>
      <pc:sldChg chg="modSp add mod modTransition modAnim">
        <pc:chgData name="Tommy McClure" userId="5f57beb918c8a44c" providerId="LiveId" clId="{3C6E1B50-981D-458B-A472-06BE436DA305}" dt="2023-04-15T20:02:36.238" v="8472" actId="20577"/>
        <pc:sldMkLst>
          <pc:docMk/>
          <pc:sldMk cId="1338326781" sldId="297"/>
        </pc:sldMkLst>
        <pc:spChg chg="mod">
          <ac:chgData name="Tommy McClure" userId="5f57beb918c8a44c" providerId="LiveId" clId="{3C6E1B50-981D-458B-A472-06BE436DA305}" dt="2023-04-15T20:02:36.238" v="8472" actId="20577"/>
          <ac:spMkLst>
            <pc:docMk/>
            <pc:sldMk cId="1338326781" sldId="297"/>
            <ac:spMk id="2" creationId="{37E26824-E302-194F-C897-17BD7AEC8B84}"/>
          </ac:spMkLst>
        </pc:spChg>
        <pc:spChg chg="mod">
          <ac:chgData name="Tommy McClure" userId="5f57beb918c8a44c" providerId="LiveId" clId="{3C6E1B50-981D-458B-A472-06BE436DA305}" dt="2023-04-14T23:04:58.303" v="7390" actId="113"/>
          <ac:spMkLst>
            <pc:docMk/>
            <pc:sldMk cId="1338326781" sldId="297"/>
            <ac:spMk id="3" creationId="{077C97CF-1271-2DDA-E8F0-26379CE766E9}"/>
          </ac:spMkLst>
        </pc:spChg>
      </pc:sldChg>
      <pc:sldChg chg="modSp add mod ord modTransition modAnim">
        <pc:chgData name="Tommy McClure" userId="5f57beb918c8a44c" providerId="LiveId" clId="{3C6E1B50-981D-458B-A472-06BE436DA305}" dt="2023-04-15T20:02:48.612" v="8481" actId="20577"/>
        <pc:sldMkLst>
          <pc:docMk/>
          <pc:sldMk cId="4229950526" sldId="298"/>
        </pc:sldMkLst>
        <pc:spChg chg="mod">
          <ac:chgData name="Tommy McClure" userId="5f57beb918c8a44c" providerId="LiveId" clId="{3C6E1B50-981D-458B-A472-06BE436DA305}" dt="2023-04-15T20:02:48.612" v="8481" actId="20577"/>
          <ac:spMkLst>
            <pc:docMk/>
            <pc:sldMk cId="4229950526" sldId="298"/>
            <ac:spMk id="2" creationId="{37E26824-E302-194F-C897-17BD7AEC8B84}"/>
          </ac:spMkLst>
        </pc:spChg>
        <pc:spChg chg="mod">
          <ac:chgData name="Tommy McClure" userId="5f57beb918c8a44c" providerId="LiveId" clId="{3C6E1B50-981D-458B-A472-06BE436DA305}" dt="2023-04-14T22:58:55.694" v="7276" actId="207"/>
          <ac:spMkLst>
            <pc:docMk/>
            <pc:sldMk cId="4229950526" sldId="298"/>
            <ac:spMk id="3" creationId="{077C97CF-1271-2DDA-E8F0-26379CE766E9}"/>
          </ac:spMkLst>
        </pc:spChg>
      </pc:sldChg>
      <pc:sldChg chg="modSp add mod modTransition modAnim">
        <pc:chgData name="Tommy McClure" userId="5f57beb918c8a44c" providerId="LiveId" clId="{3C6E1B50-981D-458B-A472-06BE436DA305}" dt="2023-04-15T20:03:00.316" v="8490" actId="20577"/>
        <pc:sldMkLst>
          <pc:docMk/>
          <pc:sldMk cId="3601725790" sldId="299"/>
        </pc:sldMkLst>
        <pc:spChg chg="mod">
          <ac:chgData name="Tommy McClure" userId="5f57beb918c8a44c" providerId="LiveId" clId="{3C6E1B50-981D-458B-A472-06BE436DA305}" dt="2023-04-15T20:03:00.316" v="8490" actId="20577"/>
          <ac:spMkLst>
            <pc:docMk/>
            <pc:sldMk cId="3601725790" sldId="299"/>
            <ac:spMk id="2" creationId="{37E26824-E302-194F-C897-17BD7AEC8B84}"/>
          </ac:spMkLst>
        </pc:spChg>
        <pc:spChg chg="mod">
          <ac:chgData name="Tommy McClure" userId="5f57beb918c8a44c" providerId="LiveId" clId="{3C6E1B50-981D-458B-A472-06BE436DA305}" dt="2023-04-14T23:39:25.624" v="7874" actId="207"/>
          <ac:spMkLst>
            <pc:docMk/>
            <pc:sldMk cId="3601725790" sldId="299"/>
            <ac:spMk id="3" creationId="{077C97CF-1271-2DDA-E8F0-26379CE766E9}"/>
          </ac:spMkLst>
        </pc:spChg>
      </pc:sldChg>
      <pc:sldChg chg="modSp add mod ord modTransition modAnim">
        <pc:chgData name="Tommy McClure" userId="5f57beb918c8a44c" providerId="LiveId" clId="{3C6E1B50-981D-458B-A472-06BE436DA305}" dt="2023-04-15T20:03:21.880" v="8501" actId="20577"/>
        <pc:sldMkLst>
          <pc:docMk/>
          <pc:sldMk cId="3697110275" sldId="300"/>
        </pc:sldMkLst>
        <pc:spChg chg="mod">
          <ac:chgData name="Tommy McClure" userId="5f57beb918c8a44c" providerId="LiveId" clId="{3C6E1B50-981D-458B-A472-06BE436DA305}" dt="2023-04-15T20:03:21.880" v="8501" actId="20577"/>
          <ac:spMkLst>
            <pc:docMk/>
            <pc:sldMk cId="3697110275" sldId="300"/>
            <ac:spMk id="2" creationId="{37E26824-E302-194F-C897-17BD7AEC8B84}"/>
          </ac:spMkLst>
        </pc:spChg>
        <pc:spChg chg="mod">
          <ac:chgData name="Tommy McClure" userId="5f57beb918c8a44c" providerId="LiveId" clId="{3C6E1B50-981D-458B-A472-06BE436DA305}" dt="2023-04-14T23:11:51.429" v="7590" actId="255"/>
          <ac:spMkLst>
            <pc:docMk/>
            <pc:sldMk cId="3697110275" sldId="300"/>
            <ac:spMk id="3" creationId="{077C97CF-1271-2DDA-E8F0-26379CE766E9}"/>
          </ac:spMkLst>
        </pc:spChg>
      </pc:sldChg>
      <pc:sldChg chg="modSp add mod modTransition modAnim">
        <pc:chgData name="Tommy McClure" userId="5f57beb918c8a44c" providerId="LiveId" clId="{3C6E1B50-981D-458B-A472-06BE436DA305}" dt="2023-04-15T20:03:30.743" v="8510" actId="20577"/>
        <pc:sldMkLst>
          <pc:docMk/>
          <pc:sldMk cId="3689289640" sldId="301"/>
        </pc:sldMkLst>
        <pc:spChg chg="mod">
          <ac:chgData name="Tommy McClure" userId="5f57beb918c8a44c" providerId="LiveId" clId="{3C6E1B50-981D-458B-A472-06BE436DA305}" dt="2023-04-15T20:03:30.743" v="8510" actId="20577"/>
          <ac:spMkLst>
            <pc:docMk/>
            <pc:sldMk cId="3689289640" sldId="301"/>
            <ac:spMk id="2" creationId="{37E26824-E302-194F-C897-17BD7AEC8B84}"/>
          </ac:spMkLst>
        </pc:spChg>
        <pc:spChg chg="mod">
          <ac:chgData name="Tommy McClure" userId="5f57beb918c8a44c" providerId="LiveId" clId="{3C6E1B50-981D-458B-A472-06BE436DA305}" dt="2023-04-14T23:12:23.366" v="7593" actId="207"/>
          <ac:spMkLst>
            <pc:docMk/>
            <pc:sldMk cId="3689289640" sldId="301"/>
            <ac:spMk id="3" creationId="{077C97CF-1271-2DDA-E8F0-26379CE766E9}"/>
          </ac:spMkLst>
        </pc:spChg>
      </pc:sldChg>
      <pc:sldChg chg="modSp add mod modTransition modAnim">
        <pc:chgData name="Tommy McClure" userId="5f57beb918c8a44c" providerId="LiveId" clId="{3C6E1B50-981D-458B-A472-06BE436DA305}" dt="2023-04-15T20:03:39.396" v="8520" actId="20577"/>
        <pc:sldMkLst>
          <pc:docMk/>
          <pc:sldMk cId="3039810814" sldId="302"/>
        </pc:sldMkLst>
        <pc:spChg chg="mod">
          <ac:chgData name="Tommy McClure" userId="5f57beb918c8a44c" providerId="LiveId" clId="{3C6E1B50-981D-458B-A472-06BE436DA305}" dt="2023-04-15T20:03:39.396" v="8520" actId="20577"/>
          <ac:spMkLst>
            <pc:docMk/>
            <pc:sldMk cId="3039810814" sldId="302"/>
            <ac:spMk id="2" creationId="{37E26824-E302-194F-C897-17BD7AEC8B84}"/>
          </ac:spMkLst>
        </pc:spChg>
        <pc:spChg chg="mod">
          <ac:chgData name="Tommy McClure" userId="5f57beb918c8a44c" providerId="LiveId" clId="{3C6E1B50-981D-458B-A472-06BE436DA305}" dt="2023-04-14T23:37:58.174" v="7871" actId="1035"/>
          <ac:spMkLst>
            <pc:docMk/>
            <pc:sldMk cId="3039810814" sldId="302"/>
            <ac:spMk id="3" creationId="{077C97CF-1271-2DDA-E8F0-26379CE766E9}"/>
          </ac:spMkLst>
        </pc:spChg>
      </pc:sldChg>
      <pc:sldChg chg="modSp mod modTransition modNotes modNotesTx">
        <pc:chgData name="Tommy McClure" userId="5f57beb918c8a44c" providerId="LiveId" clId="{3C6E1B50-981D-458B-A472-06BE436DA305}" dt="2023-04-16T01:16:13.697" v="8590" actId="14100"/>
        <pc:sldMkLst>
          <pc:docMk/>
          <pc:sldMk cId="568870449" sldId="303"/>
        </pc:sldMkLst>
        <pc:spChg chg="mod">
          <ac:chgData name="Tommy McClure" userId="5f57beb918c8a44c" providerId="LiveId" clId="{3C6E1B50-981D-458B-A472-06BE436DA305}" dt="2023-04-15T20:03:49.117" v="8529" actId="20577"/>
          <ac:spMkLst>
            <pc:docMk/>
            <pc:sldMk cId="568870449" sldId="303"/>
            <ac:spMk id="2" creationId="{37E26824-E302-194F-C897-17BD7AEC8B84}"/>
          </ac:spMkLst>
        </pc:spChg>
        <pc:spChg chg="mod">
          <ac:chgData name="Tommy McClure" userId="5f57beb918c8a44c" providerId="LiveId" clId="{3C6E1B50-981D-458B-A472-06BE436DA305}" dt="2023-04-15T20:05:00.771" v="8533" actId="1076"/>
          <ac:spMkLst>
            <pc:docMk/>
            <pc:sldMk cId="568870449" sldId="303"/>
            <ac:spMk id="9" creationId="{0757687A-86C9-77B2-A7FF-7891CD5EAF82}"/>
          </ac:spMkLst>
        </pc:spChg>
      </pc:sldChg>
      <pc:sldChg chg="modSp mod modNotes">
        <pc:chgData name="Tommy McClure" userId="5f57beb918c8a44c" providerId="LiveId" clId="{3C6E1B50-981D-458B-A472-06BE436DA305}" dt="2023-04-16T01:16:34.962" v="8592" actId="1076"/>
        <pc:sldMkLst>
          <pc:docMk/>
          <pc:sldMk cId="2970185068" sldId="380"/>
        </pc:sldMkLst>
        <pc:spChg chg="mod">
          <ac:chgData name="Tommy McClure" userId="5f57beb918c8a44c" providerId="LiveId" clId="{3C6E1B50-981D-458B-A472-06BE436DA305}" dt="2023-04-15T20:06:58.376" v="8552" actId="1035"/>
          <ac:spMkLst>
            <pc:docMk/>
            <pc:sldMk cId="2970185068" sldId="380"/>
            <ac:spMk id="7" creationId="{2A6B56C3-77F0-4E92-B09D-C8D4A68D5E79}"/>
          </ac:spMkLst>
        </pc:spChg>
      </pc:sldChg>
      <pc:sldMasterChg chg="modTransition modSldLayout">
        <pc:chgData name="Tommy McClure" userId="5f57beb918c8a44c" providerId="LiveId" clId="{3C6E1B50-981D-458B-A472-06BE436DA305}" dt="2023-04-14T23:34:29.009" v="7821"/>
        <pc:sldMasterMkLst>
          <pc:docMk/>
          <pc:sldMasterMk cId="1636003154" sldId="2147483648"/>
        </pc:sldMasterMkLst>
        <pc:sldLayoutChg chg="modTransition">
          <pc:chgData name="Tommy McClure" userId="5f57beb918c8a44c" providerId="LiveId" clId="{3C6E1B50-981D-458B-A472-06BE436DA305}" dt="2023-04-14T23:34:29.009" v="7821"/>
          <pc:sldLayoutMkLst>
            <pc:docMk/>
            <pc:sldMasterMk cId="1636003154" sldId="2147483648"/>
            <pc:sldLayoutMk cId="3727954463" sldId="2147483649"/>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223444060" sldId="2147483651"/>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361742389" sldId="2147483652"/>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751292722" sldId="2147483653"/>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021782729" sldId="2147483654"/>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36417406" sldId="2147483655"/>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95225275" sldId="2147483656"/>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920489370" sldId="2147483657"/>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829372813" sldId="2147483658"/>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111285998" sldId="2147483659"/>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641332740" sldId="2147483660"/>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429611174" sldId="2147483661"/>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830715435" sldId="2147483662"/>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704908538" sldId="2147483663"/>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030094665" sldId="2147483664"/>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336919098" sldId="2147483665"/>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657158466" sldId="2147483666"/>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948627085" sldId="2147483667"/>
          </pc:sldLayoutMkLst>
        </pc:sldLayoutChg>
      </pc:sldMasterChg>
    </pc:docChg>
  </pc:docChgLst>
  <pc:docChgLst>
    <pc:chgData name="Tommy McClure" userId="5f57beb918c8a44c" providerId="LiveId" clId="{D79DF3AE-7BF8-4ADB-B9E1-790F6326A6CD}"/>
    <pc:docChg chg="undo custSel addSld delSld modSld sldOrd">
      <pc:chgData name="Tommy McClure" userId="5f57beb918c8a44c" providerId="LiveId" clId="{D79DF3AE-7BF8-4ADB-B9E1-790F6326A6CD}" dt="2023-05-14T22:19:18.309" v="7340" actId="1035"/>
      <pc:docMkLst>
        <pc:docMk/>
      </pc:docMkLst>
      <pc:sldChg chg="addSp delSp modSp mod delAnim modAnim modNotes modNotesTx">
        <pc:chgData name="Tommy McClure" userId="5f57beb918c8a44c" providerId="LiveId" clId="{D79DF3AE-7BF8-4ADB-B9E1-790F6326A6CD}" dt="2023-05-14T19:47:22.287" v="7249" actId="20577"/>
        <pc:sldMkLst>
          <pc:docMk/>
          <pc:sldMk cId="3435077016" sldId="259"/>
        </pc:sldMkLst>
        <pc:spChg chg="add del mod">
          <ac:chgData name="Tommy McClure" userId="5f57beb918c8a44c" providerId="LiveId" clId="{D79DF3AE-7BF8-4ADB-B9E1-790F6326A6CD}" dt="2023-05-13T02:13:47.228" v="3021" actId="478"/>
          <ac:spMkLst>
            <pc:docMk/>
            <pc:sldMk cId="3435077016" sldId="259"/>
            <ac:spMk id="5" creationId="{DA346BB7-1EE0-5363-5E30-6740D143AD8E}"/>
          </ac:spMkLst>
        </pc:spChg>
        <pc:spChg chg="mod ord">
          <ac:chgData name="Tommy McClure" userId="5f57beb918c8a44c" providerId="LiveId" clId="{D79DF3AE-7BF8-4ADB-B9E1-790F6326A6CD}" dt="2023-05-13T02:13:43.306" v="3020" actId="167"/>
          <ac:spMkLst>
            <pc:docMk/>
            <pc:sldMk cId="3435077016" sldId="259"/>
            <ac:spMk id="6" creationId="{F4670842-F4E6-6AFC-7D3C-2AE088FCF0B9}"/>
          </ac:spMkLst>
        </pc:spChg>
      </pc:sldChg>
      <pc:sldChg chg="del">
        <pc:chgData name="Tommy McClure" userId="5f57beb918c8a44c" providerId="LiveId" clId="{D79DF3AE-7BF8-4ADB-B9E1-790F6326A6CD}" dt="2023-05-13T20:23:10.151" v="6464" actId="2696"/>
        <pc:sldMkLst>
          <pc:docMk/>
          <pc:sldMk cId="3474133943" sldId="273"/>
        </pc:sldMkLst>
      </pc:sldChg>
      <pc:sldChg chg="modSp mod">
        <pc:chgData name="Tommy McClure" userId="5f57beb918c8a44c" providerId="LiveId" clId="{D79DF3AE-7BF8-4ADB-B9E1-790F6326A6CD}" dt="2023-05-13T01:58:18.895" v="2809" actId="20577"/>
        <pc:sldMkLst>
          <pc:docMk/>
          <pc:sldMk cId="1515765395" sldId="283"/>
        </pc:sldMkLst>
        <pc:spChg chg="mod">
          <ac:chgData name="Tommy McClure" userId="5f57beb918c8a44c" providerId="LiveId" clId="{D79DF3AE-7BF8-4ADB-B9E1-790F6326A6CD}" dt="2023-05-13T01:58:18.895" v="2809" actId="20577"/>
          <ac:spMkLst>
            <pc:docMk/>
            <pc:sldMk cId="1515765395" sldId="283"/>
            <ac:spMk id="2" creationId="{D76B9873-F740-199C-94F7-91E832711F87}"/>
          </ac:spMkLst>
        </pc:spChg>
      </pc:sldChg>
      <pc:sldChg chg="delSp modSp mod modAnim modNotes modNotesTx">
        <pc:chgData name="Tommy McClure" userId="5f57beb918c8a44c" providerId="LiveId" clId="{D79DF3AE-7BF8-4ADB-B9E1-790F6326A6CD}" dt="2023-05-13T23:16:44.718" v="6987" actId="14100"/>
        <pc:sldMkLst>
          <pc:docMk/>
          <pc:sldMk cId="2450865045" sldId="285"/>
        </pc:sldMkLst>
        <pc:spChg chg="del">
          <ac:chgData name="Tommy McClure" userId="5f57beb918c8a44c" providerId="LiveId" clId="{D79DF3AE-7BF8-4ADB-B9E1-790F6326A6CD}" dt="2023-05-12T19:45:20.093" v="379" actId="478"/>
          <ac:spMkLst>
            <pc:docMk/>
            <pc:sldMk cId="2450865045" sldId="285"/>
            <ac:spMk id="2" creationId="{DA884D8B-635B-7402-1437-04A104C24B54}"/>
          </ac:spMkLst>
        </pc:spChg>
        <pc:spChg chg="del">
          <ac:chgData name="Tommy McClure" userId="5f57beb918c8a44c" providerId="LiveId" clId="{D79DF3AE-7BF8-4ADB-B9E1-790F6326A6CD}" dt="2023-05-12T19:45:10.627" v="378" actId="478"/>
          <ac:spMkLst>
            <pc:docMk/>
            <pc:sldMk cId="2450865045" sldId="285"/>
            <ac:spMk id="3" creationId="{FAD9BE9C-B5EA-5DA0-9156-6E05D3882992}"/>
          </ac:spMkLst>
        </pc:spChg>
        <pc:spChg chg="mod">
          <ac:chgData name="Tommy McClure" userId="5f57beb918c8a44c" providerId="LiveId" clId="{D79DF3AE-7BF8-4ADB-B9E1-790F6326A6CD}" dt="2023-05-12T19:45:22.780" v="380" actId="1076"/>
          <ac:spMkLst>
            <pc:docMk/>
            <pc:sldMk cId="2450865045" sldId="285"/>
            <ac:spMk id="4" creationId="{3324E804-5D73-9996-1913-1EF77F2E53C5}"/>
          </ac:spMkLst>
        </pc:spChg>
        <pc:spChg chg="mod">
          <ac:chgData name="Tommy McClure" userId="5f57beb918c8a44c" providerId="LiveId" clId="{D79DF3AE-7BF8-4ADB-B9E1-790F6326A6CD}" dt="2023-05-13T21:24:01.807" v="6852" actId="113"/>
          <ac:spMkLst>
            <pc:docMk/>
            <pc:sldMk cId="2450865045" sldId="285"/>
            <ac:spMk id="6" creationId="{F4670842-F4E6-6AFC-7D3C-2AE088FCF0B9}"/>
          </ac:spMkLst>
        </pc:spChg>
      </pc:sldChg>
      <pc:sldChg chg="addSp delSp modSp mod modClrScheme delAnim modAnim chgLayout modNotes modNotesTx">
        <pc:chgData name="Tommy McClure" userId="5f57beb918c8a44c" providerId="LiveId" clId="{D79DF3AE-7BF8-4ADB-B9E1-790F6326A6CD}" dt="2023-05-14T21:32:54.921" v="7330" actId="113"/>
        <pc:sldMkLst>
          <pc:docMk/>
          <pc:sldMk cId="453651845" sldId="286"/>
        </pc:sldMkLst>
        <pc:spChg chg="del mod">
          <ac:chgData name="Tommy McClure" userId="5f57beb918c8a44c" providerId="LiveId" clId="{D79DF3AE-7BF8-4ADB-B9E1-790F6326A6CD}" dt="2023-05-12T20:00:20.087" v="708" actId="478"/>
          <ac:spMkLst>
            <pc:docMk/>
            <pc:sldMk cId="453651845" sldId="286"/>
            <ac:spMk id="2" creationId="{37E26824-E302-194F-C897-17BD7AEC8B84}"/>
          </ac:spMkLst>
        </pc:spChg>
        <pc:spChg chg="mod">
          <ac:chgData name="Tommy McClure" userId="5f57beb918c8a44c" providerId="LiveId" clId="{D79DF3AE-7BF8-4ADB-B9E1-790F6326A6CD}" dt="2023-05-13T21:25:16.964" v="6864" actId="113"/>
          <ac:spMkLst>
            <pc:docMk/>
            <pc:sldMk cId="453651845" sldId="286"/>
            <ac:spMk id="3" creationId="{077C97CF-1271-2DDA-E8F0-26379CE766E9}"/>
          </ac:spMkLst>
        </pc:spChg>
        <pc:spChg chg="add del">
          <ac:chgData name="Tommy McClure" userId="5f57beb918c8a44c" providerId="LiveId" clId="{D79DF3AE-7BF8-4ADB-B9E1-790F6326A6CD}" dt="2023-05-12T19:55:32.918" v="614" actId="26606"/>
          <ac:spMkLst>
            <pc:docMk/>
            <pc:sldMk cId="453651845" sldId="286"/>
            <ac:spMk id="5" creationId="{13016AC4-CACC-8326-918E-EDE65B1E35DB}"/>
          </ac:spMkLst>
        </pc:spChg>
        <pc:spChg chg="add del">
          <ac:chgData name="Tommy McClure" userId="5f57beb918c8a44c" providerId="LiveId" clId="{D79DF3AE-7BF8-4ADB-B9E1-790F6326A6CD}" dt="2023-05-12T19:55:32.918" v="614" actId="26606"/>
          <ac:spMkLst>
            <pc:docMk/>
            <pc:sldMk cId="453651845" sldId="286"/>
            <ac:spMk id="6" creationId="{29BE5911-8661-6A9A-B8B1-B24D57106903}"/>
          </ac:spMkLst>
        </pc:spChg>
        <pc:spChg chg="mod">
          <ac:chgData name="Tommy McClure" userId="5f57beb918c8a44c" providerId="LiveId" clId="{D79DF3AE-7BF8-4ADB-B9E1-790F6326A6CD}" dt="2023-05-12T19:55:32.918" v="614" actId="26606"/>
          <ac:spMkLst>
            <pc:docMk/>
            <pc:sldMk cId="453651845" sldId="286"/>
            <ac:spMk id="7" creationId="{102A29FC-E2EC-D2AD-2EAD-79AB1E1EA2B2}"/>
          </ac:spMkLst>
        </pc:spChg>
        <pc:spChg chg="add del mod">
          <ac:chgData name="Tommy McClure" userId="5f57beb918c8a44c" providerId="LiveId" clId="{D79DF3AE-7BF8-4ADB-B9E1-790F6326A6CD}" dt="2023-05-12T20:00:23.163" v="709" actId="478"/>
          <ac:spMkLst>
            <pc:docMk/>
            <pc:sldMk cId="453651845" sldId="286"/>
            <ac:spMk id="8" creationId="{5E0EEDAC-191E-1C21-5B71-CEB957DED5FB}"/>
          </ac:spMkLst>
        </pc:spChg>
        <pc:spChg chg="add mod">
          <ac:chgData name="Tommy McClure" userId="5f57beb918c8a44c" providerId="LiveId" clId="{D79DF3AE-7BF8-4ADB-B9E1-790F6326A6CD}" dt="2023-05-13T20:15:23.236" v="6336" actId="14100"/>
          <ac:spMkLst>
            <pc:docMk/>
            <pc:sldMk cId="453651845" sldId="286"/>
            <ac:spMk id="9" creationId="{B663FB71-6C8B-9B9C-E835-B2ECDF939A03}"/>
          </ac:spMkLst>
        </pc:spChg>
        <pc:spChg chg="add del mod">
          <ac:chgData name="Tommy McClure" userId="5f57beb918c8a44c" providerId="LiveId" clId="{D79DF3AE-7BF8-4ADB-B9E1-790F6326A6CD}" dt="2023-05-12T19:55:32.902" v="613" actId="26606"/>
          <ac:spMkLst>
            <pc:docMk/>
            <pc:sldMk cId="453651845" sldId="286"/>
            <ac:spMk id="12" creationId="{F4EF4160-AF66-29EE-218F-E574C8FB45A1}"/>
          </ac:spMkLst>
        </pc:spChg>
        <pc:spChg chg="add del mod">
          <ac:chgData name="Tommy McClure" userId="5f57beb918c8a44c" providerId="LiveId" clId="{D79DF3AE-7BF8-4ADB-B9E1-790F6326A6CD}" dt="2023-05-12T19:55:32.902" v="613" actId="26606"/>
          <ac:spMkLst>
            <pc:docMk/>
            <pc:sldMk cId="453651845" sldId="286"/>
            <ac:spMk id="14" creationId="{4E5CFA82-1397-513F-E819-F135D32CCFBC}"/>
          </ac:spMkLst>
        </pc:spChg>
        <pc:spChg chg="add del mod">
          <ac:chgData name="Tommy McClure" userId="5f57beb918c8a44c" providerId="LiveId" clId="{D79DF3AE-7BF8-4ADB-B9E1-790F6326A6CD}" dt="2023-05-12T19:55:32.902" v="613" actId="26606"/>
          <ac:spMkLst>
            <pc:docMk/>
            <pc:sldMk cId="453651845" sldId="286"/>
            <ac:spMk id="16" creationId="{25BBFDC9-6C4B-DB42-B661-DDC8074CAC4C}"/>
          </ac:spMkLst>
        </pc:spChg>
        <pc:spChg chg="add mod">
          <ac:chgData name="Tommy McClure" userId="5f57beb918c8a44c" providerId="LiveId" clId="{D79DF3AE-7BF8-4ADB-B9E1-790F6326A6CD}" dt="2023-05-12T19:55:32.918" v="614" actId="26606"/>
          <ac:spMkLst>
            <pc:docMk/>
            <pc:sldMk cId="453651845" sldId="286"/>
            <ac:spMk id="18" creationId="{2C1ECBC0-E577-9A95-3B6F-12E8DF99C107}"/>
          </ac:spMkLst>
        </pc:spChg>
        <pc:spChg chg="add mod">
          <ac:chgData name="Tommy McClure" userId="5f57beb918c8a44c" providerId="LiveId" clId="{D79DF3AE-7BF8-4ADB-B9E1-790F6326A6CD}" dt="2023-05-12T19:55:32.918" v="614" actId="26606"/>
          <ac:spMkLst>
            <pc:docMk/>
            <pc:sldMk cId="453651845" sldId="286"/>
            <ac:spMk id="19" creationId="{DB651C48-28E4-C376-A6BE-A895ACAD72C1}"/>
          </ac:spMkLst>
        </pc:spChg>
      </pc:sldChg>
      <pc:sldChg chg="del">
        <pc:chgData name="Tommy McClure" userId="5f57beb918c8a44c" providerId="LiveId" clId="{D79DF3AE-7BF8-4ADB-B9E1-790F6326A6CD}" dt="2023-05-13T20:21:51.832" v="6435" actId="2696"/>
        <pc:sldMkLst>
          <pc:docMk/>
          <pc:sldMk cId="3774507643" sldId="287"/>
        </pc:sldMkLst>
      </pc:sldChg>
      <pc:sldChg chg="del ord">
        <pc:chgData name="Tommy McClure" userId="5f57beb918c8a44c" providerId="LiveId" clId="{D79DF3AE-7BF8-4ADB-B9E1-790F6326A6CD}" dt="2023-05-13T20:23:26.601" v="6471" actId="2696"/>
        <pc:sldMkLst>
          <pc:docMk/>
          <pc:sldMk cId="224744942" sldId="288"/>
        </pc:sldMkLst>
      </pc:sldChg>
      <pc:sldChg chg="del">
        <pc:chgData name="Tommy McClure" userId="5f57beb918c8a44c" providerId="LiveId" clId="{D79DF3AE-7BF8-4ADB-B9E1-790F6326A6CD}" dt="2023-05-13T20:23:24.510" v="6470" actId="2696"/>
        <pc:sldMkLst>
          <pc:docMk/>
          <pc:sldMk cId="192654353" sldId="289"/>
        </pc:sldMkLst>
      </pc:sldChg>
      <pc:sldChg chg="del">
        <pc:chgData name="Tommy McClure" userId="5f57beb918c8a44c" providerId="LiveId" clId="{D79DF3AE-7BF8-4ADB-B9E1-790F6326A6CD}" dt="2023-05-13T20:23:20.258" v="6468" actId="2696"/>
        <pc:sldMkLst>
          <pc:docMk/>
          <pc:sldMk cId="1866089098" sldId="290"/>
        </pc:sldMkLst>
      </pc:sldChg>
      <pc:sldChg chg="del">
        <pc:chgData name="Tommy McClure" userId="5f57beb918c8a44c" providerId="LiveId" clId="{D79DF3AE-7BF8-4ADB-B9E1-790F6326A6CD}" dt="2023-05-13T20:23:22.153" v="6469" actId="2696"/>
        <pc:sldMkLst>
          <pc:docMk/>
          <pc:sldMk cId="1762717679" sldId="291"/>
        </pc:sldMkLst>
      </pc:sldChg>
      <pc:sldChg chg="del">
        <pc:chgData name="Tommy McClure" userId="5f57beb918c8a44c" providerId="LiveId" clId="{D79DF3AE-7BF8-4ADB-B9E1-790F6326A6CD}" dt="2023-05-13T20:23:18.325" v="6467" actId="2696"/>
        <pc:sldMkLst>
          <pc:docMk/>
          <pc:sldMk cId="976216280" sldId="292"/>
        </pc:sldMkLst>
      </pc:sldChg>
      <pc:sldChg chg="del">
        <pc:chgData name="Tommy McClure" userId="5f57beb918c8a44c" providerId="LiveId" clId="{D79DF3AE-7BF8-4ADB-B9E1-790F6326A6CD}" dt="2023-05-13T20:23:14.810" v="6466" actId="2696"/>
        <pc:sldMkLst>
          <pc:docMk/>
          <pc:sldMk cId="4084614727" sldId="293"/>
        </pc:sldMkLst>
      </pc:sldChg>
      <pc:sldChg chg="del">
        <pc:chgData name="Tommy McClure" userId="5f57beb918c8a44c" providerId="LiveId" clId="{D79DF3AE-7BF8-4ADB-B9E1-790F6326A6CD}" dt="2023-05-13T20:23:12.868" v="6465" actId="2696"/>
        <pc:sldMkLst>
          <pc:docMk/>
          <pc:sldMk cId="434869975" sldId="294"/>
        </pc:sldMkLst>
      </pc:sldChg>
      <pc:sldChg chg="del">
        <pc:chgData name="Tommy McClure" userId="5f57beb918c8a44c" providerId="LiveId" clId="{D79DF3AE-7BF8-4ADB-B9E1-790F6326A6CD}" dt="2023-05-13T20:23:07.840" v="6463" actId="2696"/>
        <pc:sldMkLst>
          <pc:docMk/>
          <pc:sldMk cId="738623759" sldId="295"/>
        </pc:sldMkLst>
      </pc:sldChg>
      <pc:sldChg chg="del">
        <pc:chgData name="Tommy McClure" userId="5f57beb918c8a44c" providerId="LiveId" clId="{D79DF3AE-7BF8-4ADB-B9E1-790F6326A6CD}" dt="2023-05-13T20:23:05.572" v="6462" actId="2696"/>
        <pc:sldMkLst>
          <pc:docMk/>
          <pc:sldMk cId="1277981517" sldId="296"/>
        </pc:sldMkLst>
      </pc:sldChg>
      <pc:sldChg chg="del">
        <pc:chgData name="Tommy McClure" userId="5f57beb918c8a44c" providerId="LiveId" clId="{D79DF3AE-7BF8-4ADB-B9E1-790F6326A6CD}" dt="2023-05-13T20:23:02.068" v="6461" actId="2696"/>
        <pc:sldMkLst>
          <pc:docMk/>
          <pc:sldMk cId="1338326781" sldId="297"/>
        </pc:sldMkLst>
      </pc:sldChg>
      <pc:sldChg chg="del">
        <pc:chgData name="Tommy McClure" userId="5f57beb918c8a44c" providerId="LiveId" clId="{D79DF3AE-7BF8-4ADB-B9E1-790F6326A6CD}" dt="2023-05-13T20:22:59.883" v="6460" actId="2696"/>
        <pc:sldMkLst>
          <pc:docMk/>
          <pc:sldMk cId="4229950526" sldId="298"/>
        </pc:sldMkLst>
      </pc:sldChg>
      <pc:sldChg chg="modSp mod modAnim modNotes modNotesTx">
        <pc:chgData name="Tommy McClure" userId="5f57beb918c8a44c" providerId="LiveId" clId="{D79DF3AE-7BF8-4ADB-B9E1-790F6326A6CD}" dt="2023-05-14T22:19:18.309" v="7340" actId="1035"/>
        <pc:sldMkLst>
          <pc:docMk/>
          <pc:sldMk cId="3601725790" sldId="299"/>
        </pc:sldMkLst>
        <pc:spChg chg="mod">
          <ac:chgData name="Tommy McClure" userId="5f57beb918c8a44c" providerId="LiveId" clId="{D79DF3AE-7BF8-4ADB-B9E1-790F6326A6CD}" dt="2023-05-13T20:23:46.749" v="6475" actId="1076"/>
          <ac:spMkLst>
            <pc:docMk/>
            <pc:sldMk cId="3601725790" sldId="299"/>
            <ac:spMk id="2" creationId="{37E26824-E302-194F-C897-17BD7AEC8B84}"/>
          </ac:spMkLst>
        </pc:spChg>
        <pc:spChg chg="mod">
          <ac:chgData name="Tommy McClure" userId="5f57beb918c8a44c" providerId="LiveId" clId="{D79DF3AE-7BF8-4ADB-B9E1-790F6326A6CD}" dt="2023-05-14T22:19:18.309" v="7340" actId="1035"/>
          <ac:spMkLst>
            <pc:docMk/>
            <pc:sldMk cId="3601725790" sldId="299"/>
            <ac:spMk id="3" creationId="{077C97CF-1271-2DDA-E8F0-26379CE766E9}"/>
          </ac:spMkLst>
        </pc:spChg>
      </pc:sldChg>
      <pc:sldChg chg="del">
        <pc:chgData name="Tommy McClure" userId="5f57beb918c8a44c" providerId="LiveId" clId="{D79DF3AE-7BF8-4ADB-B9E1-790F6326A6CD}" dt="2023-05-13T20:22:19.555" v="6439" actId="2696"/>
        <pc:sldMkLst>
          <pc:docMk/>
          <pc:sldMk cId="3697110275" sldId="300"/>
        </pc:sldMkLst>
      </pc:sldChg>
      <pc:sldChg chg="del">
        <pc:chgData name="Tommy McClure" userId="5f57beb918c8a44c" providerId="LiveId" clId="{D79DF3AE-7BF8-4ADB-B9E1-790F6326A6CD}" dt="2023-05-13T20:22:17.073" v="6438" actId="2696"/>
        <pc:sldMkLst>
          <pc:docMk/>
          <pc:sldMk cId="3689289640" sldId="301"/>
        </pc:sldMkLst>
      </pc:sldChg>
      <pc:sldChg chg="del">
        <pc:chgData name="Tommy McClure" userId="5f57beb918c8a44c" providerId="LiveId" clId="{D79DF3AE-7BF8-4ADB-B9E1-790F6326A6CD}" dt="2023-05-13T20:22:14.046" v="6437" actId="2696"/>
        <pc:sldMkLst>
          <pc:docMk/>
          <pc:sldMk cId="3039810814" sldId="302"/>
        </pc:sldMkLst>
      </pc:sldChg>
      <pc:sldChg chg="del">
        <pc:chgData name="Tommy McClure" userId="5f57beb918c8a44c" providerId="LiveId" clId="{D79DF3AE-7BF8-4ADB-B9E1-790F6326A6CD}" dt="2023-05-13T20:22:11.103" v="6436" actId="2696"/>
        <pc:sldMkLst>
          <pc:docMk/>
          <pc:sldMk cId="568870449" sldId="303"/>
        </pc:sldMkLst>
      </pc:sldChg>
      <pc:sldChg chg="modSp add mod modAnim modNotes modNotesTx">
        <pc:chgData name="Tommy McClure" userId="5f57beb918c8a44c" providerId="LiveId" clId="{D79DF3AE-7BF8-4ADB-B9E1-790F6326A6CD}" dt="2023-05-14T13:49:02.535" v="7248" actId="14100"/>
        <pc:sldMkLst>
          <pc:docMk/>
          <pc:sldMk cId="3912490439" sldId="381"/>
        </pc:sldMkLst>
        <pc:spChg chg="mod">
          <ac:chgData name="Tommy McClure" userId="5f57beb918c8a44c" providerId="LiveId" clId="{D79DF3AE-7BF8-4ADB-B9E1-790F6326A6CD}" dt="2023-05-13T01:33:25.622" v="2320" actId="20577"/>
          <ac:spMkLst>
            <pc:docMk/>
            <pc:sldMk cId="3912490439" sldId="381"/>
            <ac:spMk id="3" creationId="{077C97CF-1271-2DDA-E8F0-26379CE766E9}"/>
          </ac:spMkLst>
        </pc:spChg>
        <pc:spChg chg="mod">
          <ac:chgData name="Tommy McClure" userId="5f57beb918c8a44c" providerId="LiveId" clId="{D79DF3AE-7BF8-4ADB-B9E1-790F6326A6CD}" dt="2023-05-13T20:15:40.318" v="6337" actId="14100"/>
          <ac:spMkLst>
            <pc:docMk/>
            <pc:sldMk cId="3912490439" sldId="381"/>
            <ac:spMk id="9" creationId="{B663FB71-6C8B-9B9C-E835-B2ECDF939A03}"/>
          </ac:spMkLst>
        </pc:spChg>
      </pc:sldChg>
      <pc:sldChg chg="modSp add mod modAnim modNotes modNotesTx">
        <pc:chgData name="Tommy McClure" userId="5f57beb918c8a44c" providerId="LiveId" clId="{D79DF3AE-7BF8-4ADB-B9E1-790F6326A6CD}" dt="2023-05-14T13:48:30.440" v="7246" actId="14100"/>
        <pc:sldMkLst>
          <pc:docMk/>
          <pc:sldMk cId="1473856529" sldId="382"/>
        </pc:sldMkLst>
        <pc:spChg chg="mod">
          <ac:chgData name="Tommy McClure" userId="5f57beb918c8a44c" providerId="LiveId" clId="{D79DF3AE-7BF8-4ADB-B9E1-790F6326A6CD}" dt="2023-05-13T23:09:54.932" v="6985" actId="20577"/>
          <ac:spMkLst>
            <pc:docMk/>
            <pc:sldMk cId="1473856529" sldId="382"/>
            <ac:spMk id="3" creationId="{077C97CF-1271-2DDA-E8F0-26379CE766E9}"/>
          </ac:spMkLst>
        </pc:spChg>
        <pc:spChg chg="mod">
          <ac:chgData name="Tommy McClure" userId="5f57beb918c8a44c" providerId="LiveId" clId="{D79DF3AE-7BF8-4ADB-B9E1-790F6326A6CD}" dt="2023-05-13T20:16:04.591" v="6339" actId="14100"/>
          <ac:spMkLst>
            <pc:docMk/>
            <pc:sldMk cId="1473856529" sldId="382"/>
            <ac:spMk id="9" creationId="{B663FB71-6C8B-9B9C-E835-B2ECDF939A03}"/>
          </ac:spMkLst>
        </pc:spChg>
      </pc:sldChg>
      <pc:sldChg chg="addSp delSp modSp add mod ord modClrScheme modAnim chgLayout modNotes modNotesTx">
        <pc:chgData name="Tommy McClure" userId="5f57beb918c8a44c" providerId="LiveId" clId="{D79DF3AE-7BF8-4ADB-B9E1-790F6326A6CD}" dt="2023-05-13T23:16:57.379" v="6989" actId="14100"/>
        <pc:sldMkLst>
          <pc:docMk/>
          <pc:sldMk cId="2863640905" sldId="383"/>
        </pc:sldMkLst>
        <pc:spChg chg="mod">
          <ac:chgData name="Tommy McClure" userId="5f57beb918c8a44c" providerId="LiveId" clId="{D79DF3AE-7BF8-4ADB-B9E1-790F6326A6CD}" dt="2023-05-13T01:57:59.583" v="2807" actId="20577"/>
          <ac:spMkLst>
            <pc:docMk/>
            <pc:sldMk cId="2863640905" sldId="383"/>
            <ac:spMk id="2" creationId="{D76B9873-F740-199C-94F7-91E832711F87}"/>
          </ac:spMkLst>
        </pc:spChg>
        <pc:spChg chg="add del mod">
          <ac:chgData name="Tommy McClure" userId="5f57beb918c8a44c" providerId="LiveId" clId="{D79DF3AE-7BF8-4ADB-B9E1-790F6326A6CD}" dt="2023-05-13T01:59:30.246" v="2832" actId="478"/>
          <ac:spMkLst>
            <pc:docMk/>
            <pc:sldMk cId="2863640905" sldId="383"/>
            <ac:spMk id="3" creationId="{F83CC633-9F75-C8D7-CD9D-5706EC749817}"/>
          </ac:spMkLst>
        </pc:spChg>
        <pc:spChg chg="add del mod">
          <ac:chgData name="Tommy McClure" userId="5f57beb918c8a44c" providerId="LiveId" clId="{D79DF3AE-7BF8-4ADB-B9E1-790F6326A6CD}" dt="2023-05-13T01:59:43.851" v="2839" actId="478"/>
          <ac:spMkLst>
            <pc:docMk/>
            <pc:sldMk cId="2863640905" sldId="383"/>
            <ac:spMk id="5" creationId="{ACAF202D-21D9-4D22-6307-7B50BB22B222}"/>
          </ac:spMkLst>
        </pc:spChg>
        <pc:spChg chg="add mod">
          <ac:chgData name="Tommy McClure" userId="5f57beb918c8a44c" providerId="LiveId" clId="{D79DF3AE-7BF8-4ADB-B9E1-790F6326A6CD}" dt="2023-05-13T02:00:37.754" v="2888" actId="1076"/>
          <ac:spMkLst>
            <pc:docMk/>
            <pc:sldMk cId="2863640905" sldId="383"/>
            <ac:spMk id="6" creationId="{23BAC1FF-EFA1-E354-FAEF-E4050B76B178}"/>
          </ac:spMkLst>
        </pc:spChg>
        <pc:spChg chg="add del mod">
          <ac:chgData name="Tommy McClure" userId="5f57beb918c8a44c" providerId="LiveId" clId="{D79DF3AE-7BF8-4ADB-B9E1-790F6326A6CD}" dt="2023-05-13T01:57:03.825" v="2787" actId="26606"/>
          <ac:spMkLst>
            <pc:docMk/>
            <pc:sldMk cId="2863640905" sldId="383"/>
            <ac:spMk id="8" creationId="{99CD38A2-5F2F-C04B-0E45-F58A2170E5A1}"/>
          </ac:spMkLst>
        </pc:spChg>
        <pc:spChg chg="add del mod">
          <ac:chgData name="Tommy McClure" userId="5f57beb918c8a44c" providerId="LiveId" clId="{D79DF3AE-7BF8-4ADB-B9E1-790F6326A6CD}" dt="2023-05-13T01:57:03.825" v="2787" actId="26606"/>
          <ac:spMkLst>
            <pc:docMk/>
            <pc:sldMk cId="2863640905" sldId="383"/>
            <ac:spMk id="10" creationId="{92AC9F4B-ADC6-A6A2-D78B-DE3E06BCDA9C}"/>
          </ac:spMkLst>
        </pc:spChg>
        <pc:spChg chg="add del mod">
          <ac:chgData name="Tommy McClure" userId="5f57beb918c8a44c" providerId="LiveId" clId="{D79DF3AE-7BF8-4ADB-B9E1-790F6326A6CD}" dt="2023-05-13T01:57:03.825" v="2787" actId="26606"/>
          <ac:spMkLst>
            <pc:docMk/>
            <pc:sldMk cId="2863640905" sldId="383"/>
            <ac:spMk id="12" creationId="{4FC3DF1E-9B80-AE04-9A66-0CAD05BD8F33}"/>
          </ac:spMkLst>
        </pc:spChg>
        <pc:spChg chg="add del mod">
          <ac:chgData name="Tommy McClure" userId="5f57beb918c8a44c" providerId="LiveId" clId="{D79DF3AE-7BF8-4ADB-B9E1-790F6326A6CD}" dt="2023-05-13T01:57:03.825" v="2787" actId="26606"/>
          <ac:spMkLst>
            <pc:docMk/>
            <pc:sldMk cId="2863640905" sldId="383"/>
            <ac:spMk id="14" creationId="{FC730C0B-1593-FBA8-794B-D4DF5B71712F}"/>
          </ac:spMkLst>
        </pc:spChg>
        <pc:spChg chg="add del mod">
          <ac:chgData name="Tommy McClure" userId="5f57beb918c8a44c" providerId="LiveId" clId="{D79DF3AE-7BF8-4ADB-B9E1-790F6326A6CD}" dt="2023-05-13T01:57:03.825" v="2787" actId="26606"/>
          <ac:spMkLst>
            <pc:docMk/>
            <pc:sldMk cId="2863640905" sldId="383"/>
            <ac:spMk id="16" creationId="{6EF63A64-311D-4AB4-18EA-EAA2D389F117}"/>
          </ac:spMkLst>
        </pc:spChg>
      </pc:sldChg>
      <pc:sldChg chg="modSp add mod ord modAnim modNotes modNotesTx">
        <pc:chgData name="Tommy McClure" userId="5f57beb918c8a44c" providerId="LiveId" clId="{D79DF3AE-7BF8-4ADB-B9E1-790F6326A6CD}" dt="2023-05-14T13:26:29.524" v="7043" actId="114"/>
        <pc:sldMkLst>
          <pc:docMk/>
          <pc:sldMk cId="1008648287" sldId="384"/>
        </pc:sldMkLst>
        <pc:spChg chg="mod">
          <ac:chgData name="Tommy McClure" userId="5f57beb918c8a44c" providerId="LiveId" clId="{D79DF3AE-7BF8-4ADB-B9E1-790F6326A6CD}" dt="2023-05-13T20:59:15.201" v="6501" actId="20577"/>
          <ac:spMkLst>
            <pc:docMk/>
            <pc:sldMk cId="1008648287" sldId="384"/>
            <ac:spMk id="3" creationId="{077C97CF-1271-2DDA-E8F0-26379CE766E9}"/>
          </ac:spMkLst>
        </pc:spChg>
        <pc:spChg chg="mod">
          <ac:chgData name="Tommy McClure" userId="5f57beb918c8a44c" providerId="LiveId" clId="{D79DF3AE-7BF8-4ADB-B9E1-790F6326A6CD}" dt="2023-05-13T20:17:21.860" v="6342" actId="14100"/>
          <ac:spMkLst>
            <pc:docMk/>
            <pc:sldMk cId="1008648287" sldId="384"/>
            <ac:spMk id="9" creationId="{B663FB71-6C8B-9B9C-E835-B2ECDF939A03}"/>
          </ac:spMkLst>
        </pc:spChg>
      </pc:sldChg>
      <pc:sldChg chg="modSp add mod ord modAnim modNotes modNotesTx">
        <pc:chgData name="Tommy McClure" userId="5f57beb918c8a44c" providerId="LiveId" clId="{D79DF3AE-7BF8-4ADB-B9E1-790F6326A6CD}" dt="2023-05-14T13:26:11.069" v="7041" actId="114"/>
        <pc:sldMkLst>
          <pc:docMk/>
          <pc:sldMk cId="2748759201" sldId="385"/>
        </pc:sldMkLst>
        <pc:spChg chg="mod">
          <ac:chgData name="Tommy McClure" userId="5f57beb918c8a44c" providerId="LiveId" clId="{D79DF3AE-7BF8-4ADB-B9E1-790F6326A6CD}" dt="2023-05-13T20:18:20.621" v="6363" actId="114"/>
          <ac:spMkLst>
            <pc:docMk/>
            <pc:sldMk cId="2748759201" sldId="385"/>
            <ac:spMk id="3" creationId="{077C97CF-1271-2DDA-E8F0-26379CE766E9}"/>
          </ac:spMkLst>
        </pc:spChg>
        <pc:spChg chg="mod">
          <ac:chgData name="Tommy McClure" userId="5f57beb918c8a44c" providerId="LiveId" clId="{D79DF3AE-7BF8-4ADB-B9E1-790F6326A6CD}" dt="2023-05-13T20:16:44.743" v="6340" actId="14100"/>
          <ac:spMkLst>
            <pc:docMk/>
            <pc:sldMk cId="2748759201" sldId="385"/>
            <ac:spMk id="9" creationId="{B663FB71-6C8B-9B9C-E835-B2ECDF939A03}"/>
          </ac:spMkLst>
        </pc:spChg>
      </pc:sldChg>
      <pc:sldChg chg="modSp add mod ord modAnim modNotes modNotesTx">
        <pc:chgData name="Tommy McClure" userId="5f57beb918c8a44c" providerId="LiveId" clId="{D79DF3AE-7BF8-4ADB-B9E1-790F6326A6CD}" dt="2023-05-14T13:26:21.350" v="7042" actId="114"/>
        <pc:sldMkLst>
          <pc:docMk/>
          <pc:sldMk cId="942445706" sldId="386"/>
        </pc:sldMkLst>
        <pc:spChg chg="mod">
          <ac:chgData name="Tommy McClure" userId="5f57beb918c8a44c" providerId="LiveId" clId="{D79DF3AE-7BF8-4ADB-B9E1-790F6326A6CD}" dt="2023-05-13T20:18:35.284" v="6364" actId="20577"/>
          <ac:spMkLst>
            <pc:docMk/>
            <pc:sldMk cId="942445706" sldId="386"/>
            <ac:spMk id="3" creationId="{077C97CF-1271-2DDA-E8F0-26379CE766E9}"/>
          </ac:spMkLst>
        </pc:spChg>
        <pc:spChg chg="mod">
          <ac:chgData name="Tommy McClure" userId="5f57beb918c8a44c" providerId="LiveId" clId="{D79DF3AE-7BF8-4ADB-B9E1-790F6326A6CD}" dt="2023-05-13T20:17:01.405" v="6341" actId="14100"/>
          <ac:spMkLst>
            <pc:docMk/>
            <pc:sldMk cId="942445706" sldId="386"/>
            <ac:spMk id="9" creationId="{B663FB71-6C8B-9B9C-E835-B2ECDF939A03}"/>
          </ac:spMkLst>
        </pc:spChg>
      </pc:sldChg>
      <pc:sldChg chg="addSp delSp modSp mod modAnim modNotesTx">
        <pc:chgData name="Tommy McClure" userId="5f57beb918c8a44c" providerId="LiveId" clId="{D79DF3AE-7BF8-4ADB-B9E1-790F6326A6CD}" dt="2023-05-13T21:22:40.047" v="6847"/>
        <pc:sldMkLst>
          <pc:docMk/>
          <pc:sldMk cId="3558270626" sldId="387"/>
        </pc:sldMkLst>
        <pc:spChg chg="mod">
          <ac:chgData name="Tommy McClure" userId="5f57beb918c8a44c" providerId="LiveId" clId="{D79DF3AE-7BF8-4ADB-B9E1-790F6326A6CD}" dt="2023-05-13T21:17:29.445" v="6812" actId="2085"/>
          <ac:spMkLst>
            <pc:docMk/>
            <pc:sldMk cId="3558270626" sldId="387"/>
            <ac:spMk id="5" creationId="{DA346BB7-1EE0-5363-5E30-6740D143AD8E}"/>
          </ac:spMkLst>
        </pc:spChg>
        <pc:spChg chg="mod ord">
          <ac:chgData name="Tommy McClure" userId="5f57beb918c8a44c" providerId="LiveId" clId="{D79DF3AE-7BF8-4ADB-B9E1-790F6326A6CD}" dt="2023-05-13T21:17:41.400" v="6814" actId="166"/>
          <ac:spMkLst>
            <pc:docMk/>
            <pc:sldMk cId="3558270626" sldId="387"/>
            <ac:spMk id="6" creationId="{F4670842-F4E6-6AFC-7D3C-2AE088FCF0B9}"/>
          </ac:spMkLst>
        </pc:spChg>
        <pc:spChg chg="add mod">
          <ac:chgData name="Tommy McClure" userId="5f57beb918c8a44c" providerId="LiveId" clId="{D79DF3AE-7BF8-4ADB-B9E1-790F6326A6CD}" dt="2023-05-13T21:17:34.300" v="6813" actId="2085"/>
          <ac:spMkLst>
            <pc:docMk/>
            <pc:sldMk cId="3558270626" sldId="387"/>
            <ac:spMk id="7" creationId="{E7241556-8F02-5EE7-240A-9F9832B5F507}"/>
          </ac:spMkLst>
        </pc:spChg>
        <pc:spChg chg="add mod">
          <ac:chgData name="Tommy McClure" userId="5f57beb918c8a44c" providerId="LiveId" clId="{D79DF3AE-7BF8-4ADB-B9E1-790F6326A6CD}" dt="2023-05-13T21:21:06.423" v="6838" actId="1036"/>
          <ac:spMkLst>
            <pc:docMk/>
            <pc:sldMk cId="3558270626" sldId="387"/>
            <ac:spMk id="10" creationId="{B5FF669C-8488-4B6E-9A7F-6E607461A465}"/>
          </ac:spMkLst>
        </pc:spChg>
        <pc:cxnChg chg="add del mod">
          <ac:chgData name="Tommy McClure" userId="5f57beb918c8a44c" providerId="LiveId" clId="{D79DF3AE-7BF8-4ADB-B9E1-790F6326A6CD}" dt="2023-05-13T21:19:41.971" v="6819" actId="478"/>
          <ac:cxnSpMkLst>
            <pc:docMk/>
            <pc:sldMk cId="3558270626" sldId="387"/>
            <ac:cxnSpMk id="9" creationId="{178F0458-77EA-D684-4116-69C7992B810B}"/>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5/14/2023 PM</a:t>
            </a:r>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noProof="0"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noProof="0"/>
              <a:t>5/14/2023 PM</a:t>
            </a:r>
            <a:endParaRPr lang="en-US" noProof="0"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noProof="0"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noProof="0"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a:t>
            </a:fld>
            <a:endParaRPr lang="en-US" noProof="0" dirty="0"/>
          </a:p>
        </p:txBody>
      </p:sp>
    </p:spTree>
    <p:extLst>
      <p:ext uri="{BB962C8B-B14F-4D97-AF65-F5344CB8AC3E}">
        <p14:creationId xmlns:p14="http://schemas.microsoft.com/office/powerpoint/2010/main" val="1927780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07963"/>
            <a:ext cx="4321175" cy="3240087"/>
          </a:xfrm>
        </p:spPr>
      </p:sp>
      <p:sp>
        <p:nvSpPr>
          <p:cNvPr id="3" name="Notes Placeholder 2"/>
          <p:cNvSpPr>
            <a:spLocks noGrp="1"/>
          </p:cNvSpPr>
          <p:nvPr>
            <p:ph type="body" idx="1"/>
          </p:nvPr>
        </p:nvSpPr>
        <p:spPr>
          <a:xfrm>
            <a:off x="-1" y="3448050"/>
            <a:ext cx="7313507" cy="6153151"/>
          </a:xfrm>
        </p:spPr>
        <p:txBody>
          <a:bodyPr/>
          <a:lstStyle/>
          <a:p>
            <a:r>
              <a:rPr lang="en-US" sz="1400" b="1" i="0" u="none" strike="noStrike" baseline="0" dirty="0">
                <a:latin typeface="Arial" panose="020B0604020202020204" pitchFamily="34" charset="0"/>
                <a:cs typeface="Arial" panose="020B0604020202020204" pitchFamily="34" charset="0"/>
              </a:rPr>
              <a:t>Hebrews 6:12 KJV 12 </a:t>
            </a:r>
            <a:r>
              <a:rPr lang="en-US" sz="1400" b="0" i="0" u="none" strike="noStrike" baseline="0" dirty="0">
                <a:latin typeface="Arial" panose="020B0604020202020204" pitchFamily="34" charset="0"/>
                <a:cs typeface="Arial" panose="020B0604020202020204" pitchFamily="34" charset="0"/>
              </a:rPr>
              <a:t>That ye </a:t>
            </a:r>
            <a:r>
              <a:rPr lang="en-US" sz="1400" b="1" i="0" u="none" strike="noStrike" baseline="0" dirty="0">
                <a:latin typeface="Arial" panose="020B0604020202020204" pitchFamily="34" charset="0"/>
                <a:cs typeface="Arial" panose="020B0604020202020204" pitchFamily="34" charset="0"/>
              </a:rPr>
              <a:t>be not slothful</a:t>
            </a:r>
            <a:r>
              <a:rPr lang="en-US" sz="1400" b="0" i="0" u="none" strike="noStrike" baseline="0" dirty="0">
                <a:latin typeface="Arial" panose="020B0604020202020204" pitchFamily="34" charset="0"/>
                <a:cs typeface="Arial" panose="020B0604020202020204" pitchFamily="34" charset="0"/>
              </a:rPr>
              <a:t>, but followers of them who </a:t>
            </a:r>
            <a:r>
              <a:rPr lang="en-US" sz="1400" b="1" i="0" u="none" strike="noStrike" baseline="0" dirty="0">
                <a:latin typeface="Arial" panose="020B0604020202020204" pitchFamily="34" charset="0"/>
                <a:cs typeface="Arial" panose="020B0604020202020204" pitchFamily="34" charset="0"/>
              </a:rPr>
              <a:t>through faith and patience inherit the promises.</a:t>
            </a:r>
          </a:p>
          <a:p>
            <a:endParaRPr lang="en-US" sz="1400" b="1"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Hebrews 5:9 KJV 9 </a:t>
            </a:r>
            <a:r>
              <a:rPr lang="en-US" sz="1400" b="0" i="0" u="none" strike="noStrike" baseline="0" dirty="0">
                <a:latin typeface="Arial" panose="020B0604020202020204" pitchFamily="34" charset="0"/>
                <a:cs typeface="Arial" panose="020B0604020202020204" pitchFamily="34" charset="0"/>
              </a:rPr>
              <a:t>And being made perfect, he became the </a:t>
            </a:r>
            <a:r>
              <a:rPr lang="en-US" sz="1400" b="1" i="0" u="none" strike="noStrike" baseline="0" dirty="0">
                <a:latin typeface="Arial" panose="020B0604020202020204" pitchFamily="34" charset="0"/>
                <a:cs typeface="Arial" panose="020B0604020202020204" pitchFamily="34" charset="0"/>
              </a:rPr>
              <a:t>author of eternal salvation unto all them that obey him;</a:t>
            </a:r>
          </a:p>
          <a:p>
            <a:endParaRPr lang="en-US" sz="1400" b="1"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James 1:22 KJV 22 </a:t>
            </a:r>
            <a:r>
              <a:rPr lang="en-US" sz="1400" b="0" i="0" u="none" strike="noStrike" baseline="0" dirty="0">
                <a:latin typeface="Arial" panose="020B0604020202020204" pitchFamily="34" charset="0"/>
                <a:cs typeface="Arial" panose="020B0604020202020204" pitchFamily="34" charset="0"/>
              </a:rPr>
              <a:t>But be ye doers of the word, and not hearers only, deceiving your own selves.</a:t>
            </a:r>
          </a:p>
          <a:p>
            <a:r>
              <a:rPr lang="en-US" sz="1400" b="1" i="0" u="none" strike="noStrike" baseline="0" dirty="0">
                <a:latin typeface="Arial" panose="020B0604020202020204" pitchFamily="34" charset="0"/>
                <a:cs typeface="Arial" panose="020B0604020202020204" pitchFamily="34" charset="0"/>
              </a:rPr>
              <a:t>James 2:26 KJV 26 </a:t>
            </a:r>
            <a:r>
              <a:rPr lang="en-US" sz="1400" b="0" i="0" u="none" strike="noStrike" baseline="0" dirty="0">
                <a:latin typeface="Arial" panose="020B0604020202020204" pitchFamily="34" charset="0"/>
                <a:cs typeface="Arial" panose="020B0604020202020204" pitchFamily="34" charset="0"/>
              </a:rPr>
              <a:t>For as the body without the spirit is dead, so faith without works is dead also. </a:t>
            </a:r>
          </a:p>
          <a:p>
            <a:endParaRPr lang="en-US" sz="1400" b="1"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Ephesians 2:8-10 KJV 8 </a:t>
            </a:r>
            <a:r>
              <a:rPr lang="en-US" sz="1400" b="0" i="0" u="none" strike="noStrike" baseline="0" dirty="0">
                <a:latin typeface="Arial" panose="020B0604020202020204" pitchFamily="34" charset="0"/>
                <a:cs typeface="Arial" panose="020B0604020202020204" pitchFamily="34" charset="0"/>
              </a:rPr>
              <a:t>For by grace are ye saved through faith; and that not of yourselves: it is the gift of God:</a:t>
            </a:r>
            <a:r>
              <a:rPr lang="en-US" sz="1400" b="1" i="0" u="none" strike="noStrike" baseline="0" dirty="0">
                <a:latin typeface="Arial" panose="020B0604020202020204" pitchFamily="34" charset="0"/>
                <a:cs typeface="Arial" panose="020B0604020202020204" pitchFamily="34" charset="0"/>
              </a:rPr>
              <a:t> 9 </a:t>
            </a:r>
            <a:r>
              <a:rPr lang="en-US" sz="1400" b="0" i="0" u="none" strike="noStrike" baseline="0" dirty="0">
                <a:latin typeface="Arial" panose="020B0604020202020204" pitchFamily="34" charset="0"/>
                <a:cs typeface="Arial" panose="020B0604020202020204" pitchFamily="34" charset="0"/>
              </a:rPr>
              <a:t>Not of works, lest any man should boast. </a:t>
            </a:r>
            <a:r>
              <a:rPr lang="en-US" sz="1400" b="1" i="0" u="none" strike="noStrike" baseline="0" dirty="0">
                <a:latin typeface="Arial" panose="020B0604020202020204" pitchFamily="34" charset="0"/>
                <a:cs typeface="Arial" panose="020B0604020202020204" pitchFamily="34" charset="0"/>
              </a:rPr>
              <a:t>10</a:t>
            </a:r>
            <a:r>
              <a:rPr lang="en-US" sz="1400" b="0" i="0" u="none" strike="noStrike" baseline="0" dirty="0">
                <a:latin typeface="Arial" panose="020B0604020202020204" pitchFamily="34" charset="0"/>
                <a:cs typeface="Arial" panose="020B0604020202020204" pitchFamily="34" charset="0"/>
              </a:rPr>
              <a:t> For we are his workmanship, created in Christ Jesus unto good works, which God hath before ordained that we should walk in them.</a:t>
            </a:r>
          </a:p>
          <a:p>
            <a:endParaRPr lang="en-US" sz="1400" b="0" i="0" u="none" strike="noStrike" baseline="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10</a:t>
            </a:fld>
            <a:endParaRPr lang="en-US" noProof="0" dirty="0"/>
          </a:p>
        </p:txBody>
      </p:sp>
    </p:spTree>
    <p:extLst>
      <p:ext uri="{BB962C8B-B14F-4D97-AF65-F5344CB8AC3E}">
        <p14:creationId xmlns:p14="http://schemas.microsoft.com/office/powerpoint/2010/main" val="3525098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693" y="3481389"/>
            <a:ext cx="7313507" cy="6119812"/>
          </a:xfrm>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Philippians 1:23 KJV 23 </a:t>
            </a:r>
            <a:r>
              <a:rPr lang="en-US" sz="1400" b="0" i="0" u="none" strike="noStrike" baseline="0" dirty="0">
                <a:latin typeface="Arial" panose="020B0604020202020204" pitchFamily="34" charset="0"/>
                <a:cs typeface="Arial" panose="020B0604020202020204" pitchFamily="34" charset="0"/>
              </a:rPr>
              <a:t>For I am in a strait betwixt two, having a desire to depart, and </a:t>
            </a:r>
            <a:r>
              <a:rPr lang="en-US" sz="1400" b="1" i="0" u="none" strike="noStrike" baseline="0" dirty="0">
                <a:latin typeface="Arial" panose="020B0604020202020204" pitchFamily="34" charset="0"/>
                <a:cs typeface="Arial" panose="020B0604020202020204" pitchFamily="34" charset="0"/>
              </a:rPr>
              <a:t>to be with Christ; which is far better:</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Revelation 22:18-20 NKJV 18 </a:t>
            </a:r>
            <a:r>
              <a:rPr lang="en-US" sz="1400" b="0" dirty="0">
                <a:latin typeface="Arial" panose="020B0604020202020204" pitchFamily="34" charset="0"/>
                <a:cs typeface="Arial" panose="020B0604020202020204" pitchFamily="34" charset="0"/>
              </a:rPr>
              <a:t>For I testify to everyone who hears the words of the prophecy of this book: If anyone adds to these things, God will add to him the plagues that are written in this book; </a:t>
            </a:r>
            <a:r>
              <a:rPr lang="en-US" sz="1400" b="1" dirty="0">
                <a:latin typeface="Arial" panose="020B0604020202020204" pitchFamily="34" charset="0"/>
                <a:cs typeface="Arial" panose="020B0604020202020204" pitchFamily="34" charset="0"/>
              </a:rPr>
              <a:t>19</a:t>
            </a:r>
            <a:r>
              <a:rPr lang="en-US" sz="1400" b="0" dirty="0">
                <a:latin typeface="Arial" panose="020B0604020202020204" pitchFamily="34" charset="0"/>
                <a:cs typeface="Arial" panose="020B0604020202020204" pitchFamily="34" charset="0"/>
              </a:rPr>
              <a:t> and if anyone takes away from the words of the book of this prophecy, God shall take away his part from the Book of Life, from the holy city, and from the things which are written in this book. </a:t>
            </a:r>
            <a:r>
              <a:rPr lang="en-US" sz="1400" b="1" dirty="0">
                <a:latin typeface="Arial" panose="020B0604020202020204" pitchFamily="34" charset="0"/>
                <a:cs typeface="Arial" panose="020B0604020202020204" pitchFamily="34" charset="0"/>
              </a:rPr>
              <a:t>20 He who testifies to these things says, "Surely I am coming quickly." Amen. Even so, come, Lord Jesus!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Philippians 3:18-21 ASV 18 </a:t>
            </a:r>
            <a:r>
              <a:rPr lang="en-US" sz="1400" b="0" dirty="0">
                <a:latin typeface="Arial" panose="020B0604020202020204" pitchFamily="34" charset="0"/>
                <a:cs typeface="Arial" panose="020B0604020202020204" pitchFamily="34" charset="0"/>
              </a:rPr>
              <a:t>For many walk, of whom I told you often, and now tell you even weeping, that they are the enemies of the cross of Christ: </a:t>
            </a:r>
            <a:r>
              <a:rPr lang="en-US" sz="1400" b="1" dirty="0">
                <a:latin typeface="Arial" panose="020B0604020202020204" pitchFamily="34" charset="0"/>
                <a:cs typeface="Arial" panose="020B0604020202020204" pitchFamily="34" charset="0"/>
              </a:rPr>
              <a:t>19</a:t>
            </a:r>
            <a:r>
              <a:rPr lang="en-US" sz="1400" b="0" dirty="0">
                <a:latin typeface="Arial" panose="020B0604020202020204" pitchFamily="34" charset="0"/>
                <a:cs typeface="Arial" panose="020B0604020202020204" pitchFamily="34" charset="0"/>
              </a:rPr>
              <a:t> whose end is perdition, whose god is the belly, and whose glory is in their shame, who mind earthly things. </a:t>
            </a:r>
            <a:r>
              <a:rPr lang="en-US" sz="1400" b="1" dirty="0">
                <a:latin typeface="Arial" panose="020B0604020202020204" pitchFamily="34" charset="0"/>
                <a:cs typeface="Arial" panose="020B0604020202020204" pitchFamily="34" charset="0"/>
              </a:rPr>
              <a:t>20 For our citizenship is in heaven; whence also we wait for a Saviour, the Lord Jesus Christ: 21 </a:t>
            </a:r>
            <a:r>
              <a:rPr lang="en-US" sz="1400" b="0" dirty="0">
                <a:latin typeface="Arial" panose="020B0604020202020204" pitchFamily="34" charset="0"/>
                <a:cs typeface="Arial" panose="020B0604020202020204" pitchFamily="34" charset="0"/>
              </a:rPr>
              <a:t>who shall fashion anew the body of our humiliation, that it may be conformed to the body of his glory, according to the working whereby he is able even to subject all things unto himself.</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Peter 3:8 KJV 8 </a:t>
            </a:r>
            <a:r>
              <a:rPr lang="en-US" sz="1400" b="0" dirty="0">
                <a:latin typeface="Arial" panose="020B0604020202020204" pitchFamily="34" charset="0"/>
                <a:cs typeface="Arial" panose="020B0604020202020204" pitchFamily="34" charset="0"/>
              </a:rPr>
              <a:t>But, beloved, be not ignorant of this one thing, that one day is with the Lord as a thousand years, and a thousand years as one day.</a:t>
            </a:r>
          </a:p>
          <a:p>
            <a:r>
              <a:rPr lang="en-US" sz="1400" b="1" dirty="0">
                <a:latin typeface="Arial" panose="020B0604020202020204" pitchFamily="34" charset="0"/>
                <a:cs typeface="Arial" panose="020B0604020202020204" pitchFamily="34" charset="0"/>
              </a:rPr>
              <a:t>Matthew 25:13 KJV 13 </a:t>
            </a:r>
            <a:r>
              <a:rPr lang="en-US" sz="1400" b="0" dirty="0">
                <a:latin typeface="Arial" panose="020B0604020202020204" pitchFamily="34" charset="0"/>
                <a:cs typeface="Arial" panose="020B0604020202020204" pitchFamily="34" charset="0"/>
              </a:rPr>
              <a:t>Watch therefore, for </a:t>
            </a:r>
            <a:r>
              <a:rPr lang="en-US" sz="1400" b="1" dirty="0">
                <a:latin typeface="Arial" panose="020B0604020202020204" pitchFamily="34" charset="0"/>
                <a:cs typeface="Arial" panose="020B0604020202020204" pitchFamily="34" charset="0"/>
              </a:rPr>
              <a:t>ye know neither the day nor the hour wherein the Son of man cometh.</a:t>
            </a:r>
          </a:p>
          <a:p>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11</a:t>
            </a:fld>
            <a:endParaRPr lang="en-US" noProof="0" dirty="0"/>
          </a:p>
        </p:txBody>
      </p:sp>
    </p:spTree>
    <p:extLst>
      <p:ext uri="{BB962C8B-B14F-4D97-AF65-F5344CB8AC3E}">
        <p14:creationId xmlns:p14="http://schemas.microsoft.com/office/powerpoint/2010/main" val="1204879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2"/>
          </a:xfrm>
        </p:spPr>
        <p:txBody>
          <a:bodyPr/>
          <a:lstStyle/>
          <a:p>
            <a:r>
              <a:rPr lang="en-US" sz="1400" b="1" dirty="0">
                <a:latin typeface="Arial" panose="020B0604020202020204" pitchFamily="34" charset="0"/>
                <a:cs typeface="Arial" panose="020B0604020202020204" pitchFamily="34" charset="0"/>
              </a:rPr>
              <a:t>Hebrews 2:9 KJV 9 </a:t>
            </a:r>
            <a:r>
              <a:rPr lang="en-US" sz="1400" b="0" dirty="0">
                <a:latin typeface="Arial" panose="020B0604020202020204" pitchFamily="34" charset="0"/>
                <a:cs typeface="Arial" panose="020B0604020202020204" pitchFamily="34" charset="0"/>
              </a:rPr>
              <a:t>But we see Jesus, who was made a little lower than the angels for the suffering of death, crowned with glory and </a:t>
            </a:r>
            <a:r>
              <a:rPr lang="en-US" sz="1400" b="0" dirty="0" err="1">
                <a:latin typeface="Arial" panose="020B0604020202020204" pitchFamily="34" charset="0"/>
                <a:cs typeface="Arial" panose="020B0604020202020204" pitchFamily="34" charset="0"/>
              </a:rPr>
              <a:t>honour</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that he by the grace of God should taste death </a:t>
            </a:r>
            <a:r>
              <a:rPr lang="en-US" sz="1400" b="1" u="sng" dirty="0">
                <a:latin typeface="Arial" panose="020B0604020202020204" pitchFamily="34" charset="0"/>
                <a:cs typeface="Arial" panose="020B0604020202020204" pitchFamily="34" charset="0"/>
              </a:rPr>
              <a:t>for every man</a:t>
            </a:r>
            <a:r>
              <a:rPr lang="en-US" sz="1400" b="1" dirty="0">
                <a:latin typeface="Arial" panose="020B0604020202020204" pitchFamily="34" charset="0"/>
                <a:cs typeface="Arial" panose="020B0604020202020204" pitchFamily="34" charset="0"/>
              </a:rPr>
              <a: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5:9 KJV 9 </a:t>
            </a:r>
            <a:r>
              <a:rPr lang="en-US" sz="1400" b="0" dirty="0">
                <a:latin typeface="Arial" panose="020B0604020202020204" pitchFamily="34" charset="0"/>
                <a:cs typeface="Arial" panose="020B0604020202020204" pitchFamily="34" charset="0"/>
              </a:rPr>
              <a:t>And being made perfect, he became </a:t>
            </a:r>
            <a:r>
              <a:rPr lang="en-US" sz="1400" b="1" dirty="0">
                <a:latin typeface="Arial" panose="020B0604020202020204" pitchFamily="34" charset="0"/>
                <a:cs typeface="Arial" panose="020B0604020202020204" pitchFamily="34" charset="0"/>
              </a:rPr>
              <a:t>the author of eternal salvation unto all them that obey him;</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6:23 KJV 23 </a:t>
            </a:r>
            <a:r>
              <a:rPr lang="en-US" sz="1400" b="0" dirty="0">
                <a:latin typeface="Arial" panose="020B0604020202020204" pitchFamily="34" charset="0"/>
                <a:cs typeface="Arial" panose="020B0604020202020204" pitchFamily="34" charset="0"/>
              </a:rPr>
              <a:t>For the wages of sin is death; but the gift of God is eternal life through Jesus Christ our Lord.</a:t>
            </a:r>
          </a:p>
          <a:p>
            <a:r>
              <a:rPr lang="en-US" sz="1400" b="1" dirty="0">
                <a:latin typeface="Arial" panose="020B0604020202020204" pitchFamily="34" charset="0"/>
                <a:cs typeface="Arial" panose="020B0604020202020204" pitchFamily="34" charset="0"/>
              </a:rPr>
              <a:t>Ephesians 2:8-10 KJV 8 </a:t>
            </a:r>
            <a:r>
              <a:rPr lang="en-US" sz="1400" b="0" dirty="0">
                <a:latin typeface="Arial" panose="020B0604020202020204" pitchFamily="34" charset="0"/>
                <a:cs typeface="Arial" panose="020B0604020202020204" pitchFamily="34" charset="0"/>
              </a:rPr>
              <a:t>For by grace are ye saved through faith; and that not of yourselves: it is the gift of God: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Not of works, lest any man should boast.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For we are his </a:t>
            </a:r>
            <a:r>
              <a:rPr lang="en-US" sz="1400" b="1" dirty="0">
                <a:latin typeface="Arial" panose="020B0604020202020204" pitchFamily="34" charset="0"/>
                <a:cs typeface="Arial" panose="020B0604020202020204" pitchFamily="34" charset="0"/>
              </a:rPr>
              <a:t>workmanship</a:t>
            </a:r>
            <a:r>
              <a:rPr lang="en-US" sz="1400" b="0" dirty="0">
                <a:latin typeface="Arial" panose="020B0604020202020204" pitchFamily="34" charset="0"/>
                <a:cs typeface="Arial" panose="020B0604020202020204" pitchFamily="34" charset="0"/>
              </a:rPr>
              <a:t>, created in Christ Jesus unto good works, which God hath before ordained </a:t>
            </a:r>
            <a:r>
              <a:rPr lang="en-US" sz="1400" b="1" dirty="0">
                <a:latin typeface="Arial" panose="020B0604020202020204" pitchFamily="34" charset="0"/>
                <a:cs typeface="Arial" panose="020B0604020202020204" pitchFamily="34" charset="0"/>
              </a:rPr>
              <a:t>that we should walk in them.</a:t>
            </a: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12</a:t>
            </a:fld>
            <a:endParaRPr lang="en-US" noProof="0" dirty="0"/>
          </a:p>
        </p:txBody>
      </p:sp>
    </p:spTree>
    <p:extLst>
      <p:ext uri="{BB962C8B-B14F-4D97-AF65-F5344CB8AC3E}">
        <p14:creationId xmlns:p14="http://schemas.microsoft.com/office/powerpoint/2010/main" val="1162552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2"/>
          </a:xfrm>
        </p:spPr>
        <p:txBody>
          <a:bodyPr/>
          <a:lstStyle/>
          <a:p>
            <a:r>
              <a:rPr lang="en-US" sz="1400" b="1" dirty="0">
                <a:latin typeface="Arial" panose="020B0604020202020204" pitchFamily="34" charset="0"/>
                <a:cs typeface="Arial" panose="020B0604020202020204" pitchFamily="34" charset="0"/>
              </a:rPr>
              <a:t>James 5:7-8 NKJV 7 </a:t>
            </a:r>
            <a:r>
              <a:rPr lang="en-US" sz="1400" dirty="0">
                <a:latin typeface="Arial" panose="020B0604020202020204" pitchFamily="34" charset="0"/>
                <a:cs typeface="Arial" panose="020B0604020202020204" pitchFamily="34" charset="0"/>
              </a:rPr>
              <a:t>Therefore be patient, brethren, until the coming of the Lord. See how the farmer waits for the precious fruit of the earth, waiting patiently for it until it receives the early and latter rain. </a:t>
            </a: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You also be patient. Establish your hearts, for the coming of the Lord is at hand.</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24:36 NKJV 36 </a:t>
            </a:r>
            <a:r>
              <a:rPr lang="en-US" sz="1400" dirty="0">
                <a:latin typeface="Arial" panose="020B0604020202020204" pitchFamily="34" charset="0"/>
                <a:cs typeface="Arial" panose="020B0604020202020204" pitchFamily="34" charset="0"/>
              </a:rPr>
              <a:t>"But of that day and hour no one knows, not even the angels of heaven, but My Father only.</a:t>
            </a:r>
          </a:p>
          <a:p>
            <a:r>
              <a:rPr lang="en-US" sz="1400" b="1" dirty="0">
                <a:latin typeface="Arial" panose="020B0604020202020204" pitchFamily="34" charset="0"/>
                <a:cs typeface="Arial" panose="020B0604020202020204" pitchFamily="34" charset="0"/>
              </a:rPr>
              <a:t>Matthew 24:42 NKJV 42 </a:t>
            </a:r>
            <a:r>
              <a:rPr lang="en-US" sz="1400" dirty="0">
                <a:latin typeface="Arial" panose="020B0604020202020204" pitchFamily="34" charset="0"/>
                <a:cs typeface="Arial" panose="020B0604020202020204" pitchFamily="34" charset="0"/>
              </a:rPr>
              <a:t>"Watch therefore, </a:t>
            </a:r>
            <a:r>
              <a:rPr lang="en-US" sz="1400" b="1" dirty="0">
                <a:latin typeface="Arial" panose="020B0604020202020204" pitchFamily="34" charset="0"/>
                <a:cs typeface="Arial" panose="020B0604020202020204" pitchFamily="34" charset="0"/>
              </a:rPr>
              <a:t>for you do not know what hour your Lord is coming</a:t>
            </a:r>
            <a:r>
              <a:rPr lang="en-US" sz="1400" dirty="0">
                <a:latin typeface="Arial" panose="020B0604020202020204" pitchFamily="34" charset="0"/>
                <a:cs typeface="Arial" panose="020B0604020202020204" pitchFamily="34" charset="0"/>
              </a:rPr>
              <a:t>.</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CHRIST WILL CERTAINLY COME AGAIN — AT AN UNCERTIAN TIME!</a:t>
            </a: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13</a:t>
            </a:fld>
            <a:endParaRPr lang="en-US" noProof="0" dirty="0"/>
          </a:p>
        </p:txBody>
      </p:sp>
    </p:spTree>
    <p:extLst>
      <p:ext uri="{BB962C8B-B14F-4D97-AF65-F5344CB8AC3E}">
        <p14:creationId xmlns:p14="http://schemas.microsoft.com/office/powerpoint/2010/main" val="701872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5975" y="185738"/>
            <a:ext cx="5683250" cy="4262437"/>
          </a:xfrm>
        </p:spPr>
      </p:sp>
      <p:sp>
        <p:nvSpPr>
          <p:cNvPr id="3" name="Notes Placeholder 2"/>
          <p:cNvSpPr>
            <a:spLocks noGrp="1"/>
          </p:cNvSpPr>
          <p:nvPr>
            <p:ph type="body" idx="1"/>
          </p:nvPr>
        </p:nvSpPr>
        <p:spPr>
          <a:xfrm>
            <a:off x="7795" y="4487229"/>
            <a:ext cx="7305712" cy="5113972"/>
          </a:xfrm>
        </p:spPr>
        <p:txBody>
          <a:bodyPr>
            <a:normAutofit fontScale="92500"/>
          </a:bodyPr>
          <a:lstStyle/>
          <a:p>
            <a:pPr defTabSz="1107911">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5/14/2023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0"/>
            <a:ext cx="4321175" cy="3240088"/>
          </a:xfrm>
        </p:spPr>
      </p:sp>
      <p:sp>
        <p:nvSpPr>
          <p:cNvPr id="3" name="Notes Placeholder 2"/>
          <p:cNvSpPr>
            <a:spLocks noGrp="1"/>
          </p:cNvSpPr>
          <p:nvPr>
            <p:ph type="body" idx="1"/>
          </p:nvPr>
        </p:nvSpPr>
        <p:spPr>
          <a:xfrm>
            <a:off x="1" y="3240088"/>
            <a:ext cx="7313506" cy="6361111"/>
          </a:xfrm>
        </p:spPr>
        <p:txBody>
          <a:bodyPr/>
          <a:lstStyle/>
          <a:p>
            <a:pPr algn="l"/>
            <a:endParaRPr lang="en-US" sz="1400"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a:t>
            </a:fld>
            <a:endParaRPr lang="en-US" noProof="0" dirty="0"/>
          </a:p>
        </p:txBody>
      </p:sp>
    </p:spTree>
    <p:extLst>
      <p:ext uri="{BB962C8B-B14F-4D97-AF65-F5344CB8AC3E}">
        <p14:creationId xmlns:p14="http://schemas.microsoft.com/office/powerpoint/2010/main" val="4066954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822325"/>
            <a:ext cx="4321175" cy="3240088"/>
          </a:xfrm>
        </p:spPr>
      </p:sp>
      <p:sp>
        <p:nvSpPr>
          <p:cNvPr id="3" name="Notes Placeholder 2"/>
          <p:cNvSpPr>
            <a:spLocks noGrp="1"/>
          </p:cNvSpPr>
          <p:nvPr>
            <p:ph type="body" idx="1"/>
          </p:nvPr>
        </p:nvSpPr>
        <p:spPr>
          <a:xfrm>
            <a:off x="-1" y="4062414"/>
            <a:ext cx="7313507" cy="5538786"/>
          </a:xfrm>
        </p:spPr>
        <p:txBody>
          <a:bodyPr/>
          <a:lstStyle/>
          <a:p>
            <a:endParaRPr lang="en-US" sz="1400" b="0" i="0" u="none" strike="noStrike" baseline="0" dirty="0">
              <a:latin typeface="Arial" panose="020B0604020202020204" pitchFamily="34" charset="0"/>
              <a:cs typeface="Arial" panose="020B0604020202020204" pitchFamily="34" charset="0"/>
            </a:endParaRPr>
          </a:p>
          <a:p>
            <a:endParaRPr lang="en-US" sz="1400" b="0" i="0" u="none" strike="noStrike" baseline="0" dirty="0">
              <a:latin typeface="Arial" panose="020B0604020202020204" pitchFamily="34" charset="0"/>
              <a:cs typeface="Arial" panose="020B0604020202020204" pitchFamily="34" charset="0"/>
            </a:endParaRPr>
          </a:p>
          <a:p>
            <a:r>
              <a:rPr lang="en-US" sz="1400" b="1" i="1" u="none" strike="noStrike" baseline="0" dirty="0">
                <a:latin typeface="Arial" panose="020B0604020202020204" pitchFamily="34" charset="0"/>
                <a:cs typeface="Arial" panose="020B0604020202020204" pitchFamily="34" charset="0"/>
              </a:rPr>
              <a:t>“Therefore be patient, brethren, until the coming of the Lord. The farmer waits for the precious produce of the soil, being patient about it, until it gets the early and late rains. You too be patient; strengthen your hearts, for the coming of the Lord is near” </a:t>
            </a:r>
            <a:r>
              <a:rPr lang="en-US" sz="1400" b="0" i="0" u="none" strike="noStrike" baseline="0" dirty="0">
                <a:latin typeface="Arial" panose="020B0604020202020204" pitchFamily="34" charset="0"/>
                <a:cs typeface="Arial" panose="020B0604020202020204" pitchFamily="34" charset="0"/>
              </a:rPr>
              <a:t>(James 5:7-8).</a:t>
            </a:r>
          </a:p>
          <a:p>
            <a:endParaRPr lang="en-US" sz="1400" b="0" i="0" u="none" strike="noStrike" baseline="0"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3</a:t>
            </a:fld>
            <a:endParaRPr lang="en-US" noProof="0" dirty="0"/>
          </a:p>
        </p:txBody>
      </p:sp>
    </p:spTree>
    <p:extLst>
      <p:ext uri="{BB962C8B-B14F-4D97-AF65-F5344CB8AC3E}">
        <p14:creationId xmlns:p14="http://schemas.microsoft.com/office/powerpoint/2010/main" val="3557892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4</a:t>
            </a:fld>
            <a:endParaRPr lang="en-US" noProof="0" dirty="0"/>
          </a:p>
        </p:txBody>
      </p:sp>
    </p:spTree>
    <p:extLst>
      <p:ext uri="{BB962C8B-B14F-4D97-AF65-F5344CB8AC3E}">
        <p14:creationId xmlns:p14="http://schemas.microsoft.com/office/powerpoint/2010/main" val="2721010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98450"/>
            <a:ext cx="4321175" cy="3240088"/>
          </a:xfrm>
        </p:spPr>
      </p:sp>
      <p:sp>
        <p:nvSpPr>
          <p:cNvPr id="3" name="Notes Placeholder 2"/>
          <p:cNvSpPr>
            <a:spLocks noGrp="1"/>
          </p:cNvSpPr>
          <p:nvPr>
            <p:ph type="body" idx="1"/>
          </p:nvPr>
        </p:nvSpPr>
        <p:spPr>
          <a:xfrm>
            <a:off x="0" y="3538538"/>
            <a:ext cx="7315200" cy="6062663"/>
          </a:xfrm>
        </p:spPr>
        <p:txBody>
          <a:bodyPr/>
          <a:lstStyle/>
          <a:p>
            <a:r>
              <a:rPr lang="en-US" sz="1400" b="1" i="1" u="none" strike="noStrike" baseline="0" dirty="0">
                <a:latin typeface="Arial" panose="020B0604020202020204" pitchFamily="34" charset="0"/>
                <a:cs typeface="Arial" panose="020B0604020202020204" pitchFamily="34" charset="0"/>
              </a:rPr>
              <a:t>Diligence involves speedy, accurate persistent effort</a:t>
            </a:r>
            <a:endParaRPr lang="en-US" sz="1400" b="1" i="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3:17-19 KJV 17 </a:t>
            </a:r>
            <a:r>
              <a:rPr lang="en-US" sz="1400" dirty="0">
                <a:latin typeface="Arial" panose="020B0604020202020204" pitchFamily="34" charset="0"/>
                <a:cs typeface="Arial" panose="020B0604020202020204" pitchFamily="34" charset="0"/>
              </a:rPr>
              <a:t>And unto Adam he said, Because thou hast hearkened unto the voice of thy wife, and hast eaten of the tree, of which I commanded thee, saying, Thou shalt not eat of it: cursed is the ground for thy sake; in sorrow shalt thou eat of it all the days of thy life;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Thorns also and thistles shall it bring forth to thee; and thou shalt eat the herb of the field; </a:t>
            </a:r>
            <a:r>
              <a:rPr lang="en-US" sz="1400" b="1" dirty="0">
                <a:latin typeface="Arial" panose="020B0604020202020204" pitchFamily="34" charset="0"/>
                <a:cs typeface="Arial" panose="020B0604020202020204" pitchFamily="34" charset="0"/>
              </a:rPr>
              <a:t>19</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In the sweat of thy face shalt thou eat bread, till thou return unto the ground; for out of it </a:t>
            </a:r>
            <a:r>
              <a:rPr lang="en-US" sz="1400" b="1" dirty="0" err="1">
                <a:latin typeface="Arial" panose="020B0604020202020204" pitchFamily="34" charset="0"/>
                <a:cs typeface="Arial" panose="020B0604020202020204" pitchFamily="34" charset="0"/>
              </a:rPr>
              <a:t>wast</a:t>
            </a:r>
            <a:r>
              <a:rPr lang="en-US" sz="1400" b="1" dirty="0">
                <a:latin typeface="Arial" panose="020B0604020202020204" pitchFamily="34" charset="0"/>
                <a:cs typeface="Arial" panose="020B0604020202020204" pitchFamily="34" charset="0"/>
              </a:rPr>
              <a:t> thou taken: for dust thou art, and unto dust shalt thou return.</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Proverbs 20:4 KJV 4 </a:t>
            </a:r>
            <a:r>
              <a:rPr lang="en-US" sz="1400" b="0" dirty="0">
                <a:latin typeface="Arial" panose="020B0604020202020204" pitchFamily="34" charset="0"/>
                <a:cs typeface="Arial" panose="020B0604020202020204" pitchFamily="34" charset="0"/>
              </a:rPr>
              <a:t>The sluggard will not plow by reason of the cold; therefore shall he beg in harvest, and have nothing.</a:t>
            </a:r>
          </a:p>
          <a:p>
            <a:r>
              <a:rPr lang="en-US" sz="1400" b="1" dirty="0">
                <a:latin typeface="Arial" panose="020B0604020202020204" pitchFamily="34" charset="0"/>
                <a:cs typeface="Arial" panose="020B0604020202020204" pitchFamily="34" charset="0"/>
              </a:rPr>
              <a:t>Proverbs 10:4 KJV 4 </a:t>
            </a:r>
            <a:r>
              <a:rPr lang="en-US" sz="1400" b="0" dirty="0">
                <a:latin typeface="Arial" panose="020B0604020202020204" pitchFamily="34" charset="0"/>
                <a:cs typeface="Arial" panose="020B0604020202020204" pitchFamily="34" charset="0"/>
              </a:rPr>
              <a:t>He becometh poor that </a:t>
            </a:r>
            <a:r>
              <a:rPr lang="en-US" sz="1400" b="0" dirty="0" err="1">
                <a:latin typeface="Arial" panose="020B0604020202020204" pitchFamily="34" charset="0"/>
                <a:cs typeface="Arial" panose="020B0604020202020204" pitchFamily="34" charset="0"/>
              </a:rPr>
              <a:t>dealeth</a:t>
            </a:r>
            <a:r>
              <a:rPr lang="en-US" sz="1400" b="0" dirty="0">
                <a:latin typeface="Arial" panose="020B0604020202020204" pitchFamily="34" charset="0"/>
                <a:cs typeface="Arial" panose="020B0604020202020204" pitchFamily="34" charset="0"/>
              </a:rPr>
              <a:t> with a slack hand: but the hand of the diligent </a:t>
            </a:r>
            <a:r>
              <a:rPr lang="en-US" sz="1400" b="0" dirty="0" err="1">
                <a:latin typeface="Arial" panose="020B0604020202020204" pitchFamily="34" charset="0"/>
                <a:cs typeface="Arial" panose="020B0604020202020204" pitchFamily="34" charset="0"/>
              </a:rPr>
              <a:t>maketh</a:t>
            </a:r>
            <a:r>
              <a:rPr lang="en-US" sz="1400" b="0" dirty="0">
                <a:latin typeface="Arial" panose="020B0604020202020204" pitchFamily="34" charset="0"/>
                <a:cs typeface="Arial" panose="020B0604020202020204" pitchFamily="34" charset="0"/>
              </a:rPr>
              <a:t> rich.</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Ecclesiastes 11:6 KJV 6</a:t>
            </a:r>
            <a:r>
              <a:rPr lang="en-US" sz="1400" b="0" dirty="0">
                <a:latin typeface="Arial" panose="020B0604020202020204" pitchFamily="34" charset="0"/>
                <a:cs typeface="Arial" panose="020B0604020202020204" pitchFamily="34" charset="0"/>
              </a:rPr>
              <a:t> In the morning sow thy seed, and in the evening withhold not thine hand: for thou </a:t>
            </a:r>
            <a:r>
              <a:rPr lang="en-US" sz="1400" b="0" dirty="0" err="1">
                <a:latin typeface="Arial" panose="020B0604020202020204" pitchFamily="34" charset="0"/>
                <a:cs typeface="Arial" panose="020B0604020202020204" pitchFamily="34" charset="0"/>
              </a:rPr>
              <a:t>knowest</a:t>
            </a:r>
            <a:r>
              <a:rPr lang="en-US" sz="1400" b="0" dirty="0">
                <a:latin typeface="Arial" panose="020B0604020202020204" pitchFamily="34" charset="0"/>
                <a:cs typeface="Arial" panose="020B0604020202020204" pitchFamily="34" charset="0"/>
              </a:rPr>
              <a:t> not whether shall prosper, either this or that, or whether they both shall be alike good.</a:t>
            </a:r>
          </a:p>
          <a:p>
            <a:r>
              <a:rPr lang="en-US" sz="1400" b="1" dirty="0">
                <a:latin typeface="Arial" panose="020B0604020202020204" pitchFamily="34" charset="0"/>
                <a:cs typeface="Arial" panose="020B0604020202020204" pitchFamily="34" charset="0"/>
              </a:rPr>
              <a:t>Ecclesiastes 11:6 NKJV 6 </a:t>
            </a:r>
            <a:r>
              <a:rPr lang="en-US" sz="1400" b="0" dirty="0">
                <a:latin typeface="Arial" panose="020B0604020202020204" pitchFamily="34" charset="0"/>
                <a:cs typeface="Arial" panose="020B0604020202020204" pitchFamily="34" charset="0"/>
              </a:rPr>
              <a:t>In the morning sow your seed, And in the evening do not withhold your hand; For you do not know which will prosper, Either this or that, Or whether both alike will be good.</a:t>
            </a:r>
            <a:endParaRPr lang="en-US" sz="1400" b="0" i="0" u="none" strike="noStrike" baseline="0"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5</a:t>
            </a:fld>
            <a:endParaRPr lang="en-US" noProof="0" dirty="0"/>
          </a:p>
        </p:txBody>
      </p:sp>
    </p:spTree>
    <p:extLst>
      <p:ext uri="{BB962C8B-B14F-4D97-AF65-F5344CB8AC3E}">
        <p14:creationId xmlns:p14="http://schemas.microsoft.com/office/powerpoint/2010/main" val="2684528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Proverbs 28:19 KJV 19 </a:t>
            </a:r>
            <a:r>
              <a:rPr lang="en-US" sz="1400" b="0" dirty="0">
                <a:latin typeface="Arial" panose="020B0604020202020204" pitchFamily="34" charset="0"/>
                <a:cs typeface="Arial" panose="020B0604020202020204" pitchFamily="34" charset="0"/>
              </a:rPr>
              <a:t>He that </a:t>
            </a:r>
            <a:r>
              <a:rPr lang="en-US" sz="1400" b="0" dirty="0" err="1">
                <a:latin typeface="Arial" panose="020B0604020202020204" pitchFamily="34" charset="0"/>
                <a:cs typeface="Arial" panose="020B0604020202020204" pitchFamily="34" charset="0"/>
              </a:rPr>
              <a:t>tilleth</a:t>
            </a:r>
            <a:r>
              <a:rPr lang="en-US" sz="1400" b="0" dirty="0">
                <a:latin typeface="Arial" panose="020B0604020202020204" pitchFamily="34" charset="0"/>
                <a:cs typeface="Arial" panose="020B0604020202020204" pitchFamily="34" charset="0"/>
              </a:rPr>
              <a:t> his land shall have plenty of bread: but he that </a:t>
            </a:r>
            <a:r>
              <a:rPr lang="en-US" sz="1400" b="0" dirty="0" err="1">
                <a:latin typeface="Arial" panose="020B0604020202020204" pitchFamily="34" charset="0"/>
                <a:cs typeface="Arial" panose="020B0604020202020204" pitchFamily="34" charset="0"/>
              </a:rPr>
              <a:t>followeth</a:t>
            </a:r>
            <a:r>
              <a:rPr lang="en-US" sz="1400" b="0" dirty="0">
                <a:latin typeface="Arial" panose="020B0604020202020204" pitchFamily="34" charset="0"/>
                <a:cs typeface="Arial" panose="020B0604020202020204" pitchFamily="34" charset="0"/>
              </a:rPr>
              <a:t> after vain persons shall have poverty enough.</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Proverbs 14:23 KJV 23</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In all </a:t>
            </a:r>
            <a:r>
              <a:rPr lang="en-US" sz="1400" b="1" dirty="0" err="1">
                <a:latin typeface="Arial" panose="020B0604020202020204" pitchFamily="34" charset="0"/>
                <a:cs typeface="Arial" panose="020B0604020202020204" pitchFamily="34" charset="0"/>
              </a:rPr>
              <a:t>labour</a:t>
            </a:r>
            <a:r>
              <a:rPr lang="en-US" sz="1400" b="1" dirty="0">
                <a:latin typeface="Arial" panose="020B0604020202020204" pitchFamily="34" charset="0"/>
                <a:cs typeface="Arial" panose="020B0604020202020204" pitchFamily="34" charset="0"/>
              </a:rPr>
              <a:t> there is profit</a:t>
            </a:r>
            <a:r>
              <a:rPr lang="en-US" sz="1400" b="0" dirty="0">
                <a:latin typeface="Arial" panose="020B0604020202020204" pitchFamily="34" charset="0"/>
                <a:cs typeface="Arial" panose="020B0604020202020204" pitchFamily="34" charset="0"/>
              </a:rPr>
              <a:t>: but the talk of the lips </a:t>
            </a:r>
            <a:r>
              <a:rPr lang="en-US" sz="1400" b="0" dirty="0" err="1">
                <a:latin typeface="Arial" panose="020B0604020202020204" pitchFamily="34" charset="0"/>
                <a:cs typeface="Arial" panose="020B0604020202020204" pitchFamily="34" charset="0"/>
              </a:rPr>
              <a:t>tendeth</a:t>
            </a:r>
            <a:r>
              <a:rPr lang="en-US" sz="1400" b="0" dirty="0">
                <a:latin typeface="Arial" panose="020B0604020202020204" pitchFamily="34" charset="0"/>
                <a:cs typeface="Arial" panose="020B0604020202020204" pitchFamily="34" charset="0"/>
              </a:rPr>
              <a:t> only to penury.</a:t>
            </a: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6</a:t>
            </a:fld>
            <a:endParaRPr lang="en-US" noProof="0" dirty="0"/>
          </a:p>
        </p:txBody>
      </p:sp>
    </p:spTree>
    <p:extLst>
      <p:ext uri="{BB962C8B-B14F-4D97-AF65-F5344CB8AC3E}">
        <p14:creationId xmlns:p14="http://schemas.microsoft.com/office/powerpoint/2010/main" val="3398211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87845"/>
            <a:ext cx="7313507" cy="5113355"/>
          </a:xfrm>
        </p:spPr>
        <p:txBody>
          <a:bodyPr/>
          <a:lstStyle/>
          <a:p>
            <a:r>
              <a:rPr lang="en-US" sz="1400" b="1" dirty="0">
                <a:latin typeface="Arial" panose="020B0604020202020204" pitchFamily="34" charset="0"/>
                <a:cs typeface="Arial" panose="020B0604020202020204" pitchFamily="34" charset="0"/>
              </a:rPr>
              <a:t>Acts 14:17 KJV 17 </a:t>
            </a:r>
            <a:r>
              <a:rPr lang="en-US" sz="1400" b="0" dirty="0">
                <a:latin typeface="Arial" panose="020B0604020202020204" pitchFamily="34" charset="0"/>
                <a:cs typeface="Arial" panose="020B0604020202020204" pitchFamily="34" charset="0"/>
              </a:rPr>
              <a:t>Nevertheless </a:t>
            </a:r>
            <a:r>
              <a:rPr lang="en-US" sz="1400" b="1" dirty="0">
                <a:latin typeface="Arial" panose="020B0604020202020204" pitchFamily="34" charset="0"/>
                <a:cs typeface="Arial" panose="020B0604020202020204" pitchFamily="34" charset="0"/>
              </a:rPr>
              <a:t>he left not himself without witness</a:t>
            </a:r>
            <a:r>
              <a:rPr lang="en-US" sz="1400" b="0" dirty="0">
                <a:latin typeface="Arial" panose="020B0604020202020204" pitchFamily="34" charset="0"/>
                <a:cs typeface="Arial" panose="020B0604020202020204" pitchFamily="34" charset="0"/>
              </a:rPr>
              <a:t>, in that he did good, and gave us </a:t>
            </a:r>
            <a:r>
              <a:rPr lang="en-US" sz="1400" b="1" dirty="0">
                <a:latin typeface="Arial" panose="020B0604020202020204" pitchFamily="34" charset="0"/>
                <a:cs typeface="Arial" panose="020B0604020202020204" pitchFamily="34" charset="0"/>
              </a:rPr>
              <a:t>rain from heaven, and fruitful seasons, filling our hearts with food and gladness.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5:45 KJV 44-45 </a:t>
            </a:r>
            <a:r>
              <a:rPr lang="en-US" sz="1400" b="0" dirty="0">
                <a:latin typeface="Arial" panose="020B0604020202020204" pitchFamily="34" charset="0"/>
                <a:cs typeface="Arial" panose="020B0604020202020204" pitchFamily="34" charset="0"/>
              </a:rPr>
              <a:t>But I say unto you, Love your enemies, bless them that curse you, do good to them that hate you, and pray for them which despitefully use you, and persecute you; </a:t>
            </a:r>
            <a:r>
              <a:rPr lang="en-US" sz="1400" b="1" dirty="0">
                <a:latin typeface="Arial" panose="020B0604020202020204" pitchFamily="34" charset="0"/>
                <a:cs typeface="Arial" panose="020B0604020202020204" pitchFamily="34" charset="0"/>
              </a:rPr>
              <a:t>45 </a:t>
            </a:r>
            <a:r>
              <a:rPr lang="en-US" sz="1400" b="0" dirty="0">
                <a:latin typeface="Arial" panose="020B0604020202020204" pitchFamily="34" charset="0"/>
                <a:cs typeface="Arial" panose="020B0604020202020204" pitchFamily="34" charset="0"/>
              </a:rPr>
              <a:t>That ye may be the children of your Father which is in heaven: </a:t>
            </a:r>
            <a:r>
              <a:rPr lang="en-US" sz="1400" b="1" dirty="0">
                <a:latin typeface="Arial" panose="020B0604020202020204" pitchFamily="34" charset="0"/>
                <a:cs typeface="Arial" panose="020B0604020202020204" pitchFamily="34" charset="0"/>
              </a:rPr>
              <a:t>for he </a:t>
            </a:r>
            <a:r>
              <a:rPr lang="en-US" sz="1400" b="1" dirty="0" err="1">
                <a:latin typeface="Arial" panose="020B0604020202020204" pitchFamily="34" charset="0"/>
                <a:cs typeface="Arial" panose="020B0604020202020204" pitchFamily="34" charset="0"/>
              </a:rPr>
              <a:t>maketh</a:t>
            </a:r>
            <a:r>
              <a:rPr lang="en-US" sz="1400" b="1" dirty="0">
                <a:latin typeface="Arial" panose="020B0604020202020204" pitchFamily="34" charset="0"/>
                <a:cs typeface="Arial" panose="020B0604020202020204" pitchFamily="34" charset="0"/>
              </a:rPr>
              <a:t> his sun to rise on the evil and on the good, and </a:t>
            </a:r>
            <a:r>
              <a:rPr lang="en-US" sz="1400" b="1" dirty="0" err="1">
                <a:latin typeface="Arial" panose="020B0604020202020204" pitchFamily="34" charset="0"/>
                <a:cs typeface="Arial" panose="020B0604020202020204" pitchFamily="34" charset="0"/>
              </a:rPr>
              <a:t>sendeth</a:t>
            </a:r>
            <a:r>
              <a:rPr lang="en-US" sz="1400" b="1" dirty="0">
                <a:latin typeface="Arial" panose="020B0604020202020204" pitchFamily="34" charset="0"/>
                <a:cs typeface="Arial" panose="020B0604020202020204" pitchFamily="34" charset="0"/>
              </a:rPr>
              <a:t> rain on the just and on the unjust.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8:22 KJV 22 </a:t>
            </a:r>
            <a:r>
              <a:rPr lang="en-US" sz="1400" b="0" dirty="0">
                <a:latin typeface="Arial" panose="020B0604020202020204" pitchFamily="34" charset="0"/>
                <a:cs typeface="Arial" panose="020B0604020202020204" pitchFamily="34" charset="0"/>
              </a:rPr>
              <a:t>While the earth </a:t>
            </a:r>
            <a:r>
              <a:rPr lang="en-US" sz="1400" b="0" dirty="0" err="1">
                <a:latin typeface="Arial" panose="020B0604020202020204" pitchFamily="34" charset="0"/>
                <a:cs typeface="Arial" panose="020B0604020202020204" pitchFamily="34" charset="0"/>
              </a:rPr>
              <a:t>remaineth</a:t>
            </a:r>
            <a:r>
              <a:rPr lang="en-US" sz="1400" b="0" dirty="0">
                <a:latin typeface="Arial" panose="020B0604020202020204" pitchFamily="34" charset="0"/>
                <a:cs typeface="Arial" panose="020B0604020202020204" pitchFamily="34" charset="0"/>
              </a:rPr>
              <a:t>, seedtime and harvest, and cold and heat, and summer and winter, and day and night </a:t>
            </a:r>
            <a:r>
              <a:rPr lang="en-US" sz="1400" b="1" dirty="0">
                <a:latin typeface="Arial" panose="020B0604020202020204" pitchFamily="34" charset="0"/>
                <a:cs typeface="Arial" panose="020B0604020202020204" pitchFamily="34" charset="0"/>
              </a:rPr>
              <a:t>shall not cease.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James 1:17 ASV 17 </a:t>
            </a:r>
            <a:r>
              <a:rPr lang="en-US" sz="1400" b="0" dirty="0">
                <a:latin typeface="Arial" panose="020B0604020202020204" pitchFamily="34" charset="0"/>
                <a:cs typeface="Arial" panose="020B0604020202020204" pitchFamily="34" charset="0"/>
              </a:rPr>
              <a:t>Every good gift and every perfect gift is from above, coming down from the Father of lights, with whom can be no variation, neither shadow that is cast by turning.</a:t>
            </a: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7</a:t>
            </a:fld>
            <a:endParaRPr lang="en-US" noProof="0" dirty="0"/>
          </a:p>
        </p:txBody>
      </p:sp>
    </p:spTree>
    <p:extLst>
      <p:ext uri="{BB962C8B-B14F-4D97-AF65-F5344CB8AC3E}">
        <p14:creationId xmlns:p14="http://schemas.microsoft.com/office/powerpoint/2010/main" val="4042059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3780473"/>
          </a:xfrm>
        </p:spPr>
        <p:txBody>
          <a:bodyPr/>
          <a:lstStyle/>
          <a:p>
            <a:endParaRPr lang="en-US" dirty="0"/>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8</a:t>
            </a:fld>
            <a:endParaRPr lang="en-US" noProof="0" dirty="0"/>
          </a:p>
        </p:txBody>
      </p:sp>
    </p:spTree>
    <p:extLst>
      <p:ext uri="{BB962C8B-B14F-4D97-AF65-F5344CB8AC3E}">
        <p14:creationId xmlns:p14="http://schemas.microsoft.com/office/powerpoint/2010/main" val="23495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241300"/>
            <a:ext cx="4321175" cy="3240088"/>
          </a:xfrm>
        </p:spPr>
      </p:sp>
      <p:sp>
        <p:nvSpPr>
          <p:cNvPr id="3" name="Notes Placeholder 2"/>
          <p:cNvSpPr>
            <a:spLocks noGrp="1"/>
          </p:cNvSpPr>
          <p:nvPr>
            <p:ph type="body" idx="1"/>
          </p:nvPr>
        </p:nvSpPr>
        <p:spPr>
          <a:xfrm>
            <a:off x="1" y="3632886"/>
            <a:ext cx="7313506" cy="5968313"/>
          </a:xfrm>
        </p:spPr>
        <p:txBody>
          <a:bodyPr/>
          <a:lstStyle/>
          <a:p>
            <a:endParaRPr lang="en-US" sz="14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5/14/2023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9</a:t>
            </a:fld>
            <a:endParaRPr lang="en-US" noProof="0" dirty="0"/>
          </a:p>
        </p:txBody>
      </p:sp>
    </p:spTree>
    <p:extLst>
      <p:ext uri="{BB962C8B-B14F-4D97-AF65-F5344CB8AC3E}">
        <p14:creationId xmlns:p14="http://schemas.microsoft.com/office/powerpoint/2010/main" val="3678668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5582450" y="1841813"/>
            <a:ext cx="3561551"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4966796" y="3210589"/>
            <a:ext cx="2225673" cy="5255545"/>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1"/>
            <a:ext cx="4410487"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3853268"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727954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4785795" y="-24130"/>
            <a:ext cx="4028295"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905256"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990088"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5074920"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7159752"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474944"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64823"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654702"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744581"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474944"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64823"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654702"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744581"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905256"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2990088"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5074920"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7159752"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474944"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2564823"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4654702"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6744581"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474944"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2564823"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4654702"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6744581"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5642399" y="2771730"/>
            <a:ext cx="1605178"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2585708" y="4196051"/>
            <a:ext cx="1504726"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095101" y="1387752"/>
            <a:ext cx="496703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2380926" y="5351806"/>
            <a:ext cx="394788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6101860" y="493728"/>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555353" y="1647132"/>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3444241" y="2722253"/>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6168523" y="4198707"/>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472595" y="4301905"/>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553316" y="1496372"/>
            <a:ext cx="8590685"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6191094"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35000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6314591" y="0"/>
            <a:ext cx="2829410"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32054" y="355701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32054" y="399592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466296" y="4724606"/>
            <a:ext cx="6744896"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9144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358673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358673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6645402" y="1911096"/>
            <a:ext cx="2208276"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6645402" y="2492438"/>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4742696" y="0"/>
            <a:ext cx="4401303"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4473108" y="640337"/>
            <a:ext cx="4682402"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4984698" y="0"/>
            <a:ext cx="4159302"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3769269"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70432"/>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4630136" y="2"/>
            <a:ext cx="4513865"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3200693"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7897926" y="1187801"/>
            <a:ext cx="1258934"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571584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5300798"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28288" y="2788522"/>
            <a:ext cx="4672148"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843016" y="1170432"/>
            <a:ext cx="3099816" cy="4351338"/>
          </a:xfrm>
        </p:spPr>
        <p:txBody>
          <a:bodyPr/>
          <a:lstStyle>
            <a:lvl1pPr marL="0" indent="0" algn="r">
              <a:buNone/>
              <a:defRPr sz="1800" cap="all" baseline="0"/>
            </a:lvl1pPr>
            <a:lvl2pPr marL="342900" indent="0" algn="r">
              <a:buNone/>
              <a:defRPr sz="1350">
                <a:latin typeface="+mj-lt"/>
              </a:defRPr>
            </a:lvl2pPr>
            <a:lvl3pPr marL="685800" indent="0" algn="r">
              <a:buNone/>
              <a:defRPr/>
            </a:lvl3pPr>
            <a:lvl4pPr marL="1028700" indent="0" algn="r">
              <a:buNone/>
              <a:defRPr/>
            </a:lvl4pPr>
            <a:lvl5pPr marL="13716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3995894"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348788" y="5597818"/>
            <a:ext cx="1822586"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8216" y="3988559"/>
            <a:ext cx="1852097"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829372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4876965" cy="676656"/>
          </a:xfrm>
        </p:spPr>
        <p:txBody>
          <a:bodyPr anchor="b"/>
          <a:lstStyle>
            <a:lvl1pPr>
              <a:defRPr sz="36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5076148" y="1316481"/>
            <a:ext cx="3545338"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5309019" y="2"/>
            <a:ext cx="3834982"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5861602" y="1"/>
            <a:ext cx="3282398"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5459965"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1920240" y="3078481"/>
            <a:ext cx="3630481" cy="1773555"/>
          </a:xfrm>
        </p:spPr>
        <p:txBody>
          <a:bodyPr anchor="b"/>
          <a:lstStyle>
            <a:lvl1pPr>
              <a:defRPr sz="45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1920240" y="4852036"/>
            <a:ext cx="3630481" cy="551411"/>
          </a:xfrm>
        </p:spPr>
        <p:txBody>
          <a:bodyPr/>
          <a:lstStyle>
            <a:lvl1pPr marL="0" indent="0">
              <a:buNone/>
              <a:defRPr sz="18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2"/>
            <a:ext cx="3980135"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4342710" y="1"/>
            <a:ext cx="4801289"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3562175" y="5750376"/>
            <a:ext cx="3954920"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6005137" y="3200882"/>
            <a:ext cx="3150647"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223444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6484370" y="0"/>
            <a:ext cx="2659631"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7382688" y="1681980"/>
            <a:ext cx="1768331"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3450608" y="0"/>
            <a:ext cx="5693392"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4600500" y="-30589"/>
            <a:ext cx="378561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41332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3227863"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8867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2"/>
            <a:ext cx="2412268"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6364192" y="1618812"/>
            <a:ext cx="2779810"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058687" y="447749"/>
            <a:ext cx="1748014"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2458641" y="2740026"/>
            <a:ext cx="4266009" cy="2028825"/>
          </a:xfrm>
        </p:spPr>
        <p:txBody>
          <a:bodyPr>
            <a:normAutofit/>
          </a:bodyPr>
          <a:lstStyle>
            <a:lvl1pPr marL="0" indent="0" algn="ctr">
              <a:lnSpc>
                <a:spcPct val="100000"/>
              </a:lnSpc>
              <a:spcBef>
                <a:spcPts val="0"/>
              </a:spcBef>
              <a:buNone/>
              <a:defRPr sz="18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628650" y="1901952"/>
            <a:ext cx="7886700" cy="466344"/>
          </a:xfrm>
        </p:spPr>
        <p:txBody>
          <a:bodyPr/>
          <a:lstStyle>
            <a:lvl1pPr algn="ctr">
              <a:defRPr sz="18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1" y="3"/>
            <a:ext cx="1857332"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1524190" y="592989"/>
            <a:ext cx="6254981"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429611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9144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401988"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583092"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4764196"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6945301"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508397"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83092"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826198"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945301"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508397"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83092"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826198"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945301"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4193355" y="2"/>
            <a:ext cx="4022008"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830715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274320" y="6464808"/>
            <a:ext cx="740664" cy="310896"/>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3284982" y="6464808"/>
            <a:ext cx="2578608" cy="310896"/>
          </a:xfrm>
          <a:prstGeom prst="rect">
            <a:avLst/>
          </a:prstGeom>
        </p:spPr>
        <p:txBody>
          <a:bodyPr vert="horz" lIns="91440" tIns="45720" rIns="91440" bIns="45720" rtlCol="0" anchor="ctr"/>
          <a:lstStyle>
            <a:lvl1pPr algn="ctr">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8270748" y="6464808"/>
            <a:ext cx="740664" cy="310896"/>
          </a:xfrm>
          <a:prstGeom prst="rect">
            <a:avLst/>
          </a:prstGeom>
        </p:spPr>
        <p:txBody>
          <a:bodyPr vert="horz" lIns="91440" tIns="45720" rIns="91440" bIns="45720" rtlCol="0" anchor="ctr"/>
          <a:lstStyle>
            <a:lvl1pPr algn="r">
              <a:defRPr sz="105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9144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p:txStyles>
    <p:titleStyle>
      <a:lvl1pPr algn="l" defTabSz="6858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1745315" y="1739290"/>
            <a:ext cx="5653366" cy="1689710"/>
          </a:xfrm>
        </p:spPr>
        <p:txBody>
          <a:bodyPr/>
          <a:lstStyle/>
          <a:p>
            <a:r>
              <a:rPr lang="en-US" sz="6000" b="1" dirty="0">
                <a:latin typeface="Candara" panose="020E0502030303020204" pitchFamily="34" charset="0"/>
              </a:rPr>
              <a:t>Lessons From The Farmer</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a:xfrm>
            <a:off x="3166780" y="3429000"/>
            <a:ext cx="2810435" cy="501040"/>
          </a:xfrm>
        </p:spPr>
        <p:txBody>
          <a:bodyPr>
            <a:noAutofit/>
          </a:bodyPr>
          <a:lstStyle/>
          <a:p>
            <a:r>
              <a:rPr lang="en-US" sz="3200" dirty="0">
                <a:solidFill>
                  <a:schemeClr val="tx1">
                    <a:lumMod val="75000"/>
                    <a:lumOff val="25000"/>
                  </a:schemeClr>
                </a:solidFill>
                <a:latin typeface="Candara" panose="020E0502030303020204" pitchFamily="34" charset="0"/>
              </a:rPr>
              <a:t>James 5:7-8</a:t>
            </a:r>
          </a:p>
        </p:txBody>
      </p:sp>
    </p:spTree>
    <p:extLst>
      <p:ext uri="{BB962C8B-B14F-4D97-AF65-F5344CB8AC3E}">
        <p14:creationId xmlns:p14="http://schemas.microsoft.com/office/powerpoint/2010/main" val="4175365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1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idx="1"/>
          </p:nvPr>
        </p:nvSpPr>
        <p:spPr>
          <a:xfrm>
            <a:off x="432054" y="1380744"/>
            <a:ext cx="8711946" cy="4848606"/>
          </a:xfrm>
        </p:spPr>
        <p:txBody>
          <a:bodyPr>
            <a:normAutofit lnSpcReduction="10000"/>
          </a:bodyPr>
          <a:lstStyle/>
          <a:p>
            <a:pPr marL="0" indent="0">
              <a:buNone/>
            </a:pPr>
            <a:r>
              <a:rPr lang="en-US" sz="3200" b="1" dirty="0">
                <a:latin typeface="Candara" panose="020E0502030303020204" pitchFamily="34" charset="0"/>
              </a:rPr>
              <a:t>The Hebrew writer taught to not be slothful, which suggests being diligent and hope to the end to receive the promise </a:t>
            </a:r>
            <a:r>
              <a:rPr lang="en-US" sz="3200" dirty="0">
                <a:latin typeface="Candara" panose="020E0502030303020204" pitchFamily="34" charset="0"/>
              </a:rPr>
              <a:t>– Hebrews 6:12</a:t>
            </a:r>
          </a:p>
          <a:p>
            <a:pPr marL="0" indent="0">
              <a:spcBef>
                <a:spcPts val="1200"/>
              </a:spcBef>
              <a:buNone/>
            </a:pPr>
            <a:r>
              <a:rPr lang="en-US" sz="3200" b="1" dirty="0">
                <a:latin typeface="Candara" panose="020E0502030303020204" pitchFamily="34" charset="0"/>
              </a:rPr>
              <a:t>He taught the need to obey Jesus </a:t>
            </a:r>
            <a:r>
              <a:rPr lang="en-US" sz="3200" dirty="0">
                <a:latin typeface="Candara" panose="020E0502030303020204" pitchFamily="34" charset="0"/>
              </a:rPr>
              <a:t>– Heb. 5:9</a:t>
            </a:r>
          </a:p>
          <a:p>
            <a:pPr marL="0" indent="0">
              <a:spcBef>
                <a:spcPts val="1200"/>
              </a:spcBef>
              <a:buNone/>
            </a:pPr>
            <a:r>
              <a:rPr lang="en-US" sz="3200" b="1" dirty="0">
                <a:latin typeface="Candara" panose="020E0502030303020204" pitchFamily="34" charset="0"/>
              </a:rPr>
              <a:t>James, before mentioning the farmer, taught that one must be doers and not hears only, or one will be self-deceived</a:t>
            </a:r>
            <a:r>
              <a:rPr lang="en-US" sz="3200" dirty="0">
                <a:latin typeface="Candara" panose="020E0502030303020204" pitchFamily="34" charset="0"/>
              </a:rPr>
              <a:t> – James 1:22; cf. 2:26</a:t>
            </a:r>
          </a:p>
          <a:p>
            <a:pPr marL="0" indent="0">
              <a:spcBef>
                <a:spcPts val="1200"/>
              </a:spcBef>
              <a:buNone/>
            </a:pPr>
            <a:r>
              <a:rPr lang="en-US" sz="3200" b="1" dirty="0">
                <a:latin typeface="Candara" panose="020E0502030303020204" pitchFamily="34" charset="0"/>
              </a:rPr>
              <a:t>Paul taught the Ephesians they were </a:t>
            </a:r>
            <a:r>
              <a:rPr lang="en-US" sz="3200" b="1" i="1" dirty="0">
                <a:latin typeface="Candara" panose="020E0502030303020204" pitchFamily="34" charset="0"/>
              </a:rPr>
              <a:t>“created in Christ Jesus unto good works”</a:t>
            </a:r>
            <a:r>
              <a:rPr lang="en-US" sz="3200" b="1" dirty="0">
                <a:latin typeface="Candara" panose="020E0502030303020204" pitchFamily="34" charset="0"/>
              </a:rPr>
              <a:t> – </a:t>
            </a:r>
            <a:r>
              <a:rPr lang="en-US" sz="3200" dirty="0">
                <a:latin typeface="Candara" panose="020E0502030303020204" pitchFamily="34" charset="0"/>
              </a:rPr>
              <a:t>Ephesians 2:8-10</a:t>
            </a:r>
          </a:p>
          <a:p>
            <a:pPr marL="0" indent="0">
              <a:spcBef>
                <a:spcPts val="1200"/>
              </a:spcBef>
              <a:buNone/>
            </a:pPr>
            <a:r>
              <a:rPr lang="en-US" sz="3200" b="1" dirty="0">
                <a:solidFill>
                  <a:srgbClr val="FF0000"/>
                </a:solidFill>
                <a:latin typeface="Candara" panose="020E0502030303020204" pitchFamily="34" charset="0"/>
              </a:rPr>
              <a:t>We must be </a:t>
            </a:r>
            <a:r>
              <a:rPr lang="en-US" sz="3200" b="1" i="1" u="sng" cap="all" dirty="0">
                <a:solidFill>
                  <a:srgbClr val="FF0000"/>
                </a:solidFill>
                <a:latin typeface="Candara" panose="020E0502030303020204" pitchFamily="34" charset="0"/>
              </a:rPr>
              <a:t>diligent</a:t>
            </a:r>
            <a:r>
              <a:rPr lang="en-US" sz="3200" b="1" dirty="0">
                <a:solidFill>
                  <a:srgbClr val="FF0000"/>
                </a:solidFill>
                <a:latin typeface="Candara" panose="020E0502030303020204" pitchFamily="34" charset="0"/>
              </a:rPr>
              <a:t> doing the Lord’s work!</a:t>
            </a:r>
          </a:p>
          <a:p>
            <a:pPr marL="0" indent="0">
              <a:spcBef>
                <a:spcPts val="1200"/>
              </a:spcBef>
              <a:buNone/>
            </a:pPr>
            <a:endParaRPr lang="en-US" sz="3200" dirty="0">
              <a:latin typeface="Candara" panose="020E0502030303020204" pitchFamily="34" charset="0"/>
            </a:endParaRPr>
          </a:p>
          <a:p>
            <a:pPr marL="0" indent="0">
              <a:spcBef>
                <a:spcPts val="1200"/>
              </a:spcBef>
              <a:buNone/>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p:txBody>
      </p:sp>
      <p:sp>
        <p:nvSpPr>
          <p:cNvPr id="18" name="Date Placeholder 3">
            <a:extLst>
              <a:ext uri="{FF2B5EF4-FFF2-40B4-BE49-F238E27FC236}">
                <a16:creationId xmlns:a16="http://schemas.microsoft.com/office/drawing/2014/main" id="{2C1ECBC0-E577-9A95-3B6F-12E8DF99C107}"/>
              </a:ext>
            </a:extLst>
          </p:cNvPr>
          <p:cNvSpPr>
            <a:spLocks noGrp="1"/>
          </p:cNvSpPr>
          <p:nvPr>
            <p:ph type="dt" sz="half" idx="10"/>
          </p:nvPr>
        </p:nvSpPr>
        <p:spPr>
          <a:xfrm>
            <a:off x="274320" y="6464808"/>
            <a:ext cx="740664" cy="310896"/>
          </a:xfrm>
        </p:spPr>
        <p:txBody>
          <a:bodyPr/>
          <a:lstStyle/>
          <a:p>
            <a:endParaRPr lang="en-US"/>
          </a:p>
        </p:txBody>
      </p:sp>
      <p:sp>
        <p:nvSpPr>
          <p:cNvPr id="19" name="Footer Placeholder 4">
            <a:extLst>
              <a:ext uri="{FF2B5EF4-FFF2-40B4-BE49-F238E27FC236}">
                <a16:creationId xmlns:a16="http://schemas.microsoft.com/office/drawing/2014/main" id="{DB651C48-28E4-C376-A6BE-A895ACAD72C1}"/>
              </a:ext>
            </a:extLst>
          </p:cNvPr>
          <p:cNvSpPr>
            <a:spLocks noGrp="1"/>
          </p:cNvSpPr>
          <p:nvPr>
            <p:ph type="ftr" sz="quarter" idx="11"/>
          </p:nvPr>
        </p:nvSpPr>
        <p:spPr>
          <a:xfrm>
            <a:off x="3284982" y="6464808"/>
            <a:ext cx="2578608" cy="310896"/>
          </a:xfrm>
        </p:spPr>
        <p:txBody>
          <a:bodyPr/>
          <a:lstStyle/>
          <a:p>
            <a:endParaRPr lang="en-US"/>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a:xfrm>
            <a:off x="8270748" y="6464808"/>
            <a:ext cx="740664" cy="310896"/>
          </a:xfrm>
        </p:spPr>
        <p:txBody>
          <a:bodyPr anchor="ctr">
            <a:normAutofit/>
          </a:bodyPr>
          <a:lstStyle/>
          <a:p>
            <a:pPr>
              <a:spcAft>
                <a:spcPts val="600"/>
              </a:spcAft>
            </a:pPr>
            <a:fld id="{58FB4751-880F-D840-AAA9-3A15815CC996}" type="slidenum">
              <a:rPr lang="en-US" smtClean="0"/>
              <a:pPr>
                <a:spcAft>
                  <a:spcPts val="600"/>
                </a:spcAft>
              </a:pPr>
              <a:t>10</a:t>
            </a:fld>
            <a:endParaRPr lang="en-US"/>
          </a:p>
        </p:txBody>
      </p:sp>
      <p:sp>
        <p:nvSpPr>
          <p:cNvPr id="9" name="Title 25">
            <a:extLst>
              <a:ext uri="{FF2B5EF4-FFF2-40B4-BE49-F238E27FC236}">
                <a16:creationId xmlns:a16="http://schemas.microsoft.com/office/drawing/2014/main" id="{B663FB71-6C8B-9B9C-E835-B2ECDF939A03}"/>
              </a:ext>
            </a:extLst>
          </p:cNvPr>
          <p:cNvSpPr>
            <a:spLocks noGrp="1"/>
          </p:cNvSpPr>
          <p:nvPr>
            <p:ph type="title"/>
          </p:nvPr>
        </p:nvSpPr>
        <p:spPr>
          <a:xfrm>
            <a:off x="317753" y="407894"/>
            <a:ext cx="4978147" cy="896650"/>
          </a:xfrm>
        </p:spPr>
        <p:txBody>
          <a:bodyPr/>
          <a:lstStyle/>
          <a:p>
            <a:r>
              <a:rPr lang="en-US" sz="4400" b="1" dirty="0">
                <a:latin typeface="Candara" panose="020E0502030303020204" pitchFamily="34" charset="0"/>
              </a:rPr>
              <a:t>We Need </a:t>
            </a:r>
            <a:r>
              <a:rPr lang="en-US" sz="4400" b="1" i="1" cap="all" dirty="0">
                <a:solidFill>
                  <a:srgbClr val="FF0000"/>
                </a:solidFill>
                <a:latin typeface="Candara" panose="020E0502030303020204" pitchFamily="34" charset="0"/>
              </a:rPr>
              <a:t>Diligence</a:t>
            </a:r>
          </a:p>
        </p:txBody>
      </p:sp>
    </p:spTree>
    <p:extLst>
      <p:ext uri="{BB962C8B-B14F-4D97-AF65-F5344CB8AC3E}">
        <p14:creationId xmlns:p14="http://schemas.microsoft.com/office/powerpoint/2010/main" val="2748759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8)">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idx="1"/>
          </p:nvPr>
        </p:nvSpPr>
        <p:spPr>
          <a:xfrm>
            <a:off x="432054" y="1380744"/>
            <a:ext cx="8711946" cy="5084064"/>
          </a:xfrm>
        </p:spPr>
        <p:txBody>
          <a:bodyPr>
            <a:normAutofit lnSpcReduction="10000"/>
          </a:bodyPr>
          <a:lstStyle/>
          <a:p>
            <a:pPr marL="0" indent="0">
              <a:buNone/>
            </a:pPr>
            <a:r>
              <a:rPr lang="en-US" sz="3200" b="1" dirty="0">
                <a:latin typeface="Candara" panose="020E0502030303020204" pitchFamily="34" charset="0"/>
              </a:rPr>
              <a:t>Paul spoke of being with Christ would be </a:t>
            </a:r>
            <a:r>
              <a:rPr lang="en-US" sz="3200" b="1" i="1" dirty="0">
                <a:latin typeface="Candara" panose="020E0502030303020204" pitchFamily="34" charset="0"/>
              </a:rPr>
              <a:t>“far better” </a:t>
            </a:r>
            <a:r>
              <a:rPr lang="en-US" sz="3200" b="1" dirty="0">
                <a:latin typeface="Candara" panose="020E0502030303020204" pitchFamily="34" charset="0"/>
              </a:rPr>
              <a:t>than remaining in this life </a:t>
            </a:r>
            <a:r>
              <a:rPr lang="en-US" sz="3200" dirty="0">
                <a:latin typeface="Candara" panose="020E0502030303020204" pitchFamily="34" charset="0"/>
              </a:rPr>
              <a:t>– Phil. 1:23</a:t>
            </a:r>
          </a:p>
          <a:p>
            <a:pPr marL="0" indent="0">
              <a:buNone/>
            </a:pPr>
            <a:r>
              <a:rPr lang="en-US" sz="3200" b="1" dirty="0">
                <a:latin typeface="Candara" panose="020E0502030303020204" pitchFamily="34" charset="0"/>
              </a:rPr>
              <a:t>John expressed his desire for the Lord’s return</a:t>
            </a:r>
          </a:p>
          <a:p>
            <a:pPr marL="274320" indent="-274320">
              <a:spcBef>
                <a:spcPts val="0"/>
              </a:spcBef>
              <a:buFont typeface="Wingdings" panose="05000000000000000000" pitchFamily="2" charset="2"/>
              <a:buChar char="§"/>
            </a:pPr>
            <a:r>
              <a:rPr lang="en-US" sz="2800" dirty="0">
                <a:latin typeface="Candara" panose="020E0502030303020204" pitchFamily="34" charset="0"/>
              </a:rPr>
              <a:t>Revelation 22:20</a:t>
            </a:r>
          </a:p>
          <a:p>
            <a:pPr marL="0" indent="0">
              <a:spcBef>
                <a:spcPts val="1200"/>
              </a:spcBef>
              <a:buNone/>
            </a:pPr>
            <a:r>
              <a:rPr lang="en-US" sz="3200" b="1" dirty="0">
                <a:latin typeface="Candara" panose="020E0502030303020204" pitchFamily="34" charset="0"/>
              </a:rPr>
              <a:t>Because our citizenship is in heaven, </a:t>
            </a:r>
            <a:r>
              <a:rPr lang="en-US" sz="3200" b="1" i="1" dirty="0">
                <a:latin typeface="Candara" panose="020E0502030303020204" pitchFamily="34" charset="0"/>
              </a:rPr>
              <a:t>“we wait for a Saviour, the Lord Jesus Christ” </a:t>
            </a:r>
            <a:r>
              <a:rPr lang="en-US" sz="3200" i="1" dirty="0">
                <a:latin typeface="Candara" panose="020E0502030303020204" pitchFamily="34" charset="0"/>
              </a:rPr>
              <a:t>– </a:t>
            </a:r>
            <a:r>
              <a:rPr lang="en-US" sz="3200" dirty="0">
                <a:latin typeface="Candara" panose="020E0502030303020204" pitchFamily="34" charset="0"/>
              </a:rPr>
              <a:t>Phil. 3:20</a:t>
            </a:r>
          </a:p>
          <a:p>
            <a:pPr marL="0" indent="0">
              <a:spcBef>
                <a:spcPts val="1200"/>
              </a:spcBef>
              <a:buNone/>
            </a:pPr>
            <a:r>
              <a:rPr lang="en-US" sz="3200" b="1" dirty="0">
                <a:latin typeface="Candara" panose="020E0502030303020204" pitchFamily="34" charset="0"/>
              </a:rPr>
              <a:t>Yet we must be patient – Jesus will come on the day appointed – we know not the day or hour</a:t>
            </a:r>
          </a:p>
          <a:p>
            <a:pPr marL="274320" indent="-274320">
              <a:spcBef>
                <a:spcPts val="0"/>
              </a:spcBef>
              <a:buFont typeface="Wingdings" panose="05000000000000000000" pitchFamily="2" charset="2"/>
              <a:buChar char="§"/>
            </a:pPr>
            <a:r>
              <a:rPr lang="en-US" sz="2800" dirty="0">
                <a:latin typeface="Candara" panose="020E0502030303020204" pitchFamily="34" charset="0"/>
              </a:rPr>
              <a:t> 2 Peter 3:8; Matthew 25:13</a:t>
            </a:r>
          </a:p>
          <a:p>
            <a:pPr marL="0" indent="0">
              <a:spcBef>
                <a:spcPts val="1200"/>
              </a:spcBef>
              <a:buNone/>
            </a:pPr>
            <a:r>
              <a:rPr lang="en-US" sz="3200" b="1" dirty="0">
                <a:solidFill>
                  <a:srgbClr val="FF0000"/>
                </a:solidFill>
                <a:latin typeface="Candara" panose="020E0502030303020204" pitchFamily="34" charset="0"/>
              </a:rPr>
              <a:t>We must be </a:t>
            </a:r>
            <a:r>
              <a:rPr lang="en-US" sz="3200" b="1" i="1" u="sng" cap="all" dirty="0">
                <a:solidFill>
                  <a:srgbClr val="FF0000"/>
                </a:solidFill>
                <a:latin typeface="Candara" panose="020E0502030303020204" pitchFamily="34" charset="0"/>
              </a:rPr>
              <a:t>patient</a:t>
            </a:r>
            <a:r>
              <a:rPr lang="en-US" sz="3200" b="1" dirty="0">
                <a:solidFill>
                  <a:srgbClr val="FF0000"/>
                </a:solidFill>
                <a:latin typeface="Candara" panose="020E0502030303020204" pitchFamily="34" charset="0"/>
              </a:rPr>
              <a:t> no matter how long the time is until the Lord returns!</a:t>
            </a:r>
          </a:p>
        </p:txBody>
      </p:sp>
      <p:sp>
        <p:nvSpPr>
          <p:cNvPr id="18" name="Date Placeholder 3">
            <a:extLst>
              <a:ext uri="{FF2B5EF4-FFF2-40B4-BE49-F238E27FC236}">
                <a16:creationId xmlns:a16="http://schemas.microsoft.com/office/drawing/2014/main" id="{2C1ECBC0-E577-9A95-3B6F-12E8DF99C107}"/>
              </a:ext>
            </a:extLst>
          </p:cNvPr>
          <p:cNvSpPr>
            <a:spLocks noGrp="1"/>
          </p:cNvSpPr>
          <p:nvPr>
            <p:ph type="dt" sz="half" idx="10"/>
          </p:nvPr>
        </p:nvSpPr>
        <p:spPr>
          <a:xfrm>
            <a:off x="274320" y="6464808"/>
            <a:ext cx="740664" cy="310896"/>
          </a:xfrm>
        </p:spPr>
        <p:txBody>
          <a:bodyPr/>
          <a:lstStyle/>
          <a:p>
            <a:endParaRPr lang="en-US"/>
          </a:p>
        </p:txBody>
      </p:sp>
      <p:sp>
        <p:nvSpPr>
          <p:cNvPr id="19" name="Footer Placeholder 4">
            <a:extLst>
              <a:ext uri="{FF2B5EF4-FFF2-40B4-BE49-F238E27FC236}">
                <a16:creationId xmlns:a16="http://schemas.microsoft.com/office/drawing/2014/main" id="{DB651C48-28E4-C376-A6BE-A895ACAD72C1}"/>
              </a:ext>
            </a:extLst>
          </p:cNvPr>
          <p:cNvSpPr>
            <a:spLocks noGrp="1"/>
          </p:cNvSpPr>
          <p:nvPr>
            <p:ph type="ftr" sz="quarter" idx="11"/>
          </p:nvPr>
        </p:nvSpPr>
        <p:spPr>
          <a:xfrm>
            <a:off x="3284982" y="6464808"/>
            <a:ext cx="2578608" cy="310896"/>
          </a:xfrm>
        </p:spPr>
        <p:txBody>
          <a:bodyPr/>
          <a:lstStyle/>
          <a:p>
            <a:endParaRPr lang="en-US"/>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a:xfrm>
            <a:off x="8270748" y="6464808"/>
            <a:ext cx="740664" cy="310896"/>
          </a:xfrm>
        </p:spPr>
        <p:txBody>
          <a:bodyPr anchor="ctr">
            <a:normAutofit/>
          </a:bodyPr>
          <a:lstStyle/>
          <a:p>
            <a:pPr>
              <a:spcAft>
                <a:spcPts val="600"/>
              </a:spcAft>
            </a:pPr>
            <a:fld id="{58FB4751-880F-D840-AAA9-3A15815CC996}" type="slidenum">
              <a:rPr lang="en-US" smtClean="0"/>
              <a:pPr>
                <a:spcAft>
                  <a:spcPts val="600"/>
                </a:spcAft>
              </a:pPr>
              <a:t>11</a:t>
            </a:fld>
            <a:endParaRPr lang="en-US"/>
          </a:p>
        </p:txBody>
      </p:sp>
      <p:sp>
        <p:nvSpPr>
          <p:cNvPr id="9" name="Title 25">
            <a:extLst>
              <a:ext uri="{FF2B5EF4-FFF2-40B4-BE49-F238E27FC236}">
                <a16:creationId xmlns:a16="http://schemas.microsoft.com/office/drawing/2014/main" id="{B663FB71-6C8B-9B9C-E835-B2ECDF939A03}"/>
              </a:ext>
            </a:extLst>
          </p:cNvPr>
          <p:cNvSpPr>
            <a:spLocks noGrp="1"/>
          </p:cNvSpPr>
          <p:nvPr>
            <p:ph type="title"/>
          </p:nvPr>
        </p:nvSpPr>
        <p:spPr>
          <a:xfrm>
            <a:off x="317753" y="388844"/>
            <a:ext cx="4787647" cy="896650"/>
          </a:xfrm>
        </p:spPr>
        <p:txBody>
          <a:bodyPr/>
          <a:lstStyle/>
          <a:p>
            <a:r>
              <a:rPr lang="en-US" sz="4400" b="1" dirty="0">
                <a:latin typeface="Candara" panose="020E0502030303020204" pitchFamily="34" charset="0"/>
              </a:rPr>
              <a:t>We Need </a:t>
            </a:r>
            <a:r>
              <a:rPr lang="en-US" sz="4400" b="1" i="1" cap="all" dirty="0">
                <a:solidFill>
                  <a:srgbClr val="FF0000"/>
                </a:solidFill>
                <a:latin typeface="Candara" panose="020E0502030303020204" pitchFamily="34" charset="0"/>
              </a:rPr>
              <a:t>Patience</a:t>
            </a:r>
          </a:p>
        </p:txBody>
      </p:sp>
    </p:spTree>
    <p:extLst>
      <p:ext uri="{BB962C8B-B14F-4D97-AF65-F5344CB8AC3E}">
        <p14:creationId xmlns:p14="http://schemas.microsoft.com/office/powerpoint/2010/main" val="9424457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8)">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idx="1"/>
          </p:nvPr>
        </p:nvSpPr>
        <p:spPr>
          <a:xfrm>
            <a:off x="432054" y="1380744"/>
            <a:ext cx="8711946" cy="5069362"/>
          </a:xfrm>
        </p:spPr>
        <p:txBody>
          <a:bodyPr>
            <a:normAutofit fontScale="92500" lnSpcReduction="10000"/>
          </a:bodyPr>
          <a:lstStyle/>
          <a:p>
            <a:pPr marL="0" indent="0">
              <a:buNone/>
            </a:pPr>
            <a:r>
              <a:rPr lang="en-US" sz="3200" b="1" dirty="0">
                <a:latin typeface="Candara" panose="020E0502030303020204" pitchFamily="34" charset="0"/>
              </a:rPr>
              <a:t>Man is blessed by the offer of salvation in Christ made to every man </a:t>
            </a:r>
            <a:r>
              <a:rPr lang="en-US" sz="3200" dirty="0">
                <a:latin typeface="Candara" panose="020E0502030303020204" pitchFamily="34" charset="0"/>
              </a:rPr>
              <a:t>– Hebrews 2:9</a:t>
            </a:r>
          </a:p>
          <a:p>
            <a:pPr marL="0" indent="0">
              <a:spcBef>
                <a:spcPts val="1200"/>
              </a:spcBef>
              <a:buNone/>
            </a:pPr>
            <a:r>
              <a:rPr lang="en-US" sz="3200" b="1" dirty="0">
                <a:latin typeface="Candara" panose="020E0502030303020204" pitchFamily="34" charset="0"/>
              </a:rPr>
              <a:t>All men have sinned – only those who obey Jesus will be saved </a:t>
            </a:r>
            <a:r>
              <a:rPr lang="en-US" sz="3200" dirty="0">
                <a:latin typeface="Candara" panose="020E0502030303020204" pitchFamily="34" charset="0"/>
              </a:rPr>
              <a:t>– Hebrews 5:9</a:t>
            </a:r>
          </a:p>
          <a:p>
            <a:pPr marL="0" indent="0">
              <a:spcBef>
                <a:spcPts val="1200"/>
              </a:spcBef>
              <a:buNone/>
            </a:pPr>
            <a:r>
              <a:rPr lang="en-US" sz="3200" b="1" dirty="0">
                <a:latin typeface="Candara" panose="020E0502030303020204" pitchFamily="34" charset="0"/>
              </a:rPr>
              <a:t>Sinful man is deserving of death, but by the free gift of God, salvation and the hope of eternal life is available </a:t>
            </a:r>
            <a:r>
              <a:rPr lang="en-US" sz="3200" dirty="0">
                <a:latin typeface="Candara" panose="020E0502030303020204" pitchFamily="34" charset="0"/>
              </a:rPr>
              <a:t>– Romans 6:23; Ephesians 2:8-9</a:t>
            </a:r>
          </a:p>
          <a:p>
            <a:pPr marL="0" indent="0">
              <a:spcBef>
                <a:spcPts val="1200"/>
              </a:spcBef>
              <a:buNone/>
            </a:pPr>
            <a:r>
              <a:rPr lang="en-US" sz="3200" b="1" dirty="0">
                <a:latin typeface="Candara" panose="020E0502030303020204" pitchFamily="34" charset="0"/>
              </a:rPr>
              <a:t>God made His grace available to all</a:t>
            </a:r>
            <a:r>
              <a:rPr lang="en-US" sz="3200" dirty="0">
                <a:latin typeface="Candara" panose="020E0502030303020204" pitchFamily="34" charset="0"/>
              </a:rPr>
              <a:t> – Titus 2:11</a:t>
            </a:r>
          </a:p>
          <a:p>
            <a:pPr marL="0" indent="0">
              <a:spcBef>
                <a:spcPts val="1200"/>
              </a:spcBef>
              <a:buNone/>
            </a:pPr>
            <a:r>
              <a:rPr lang="en-US" sz="3200" b="1" dirty="0">
                <a:latin typeface="Candara" panose="020E0502030303020204" pitchFamily="34" charset="0"/>
              </a:rPr>
              <a:t>Jesus is the only way </a:t>
            </a:r>
            <a:r>
              <a:rPr lang="en-US" sz="3200" dirty="0">
                <a:latin typeface="Candara" panose="020E0502030303020204" pitchFamily="34" charset="0"/>
              </a:rPr>
              <a:t>– John 14:6</a:t>
            </a:r>
          </a:p>
          <a:p>
            <a:pPr marL="0" indent="0">
              <a:spcBef>
                <a:spcPts val="1200"/>
              </a:spcBef>
              <a:buNone/>
            </a:pPr>
            <a:r>
              <a:rPr lang="en-US" sz="3200" b="1" dirty="0">
                <a:solidFill>
                  <a:srgbClr val="FF0000"/>
                </a:solidFill>
                <a:latin typeface="Candara" panose="020E0502030303020204" pitchFamily="34" charset="0"/>
              </a:rPr>
              <a:t>We must faithfully partake in </a:t>
            </a:r>
            <a:r>
              <a:rPr lang="en-US" sz="3200" b="1" i="1" u="sng" dirty="0">
                <a:solidFill>
                  <a:srgbClr val="FF0000"/>
                </a:solidFill>
                <a:latin typeface="Candara" panose="020E0502030303020204" pitchFamily="34" charset="0"/>
              </a:rPr>
              <a:t>GOD’S BLESSINGS</a:t>
            </a:r>
            <a:r>
              <a:rPr lang="en-US" sz="3200" b="1" i="1" dirty="0">
                <a:solidFill>
                  <a:srgbClr val="FF0000"/>
                </a:solidFill>
                <a:latin typeface="Candara" panose="020E0502030303020204" pitchFamily="34" charset="0"/>
              </a:rPr>
              <a:t> </a:t>
            </a:r>
            <a:r>
              <a:rPr lang="en-US" sz="3200" b="1" dirty="0">
                <a:solidFill>
                  <a:srgbClr val="FF0000"/>
                </a:solidFill>
                <a:latin typeface="Candara" panose="020E0502030303020204" pitchFamily="34" charset="0"/>
              </a:rPr>
              <a:t>He has provided so we can attain eternal salvation!</a:t>
            </a:r>
            <a:endParaRPr lang="en-US" sz="2800" b="1" dirty="0">
              <a:solidFill>
                <a:srgbClr val="FF0000"/>
              </a:solidFill>
              <a:latin typeface="Candara" panose="020E0502030303020204" pitchFamily="34" charset="0"/>
            </a:endParaRPr>
          </a:p>
        </p:txBody>
      </p:sp>
      <p:sp>
        <p:nvSpPr>
          <p:cNvPr id="18" name="Date Placeholder 3">
            <a:extLst>
              <a:ext uri="{FF2B5EF4-FFF2-40B4-BE49-F238E27FC236}">
                <a16:creationId xmlns:a16="http://schemas.microsoft.com/office/drawing/2014/main" id="{2C1ECBC0-E577-9A95-3B6F-12E8DF99C107}"/>
              </a:ext>
            </a:extLst>
          </p:cNvPr>
          <p:cNvSpPr>
            <a:spLocks noGrp="1"/>
          </p:cNvSpPr>
          <p:nvPr>
            <p:ph type="dt" sz="half" idx="10"/>
          </p:nvPr>
        </p:nvSpPr>
        <p:spPr>
          <a:xfrm>
            <a:off x="274320" y="6464808"/>
            <a:ext cx="740664" cy="310896"/>
          </a:xfrm>
        </p:spPr>
        <p:txBody>
          <a:bodyPr/>
          <a:lstStyle/>
          <a:p>
            <a:endParaRPr lang="en-US"/>
          </a:p>
        </p:txBody>
      </p:sp>
      <p:sp>
        <p:nvSpPr>
          <p:cNvPr id="19" name="Footer Placeholder 4">
            <a:extLst>
              <a:ext uri="{FF2B5EF4-FFF2-40B4-BE49-F238E27FC236}">
                <a16:creationId xmlns:a16="http://schemas.microsoft.com/office/drawing/2014/main" id="{DB651C48-28E4-C376-A6BE-A895ACAD72C1}"/>
              </a:ext>
            </a:extLst>
          </p:cNvPr>
          <p:cNvSpPr>
            <a:spLocks noGrp="1"/>
          </p:cNvSpPr>
          <p:nvPr>
            <p:ph type="ftr" sz="quarter" idx="11"/>
          </p:nvPr>
        </p:nvSpPr>
        <p:spPr>
          <a:xfrm>
            <a:off x="3284982" y="6464808"/>
            <a:ext cx="2578608" cy="310896"/>
          </a:xfrm>
        </p:spPr>
        <p:txBody>
          <a:bodyPr/>
          <a:lstStyle/>
          <a:p>
            <a:endParaRPr lang="en-US"/>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a:xfrm>
            <a:off x="8270748" y="6464808"/>
            <a:ext cx="740664" cy="310896"/>
          </a:xfrm>
        </p:spPr>
        <p:txBody>
          <a:bodyPr anchor="ctr">
            <a:normAutofit/>
          </a:bodyPr>
          <a:lstStyle/>
          <a:p>
            <a:pPr>
              <a:spcAft>
                <a:spcPts val="600"/>
              </a:spcAft>
            </a:pPr>
            <a:fld id="{58FB4751-880F-D840-AAA9-3A15815CC996}" type="slidenum">
              <a:rPr lang="en-US" smtClean="0"/>
              <a:pPr>
                <a:spcAft>
                  <a:spcPts val="600"/>
                </a:spcAft>
              </a:pPr>
              <a:t>12</a:t>
            </a:fld>
            <a:endParaRPr lang="en-US"/>
          </a:p>
        </p:txBody>
      </p:sp>
      <p:sp>
        <p:nvSpPr>
          <p:cNvPr id="9" name="Title 25">
            <a:extLst>
              <a:ext uri="{FF2B5EF4-FFF2-40B4-BE49-F238E27FC236}">
                <a16:creationId xmlns:a16="http://schemas.microsoft.com/office/drawing/2014/main" id="{B663FB71-6C8B-9B9C-E835-B2ECDF939A03}"/>
              </a:ext>
            </a:extLst>
          </p:cNvPr>
          <p:cNvSpPr>
            <a:spLocks noGrp="1"/>
          </p:cNvSpPr>
          <p:nvPr>
            <p:ph type="title"/>
          </p:nvPr>
        </p:nvSpPr>
        <p:spPr>
          <a:xfrm>
            <a:off x="317753" y="407894"/>
            <a:ext cx="6654547" cy="896650"/>
          </a:xfrm>
        </p:spPr>
        <p:txBody>
          <a:bodyPr/>
          <a:lstStyle/>
          <a:p>
            <a:r>
              <a:rPr lang="en-US" sz="4400" b="1" dirty="0">
                <a:latin typeface="Candara" panose="020E0502030303020204" pitchFamily="34" charset="0"/>
              </a:rPr>
              <a:t>We Need </a:t>
            </a:r>
            <a:r>
              <a:rPr lang="en-US" sz="4400" b="1" i="1" cap="all" dirty="0">
                <a:solidFill>
                  <a:srgbClr val="FF0000"/>
                </a:solidFill>
                <a:latin typeface="Candara" panose="020E0502030303020204" pitchFamily="34" charset="0"/>
              </a:rPr>
              <a:t>God’s Blessings</a:t>
            </a:r>
          </a:p>
        </p:txBody>
      </p:sp>
    </p:spTree>
    <p:extLst>
      <p:ext uri="{BB962C8B-B14F-4D97-AF65-F5344CB8AC3E}">
        <p14:creationId xmlns:p14="http://schemas.microsoft.com/office/powerpoint/2010/main" val="10086482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8)">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5818632" y="2590801"/>
            <a:ext cx="3192780" cy="1093926"/>
          </a:xfrm>
        </p:spPr>
        <p:txBody>
          <a:bodyPr/>
          <a:lstStyle/>
          <a:p>
            <a:pPr algn="ctr"/>
            <a:r>
              <a:rPr lang="en-US" sz="6600" b="1" i="1" u="sng" dirty="0">
                <a:solidFill>
                  <a:schemeClr val="bg1"/>
                </a:solidFill>
                <a:latin typeface="Candara" panose="020E0502030303020204" pitchFamily="34" charset="0"/>
              </a:rPr>
              <a:t>REVIEW</a:t>
            </a:r>
            <a:endParaRPr lang="en-US" sz="6600" b="1" i="1" u="sng" dirty="0">
              <a:solidFill>
                <a:srgbClr val="FF0000"/>
              </a:solidFill>
              <a:latin typeface="Candara" panose="020E0502030303020204" pitchFamily="34" charset="0"/>
            </a:endParaRP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488436"/>
            <a:ext cx="4795391" cy="5551417"/>
          </a:xfrm>
        </p:spPr>
        <p:txBody>
          <a:bodyPr>
            <a:noAutofit/>
          </a:bodyPr>
          <a:lstStyle/>
          <a:p>
            <a:r>
              <a:rPr lang="en-US" sz="4400" b="1" dirty="0">
                <a:latin typeface="Candara" panose="020E0502030303020204" pitchFamily="34" charset="0"/>
              </a:rPr>
              <a:t>WE NEED… </a:t>
            </a:r>
          </a:p>
          <a:p>
            <a:pPr algn="ctr">
              <a:spcBef>
                <a:spcPts val="600"/>
              </a:spcBef>
            </a:pPr>
            <a:r>
              <a:rPr lang="en-US" sz="4800" b="1" dirty="0">
                <a:solidFill>
                  <a:srgbClr val="FF0000"/>
                </a:solidFill>
                <a:latin typeface="Candara" panose="020E0502030303020204" pitchFamily="34" charset="0"/>
              </a:rPr>
              <a:t>PATIENCE</a:t>
            </a:r>
          </a:p>
          <a:p>
            <a:pPr algn="ctr">
              <a:spcBef>
                <a:spcPts val="600"/>
              </a:spcBef>
            </a:pPr>
            <a:r>
              <a:rPr lang="en-US" sz="4800" b="1" dirty="0">
                <a:solidFill>
                  <a:srgbClr val="FF0000"/>
                </a:solidFill>
                <a:latin typeface="Candara" panose="020E0502030303020204" pitchFamily="34" charset="0"/>
              </a:rPr>
              <a:t>DILIGENCE</a:t>
            </a:r>
          </a:p>
          <a:p>
            <a:pPr algn="ctr"/>
            <a:r>
              <a:rPr lang="en-US" sz="4400" b="1" dirty="0">
                <a:latin typeface="Candara" panose="020E0502030303020204" pitchFamily="34" charset="0"/>
              </a:rPr>
              <a:t>and</a:t>
            </a:r>
          </a:p>
          <a:p>
            <a:pPr algn="ctr">
              <a:spcBef>
                <a:spcPts val="600"/>
              </a:spcBef>
            </a:pPr>
            <a:r>
              <a:rPr lang="en-US" sz="4800" b="1" dirty="0">
                <a:solidFill>
                  <a:srgbClr val="FF0000"/>
                </a:solidFill>
                <a:latin typeface="Candara" panose="020E0502030303020204" pitchFamily="34" charset="0"/>
              </a:rPr>
              <a:t>GOD’S BLESSINGS</a:t>
            </a:r>
          </a:p>
          <a:p>
            <a:pPr algn="ctr">
              <a:spcBef>
                <a:spcPts val="1200"/>
              </a:spcBef>
            </a:pPr>
            <a:r>
              <a:rPr lang="en-US" sz="4800" b="1" dirty="0">
                <a:latin typeface="Candara" panose="020E0502030303020204" pitchFamily="34" charset="0"/>
              </a:rPr>
              <a:t>Like the Farmer!</a:t>
            </a:r>
            <a:endParaRPr lang="en-US" sz="4800" b="1" u="none" strike="noStrike" baseline="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13</a:t>
            </a:fld>
            <a:endParaRPr lang="en-US" dirty="0"/>
          </a:p>
        </p:txBody>
      </p:sp>
    </p:spTree>
    <p:extLst>
      <p:ext uri="{BB962C8B-B14F-4D97-AF65-F5344CB8AC3E}">
        <p14:creationId xmlns:p14="http://schemas.microsoft.com/office/powerpoint/2010/main" val="3601725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616445"/>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05128" y="65361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317753" y="1323594"/>
            <a:ext cx="8279894" cy="4637657"/>
          </a:xfrm>
        </p:spPr>
        <p:txBody>
          <a:bodyPr>
            <a:normAutofit lnSpcReduction="10000"/>
          </a:bodyPr>
          <a:lstStyle/>
          <a:p>
            <a:r>
              <a:rPr lang="en-US" sz="4000" b="1" i="1" dirty="0">
                <a:latin typeface="Candara" panose="020E0502030303020204" pitchFamily="34" charset="0"/>
              </a:rPr>
              <a:t>“Therefore be patient, brethren, until the coming of the Lord. See how the farmer waits for the precious fruit of the earth, waiting patiently for it until it receives the early and latter rain. You also be patient. Establish your hearts, for the coming of the Lord is at hand.”</a:t>
            </a:r>
            <a:endParaRPr lang="en-US" sz="4000" dirty="0">
              <a:latin typeface="Candara" panose="020E0502030303020204" pitchFamily="34" charset="0"/>
            </a:endParaRPr>
          </a:p>
        </p:txBody>
      </p:sp>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317753" y="255494"/>
            <a:ext cx="4876965" cy="896650"/>
          </a:xfrm>
        </p:spPr>
        <p:txBody>
          <a:bodyPr/>
          <a:lstStyle/>
          <a:p>
            <a:r>
              <a:rPr lang="en-US" sz="5400" b="1" dirty="0">
                <a:latin typeface="Candara" panose="020E0502030303020204" pitchFamily="34" charset="0"/>
              </a:rPr>
              <a:t>James 5:7-8</a:t>
            </a: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2</a:t>
            </a:fld>
            <a:endParaRPr lang="en-US" dirty="0"/>
          </a:p>
        </p:txBody>
      </p:sp>
    </p:spTree>
    <p:extLst>
      <p:ext uri="{BB962C8B-B14F-4D97-AF65-F5344CB8AC3E}">
        <p14:creationId xmlns:p14="http://schemas.microsoft.com/office/powerpoint/2010/main" val="3435077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317753" y="407894"/>
            <a:ext cx="4876965" cy="896650"/>
          </a:xfrm>
        </p:spPr>
        <p:txBody>
          <a:bodyPr/>
          <a:lstStyle/>
          <a:p>
            <a:r>
              <a:rPr lang="en-US" sz="5400" b="1"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a:xfrm>
            <a:off x="8270748" y="6521958"/>
            <a:ext cx="740664" cy="310896"/>
          </a:xfrm>
        </p:spPr>
        <p:txBody>
          <a:bodyPr/>
          <a:lstStyle/>
          <a:p>
            <a:fld id="{58FB4751-880F-D840-AAA9-3A15815CC996}" type="slidenum">
              <a:rPr lang="en-US" smtClean="0"/>
              <a:pPr/>
              <a:t>3</a:t>
            </a:fld>
            <a:endParaRPr lang="en-US" dirty="0"/>
          </a:p>
        </p:txBody>
      </p:sp>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432052" y="1380744"/>
            <a:ext cx="8579359" cy="5477256"/>
          </a:xfrm>
        </p:spPr>
        <p:txBody>
          <a:bodyPr>
            <a:normAutofit/>
          </a:bodyPr>
          <a:lstStyle/>
          <a:p>
            <a:r>
              <a:rPr lang="en-US" sz="3200" b="1" dirty="0">
                <a:latin typeface="Candara" panose="020E0502030303020204" pitchFamily="34" charset="0"/>
              </a:rPr>
              <a:t>Christians look for the coming of the Lord!</a:t>
            </a:r>
          </a:p>
          <a:p>
            <a:pPr>
              <a:spcBef>
                <a:spcPts val="600"/>
              </a:spcBef>
            </a:pPr>
            <a:r>
              <a:rPr lang="en-US" sz="3200" b="1" dirty="0">
                <a:latin typeface="Candara" panose="020E0502030303020204" pitchFamily="34" charset="0"/>
              </a:rPr>
              <a:t>Jesus promised to prepare a place and to come again </a:t>
            </a:r>
            <a:r>
              <a:rPr lang="en-US" sz="3200" dirty="0">
                <a:latin typeface="Candara" panose="020E0502030303020204" pitchFamily="34" charset="0"/>
              </a:rPr>
              <a:t>– John 14:1-3</a:t>
            </a:r>
          </a:p>
          <a:p>
            <a:pPr>
              <a:spcBef>
                <a:spcPts val="600"/>
              </a:spcBef>
            </a:pPr>
            <a:r>
              <a:rPr lang="en-US" sz="3200" b="1" dirty="0">
                <a:latin typeface="Candara" panose="020E0502030303020204" pitchFamily="34" charset="0"/>
              </a:rPr>
              <a:t>We today, have the hope of His coming</a:t>
            </a:r>
          </a:p>
          <a:p>
            <a:pPr>
              <a:spcBef>
                <a:spcPts val="600"/>
              </a:spcBef>
            </a:pPr>
            <a:r>
              <a:rPr lang="en-US" sz="3200" b="1" dirty="0">
                <a:latin typeface="Candara" panose="020E0502030303020204" pitchFamily="34" charset="0"/>
              </a:rPr>
              <a:t>All the faithful – living or dead – look for the day when we will </a:t>
            </a:r>
            <a:r>
              <a:rPr lang="en-US" sz="3200" b="1" i="1" dirty="0">
                <a:latin typeface="Candara" panose="020E0502030303020204" pitchFamily="34" charset="0"/>
              </a:rPr>
              <a:t>“meet the Lord in the air”</a:t>
            </a:r>
          </a:p>
          <a:p>
            <a:pPr marL="274320" indent="-274320">
              <a:buFont typeface="Wingdings" panose="05000000000000000000" pitchFamily="2" charset="2"/>
              <a:buChar char="§"/>
            </a:pPr>
            <a:r>
              <a:rPr lang="en-US" sz="2800" dirty="0">
                <a:latin typeface="Candara" panose="020E0502030303020204" pitchFamily="34" charset="0"/>
              </a:rPr>
              <a:t>1 Thessalonians 4:13-18</a:t>
            </a:r>
          </a:p>
          <a:p>
            <a:pPr>
              <a:spcBef>
                <a:spcPts val="600"/>
              </a:spcBef>
            </a:pPr>
            <a:r>
              <a:rPr lang="en-US" sz="3200" b="1" dirty="0">
                <a:latin typeface="Candara" panose="020E0502030303020204" pitchFamily="34" charset="0"/>
              </a:rPr>
              <a:t>Peter wrote of this certainty of Christ’s return but the day or hour is not known </a:t>
            </a:r>
            <a:r>
              <a:rPr lang="en-US" sz="3200" dirty="0">
                <a:latin typeface="Candara" panose="020E0502030303020204" pitchFamily="34" charset="0"/>
              </a:rPr>
              <a:t>– 2 Peter 3:10</a:t>
            </a:r>
          </a:p>
          <a:p>
            <a:pPr>
              <a:spcBef>
                <a:spcPts val="600"/>
              </a:spcBef>
            </a:pPr>
            <a:r>
              <a:rPr lang="en-US" sz="3200" b="1" dirty="0">
                <a:solidFill>
                  <a:srgbClr val="FF0000"/>
                </a:solidFill>
                <a:latin typeface="Candara" panose="020E0502030303020204" pitchFamily="34" charset="0"/>
              </a:rPr>
              <a:t>Christians must patiently wait for that day!</a:t>
            </a:r>
          </a:p>
        </p:txBody>
      </p:sp>
    </p:spTree>
    <p:extLst>
      <p:ext uri="{BB962C8B-B14F-4D97-AF65-F5344CB8AC3E}">
        <p14:creationId xmlns:p14="http://schemas.microsoft.com/office/powerpoint/2010/main" val="2450865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anim calcmode="lin" valueType="num">
                                      <p:cBhvr>
                                        <p:cTn id="3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fade">
                                      <p:cBhvr>
                                        <p:cTn id="40" dur="1000"/>
                                        <p:tgtEl>
                                          <p:spTgt spid="6">
                                            <p:txEl>
                                              <p:pRg st="5" end="5"/>
                                            </p:txEl>
                                          </p:spTgt>
                                        </p:tgtEl>
                                      </p:cBhvr>
                                    </p:animEffect>
                                    <p:anim calcmode="lin" valueType="num">
                                      <p:cBhvr>
                                        <p:cTn id="41"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fade">
                                      <p:cBhvr>
                                        <p:cTn id="47" dur="1000"/>
                                        <p:tgtEl>
                                          <p:spTgt spid="6">
                                            <p:txEl>
                                              <p:pRg st="6" end="6"/>
                                            </p:txEl>
                                          </p:spTgt>
                                        </p:tgtEl>
                                      </p:cBhvr>
                                    </p:animEffect>
                                    <p:anim calcmode="lin" valueType="num">
                                      <p:cBhvr>
                                        <p:cTn id="4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873-F740-199C-94F7-91E832711F87}"/>
              </a:ext>
            </a:extLst>
          </p:cNvPr>
          <p:cNvSpPr>
            <a:spLocks noGrp="1"/>
          </p:cNvSpPr>
          <p:nvPr>
            <p:ph type="title"/>
          </p:nvPr>
        </p:nvSpPr>
        <p:spPr>
          <a:xfrm>
            <a:off x="0" y="1258264"/>
            <a:ext cx="4956755" cy="3101867"/>
          </a:xfrm>
        </p:spPr>
        <p:txBody>
          <a:bodyPr/>
          <a:lstStyle/>
          <a:p>
            <a:r>
              <a:rPr lang="en-US" sz="7200" b="1" dirty="0">
                <a:solidFill>
                  <a:schemeClr val="bg2"/>
                </a:solidFill>
                <a:latin typeface="Candara" panose="020E0502030303020204" pitchFamily="34" charset="0"/>
              </a:rPr>
              <a:t>What The Farmer Needs</a:t>
            </a:r>
          </a:p>
        </p:txBody>
      </p:sp>
      <p:sp>
        <p:nvSpPr>
          <p:cNvPr id="3" name="Content Placeholder 2">
            <a:extLst>
              <a:ext uri="{FF2B5EF4-FFF2-40B4-BE49-F238E27FC236}">
                <a16:creationId xmlns:a16="http://schemas.microsoft.com/office/drawing/2014/main" id="{F83CC633-9F75-C8D7-CD9D-5706EC74981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157653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idx="1"/>
          </p:nvPr>
        </p:nvSpPr>
        <p:spPr>
          <a:xfrm>
            <a:off x="432054" y="1380744"/>
            <a:ext cx="8445246" cy="4848606"/>
          </a:xfrm>
        </p:spPr>
        <p:txBody>
          <a:bodyPr>
            <a:normAutofit/>
          </a:bodyPr>
          <a:lstStyle/>
          <a:p>
            <a:pPr marL="0" indent="0">
              <a:buNone/>
            </a:pPr>
            <a:r>
              <a:rPr lang="en-US" sz="3200" b="1" dirty="0">
                <a:latin typeface="Candara" panose="020E0502030303020204" pitchFamily="34" charset="0"/>
              </a:rPr>
              <a:t>Because of sin, Adam was driven out of the garden and told that He would toil in this life and have hardships</a:t>
            </a:r>
            <a:r>
              <a:rPr lang="en-US" sz="3200" dirty="0">
                <a:latin typeface="Candara" panose="020E0502030303020204" pitchFamily="34" charset="0"/>
              </a:rPr>
              <a:t> – Genesis 3:17-19</a:t>
            </a:r>
          </a:p>
          <a:p>
            <a:pPr marL="0" indent="0">
              <a:spcBef>
                <a:spcPts val="1200"/>
              </a:spcBef>
              <a:buNone/>
            </a:pPr>
            <a:r>
              <a:rPr lang="en-US" sz="3200" b="1" dirty="0">
                <a:latin typeface="Candara" panose="020E0502030303020204" pitchFamily="34" charset="0"/>
              </a:rPr>
              <a:t>A farmer who is not diligent or lazy, cannot expect a harvest </a:t>
            </a:r>
            <a:r>
              <a:rPr lang="en-US" sz="3200" dirty="0">
                <a:latin typeface="Candara" panose="020E0502030303020204" pitchFamily="34" charset="0"/>
              </a:rPr>
              <a:t>– Proverbs 20:4; 10:4</a:t>
            </a:r>
          </a:p>
          <a:p>
            <a:pPr marL="0" indent="0">
              <a:spcBef>
                <a:spcPts val="1200"/>
              </a:spcBef>
              <a:buNone/>
            </a:pPr>
            <a:r>
              <a:rPr lang="en-US" sz="3200" b="1" dirty="0">
                <a:latin typeface="Candara" panose="020E0502030303020204" pitchFamily="34" charset="0"/>
              </a:rPr>
              <a:t>A farmer who tills the land must work diligently long hours – day and night -- as he has opportunity because of the uncertain nature of circumstances in this life</a:t>
            </a:r>
          </a:p>
          <a:p>
            <a:pPr marL="274320" indent="-274320">
              <a:spcBef>
                <a:spcPts val="0"/>
              </a:spcBef>
              <a:buFont typeface="Wingdings" panose="05000000000000000000" pitchFamily="2" charset="2"/>
              <a:buChar char="§"/>
            </a:pPr>
            <a:r>
              <a:rPr lang="en-US" sz="2800" dirty="0">
                <a:latin typeface="Candara" panose="020E0502030303020204" pitchFamily="34" charset="0"/>
              </a:rPr>
              <a:t>Ecclesiastes 11:6 </a:t>
            </a:r>
          </a:p>
          <a:p>
            <a:pPr marL="0" indent="0">
              <a:buNone/>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p:txBody>
      </p:sp>
      <p:sp>
        <p:nvSpPr>
          <p:cNvPr id="18" name="Date Placeholder 3">
            <a:extLst>
              <a:ext uri="{FF2B5EF4-FFF2-40B4-BE49-F238E27FC236}">
                <a16:creationId xmlns:a16="http://schemas.microsoft.com/office/drawing/2014/main" id="{2C1ECBC0-E577-9A95-3B6F-12E8DF99C107}"/>
              </a:ext>
            </a:extLst>
          </p:cNvPr>
          <p:cNvSpPr>
            <a:spLocks noGrp="1"/>
          </p:cNvSpPr>
          <p:nvPr>
            <p:ph type="dt" sz="half" idx="10"/>
          </p:nvPr>
        </p:nvSpPr>
        <p:spPr>
          <a:xfrm>
            <a:off x="274320" y="6464808"/>
            <a:ext cx="740664" cy="310896"/>
          </a:xfrm>
        </p:spPr>
        <p:txBody>
          <a:bodyPr/>
          <a:lstStyle/>
          <a:p>
            <a:endParaRPr lang="en-US"/>
          </a:p>
        </p:txBody>
      </p:sp>
      <p:sp>
        <p:nvSpPr>
          <p:cNvPr id="19" name="Footer Placeholder 4">
            <a:extLst>
              <a:ext uri="{FF2B5EF4-FFF2-40B4-BE49-F238E27FC236}">
                <a16:creationId xmlns:a16="http://schemas.microsoft.com/office/drawing/2014/main" id="{DB651C48-28E4-C376-A6BE-A895ACAD72C1}"/>
              </a:ext>
            </a:extLst>
          </p:cNvPr>
          <p:cNvSpPr>
            <a:spLocks noGrp="1"/>
          </p:cNvSpPr>
          <p:nvPr>
            <p:ph type="ftr" sz="quarter" idx="11"/>
          </p:nvPr>
        </p:nvSpPr>
        <p:spPr>
          <a:xfrm>
            <a:off x="3284982" y="6464808"/>
            <a:ext cx="2578608" cy="310896"/>
          </a:xfrm>
        </p:spPr>
        <p:txBody>
          <a:bodyPr/>
          <a:lstStyle/>
          <a:p>
            <a:endParaRPr lang="en-US"/>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a:xfrm>
            <a:off x="8270748" y="6464808"/>
            <a:ext cx="740664" cy="310896"/>
          </a:xfrm>
        </p:spPr>
        <p:txBody>
          <a:bodyPr anchor="ctr">
            <a:normAutofit/>
          </a:bodyPr>
          <a:lstStyle/>
          <a:p>
            <a:pPr>
              <a:spcAft>
                <a:spcPts val="600"/>
              </a:spcAft>
            </a:pPr>
            <a:fld id="{58FB4751-880F-D840-AAA9-3A15815CC996}" type="slidenum">
              <a:rPr lang="en-US" smtClean="0"/>
              <a:pPr>
                <a:spcAft>
                  <a:spcPts val="600"/>
                </a:spcAft>
              </a:pPr>
              <a:t>5</a:t>
            </a:fld>
            <a:endParaRPr lang="en-US"/>
          </a:p>
        </p:txBody>
      </p:sp>
      <p:sp>
        <p:nvSpPr>
          <p:cNvPr id="9" name="Title 25">
            <a:extLst>
              <a:ext uri="{FF2B5EF4-FFF2-40B4-BE49-F238E27FC236}">
                <a16:creationId xmlns:a16="http://schemas.microsoft.com/office/drawing/2014/main" id="{B663FB71-6C8B-9B9C-E835-B2ECDF939A03}"/>
              </a:ext>
            </a:extLst>
          </p:cNvPr>
          <p:cNvSpPr>
            <a:spLocks noGrp="1"/>
          </p:cNvSpPr>
          <p:nvPr>
            <p:ph type="title"/>
          </p:nvPr>
        </p:nvSpPr>
        <p:spPr>
          <a:xfrm>
            <a:off x="317753" y="407894"/>
            <a:ext cx="7226047" cy="896650"/>
          </a:xfrm>
        </p:spPr>
        <p:txBody>
          <a:bodyPr/>
          <a:lstStyle/>
          <a:p>
            <a:r>
              <a:rPr lang="en-US" sz="4400" b="1" dirty="0">
                <a:latin typeface="Candara" panose="020E0502030303020204" pitchFamily="34" charset="0"/>
              </a:rPr>
              <a:t>The Farmer Needs </a:t>
            </a:r>
            <a:r>
              <a:rPr lang="en-US" sz="4400" b="1" i="1" cap="all" dirty="0">
                <a:solidFill>
                  <a:srgbClr val="FF0000"/>
                </a:solidFill>
                <a:latin typeface="Candara" panose="020E0502030303020204" pitchFamily="34" charset="0"/>
              </a:rPr>
              <a:t>Diligence</a:t>
            </a:r>
          </a:p>
        </p:txBody>
      </p:sp>
    </p:spTree>
    <p:extLst>
      <p:ext uri="{BB962C8B-B14F-4D97-AF65-F5344CB8AC3E}">
        <p14:creationId xmlns:p14="http://schemas.microsoft.com/office/powerpoint/2010/main" val="453651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8)">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idx="1"/>
          </p:nvPr>
        </p:nvSpPr>
        <p:spPr>
          <a:xfrm>
            <a:off x="432054" y="1380744"/>
            <a:ext cx="8445246" cy="4848606"/>
          </a:xfrm>
        </p:spPr>
        <p:txBody>
          <a:bodyPr>
            <a:normAutofit lnSpcReduction="10000"/>
          </a:bodyPr>
          <a:lstStyle/>
          <a:p>
            <a:pPr marL="0" indent="0">
              <a:buNone/>
            </a:pPr>
            <a:r>
              <a:rPr lang="en-US" sz="3200" b="1" dirty="0">
                <a:latin typeface="Candara" panose="020E0502030303020204" pitchFamily="34" charset="0"/>
              </a:rPr>
              <a:t>The two most important seasons for the farmer are planting and harvesting</a:t>
            </a:r>
          </a:p>
          <a:p>
            <a:pPr marL="0" indent="0">
              <a:buNone/>
            </a:pPr>
            <a:r>
              <a:rPr lang="en-US" sz="3200" b="1" dirty="0">
                <a:latin typeface="Candara" panose="020E0502030303020204" pitchFamily="34" charset="0"/>
              </a:rPr>
              <a:t>The work that is done in the planting season must be followed by great </a:t>
            </a:r>
            <a:r>
              <a:rPr lang="en-US" sz="3200" b="1" i="1" u="sng" dirty="0">
                <a:latin typeface="Candara" panose="020E0502030303020204" pitchFamily="34" charset="0"/>
              </a:rPr>
              <a:t>patience</a:t>
            </a:r>
          </a:p>
          <a:p>
            <a:pPr marL="0" indent="0">
              <a:spcBef>
                <a:spcPts val="1200"/>
              </a:spcBef>
              <a:buNone/>
            </a:pPr>
            <a:r>
              <a:rPr lang="en-US" sz="3200" b="1" dirty="0">
                <a:latin typeface="Candara" panose="020E0502030303020204" pitchFamily="34" charset="0"/>
              </a:rPr>
              <a:t>Solomon gave assurance that one who tills his land will have plenty of food</a:t>
            </a:r>
            <a:r>
              <a:rPr lang="en-US" sz="3200" dirty="0">
                <a:latin typeface="Candara" panose="020E0502030303020204" pitchFamily="34" charset="0"/>
              </a:rPr>
              <a:t> – Proverbs 28:19</a:t>
            </a:r>
          </a:p>
          <a:p>
            <a:pPr marL="0" indent="0">
              <a:spcBef>
                <a:spcPts val="1200"/>
              </a:spcBef>
              <a:buNone/>
            </a:pPr>
            <a:r>
              <a:rPr lang="en-US" sz="3200" b="1" dirty="0">
                <a:latin typeface="Candara" panose="020E0502030303020204" pitchFamily="34" charset="0"/>
              </a:rPr>
              <a:t>In general, there is reward from one’s labor, but it is not received immediately which necessitates the one laboring to patiently wait for the fruit -</a:t>
            </a:r>
            <a:r>
              <a:rPr lang="en-US" sz="3200" dirty="0">
                <a:latin typeface="Candara" panose="020E0502030303020204" pitchFamily="34" charset="0"/>
              </a:rPr>
              <a:t> Proverbs 14:23</a:t>
            </a:r>
          </a:p>
        </p:txBody>
      </p:sp>
      <p:sp>
        <p:nvSpPr>
          <p:cNvPr id="18" name="Date Placeholder 3">
            <a:extLst>
              <a:ext uri="{FF2B5EF4-FFF2-40B4-BE49-F238E27FC236}">
                <a16:creationId xmlns:a16="http://schemas.microsoft.com/office/drawing/2014/main" id="{2C1ECBC0-E577-9A95-3B6F-12E8DF99C107}"/>
              </a:ext>
            </a:extLst>
          </p:cNvPr>
          <p:cNvSpPr>
            <a:spLocks noGrp="1"/>
          </p:cNvSpPr>
          <p:nvPr>
            <p:ph type="dt" sz="half" idx="10"/>
          </p:nvPr>
        </p:nvSpPr>
        <p:spPr>
          <a:xfrm>
            <a:off x="274320" y="6464808"/>
            <a:ext cx="740664" cy="310896"/>
          </a:xfrm>
        </p:spPr>
        <p:txBody>
          <a:bodyPr/>
          <a:lstStyle/>
          <a:p>
            <a:endParaRPr lang="en-US"/>
          </a:p>
        </p:txBody>
      </p:sp>
      <p:sp>
        <p:nvSpPr>
          <p:cNvPr id="19" name="Footer Placeholder 4">
            <a:extLst>
              <a:ext uri="{FF2B5EF4-FFF2-40B4-BE49-F238E27FC236}">
                <a16:creationId xmlns:a16="http://schemas.microsoft.com/office/drawing/2014/main" id="{DB651C48-28E4-C376-A6BE-A895ACAD72C1}"/>
              </a:ext>
            </a:extLst>
          </p:cNvPr>
          <p:cNvSpPr>
            <a:spLocks noGrp="1"/>
          </p:cNvSpPr>
          <p:nvPr>
            <p:ph type="ftr" sz="quarter" idx="11"/>
          </p:nvPr>
        </p:nvSpPr>
        <p:spPr>
          <a:xfrm>
            <a:off x="3284982" y="6464808"/>
            <a:ext cx="2578608" cy="310896"/>
          </a:xfrm>
        </p:spPr>
        <p:txBody>
          <a:bodyPr/>
          <a:lstStyle/>
          <a:p>
            <a:endParaRPr lang="en-US"/>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a:xfrm>
            <a:off x="8270748" y="6464808"/>
            <a:ext cx="740664" cy="310896"/>
          </a:xfrm>
        </p:spPr>
        <p:txBody>
          <a:bodyPr anchor="ctr">
            <a:normAutofit/>
          </a:bodyPr>
          <a:lstStyle/>
          <a:p>
            <a:pPr>
              <a:spcAft>
                <a:spcPts val="600"/>
              </a:spcAft>
            </a:pPr>
            <a:fld id="{58FB4751-880F-D840-AAA9-3A15815CC996}" type="slidenum">
              <a:rPr lang="en-US" smtClean="0"/>
              <a:pPr>
                <a:spcAft>
                  <a:spcPts val="600"/>
                </a:spcAft>
              </a:pPr>
              <a:t>6</a:t>
            </a:fld>
            <a:endParaRPr lang="en-US"/>
          </a:p>
        </p:txBody>
      </p:sp>
      <p:sp>
        <p:nvSpPr>
          <p:cNvPr id="9" name="Title 25">
            <a:extLst>
              <a:ext uri="{FF2B5EF4-FFF2-40B4-BE49-F238E27FC236}">
                <a16:creationId xmlns:a16="http://schemas.microsoft.com/office/drawing/2014/main" id="{B663FB71-6C8B-9B9C-E835-B2ECDF939A03}"/>
              </a:ext>
            </a:extLst>
          </p:cNvPr>
          <p:cNvSpPr>
            <a:spLocks noGrp="1"/>
          </p:cNvSpPr>
          <p:nvPr>
            <p:ph type="title"/>
          </p:nvPr>
        </p:nvSpPr>
        <p:spPr>
          <a:xfrm>
            <a:off x="317753" y="407894"/>
            <a:ext cx="7092697" cy="896650"/>
          </a:xfrm>
        </p:spPr>
        <p:txBody>
          <a:bodyPr/>
          <a:lstStyle/>
          <a:p>
            <a:r>
              <a:rPr lang="en-US" sz="4400" b="1" dirty="0">
                <a:latin typeface="Candara" panose="020E0502030303020204" pitchFamily="34" charset="0"/>
              </a:rPr>
              <a:t>The Farmer Needs </a:t>
            </a:r>
            <a:r>
              <a:rPr lang="en-US" sz="4400" b="1" i="1" cap="all" dirty="0">
                <a:solidFill>
                  <a:srgbClr val="FF0000"/>
                </a:solidFill>
                <a:latin typeface="Candara" panose="020E0502030303020204" pitchFamily="34" charset="0"/>
              </a:rPr>
              <a:t>Patience</a:t>
            </a:r>
          </a:p>
        </p:txBody>
      </p:sp>
    </p:spTree>
    <p:extLst>
      <p:ext uri="{BB962C8B-B14F-4D97-AF65-F5344CB8AC3E}">
        <p14:creationId xmlns:p14="http://schemas.microsoft.com/office/powerpoint/2010/main" val="39124904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8)">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idx="1"/>
          </p:nvPr>
        </p:nvSpPr>
        <p:spPr>
          <a:xfrm>
            <a:off x="432054" y="1380744"/>
            <a:ext cx="8579358" cy="4848606"/>
          </a:xfrm>
        </p:spPr>
        <p:txBody>
          <a:bodyPr>
            <a:normAutofit/>
          </a:bodyPr>
          <a:lstStyle/>
          <a:p>
            <a:pPr marL="0" indent="0">
              <a:buNone/>
            </a:pPr>
            <a:r>
              <a:rPr lang="en-US" sz="3200" b="1" dirty="0">
                <a:latin typeface="Candara" panose="020E0502030303020204" pitchFamily="34" charset="0"/>
              </a:rPr>
              <a:t>The </a:t>
            </a:r>
            <a:r>
              <a:rPr lang="en-US" sz="3200" b="1" i="1" dirty="0">
                <a:latin typeface="Candara" panose="020E0502030303020204" pitchFamily="34" charset="0"/>
              </a:rPr>
              <a:t>“fruitful seasons” </a:t>
            </a:r>
            <a:r>
              <a:rPr lang="en-US" sz="3200" b="1" dirty="0">
                <a:latin typeface="Candara" panose="020E0502030303020204" pitchFamily="34" charset="0"/>
              </a:rPr>
              <a:t>enjoyed by the farmer are a </a:t>
            </a:r>
            <a:r>
              <a:rPr lang="en-US" sz="3200" b="1" i="1" dirty="0">
                <a:latin typeface="Candara" panose="020E0502030303020204" pitchFamily="34" charset="0"/>
              </a:rPr>
              <a:t>“witness” </a:t>
            </a:r>
            <a:r>
              <a:rPr lang="en-US" sz="3200" b="1" dirty="0">
                <a:latin typeface="Candara" panose="020E0502030303020204" pitchFamily="34" charset="0"/>
              </a:rPr>
              <a:t>to the goodness of God that he demonstrates to all men </a:t>
            </a:r>
            <a:r>
              <a:rPr lang="en-US" sz="3200" dirty="0">
                <a:latin typeface="Candara" panose="020E0502030303020204" pitchFamily="34" charset="0"/>
              </a:rPr>
              <a:t>– Acts 14:17</a:t>
            </a:r>
          </a:p>
          <a:p>
            <a:pPr marL="274320" indent="-274320">
              <a:spcBef>
                <a:spcPts val="0"/>
              </a:spcBef>
              <a:buFont typeface="Wingdings" panose="05000000000000000000" pitchFamily="2" charset="2"/>
              <a:buChar char="§"/>
            </a:pPr>
            <a:r>
              <a:rPr lang="en-US" sz="2800" dirty="0">
                <a:latin typeface="Candara" panose="020E0502030303020204" pitchFamily="34" charset="0"/>
              </a:rPr>
              <a:t>Cf. Matthew 5:45</a:t>
            </a:r>
          </a:p>
          <a:p>
            <a:pPr marL="0" indent="0">
              <a:spcBef>
                <a:spcPts val="1200"/>
              </a:spcBef>
              <a:buNone/>
            </a:pPr>
            <a:r>
              <a:rPr lang="en-US" sz="3200" b="1" dirty="0">
                <a:latin typeface="Candara" panose="020E0502030303020204" pitchFamily="34" charset="0"/>
              </a:rPr>
              <a:t>God promised that the seasons He set in motion would continue as long as the earth remains </a:t>
            </a:r>
          </a:p>
          <a:p>
            <a:pPr marL="274320" indent="-274320">
              <a:spcBef>
                <a:spcPts val="0"/>
              </a:spcBef>
              <a:buFont typeface="Wingdings" panose="05000000000000000000" pitchFamily="2" charset="2"/>
              <a:buChar char="§"/>
            </a:pPr>
            <a:r>
              <a:rPr lang="en-US" sz="2800" dirty="0">
                <a:latin typeface="Candara" panose="020E0502030303020204" pitchFamily="34" charset="0"/>
              </a:rPr>
              <a:t>Genesis 8:22</a:t>
            </a:r>
          </a:p>
          <a:p>
            <a:pPr marL="0" indent="0">
              <a:spcBef>
                <a:spcPts val="1200"/>
              </a:spcBef>
              <a:buNone/>
            </a:pPr>
            <a:r>
              <a:rPr lang="en-US" sz="3200" b="1" dirty="0">
                <a:latin typeface="Candara" panose="020E0502030303020204" pitchFamily="34" charset="0"/>
              </a:rPr>
              <a:t>All the good things we enjoy in this life are made possible by God’s goodness</a:t>
            </a:r>
          </a:p>
          <a:p>
            <a:pPr marL="274320" indent="-274320">
              <a:spcBef>
                <a:spcPts val="0"/>
              </a:spcBef>
              <a:buFont typeface="Wingdings" panose="05000000000000000000" pitchFamily="2" charset="2"/>
              <a:buChar char="§"/>
            </a:pPr>
            <a:r>
              <a:rPr lang="en-US" sz="2800" dirty="0">
                <a:latin typeface="Candara" panose="020E0502030303020204" pitchFamily="34" charset="0"/>
              </a:rPr>
              <a:t>James 1:17</a:t>
            </a:r>
          </a:p>
        </p:txBody>
      </p:sp>
      <p:sp>
        <p:nvSpPr>
          <p:cNvPr id="18" name="Date Placeholder 3">
            <a:extLst>
              <a:ext uri="{FF2B5EF4-FFF2-40B4-BE49-F238E27FC236}">
                <a16:creationId xmlns:a16="http://schemas.microsoft.com/office/drawing/2014/main" id="{2C1ECBC0-E577-9A95-3B6F-12E8DF99C107}"/>
              </a:ext>
            </a:extLst>
          </p:cNvPr>
          <p:cNvSpPr>
            <a:spLocks noGrp="1"/>
          </p:cNvSpPr>
          <p:nvPr>
            <p:ph type="dt" sz="half" idx="10"/>
          </p:nvPr>
        </p:nvSpPr>
        <p:spPr>
          <a:xfrm>
            <a:off x="274320" y="6464808"/>
            <a:ext cx="740664" cy="310896"/>
          </a:xfrm>
        </p:spPr>
        <p:txBody>
          <a:bodyPr/>
          <a:lstStyle/>
          <a:p>
            <a:endParaRPr lang="en-US"/>
          </a:p>
        </p:txBody>
      </p:sp>
      <p:sp>
        <p:nvSpPr>
          <p:cNvPr id="19" name="Footer Placeholder 4">
            <a:extLst>
              <a:ext uri="{FF2B5EF4-FFF2-40B4-BE49-F238E27FC236}">
                <a16:creationId xmlns:a16="http://schemas.microsoft.com/office/drawing/2014/main" id="{DB651C48-28E4-C376-A6BE-A895ACAD72C1}"/>
              </a:ext>
            </a:extLst>
          </p:cNvPr>
          <p:cNvSpPr>
            <a:spLocks noGrp="1"/>
          </p:cNvSpPr>
          <p:nvPr>
            <p:ph type="ftr" sz="quarter" idx="11"/>
          </p:nvPr>
        </p:nvSpPr>
        <p:spPr>
          <a:xfrm>
            <a:off x="3284982" y="6464808"/>
            <a:ext cx="2578608" cy="310896"/>
          </a:xfrm>
        </p:spPr>
        <p:txBody>
          <a:bodyPr/>
          <a:lstStyle/>
          <a:p>
            <a:endParaRPr lang="en-US"/>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a:xfrm>
            <a:off x="8270748" y="6464808"/>
            <a:ext cx="740664" cy="310896"/>
          </a:xfrm>
        </p:spPr>
        <p:txBody>
          <a:bodyPr anchor="ctr">
            <a:normAutofit/>
          </a:bodyPr>
          <a:lstStyle/>
          <a:p>
            <a:pPr>
              <a:spcAft>
                <a:spcPts val="600"/>
              </a:spcAft>
            </a:pPr>
            <a:fld id="{58FB4751-880F-D840-AAA9-3A15815CC996}" type="slidenum">
              <a:rPr lang="en-US" smtClean="0"/>
              <a:pPr>
                <a:spcAft>
                  <a:spcPts val="600"/>
                </a:spcAft>
              </a:pPr>
              <a:t>7</a:t>
            </a:fld>
            <a:endParaRPr lang="en-US"/>
          </a:p>
        </p:txBody>
      </p:sp>
      <p:sp>
        <p:nvSpPr>
          <p:cNvPr id="9" name="Title 25">
            <a:extLst>
              <a:ext uri="{FF2B5EF4-FFF2-40B4-BE49-F238E27FC236}">
                <a16:creationId xmlns:a16="http://schemas.microsoft.com/office/drawing/2014/main" id="{B663FB71-6C8B-9B9C-E835-B2ECDF939A03}"/>
              </a:ext>
            </a:extLst>
          </p:cNvPr>
          <p:cNvSpPr>
            <a:spLocks noGrp="1"/>
          </p:cNvSpPr>
          <p:nvPr>
            <p:ph type="title"/>
          </p:nvPr>
        </p:nvSpPr>
        <p:spPr>
          <a:xfrm>
            <a:off x="317753" y="407894"/>
            <a:ext cx="8826247" cy="896650"/>
          </a:xfrm>
        </p:spPr>
        <p:txBody>
          <a:bodyPr/>
          <a:lstStyle/>
          <a:p>
            <a:r>
              <a:rPr lang="en-US" sz="4400" b="1" dirty="0">
                <a:latin typeface="Candara" panose="020E0502030303020204" pitchFamily="34" charset="0"/>
              </a:rPr>
              <a:t>The Farmer Needs </a:t>
            </a:r>
            <a:r>
              <a:rPr lang="en-US" sz="4400" b="1" i="1" cap="all" dirty="0">
                <a:solidFill>
                  <a:srgbClr val="FF0000"/>
                </a:solidFill>
                <a:latin typeface="Candara" panose="020E0502030303020204" pitchFamily="34" charset="0"/>
              </a:rPr>
              <a:t>God’s Blessings</a:t>
            </a:r>
          </a:p>
        </p:txBody>
      </p:sp>
    </p:spTree>
    <p:extLst>
      <p:ext uri="{BB962C8B-B14F-4D97-AF65-F5344CB8AC3E}">
        <p14:creationId xmlns:p14="http://schemas.microsoft.com/office/powerpoint/2010/main" val="1473856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8)">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873-F740-199C-94F7-91E832711F87}"/>
              </a:ext>
            </a:extLst>
          </p:cNvPr>
          <p:cNvSpPr>
            <a:spLocks noGrp="1"/>
          </p:cNvSpPr>
          <p:nvPr>
            <p:ph type="title"/>
          </p:nvPr>
        </p:nvSpPr>
        <p:spPr>
          <a:xfrm>
            <a:off x="0" y="1258264"/>
            <a:ext cx="4956755" cy="3101867"/>
          </a:xfrm>
        </p:spPr>
        <p:txBody>
          <a:bodyPr/>
          <a:lstStyle/>
          <a:p>
            <a:r>
              <a:rPr lang="en-US" sz="7200" b="1" dirty="0">
                <a:solidFill>
                  <a:schemeClr val="bg2"/>
                </a:solidFill>
                <a:latin typeface="Candara" panose="020E0502030303020204" pitchFamily="34" charset="0"/>
              </a:rPr>
              <a:t>What We Need </a:t>
            </a:r>
          </a:p>
        </p:txBody>
      </p:sp>
      <p:sp>
        <p:nvSpPr>
          <p:cNvPr id="6" name="Title 1">
            <a:extLst>
              <a:ext uri="{FF2B5EF4-FFF2-40B4-BE49-F238E27FC236}">
                <a16:creationId xmlns:a16="http://schemas.microsoft.com/office/drawing/2014/main" id="{23BAC1FF-EFA1-E354-FAEF-E4050B76B178}"/>
              </a:ext>
            </a:extLst>
          </p:cNvPr>
          <p:cNvSpPr txBox="1">
            <a:spLocks/>
          </p:cNvSpPr>
          <p:nvPr/>
        </p:nvSpPr>
        <p:spPr>
          <a:xfrm>
            <a:off x="5397380" y="1567136"/>
            <a:ext cx="3746620" cy="248761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accent1"/>
                </a:solidFill>
                <a:latin typeface="+mj-lt"/>
                <a:ea typeface="+mj-ea"/>
                <a:cs typeface="+mj-cs"/>
              </a:defRPr>
            </a:lvl1pPr>
          </a:lstStyle>
          <a:p>
            <a:r>
              <a:rPr lang="en-US" sz="4400" b="1" dirty="0">
                <a:solidFill>
                  <a:schemeClr val="tx1"/>
                </a:solidFill>
                <a:latin typeface="Candara" panose="020E0502030303020204" pitchFamily="34" charset="0"/>
              </a:rPr>
              <a:t>The Application</a:t>
            </a:r>
            <a:endParaRPr lang="en-US" sz="4400" b="1" i="1" u="sng" dirty="0">
              <a:solidFill>
                <a:schemeClr val="tx1"/>
              </a:solidFill>
              <a:latin typeface="Candara" panose="020E0502030303020204" pitchFamily="34" charset="0"/>
            </a:endParaRPr>
          </a:p>
        </p:txBody>
      </p:sp>
    </p:spTree>
    <p:extLst>
      <p:ext uri="{BB962C8B-B14F-4D97-AF65-F5344CB8AC3E}">
        <p14:creationId xmlns:p14="http://schemas.microsoft.com/office/powerpoint/2010/main" val="2863640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317753" y="255494"/>
            <a:ext cx="4876965" cy="896650"/>
          </a:xfrm>
        </p:spPr>
        <p:txBody>
          <a:bodyPr/>
          <a:lstStyle/>
          <a:p>
            <a:r>
              <a:rPr lang="en-US" sz="5400" b="1" dirty="0">
                <a:latin typeface="Candara" panose="020E0502030303020204" pitchFamily="34" charset="0"/>
              </a:rPr>
              <a:t>James 5:7-8</a:t>
            </a: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9</a:t>
            </a:fld>
            <a:endParaRPr lang="en-US" dirty="0"/>
          </a:p>
        </p:txBody>
      </p:sp>
      <p:sp>
        <p:nvSpPr>
          <p:cNvPr id="5" name="Rectangle 4">
            <a:extLst>
              <a:ext uri="{FF2B5EF4-FFF2-40B4-BE49-F238E27FC236}">
                <a16:creationId xmlns:a16="http://schemas.microsoft.com/office/drawing/2014/main" id="{DA346BB7-1EE0-5363-5E30-6740D143AD8E}"/>
              </a:ext>
            </a:extLst>
          </p:cNvPr>
          <p:cNvSpPr/>
          <p:nvPr/>
        </p:nvSpPr>
        <p:spPr>
          <a:xfrm>
            <a:off x="285751" y="4104409"/>
            <a:ext cx="1924050" cy="55418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7241556-8F02-5EE7-240A-9F9832B5F507}"/>
              </a:ext>
            </a:extLst>
          </p:cNvPr>
          <p:cNvSpPr/>
          <p:nvPr/>
        </p:nvSpPr>
        <p:spPr>
          <a:xfrm>
            <a:off x="5178536" y="1372085"/>
            <a:ext cx="2155714" cy="55418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317753" y="1323594"/>
            <a:ext cx="8279894" cy="4637657"/>
          </a:xfrm>
        </p:spPr>
        <p:txBody>
          <a:bodyPr>
            <a:normAutofit lnSpcReduction="10000"/>
          </a:bodyPr>
          <a:lstStyle/>
          <a:p>
            <a:r>
              <a:rPr lang="en-US" sz="4000" b="1" i="1" dirty="0">
                <a:latin typeface="Candara" panose="020E0502030303020204" pitchFamily="34" charset="0"/>
              </a:rPr>
              <a:t>“Therefore be patient, brethren, until the coming of the Lord. See how the farmer waits for the precious fruit of the earth, waiting patiently for it until it receives the early and latter rain. You also be patient. Establish your hearts, for the coming of the Lord is at hand”</a:t>
            </a:r>
            <a:endParaRPr lang="en-US" sz="4000" dirty="0">
              <a:latin typeface="Candara" panose="020E0502030303020204" pitchFamily="34" charset="0"/>
            </a:endParaRPr>
          </a:p>
        </p:txBody>
      </p:sp>
      <p:sp>
        <p:nvSpPr>
          <p:cNvPr id="10" name="Arrow: Up 9">
            <a:extLst>
              <a:ext uri="{FF2B5EF4-FFF2-40B4-BE49-F238E27FC236}">
                <a16:creationId xmlns:a16="http://schemas.microsoft.com/office/drawing/2014/main" id="{B5FF669C-8488-4B6E-9A7F-6E607461A465}"/>
              </a:ext>
            </a:extLst>
          </p:cNvPr>
          <p:cNvSpPr/>
          <p:nvPr/>
        </p:nvSpPr>
        <p:spPr>
          <a:xfrm rot="3495040">
            <a:off x="3898610" y="801558"/>
            <a:ext cx="314271" cy="4491235"/>
          </a:xfrm>
          <a:prstGeom prst="upArrow">
            <a:avLst>
              <a:gd name="adj1" fmla="val 13158"/>
              <a:gd name="adj2" fmla="val 11842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8270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potx" id="{6F7A4518-677F-49D0-AD76-8F0F7DEFB1E5}" vid="{F577DF72-62B0-42B0-B34E-786789A79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{E81247C9-7642-42AD-B8DD-16A411FCA79F}tf11964407_win32</Template>
  <TotalTime>1114</TotalTime>
  <Words>2790</Words>
  <Application>Microsoft Office PowerPoint</Application>
  <PresentationFormat>On-screen Show (4:3)</PresentationFormat>
  <Paragraphs>175</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Candara</vt:lpstr>
      <vt:lpstr>Courier New</vt:lpstr>
      <vt:lpstr>Gill Sans Nova</vt:lpstr>
      <vt:lpstr>Gill Sans Nova Light</vt:lpstr>
      <vt:lpstr>Sagona Book</vt:lpstr>
      <vt:lpstr>Wingdings</vt:lpstr>
      <vt:lpstr>Office Theme</vt:lpstr>
      <vt:lpstr>Lessons From The Farmer</vt:lpstr>
      <vt:lpstr>James 5:7-8</vt:lpstr>
      <vt:lpstr>INTRODUCTION</vt:lpstr>
      <vt:lpstr>What The Farmer Needs</vt:lpstr>
      <vt:lpstr>The Farmer Needs Diligence</vt:lpstr>
      <vt:lpstr>The Farmer Needs Patience</vt:lpstr>
      <vt:lpstr>The Farmer Needs God’s Blessings</vt:lpstr>
      <vt:lpstr>What We Need </vt:lpstr>
      <vt:lpstr>James 5:7-8</vt:lpstr>
      <vt:lpstr>We Need Diligence</vt:lpstr>
      <vt:lpstr>We Need Patience</vt:lpstr>
      <vt:lpstr>We Need God’s Blessings</vt:lpstr>
      <vt:lpstr>REVIEW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NOAH’S SALVATION</dc:title>
  <dc:creator>Tommy McClure</dc:creator>
  <cp:lastModifiedBy>Tommy McClure</cp:lastModifiedBy>
  <cp:revision>4</cp:revision>
  <cp:lastPrinted>2023-05-14T13:46:37Z</cp:lastPrinted>
  <dcterms:created xsi:type="dcterms:W3CDTF">2023-04-14T14:47:06Z</dcterms:created>
  <dcterms:modified xsi:type="dcterms:W3CDTF">2023-05-15T18:39:51Z</dcterms:modified>
</cp:coreProperties>
</file>