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72" r:id="rId2"/>
    <p:sldId id="394" r:id="rId3"/>
    <p:sldId id="259" r:id="rId4"/>
    <p:sldId id="283" r:id="rId5"/>
    <p:sldId id="286" r:id="rId6"/>
    <p:sldId id="381" r:id="rId7"/>
    <p:sldId id="288" r:id="rId8"/>
    <p:sldId id="287" r:id="rId9"/>
    <p:sldId id="384" r:id="rId10"/>
    <p:sldId id="385" r:id="rId11"/>
    <p:sldId id="291" r:id="rId12"/>
    <p:sldId id="386" r:id="rId13"/>
    <p:sldId id="382" r:id="rId14"/>
    <p:sldId id="387" r:id="rId15"/>
    <p:sldId id="388" r:id="rId16"/>
    <p:sldId id="391" r:id="rId17"/>
    <p:sldId id="389" r:id="rId18"/>
    <p:sldId id="393" r:id="rId19"/>
    <p:sldId id="390" r:id="rId20"/>
    <p:sldId id="392" r:id="rId21"/>
    <p:sldId id="273" r:id="rId22"/>
    <p:sldId id="380"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userDrawn="1">
          <p15:clr>
            <a:srgbClr val="A4A3A4"/>
          </p15:clr>
        </p15:guide>
        <p15:guide id="3" orient="horz" pos="1296" userDrawn="1">
          <p15:clr>
            <a:srgbClr val="A4A3A4"/>
          </p15:clr>
        </p15:guide>
        <p15:guide id="4" orient="horz" pos="2304"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43E35"/>
    <a:srgbClr val="D1D8B7"/>
    <a:srgbClr val="A09D79"/>
    <a:srgbClr val="AD5C4D"/>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996C4-3895-480C-A871-1F2C23667524}" v="6024" dt="2023-05-14T14:44:18.334"/>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autoAdjust="0"/>
    <p:restoredTop sz="72466" autoAdjust="0"/>
  </p:normalViewPr>
  <p:slideViewPr>
    <p:cSldViewPr snapToGrid="0">
      <p:cViewPr varScale="1">
        <p:scale>
          <a:sx n="50" d="100"/>
          <a:sy n="50" d="100"/>
        </p:scale>
        <p:origin x="1950" y="54"/>
      </p:cViewPr>
      <p:guideLst>
        <p:guide orient="horz" pos="528"/>
        <p:guide pos="2880"/>
        <p:guide orient="horz" pos="1296"/>
        <p:guide orient="horz" pos="2304"/>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1" d="100"/>
          <a:sy n="51" d="100"/>
        </p:scale>
        <p:origin x="28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C6E1B50-981D-458B-A472-06BE436DA305}"/>
    <pc:docChg chg="undo custSel addSld delSld modSld sldOrd modMainMaster modNotesMaster modHandout">
      <pc:chgData name="Tommy McClure" userId="5f57beb918c8a44c" providerId="LiveId" clId="{3C6E1B50-981D-458B-A472-06BE436DA305}" dt="2023-04-16T15:11:35.485" v="8990" actId="2711"/>
      <pc:docMkLst>
        <pc:docMk/>
      </pc:docMkLst>
      <pc:sldChg chg="addSp delSp modSp mod modTransition modAnim modNotes modNotesTx">
        <pc:chgData name="Tommy McClure" userId="5f57beb918c8a44c" providerId="LiveId" clId="{3C6E1B50-981D-458B-A472-06BE436DA305}" dt="2023-04-16T14:11:33.836" v="8663" actId="115"/>
        <pc:sldMkLst>
          <pc:docMk/>
          <pc:sldMk cId="3435077016" sldId="259"/>
        </pc:sldMkLst>
        <pc:spChg chg="add mod">
          <ac:chgData name="Tommy McClure" userId="5f57beb918c8a44c" providerId="LiveId" clId="{3C6E1B50-981D-458B-A472-06BE436DA305}" dt="2023-04-15T19:07:03.469" v="8271" actId="20577"/>
          <ac:spMkLst>
            <pc:docMk/>
            <pc:sldMk cId="3435077016" sldId="259"/>
            <ac:spMk id="6" creationId="{F4670842-F4E6-6AFC-7D3C-2AE088FCF0B9}"/>
          </ac:spMkLst>
        </pc:spChg>
        <pc:spChg chg="del">
          <ac:chgData name="Tommy McClure" userId="5f57beb918c8a44c" providerId="LiveId" clId="{3C6E1B50-981D-458B-A472-06BE436DA305}" dt="2023-04-14T16:26:53.752" v="0" actId="478"/>
          <ac:spMkLst>
            <pc:docMk/>
            <pc:sldMk cId="3435077016" sldId="259"/>
            <ac:spMk id="27" creationId="{64C89AC3-3D7A-65BB-C3F4-2B1CB19E78D1}"/>
          </ac:spMkLst>
        </pc:spChg>
      </pc:sldChg>
      <pc:sldChg chg="del">
        <pc:chgData name="Tommy McClure" userId="5f57beb918c8a44c" providerId="LiveId" clId="{3C6E1B50-981D-458B-A472-06BE436DA305}" dt="2023-04-14T23:16:54.622" v="7664" actId="2696"/>
        <pc:sldMkLst>
          <pc:docMk/>
          <pc:sldMk cId="1699088621" sldId="261"/>
        </pc:sldMkLst>
      </pc:sldChg>
      <pc:sldChg chg="modSp del">
        <pc:chgData name="Tommy McClure" userId="5f57beb918c8a44c" providerId="LiveId" clId="{3C6E1B50-981D-458B-A472-06BE436DA305}" dt="2023-04-14T23:16:57.716" v="7666" actId="2696"/>
        <pc:sldMkLst>
          <pc:docMk/>
          <pc:sldMk cId="2752853293" sldId="262"/>
        </pc:sldMkLst>
        <pc:graphicFrameChg chg="mod">
          <ac:chgData name="Tommy McClure" userId="5f57beb918c8a44c" providerId="LiveId" clId="{3C6E1B50-981D-458B-A472-06BE436DA305}" dt="2023-04-14T23:16:54.622" v="7665"/>
          <ac:graphicFrameMkLst>
            <pc:docMk/>
            <pc:sldMk cId="2752853293" sldId="262"/>
            <ac:graphicFrameMk id="9" creationId="{599C0C9D-9A88-B612-EE50-DB2991538472}"/>
          </ac:graphicFrameMkLst>
        </pc:graphicFrameChg>
      </pc:sldChg>
      <pc:sldChg chg="del">
        <pc:chgData name="Tommy McClure" userId="5f57beb918c8a44c" providerId="LiveId" clId="{3C6E1B50-981D-458B-A472-06BE436DA305}" dt="2023-04-14T23:17:00.731" v="7667" actId="2696"/>
        <pc:sldMkLst>
          <pc:docMk/>
          <pc:sldMk cId="1096717490" sldId="263"/>
        </pc:sldMkLst>
      </pc:sldChg>
      <pc:sldChg chg="del">
        <pc:chgData name="Tommy McClure" userId="5f57beb918c8a44c" providerId="LiveId" clId="{3C6E1B50-981D-458B-A472-06BE436DA305}" dt="2023-04-14T23:17:05.169" v="7668" actId="2696"/>
        <pc:sldMkLst>
          <pc:docMk/>
          <pc:sldMk cId="1002104821" sldId="264"/>
        </pc:sldMkLst>
      </pc:sldChg>
      <pc:sldChg chg="del modNotes">
        <pc:chgData name="Tommy McClure" userId="5f57beb918c8a44c" providerId="LiveId" clId="{3C6E1B50-981D-458B-A472-06BE436DA305}" dt="2023-04-14T23:17:12.450" v="7670" actId="2696"/>
        <pc:sldMkLst>
          <pc:docMk/>
          <pc:sldMk cId="1234133501" sldId="266"/>
        </pc:sldMkLst>
      </pc:sldChg>
      <pc:sldChg chg="addSp delSp modSp del mod modNotes">
        <pc:chgData name="Tommy McClure" userId="5f57beb918c8a44c" providerId="LiveId" clId="{3C6E1B50-981D-458B-A472-06BE436DA305}" dt="2023-04-14T23:17:54.277" v="7673" actId="2696"/>
        <pc:sldMkLst>
          <pc:docMk/>
          <pc:sldMk cId="327257719" sldId="267"/>
        </pc:sldMkLst>
        <pc:spChg chg="del">
          <ac:chgData name="Tommy McClure" userId="5f57beb918c8a44c" providerId="LiveId" clId="{3C6E1B50-981D-458B-A472-06BE436DA305}" dt="2023-04-14T23:17:28.652" v="7671" actId="478"/>
          <ac:spMkLst>
            <pc:docMk/>
            <pc:sldMk cId="327257719" sldId="267"/>
            <ac:spMk id="2" creationId="{BFD7679D-DC49-184B-33D7-D460C700C85D}"/>
          </ac:spMkLst>
        </pc:spChg>
        <pc:spChg chg="add del mod">
          <ac:chgData name="Tommy McClure" userId="5f57beb918c8a44c" providerId="LiveId" clId="{3C6E1B50-981D-458B-A472-06BE436DA305}" dt="2023-04-14T23:17:31.980" v="7672" actId="478"/>
          <ac:spMkLst>
            <pc:docMk/>
            <pc:sldMk cId="327257719" sldId="267"/>
            <ac:spMk id="4" creationId="{7AC0F73A-52BE-5063-D87A-D296032EA4E4}"/>
          </ac:spMkLst>
        </pc:spChg>
      </pc:sldChg>
      <pc:sldChg chg="del modNotes">
        <pc:chgData name="Tommy McClure" userId="5f57beb918c8a44c" providerId="LiveId" clId="{3C6E1B50-981D-458B-A472-06BE436DA305}" dt="2023-04-14T23:17:57.136" v="7674" actId="2696"/>
        <pc:sldMkLst>
          <pc:docMk/>
          <pc:sldMk cId="2759600390" sldId="268"/>
        </pc:sldMkLst>
      </pc:sldChg>
      <pc:sldChg chg="modSp mod modTransition modAnim">
        <pc:chgData name="Tommy McClure" userId="5f57beb918c8a44c" providerId="LiveId" clId="{3C6E1B50-981D-458B-A472-06BE436DA305}" dt="2023-04-15T05:54:40.269" v="8270" actId="1076"/>
        <pc:sldMkLst>
          <pc:docMk/>
          <pc:sldMk cId="417536504" sldId="272"/>
        </pc:sldMkLst>
        <pc:spChg chg="mod">
          <ac:chgData name="Tommy McClure" userId="5f57beb918c8a44c" providerId="LiveId" clId="{3C6E1B50-981D-458B-A472-06BE436DA305}" dt="2023-04-15T05:54:27.067" v="8267" actId="1076"/>
          <ac:spMkLst>
            <pc:docMk/>
            <pc:sldMk cId="417536504" sldId="272"/>
            <ac:spMk id="2" creationId="{43B8BB83-CA62-C813-5584-9F9C32557A2B}"/>
          </ac:spMkLst>
        </pc:spChg>
        <pc:spChg chg="mod">
          <ac:chgData name="Tommy McClure" userId="5f57beb918c8a44c" providerId="LiveId" clId="{3C6E1B50-981D-458B-A472-06BE436DA305}" dt="2023-04-15T05:54:40.269" v="8270" actId="1076"/>
          <ac:spMkLst>
            <pc:docMk/>
            <pc:sldMk cId="417536504" sldId="272"/>
            <ac:spMk id="3" creationId="{CA0D2251-7AFE-1B36-778C-D116EDBB7FDE}"/>
          </ac:spMkLst>
        </pc:spChg>
      </pc:sldChg>
      <pc:sldChg chg="addSp delSp modSp mod modTransition modNotes">
        <pc:chgData name="Tommy McClure" userId="5f57beb918c8a44c" providerId="LiveId" clId="{3C6E1B50-981D-458B-A472-06BE436DA305}" dt="2023-04-14T23:34:29.009" v="7821"/>
        <pc:sldMkLst>
          <pc:docMk/>
          <pc:sldMk cId="3474133943" sldId="273"/>
        </pc:sldMkLst>
        <pc:spChg chg="mod">
          <ac:chgData name="Tommy McClure" userId="5f57beb918c8a44c" providerId="LiveId" clId="{3C6E1B50-981D-458B-A472-06BE436DA305}" dt="2023-04-14T22:43:30.141" v="6940" actId="255"/>
          <ac:spMkLst>
            <pc:docMk/>
            <pc:sldMk cId="3474133943" sldId="273"/>
            <ac:spMk id="4" creationId="{45878135-3F5C-BB53-0082-122956799B79}"/>
          </ac:spMkLst>
        </pc:spChg>
        <pc:spChg chg="add mod">
          <ac:chgData name="Tommy McClure" userId="5f57beb918c8a44c" providerId="LiveId" clId="{3C6E1B50-981D-458B-A472-06BE436DA305}" dt="2023-04-14T22:45:16.559" v="6978" actId="478"/>
          <ac:spMkLst>
            <pc:docMk/>
            <pc:sldMk cId="3474133943" sldId="273"/>
            <ac:spMk id="5" creationId="{A469D68D-D550-5445-D438-768336FACD6D}"/>
          </ac:spMkLst>
        </pc:spChg>
        <pc:graphicFrameChg chg="del">
          <ac:chgData name="Tommy McClure" userId="5f57beb918c8a44c" providerId="LiveId" clId="{3C6E1B50-981D-458B-A472-06BE436DA305}" dt="2023-04-14T22:45:16.559" v="6978" actId="478"/>
          <ac:graphicFrameMkLst>
            <pc:docMk/>
            <pc:sldMk cId="3474133943" sldId="273"/>
            <ac:graphicFrameMk id="2" creationId="{14883AB6-E6D8-70A9-3CCB-61E120FC6000}"/>
          </ac:graphicFrameMkLst>
        </pc:graphicFrameChg>
      </pc:sldChg>
      <pc:sldChg chg="del">
        <pc:chgData name="Tommy McClure" userId="5f57beb918c8a44c" providerId="LiveId" clId="{3C6E1B50-981D-458B-A472-06BE436DA305}" dt="2023-04-14T23:16:51.669" v="7663" actId="2696"/>
        <pc:sldMkLst>
          <pc:docMk/>
          <pc:sldMk cId="520000563" sldId="278"/>
        </pc:sldMkLst>
      </pc:sldChg>
      <pc:sldChg chg="del">
        <pc:chgData name="Tommy McClure" userId="5f57beb918c8a44c" providerId="LiveId" clId="{3C6E1B50-981D-458B-A472-06BE436DA305}" dt="2023-04-14T23:17:09.637" v="7669" actId="2696"/>
        <pc:sldMkLst>
          <pc:docMk/>
          <pc:sldMk cId="1445010188" sldId="279"/>
        </pc:sldMkLst>
      </pc:sldChg>
      <pc:sldChg chg="addSp delSp modSp del mod modTransition">
        <pc:chgData name="Tommy McClure" userId="5f57beb918c8a44c" providerId="LiveId" clId="{3C6E1B50-981D-458B-A472-06BE436DA305}" dt="2023-04-14T23:42:41.812" v="7883" actId="2696"/>
        <pc:sldMkLst>
          <pc:docMk/>
          <pc:sldMk cId="3418206844" sldId="280"/>
        </pc:sldMkLst>
        <pc:spChg chg="del">
          <ac:chgData name="Tommy McClure" userId="5f57beb918c8a44c" providerId="LiveId" clId="{3C6E1B50-981D-458B-A472-06BE436DA305}" dt="2023-04-14T23:18:15.651" v="7679" actId="478"/>
          <ac:spMkLst>
            <pc:docMk/>
            <pc:sldMk cId="3418206844" sldId="280"/>
            <ac:spMk id="2" creationId="{60ADE49E-7CC1-6704-5852-FAE992A0EEC4}"/>
          </ac:spMkLst>
        </pc:spChg>
        <pc:spChg chg="del">
          <ac:chgData name="Tommy McClure" userId="5f57beb918c8a44c" providerId="LiveId" clId="{3C6E1B50-981D-458B-A472-06BE436DA305}" dt="2023-04-14T23:18:19.276" v="7680" actId="478"/>
          <ac:spMkLst>
            <pc:docMk/>
            <pc:sldMk cId="3418206844" sldId="280"/>
            <ac:spMk id="3" creationId="{FA7AB109-D696-F27C-BD95-5BEBCF3AC000}"/>
          </ac:spMkLst>
        </pc:spChg>
        <pc:spChg chg="add del mod">
          <ac:chgData name="Tommy McClure" userId="5f57beb918c8a44c" providerId="LiveId" clId="{3C6E1B50-981D-458B-A472-06BE436DA305}" dt="2023-04-14T23:18:10.511" v="7678" actId="478"/>
          <ac:spMkLst>
            <pc:docMk/>
            <pc:sldMk cId="3418206844" sldId="280"/>
            <ac:spMk id="9" creationId="{ED9A736A-F6A9-5F47-B302-D39EECEA6D70}"/>
          </ac:spMkLst>
        </pc:spChg>
        <pc:spChg chg="add mod">
          <ac:chgData name="Tommy McClure" userId="5f57beb918c8a44c" providerId="LiveId" clId="{3C6E1B50-981D-458B-A472-06BE436DA305}" dt="2023-04-14T23:18:15.651" v="7679" actId="478"/>
          <ac:spMkLst>
            <pc:docMk/>
            <pc:sldMk cId="3418206844" sldId="280"/>
            <ac:spMk id="11" creationId="{6EC067D8-AAA7-A2F3-99F8-E6FCF6D69702}"/>
          </ac:spMkLst>
        </pc:spChg>
        <pc:spChg chg="add mod">
          <ac:chgData name="Tommy McClure" userId="5f57beb918c8a44c" providerId="LiveId" clId="{3C6E1B50-981D-458B-A472-06BE436DA305}" dt="2023-04-14T23:18:19.276" v="7680" actId="478"/>
          <ac:spMkLst>
            <pc:docMk/>
            <pc:sldMk cId="3418206844" sldId="280"/>
            <ac:spMk id="13" creationId="{2C0AE6FC-0B13-A29F-6928-F01D90BCBAE6}"/>
          </ac:spMkLst>
        </pc:spChg>
        <pc:picChg chg="del mod">
          <ac:chgData name="Tommy McClure" userId="5f57beb918c8a44c" providerId="LiveId" clId="{3C6E1B50-981D-458B-A472-06BE436DA305}" dt="2023-04-14T23:18:07.057" v="7677" actId="478"/>
          <ac:picMkLst>
            <pc:docMk/>
            <pc:sldMk cId="3418206844" sldId="280"/>
            <ac:picMk id="8" creationId="{71DAFD00-5660-EAA6-4DE3-83F373055A99}"/>
          </ac:picMkLst>
        </pc:picChg>
      </pc:sldChg>
      <pc:sldChg chg="del modTransition">
        <pc:chgData name="Tommy McClure" userId="5f57beb918c8a44c" providerId="LiveId" clId="{3C6E1B50-981D-458B-A472-06BE436DA305}" dt="2023-04-14T23:41:39.104" v="7882" actId="2696"/>
        <pc:sldMkLst>
          <pc:docMk/>
          <pc:sldMk cId="2577936335" sldId="281"/>
        </pc:sldMkLst>
      </pc:sldChg>
      <pc:sldChg chg="del">
        <pc:chgData name="Tommy McClure" userId="5f57beb918c8a44c" providerId="LiveId" clId="{3C6E1B50-981D-458B-A472-06BE436DA305}" dt="2023-04-14T23:17:59.917" v="7675" actId="2696"/>
        <pc:sldMkLst>
          <pc:docMk/>
          <pc:sldMk cId="1164941242" sldId="282"/>
        </pc:sldMkLst>
      </pc:sldChg>
      <pc:sldChg chg="modSp mod ord modTransition">
        <pc:chgData name="Tommy McClure" userId="5f57beb918c8a44c" providerId="LiveId" clId="{3C6E1B50-981D-458B-A472-06BE436DA305}" dt="2023-04-15T19:07:52.702" v="8272" actId="207"/>
        <pc:sldMkLst>
          <pc:docMk/>
          <pc:sldMk cId="1515765395" sldId="283"/>
        </pc:sldMkLst>
        <pc:spChg chg="mod">
          <ac:chgData name="Tommy McClure" userId="5f57beb918c8a44c" providerId="LiveId" clId="{3C6E1B50-981D-458B-A472-06BE436DA305}" dt="2023-04-15T19:07:52.702" v="8272" actId="207"/>
          <ac:spMkLst>
            <pc:docMk/>
            <pc:sldMk cId="1515765395" sldId="283"/>
            <ac:spMk id="2" creationId="{D76B9873-F740-199C-94F7-91E832711F87}"/>
          </ac:spMkLst>
        </pc:spChg>
      </pc:sldChg>
      <pc:sldChg chg="add del modTransition">
        <pc:chgData name="Tommy McClure" userId="5f57beb918c8a44c" providerId="LiveId" clId="{3C6E1B50-981D-458B-A472-06BE436DA305}" dt="2023-04-15T00:01:26.478" v="7971" actId="2696"/>
        <pc:sldMkLst>
          <pc:docMk/>
          <pc:sldMk cId="2280403378" sldId="284"/>
        </pc:sldMkLst>
      </pc:sldChg>
      <pc:sldChg chg="add del setBg">
        <pc:chgData name="Tommy McClure" userId="5f57beb918c8a44c" providerId="LiveId" clId="{3C6E1B50-981D-458B-A472-06BE436DA305}" dt="2023-04-15T00:00:46.151" v="7962"/>
        <pc:sldMkLst>
          <pc:docMk/>
          <pc:sldMk cId="2341693756" sldId="284"/>
        </pc:sldMkLst>
      </pc:sldChg>
      <pc:sldChg chg="modSp add mod modTransition modAnim modNotes modNotesTx">
        <pc:chgData name="Tommy McClure" userId="5f57beb918c8a44c" providerId="LiveId" clId="{3C6E1B50-981D-458B-A472-06BE436DA305}" dt="2023-04-16T14:12:25.993" v="8665" actId="115"/>
        <pc:sldMkLst>
          <pc:docMk/>
          <pc:sldMk cId="2450865045" sldId="285"/>
        </pc:sldMkLst>
        <pc:spChg chg="mod">
          <ac:chgData name="Tommy McClure" userId="5f57beb918c8a44c" providerId="LiveId" clId="{3C6E1B50-981D-458B-A472-06BE436DA305}" dt="2023-04-14T17:13:10.691" v="1164" actId="20577"/>
          <ac:spMkLst>
            <pc:docMk/>
            <pc:sldMk cId="2450865045" sldId="285"/>
            <ac:spMk id="6" creationId="{F4670842-F4E6-6AFC-7D3C-2AE088FCF0B9}"/>
          </ac:spMkLst>
        </pc:spChg>
      </pc:sldChg>
      <pc:sldChg chg="delSp modSp new mod modTransition modAnim">
        <pc:chgData name="Tommy McClure" userId="5f57beb918c8a44c" providerId="LiveId" clId="{3C6E1B50-981D-458B-A472-06BE436DA305}" dt="2023-04-16T01:31:50.626" v="8606" actId="1036"/>
        <pc:sldMkLst>
          <pc:docMk/>
          <pc:sldMk cId="453651845" sldId="286"/>
        </pc:sldMkLst>
        <pc:spChg chg="mod">
          <ac:chgData name="Tommy McClure" userId="5f57beb918c8a44c" providerId="LiveId" clId="{3C6E1B50-981D-458B-A472-06BE436DA305}" dt="2023-04-14T18:07:19.846" v="2282" actId="1035"/>
          <ac:spMkLst>
            <pc:docMk/>
            <pc:sldMk cId="453651845" sldId="286"/>
            <ac:spMk id="2" creationId="{37E26824-E302-194F-C897-17BD7AEC8B84}"/>
          </ac:spMkLst>
        </pc:spChg>
        <pc:spChg chg="mod">
          <ac:chgData name="Tommy McClure" userId="5f57beb918c8a44c" providerId="LiveId" clId="{3C6E1B50-981D-458B-A472-06BE436DA305}" dt="2023-04-16T01:31:50.626" v="8606" actId="1036"/>
          <ac:spMkLst>
            <pc:docMk/>
            <pc:sldMk cId="453651845" sldId="286"/>
            <ac:spMk id="3" creationId="{077C97CF-1271-2DDA-E8F0-26379CE766E9}"/>
          </ac:spMkLst>
        </pc:spChg>
        <pc:spChg chg="del mod">
          <ac:chgData name="Tommy McClure" userId="5f57beb918c8a44c" providerId="LiveId" clId="{3C6E1B50-981D-458B-A472-06BE436DA305}" dt="2023-04-14T17:14:47.157" v="1192" actId="478"/>
          <ac:spMkLst>
            <pc:docMk/>
            <pc:sldMk cId="453651845" sldId="286"/>
            <ac:spMk id="4" creationId="{F9EFD516-0194-CD75-44FC-BD9723863212}"/>
          </ac:spMkLst>
        </pc:spChg>
      </pc:sldChg>
      <pc:sldChg chg="modSp add mod ord modTransition modAnim modNotes modNotesTx">
        <pc:chgData name="Tommy McClure" userId="5f57beb918c8a44c" providerId="LiveId" clId="{3C6E1B50-981D-458B-A472-06BE436DA305}" dt="2023-04-16T14:52:19.767" v="8837" actId="20577"/>
        <pc:sldMkLst>
          <pc:docMk/>
          <pc:sldMk cId="3774507643" sldId="287"/>
        </pc:sldMkLst>
        <pc:spChg chg="mod">
          <ac:chgData name="Tommy McClure" userId="5f57beb918c8a44c" providerId="LiveId" clId="{3C6E1B50-981D-458B-A472-06BE436DA305}" dt="2023-04-14T20:03:05.672" v="3105" actId="20577"/>
          <ac:spMkLst>
            <pc:docMk/>
            <pc:sldMk cId="3774507643" sldId="287"/>
            <ac:spMk id="2" creationId="{37E26824-E302-194F-C897-17BD7AEC8B84}"/>
          </ac:spMkLst>
        </pc:spChg>
        <pc:spChg chg="mod">
          <ac:chgData name="Tommy McClure" userId="5f57beb918c8a44c" providerId="LiveId" clId="{3C6E1B50-981D-458B-A472-06BE436DA305}" dt="2023-04-15T19:08:31.576" v="8274" actId="115"/>
          <ac:spMkLst>
            <pc:docMk/>
            <pc:sldMk cId="3774507643" sldId="287"/>
            <ac:spMk id="3" creationId="{077C97CF-1271-2DDA-E8F0-26379CE766E9}"/>
          </ac:spMkLst>
        </pc:spChg>
      </pc:sldChg>
      <pc:sldChg chg="modSp add del mod ord modTransition modAnim">
        <pc:chgData name="Tommy McClure" userId="5f57beb918c8a44c" providerId="LiveId" clId="{3C6E1B50-981D-458B-A472-06BE436DA305}" dt="2023-04-16T01:32:06.579" v="8623" actId="1036"/>
        <pc:sldMkLst>
          <pc:docMk/>
          <pc:sldMk cId="224744942" sldId="288"/>
        </pc:sldMkLst>
        <pc:spChg chg="mod">
          <ac:chgData name="Tommy McClure" userId="5f57beb918c8a44c" providerId="LiveId" clId="{3C6E1B50-981D-458B-A472-06BE436DA305}" dt="2023-04-14T18:21:35.959" v="2314" actId="20577"/>
          <ac:spMkLst>
            <pc:docMk/>
            <pc:sldMk cId="224744942" sldId="288"/>
            <ac:spMk id="2" creationId="{37E26824-E302-194F-C897-17BD7AEC8B84}"/>
          </ac:spMkLst>
        </pc:spChg>
        <pc:spChg chg="mod">
          <ac:chgData name="Tommy McClure" userId="5f57beb918c8a44c" providerId="LiveId" clId="{3C6E1B50-981D-458B-A472-06BE436DA305}" dt="2023-04-16T01:32:06.579" v="8623" actId="1036"/>
          <ac:spMkLst>
            <pc:docMk/>
            <pc:sldMk cId="224744942" sldId="288"/>
            <ac:spMk id="3" creationId="{077C97CF-1271-2DDA-E8F0-26379CE766E9}"/>
          </ac:spMkLst>
        </pc:spChg>
      </pc:sldChg>
      <pc:sldChg chg="modSp add mod modTransition modAnim modNotes modNotesTx">
        <pc:chgData name="Tommy McClure" userId="5f57beb918c8a44c" providerId="LiveId" clId="{3C6E1B50-981D-458B-A472-06BE436DA305}" dt="2023-04-16T15:11:35.485" v="8990" actId="2711"/>
        <pc:sldMkLst>
          <pc:docMk/>
          <pc:sldMk cId="192654353" sldId="289"/>
        </pc:sldMkLst>
        <pc:spChg chg="mod">
          <ac:chgData name="Tommy McClure" userId="5f57beb918c8a44c" providerId="LiveId" clId="{3C6E1B50-981D-458B-A472-06BE436DA305}" dt="2023-04-14T20:41:59.392" v="4339" actId="20577"/>
          <ac:spMkLst>
            <pc:docMk/>
            <pc:sldMk cId="192654353" sldId="289"/>
            <ac:spMk id="3" creationId="{077C97CF-1271-2DDA-E8F0-26379CE766E9}"/>
          </ac:spMkLst>
        </pc:spChg>
      </pc:sldChg>
      <pc:sldChg chg="modSp add mod modTransition modAnim modNotes modNotesTx">
        <pc:chgData name="Tommy McClure" userId="5f57beb918c8a44c" providerId="LiveId" clId="{3C6E1B50-981D-458B-A472-06BE436DA305}" dt="2023-04-16T15:02:42.846" v="8893" actId="313"/>
        <pc:sldMkLst>
          <pc:docMk/>
          <pc:sldMk cId="1866089098" sldId="290"/>
        </pc:sldMkLst>
        <pc:spChg chg="mod">
          <ac:chgData name="Tommy McClure" userId="5f57beb918c8a44c" providerId="LiveId" clId="{3C6E1B50-981D-458B-A472-06BE436DA305}" dt="2023-04-14T20:43:43.357" v="4420" actId="1038"/>
          <ac:spMkLst>
            <pc:docMk/>
            <pc:sldMk cId="1866089098" sldId="290"/>
            <ac:spMk id="2" creationId="{37E26824-E302-194F-C897-17BD7AEC8B84}"/>
          </ac:spMkLst>
        </pc:spChg>
        <pc:spChg chg="mod">
          <ac:chgData name="Tommy McClure" userId="5f57beb918c8a44c" providerId="LiveId" clId="{3C6E1B50-981D-458B-A472-06BE436DA305}" dt="2023-04-16T02:27:59.251" v="8650" actId="20577"/>
          <ac:spMkLst>
            <pc:docMk/>
            <pc:sldMk cId="1866089098" sldId="290"/>
            <ac:spMk id="3" creationId="{077C97CF-1271-2DDA-E8F0-26379CE766E9}"/>
          </ac:spMkLst>
        </pc:spChg>
      </pc:sldChg>
      <pc:sldChg chg="addSp delSp modSp add mod ord modTransition modAnim">
        <pc:chgData name="Tommy McClure" userId="5f57beb918c8a44c" providerId="LiveId" clId="{3C6E1B50-981D-458B-A472-06BE436DA305}" dt="2023-04-15T00:46:51.434" v="8144" actId="20577"/>
        <pc:sldMkLst>
          <pc:docMk/>
          <pc:sldMk cId="1762717679" sldId="291"/>
        </pc:sldMkLst>
        <pc:spChg chg="del">
          <ac:chgData name="Tommy McClure" userId="5f57beb918c8a44c" providerId="LiveId" clId="{3C6E1B50-981D-458B-A472-06BE436DA305}" dt="2023-04-14T20:46:22.102" v="4426" actId="478"/>
          <ac:spMkLst>
            <pc:docMk/>
            <pc:sldMk cId="1762717679" sldId="291"/>
            <ac:spMk id="2" creationId="{37E26824-E302-194F-C897-17BD7AEC8B84}"/>
          </ac:spMkLst>
        </pc:spChg>
        <pc:spChg chg="mod">
          <ac:chgData name="Tommy McClure" userId="5f57beb918c8a44c" providerId="LiveId" clId="{3C6E1B50-981D-458B-A472-06BE436DA305}" dt="2023-04-15T00:46:51.434" v="8144" actId="20577"/>
          <ac:spMkLst>
            <pc:docMk/>
            <pc:sldMk cId="1762717679" sldId="291"/>
            <ac:spMk id="3" creationId="{077C97CF-1271-2DDA-E8F0-26379CE766E9}"/>
          </ac:spMkLst>
        </pc:spChg>
        <pc:spChg chg="add del mod">
          <ac:chgData name="Tommy McClure" userId="5f57beb918c8a44c" providerId="LiveId" clId="{3C6E1B50-981D-458B-A472-06BE436DA305}" dt="2023-04-14T20:46:42.445" v="4428" actId="478"/>
          <ac:spMkLst>
            <pc:docMk/>
            <pc:sldMk cId="1762717679" sldId="291"/>
            <ac:spMk id="8" creationId="{335F9ECE-B15E-7054-3A25-1DAAA9F08688}"/>
          </ac:spMkLst>
        </pc:spChg>
        <pc:spChg chg="add mod">
          <ac:chgData name="Tommy McClure" userId="5f57beb918c8a44c" providerId="LiveId" clId="{3C6E1B50-981D-458B-A472-06BE436DA305}" dt="2023-04-14T20:46:33.102" v="4427"/>
          <ac:spMkLst>
            <pc:docMk/>
            <pc:sldMk cId="1762717679" sldId="291"/>
            <ac:spMk id="9" creationId="{722D98A1-4CD3-A8C7-662B-BD6C0CFC7C2E}"/>
          </ac:spMkLst>
        </pc:spChg>
      </pc:sldChg>
      <pc:sldChg chg="modSp add mod ord modTransition modAnim">
        <pc:chgData name="Tommy McClure" userId="5f57beb918c8a44c" providerId="LiveId" clId="{3C6E1B50-981D-458B-A472-06BE436DA305}" dt="2023-04-16T01:32:28.375" v="8646" actId="1036"/>
        <pc:sldMkLst>
          <pc:docMk/>
          <pc:sldMk cId="976216280" sldId="292"/>
        </pc:sldMkLst>
        <pc:spChg chg="mod">
          <ac:chgData name="Tommy McClure" userId="5f57beb918c8a44c" providerId="LiveId" clId="{3C6E1B50-981D-458B-A472-06BE436DA305}" dt="2023-04-14T21:29:48.585" v="5700" actId="20577"/>
          <ac:spMkLst>
            <pc:docMk/>
            <pc:sldMk cId="976216280" sldId="292"/>
            <ac:spMk id="2" creationId="{37E26824-E302-194F-C897-17BD7AEC8B84}"/>
          </ac:spMkLst>
        </pc:spChg>
        <pc:spChg chg="mod">
          <ac:chgData name="Tommy McClure" userId="5f57beb918c8a44c" providerId="LiveId" clId="{3C6E1B50-981D-458B-A472-06BE436DA305}" dt="2023-04-16T01:32:28.375" v="8646" actId="1036"/>
          <ac:spMkLst>
            <pc:docMk/>
            <pc:sldMk cId="976216280" sldId="292"/>
            <ac:spMk id="3" creationId="{077C97CF-1271-2DDA-E8F0-26379CE766E9}"/>
          </ac:spMkLst>
        </pc:spChg>
      </pc:sldChg>
      <pc:sldChg chg="modSp add del mod ord">
        <pc:chgData name="Tommy McClure" userId="5f57beb918c8a44c" providerId="LiveId" clId="{3C6E1B50-981D-458B-A472-06BE436DA305}" dt="2023-04-14T21:28:54.290" v="5675" actId="2890"/>
        <pc:sldMkLst>
          <pc:docMk/>
          <pc:sldMk cId="2778382786" sldId="292"/>
        </pc:sldMkLst>
        <pc:spChg chg="mod">
          <ac:chgData name="Tommy McClure" userId="5f57beb918c8a44c" providerId="LiveId" clId="{3C6E1B50-981D-458B-A472-06BE436DA305}" dt="2023-04-14T21:28:42.743" v="5673" actId="20577"/>
          <ac:spMkLst>
            <pc:docMk/>
            <pc:sldMk cId="2778382786" sldId="292"/>
            <ac:spMk id="2" creationId="{37E26824-E302-194F-C897-17BD7AEC8B84}"/>
          </ac:spMkLst>
        </pc:spChg>
      </pc:sldChg>
      <pc:sldChg chg="modSp add mod ord modTransition modAnim modNotes modNotesTx">
        <pc:chgData name="Tommy McClure" userId="5f57beb918c8a44c" providerId="LiveId" clId="{3C6E1B50-981D-458B-A472-06BE436DA305}" dt="2023-04-16T15:10:42.565" v="8987" actId="20577"/>
        <pc:sldMkLst>
          <pc:docMk/>
          <pc:sldMk cId="4084614727" sldId="293"/>
        </pc:sldMkLst>
        <pc:spChg chg="mod">
          <ac:chgData name="Tommy McClure" userId="5f57beb918c8a44c" providerId="LiveId" clId="{3C6E1B50-981D-458B-A472-06BE436DA305}" dt="2023-04-14T21:32:29.064" v="5763" actId="20577"/>
          <ac:spMkLst>
            <pc:docMk/>
            <pc:sldMk cId="4084614727" sldId="293"/>
            <ac:spMk id="2" creationId="{37E26824-E302-194F-C897-17BD7AEC8B84}"/>
          </ac:spMkLst>
        </pc:spChg>
        <pc:spChg chg="mod">
          <ac:chgData name="Tommy McClure" userId="5f57beb918c8a44c" providerId="LiveId" clId="{3C6E1B50-981D-458B-A472-06BE436DA305}" dt="2023-04-15T19:10:12.150" v="8278" actId="27636"/>
          <ac:spMkLst>
            <pc:docMk/>
            <pc:sldMk cId="4084614727" sldId="293"/>
            <ac:spMk id="3" creationId="{077C97CF-1271-2DDA-E8F0-26379CE766E9}"/>
          </ac:spMkLst>
        </pc:spChg>
      </pc:sldChg>
      <pc:sldChg chg="addSp delSp modSp add mod modTransition delAnim modAnim modNotes modNotesTx">
        <pc:chgData name="Tommy McClure" userId="5f57beb918c8a44c" providerId="LiveId" clId="{3C6E1B50-981D-458B-A472-06BE436DA305}" dt="2023-04-16T01:15:46.401" v="8586" actId="14100"/>
        <pc:sldMkLst>
          <pc:docMk/>
          <pc:sldMk cId="434869975" sldId="294"/>
        </pc:sldMkLst>
        <pc:spChg chg="mod">
          <ac:chgData name="Tommy McClure" userId="5f57beb918c8a44c" providerId="LiveId" clId="{3C6E1B50-981D-458B-A472-06BE436DA305}" dt="2023-04-14T22:32:41.416" v="6766" actId="2710"/>
          <ac:spMkLst>
            <pc:docMk/>
            <pc:sldMk cId="434869975" sldId="294"/>
            <ac:spMk id="2" creationId="{37E26824-E302-194F-C897-17BD7AEC8B84}"/>
          </ac:spMkLst>
        </pc:spChg>
        <pc:spChg chg="mod">
          <ac:chgData name="Tommy McClure" userId="5f57beb918c8a44c" providerId="LiveId" clId="{3C6E1B50-981D-458B-A472-06BE436DA305}" dt="2023-04-15T19:10:38.790" v="8280" actId="27636"/>
          <ac:spMkLst>
            <pc:docMk/>
            <pc:sldMk cId="434869975" sldId="294"/>
            <ac:spMk id="3" creationId="{077C97CF-1271-2DDA-E8F0-26379CE766E9}"/>
          </ac:spMkLst>
        </pc:spChg>
        <pc:spChg chg="add mod">
          <ac:chgData name="Tommy McClure" userId="5f57beb918c8a44c" providerId="LiveId" clId="{3C6E1B50-981D-458B-A472-06BE436DA305}" dt="2023-04-14T22:31:07.623" v="6757" actId="1076"/>
          <ac:spMkLst>
            <pc:docMk/>
            <pc:sldMk cId="434869975" sldId="294"/>
            <ac:spMk id="4" creationId="{0E641F49-09B3-7E54-3BFF-3A22B6B8B28D}"/>
          </ac:spMkLst>
        </pc:spChg>
        <pc:spChg chg="add mod">
          <ac:chgData name="Tommy McClure" userId="5f57beb918c8a44c" providerId="LiveId" clId="{3C6E1B50-981D-458B-A472-06BE436DA305}" dt="2023-04-14T22:33:54.742" v="6772" actId="1076"/>
          <ac:spMkLst>
            <pc:docMk/>
            <pc:sldMk cId="434869975" sldId="294"/>
            <ac:spMk id="8" creationId="{8EE7AA11-1135-FFA3-357F-59D54265E465}"/>
          </ac:spMkLst>
        </pc:spChg>
        <pc:spChg chg="add del mod">
          <ac:chgData name="Tommy McClure" userId="5f57beb918c8a44c" providerId="LiveId" clId="{3C6E1B50-981D-458B-A472-06BE436DA305}" dt="2023-04-15T20:05:23.761" v="8534" actId="478"/>
          <ac:spMkLst>
            <pc:docMk/>
            <pc:sldMk cId="434869975" sldId="294"/>
            <ac:spMk id="9" creationId="{0757687A-86C9-77B2-A7FF-7891CD5EAF82}"/>
          </ac:spMkLst>
        </pc:spChg>
        <pc:spChg chg="add mod">
          <ac:chgData name="Tommy McClure" userId="5f57beb918c8a44c" providerId="LiveId" clId="{3C6E1B50-981D-458B-A472-06BE436DA305}" dt="2023-04-15T20:05:26.279" v="8535"/>
          <ac:spMkLst>
            <pc:docMk/>
            <pc:sldMk cId="434869975" sldId="294"/>
            <ac:spMk id="10" creationId="{FD7B2D69-663C-CC03-D323-03B149129617}"/>
          </ac:spMkLst>
        </pc:spChg>
      </pc:sldChg>
      <pc:sldChg chg="modSp mod ord modTransition modAnim">
        <pc:chgData name="Tommy McClure" userId="5f57beb918c8a44c" providerId="LiveId" clId="{3C6E1B50-981D-458B-A472-06BE436DA305}" dt="2023-04-15T20:02:19.200" v="8454" actId="20577"/>
        <pc:sldMkLst>
          <pc:docMk/>
          <pc:sldMk cId="738623759" sldId="295"/>
        </pc:sldMkLst>
        <pc:spChg chg="mod">
          <ac:chgData name="Tommy McClure" userId="5f57beb918c8a44c" providerId="LiveId" clId="{3C6E1B50-981D-458B-A472-06BE436DA305}" dt="2023-04-15T20:02:19.200" v="8454" actId="20577"/>
          <ac:spMkLst>
            <pc:docMk/>
            <pc:sldMk cId="738623759" sldId="295"/>
            <ac:spMk id="2" creationId="{37E26824-E302-194F-C897-17BD7AEC8B84}"/>
          </ac:spMkLst>
        </pc:spChg>
        <pc:spChg chg="mod">
          <ac:chgData name="Tommy McClure" userId="5f57beb918c8a44c" providerId="LiveId" clId="{3C6E1B50-981D-458B-A472-06BE436DA305}" dt="2023-04-14T23:02:35.874" v="7355" actId="1076"/>
          <ac:spMkLst>
            <pc:docMk/>
            <pc:sldMk cId="738623759" sldId="295"/>
            <ac:spMk id="3" creationId="{077C97CF-1271-2DDA-E8F0-26379CE766E9}"/>
          </ac:spMkLst>
        </pc:spChg>
      </pc:sldChg>
      <pc:sldChg chg="modSp add mod modTransition modAnim">
        <pc:chgData name="Tommy McClure" userId="5f57beb918c8a44c" providerId="LiveId" clId="{3C6E1B50-981D-458B-A472-06BE436DA305}" dt="2023-04-15T20:02:28.279" v="8463" actId="20577"/>
        <pc:sldMkLst>
          <pc:docMk/>
          <pc:sldMk cId="1277981517" sldId="296"/>
        </pc:sldMkLst>
        <pc:spChg chg="mod">
          <ac:chgData name="Tommy McClure" userId="5f57beb918c8a44c" providerId="LiveId" clId="{3C6E1B50-981D-458B-A472-06BE436DA305}" dt="2023-04-15T20:02:28.279" v="8463" actId="20577"/>
          <ac:spMkLst>
            <pc:docMk/>
            <pc:sldMk cId="1277981517" sldId="296"/>
            <ac:spMk id="2" creationId="{37E26824-E302-194F-C897-17BD7AEC8B84}"/>
          </ac:spMkLst>
        </pc:spChg>
        <pc:spChg chg="mod">
          <ac:chgData name="Tommy McClure" userId="5f57beb918c8a44c" providerId="LiveId" clId="{3C6E1B50-981D-458B-A472-06BE436DA305}" dt="2023-04-14T23:03:43.664" v="7360" actId="27636"/>
          <ac:spMkLst>
            <pc:docMk/>
            <pc:sldMk cId="1277981517" sldId="296"/>
            <ac:spMk id="3" creationId="{077C97CF-1271-2DDA-E8F0-26379CE766E9}"/>
          </ac:spMkLst>
        </pc:spChg>
      </pc:sldChg>
      <pc:sldChg chg="modSp add mod modTransition modAnim">
        <pc:chgData name="Tommy McClure" userId="5f57beb918c8a44c" providerId="LiveId" clId="{3C6E1B50-981D-458B-A472-06BE436DA305}" dt="2023-04-15T20:02:36.238" v="8472" actId="20577"/>
        <pc:sldMkLst>
          <pc:docMk/>
          <pc:sldMk cId="1338326781" sldId="297"/>
        </pc:sldMkLst>
        <pc:spChg chg="mod">
          <ac:chgData name="Tommy McClure" userId="5f57beb918c8a44c" providerId="LiveId" clId="{3C6E1B50-981D-458B-A472-06BE436DA305}" dt="2023-04-15T20:02:36.238" v="8472" actId="20577"/>
          <ac:spMkLst>
            <pc:docMk/>
            <pc:sldMk cId="1338326781" sldId="297"/>
            <ac:spMk id="2" creationId="{37E26824-E302-194F-C897-17BD7AEC8B84}"/>
          </ac:spMkLst>
        </pc:spChg>
        <pc:spChg chg="mod">
          <ac:chgData name="Tommy McClure" userId="5f57beb918c8a44c" providerId="LiveId" clId="{3C6E1B50-981D-458B-A472-06BE436DA305}" dt="2023-04-14T23:04:58.303" v="7390" actId="113"/>
          <ac:spMkLst>
            <pc:docMk/>
            <pc:sldMk cId="1338326781" sldId="297"/>
            <ac:spMk id="3" creationId="{077C97CF-1271-2DDA-E8F0-26379CE766E9}"/>
          </ac:spMkLst>
        </pc:spChg>
      </pc:sldChg>
      <pc:sldChg chg="modSp add mod ord modTransition modAnim">
        <pc:chgData name="Tommy McClure" userId="5f57beb918c8a44c" providerId="LiveId" clId="{3C6E1B50-981D-458B-A472-06BE436DA305}" dt="2023-04-15T20:02:48.612" v="8481" actId="20577"/>
        <pc:sldMkLst>
          <pc:docMk/>
          <pc:sldMk cId="4229950526" sldId="298"/>
        </pc:sldMkLst>
        <pc:spChg chg="mod">
          <ac:chgData name="Tommy McClure" userId="5f57beb918c8a44c" providerId="LiveId" clId="{3C6E1B50-981D-458B-A472-06BE436DA305}" dt="2023-04-15T20:02:48.612" v="8481" actId="20577"/>
          <ac:spMkLst>
            <pc:docMk/>
            <pc:sldMk cId="4229950526" sldId="298"/>
            <ac:spMk id="2" creationId="{37E26824-E302-194F-C897-17BD7AEC8B84}"/>
          </ac:spMkLst>
        </pc:spChg>
        <pc:spChg chg="mod">
          <ac:chgData name="Tommy McClure" userId="5f57beb918c8a44c" providerId="LiveId" clId="{3C6E1B50-981D-458B-A472-06BE436DA305}" dt="2023-04-14T22:58:55.694" v="7276" actId="207"/>
          <ac:spMkLst>
            <pc:docMk/>
            <pc:sldMk cId="4229950526" sldId="298"/>
            <ac:spMk id="3" creationId="{077C97CF-1271-2DDA-E8F0-26379CE766E9}"/>
          </ac:spMkLst>
        </pc:spChg>
      </pc:sldChg>
      <pc:sldChg chg="modSp add mod modTransition modAnim">
        <pc:chgData name="Tommy McClure" userId="5f57beb918c8a44c" providerId="LiveId" clId="{3C6E1B50-981D-458B-A472-06BE436DA305}" dt="2023-04-15T20:03:00.316" v="8490" actId="20577"/>
        <pc:sldMkLst>
          <pc:docMk/>
          <pc:sldMk cId="3601725790" sldId="299"/>
        </pc:sldMkLst>
        <pc:spChg chg="mod">
          <ac:chgData name="Tommy McClure" userId="5f57beb918c8a44c" providerId="LiveId" clId="{3C6E1B50-981D-458B-A472-06BE436DA305}" dt="2023-04-15T20:03:00.316" v="8490" actId="20577"/>
          <ac:spMkLst>
            <pc:docMk/>
            <pc:sldMk cId="3601725790" sldId="299"/>
            <ac:spMk id="2" creationId="{37E26824-E302-194F-C897-17BD7AEC8B84}"/>
          </ac:spMkLst>
        </pc:spChg>
        <pc:spChg chg="mod">
          <ac:chgData name="Tommy McClure" userId="5f57beb918c8a44c" providerId="LiveId" clId="{3C6E1B50-981D-458B-A472-06BE436DA305}" dt="2023-04-14T23:39:25.624" v="7874" actId="207"/>
          <ac:spMkLst>
            <pc:docMk/>
            <pc:sldMk cId="3601725790" sldId="299"/>
            <ac:spMk id="3" creationId="{077C97CF-1271-2DDA-E8F0-26379CE766E9}"/>
          </ac:spMkLst>
        </pc:spChg>
      </pc:sldChg>
      <pc:sldChg chg="modSp add mod ord modTransition modAnim">
        <pc:chgData name="Tommy McClure" userId="5f57beb918c8a44c" providerId="LiveId" clId="{3C6E1B50-981D-458B-A472-06BE436DA305}" dt="2023-04-15T20:03:21.880" v="8501" actId="20577"/>
        <pc:sldMkLst>
          <pc:docMk/>
          <pc:sldMk cId="3697110275" sldId="300"/>
        </pc:sldMkLst>
        <pc:spChg chg="mod">
          <ac:chgData name="Tommy McClure" userId="5f57beb918c8a44c" providerId="LiveId" clId="{3C6E1B50-981D-458B-A472-06BE436DA305}" dt="2023-04-15T20:03:21.880" v="8501" actId="20577"/>
          <ac:spMkLst>
            <pc:docMk/>
            <pc:sldMk cId="3697110275" sldId="300"/>
            <ac:spMk id="2" creationId="{37E26824-E302-194F-C897-17BD7AEC8B84}"/>
          </ac:spMkLst>
        </pc:spChg>
        <pc:spChg chg="mod">
          <ac:chgData name="Tommy McClure" userId="5f57beb918c8a44c" providerId="LiveId" clId="{3C6E1B50-981D-458B-A472-06BE436DA305}" dt="2023-04-14T23:11:51.429" v="7590" actId="255"/>
          <ac:spMkLst>
            <pc:docMk/>
            <pc:sldMk cId="3697110275" sldId="300"/>
            <ac:spMk id="3" creationId="{077C97CF-1271-2DDA-E8F0-26379CE766E9}"/>
          </ac:spMkLst>
        </pc:spChg>
      </pc:sldChg>
      <pc:sldChg chg="modSp add mod modTransition modAnim">
        <pc:chgData name="Tommy McClure" userId="5f57beb918c8a44c" providerId="LiveId" clId="{3C6E1B50-981D-458B-A472-06BE436DA305}" dt="2023-04-15T20:03:30.743" v="8510" actId="20577"/>
        <pc:sldMkLst>
          <pc:docMk/>
          <pc:sldMk cId="3689289640" sldId="301"/>
        </pc:sldMkLst>
        <pc:spChg chg="mod">
          <ac:chgData name="Tommy McClure" userId="5f57beb918c8a44c" providerId="LiveId" clId="{3C6E1B50-981D-458B-A472-06BE436DA305}" dt="2023-04-15T20:03:30.743" v="8510" actId="20577"/>
          <ac:spMkLst>
            <pc:docMk/>
            <pc:sldMk cId="3689289640" sldId="301"/>
            <ac:spMk id="2" creationId="{37E26824-E302-194F-C897-17BD7AEC8B84}"/>
          </ac:spMkLst>
        </pc:spChg>
        <pc:spChg chg="mod">
          <ac:chgData name="Tommy McClure" userId="5f57beb918c8a44c" providerId="LiveId" clId="{3C6E1B50-981D-458B-A472-06BE436DA305}" dt="2023-04-14T23:12:23.366" v="7593" actId="207"/>
          <ac:spMkLst>
            <pc:docMk/>
            <pc:sldMk cId="3689289640" sldId="301"/>
            <ac:spMk id="3" creationId="{077C97CF-1271-2DDA-E8F0-26379CE766E9}"/>
          </ac:spMkLst>
        </pc:spChg>
      </pc:sldChg>
      <pc:sldChg chg="modSp add mod modTransition modAnim">
        <pc:chgData name="Tommy McClure" userId="5f57beb918c8a44c" providerId="LiveId" clId="{3C6E1B50-981D-458B-A472-06BE436DA305}" dt="2023-04-15T20:03:39.396" v="8520" actId="20577"/>
        <pc:sldMkLst>
          <pc:docMk/>
          <pc:sldMk cId="3039810814" sldId="302"/>
        </pc:sldMkLst>
        <pc:spChg chg="mod">
          <ac:chgData name="Tommy McClure" userId="5f57beb918c8a44c" providerId="LiveId" clId="{3C6E1B50-981D-458B-A472-06BE436DA305}" dt="2023-04-15T20:03:39.396" v="8520" actId="20577"/>
          <ac:spMkLst>
            <pc:docMk/>
            <pc:sldMk cId="3039810814" sldId="302"/>
            <ac:spMk id="2" creationId="{37E26824-E302-194F-C897-17BD7AEC8B84}"/>
          </ac:spMkLst>
        </pc:spChg>
        <pc:spChg chg="mod">
          <ac:chgData name="Tommy McClure" userId="5f57beb918c8a44c" providerId="LiveId" clId="{3C6E1B50-981D-458B-A472-06BE436DA305}" dt="2023-04-14T23:37:58.174" v="7871" actId="1035"/>
          <ac:spMkLst>
            <pc:docMk/>
            <pc:sldMk cId="3039810814" sldId="302"/>
            <ac:spMk id="3" creationId="{077C97CF-1271-2DDA-E8F0-26379CE766E9}"/>
          </ac:spMkLst>
        </pc:spChg>
      </pc:sldChg>
      <pc:sldChg chg="modSp mod modTransition modNotes modNotesTx">
        <pc:chgData name="Tommy McClure" userId="5f57beb918c8a44c" providerId="LiveId" clId="{3C6E1B50-981D-458B-A472-06BE436DA305}" dt="2023-04-16T01:16:13.697" v="8590" actId="14100"/>
        <pc:sldMkLst>
          <pc:docMk/>
          <pc:sldMk cId="568870449" sldId="303"/>
        </pc:sldMkLst>
        <pc:spChg chg="mod">
          <ac:chgData name="Tommy McClure" userId="5f57beb918c8a44c" providerId="LiveId" clId="{3C6E1B50-981D-458B-A472-06BE436DA305}" dt="2023-04-15T20:03:49.117" v="8529" actId="20577"/>
          <ac:spMkLst>
            <pc:docMk/>
            <pc:sldMk cId="568870449" sldId="303"/>
            <ac:spMk id="2" creationId="{37E26824-E302-194F-C897-17BD7AEC8B84}"/>
          </ac:spMkLst>
        </pc:spChg>
        <pc:spChg chg="mod">
          <ac:chgData name="Tommy McClure" userId="5f57beb918c8a44c" providerId="LiveId" clId="{3C6E1B50-981D-458B-A472-06BE436DA305}" dt="2023-04-15T20:05:00.771" v="8533" actId="1076"/>
          <ac:spMkLst>
            <pc:docMk/>
            <pc:sldMk cId="568870449" sldId="303"/>
            <ac:spMk id="9" creationId="{0757687A-86C9-77B2-A7FF-7891CD5EAF82}"/>
          </ac:spMkLst>
        </pc:spChg>
      </pc:sldChg>
      <pc:sldChg chg="modSp mod modNotes">
        <pc:chgData name="Tommy McClure" userId="5f57beb918c8a44c" providerId="LiveId" clId="{3C6E1B50-981D-458B-A472-06BE436DA305}" dt="2023-04-16T01:16:34.962" v="8592" actId="1076"/>
        <pc:sldMkLst>
          <pc:docMk/>
          <pc:sldMk cId="2970185068" sldId="380"/>
        </pc:sldMkLst>
        <pc:spChg chg="mod">
          <ac:chgData name="Tommy McClure" userId="5f57beb918c8a44c" providerId="LiveId" clId="{3C6E1B50-981D-458B-A472-06BE436DA305}" dt="2023-04-15T20:06:58.376" v="8552" actId="1035"/>
          <ac:spMkLst>
            <pc:docMk/>
            <pc:sldMk cId="2970185068" sldId="380"/>
            <ac:spMk id="7" creationId="{2A6B56C3-77F0-4E92-B09D-C8D4A68D5E79}"/>
          </ac:spMkLst>
        </pc:spChg>
      </pc:sldChg>
      <pc:sldMasterChg chg="modTransition modSldLayout">
        <pc:chgData name="Tommy McClure" userId="5f57beb918c8a44c" providerId="LiveId" clId="{3C6E1B50-981D-458B-A472-06BE436DA305}" dt="2023-04-14T23:34:29.009" v="7821"/>
        <pc:sldMasterMkLst>
          <pc:docMk/>
          <pc:sldMasterMk cId="1636003154" sldId="2147483648"/>
        </pc:sldMasterMkLst>
        <pc:sldLayoutChg chg="modTransition">
          <pc:chgData name="Tommy McClure" userId="5f57beb918c8a44c" providerId="LiveId" clId="{3C6E1B50-981D-458B-A472-06BE436DA305}" dt="2023-04-14T23:34:29.009" v="7821"/>
          <pc:sldLayoutMkLst>
            <pc:docMk/>
            <pc:sldMasterMk cId="1636003154" sldId="2147483648"/>
            <pc:sldLayoutMk cId="3727954463" sldId="214748364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223444060" sldId="214748365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361742389" sldId="214748365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51292722" sldId="214748365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021782729" sldId="214748365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36417406" sldId="214748365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95225275" sldId="214748365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920489370" sldId="2147483657"/>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829372813" sldId="2147483658"/>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111285998" sldId="214748365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41332740" sldId="2147483660"/>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429611174" sldId="214748366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830715435" sldId="214748366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04908538" sldId="214748366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030094665" sldId="214748366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336919098" sldId="214748366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57158466" sldId="214748366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948627085" sldId="2147483667"/>
          </pc:sldLayoutMkLst>
        </pc:sldLayoutChg>
      </pc:sldMasterChg>
    </pc:docChg>
  </pc:docChgLst>
  <pc:docChgLst>
    <pc:chgData name="Tommy McClure" userId="5f57beb918c8a44c" providerId="LiveId" clId="{C75996C4-3895-480C-A871-1F2C23667524}"/>
    <pc:docChg chg="undo custSel addSld delSld modSld sldOrd">
      <pc:chgData name="Tommy McClure" userId="5f57beb918c8a44c" providerId="LiveId" clId="{C75996C4-3895-480C-A871-1F2C23667524}" dt="2023-05-14T14:57:10.026" v="7771" actId="115"/>
      <pc:docMkLst>
        <pc:docMk/>
      </pc:docMkLst>
      <pc:sldChg chg="modSp mod modNotesTx">
        <pc:chgData name="Tommy McClure" userId="5f57beb918c8a44c" providerId="LiveId" clId="{C75996C4-3895-480C-A871-1F2C23667524}" dt="2023-05-13T22:21:58.930" v="7505" actId="20577"/>
        <pc:sldMkLst>
          <pc:docMk/>
          <pc:sldMk cId="3435077016" sldId="259"/>
        </pc:sldMkLst>
        <pc:spChg chg="mod">
          <ac:chgData name="Tommy McClure" userId="5f57beb918c8a44c" providerId="LiveId" clId="{C75996C4-3895-480C-A871-1F2C23667524}" dt="2023-05-13T22:21:58.930" v="7505" actId="20577"/>
          <ac:spMkLst>
            <pc:docMk/>
            <pc:sldMk cId="3435077016" sldId="259"/>
            <ac:spMk id="6" creationId="{F4670842-F4E6-6AFC-7D3C-2AE088FCF0B9}"/>
          </ac:spMkLst>
        </pc:spChg>
      </pc:sldChg>
      <pc:sldChg chg="modNotes modNotesTx">
        <pc:chgData name="Tommy McClure" userId="5f57beb918c8a44c" providerId="LiveId" clId="{C75996C4-3895-480C-A871-1F2C23667524}" dt="2023-05-13T22:59:45.275" v="7595" actId="14100"/>
        <pc:sldMkLst>
          <pc:docMk/>
          <pc:sldMk cId="417536504" sldId="272"/>
        </pc:sldMkLst>
      </pc:sldChg>
      <pc:sldChg chg="addSp delSp modSp mod ord modAnim">
        <pc:chgData name="Tommy McClure" userId="5f57beb918c8a44c" providerId="LiveId" clId="{C75996C4-3895-480C-A871-1F2C23667524}" dt="2023-05-14T14:44:18.334" v="7730"/>
        <pc:sldMkLst>
          <pc:docMk/>
          <pc:sldMk cId="3474133943" sldId="273"/>
        </pc:sldMkLst>
        <pc:spChg chg="add mod">
          <ac:chgData name="Tommy McClure" userId="5f57beb918c8a44c" providerId="LiveId" clId="{C75996C4-3895-480C-A871-1F2C23667524}" dt="2023-05-12T16:00:11.436" v="7099" actId="1037"/>
          <ac:spMkLst>
            <pc:docMk/>
            <pc:sldMk cId="3474133943" sldId="273"/>
            <ac:spMk id="2" creationId="{6B7C9434-5482-57E8-4A11-8D589BB6D5FC}"/>
          </ac:spMkLst>
        </pc:spChg>
        <pc:spChg chg="mod">
          <ac:chgData name="Tommy McClure" userId="5f57beb918c8a44c" providerId="LiveId" clId="{C75996C4-3895-480C-A871-1F2C23667524}" dt="2023-05-12T15:48:14.506" v="6819" actId="20577"/>
          <ac:spMkLst>
            <pc:docMk/>
            <pc:sldMk cId="3474133943" sldId="273"/>
            <ac:spMk id="4" creationId="{45878135-3F5C-BB53-0082-122956799B79}"/>
          </ac:spMkLst>
        </pc:spChg>
        <pc:spChg chg="del mod">
          <ac:chgData name="Tommy McClure" userId="5f57beb918c8a44c" providerId="LiveId" clId="{C75996C4-3895-480C-A871-1F2C23667524}" dt="2023-05-12T15:51:11.328" v="6860" actId="478"/>
          <ac:spMkLst>
            <pc:docMk/>
            <pc:sldMk cId="3474133943" sldId="273"/>
            <ac:spMk id="5" creationId="{A469D68D-D550-5445-D438-768336FACD6D}"/>
          </ac:spMkLst>
        </pc:spChg>
      </pc:sldChg>
      <pc:sldChg chg="modSp mod">
        <pc:chgData name="Tommy McClure" userId="5f57beb918c8a44c" providerId="LiveId" clId="{C75996C4-3895-480C-A871-1F2C23667524}" dt="2023-05-14T14:02:26.563" v="7707" actId="1076"/>
        <pc:sldMkLst>
          <pc:docMk/>
          <pc:sldMk cId="1515765395" sldId="283"/>
        </pc:sldMkLst>
        <pc:spChg chg="mod">
          <ac:chgData name="Tommy McClure" userId="5f57beb918c8a44c" providerId="LiveId" clId="{C75996C4-3895-480C-A871-1F2C23667524}" dt="2023-05-14T14:02:26.563" v="7707" actId="1076"/>
          <ac:spMkLst>
            <pc:docMk/>
            <pc:sldMk cId="1515765395" sldId="283"/>
            <ac:spMk id="2" creationId="{D76B9873-F740-199C-94F7-91E832711F87}"/>
          </ac:spMkLst>
        </pc:spChg>
      </pc:sldChg>
      <pc:sldChg chg="modSp mod modAnim">
        <pc:chgData name="Tommy McClure" userId="5f57beb918c8a44c" providerId="LiveId" clId="{C75996C4-3895-480C-A871-1F2C23667524}" dt="2023-05-12T16:01:56.184" v="7100"/>
        <pc:sldMkLst>
          <pc:docMk/>
          <pc:sldMk cId="453651845" sldId="286"/>
        </pc:sldMkLst>
        <pc:spChg chg="mod">
          <ac:chgData name="Tommy McClure" userId="5f57beb918c8a44c" providerId="LiveId" clId="{C75996C4-3895-480C-A871-1F2C23667524}" dt="2023-05-11T22:40:53.516" v="1322" actId="20577"/>
          <ac:spMkLst>
            <pc:docMk/>
            <pc:sldMk cId="453651845" sldId="286"/>
            <ac:spMk id="2" creationId="{37E26824-E302-194F-C897-17BD7AEC8B84}"/>
          </ac:spMkLst>
        </pc:spChg>
        <pc:spChg chg="mod">
          <ac:chgData name="Tommy McClure" userId="5f57beb918c8a44c" providerId="LiveId" clId="{C75996C4-3895-480C-A871-1F2C23667524}" dt="2023-05-11T22:45:05.995" v="1394" actId="207"/>
          <ac:spMkLst>
            <pc:docMk/>
            <pc:sldMk cId="453651845" sldId="286"/>
            <ac:spMk id="3" creationId="{077C97CF-1271-2DDA-E8F0-26379CE766E9}"/>
          </ac:spMkLst>
        </pc:spChg>
      </pc:sldChg>
      <pc:sldChg chg="addSp delSp modSp mod delAnim modAnim modNotesTx">
        <pc:chgData name="Tommy McClure" userId="5f57beb918c8a44c" providerId="LiveId" clId="{C75996C4-3895-480C-A871-1F2C23667524}" dt="2023-05-12T16:50:27.052" v="7197"/>
        <pc:sldMkLst>
          <pc:docMk/>
          <pc:sldMk cId="3774507643" sldId="287"/>
        </pc:sldMkLst>
        <pc:spChg chg="del mod">
          <ac:chgData name="Tommy McClure" userId="5f57beb918c8a44c" providerId="LiveId" clId="{C75996C4-3895-480C-A871-1F2C23667524}" dt="2023-05-11T22:28:13.122" v="1078" actId="478"/>
          <ac:spMkLst>
            <pc:docMk/>
            <pc:sldMk cId="3774507643" sldId="287"/>
            <ac:spMk id="2" creationId="{37E26824-E302-194F-C897-17BD7AEC8B84}"/>
          </ac:spMkLst>
        </pc:spChg>
        <pc:spChg chg="mod">
          <ac:chgData name="Tommy McClure" userId="5f57beb918c8a44c" providerId="LiveId" clId="{C75996C4-3895-480C-A871-1F2C23667524}" dt="2023-05-12T01:43:42.040" v="2608" actId="27636"/>
          <ac:spMkLst>
            <pc:docMk/>
            <pc:sldMk cId="3774507643" sldId="287"/>
            <ac:spMk id="3" creationId="{077C97CF-1271-2DDA-E8F0-26379CE766E9}"/>
          </ac:spMkLst>
        </pc:spChg>
        <pc:spChg chg="add del mod">
          <ac:chgData name="Tommy McClure" userId="5f57beb918c8a44c" providerId="LiveId" clId="{C75996C4-3895-480C-A871-1F2C23667524}" dt="2023-05-11T22:28:44.361" v="1080" actId="478"/>
          <ac:spMkLst>
            <pc:docMk/>
            <pc:sldMk cId="3774507643" sldId="287"/>
            <ac:spMk id="8" creationId="{786759A7-9D37-02F6-AE95-6FA4E1DDE355}"/>
          </ac:spMkLst>
        </pc:spChg>
        <pc:spChg chg="add del mod">
          <ac:chgData name="Tommy McClure" userId="5f57beb918c8a44c" providerId="LiveId" clId="{C75996C4-3895-480C-A871-1F2C23667524}" dt="2023-05-11T23:27:52.545" v="2106" actId="478"/>
          <ac:spMkLst>
            <pc:docMk/>
            <pc:sldMk cId="3774507643" sldId="287"/>
            <ac:spMk id="9" creationId="{6AC5906E-94B7-3BCB-D63B-94BF5D0726CC}"/>
          </ac:spMkLst>
        </pc:spChg>
        <pc:spChg chg="add mod">
          <ac:chgData name="Tommy McClure" userId="5f57beb918c8a44c" providerId="LiveId" clId="{C75996C4-3895-480C-A871-1F2C23667524}" dt="2023-05-11T23:27:55.504" v="2107"/>
          <ac:spMkLst>
            <pc:docMk/>
            <pc:sldMk cId="3774507643" sldId="287"/>
            <ac:spMk id="10" creationId="{C7090529-8B4E-3357-2CC0-3DD50E0CC623}"/>
          </ac:spMkLst>
        </pc:spChg>
      </pc:sldChg>
      <pc:sldChg chg="modSp mod ord">
        <pc:chgData name="Tommy McClure" userId="5f57beb918c8a44c" providerId="LiveId" clId="{C75996C4-3895-480C-A871-1F2C23667524}" dt="2023-05-11T23:27:27.660" v="2105"/>
        <pc:sldMkLst>
          <pc:docMk/>
          <pc:sldMk cId="224744942" sldId="288"/>
        </pc:sldMkLst>
        <pc:spChg chg="mod">
          <ac:chgData name="Tommy McClure" userId="5f57beb918c8a44c" providerId="LiveId" clId="{C75996C4-3895-480C-A871-1F2C23667524}" dt="2023-05-11T22:42:58.819" v="1351" actId="115"/>
          <ac:spMkLst>
            <pc:docMk/>
            <pc:sldMk cId="224744942" sldId="288"/>
            <ac:spMk id="2" creationId="{37E26824-E302-194F-C897-17BD7AEC8B84}"/>
          </ac:spMkLst>
        </pc:spChg>
        <pc:spChg chg="mod">
          <ac:chgData name="Tommy McClure" userId="5f57beb918c8a44c" providerId="LiveId" clId="{C75996C4-3895-480C-A871-1F2C23667524}" dt="2023-05-11T22:46:06.313" v="1409" actId="207"/>
          <ac:spMkLst>
            <pc:docMk/>
            <pc:sldMk cId="224744942" sldId="288"/>
            <ac:spMk id="3" creationId="{077C97CF-1271-2DDA-E8F0-26379CE766E9}"/>
          </ac:spMkLst>
        </pc:spChg>
        <pc:spChg chg="mod">
          <ac:chgData name="Tommy McClure" userId="5f57beb918c8a44c" providerId="LiveId" clId="{C75996C4-3895-480C-A871-1F2C23667524}" dt="2023-05-11T22:46:08.068" v="1410" actId="1076"/>
          <ac:spMkLst>
            <pc:docMk/>
            <pc:sldMk cId="224744942" sldId="288"/>
            <ac:spMk id="6" creationId="{29BE5911-8661-6A9A-B8B1-B24D57106903}"/>
          </ac:spMkLst>
        </pc:spChg>
      </pc:sldChg>
      <pc:sldChg chg="del ord">
        <pc:chgData name="Tommy McClure" userId="5f57beb918c8a44c" providerId="LiveId" clId="{C75996C4-3895-480C-A871-1F2C23667524}" dt="2023-05-12T15:47:37.612" v="6785" actId="2696"/>
        <pc:sldMkLst>
          <pc:docMk/>
          <pc:sldMk cId="192654353" sldId="289"/>
        </pc:sldMkLst>
      </pc:sldChg>
      <pc:sldChg chg="del">
        <pc:chgData name="Tommy McClure" userId="5f57beb918c8a44c" providerId="LiveId" clId="{C75996C4-3895-480C-A871-1F2C23667524}" dt="2023-05-12T15:47:46.635" v="6786" actId="2696"/>
        <pc:sldMkLst>
          <pc:docMk/>
          <pc:sldMk cId="1866089098" sldId="290"/>
        </pc:sldMkLst>
      </pc:sldChg>
      <pc:sldChg chg="addSp delSp modSp mod ord delAnim modAnim">
        <pc:chgData name="Tommy McClure" userId="5f57beb918c8a44c" providerId="LiveId" clId="{C75996C4-3895-480C-A871-1F2C23667524}" dt="2023-05-12T16:37:45.078" v="7130" actId="207"/>
        <pc:sldMkLst>
          <pc:docMk/>
          <pc:sldMk cId="1762717679" sldId="291"/>
        </pc:sldMkLst>
        <pc:spChg chg="mod">
          <ac:chgData name="Tommy McClure" userId="5f57beb918c8a44c" providerId="LiveId" clId="{C75996C4-3895-480C-A871-1F2C23667524}" dt="2023-05-12T16:37:45.078" v="7130" actId="207"/>
          <ac:spMkLst>
            <pc:docMk/>
            <pc:sldMk cId="1762717679" sldId="291"/>
            <ac:spMk id="3" creationId="{077C97CF-1271-2DDA-E8F0-26379CE766E9}"/>
          </ac:spMkLst>
        </pc:spChg>
        <pc:spChg chg="add del">
          <ac:chgData name="Tommy McClure" userId="5f57beb918c8a44c" providerId="LiveId" clId="{C75996C4-3895-480C-A871-1F2C23667524}" dt="2023-05-12T02:30:02.785" v="3497" actId="22"/>
          <ac:spMkLst>
            <pc:docMk/>
            <pc:sldMk cId="1762717679" sldId="291"/>
            <ac:spMk id="4" creationId="{97F715E9-60B9-5EAD-2338-195278A0B33B}"/>
          </ac:spMkLst>
        </pc:spChg>
        <pc:spChg chg="add mod">
          <ac:chgData name="Tommy McClure" userId="5f57beb918c8a44c" providerId="LiveId" clId="{C75996C4-3895-480C-A871-1F2C23667524}" dt="2023-05-12T02:36:01.192" v="3547" actId="114"/>
          <ac:spMkLst>
            <pc:docMk/>
            <pc:sldMk cId="1762717679" sldId="291"/>
            <ac:spMk id="8" creationId="{4F291B76-A6FF-7994-6750-781AE430191E}"/>
          </ac:spMkLst>
        </pc:spChg>
        <pc:spChg chg="del">
          <ac:chgData name="Tommy McClure" userId="5f57beb918c8a44c" providerId="LiveId" clId="{C75996C4-3895-480C-A871-1F2C23667524}" dt="2023-05-12T02:29:45.538" v="3495" actId="478"/>
          <ac:spMkLst>
            <pc:docMk/>
            <pc:sldMk cId="1762717679" sldId="291"/>
            <ac:spMk id="9" creationId="{722D98A1-4CD3-A8C7-662B-BD6C0CFC7C2E}"/>
          </ac:spMkLst>
        </pc:spChg>
      </pc:sldChg>
      <pc:sldChg chg="del">
        <pc:chgData name="Tommy McClure" userId="5f57beb918c8a44c" providerId="LiveId" clId="{C75996C4-3895-480C-A871-1F2C23667524}" dt="2023-05-12T15:47:52.169" v="6787" actId="2696"/>
        <pc:sldMkLst>
          <pc:docMk/>
          <pc:sldMk cId="976216280" sldId="292"/>
        </pc:sldMkLst>
      </pc:sldChg>
      <pc:sldChg chg="del">
        <pc:chgData name="Tommy McClure" userId="5f57beb918c8a44c" providerId="LiveId" clId="{C75996C4-3895-480C-A871-1F2C23667524}" dt="2023-05-12T15:47:57.856" v="6788" actId="2696"/>
        <pc:sldMkLst>
          <pc:docMk/>
          <pc:sldMk cId="4084614727" sldId="293"/>
        </pc:sldMkLst>
      </pc:sldChg>
      <pc:sldChg chg="del">
        <pc:chgData name="Tommy McClure" userId="5f57beb918c8a44c" providerId="LiveId" clId="{C75996C4-3895-480C-A871-1F2C23667524}" dt="2023-05-12T15:56:29.725" v="7070" actId="2696"/>
        <pc:sldMkLst>
          <pc:docMk/>
          <pc:sldMk cId="434869975" sldId="294"/>
        </pc:sldMkLst>
      </pc:sldChg>
      <pc:sldChg chg="del">
        <pc:chgData name="Tommy McClure" userId="5f57beb918c8a44c" providerId="LiveId" clId="{C75996C4-3895-480C-A871-1F2C23667524}" dt="2023-05-12T15:56:38.238" v="7071" actId="2696"/>
        <pc:sldMkLst>
          <pc:docMk/>
          <pc:sldMk cId="738623759" sldId="295"/>
        </pc:sldMkLst>
      </pc:sldChg>
      <pc:sldChg chg="del">
        <pc:chgData name="Tommy McClure" userId="5f57beb918c8a44c" providerId="LiveId" clId="{C75996C4-3895-480C-A871-1F2C23667524}" dt="2023-05-12T15:56:45.113" v="7072" actId="2696"/>
        <pc:sldMkLst>
          <pc:docMk/>
          <pc:sldMk cId="1277981517" sldId="296"/>
        </pc:sldMkLst>
      </pc:sldChg>
      <pc:sldChg chg="del">
        <pc:chgData name="Tommy McClure" userId="5f57beb918c8a44c" providerId="LiveId" clId="{C75996C4-3895-480C-A871-1F2C23667524}" dt="2023-05-12T15:56:47.316" v="7073" actId="2696"/>
        <pc:sldMkLst>
          <pc:docMk/>
          <pc:sldMk cId="1338326781" sldId="297"/>
        </pc:sldMkLst>
      </pc:sldChg>
      <pc:sldChg chg="del">
        <pc:chgData name="Tommy McClure" userId="5f57beb918c8a44c" providerId="LiveId" clId="{C75996C4-3895-480C-A871-1F2C23667524}" dt="2023-05-12T15:56:57.019" v="7074" actId="2696"/>
        <pc:sldMkLst>
          <pc:docMk/>
          <pc:sldMk cId="4229950526" sldId="298"/>
        </pc:sldMkLst>
      </pc:sldChg>
      <pc:sldChg chg="del">
        <pc:chgData name="Tommy McClure" userId="5f57beb918c8a44c" providerId="LiveId" clId="{C75996C4-3895-480C-A871-1F2C23667524}" dt="2023-05-12T15:57:01.820" v="7075" actId="2696"/>
        <pc:sldMkLst>
          <pc:docMk/>
          <pc:sldMk cId="3601725790" sldId="299"/>
        </pc:sldMkLst>
      </pc:sldChg>
      <pc:sldChg chg="del">
        <pc:chgData name="Tommy McClure" userId="5f57beb918c8a44c" providerId="LiveId" clId="{C75996C4-3895-480C-A871-1F2C23667524}" dt="2023-05-12T15:57:05.098" v="7076" actId="2696"/>
        <pc:sldMkLst>
          <pc:docMk/>
          <pc:sldMk cId="3697110275" sldId="300"/>
        </pc:sldMkLst>
      </pc:sldChg>
      <pc:sldChg chg="del">
        <pc:chgData name="Tommy McClure" userId="5f57beb918c8a44c" providerId="LiveId" clId="{C75996C4-3895-480C-A871-1F2C23667524}" dt="2023-05-12T15:57:16.350" v="7079" actId="2696"/>
        <pc:sldMkLst>
          <pc:docMk/>
          <pc:sldMk cId="3689289640" sldId="301"/>
        </pc:sldMkLst>
      </pc:sldChg>
      <pc:sldChg chg="del">
        <pc:chgData name="Tommy McClure" userId="5f57beb918c8a44c" providerId="LiveId" clId="{C75996C4-3895-480C-A871-1F2C23667524}" dt="2023-05-12T15:57:09.660" v="7077" actId="2696"/>
        <pc:sldMkLst>
          <pc:docMk/>
          <pc:sldMk cId="3039810814" sldId="302"/>
        </pc:sldMkLst>
      </pc:sldChg>
      <pc:sldChg chg="del">
        <pc:chgData name="Tommy McClure" userId="5f57beb918c8a44c" providerId="LiveId" clId="{C75996C4-3895-480C-A871-1F2C23667524}" dt="2023-05-12T15:57:14.350" v="7078" actId="2696"/>
        <pc:sldMkLst>
          <pc:docMk/>
          <pc:sldMk cId="568870449" sldId="303"/>
        </pc:sldMkLst>
      </pc:sldChg>
      <pc:sldChg chg="addSp delSp modSp add mod ord delAnim modAnim modNotesTx">
        <pc:chgData name="Tommy McClure" userId="5f57beb918c8a44c" providerId="LiveId" clId="{C75996C4-3895-480C-A871-1F2C23667524}" dt="2023-05-14T14:57:10.026" v="7771" actId="115"/>
        <pc:sldMkLst>
          <pc:docMk/>
          <pc:sldMk cId="2391906563" sldId="381"/>
        </pc:sldMkLst>
        <pc:spChg chg="add del mod">
          <ac:chgData name="Tommy McClure" userId="5f57beb918c8a44c" providerId="LiveId" clId="{C75996C4-3895-480C-A871-1F2C23667524}" dt="2023-05-11T23:26:17.856" v="2096" actId="478"/>
          <ac:spMkLst>
            <pc:docMk/>
            <pc:sldMk cId="2391906563" sldId="381"/>
            <ac:spMk id="2" creationId="{D90E853D-BBE7-68B3-BD4E-29514CC4D5DE}"/>
          </ac:spMkLst>
        </pc:spChg>
        <pc:spChg chg="mod">
          <ac:chgData name="Tommy McClure" userId="5f57beb918c8a44c" providerId="LiveId" clId="{C75996C4-3895-480C-A871-1F2C23667524}" dt="2023-05-12T16:35:38.096" v="7115" actId="20577"/>
          <ac:spMkLst>
            <pc:docMk/>
            <pc:sldMk cId="2391906563" sldId="381"/>
            <ac:spMk id="3" creationId="{077C97CF-1271-2DDA-E8F0-26379CE766E9}"/>
          </ac:spMkLst>
        </pc:spChg>
        <pc:spChg chg="add del mod">
          <ac:chgData name="Tommy McClure" userId="5f57beb918c8a44c" providerId="LiveId" clId="{C75996C4-3895-480C-A871-1F2C23667524}" dt="2023-05-11T23:26:37.624" v="2098" actId="478"/>
          <ac:spMkLst>
            <pc:docMk/>
            <pc:sldMk cId="2391906563" sldId="381"/>
            <ac:spMk id="8" creationId="{A779BA24-1CE8-D9F6-9255-5C0F745283BC}"/>
          </ac:spMkLst>
        </pc:spChg>
        <pc:spChg chg="del">
          <ac:chgData name="Tommy McClure" userId="5f57beb918c8a44c" providerId="LiveId" clId="{C75996C4-3895-480C-A871-1F2C23667524}" dt="2023-05-11T22:46:37.008" v="1414" actId="478"/>
          <ac:spMkLst>
            <pc:docMk/>
            <pc:sldMk cId="2391906563" sldId="381"/>
            <ac:spMk id="9" creationId="{6AC5906E-94B7-3BCB-D63B-94BF5D0726CC}"/>
          </ac:spMkLst>
        </pc:spChg>
        <pc:spChg chg="add mod">
          <ac:chgData name="Tommy McClure" userId="5f57beb918c8a44c" providerId="LiveId" clId="{C75996C4-3895-480C-A871-1F2C23667524}" dt="2023-05-11T23:26:31.531" v="2097"/>
          <ac:spMkLst>
            <pc:docMk/>
            <pc:sldMk cId="2391906563" sldId="381"/>
            <ac:spMk id="10" creationId="{6B196026-B715-A791-A59E-1B5464A3CCA0}"/>
          </ac:spMkLst>
        </pc:spChg>
      </pc:sldChg>
      <pc:sldChg chg="modSp add mod ord modAnim modNotesTx">
        <pc:chgData name="Tommy McClure" userId="5f57beb918c8a44c" providerId="LiveId" clId="{C75996C4-3895-480C-A871-1F2C23667524}" dt="2023-05-13T22:51:48.918" v="7559" actId="113"/>
        <pc:sldMkLst>
          <pc:docMk/>
          <pc:sldMk cId="3891120721" sldId="382"/>
        </pc:sldMkLst>
        <pc:spChg chg="mod">
          <ac:chgData name="Tommy McClure" userId="5f57beb918c8a44c" providerId="LiveId" clId="{C75996C4-3895-480C-A871-1F2C23667524}" dt="2023-05-12T12:13:31.857" v="5204" actId="6549"/>
          <ac:spMkLst>
            <pc:docMk/>
            <pc:sldMk cId="3891120721" sldId="382"/>
            <ac:spMk id="3" creationId="{077C97CF-1271-2DDA-E8F0-26379CE766E9}"/>
          </ac:spMkLst>
        </pc:spChg>
        <pc:spChg chg="mod">
          <ac:chgData name="Tommy McClure" userId="5f57beb918c8a44c" providerId="LiveId" clId="{C75996C4-3895-480C-A871-1F2C23667524}" dt="2023-05-12T03:01:35.134" v="4142" actId="115"/>
          <ac:spMkLst>
            <pc:docMk/>
            <pc:sldMk cId="3891120721" sldId="382"/>
            <ac:spMk id="9" creationId="{6AC5906E-94B7-3BCB-D63B-94BF5D0726CC}"/>
          </ac:spMkLst>
        </pc:spChg>
      </pc:sldChg>
      <pc:sldChg chg="add del ord">
        <pc:chgData name="Tommy McClure" userId="5f57beb918c8a44c" providerId="LiveId" clId="{C75996C4-3895-480C-A871-1F2C23667524}" dt="2023-05-12T16:04:35.069" v="7102" actId="2696"/>
        <pc:sldMkLst>
          <pc:docMk/>
          <pc:sldMk cId="2002269812" sldId="383"/>
        </pc:sldMkLst>
      </pc:sldChg>
      <pc:sldChg chg="modSp add mod modAnim modNotesTx">
        <pc:chgData name="Tommy McClure" userId="5f57beb918c8a44c" providerId="LiveId" clId="{C75996C4-3895-480C-A871-1F2C23667524}" dt="2023-05-13T22:46:09.067" v="7535" actId="6549"/>
        <pc:sldMkLst>
          <pc:docMk/>
          <pc:sldMk cId="1439718229" sldId="384"/>
        </pc:sldMkLst>
        <pc:spChg chg="mod">
          <ac:chgData name="Tommy McClure" userId="5f57beb918c8a44c" providerId="LiveId" clId="{C75996C4-3895-480C-A871-1F2C23667524}" dt="2023-05-12T16:51:14.450" v="7199" actId="20577"/>
          <ac:spMkLst>
            <pc:docMk/>
            <pc:sldMk cId="1439718229" sldId="384"/>
            <ac:spMk id="3" creationId="{077C97CF-1271-2DDA-E8F0-26379CE766E9}"/>
          </ac:spMkLst>
        </pc:spChg>
      </pc:sldChg>
      <pc:sldChg chg="modSp add mod modAnim modNotesTx">
        <pc:chgData name="Tommy McClure" userId="5f57beb918c8a44c" providerId="LiveId" clId="{C75996C4-3895-480C-A871-1F2C23667524}" dt="2023-05-13T22:48:17.075" v="7540" actId="20577"/>
        <pc:sldMkLst>
          <pc:docMk/>
          <pc:sldMk cId="3163360023" sldId="385"/>
        </pc:sldMkLst>
        <pc:spChg chg="mod">
          <ac:chgData name="Tommy McClure" userId="5f57beb918c8a44c" providerId="LiveId" clId="{C75996C4-3895-480C-A871-1F2C23667524}" dt="2023-05-12T16:51:35.870" v="7200" actId="20577"/>
          <ac:spMkLst>
            <pc:docMk/>
            <pc:sldMk cId="3163360023" sldId="385"/>
            <ac:spMk id="3" creationId="{077C97CF-1271-2DDA-E8F0-26379CE766E9}"/>
          </ac:spMkLst>
        </pc:spChg>
      </pc:sldChg>
      <pc:sldChg chg="modSp add mod modAnim">
        <pc:chgData name="Tommy McClure" userId="5f57beb918c8a44c" providerId="LiveId" clId="{C75996C4-3895-480C-A871-1F2C23667524}" dt="2023-05-14T14:11:59.759" v="7710"/>
        <pc:sldMkLst>
          <pc:docMk/>
          <pc:sldMk cId="3618023490" sldId="386"/>
        </pc:sldMkLst>
        <pc:spChg chg="mod">
          <ac:chgData name="Tommy McClure" userId="5f57beb918c8a44c" providerId="LiveId" clId="{C75996C4-3895-480C-A871-1F2C23667524}" dt="2023-05-12T16:52:36.139" v="7214" actId="1036"/>
          <ac:spMkLst>
            <pc:docMk/>
            <pc:sldMk cId="3618023490" sldId="386"/>
            <ac:spMk id="3" creationId="{077C97CF-1271-2DDA-E8F0-26379CE766E9}"/>
          </ac:spMkLst>
        </pc:spChg>
      </pc:sldChg>
      <pc:sldChg chg="modSp add mod modAnim modNotesTx">
        <pc:chgData name="Tommy McClure" userId="5f57beb918c8a44c" providerId="LiveId" clId="{C75996C4-3895-480C-A871-1F2C23667524}" dt="2023-05-14T14:38:13.473" v="7711" actId="20577"/>
        <pc:sldMkLst>
          <pc:docMk/>
          <pc:sldMk cId="551701122" sldId="387"/>
        </pc:sldMkLst>
        <pc:spChg chg="mod">
          <ac:chgData name="Tommy McClure" userId="5f57beb918c8a44c" providerId="LiveId" clId="{C75996C4-3895-480C-A871-1F2C23667524}" dt="2023-05-14T14:38:13.473" v="7711" actId="20577"/>
          <ac:spMkLst>
            <pc:docMk/>
            <pc:sldMk cId="551701122" sldId="387"/>
            <ac:spMk id="3" creationId="{077C97CF-1271-2DDA-E8F0-26379CE766E9}"/>
          </ac:spMkLst>
        </pc:spChg>
      </pc:sldChg>
      <pc:sldChg chg="modSp add mod ord modAnim modNotesTx">
        <pc:chgData name="Tommy McClure" userId="5f57beb918c8a44c" providerId="LiveId" clId="{C75996C4-3895-480C-A871-1F2C23667524}" dt="2023-05-13T22:52:08.116" v="7560" actId="5793"/>
        <pc:sldMkLst>
          <pc:docMk/>
          <pc:sldMk cId="2607583168" sldId="388"/>
        </pc:sldMkLst>
        <pc:spChg chg="mod">
          <ac:chgData name="Tommy McClure" userId="5f57beb918c8a44c" providerId="LiveId" clId="{C75996C4-3895-480C-A871-1F2C23667524}" dt="2023-05-12T16:38:29.619" v="7131" actId="207"/>
          <ac:spMkLst>
            <pc:docMk/>
            <pc:sldMk cId="2607583168" sldId="388"/>
            <ac:spMk id="3" creationId="{077C97CF-1271-2DDA-E8F0-26379CE766E9}"/>
          </ac:spMkLst>
        </pc:spChg>
        <pc:spChg chg="mod">
          <ac:chgData name="Tommy McClure" userId="5f57beb918c8a44c" providerId="LiveId" clId="{C75996C4-3895-480C-A871-1F2C23667524}" dt="2023-05-12T03:40:41.009" v="5156" actId="14100"/>
          <ac:spMkLst>
            <pc:docMk/>
            <pc:sldMk cId="2607583168" sldId="388"/>
            <ac:spMk id="9" creationId="{6AC5906E-94B7-3BCB-D63B-94BF5D0726CC}"/>
          </ac:spMkLst>
        </pc:spChg>
      </pc:sldChg>
      <pc:sldChg chg="modSp add mod modAnim">
        <pc:chgData name="Tommy McClure" userId="5f57beb918c8a44c" providerId="LiveId" clId="{C75996C4-3895-480C-A871-1F2C23667524}" dt="2023-05-12T16:56:29.504" v="7221"/>
        <pc:sldMkLst>
          <pc:docMk/>
          <pc:sldMk cId="2637735883" sldId="389"/>
        </pc:sldMkLst>
        <pc:spChg chg="mod">
          <ac:chgData name="Tommy McClure" userId="5f57beb918c8a44c" providerId="LiveId" clId="{C75996C4-3895-480C-A871-1F2C23667524}" dt="2023-05-12T16:38:41.786" v="7132" actId="207"/>
          <ac:spMkLst>
            <pc:docMk/>
            <pc:sldMk cId="2637735883" sldId="389"/>
            <ac:spMk id="3" creationId="{077C97CF-1271-2DDA-E8F0-26379CE766E9}"/>
          </ac:spMkLst>
        </pc:spChg>
        <pc:spChg chg="mod">
          <ac:chgData name="Tommy McClure" userId="5f57beb918c8a44c" providerId="LiveId" clId="{C75996C4-3895-480C-A871-1F2C23667524}" dt="2023-05-12T03:34:12.481" v="5003" actId="1036"/>
          <ac:spMkLst>
            <pc:docMk/>
            <pc:sldMk cId="2637735883" sldId="389"/>
            <ac:spMk id="9" creationId="{6AC5906E-94B7-3BCB-D63B-94BF5D0726CC}"/>
          </ac:spMkLst>
        </pc:spChg>
      </pc:sldChg>
      <pc:sldChg chg="modSp add mod modAnim">
        <pc:chgData name="Tommy McClure" userId="5f57beb918c8a44c" providerId="LiveId" clId="{C75996C4-3895-480C-A871-1F2C23667524}" dt="2023-05-12T16:39:31.245" v="7137" actId="207"/>
        <pc:sldMkLst>
          <pc:docMk/>
          <pc:sldMk cId="278362802" sldId="390"/>
        </pc:sldMkLst>
        <pc:spChg chg="mod">
          <ac:chgData name="Tommy McClure" userId="5f57beb918c8a44c" providerId="LiveId" clId="{C75996C4-3895-480C-A871-1F2C23667524}" dt="2023-05-12T16:39:31.245" v="7137" actId="207"/>
          <ac:spMkLst>
            <pc:docMk/>
            <pc:sldMk cId="278362802" sldId="390"/>
            <ac:spMk id="3" creationId="{077C97CF-1271-2DDA-E8F0-26379CE766E9}"/>
          </ac:spMkLst>
        </pc:spChg>
        <pc:spChg chg="mod">
          <ac:chgData name="Tommy McClure" userId="5f57beb918c8a44c" providerId="LiveId" clId="{C75996C4-3895-480C-A871-1F2C23667524}" dt="2023-05-12T03:37:42.466" v="5104" actId="1076"/>
          <ac:spMkLst>
            <pc:docMk/>
            <pc:sldMk cId="278362802" sldId="390"/>
            <ac:spMk id="9" creationId="{6AC5906E-94B7-3BCB-D63B-94BF5D0726CC}"/>
          </ac:spMkLst>
        </pc:spChg>
      </pc:sldChg>
      <pc:sldChg chg="addSp delSp modSp add mod ord modAnim modNotesTx">
        <pc:chgData name="Tommy McClure" userId="5f57beb918c8a44c" providerId="LiveId" clId="{C75996C4-3895-480C-A871-1F2C23667524}" dt="2023-05-13T22:54:50.359" v="7572" actId="113"/>
        <pc:sldMkLst>
          <pc:docMk/>
          <pc:sldMk cId="484762761" sldId="391"/>
        </pc:sldMkLst>
        <pc:spChg chg="add mod">
          <ac:chgData name="Tommy McClure" userId="5f57beb918c8a44c" providerId="LiveId" clId="{C75996C4-3895-480C-A871-1F2C23667524}" dt="2023-05-12T12:17:40.875" v="5224"/>
          <ac:spMkLst>
            <pc:docMk/>
            <pc:sldMk cId="484762761" sldId="391"/>
            <ac:spMk id="2" creationId="{26EC68E1-6E52-2957-B39B-FD17A5F34970}"/>
          </ac:spMkLst>
        </pc:spChg>
        <pc:spChg chg="mod">
          <ac:chgData name="Tommy McClure" userId="5f57beb918c8a44c" providerId="LiveId" clId="{C75996C4-3895-480C-A871-1F2C23667524}" dt="2023-05-12T12:39:42.170" v="5732" actId="20577"/>
          <ac:spMkLst>
            <pc:docMk/>
            <pc:sldMk cId="484762761" sldId="391"/>
            <ac:spMk id="3" creationId="{077C97CF-1271-2DDA-E8F0-26379CE766E9}"/>
          </ac:spMkLst>
        </pc:spChg>
        <pc:spChg chg="del">
          <ac:chgData name="Tommy McClure" userId="5f57beb918c8a44c" providerId="LiveId" clId="{C75996C4-3895-480C-A871-1F2C23667524}" dt="2023-05-12T12:17:36.941" v="5223" actId="478"/>
          <ac:spMkLst>
            <pc:docMk/>
            <pc:sldMk cId="484762761" sldId="391"/>
            <ac:spMk id="9" creationId="{6AC5906E-94B7-3BCB-D63B-94BF5D0726CC}"/>
          </ac:spMkLst>
        </pc:spChg>
      </pc:sldChg>
      <pc:sldChg chg="addSp delSp modSp add mod ord delAnim modAnim modNotesTx">
        <pc:chgData name="Tommy McClure" userId="5f57beb918c8a44c" providerId="LiveId" clId="{C75996C4-3895-480C-A871-1F2C23667524}" dt="2023-05-12T17:07:31.675" v="7486" actId="113"/>
        <pc:sldMkLst>
          <pc:docMk/>
          <pc:sldMk cId="307118628" sldId="392"/>
        </pc:sldMkLst>
        <pc:spChg chg="del">
          <ac:chgData name="Tommy McClure" userId="5f57beb918c8a44c" providerId="LiveId" clId="{C75996C4-3895-480C-A871-1F2C23667524}" dt="2023-05-12T15:13:36.329" v="5756" actId="478"/>
          <ac:spMkLst>
            <pc:docMk/>
            <pc:sldMk cId="307118628" sldId="392"/>
            <ac:spMk id="2" creationId="{26EC68E1-6E52-2957-B39B-FD17A5F34970}"/>
          </ac:spMkLst>
        </pc:spChg>
        <pc:spChg chg="mod">
          <ac:chgData name="Tommy McClure" userId="5f57beb918c8a44c" providerId="LiveId" clId="{C75996C4-3895-480C-A871-1F2C23667524}" dt="2023-05-12T17:06:32.180" v="7484" actId="115"/>
          <ac:spMkLst>
            <pc:docMk/>
            <pc:sldMk cId="307118628" sldId="392"/>
            <ac:spMk id="3" creationId="{077C97CF-1271-2DDA-E8F0-26379CE766E9}"/>
          </ac:spMkLst>
        </pc:spChg>
        <pc:spChg chg="add del mod">
          <ac:chgData name="Tommy McClure" userId="5f57beb918c8a44c" providerId="LiveId" clId="{C75996C4-3895-480C-A871-1F2C23667524}" dt="2023-05-12T15:27:24.855" v="6270" actId="478"/>
          <ac:spMkLst>
            <pc:docMk/>
            <pc:sldMk cId="307118628" sldId="392"/>
            <ac:spMk id="4" creationId="{CD155081-8D2A-C4FE-3006-BA3995CCB919}"/>
          </ac:spMkLst>
        </pc:spChg>
        <pc:spChg chg="add mod">
          <ac:chgData name="Tommy McClure" userId="5f57beb918c8a44c" providerId="LiveId" clId="{C75996C4-3895-480C-A871-1F2C23667524}" dt="2023-05-12T15:27:27.961" v="6271"/>
          <ac:spMkLst>
            <pc:docMk/>
            <pc:sldMk cId="307118628" sldId="392"/>
            <ac:spMk id="8" creationId="{C3907E52-0F26-FB27-70B3-1953CA1CEE9F}"/>
          </ac:spMkLst>
        </pc:spChg>
      </pc:sldChg>
      <pc:sldChg chg="modSp add mod ord modAnim modNotesTx">
        <pc:chgData name="Tommy McClure" userId="5f57beb918c8a44c" providerId="LiveId" clId="{C75996C4-3895-480C-A871-1F2C23667524}" dt="2023-05-14T14:41:36.775" v="7722"/>
        <pc:sldMkLst>
          <pc:docMk/>
          <pc:sldMk cId="190851703" sldId="393"/>
        </pc:sldMkLst>
        <pc:spChg chg="mod">
          <ac:chgData name="Tommy McClure" userId="5f57beb918c8a44c" providerId="LiveId" clId="{C75996C4-3895-480C-A871-1F2C23667524}" dt="2023-05-14T14:41:19.219" v="7719" actId="20577"/>
          <ac:spMkLst>
            <pc:docMk/>
            <pc:sldMk cId="190851703" sldId="393"/>
            <ac:spMk id="3" creationId="{077C97CF-1271-2DDA-E8F0-26379CE766E9}"/>
          </ac:spMkLst>
        </pc:spChg>
      </pc:sldChg>
      <pc:sldChg chg="new del">
        <pc:chgData name="Tommy McClure" userId="5f57beb918c8a44c" providerId="LiveId" clId="{C75996C4-3895-480C-A871-1F2C23667524}" dt="2023-05-14T13:52:20.079" v="7597" actId="2696"/>
        <pc:sldMkLst>
          <pc:docMk/>
          <pc:sldMk cId="795674195" sldId="394"/>
        </pc:sldMkLst>
      </pc:sldChg>
      <pc:sldChg chg="addSp delSp modSp add mod ord modAnim modNotesTx">
        <pc:chgData name="Tommy McClure" userId="5f57beb918c8a44c" providerId="LiveId" clId="{C75996C4-3895-480C-A871-1F2C23667524}" dt="2023-05-14T14:09:11.797" v="7708"/>
        <pc:sldMkLst>
          <pc:docMk/>
          <pc:sldMk cId="4183436118" sldId="394"/>
        </pc:sldMkLst>
        <pc:spChg chg="mod">
          <ac:chgData name="Tommy McClure" userId="5f57beb918c8a44c" providerId="LiveId" clId="{C75996C4-3895-480C-A871-1F2C23667524}" dt="2023-05-14T13:56:39.131" v="7706" actId="1036"/>
          <ac:spMkLst>
            <pc:docMk/>
            <pc:sldMk cId="4183436118" sldId="394"/>
            <ac:spMk id="6" creationId="{F4670842-F4E6-6AFC-7D3C-2AE088FCF0B9}"/>
          </ac:spMkLst>
        </pc:spChg>
        <pc:spChg chg="mod">
          <ac:chgData name="Tommy McClure" userId="5f57beb918c8a44c" providerId="LiveId" clId="{C75996C4-3895-480C-A871-1F2C23667524}" dt="2023-05-14T13:53:15.689" v="7648" actId="20577"/>
          <ac:spMkLst>
            <pc:docMk/>
            <pc:sldMk cId="4183436118" sldId="394"/>
            <ac:spMk id="26" creationId="{70BA96D9-2E56-3DBD-6315-048A1B2800FB}"/>
          </ac:spMkLst>
        </pc:spChg>
        <pc:picChg chg="add del">
          <ac:chgData name="Tommy McClure" userId="5f57beb918c8a44c" providerId="LiveId" clId="{C75996C4-3895-480C-A871-1F2C23667524}" dt="2023-05-14T13:54:03.859" v="7654" actId="478"/>
          <ac:picMkLst>
            <pc:docMk/>
            <pc:sldMk cId="4183436118" sldId="394"/>
            <ac:picMk id="7" creationId="{3AAF9F90-04E5-2236-6470-E38F4E64711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5/14/2023 AM</a:t>
            </a:r>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noProof="0"/>
              <a:t>5/14/2023 AM</a:t>
            </a:r>
            <a:endParaRPr lang="en-US" noProof="0"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noProof="0"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r>
              <a:rPr lang="en-US" sz="1400" b="1" dirty="0">
                <a:latin typeface="Arial" panose="020B0604020202020204" pitchFamily="34" charset="0"/>
                <a:cs typeface="Arial" panose="020B0604020202020204" pitchFamily="34" charset="0"/>
              </a:rPr>
              <a:t>Ephesians 4:1-3 KJV 1 </a:t>
            </a:r>
            <a:r>
              <a:rPr lang="en-US" sz="1400" dirty="0">
                <a:latin typeface="Arial" panose="020B0604020202020204" pitchFamily="34" charset="0"/>
                <a:cs typeface="Arial" panose="020B0604020202020204" pitchFamily="34" charset="0"/>
              </a:rPr>
              <a:t>I therefore, the prisoner of the Lord, beseech you </a:t>
            </a:r>
            <a:r>
              <a:rPr lang="en-US" sz="1400" b="1" dirty="0">
                <a:latin typeface="Arial" panose="020B0604020202020204" pitchFamily="34" charset="0"/>
                <a:cs typeface="Arial" panose="020B0604020202020204" pitchFamily="34" charset="0"/>
              </a:rPr>
              <a:t>that ye walk worthy of the vocation wherewith ye are called,</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With all lowliness and meekness, with longsuffering, forbearing one another in love</a:t>
            </a:r>
            <a:r>
              <a:rPr lang="en-US" sz="1400" b="1" dirty="0">
                <a:latin typeface="Arial" panose="020B0604020202020204" pitchFamily="34" charset="0"/>
                <a:cs typeface="Arial" panose="020B0604020202020204" pitchFamily="34" charset="0"/>
              </a:rPr>
              <a:t>; 3</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Endeavouring</a:t>
            </a:r>
            <a:r>
              <a:rPr lang="en-US" sz="1400" dirty="0">
                <a:latin typeface="Arial" panose="020B0604020202020204" pitchFamily="34" charset="0"/>
                <a:cs typeface="Arial" panose="020B0604020202020204" pitchFamily="34" charset="0"/>
              </a:rPr>
              <a:t> to keep the unity of the Spirit in the bond of peace.</a:t>
            </a: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1927780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lv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Colossians 3:13 KJV 13 </a:t>
            </a:r>
            <a:r>
              <a:rPr lang="en-US" sz="1400" b="0" dirty="0">
                <a:solidFill>
                  <a:schemeClr val="tx1"/>
                </a:solidFill>
                <a:latin typeface="Arial" panose="020B0604020202020204" pitchFamily="34" charset="0"/>
                <a:cs typeface="Arial" panose="020B0604020202020204" pitchFamily="34" charset="0"/>
              </a:rPr>
              <a:t>Forbearing one another, and forgiving one another, if any man have a quarrel against any: even as </a:t>
            </a:r>
            <a:r>
              <a:rPr lang="en-US" sz="1400" b="1" dirty="0">
                <a:solidFill>
                  <a:schemeClr val="tx1"/>
                </a:solidFill>
                <a:latin typeface="Arial" panose="020B0604020202020204" pitchFamily="34" charset="0"/>
                <a:cs typeface="Arial" panose="020B0604020202020204" pitchFamily="34" charset="0"/>
              </a:rPr>
              <a:t>Christ forgave you, so also do ye.</a:t>
            </a:r>
          </a:p>
          <a:p>
            <a:pPr marL="0" lv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lv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Colossians 3:14 KJV 14 </a:t>
            </a:r>
            <a:r>
              <a:rPr lang="en-US" sz="1400" b="0" dirty="0">
                <a:solidFill>
                  <a:schemeClr val="tx1"/>
                </a:solidFill>
                <a:latin typeface="Arial" panose="020B0604020202020204" pitchFamily="34" charset="0"/>
                <a:cs typeface="Arial" panose="020B0604020202020204" pitchFamily="34" charset="0"/>
              </a:rPr>
              <a:t>And above all these things put on charity, which is the bond of perfectness</a:t>
            </a:r>
            <a:r>
              <a:rPr lang="en-US" sz="1400" b="1" dirty="0">
                <a:solidFill>
                  <a:schemeClr val="tx1"/>
                </a:solidFill>
                <a:latin typeface="Arial" panose="020B0604020202020204" pitchFamily="34" charset="0"/>
                <a:cs typeface="Arial" panose="020B0604020202020204" pitchFamily="34" charset="0"/>
              </a:rPr>
              <a:t>.</a:t>
            </a:r>
          </a:p>
          <a:p>
            <a:pPr marL="0" lv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1 Corinthians 13:13 KJV 13 </a:t>
            </a:r>
            <a:r>
              <a:rPr lang="en-US" sz="1400" b="0" dirty="0">
                <a:solidFill>
                  <a:schemeClr val="tx1"/>
                </a:solidFill>
                <a:latin typeface="Arial" panose="020B0604020202020204" pitchFamily="34" charset="0"/>
                <a:cs typeface="Arial" panose="020B0604020202020204" pitchFamily="34" charset="0"/>
              </a:rPr>
              <a:t>And now </a:t>
            </a:r>
            <a:r>
              <a:rPr lang="en-US" sz="1400" b="0" dirty="0" err="1">
                <a:solidFill>
                  <a:schemeClr val="tx1"/>
                </a:solidFill>
                <a:latin typeface="Arial" panose="020B0604020202020204" pitchFamily="34" charset="0"/>
                <a:cs typeface="Arial" panose="020B0604020202020204" pitchFamily="34" charset="0"/>
              </a:rPr>
              <a:t>abideth</a:t>
            </a:r>
            <a:r>
              <a:rPr lang="en-US" sz="1400" b="0" dirty="0">
                <a:solidFill>
                  <a:schemeClr val="tx1"/>
                </a:solidFill>
                <a:latin typeface="Arial" panose="020B0604020202020204" pitchFamily="34" charset="0"/>
                <a:cs typeface="Arial" panose="020B0604020202020204" pitchFamily="34" charset="0"/>
              </a:rPr>
              <a:t> faith, hope, charity, these three; but the greatest of these is charity.</a:t>
            </a:r>
          </a:p>
          <a:p>
            <a:pPr marL="0" lv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lv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Ephesians 4:1-3 KJV 1 </a:t>
            </a:r>
            <a:r>
              <a:rPr lang="en-US" sz="1400" b="0" dirty="0">
                <a:solidFill>
                  <a:schemeClr val="tx1"/>
                </a:solidFill>
                <a:latin typeface="Arial" panose="020B0604020202020204" pitchFamily="34" charset="0"/>
                <a:cs typeface="Arial" panose="020B0604020202020204" pitchFamily="34" charset="0"/>
              </a:rPr>
              <a:t>I therefore, the prisoner of the Lord, beseech you that ye walk worthy of the vocation wherewith ye are called</a:t>
            </a:r>
            <a:r>
              <a:rPr lang="en-US" sz="1400" b="1" dirty="0">
                <a:solidFill>
                  <a:schemeClr val="tx1"/>
                </a:solidFill>
                <a:latin typeface="Arial" panose="020B0604020202020204" pitchFamily="34" charset="0"/>
                <a:cs typeface="Arial" panose="020B0604020202020204" pitchFamily="34" charset="0"/>
              </a:rPr>
              <a:t>, 2</a:t>
            </a:r>
            <a:r>
              <a:rPr lang="en-US" sz="1400" b="0" dirty="0">
                <a:solidFill>
                  <a:schemeClr val="tx1"/>
                </a:solidFill>
                <a:latin typeface="Arial" panose="020B0604020202020204" pitchFamily="34" charset="0"/>
                <a:cs typeface="Arial" panose="020B0604020202020204" pitchFamily="34" charset="0"/>
              </a:rPr>
              <a:t> With all lowliness and meekness, with longsuffering, forbearing one another in love; </a:t>
            </a:r>
            <a:r>
              <a:rPr lang="en-US" sz="1400" b="1" dirty="0">
                <a:solidFill>
                  <a:schemeClr val="tx1"/>
                </a:solidFill>
                <a:latin typeface="Arial" panose="020B0604020202020204" pitchFamily="34" charset="0"/>
                <a:cs typeface="Arial" panose="020B0604020202020204" pitchFamily="34" charset="0"/>
              </a:rPr>
              <a:t>3 </a:t>
            </a:r>
            <a:r>
              <a:rPr lang="en-US" sz="1400" b="1" dirty="0" err="1">
                <a:solidFill>
                  <a:schemeClr val="tx1"/>
                </a:solidFill>
                <a:latin typeface="Arial" panose="020B0604020202020204" pitchFamily="34" charset="0"/>
                <a:cs typeface="Arial" panose="020B0604020202020204" pitchFamily="34" charset="0"/>
              </a:rPr>
              <a:t>Endeavouring</a:t>
            </a:r>
            <a:r>
              <a:rPr lang="en-US" sz="1400" b="1" dirty="0">
                <a:solidFill>
                  <a:schemeClr val="tx1"/>
                </a:solidFill>
                <a:latin typeface="Arial" panose="020B0604020202020204" pitchFamily="34" charset="0"/>
                <a:cs typeface="Arial" panose="020B0604020202020204" pitchFamily="34" charset="0"/>
              </a:rPr>
              <a:t> to keep the unity of the Spirit in the bond of peace.</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2968355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67758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3397424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Romans 1:24-32 KJV 24 </a:t>
            </a:r>
            <a:r>
              <a:rPr lang="en-US" sz="1400" b="0" dirty="0">
                <a:solidFill>
                  <a:schemeClr val="tx1"/>
                </a:solidFill>
                <a:latin typeface="Arial" panose="020B0604020202020204" pitchFamily="34" charset="0"/>
                <a:cs typeface="Arial" panose="020B0604020202020204" pitchFamily="34" charset="0"/>
              </a:rPr>
              <a:t>Wherefore God also gave them up to uncleanness through the lusts of their own hearts, to </a:t>
            </a:r>
            <a:r>
              <a:rPr lang="en-US" sz="1400" b="0" dirty="0" err="1">
                <a:solidFill>
                  <a:schemeClr val="tx1"/>
                </a:solidFill>
                <a:latin typeface="Arial" panose="020B0604020202020204" pitchFamily="34" charset="0"/>
                <a:cs typeface="Arial" panose="020B0604020202020204" pitchFamily="34" charset="0"/>
              </a:rPr>
              <a:t>dishonour</a:t>
            </a:r>
            <a:r>
              <a:rPr lang="en-US" sz="1400" b="0" dirty="0">
                <a:solidFill>
                  <a:schemeClr val="tx1"/>
                </a:solidFill>
                <a:latin typeface="Arial" panose="020B0604020202020204" pitchFamily="34" charset="0"/>
                <a:cs typeface="Arial" panose="020B0604020202020204" pitchFamily="34" charset="0"/>
              </a:rPr>
              <a:t> their own bodies between themselves: </a:t>
            </a:r>
            <a:r>
              <a:rPr lang="en-US" sz="1400" b="1" dirty="0">
                <a:solidFill>
                  <a:schemeClr val="tx1"/>
                </a:solidFill>
                <a:latin typeface="Arial" panose="020B0604020202020204" pitchFamily="34" charset="0"/>
                <a:cs typeface="Arial" panose="020B0604020202020204" pitchFamily="34" charset="0"/>
              </a:rPr>
              <a:t>25</a:t>
            </a:r>
            <a:r>
              <a:rPr lang="en-US" sz="1400" b="0" dirty="0">
                <a:solidFill>
                  <a:schemeClr val="tx1"/>
                </a:solidFill>
                <a:latin typeface="Arial" panose="020B0604020202020204" pitchFamily="34" charset="0"/>
                <a:cs typeface="Arial" panose="020B0604020202020204" pitchFamily="34" charset="0"/>
              </a:rPr>
              <a:t> Who changed the truth of God into a lie, and worshipped and served the creature more than the Creator, who is blessed for ever. Amen. </a:t>
            </a:r>
            <a:r>
              <a:rPr lang="en-US" sz="1400" b="1" dirty="0">
                <a:solidFill>
                  <a:schemeClr val="tx1"/>
                </a:solidFill>
                <a:latin typeface="Arial" panose="020B0604020202020204" pitchFamily="34" charset="0"/>
                <a:cs typeface="Arial" panose="020B0604020202020204" pitchFamily="34" charset="0"/>
              </a:rPr>
              <a:t>26</a:t>
            </a:r>
            <a:r>
              <a:rPr lang="en-US" sz="1400" b="0" dirty="0">
                <a:solidFill>
                  <a:schemeClr val="tx1"/>
                </a:solidFill>
                <a:latin typeface="Arial" panose="020B0604020202020204" pitchFamily="34" charset="0"/>
                <a:cs typeface="Arial" panose="020B0604020202020204" pitchFamily="34" charset="0"/>
              </a:rPr>
              <a:t> For this cause God gave them up unto vile affections: for even their women did change the natural use into that which is against nature: </a:t>
            </a:r>
            <a:r>
              <a:rPr lang="en-US" sz="1400" b="1" dirty="0">
                <a:solidFill>
                  <a:schemeClr val="tx1"/>
                </a:solidFill>
                <a:latin typeface="Arial" panose="020B0604020202020204" pitchFamily="34" charset="0"/>
                <a:cs typeface="Arial" panose="020B0604020202020204" pitchFamily="34" charset="0"/>
              </a:rPr>
              <a:t>27</a:t>
            </a:r>
            <a:r>
              <a:rPr lang="en-US" sz="1400" b="0" dirty="0">
                <a:solidFill>
                  <a:schemeClr val="tx1"/>
                </a:solidFill>
                <a:latin typeface="Arial" panose="020B0604020202020204" pitchFamily="34" charset="0"/>
                <a:cs typeface="Arial" panose="020B0604020202020204" pitchFamily="34" charset="0"/>
              </a:rPr>
              <a:t> And likewise also the men, leaving the natural use of the woman, burned in their lust one toward another; men with men working that which is unseemly, and receiving in themselves that recompence of their error which was meet. </a:t>
            </a:r>
            <a:r>
              <a:rPr lang="en-US" sz="1400" b="1" dirty="0">
                <a:solidFill>
                  <a:schemeClr val="tx1"/>
                </a:solidFill>
                <a:latin typeface="Arial" panose="020B0604020202020204" pitchFamily="34" charset="0"/>
                <a:cs typeface="Arial" panose="020B0604020202020204" pitchFamily="34" charset="0"/>
              </a:rPr>
              <a:t>28</a:t>
            </a:r>
            <a:r>
              <a:rPr lang="en-US" sz="1400" b="0" dirty="0">
                <a:solidFill>
                  <a:schemeClr val="tx1"/>
                </a:solidFill>
                <a:latin typeface="Arial" panose="020B0604020202020204" pitchFamily="34" charset="0"/>
                <a:cs typeface="Arial" panose="020B0604020202020204" pitchFamily="34" charset="0"/>
              </a:rPr>
              <a:t> And even as they did not like to retain God in their knowledge, God gave them over to a reprobate mind, to do those things which are not convenient; </a:t>
            </a:r>
            <a:r>
              <a:rPr lang="en-US" sz="1400" b="1" dirty="0">
                <a:solidFill>
                  <a:schemeClr val="tx1"/>
                </a:solidFill>
                <a:latin typeface="Arial" panose="020B0604020202020204" pitchFamily="34" charset="0"/>
                <a:cs typeface="Arial" panose="020B0604020202020204" pitchFamily="34" charset="0"/>
              </a:rPr>
              <a:t>29</a:t>
            </a:r>
            <a:r>
              <a:rPr lang="en-US" sz="1400" b="0" dirty="0">
                <a:solidFill>
                  <a:schemeClr val="tx1"/>
                </a:solidFill>
                <a:latin typeface="Arial" panose="020B0604020202020204" pitchFamily="34" charset="0"/>
                <a:cs typeface="Arial" panose="020B0604020202020204" pitchFamily="34" charset="0"/>
              </a:rPr>
              <a:t> Being filled with all unrighteousness, fornication, wickedness, covetousness, maliciousness; full of envy, murder, debate, deceit, malignity; whisperers, </a:t>
            </a:r>
            <a:r>
              <a:rPr lang="en-US" sz="1400" b="1" dirty="0">
                <a:solidFill>
                  <a:schemeClr val="tx1"/>
                </a:solidFill>
                <a:latin typeface="Arial" panose="020B0604020202020204" pitchFamily="34" charset="0"/>
                <a:cs typeface="Arial" panose="020B0604020202020204" pitchFamily="34" charset="0"/>
              </a:rPr>
              <a:t>30</a:t>
            </a:r>
            <a:r>
              <a:rPr lang="en-US" sz="1400" b="0" dirty="0">
                <a:solidFill>
                  <a:schemeClr val="tx1"/>
                </a:solidFill>
                <a:latin typeface="Arial" panose="020B0604020202020204" pitchFamily="34" charset="0"/>
                <a:cs typeface="Arial" panose="020B0604020202020204" pitchFamily="34" charset="0"/>
              </a:rPr>
              <a:t> Backbiters, haters of God, despiteful, proud, boasters, inventors of evil things, disobedient to parents, </a:t>
            </a:r>
            <a:r>
              <a:rPr lang="en-US" sz="1400" b="1" dirty="0">
                <a:solidFill>
                  <a:schemeClr val="tx1"/>
                </a:solidFill>
                <a:latin typeface="Arial" panose="020B0604020202020204" pitchFamily="34" charset="0"/>
                <a:cs typeface="Arial" panose="020B0604020202020204" pitchFamily="34" charset="0"/>
              </a:rPr>
              <a:t>31</a:t>
            </a:r>
            <a:r>
              <a:rPr lang="en-US" sz="1400" b="0" dirty="0">
                <a:solidFill>
                  <a:schemeClr val="tx1"/>
                </a:solidFill>
                <a:latin typeface="Arial" panose="020B0604020202020204" pitchFamily="34" charset="0"/>
                <a:cs typeface="Arial" panose="020B0604020202020204" pitchFamily="34" charset="0"/>
              </a:rPr>
              <a:t> Without understanding, </a:t>
            </a:r>
            <a:r>
              <a:rPr lang="en-US" sz="1400" b="0" dirty="0" err="1">
                <a:solidFill>
                  <a:schemeClr val="tx1"/>
                </a:solidFill>
                <a:latin typeface="Arial" panose="020B0604020202020204" pitchFamily="34" charset="0"/>
                <a:cs typeface="Arial" panose="020B0604020202020204" pitchFamily="34" charset="0"/>
              </a:rPr>
              <a:t>covenantbreakers</a:t>
            </a:r>
            <a:r>
              <a:rPr lang="en-US" sz="1400" b="0" dirty="0">
                <a:solidFill>
                  <a:schemeClr val="tx1"/>
                </a:solidFill>
                <a:latin typeface="Arial" panose="020B0604020202020204" pitchFamily="34" charset="0"/>
                <a:cs typeface="Arial" panose="020B0604020202020204" pitchFamily="34" charset="0"/>
              </a:rPr>
              <a:t>, without natural affection, implacable, unmerciful: </a:t>
            </a:r>
            <a:r>
              <a:rPr lang="en-US" sz="1400" b="1" dirty="0">
                <a:solidFill>
                  <a:schemeClr val="tx1"/>
                </a:solidFill>
                <a:latin typeface="Arial" panose="020B0604020202020204" pitchFamily="34" charset="0"/>
                <a:cs typeface="Arial" panose="020B0604020202020204" pitchFamily="34" charset="0"/>
              </a:rPr>
              <a:t>32</a:t>
            </a:r>
            <a:r>
              <a:rPr lang="en-US" sz="1400" b="0" dirty="0">
                <a:solidFill>
                  <a:schemeClr val="tx1"/>
                </a:solidFill>
                <a:latin typeface="Arial" panose="020B0604020202020204" pitchFamily="34" charset="0"/>
                <a:cs typeface="Arial" panose="020B0604020202020204" pitchFamily="34" charset="0"/>
              </a:rPr>
              <a:t> Who knowing the judgment of God, that they which commit such things are worthy of death, not only do the same, but have pleasure in them that do them.</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1 Corinthians 3:1-4 KJV 1 </a:t>
            </a:r>
            <a:r>
              <a:rPr lang="en-US" sz="1400" b="0" dirty="0">
                <a:solidFill>
                  <a:schemeClr val="tx1"/>
                </a:solidFill>
                <a:latin typeface="Arial" panose="020B0604020202020204" pitchFamily="34" charset="0"/>
                <a:cs typeface="Arial" panose="020B0604020202020204" pitchFamily="34" charset="0"/>
              </a:rPr>
              <a:t>And I, brethren, could not speak unto you as unto spiritual, but as unto carnal, even as unto babes in Christ.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I have fed you with milk, and not with meat: for hitherto ye were not able to bear it, neither yet now are ye able.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For ye are yet carnal: for whereas there is among you envying, and strife, and divisions, are ye not carnal, and walk as men? </a:t>
            </a:r>
            <a:r>
              <a:rPr lang="en-US" sz="1400" b="1" dirty="0">
                <a:solidFill>
                  <a:schemeClr val="tx1"/>
                </a:solidFill>
                <a:latin typeface="Arial" panose="020B0604020202020204" pitchFamily="34" charset="0"/>
                <a:cs typeface="Arial" panose="020B0604020202020204" pitchFamily="34" charset="0"/>
              </a:rPr>
              <a:t>4</a:t>
            </a:r>
            <a:r>
              <a:rPr lang="en-US" sz="1400" b="0" dirty="0">
                <a:solidFill>
                  <a:schemeClr val="tx1"/>
                </a:solidFill>
                <a:latin typeface="Arial" panose="020B0604020202020204" pitchFamily="34" charset="0"/>
                <a:cs typeface="Arial" panose="020B0604020202020204" pitchFamily="34" charset="0"/>
              </a:rPr>
              <a:t> For while one saith, I am of Paul; and another, I am of Apollos; are ye not carnal?</a:t>
            </a: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882369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Romans 8:1-7 KJV 1 There is therefore now no condemnation to them which are in Christ Jesus, who walk not after the flesh, but after the Spirit</a:t>
            </a:r>
            <a:r>
              <a:rPr lang="en-US" sz="1400" b="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For the law of the Spirit of life in Christ Jesus hath made me free from the law of sin and death.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For what the law could not do, in that it was weak through the flesh, God sending his own Son in the likeness of sinful flesh, and for sin, condemned sin in the flesh: </a:t>
            </a:r>
            <a:r>
              <a:rPr lang="en-US" sz="1400" b="1" dirty="0">
                <a:solidFill>
                  <a:schemeClr val="tx1"/>
                </a:solidFill>
                <a:latin typeface="Arial" panose="020B0604020202020204" pitchFamily="34" charset="0"/>
                <a:cs typeface="Arial" panose="020B0604020202020204" pitchFamily="34" charset="0"/>
              </a:rPr>
              <a:t>4</a:t>
            </a:r>
            <a:r>
              <a:rPr lang="en-US" sz="1400" b="0" dirty="0">
                <a:solidFill>
                  <a:schemeClr val="tx1"/>
                </a:solidFill>
                <a:latin typeface="Arial" panose="020B0604020202020204" pitchFamily="34" charset="0"/>
                <a:cs typeface="Arial" panose="020B0604020202020204" pitchFamily="34" charset="0"/>
              </a:rPr>
              <a:t> That the righteousness of the law might be fulfilled in us, who walk not after the flesh, but after the Spirit. 5 For they that are after the flesh do mind the things of the flesh; but they that are after the Spirit the things of the Spirit. </a:t>
            </a:r>
            <a:r>
              <a:rPr lang="en-US" sz="1400" b="1" dirty="0">
                <a:solidFill>
                  <a:schemeClr val="tx1"/>
                </a:solidFill>
                <a:latin typeface="Arial" panose="020B0604020202020204" pitchFamily="34" charset="0"/>
                <a:cs typeface="Arial" panose="020B0604020202020204" pitchFamily="34" charset="0"/>
              </a:rPr>
              <a:t>6 For to be carnally minded is death; but to be spiritually minded is life and peace. 7 Because the carnal mind is enmity against God: for it is not subject to the law of God, neither indeed can be.</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Ephesians 2:11-13 KJV 11 </a:t>
            </a:r>
            <a:r>
              <a:rPr lang="en-US" sz="1400" b="0" dirty="0">
                <a:solidFill>
                  <a:schemeClr val="tx1"/>
                </a:solidFill>
                <a:latin typeface="Arial" panose="020B0604020202020204" pitchFamily="34" charset="0"/>
                <a:cs typeface="Arial" panose="020B0604020202020204" pitchFamily="34" charset="0"/>
              </a:rPr>
              <a:t>Wherefore remember, that ye being in time past Gentiles in the flesh, who are called Uncircumcision by that which is called the Circumcision in the flesh made by hands; </a:t>
            </a:r>
            <a:r>
              <a:rPr lang="en-US" sz="1400" b="1" dirty="0">
                <a:solidFill>
                  <a:schemeClr val="tx1"/>
                </a:solidFill>
                <a:latin typeface="Arial" panose="020B0604020202020204" pitchFamily="34" charset="0"/>
                <a:cs typeface="Arial" panose="020B0604020202020204" pitchFamily="34" charset="0"/>
              </a:rPr>
              <a:t>12</a:t>
            </a:r>
            <a:r>
              <a:rPr lang="en-US" sz="1400" b="0" dirty="0">
                <a:solidFill>
                  <a:schemeClr val="tx1"/>
                </a:solidFill>
                <a:latin typeface="Arial" panose="020B0604020202020204" pitchFamily="34" charset="0"/>
                <a:cs typeface="Arial" panose="020B0604020202020204" pitchFamily="34" charset="0"/>
              </a:rPr>
              <a:t> That at that time ye were without Christ, being aliens from the commonwealth of Israel, and strangers from the covenants of promise, having no hope, and without God in the world: </a:t>
            </a:r>
            <a:r>
              <a:rPr lang="en-US" sz="1400" b="1" dirty="0">
                <a:solidFill>
                  <a:schemeClr val="tx1"/>
                </a:solidFill>
                <a:latin typeface="Arial" panose="020B0604020202020204" pitchFamily="34" charset="0"/>
                <a:cs typeface="Arial" panose="020B0604020202020204" pitchFamily="34" charset="0"/>
              </a:rPr>
              <a:t>13</a:t>
            </a:r>
            <a:r>
              <a:rPr lang="en-US" sz="1400" b="0" dirty="0">
                <a:solidFill>
                  <a:schemeClr val="tx1"/>
                </a:solidFill>
                <a:latin typeface="Arial" panose="020B0604020202020204" pitchFamily="34" charset="0"/>
                <a:cs typeface="Arial" panose="020B0604020202020204" pitchFamily="34" charset="0"/>
              </a:rPr>
              <a:t> But now in Christ Jesus ye who sometimes were far off are made nigh by the blood of Christ.</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Col. 2:11 KJV 11 </a:t>
            </a:r>
            <a:r>
              <a:rPr lang="en-US" sz="1400" b="0" dirty="0">
                <a:solidFill>
                  <a:schemeClr val="tx1"/>
                </a:solidFill>
                <a:latin typeface="Arial" panose="020B0604020202020204" pitchFamily="34" charset="0"/>
                <a:cs typeface="Arial" panose="020B0604020202020204" pitchFamily="34" charset="0"/>
              </a:rPr>
              <a:t>In whom also </a:t>
            </a:r>
            <a:r>
              <a:rPr lang="en-US" sz="1400" b="1" dirty="0">
                <a:solidFill>
                  <a:schemeClr val="tx1"/>
                </a:solidFill>
                <a:latin typeface="Arial" panose="020B0604020202020204" pitchFamily="34" charset="0"/>
                <a:cs typeface="Arial" panose="020B0604020202020204" pitchFamily="34" charset="0"/>
              </a:rPr>
              <a:t>ye are circumcised with the circumcision made without hands, in putting off the body of the sins of the flesh by the circumcision of Christ:</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14</a:t>
            </a:fld>
            <a:endParaRPr lang="en-US" noProof="0" dirty="0"/>
          </a:p>
        </p:txBody>
      </p:sp>
    </p:spTree>
    <p:extLst>
      <p:ext uri="{BB962C8B-B14F-4D97-AF65-F5344CB8AC3E}">
        <p14:creationId xmlns:p14="http://schemas.microsoft.com/office/powerpoint/2010/main" val="1053346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15</a:t>
            </a:fld>
            <a:endParaRPr lang="en-US" noProof="0" dirty="0"/>
          </a:p>
        </p:txBody>
      </p:sp>
    </p:spTree>
    <p:extLst>
      <p:ext uri="{BB962C8B-B14F-4D97-AF65-F5344CB8AC3E}">
        <p14:creationId xmlns:p14="http://schemas.microsoft.com/office/powerpoint/2010/main" val="3964999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John 13:34-35 KJV 34 </a:t>
            </a:r>
            <a:r>
              <a:rPr lang="en-US" sz="1400" b="0" dirty="0">
                <a:solidFill>
                  <a:schemeClr val="tx1"/>
                </a:solidFill>
                <a:latin typeface="Arial" panose="020B0604020202020204" pitchFamily="34" charset="0"/>
                <a:cs typeface="Arial" panose="020B0604020202020204" pitchFamily="34" charset="0"/>
              </a:rPr>
              <a:t>A new commandment I give unto you, That ye love one another; </a:t>
            </a:r>
            <a:r>
              <a:rPr lang="en-US" sz="1400" b="1" dirty="0">
                <a:solidFill>
                  <a:schemeClr val="tx1"/>
                </a:solidFill>
                <a:latin typeface="Arial" panose="020B0604020202020204" pitchFamily="34" charset="0"/>
                <a:cs typeface="Arial" panose="020B0604020202020204" pitchFamily="34" charset="0"/>
              </a:rPr>
              <a:t>as I have loved you, </a:t>
            </a:r>
            <a:r>
              <a:rPr lang="en-US" sz="1400" b="0" dirty="0">
                <a:solidFill>
                  <a:schemeClr val="tx1"/>
                </a:solidFill>
                <a:latin typeface="Arial" panose="020B0604020202020204" pitchFamily="34" charset="0"/>
                <a:cs typeface="Arial" panose="020B0604020202020204" pitchFamily="34" charset="0"/>
              </a:rPr>
              <a:t>that ye also love one another. </a:t>
            </a:r>
            <a:r>
              <a:rPr lang="en-US" sz="1400" b="1" dirty="0">
                <a:solidFill>
                  <a:schemeClr val="tx1"/>
                </a:solidFill>
                <a:latin typeface="Arial" panose="020B0604020202020204" pitchFamily="34" charset="0"/>
                <a:cs typeface="Arial" panose="020B0604020202020204" pitchFamily="34" charset="0"/>
              </a:rPr>
              <a:t>35</a:t>
            </a:r>
            <a:r>
              <a:rPr lang="en-US" sz="1400" b="0" dirty="0">
                <a:solidFill>
                  <a:schemeClr val="tx1"/>
                </a:solidFill>
                <a:latin typeface="Arial" panose="020B0604020202020204" pitchFamily="34" charset="0"/>
                <a:cs typeface="Arial" panose="020B0604020202020204" pitchFamily="34" charset="0"/>
              </a:rPr>
              <a:t> By this shall all men know that ye are my disciples</a:t>
            </a:r>
            <a:r>
              <a:rPr lang="en-US" sz="1400" b="1" dirty="0">
                <a:solidFill>
                  <a:schemeClr val="tx1"/>
                </a:solidFill>
                <a:latin typeface="Arial" panose="020B0604020202020204" pitchFamily="34" charset="0"/>
                <a:cs typeface="Arial" panose="020B0604020202020204" pitchFamily="34" charset="0"/>
              </a:rPr>
              <a:t>, if ye have love one to another.</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John 14:15 KJV 15 </a:t>
            </a:r>
            <a:r>
              <a:rPr lang="en-US" sz="1400" b="0" dirty="0">
                <a:solidFill>
                  <a:schemeClr val="tx1"/>
                </a:solidFill>
                <a:latin typeface="Arial" panose="020B0604020202020204" pitchFamily="34" charset="0"/>
                <a:cs typeface="Arial" panose="020B0604020202020204" pitchFamily="34" charset="0"/>
              </a:rPr>
              <a:t>If ye love me, keep my commandments.</a:t>
            </a: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John 14:21 KJV 21 </a:t>
            </a:r>
            <a:r>
              <a:rPr lang="en-US" sz="1400" b="0" dirty="0">
                <a:solidFill>
                  <a:schemeClr val="tx1"/>
                </a:solidFill>
                <a:latin typeface="Arial" panose="020B0604020202020204" pitchFamily="34" charset="0"/>
                <a:cs typeface="Arial" panose="020B0604020202020204" pitchFamily="34" charset="0"/>
              </a:rPr>
              <a:t>He that hath my commandments, and </a:t>
            </a:r>
            <a:r>
              <a:rPr lang="en-US" sz="1400" b="0" dirty="0" err="1">
                <a:solidFill>
                  <a:schemeClr val="tx1"/>
                </a:solidFill>
                <a:latin typeface="Arial" panose="020B0604020202020204" pitchFamily="34" charset="0"/>
                <a:cs typeface="Arial" panose="020B0604020202020204" pitchFamily="34" charset="0"/>
              </a:rPr>
              <a:t>keepeth</a:t>
            </a:r>
            <a:r>
              <a:rPr lang="en-US" sz="1400" b="0" dirty="0">
                <a:solidFill>
                  <a:schemeClr val="tx1"/>
                </a:solidFill>
                <a:latin typeface="Arial" panose="020B0604020202020204" pitchFamily="34" charset="0"/>
                <a:cs typeface="Arial" panose="020B0604020202020204" pitchFamily="34" charset="0"/>
              </a:rPr>
              <a:t> them, he it is that loveth me: and he that loveth me shall be loved of my Father, and I will love him, and will manifest myself to him.</a:t>
            </a: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John 14:22-23 KJV 22 </a:t>
            </a:r>
            <a:r>
              <a:rPr lang="en-US" sz="1400" b="0" dirty="0">
                <a:solidFill>
                  <a:schemeClr val="tx1"/>
                </a:solidFill>
                <a:latin typeface="Arial" panose="020B0604020202020204" pitchFamily="34" charset="0"/>
                <a:cs typeface="Arial" panose="020B0604020202020204" pitchFamily="34" charset="0"/>
              </a:rPr>
              <a:t>Judas saith unto him, not Iscariot, Lord, how is it that thou wilt manifest thyself unto us, and not unto the world? </a:t>
            </a:r>
            <a:r>
              <a:rPr lang="en-US" sz="1400" b="1" dirty="0">
                <a:solidFill>
                  <a:schemeClr val="tx1"/>
                </a:solidFill>
                <a:latin typeface="Arial" panose="020B0604020202020204" pitchFamily="34" charset="0"/>
                <a:cs typeface="Arial" panose="020B0604020202020204" pitchFamily="34" charset="0"/>
              </a:rPr>
              <a:t>23 Jesus answered and said unto him, If a man love me, he will keep my words: and my Father will love him, and we will come unto him, and make our abode with him.</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Galatians 5:22-23 KJV 22 </a:t>
            </a:r>
            <a:r>
              <a:rPr lang="en-US" sz="1400" b="0" dirty="0">
                <a:solidFill>
                  <a:schemeClr val="tx1"/>
                </a:solidFill>
                <a:latin typeface="Arial" panose="020B0604020202020204" pitchFamily="34" charset="0"/>
                <a:cs typeface="Arial" panose="020B0604020202020204" pitchFamily="34" charset="0"/>
              </a:rPr>
              <a:t>But the fruit of the Spirit is love, joy, peace, longsuffering, gentleness, goodness, faith, </a:t>
            </a:r>
            <a:r>
              <a:rPr lang="en-US" sz="1400" b="1" dirty="0">
                <a:solidFill>
                  <a:schemeClr val="tx1"/>
                </a:solidFill>
                <a:latin typeface="Arial" panose="020B0604020202020204" pitchFamily="34" charset="0"/>
                <a:cs typeface="Arial" panose="020B0604020202020204" pitchFamily="34" charset="0"/>
              </a:rPr>
              <a:t>23</a:t>
            </a:r>
            <a:r>
              <a:rPr lang="en-US" sz="1400" b="0" dirty="0">
                <a:solidFill>
                  <a:schemeClr val="tx1"/>
                </a:solidFill>
                <a:latin typeface="Arial" panose="020B0604020202020204" pitchFamily="34" charset="0"/>
                <a:cs typeface="Arial" panose="020B0604020202020204" pitchFamily="34" charset="0"/>
              </a:rPr>
              <a:t> Meekness, temperance: against such there is no law.</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Philippians 2:1-4 KJV 1 </a:t>
            </a:r>
            <a:r>
              <a:rPr lang="en-US" sz="1400" b="0" dirty="0">
                <a:solidFill>
                  <a:schemeClr val="tx1"/>
                </a:solidFill>
                <a:latin typeface="Arial" panose="020B0604020202020204" pitchFamily="34" charset="0"/>
                <a:cs typeface="Arial" panose="020B0604020202020204" pitchFamily="34" charset="0"/>
              </a:rPr>
              <a:t>If there be therefore any consolation in Christ, if any comfort of love, if any fellowship of the Spirit, if any bowels and mercies,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Fulfil ye my joy, that ye be likeminded, having the same love, being of one accord, of one mind.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Let nothing be done through strife or vainglory; but in lowliness of mind let each esteem other better than themselves. </a:t>
            </a:r>
            <a:r>
              <a:rPr lang="en-US" sz="1400" b="1" dirty="0">
                <a:solidFill>
                  <a:schemeClr val="tx1"/>
                </a:solidFill>
                <a:latin typeface="Arial" panose="020B0604020202020204" pitchFamily="34" charset="0"/>
                <a:cs typeface="Arial" panose="020B0604020202020204" pitchFamily="34" charset="0"/>
              </a:rPr>
              <a:t>4</a:t>
            </a:r>
            <a:r>
              <a:rPr lang="en-US" sz="1400" b="0" dirty="0">
                <a:solidFill>
                  <a:schemeClr val="tx1"/>
                </a:solidFill>
                <a:latin typeface="Arial" panose="020B0604020202020204" pitchFamily="34" charset="0"/>
                <a:cs typeface="Arial" panose="020B0604020202020204" pitchFamily="34" charset="0"/>
              </a:rPr>
              <a:t> Look not every man on his own things, but every man also on the things of others.</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Romans 15:1-2 KJV 1 We then that are strong </a:t>
            </a:r>
            <a:r>
              <a:rPr lang="en-US" sz="1400" b="0" dirty="0">
                <a:solidFill>
                  <a:schemeClr val="tx1"/>
                </a:solidFill>
                <a:latin typeface="Arial" panose="020B0604020202020204" pitchFamily="34" charset="0"/>
                <a:cs typeface="Arial" panose="020B0604020202020204" pitchFamily="34" charset="0"/>
              </a:rPr>
              <a:t>ought to </a:t>
            </a:r>
            <a:r>
              <a:rPr lang="en-US" sz="1400" b="1" dirty="0">
                <a:solidFill>
                  <a:schemeClr val="tx1"/>
                </a:solidFill>
                <a:latin typeface="Arial" panose="020B0604020202020204" pitchFamily="34" charset="0"/>
                <a:cs typeface="Arial" panose="020B0604020202020204" pitchFamily="34" charset="0"/>
              </a:rPr>
              <a:t>bear the infirmities of the weak, and not to please ourselves. 2  Let every one of us please his </a:t>
            </a:r>
            <a:r>
              <a:rPr lang="en-US" sz="1400" b="1" dirty="0" err="1">
                <a:solidFill>
                  <a:schemeClr val="tx1"/>
                </a:solidFill>
                <a:latin typeface="Arial" panose="020B0604020202020204" pitchFamily="34" charset="0"/>
                <a:cs typeface="Arial" panose="020B0604020202020204" pitchFamily="34" charset="0"/>
              </a:rPr>
              <a:t>neighbour</a:t>
            </a:r>
            <a:r>
              <a:rPr lang="en-US" sz="1400" b="1" dirty="0">
                <a:solidFill>
                  <a:schemeClr val="tx1"/>
                </a:solidFill>
                <a:latin typeface="Arial" panose="020B0604020202020204" pitchFamily="34" charset="0"/>
                <a:cs typeface="Arial" panose="020B0604020202020204" pitchFamily="34" charset="0"/>
              </a:rPr>
              <a:t> for his good to edification.</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Galatians 6:1-2 KJV 1 </a:t>
            </a:r>
            <a:r>
              <a:rPr lang="en-US" sz="1400" b="0" dirty="0">
                <a:solidFill>
                  <a:schemeClr val="tx1"/>
                </a:solidFill>
                <a:latin typeface="Arial" panose="020B0604020202020204" pitchFamily="34" charset="0"/>
                <a:cs typeface="Arial" panose="020B0604020202020204" pitchFamily="34" charset="0"/>
              </a:rPr>
              <a:t>Brethren, if a man be overtaken in a fault, </a:t>
            </a:r>
            <a:r>
              <a:rPr lang="en-US" sz="1400" b="1" dirty="0">
                <a:solidFill>
                  <a:schemeClr val="tx1"/>
                </a:solidFill>
                <a:latin typeface="Arial" panose="020B0604020202020204" pitchFamily="34" charset="0"/>
                <a:cs typeface="Arial" panose="020B0604020202020204" pitchFamily="34" charset="0"/>
              </a:rPr>
              <a:t>ye which are spiritual, restore such an one in the spirit of meekness; considering thyself, lest thou also be tempted</a:t>
            </a:r>
            <a:r>
              <a:rPr lang="en-US" sz="1400" b="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Bear ye one another's burdens,</a:t>
            </a:r>
            <a:r>
              <a:rPr lang="en-US" sz="1400" b="0" dirty="0">
                <a:solidFill>
                  <a:schemeClr val="tx1"/>
                </a:solidFill>
                <a:latin typeface="Arial" panose="020B0604020202020204" pitchFamily="34" charset="0"/>
                <a:cs typeface="Arial" panose="020B0604020202020204" pitchFamily="34" charset="0"/>
              </a:rPr>
              <a:t> and so fulfil the law of Christ.</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Galatians 6:10 KJV 10 </a:t>
            </a:r>
            <a:r>
              <a:rPr lang="en-US" sz="1400" b="0" dirty="0">
                <a:solidFill>
                  <a:schemeClr val="tx1"/>
                </a:solidFill>
                <a:latin typeface="Arial" panose="020B0604020202020204" pitchFamily="34" charset="0"/>
                <a:cs typeface="Arial" panose="020B0604020202020204" pitchFamily="34" charset="0"/>
              </a:rPr>
              <a:t>As we have therefore opportunity, </a:t>
            </a:r>
            <a:r>
              <a:rPr lang="en-US" sz="1400" b="1" dirty="0">
                <a:solidFill>
                  <a:schemeClr val="tx1"/>
                </a:solidFill>
                <a:latin typeface="Arial" panose="020B0604020202020204" pitchFamily="34" charset="0"/>
                <a:cs typeface="Arial" panose="020B0604020202020204" pitchFamily="34" charset="0"/>
              </a:rPr>
              <a:t>let us do good unto all men, especially unto them who are of the household of faith.</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3731329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285750" indent="-285750">
              <a:buFont typeface="Wingdings" panose="05000000000000000000" pitchFamily="2" charset="2"/>
              <a:buChar char="§"/>
            </a:pPr>
            <a:endParaRPr lang="en-US" sz="14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17</a:t>
            </a:fld>
            <a:endParaRPr lang="en-US" noProof="0" dirty="0"/>
          </a:p>
        </p:txBody>
      </p:sp>
    </p:spTree>
    <p:extLst>
      <p:ext uri="{BB962C8B-B14F-4D97-AF65-F5344CB8AC3E}">
        <p14:creationId xmlns:p14="http://schemas.microsoft.com/office/powerpoint/2010/main" val="2471289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1 John 1:1-5 KJV 1 </a:t>
            </a:r>
            <a:r>
              <a:rPr lang="en-US" sz="1400" b="0" dirty="0">
                <a:solidFill>
                  <a:schemeClr val="tx1"/>
                </a:solidFill>
                <a:latin typeface="Arial" panose="020B0604020202020204" pitchFamily="34" charset="0"/>
                <a:cs typeface="Arial" panose="020B0604020202020204" pitchFamily="34" charset="0"/>
              </a:rPr>
              <a:t>That which was from the beginning, which we have heard, which we have seen with our eyes, which we have looked upon, and our hands have handled, of the Word of life;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(For the life was manifested, and we have seen it, and bear witness, and shew unto you that eternal life, which was with the Father, and was manifested unto us;)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That which we have seen and heard declare we unto you, that ye also may have fellowship with us: and truly our fellowship is with the Father, and with his Son Jesus Christ. </a:t>
            </a:r>
            <a:r>
              <a:rPr lang="en-US" sz="1400" b="1" dirty="0">
                <a:solidFill>
                  <a:schemeClr val="tx1"/>
                </a:solidFill>
                <a:latin typeface="Arial" panose="020B0604020202020204" pitchFamily="34" charset="0"/>
                <a:cs typeface="Arial" panose="020B0604020202020204" pitchFamily="34" charset="0"/>
              </a:rPr>
              <a:t>4</a:t>
            </a:r>
            <a:r>
              <a:rPr lang="en-US" sz="1400" b="0" dirty="0">
                <a:solidFill>
                  <a:schemeClr val="tx1"/>
                </a:solidFill>
                <a:latin typeface="Arial" panose="020B0604020202020204" pitchFamily="34" charset="0"/>
                <a:cs typeface="Arial" panose="020B0604020202020204" pitchFamily="34" charset="0"/>
              </a:rPr>
              <a:t> And these things write we unto you, that your joy may be full. </a:t>
            </a:r>
            <a:r>
              <a:rPr lang="en-US" sz="1400" b="1" dirty="0">
                <a:solidFill>
                  <a:schemeClr val="tx1"/>
                </a:solidFill>
                <a:latin typeface="Arial" panose="020B0604020202020204" pitchFamily="34" charset="0"/>
                <a:cs typeface="Arial" panose="020B0604020202020204" pitchFamily="34" charset="0"/>
              </a:rPr>
              <a:t>5 </a:t>
            </a:r>
            <a:r>
              <a:rPr lang="en-US" sz="1400" b="0" dirty="0">
                <a:solidFill>
                  <a:schemeClr val="tx1"/>
                </a:solidFill>
                <a:latin typeface="Arial" panose="020B0604020202020204" pitchFamily="34" charset="0"/>
                <a:cs typeface="Arial" panose="020B0604020202020204" pitchFamily="34" charset="0"/>
              </a:rPr>
              <a:t>This then is the message which we have heard of him, and declare unto you, that God is light, and in him is no darkness at all.</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Luke 9:23 KJV 23 </a:t>
            </a:r>
            <a:r>
              <a:rPr lang="en-US" sz="1400" b="0" dirty="0">
                <a:solidFill>
                  <a:schemeClr val="tx1"/>
                </a:solidFill>
                <a:latin typeface="Arial" panose="020B0604020202020204" pitchFamily="34" charset="0"/>
                <a:cs typeface="Arial" panose="020B0604020202020204" pitchFamily="34" charset="0"/>
              </a:rPr>
              <a:t>And he said to them all, If any man will come after me, let him deny himself, and take up his cross daily, and follow me.</a:t>
            </a: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Acts 17:11 KJV 11  </a:t>
            </a:r>
            <a:r>
              <a:rPr lang="en-US" sz="1400" b="0" dirty="0">
                <a:solidFill>
                  <a:schemeClr val="tx1"/>
                </a:solidFill>
                <a:latin typeface="Arial" panose="020B0604020202020204" pitchFamily="34" charset="0"/>
                <a:cs typeface="Arial" panose="020B0604020202020204" pitchFamily="34" charset="0"/>
              </a:rPr>
              <a:t>These were more noble than those in Thessalonica, in that they received the word with all readiness of mind, and searched the scriptures daily, whether those things were so.</a:t>
            </a: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Hebrews 3:13 KJV 13 </a:t>
            </a:r>
            <a:r>
              <a:rPr lang="en-US" sz="1400" b="0" dirty="0">
                <a:solidFill>
                  <a:schemeClr val="tx1"/>
                </a:solidFill>
                <a:latin typeface="Arial" panose="020B0604020202020204" pitchFamily="34" charset="0"/>
                <a:cs typeface="Arial" panose="020B0604020202020204" pitchFamily="34" charset="0"/>
              </a:rPr>
              <a:t>But </a:t>
            </a:r>
            <a:r>
              <a:rPr lang="en-US" sz="1400" b="1" dirty="0">
                <a:solidFill>
                  <a:schemeClr val="tx1"/>
                </a:solidFill>
                <a:latin typeface="Arial" panose="020B0604020202020204" pitchFamily="34" charset="0"/>
                <a:cs typeface="Arial" panose="020B0604020202020204" pitchFamily="34" charset="0"/>
              </a:rPr>
              <a:t>exhort one another daily</a:t>
            </a:r>
            <a:r>
              <a:rPr lang="en-US" sz="1400" b="0" dirty="0">
                <a:solidFill>
                  <a:schemeClr val="tx1"/>
                </a:solidFill>
                <a:latin typeface="Arial" panose="020B0604020202020204" pitchFamily="34" charset="0"/>
                <a:cs typeface="Arial" panose="020B0604020202020204" pitchFamily="34" charset="0"/>
              </a:rPr>
              <a:t>, while it is called To day; lest any of you be hardened through the deceitfulness of sin.</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18</a:t>
            </a:fld>
            <a:endParaRPr lang="en-US" noProof="0" dirty="0"/>
          </a:p>
        </p:txBody>
      </p:sp>
    </p:spTree>
    <p:extLst>
      <p:ext uri="{BB962C8B-B14F-4D97-AF65-F5344CB8AC3E}">
        <p14:creationId xmlns:p14="http://schemas.microsoft.com/office/powerpoint/2010/main" val="1308719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285750" indent="-285750">
              <a:buFont typeface="Wingdings" panose="05000000000000000000" pitchFamily="2" charset="2"/>
              <a:buChar char="§"/>
            </a:pPr>
            <a:endParaRPr lang="en-US" sz="14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19</a:t>
            </a:fld>
            <a:endParaRPr lang="en-US" noProof="0" dirty="0"/>
          </a:p>
        </p:txBody>
      </p:sp>
    </p:spTree>
    <p:extLst>
      <p:ext uri="{BB962C8B-B14F-4D97-AF65-F5344CB8AC3E}">
        <p14:creationId xmlns:p14="http://schemas.microsoft.com/office/powerpoint/2010/main" val="237217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241300"/>
            <a:ext cx="4321175" cy="3240088"/>
          </a:xfrm>
        </p:spPr>
      </p:sp>
      <p:sp>
        <p:nvSpPr>
          <p:cNvPr id="3" name="Notes Placeholder 2"/>
          <p:cNvSpPr>
            <a:spLocks noGrp="1"/>
          </p:cNvSpPr>
          <p:nvPr>
            <p:ph type="body" idx="1"/>
          </p:nvPr>
        </p:nvSpPr>
        <p:spPr>
          <a:xfrm>
            <a:off x="1" y="3632886"/>
            <a:ext cx="7313506" cy="596831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Ephesians 4:1-3 KJV 1 </a:t>
            </a:r>
            <a:r>
              <a:rPr lang="en-US" sz="1400" dirty="0">
                <a:latin typeface="Arial" panose="020B0604020202020204" pitchFamily="34" charset="0"/>
                <a:cs typeface="Arial" panose="020B0604020202020204" pitchFamily="34" charset="0"/>
              </a:rPr>
              <a:t>I therefore, the prisoner of the Lord, beseech you </a:t>
            </a:r>
            <a:r>
              <a:rPr lang="en-US" sz="1400" b="1" dirty="0">
                <a:latin typeface="Arial" panose="020B0604020202020204" pitchFamily="34" charset="0"/>
                <a:cs typeface="Arial" panose="020B0604020202020204" pitchFamily="34" charset="0"/>
              </a:rPr>
              <a:t>that ye walk worthy of the vocation wherewith ye are called,</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With all lowliness and meekness, with longsuffering, forbearing one another in love</a:t>
            </a:r>
            <a:r>
              <a:rPr lang="en-US" sz="1400" b="1" dirty="0">
                <a:latin typeface="Arial" panose="020B0604020202020204" pitchFamily="34" charset="0"/>
                <a:cs typeface="Arial" panose="020B0604020202020204" pitchFamily="34" charset="0"/>
              </a:rPr>
              <a:t>; 3</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Endeavouring</a:t>
            </a:r>
            <a:r>
              <a:rPr lang="en-US" sz="1400" dirty="0">
                <a:latin typeface="Arial" panose="020B0604020202020204" pitchFamily="34" charset="0"/>
                <a:cs typeface="Arial" panose="020B0604020202020204" pitchFamily="34" charset="0"/>
              </a:rPr>
              <a:t> to keep the unity of the Spirit in the bond of peace.</a:t>
            </a: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a:t>
            </a:fld>
            <a:endParaRPr lang="en-US" noProof="0" dirty="0"/>
          </a:p>
        </p:txBody>
      </p:sp>
    </p:spTree>
    <p:extLst>
      <p:ext uri="{BB962C8B-B14F-4D97-AF65-F5344CB8AC3E}">
        <p14:creationId xmlns:p14="http://schemas.microsoft.com/office/powerpoint/2010/main" val="4140707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2 Timothy 2:15 KJV 15 </a:t>
            </a:r>
            <a:r>
              <a:rPr lang="en-US" sz="1400" b="0" dirty="0">
                <a:solidFill>
                  <a:schemeClr val="tx1"/>
                </a:solidFill>
                <a:latin typeface="Arial" panose="020B0604020202020204" pitchFamily="34" charset="0"/>
                <a:cs typeface="Arial" panose="020B0604020202020204" pitchFamily="34" charset="0"/>
              </a:rPr>
              <a:t>Study to shew thyself approved unto God, a workman that </a:t>
            </a:r>
            <a:r>
              <a:rPr lang="en-US" sz="1400" b="0" dirty="0" err="1">
                <a:solidFill>
                  <a:schemeClr val="tx1"/>
                </a:solidFill>
                <a:latin typeface="Arial" panose="020B0604020202020204" pitchFamily="34" charset="0"/>
                <a:cs typeface="Arial" panose="020B0604020202020204" pitchFamily="34" charset="0"/>
              </a:rPr>
              <a:t>needeth</a:t>
            </a:r>
            <a:r>
              <a:rPr lang="en-US" sz="1400" b="0" dirty="0">
                <a:solidFill>
                  <a:schemeClr val="tx1"/>
                </a:solidFill>
                <a:latin typeface="Arial" panose="020B0604020202020204" pitchFamily="34" charset="0"/>
                <a:cs typeface="Arial" panose="020B0604020202020204" pitchFamily="34" charset="0"/>
              </a:rPr>
              <a:t> not to be ashamed, rightly dividing the word of truth.</a:t>
            </a: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Ephesians 5:15-21 KJV 15 </a:t>
            </a:r>
            <a:r>
              <a:rPr lang="en-US" sz="1400" b="0" dirty="0">
                <a:solidFill>
                  <a:schemeClr val="tx1"/>
                </a:solidFill>
                <a:latin typeface="Arial" panose="020B0604020202020204" pitchFamily="34" charset="0"/>
                <a:cs typeface="Arial" panose="020B0604020202020204" pitchFamily="34" charset="0"/>
              </a:rPr>
              <a:t>See then that ye </a:t>
            </a:r>
            <a:r>
              <a:rPr lang="en-US" sz="1400" b="1" dirty="0">
                <a:solidFill>
                  <a:schemeClr val="tx1"/>
                </a:solidFill>
                <a:latin typeface="Arial" panose="020B0604020202020204" pitchFamily="34" charset="0"/>
                <a:cs typeface="Arial" panose="020B0604020202020204" pitchFamily="34" charset="0"/>
              </a:rPr>
              <a:t>walk circumspectly</a:t>
            </a:r>
            <a:r>
              <a:rPr lang="en-US" sz="1400" b="0" dirty="0">
                <a:solidFill>
                  <a:schemeClr val="tx1"/>
                </a:solidFill>
                <a:latin typeface="Arial" panose="020B0604020202020204" pitchFamily="34" charset="0"/>
                <a:cs typeface="Arial" panose="020B0604020202020204" pitchFamily="34" charset="0"/>
              </a:rPr>
              <a:t>, not as fools, but as wise, </a:t>
            </a:r>
            <a:r>
              <a:rPr lang="en-US" sz="1400" b="1" dirty="0">
                <a:solidFill>
                  <a:schemeClr val="tx1"/>
                </a:solidFill>
                <a:latin typeface="Arial" panose="020B0604020202020204" pitchFamily="34" charset="0"/>
                <a:cs typeface="Arial" panose="020B0604020202020204" pitchFamily="34" charset="0"/>
              </a:rPr>
              <a:t>16 Redeeming the time</a:t>
            </a:r>
            <a:r>
              <a:rPr lang="en-US" sz="1400" b="0" dirty="0">
                <a:solidFill>
                  <a:schemeClr val="tx1"/>
                </a:solidFill>
                <a:latin typeface="Arial" panose="020B0604020202020204" pitchFamily="34" charset="0"/>
                <a:cs typeface="Arial" panose="020B0604020202020204" pitchFamily="34" charset="0"/>
              </a:rPr>
              <a:t>, because the days are evil. </a:t>
            </a:r>
            <a:r>
              <a:rPr lang="en-US" sz="1400" b="1" dirty="0">
                <a:solidFill>
                  <a:schemeClr val="tx1"/>
                </a:solidFill>
                <a:latin typeface="Arial" panose="020B0604020202020204" pitchFamily="34" charset="0"/>
                <a:cs typeface="Arial" panose="020B0604020202020204" pitchFamily="34" charset="0"/>
              </a:rPr>
              <a:t>17</a:t>
            </a:r>
            <a:r>
              <a:rPr lang="en-US" sz="1400" b="0" dirty="0">
                <a:solidFill>
                  <a:schemeClr val="tx1"/>
                </a:solidFill>
                <a:latin typeface="Arial" panose="020B0604020202020204" pitchFamily="34" charset="0"/>
                <a:cs typeface="Arial" panose="020B0604020202020204" pitchFamily="34" charset="0"/>
              </a:rPr>
              <a:t> Wherefore be ye not unwise, but understanding what the will of the Lord is. </a:t>
            </a:r>
            <a:r>
              <a:rPr lang="en-US" sz="1400" b="1" dirty="0">
                <a:solidFill>
                  <a:schemeClr val="tx1"/>
                </a:solidFill>
                <a:latin typeface="Arial" panose="020B0604020202020204" pitchFamily="34" charset="0"/>
                <a:cs typeface="Arial" panose="020B0604020202020204" pitchFamily="34" charset="0"/>
              </a:rPr>
              <a:t>18</a:t>
            </a:r>
            <a:r>
              <a:rPr lang="en-US" sz="1400" b="0" dirty="0">
                <a:solidFill>
                  <a:schemeClr val="tx1"/>
                </a:solidFill>
                <a:latin typeface="Arial" panose="020B0604020202020204" pitchFamily="34" charset="0"/>
                <a:cs typeface="Arial" panose="020B0604020202020204" pitchFamily="34" charset="0"/>
              </a:rPr>
              <a:t> And be not drunk with wine, wherein is excess; but be filled with the Spirit; </a:t>
            </a:r>
            <a:r>
              <a:rPr lang="en-US" sz="1400" b="1" dirty="0">
                <a:solidFill>
                  <a:schemeClr val="tx1"/>
                </a:solidFill>
                <a:latin typeface="Arial" panose="020B0604020202020204" pitchFamily="34" charset="0"/>
                <a:cs typeface="Arial" panose="020B0604020202020204" pitchFamily="34" charset="0"/>
              </a:rPr>
              <a:t>19</a:t>
            </a:r>
            <a:r>
              <a:rPr lang="en-US" sz="1400" b="0" dirty="0">
                <a:solidFill>
                  <a:schemeClr val="tx1"/>
                </a:solidFill>
                <a:latin typeface="Arial" panose="020B0604020202020204" pitchFamily="34" charset="0"/>
                <a:cs typeface="Arial" panose="020B0604020202020204" pitchFamily="34" charset="0"/>
              </a:rPr>
              <a:t> Speaking to yourselves in psalms and hymns and spiritual songs, singing and making melody in your heart to the Lord; </a:t>
            </a:r>
            <a:r>
              <a:rPr lang="en-US" sz="1400" b="1" dirty="0">
                <a:solidFill>
                  <a:schemeClr val="tx1"/>
                </a:solidFill>
                <a:latin typeface="Arial" panose="020B0604020202020204" pitchFamily="34" charset="0"/>
                <a:cs typeface="Arial" panose="020B0604020202020204" pitchFamily="34" charset="0"/>
              </a:rPr>
              <a:t>20</a:t>
            </a:r>
            <a:r>
              <a:rPr lang="en-US" sz="1400" b="0" dirty="0">
                <a:solidFill>
                  <a:schemeClr val="tx1"/>
                </a:solidFill>
                <a:latin typeface="Arial" panose="020B0604020202020204" pitchFamily="34" charset="0"/>
                <a:cs typeface="Arial" panose="020B0604020202020204" pitchFamily="34" charset="0"/>
              </a:rPr>
              <a:t> Giving thanks always for all things unto God and the Father in the name of our Lord Jesus Christ; </a:t>
            </a:r>
            <a:r>
              <a:rPr lang="en-US" sz="1400" b="1" dirty="0">
                <a:solidFill>
                  <a:schemeClr val="tx1"/>
                </a:solidFill>
                <a:latin typeface="Arial" panose="020B0604020202020204" pitchFamily="34" charset="0"/>
                <a:cs typeface="Arial" panose="020B0604020202020204" pitchFamily="34" charset="0"/>
              </a:rPr>
              <a:t>21</a:t>
            </a:r>
            <a:r>
              <a:rPr lang="en-US" sz="1400" b="0" dirty="0">
                <a:solidFill>
                  <a:schemeClr val="tx1"/>
                </a:solidFill>
                <a:latin typeface="Arial" panose="020B0604020202020204" pitchFamily="34" charset="0"/>
                <a:cs typeface="Arial" panose="020B0604020202020204" pitchFamily="34" charset="0"/>
              </a:rPr>
              <a:t> Submitting yourselves one to another in the fear of God.</a:t>
            </a: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20</a:t>
            </a:fld>
            <a:endParaRPr lang="en-US" noProof="0" dirty="0"/>
          </a:p>
        </p:txBody>
      </p:sp>
    </p:spTree>
    <p:extLst>
      <p:ext uri="{BB962C8B-B14F-4D97-AF65-F5344CB8AC3E}">
        <p14:creationId xmlns:p14="http://schemas.microsoft.com/office/powerpoint/2010/main" val="729871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21</a:t>
            </a:fld>
            <a:endParaRPr lang="en-US" dirty="0"/>
          </a:p>
        </p:txBody>
      </p:sp>
      <p:sp>
        <p:nvSpPr>
          <p:cNvPr id="5" name="Date Placeholder 4">
            <a:extLst>
              <a:ext uri="{FF2B5EF4-FFF2-40B4-BE49-F238E27FC236}">
                <a16:creationId xmlns:a16="http://schemas.microsoft.com/office/drawing/2014/main" id="{E3379123-AFC3-44DC-02C3-B2C1BEF18019}"/>
              </a:ext>
            </a:extLst>
          </p:cNvPr>
          <p:cNvSpPr>
            <a:spLocks noGrp="1"/>
          </p:cNvSpPr>
          <p:nvPr>
            <p:ph type="dt" idx="1"/>
          </p:nvPr>
        </p:nvSpPr>
        <p:spPr/>
        <p:txBody>
          <a:bodyPr/>
          <a:lstStyle/>
          <a:p>
            <a:r>
              <a:rPr lang="en-US" noProof="0"/>
              <a:t>5/14/2023 AM</a:t>
            </a:r>
            <a:endParaRPr lang="en-US" noProof="0" dirty="0"/>
          </a:p>
        </p:txBody>
      </p:sp>
    </p:spTree>
    <p:extLst>
      <p:ext uri="{BB962C8B-B14F-4D97-AF65-F5344CB8AC3E}">
        <p14:creationId xmlns:p14="http://schemas.microsoft.com/office/powerpoint/2010/main" val="2915729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185738"/>
            <a:ext cx="5683250" cy="4262437"/>
          </a:xfrm>
        </p:spPr>
      </p:sp>
      <p:sp>
        <p:nvSpPr>
          <p:cNvPr id="3" name="Notes Placeholder 2"/>
          <p:cNvSpPr>
            <a:spLocks noGrp="1"/>
          </p:cNvSpPr>
          <p:nvPr>
            <p:ph type="body" idx="1"/>
          </p:nvPr>
        </p:nvSpPr>
        <p:spPr>
          <a:xfrm>
            <a:off x="7795" y="4487229"/>
            <a:ext cx="7305712" cy="5113972"/>
          </a:xfrm>
        </p:spPr>
        <p:txBody>
          <a:bodyPr>
            <a:normAutofit fontScale="925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5/14/2023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241300"/>
            <a:ext cx="4321175" cy="3240088"/>
          </a:xfrm>
        </p:spPr>
      </p:sp>
      <p:sp>
        <p:nvSpPr>
          <p:cNvPr id="3" name="Notes Placeholder 2"/>
          <p:cNvSpPr>
            <a:spLocks noGrp="1"/>
          </p:cNvSpPr>
          <p:nvPr>
            <p:ph type="body" idx="1"/>
          </p:nvPr>
        </p:nvSpPr>
        <p:spPr>
          <a:xfrm>
            <a:off x="1" y="3632886"/>
            <a:ext cx="7313506" cy="5968313"/>
          </a:xfrm>
        </p:spPr>
        <p:txBody>
          <a:bodyPr/>
          <a:lstStyle/>
          <a:p>
            <a:r>
              <a:rPr lang="en-US" sz="1400" b="1" dirty="0">
                <a:latin typeface="Arial" panose="020B0604020202020204" pitchFamily="34" charset="0"/>
                <a:cs typeface="Arial" panose="020B0604020202020204" pitchFamily="34" charset="0"/>
              </a:rPr>
              <a:t>Ephesians 4:17-19 KJV 17 </a:t>
            </a:r>
            <a:r>
              <a:rPr lang="en-US" sz="1400" b="0" dirty="0">
                <a:latin typeface="Arial" panose="020B0604020202020204" pitchFamily="34" charset="0"/>
                <a:cs typeface="Arial" panose="020B0604020202020204" pitchFamily="34" charset="0"/>
              </a:rPr>
              <a:t>This I say therefore, and testify in the Lord, that ye henceforth walk not as other Gentiles walk, in the vanity of their mind,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Having the understanding darkened, being alienated from the life of God through the ignorance that is in them, because of the blindness of their heart: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Who being past feeling have given themselves over unto lasciviousness, to work all uncleanness with greediness.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2:6 KJV 6 </a:t>
            </a:r>
            <a:r>
              <a:rPr lang="en-US" sz="1400" b="0" dirty="0">
                <a:latin typeface="Arial" panose="020B0604020202020204" pitchFamily="34" charset="0"/>
                <a:cs typeface="Arial" panose="020B0604020202020204" pitchFamily="34" charset="0"/>
              </a:rPr>
              <a:t>As ye have therefore received Christ Jesus the Lord</a:t>
            </a:r>
            <a:r>
              <a:rPr lang="en-US" sz="1400" b="1" dirty="0">
                <a:latin typeface="Arial" panose="020B0604020202020204" pitchFamily="34" charset="0"/>
                <a:cs typeface="Arial" panose="020B0604020202020204" pitchFamily="34" charset="0"/>
              </a:rPr>
              <a:t>, so walk ye in him:</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3 John 1:3-4 KJV 3 </a:t>
            </a:r>
            <a:r>
              <a:rPr lang="en-US" sz="1400" b="0" dirty="0">
                <a:latin typeface="Arial" panose="020B0604020202020204" pitchFamily="34" charset="0"/>
                <a:cs typeface="Arial" panose="020B0604020202020204" pitchFamily="34" charset="0"/>
              </a:rPr>
              <a:t>For I rejoiced greatly, when the brethren came and testified of the truth that is in thee, even as thou </a:t>
            </a:r>
            <a:r>
              <a:rPr lang="en-US" sz="1400" b="1" dirty="0" err="1">
                <a:latin typeface="Arial" panose="020B0604020202020204" pitchFamily="34" charset="0"/>
                <a:cs typeface="Arial" panose="020B0604020202020204" pitchFamily="34" charset="0"/>
              </a:rPr>
              <a:t>walkest</a:t>
            </a:r>
            <a:r>
              <a:rPr lang="en-US" sz="1400" b="1" dirty="0">
                <a:latin typeface="Arial" panose="020B0604020202020204" pitchFamily="34" charset="0"/>
                <a:cs typeface="Arial" panose="020B0604020202020204" pitchFamily="34" charset="0"/>
              </a:rPr>
              <a:t> in the truth</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I have no greater joy than to hear that my children </a:t>
            </a:r>
            <a:r>
              <a:rPr lang="en-US" sz="1400" b="1" dirty="0">
                <a:latin typeface="Arial" panose="020B0604020202020204" pitchFamily="34" charset="0"/>
                <a:cs typeface="Arial" panose="020B0604020202020204" pitchFamily="34" charset="0"/>
              </a:rPr>
              <a:t>walk in truth</a:t>
            </a:r>
            <a:r>
              <a:rPr lang="en-US" sz="1400" b="0"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406695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272101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268452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John 9:4 KJV 4 </a:t>
            </a:r>
            <a:r>
              <a:rPr lang="en-US" sz="1400" b="0" dirty="0">
                <a:latin typeface="Arial" panose="020B0604020202020204" pitchFamily="34" charset="0"/>
                <a:cs typeface="Arial" panose="020B0604020202020204" pitchFamily="34" charset="0"/>
              </a:rPr>
              <a:t>I must work the works of him that sent me, while it is day: the night cometh, when no man can work.</a:t>
            </a:r>
          </a:p>
          <a:p>
            <a:pPr marL="0" indent="0">
              <a:buFont typeface="Wingdings" panose="05000000000000000000" pitchFamily="2" charset="2"/>
              <a:buNone/>
            </a:pPr>
            <a:r>
              <a:rPr lang="en-US" sz="1400" b="1" dirty="0">
                <a:latin typeface="Arial" panose="020B0604020202020204" pitchFamily="34" charset="0"/>
                <a:cs typeface="Arial" panose="020B0604020202020204" pitchFamily="34" charset="0"/>
              </a:rPr>
              <a:t>Matthew 25:14-30</a:t>
            </a:r>
          </a:p>
          <a:p>
            <a:pPr marL="0" indent="0">
              <a:buFont typeface="Wingdings" panose="05000000000000000000" pitchFamily="2" charset="2"/>
              <a:buNone/>
            </a:pPr>
            <a:endParaRPr lang="en-US" sz="14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latin typeface="Arial" panose="020B0604020202020204" pitchFamily="34" charset="0"/>
                <a:cs typeface="Arial" panose="020B0604020202020204" pitchFamily="34" charset="0"/>
              </a:rPr>
              <a:t>Galatians 5:22-23 KJV 22 </a:t>
            </a:r>
            <a:r>
              <a:rPr lang="en-US" sz="1400" b="0" dirty="0">
                <a:latin typeface="Arial" panose="020B0604020202020204" pitchFamily="34" charset="0"/>
                <a:cs typeface="Arial" panose="020B0604020202020204" pitchFamily="34" charset="0"/>
              </a:rPr>
              <a:t>But the fruit of the Spirit is love, joy, peace, longsuffering, gentleness, goodness, faith,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Meekness, temperance: against such there is no law.</a:t>
            </a:r>
          </a:p>
          <a:p>
            <a:pPr marL="0" indent="0">
              <a:buFont typeface="Wingdings" panose="05000000000000000000" pitchFamily="2" charset="2"/>
              <a:buNone/>
            </a:pPr>
            <a:endParaRPr lang="en-US" sz="14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latin typeface="Arial" panose="020B0604020202020204" pitchFamily="34" charset="0"/>
                <a:cs typeface="Arial" panose="020B0604020202020204" pitchFamily="34" charset="0"/>
              </a:rPr>
              <a:t>Matthew 28:18-20 KJV 18 </a:t>
            </a:r>
            <a:r>
              <a:rPr lang="en-US" sz="1400" b="0" dirty="0">
                <a:latin typeface="Arial" panose="020B0604020202020204" pitchFamily="34" charset="0"/>
                <a:cs typeface="Arial" panose="020B0604020202020204" pitchFamily="34" charset="0"/>
              </a:rPr>
              <a:t>And Jesus came and </a:t>
            </a:r>
            <a:r>
              <a:rPr lang="en-US" sz="1400" b="0" dirty="0" err="1">
                <a:latin typeface="Arial" panose="020B0604020202020204" pitchFamily="34" charset="0"/>
                <a:cs typeface="Arial" panose="020B0604020202020204" pitchFamily="34" charset="0"/>
              </a:rPr>
              <a:t>spake</a:t>
            </a:r>
            <a:r>
              <a:rPr lang="en-US" sz="1400" b="0" dirty="0">
                <a:latin typeface="Arial" panose="020B0604020202020204" pitchFamily="34" charset="0"/>
                <a:cs typeface="Arial" panose="020B0604020202020204" pitchFamily="34" charset="0"/>
              </a:rPr>
              <a:t> unto them, saying, All power is given unto me in heaven and in earth.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Go ye therefore, and teach all nations, baptizing them 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Teaching them to observe all things whatsoever I have commanded you: and, lo, I am with you </a:t>
            </a:r>
            <a:r>
              <a:rPr lang="en-US" sz="1400" b="0" dirty="0" err="1">
                <a:latin typeface="Arial" panose="020B0604020202020204" pitchFamily="34" charset="0"/>
                <a:cs typeface="Arial" panose="020B0604020202020204" pitchFamily="34" charset="0"/>
              </a:rPr>
              <a:t>alway</a:t>
            </a:r>
            <a:r>
              <a:rPr lang="en-US" sz="1400" b="0" dirty="0">
                <a:latin typeface="Arial" panose="020B0604020202020204" pitchFamily="34" charset="0"/>
                <a:cs typeface="Arial" panose="020B0604020202020204" pitchFamily="34" charset="0"/>
              </a:rPr>
              <a:t>, even unto the end of the world. Amen.</a:t>
            </a:r>
          </a:p>
          <a:p>
            <a:pPr marL="0" indent="0">
              <a:buFont typeface="Wingdings" panose="05000000000000000000" pitchFamily="2" charset="2"/>
              <a:buNone/>
            </a:pPr>
            <a:endParaRPr lang="en-US" sz="14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latin typeface="Arial" panose="020B0604020202020204" pitchFamily="34" charset="0"/>
                <a:cs typeface="Arial" panose="020B0604020202020204" pitchFamily="34" charset="0"/>
              </a:rPr>
              <a:t>James 2:14-18 KJV 14 </a:t>
            </a:r>
            <a:r>
              <a:rPr lang="en-US" sz="1400" b="0" dirty="0">
                <a:latin typeface="Arial" panose="020B0604020202020204" pitchFamily="34" charset="0"/>
                <a:cs typeface="Arial" panose="020B0604020202020204" pitchFamily="34" charset="0"/>
              </a:rPr>
              <a:t>What doth it profit, my brethren, though a man say he hath faith, and have not works? can faith save him?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If a brother or sister be naked, and destitute of daily food,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And one of you say unto them, Depart in peace, be ye warmed and filled; notwithstanding ye give them not those things which are needful to the body; what doth it profit?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Even so faith, if it hath not works, is dead, being alone.</a:t>
            </a:r>
            <a:r>
              <a:rPr lang="en-US" sz="1400" b="1" dirty="0">
                <a:latin typeface="Arial" panose="020B0604020202020204" pitchFamily="34" charset="0"/>
                <a:cs typeface="Arial" panose="020B0604020202020204" pitchFamily="34" charset="0"/>
              </a:rPr>
              <a:t> 18 </a:t>
            </a:r>
            <a:r>
              <a:rPr lang="en-US" sz="1400" b="0" dirty="0">
                <a:latin typeface="Arial" panose="020B0604020202020204" pitchFamily="34" charset="0"/>
                <a:cs typeface="Arial" panose="020B0604020202020204" pitchFamily="34" charset="0"/>
              </a:rPr>
              <a:t>Yea, a man may say, Thou hast faith, and I have works: shew me thy faith without thy works, and I will shew thee my faith by my works.</a:t>
            </a:r>
          </a:p>
          <a:p>
            <a:pPr marL="0" indent="0">
              <a:buFont typeface="Wingdings" panose="05000000000000000000" pitchFamily="2" charset="2"/>
              <a:buNone/>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John 9:4 KJV 4 </a:t>
            </a:r>
            <a:r>
              <a:rPr lang="en-US" sz="1400" b="0" dirty="0">
                <a:latin typeface="Arial" panose="020B0604020202020204" pitchFamily="34" charset="0"/>
                <a:cs typeface="Arial" panose="020B0604020202020204" pitchFamily="34" charset="0"/>
              </a:rPr>
              <a:t>I must work the works of him that sent me, while it is day: the night cometh, when no man can work.</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Acts 10:38 KJV 38 </a:t>
            </a:r>
            <a:r>
              <a:rPr lang="en-US" sz="1400" b="0" dirty="0">
                <a:latin typeface="Arial" panose="020B0604020202020204" pitchFamily="34" charset="0"/>
                <a:cs typeface="Arial" panose="020B0604020202020204" pitchFamily="34" charset="0"/>
              </a:rPr>
              <a:t>How God anointed Jesus of Nazareth with the Holy Ghost and with power: who went about doing good, and healing all that were oppressed of the devil; for God was with him.</a:t>
            </a:r>
          </a:p>
          <a:p>
            <a:pPr marL="0" indent="0">
              <a:buFont typeface="Wingdings" panose="05000000000000000000" pitchFamily="2" charset="2"/>
              <a:buNone/>
            </a:pPr>
            <a:endParaRPr lang="en-US" sz="1400" b="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sz="1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3573517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1407040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John 6:44-45 KJV 44 </a:t>
            </a:r>
            <a:r>
              <a:rPr lang="en-US" sz="1400" b="0" dirty="0">
                <a:latin typeface="Arial" panose="020B0604020202020204" pitchFamily="34" charset="0"/>
                <a:cs typeface="Arial" panose="020B0604020202020204" pitchFamily="34" charset="0"/>
              </a:rPr>
              <a:t>No man can come to me, </a:t>
            </a:r>
            <a:r>
              <a:rPr lang="en-US" sz="1400" b="1" dirty="0">
                <a:latin typeface="Arial" panose="020B0604020202020204" pitchFamily="34" charset="0"/>
                <a:cs typeface="Arial" panose="020B0604020202020204" pitchFamily="34" charset="0"/>
              </a:rPr>
              <a:t>except the Father </a:t>
            </a:r>
            <a:r>
              <a:rPr lang="en-US" sz="1400" b="0" dirty="0">
                <a:latin typeface="Arial" panose="020B0604020202020204" pitchFamily="34" charset="0"/>
                <a:cs typeface="Arial" panose="020B0604020202020204" pitchFamily="34" charset="0"/>
              </a:rPr>
              <a:t>which hath sent me draw him: and I will raise him up at the last day. </a:t>
            </a:r>
            <a:r>
              <a:rPr lang="en-US" sz="1400" b="1" dirty="0">
                <a:latin typeface="Arial" panose="020B0604020202020204" pitchFamily="34" charset="0"/>
                <a:cs typeface="Arial" panose="020B0604020202020204" pitchFamily="34" charset="0"/>
              </a:rPr>
              <a:t>45</a:t>
            </a:r>
            <a:r>
              <a:rPr lang="en-US" sz="1400" b="0" dirty="0">
                <a:latin typeface="Arial" panose="020B0604020202020204" pitchFamily="34" charset="0"/>
                <a:cs typeface="Arial" panose="020B0604020202020204" pitchFamily="34" charset="0"/>
              </a:rPr>
              <a:t> It is written in the prophets, And they shall be all taught of God. Every man therefore that </a:t>
            </a:r>
            <a:r>
              <a:rPr lang="en-US" sz="1400" b="1" dirty="0">
                <a:latin typeface="Arial" panose="020B0604020202020204" pitchFamily="34" charset="0"/>
                <a:cs typeface="Arial" panose="020B0604020202020204" pitchFamily="34" charset="0"/>
              </a:rPr>
              <a:t>hath heard, and hath learned of the Father</a:t>
            </a:r>
            <a:r>
              <a:rPr lang="en-US" sz="1400" b="0" dirty="0">
                <a:latin typeface="Arial" panose="020B0604020202020204" pitchFamily="34" charset="0"/>
                <a:cs typeface="Arial" panose="020B0604020202020204" pitchFamily="34" charset="0"/>
              </a:rPr>
              <a:t>, cometh unto me.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11:28 KJV 28 Come unto me</a:t>
            </a:r>
            <a:r>
              <a:rPr lang="en-US" sz="1400" b="0" dirty="0">
                <a:latin typeface="Arial" panose="020B0604020202020204" pitchFamily="34" charset="0"/>
                <a:cs typeface="Arial" panose="020B0604020202020204" pitchFamily="34" charset="0"/>
              </a:rPr>
              <a:t>, all ye that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and are heavy laden, and I will give you rest.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Revelation 22:17 KJV 17 </a:t>
            </a:r>
            <a:r>
              <a:rPr lang="en-US" sz="1400" b="0" dirty="0">
                <a:solidFill>
                  <a:schemeClr val="tx1"/>
                </a:solidFill>
                <a:latin typeface="Arial" panose="020B0604020202020204" pitchFamily="34" charset="0"/>
                <a:cs typeface="Arial" panose="020B0604020202020204" pitchFamily="34" charset="0"/>
              </a:rPr>
              <a:t>And the </a:t>
            </a:r>
            <a:r>
              <a:rPr lang="en-US" sz="1400" b="1" dirty="0">
                <a:solidFill>
                  <a:schemeClr val="tx1"/>
                </a:solidFill>
                <a:latin typeface="Arial" panose="020B0604020202020204" pitchFamily="34" charset="0"/>
                <a:cs typeface="Arial" panose="020B0604020202020204" pitchFamily="34" charset="0"/>
              </a:rPr>
              <a:t>Spirit and the bride say</a:t>
            </a:r>
            <a:r>
              <a:rPr lang="en-US" sz="1400" b="0" dirty="0">
                <a:solidFill>
                  <a:schemeClr val="tx1"/>
                </a:solidFill>
                <a:latin typeface="Arial" panose="020B0604020202020204" pitchFamily="34" charset="0"/>
                <a:cs typeface="Arial" panose="020B0604020202020204" pitchFamily="34" charset="0"/>
              </a:rPr>
              <a:t>, Come. And let him that heareth say, Come. And let him that is athirst come. And whosoever will, let him take the water of life freely. </a:t>
            </a:r>
            <a:endParaRPr lang="en-US" sz="1400" b="1" i="0" u="none" strike="noStrike" baseline="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1" i="0" u="none" strike="noStrike" baseline="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i="0" u="none" strike="noStrike" baseline="0" dirty="0">
                <a:solidFill>
                  <a:schemeClr val="tx1"/>
                </a:solidFill>
                <a:latin typeface="Arial" panose="020B0604020202020204" pitchFamily="34" charset="0"/>
                <a:cs typeface="Arial" panose="020B0604020202020204" pitchFamily="34" charset="0"/>
              </a:rPr>
              <a:t>2 Thessalonians 2:13-15 KJV 13 </a:t>
            </a:r>
            <a:r>
              <a:rPr lang="en-US" sz="1400" b="0" i="0" u="none" strike="noStrike" baseline="0" dirty="0">
                <a:solidFill>
                  <a:schemeClr val="tx1"/>
                </a:solidFill>
                <a:latin typeface="Arial" panose="020B0604020202020204" pitchFamily="34" charset="0"/>
                <a:cs typeface="Arial" panose="020B0604020202020204" pitchFamily="34" charset="0"/>
              </a:rPr>
              <a:t>But we are bound to give thanks </a:t>
            </a:r>
            <a:r>
              <a:rPr lang="en-US" sz="1400" b="0" i="0" u="none" strike="noStrike" baseline="0" dirty="0" err="1">
                <a:solidFill>
                  <a:schemeClr val="tx1"/>
                </a:solidFill>
                <a:latin typeface="Arial" panose="020B0604020202020204" pitchFamily="34" charset="0"/>
                <a:cs typeface="Arial" panose="020B0604020202020204" pitchFamily="34" charset="0"/>
              </a:rPr>
              <a:t>alway</a:t>
            </a:r>
            <a:r>
              <a:rPr lang="en-US" sz="1400" b="0" i="0" u="none" strike="noStrike" baseline="0" dirty="0">
                <a:solidFill>
                  <a:schemeClr val="tx1"/>
                </a:solidFill>
                <a:latin typeface="Arial" panose="020B0604020202020204" pitchFamily="34" charset="0"/>
                <a:cs typeface="Arial" panose="020B0604020202020204" pitchFamily="34" charset="0"/>
              </a:rPr>
              <a:t> to God for you, brethren beloved of the Lord, because God hath from the beginning </a:t>
            </a:r>
            <a:r>
              <a:rPr lang="en-US" sz="1400" b="1" i="0" u="none" strike="noStrike" baseline="0" dirty="0">
                <a:solidFill>
                  <a:schemeClr val="tx1"/>
                </a:solidFill>
                <a:latin typeface="Arial" panose="020B0604020202020204" pitchFamily="34" charset="0"/>
                <a:cs typeface="Arial" panose="020B0604020202020204" pitchFamily="34" charset="0"/>
              </a:rPr>
              <a:t>chosen you to salvation through sanctification of the Spirit and belief of the truth: 14</a:t>
            </a:r>
            <a:r>
              <a:rPr lang="en-US" sz="1400" b="0" i="0" u="none" strike="noStrike" baseline="0" dirty="0">
                <a:solidFill>
                  <a:schemeClr val="tx1"/>
                </a:solidFill>
                <a:latin typeface="Arial" panose="020B0604020202020204" pitchFamily="34" charset="0"/>
                <a:cs typeface="Arial" panose="020B0604020202020204" pitchFamily="34" charset="0"/>
              </a:rPr>
              <a:t> Whereunto he </a:t>
            </a:r>
            <a:r>
              <a:rPr lang="en-US" sz="1400" b="1" i="0" u="none" strike="noStrike" baseline="0" dirty="0">
                <a:solidFill>
                  <a:schemeClr val="tx1"/>
                </a:solidFill>
                <a:latin typeface="Arial" panose="020B0604020202020204" pitchFamily="34" charset="0"/>
                <a:cs typeface="Arial" panose="020B0604020202020204" pitchFamily="34" charset="0"/>
              </a:rPr>
              <a:t>called you by our gospel, to the obtaining of the glory of our Lord Jesus Christ</a:t>
            </a:r>
            <a:r>
              <a:rPr lang="en-US" sz="1400" b="0" i="0" u="none" strike="noStrike" baseline="0" dirty="0">
                <a:solidFill>
                  <a:schemeClr val="tx1"/>
                </a:solidFill>
                <a:latin typeface="Arial" panose="020B0604020202020204" pitchFamily="34" charset="0"/>
                <a:cs typeface="Arial" panose="020B0604020202020204" pitchFamily="34" charset="0"/>
              </a:rPr>
              <a:t>. </a:t>
            </a:r>
            <a:r>
              <a:rPr lang="en-US" sz="1400" b="1" i="0" u="none" strike="noStrike" baseline="0" dirty="0">
                <a:solidFill>
                  <a:schemeClr val="tx1"/>
                </a:solidFill>
                <a:latin typeface="Arial" panose="020B0604020202020204" pitchFamily="34" charset="0"/>
                <a:cs typeface="Arial" panose="020B0604020202020204" pitchFamily="34" charset="0"/>
              </a:rPr>
              <a:t>15</a:t>
            </a:r>
            <a:r>
              <a:rPr lang="en-US" sz="1400" b="0" i="0" u="none" strike="noStrike" baseline="0" dirty="0">
                <a:solidFill>
                  <a:schemeClr val="tx1"/>
                </a:solidFill>
                <a:latin typeface="Arial" panose="020B0604020202020204" pitchFamily="34" charset="0"/>
                <a:cs typeface="Arial" panose="020B0604020202020204" pitchFamily="34" charset="0"/>
              </a:rPr>
              <a:t> Therefore, brethren, </a:t>
            </a:r>
            <a:r>
              <a:rPr lang="en-US" sz="1400" b="1" i="0" u="none" strike="noStrike" baseline="0" dirty="0">
                <a:solidFill>
                  <a:schemeClr val="tx1"/>
                </a:solidFill>
                <a:latin typeface="Arial" panose="020B0604020202020204" pitchFamily="34" charset="0"/>
                <a:cs typeface="Arial" panose="020B0604020202020204" pitchFamily="34" charset="0"/>
              </a:rPr>
              <a:t>stand fast, and hold the traditions which ye have been taught, whether by word, or our epistle.</a:t>
            </a:r>
          </a:p>
          <a:p>
            <a:pPr marL="0" indent="0">
              <a:buFont typeface="Wingdings" panose="05000000000000000000" pitchFamily="2" charset="2"/>
              <a:buNone/>
            </a:pPr>
            <a:r>
              <a:rPr lang="en-US" sz="1400" b="1" i="0" u="none" strike="noStrike" baseline="0" dirty="0">
                <a:solidFill>
                  <a:schemeClr val="tx1"/>
                </a:solidFill>
                <a:latin typeface="Arial" panose="020B0604020202020204" pitchFamily="34" charset="0"/>
                <a:cs typeface="Arial" panose="020B0604020202020204" pitchFamily="34" charset="0"/>
              </a:rPr>
              <a:t>1 Thessalonians 2:11-12 KJV 11</a:t>
            </a:r>
            <a:r>
              <a:rPr lang="en-US" sz="1400" b="0" i="0" u="none" strike="noStrike" baseline="0" dirty="0">
                <a:solidFill>
                  <a:schemeClr val="tx1"/>
                </a:solidFill>
                <a:latin typeface="Arial" panose="020B0604020202020204" pitchFamily="34" charset="0"/>
                <a:cs typeface="Arial" panose="020B0604020202020204" pitchFamily="34" charset="0"/>
              </a:rPr>
              <a:t> As ye know how we exhorted and comforted and charged every one of you, as a father doth his children, </a:t>
            </a:r>
            <a:r>
              <a:rPr lang="en-US" sz="1400" b="1" i="0" u="none" strike="noStrike" baseline="0" dirty="0">
                <a:solidFill>
                  <a:schemeClr val="tx1"/>
                </a:solidFill>
                <a:latin typeface="Arial" panose="020B0604020202020204" pitchFamily="34" charset="0"/>
                <a:cs typeface="Arial" panose="020B0604020202020204" pitchFamily="34" charset="0"/>
              </a:rPr>
              <a:t>12  That ye would </a:t>
            </a:r>
            <a:r>
              <a:rPr lang="en-US" sz="1400" b="1" i="0" u="sng" strike="noStrike" baseline="0" dirty="0">
                <a:solidFill>
                  <a:schemeClr val="tx1"/>
                </a:solidFill>
                <a:latin typeface="Arial" panose="020B0604020202020204" pitchFamily="34" charset="0"/>
                <a:cs typeface="Arial" panose="020B0604020202020204" pitchFamily="34" charset="0"/>
              </a:rPr>
              <a:t>walk worthy of God</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1" i="0" u="sng" strike="noStrike" baseline="0" dirty="0">
                <a:solidFill>
                  <a:schemeClr val="tx1"/>
                </a:solidFill>
                <a:latin typeface="Arial" panose="020B0604020202020204" pitchFamily="34" charset="0"/>
                <a:cs typeface="Arial" panose="020B0604020202020204" pitchFamily="34" charset="0"/>
              </a:rPr>
              <a:t>who hath called you</a:t>
            </a:r>
            <a:r>
              <a:rPr lang="en-US" sz="1400" b="1" i="0" u="none" strike="noStrike" baseline="0" dirty="0">
                <a:solidFill>
                  <a:schemeClr val="tx1"/>
                </a:solidFill>
                <a:latin typeface="Arial" panose="020B0604020202020204" pitchFamily="34" charset="0"/>
                <a:cs typeface="Arial" panose="020B0604020202020204" pitchFamily="34" charset="0"/>
              </a:rPr>
              <a:t> unto his kingdom and glory</a:t>
            </a:r>
            <a:r>
              <a:rPr lang="en-US" sz="1400" b="0" i="0" u="none" strike="noStrike" baseline="0" dirty="0">
                <a:solidFill>
                  <a:schemeClr val="tx1"/>
                </a:solidFill>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endParaRPr lang="en-US" sz="14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307216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Romans 12:1-3 KJV 1 </a:t>
            </a:r>
            <a:r>
              <a:rPr lang="en-US" sz="1400" b="0" dirty="0">
                <a:solidFill>
                  <a:schemeClr val="tx1"/>
                </a:solidFill>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And be not conformed to this world: but be ye transformed by the renewing of your mind, that ye may prove what is that good, and acceptable, and perfect, will of God.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For I say, through the grace given unto me, to every man that is among you, </a:t>
            </a:r>
            <a:r>
              <a:rPr lang="en-US" sz="1400" b="1" dirty="0">
                <a:solidFill>
                  <a:schemeClr val="tx1"/>
                </a:solidFill>
                <a:latin typeface="Arial" panose="020B0604020202020204" pitchFamily="34" charset="0"/>
                <a:cs typeface="Arial" panose="020B0604020202020204" pitchFamily="34" charset="0"/>
              </a:rPr>
              <a:t>not to think of himself more highly than he ought to think</a:t>
            </a:r>
            <a:r>
              <a:rPr lang="en-US" sz="1400" b="0" dirty="0">
                <a:solidFill>
                  <a:schemeClr val="tx1"/>
                </a:solidFill>
                <a:latin typeface="Arial" panose="020B0604020202020204" pitchFamily="34" charset="0"/>
                <a:cs typeface="Arial" panose="020B0604020202020204" pitchFamily="34" charset="0"/>
              </a:rPr>
              <a:t>; but to think soberly (sane or of sound mind, right in mind), according as God hath dealt to every man the measure of faith.</a:t>
            </a: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Philippians 2:1-3 KJV 1 </a:t>
            </a:r>
            <a:r>
              <a:rPr lang="en-US" sz="1400" b="0" dirty="0">
                <a:solidFill>
                  <a:schemeClr val="tx1"/>
                </a:solidFill>
                <a:latin typeface="Arial" panose="020B0604020202020204" pitchFamily="34" charset="0"/>
                <a:cs typeface="Arial" panose="020B0604020202020204" pitchFamily="34" charset="0"/>
              </a:rPr>
              <a:t>If there be therefore any consolation in Christ, if any comfort of love, if any fellowship of the Spirit, if any bowels and mercies,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Fulfil ye my joy, that ye be likeminded, having the same love, being of one accord, of one mind. </a:t>
            </a:r>
            <a:r>
              <a:rPr lang="en-US" sz="1400" b="1" dirty="0">
                <a:solidFill>
                  <a:schemeClr val="tx1"/>
                </a:solidFill>
                <a:latin typeface="Arial" panose="020B0604020202020204" pitchFamily="34" charset="0"/>
                <a:cs typeface="Arial" panose="020B0604020202020204" pitchFamily="34" charset="0"/>
              </a:rPr>
              <a:t>3 Let nothing be done through strife or vainglory; but in lowliness of mind let each esteem other better than themselves.</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Colossians 3:12-13 KJV 12 </a:t>
            </a:r>
            <a:r>
              <a:rPr lang="en-US" sz="1400" b="0" dirty="0">
                <a:solidFill>
                  <a:schemeClr val="tx1"/>
                </a:solidFill>
                <a:latin typeface="Arial" panose="020B0604020202020204" pitchFamily="34" charset="0"/>
                <a:cs typeface="Arial" panose="020B0604020202020204" pitchFamily="34" charset="0"/>
              </a:rPr>
              <a:t>Put on therefore, as the elect of God, holy and beloved, bowels of mercies, kindness, humbleness of mind, meekness, longsuffering; </a:t>
            </a:r>
            <a:r>
              <a:rPr lang="en-US" sz="1400" b="1" dirty="0">
                <a:solidFill>
                  <a:schemeClr val="tx1"/>
                </a:solidFill>
                <a:latin typeface="Arial" panose="020B0604020202020204" pitchFamily="34" charset="0"/>
                <a:cs typeface="Arial" panose="020B0604020202020204" pitchFamily="34" charset="0"/>
              </a:rPr>
              <a:t>13</a:t>
            </a:r>
            <a:r>
              <a:rPr lang="en-US" sz="1400" b="0" dirty="0">
                <a:solidFill>
                  <a:schemeClr val="tx1"/>
                </a:solidFill>
                <a:latin typeface="Arial" panose="020B0604020202020204" pitchFamily="34" charset="0"/>
                <a:cs typeface="Arial" panose="020B0604020202020204" pitchFamily="34" charset="0"/>
              </a:rPr>
              <a:t> Forbearing one another, and forgiving one another, if any man have a quarrel against any: </a:t>
            </a:r>
            <a:r>
              <a:rPr lang="en-US" sz="1400" b="1" dirty="0">
                <a:solidFill>
                  <a:schemeClr val="tx1"/>
                </a:solidFill>
                <a:latin typeface="Arial" panose="020B0604020202020204" pitchFamily="34" charset="0"/>
                <a:cs typeface="Arial" panose="020B0604020202020204" pitchFamily="34" charset="0"/>
              </a:rPr>
              <a:t>even as Christ forgave you, so also do ye.</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dirty="0">
                <a:solidFill>
                  <a:schemeClr val="tx1"/>
                </a:solidFill>
                <a:latin typeface="Arial" panose="020B0604020202020204" pitchFamily="34" charset="0"/>
                <a:cs typeface="Arial" panose="020B0604020202020204" pitchFamily="34" charset="0"/>
              </a:rPr>
              <a:t>1 Thessalonians 5:14 KJV 14 </a:t>
            </a:r>
            <a:r>
              <a:rPr lang="en-US" sz="1400" b="0" dirty="0">
                <a:solidFill>
                  <a:schemeClr val="tx1"/>
                </a:solidFill>
                <a:latin typeface="Arial" panose="020B0604020202020204" pitchFamily="34" charset="0"/>
                <a:cs typeface="Arial" panose="020B0604020202020204" pitchFamily="34" charset="0"/>
              </a:rPr>
              <a:t>Now we exhort you, brethren, warn them that are unruly, comfort the feebleminded, support the weak</a:t>
            </a:r>
            <a:r>
              <a:rPr lang="en-US" sz="1400" b="1" dirty="0">
                <a:solidFill>
                  <a:schemeClr val="tx1"/>
                </a:solidFill>
                <a:latin typeface="Arial" panose="020B0604020202020204" pitchFamily="34" charset="0"/>
                <a:cs typeface="Arial" panose="020B0604020202020204" pitchFamily="34" charset="0"/>
              </a:rPr>
              <a:t>, be patient toward all men.</a:t>
            </a:r>
          </a:p>
          <a:p>
            <a:pPr marL="0" indent="0">
              <a:buFont typeface="Wingdings" panose="05000000000000000000" pitchFamily="2" charset="2"/>
              <a:buNone/>
            </a:pPr>
            <a:endParaRPr lang="en-US" sz="14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414011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5582450" y="1841813"/>
            <a:ext cx="3561551"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4966796" y="3210589"/>
            <a:ext cx="2225673" cy="5255545"/>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1"/>
            <a:ext cx="4410487"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3853268"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727954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4785795" y="-24130"/>
            <a:ext cx="4028295"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905256"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990088"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5074920"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7159752"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474944"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64823"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654702"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744581"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474944"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64823"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654702"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744581"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905256"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2990088"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5074920"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7159752"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474944"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2564823"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4654702"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6744581"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474944"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2564823"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4654702"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6744581"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5642399" y="2771730"/>
            <a:ext cx="1605178"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2585708" y="4196051"/>
            <a:ext cx="1504726"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095101" y="1387752"/>
            <a:ext cx="496703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2380926" y="5351806"/>
            <a:ext cx="394788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6101860" y="493728"/>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555353" y="1647132"/>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3444241" y="2722253"/>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6168523" y="4198707"/>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472595" y="4301905"/>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553316" y="1496372"/>
            <a:ext cx="8590685"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6191094"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35000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6314591" y="0"/>
            <a:ext cx="2829410"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32054" y="355701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32054" y="399592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466296" y="4724606"/>
            <a:ext cx="6744896"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9144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358673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358673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6645402" y="1911096"/>
            <a:ext cx="2208276"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6645402" y="2492438"/>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4742696" y="0"/>
            <a:ext cx="4401303"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4473108" y="640337"/>
            <a:ext cx="4682402"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4984698" y="0"/>
            <a:ext cx="4159302"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3769269"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70432"/>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4630136" y="2"/>
            <a:ext cx="4513865"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3200693"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7897926" y="1187801"/>
            <a:ext cx="1258934"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57158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5300798"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28288" y="2788522"/>
            <a:ext cx="4672148"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843016" y="1170432"/>
            <a:ext cx="3099816" cy="4351338"/>
          </a:xfrm>
        </p:spPr>
        <p:txBody>
          <a:bodyPr/>
          <a:lstStyle>
            <a:lvl1pPr marL="0" indent="0" algn="r">
              <a:buNone/>
              <a:defRPr sz="1800" cap="all" baseline="0"/>
            </a:lvl1pPr>
            <a:lvl2pPr marL="342900" indent="0" algn="r">
              <a:buNone/>
              <a:defRPr sz="1350">
                <a:latin typeface="+mj-lt"/>
              </a:defRPr>
            </a:lvl2pPr>
            <a:lvl3pPr marL="685800" indent="0" algn="r">
              <a:buNone/>
              <a:defRPr/>
            </a:lvl3pPr>
            <a:lvl4pPr marL="1028700" indent="0" algn="r">
              <a:buNone/>
              <a:defRPr/>
            </a:lvl4pPr>
            <a:lvl5pPr marL="13716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3995894"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348788" y="5597818"/>
            <a:ext cx="1822586"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8216" y="3988559"/>
            <a:ext cx="1852097"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829372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4876965" cy="676656"/>
          </a:xfrm>
        </p:spPr>
        <p:txBody>
          <a:bodyPr anchor="b"/>
          <a:lstStyle>
            <a:lvl1pPr>
              <a:defRPr sz="36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5076148" y="1316481"/>
            <a:ext cx="3545338"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5309019" y="2"/>
            <a:ext cx="3834982"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5861602" y="1"/>
            <a:ext cx="3282398"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5459965"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1920240" y="3078481"/>
            <a:ext cx="3630481" cy="1773555"/>
          </a:xfrm>
        </p:spPr>
        <p:txBody>
          <a:bodyPr anchor="b"/>
          <a:lstStyle>
            <a:lvl1pPr>
              <a:defRPr sz="45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1920240" y="4852036"/>
            <a:ext cx="3630481" cy="551411"/>
          </a:xfrm>
        </p:spPr>
        <p:txBody>
          <a:bodyPr/>
          <a:lstStyle>
            <a:lvl1pPr marL="0" indent="0">
              <a:buNone/>
              <a:defRPr sz="18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2"/>
            <a:ext cx="3980135"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4342710" y="1"/>
            <a:ext cx="4801289"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3562175" y="5750376"/>
            <a:ext cx="3954920"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6005137" y="3200882"/>
            <a:ext cx="3150647"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223444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6484370" y="0"/>
            <a:ext cx="2659631"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7382688" y="1681980"/>
            <a:ext cx="1768331"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3450608" y="0"/>
            <a:ext cx="5693392"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4600500" y="-30589"/>
            <a:ext cx="378561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41332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3227863"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8867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2"/>
            <a:ext cx="2412268"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6364192" y="1618812"/>
            <a:ext cx="2779810"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058687" y="447749"/>
            <a:ext cx="1748014"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2458641" y="2740026"/>
            <a:ext cx="4266009" cy="2028825"/>
          </a:xfrm>
        </p:spPr>
        <p:txBody>
          <a:bodyPr>
            <a:normAutofit/>
          </a:bodyPr>
          <a:lstStyle>
            <a:lvl1pPr marL="0" indent="0" algn="ctr">
              <a:lnSpc>
                <a:spcPct val="100000"/>
              </a:lnSpc>
              <a:spcBef>
                <a:spcPts val="0"/>
              </a:spcBef>
              <a:buNone/>
              <a:defRPr sz="18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628650" y="1901952"/>
            <a:ext cx="7886700" cy="466344"/>
          </a:xfrm>
        </p:spPr>
        <p:txBody>
          <a:bodyPr/>
          <a:lstStyle>
            <a:lvl1pPr algn="ctr">
              <a:defRPr sz="18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1" y="3"/>
            <a:ext cx="1857332"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1524190" y="592989"/>
            <a:ext cx="6254981"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42961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9144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401988"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583092"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4764196"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6945301"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508397"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83092"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826198"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945301"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508397"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83092"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826198"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945301"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4193355" y="2"/>
            <a:ext cx="4022008"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830715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274320" y="6464808"/>
            <a:ext cx="740664" cy="310896"/>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3284982" y="6464808"/>
            <a:ext cx="2578608" cy="310896"/>
          </a:xfrm>
          <a:prstGeom prst="rect">
            <a:avLst/>
          </a:prstGeom>
        </p:spPr>
        <p:txBody>
          <a:bodyPr vert="horz" lIns="91440" tIns="45720" rIns="91440" bIns="45720" rtlCol="0" anchor="ctr"/>
          <a:lstStyle>
            <a:lvl1pPr algn="ctr">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8270748" y="6464808"/>
            <a:ext cx="740664" cy="310896"/>
          </a:xfrm>
          <a:prstGeom prst="rect">
            <a:avLst/>
          </a:prstGeom>
        </p:spPr>
        <p:txBody>
          <a:bodyPr vert="horz" lIns="91440" tIns="45720" rIns="91440" bIns="45720" rtlCol="0" anchor="ctr"/>
          <a:lstStyle>
            <a:lvl1pPr algn="r">
              <a:defRPr sz="105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9144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p:txStyles>
    <p:titleStyle>
      <a:lvl1pPr algn="l" defTabSz="6858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998990" y="2089760"/>
            <a:ext cx="7146019" cy="1066800"/>
          </a:xfrm>
        </p:spPr>
        <p:txBody>
          <a:bodyPr/>
          <a:lstStyle/>
          <a:p>
            <a:r>
              <a:rPr lang="en-US" sz="6000" b="1" dirty="0">
                <a:solidFill>
                  <a:schemeClr val="accent2"/>
                </a:solidFill>
                <a:latin typeface="Candara" panose="020E0502030303020204" pitchFamily="34" charset="0"/>
              </a:rPr>
              <a:t>The Christian’s Walk</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3166781" y="3200401"/>
            <a:ext cx="2810435" cy="501040"/>
          </a:xfrm>
        </p:spPr>
        <p:txBody>
          <a:bodyPr>
            <a:normAutofit/>
          </a:bodyPr>
          <a:lstStyle/>
          <a:p>
            <a:r>
              <a:rPr lang="en-US" sz="2400" b="1" dirty="0">
                <a:latin typeface="Candara" panose="020E0502030303020204" pitchFamily="34" charset="0"/>
              </a:rPr>
              <a:t>Ephesians 4:1-3</a:t>
            </a:r>
          </a:p>
        </p:txBody>
      </p:sp>
    </p:spTree>
    <p:extLst>
      <p:ext uri="{BB962C8B-B14F-4D97-AF65-F5344CB8AC3E}">
        <p14:creationId xmlns:p14="http://schemas.microsoft.com/office/powerpoint/2010/main" val="417536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704850"/>
            <a:ext cx="5421630" cy="5505450"/>
          </a:xfrm>
        </p:spPr>
        <p:txBody>
          <a:bodyPr>
            <a:normAutofit/>
          </a:bodyPr>
          <a:lstStyle/>
          <a:p>
            <a:r>
              <a:rPr lang="en-US" sz="3200" b="1" dirty="0">
                <a:latin typeface="Candara" panose="020E0502030303020204" pitchFamily="34" charset="0"/>
              </a:rPr>
              <a:t>Walking worthy of our calling includes…</a:t>
            </a:r>
            <a:endParaRPr lang="en-US" sz="3200" dirty="0">
              <a:latin typeface="Candara" panose="020E0502030303020204" pitchFamily="34" charset="0"/>
            </a:endParaRPr>
          </a:p>
          <a:p>
            <a:pPr marL="274320" indent="-274320">
              <a:spcBef>
                <a:spcPts val="600"/>
              </a:spcBef>
              <a:buFont typeface="Wingdings" panose="05000000000000000000" pitchFamily="2" charset="2"/>
              <a:buChar char="§"/>
            </a:pPr>
            <a:r>
              <a:rPr lang="en-US" sz="2800" b="1" u="sng" dirty="0">
                <a:latin typeface="Candara" panose="020E0502030303020204" pitchFamily="34" charset="0"/>
              </a:rPr>
              <a:t>Bearing with and forgiving </a:t>
            </a:r>
            <a:r>
              <a:rPr lang="en-US" sz="2800" dirty="0">
                <a:latin typeface="Candara" panose="020E0502030303020204" pitchFamily="34" charset="0"/>
              </a:rPr>
              <a:t>one another – Colossians 3:13</a:t>
            </a:r>
          </a:p>
          <a:p>
            <a:pPr marL="274320" indent="-274320">
              <a:spcBef>
                <a:spcPts val="600"/>
              </a:spcBef>
              <a:buFont typeface="Wingdings" panose="05000000000000000000" pitchFamily="2" charset="2"/>
              <a:buChar char="§"/>
            </a:pPr>
            <a:r>
              <a:rPr lang="en-US" sz="2800" dirty="0">
                <a:latin typeface="Candara" panose="020E0502030303020204" pitchFamily="34" charset="0"/>
              </a:rPr>
              <a:t>Walking </a:t>
            </a:r>
            <a:r>
              <a:rPr lang="en-US" sz="2800" b="1" u="sng" dirty="0">
                <a:latin typeface="Candara" panose="020E0502030303020204" pitchFamily="34" charset="0"/>
              </a:rPr>
              <a:t>in Love </a:t>
            </a:r>
            <a:r>
              <a:rPr lang="en-US" sz="2800" dirty="0">
                <a:latin typeface="Candara" panose="020E0502030303020204" pitchFamily="34" charset="0"/>
              </a:rPr>
              <a:t>– which is </a:t>
            </a:r>
            <a:r>
              <a:rPr lang="en-US" sz="2800" b="1" i="1" dirty="0">
                <a:latin typeface="Candara" panose="020E0502030303020204" pitchFamily="34" charset="0"/>
              </a:rPr>
              <a:t>“the bond of perfectness” </a:t>
            </a:r>
            <a:r>
              <a:rPr lang="en-US" sz="2800" dirty="0">
                <a:latin typeface="Candara" panose="020E0502030303020204" pitchFamily="34" charset="0"/>
              </a:rPr>
              <a:t>and the greatest of all – Colossians 3:14</a:t>
            </a:r>
          </a:p>
          <a:p>
            <a:pPr marL="617220" lvl="1" indent="-274320">
              <a:buFont typeface="Wingdings" panose="05000000000000000000" pitchFamily="2" charset="2"/>
              <a:buChar char="§"/>
            </a:pPr>
            <a:r>
              <a:rPr lang="en-US" sz="2600" dirty="0">
                <a:latin typeface="Candara" panose="020E0502030303020204" pitchFamily="34" charset="0"/>
              </a:rPr>
              <a:t>1 Corinthians 13:13</a:t>
            </a:r>
          </a:p>
          <a:p>
            <a:pPr marL="274320" indent="-274320">
              <a:spcBef>
                <a:spcPts val="600"/>
              </a:spcBef>
              <a:buFont typeface="Wingdings" panose="05000000000000000000" pitchFamily="2" charset="2"/>
              <a:buChar char="§"/>
            </a:pPr>
            <a:r>
              <a:rPr lang="en-US" sz="2800" b="1" i="1" dirty="0">
                <a:latin typeface="Candara" panose="020E0502030303020204" pitchFamily="34" charset="0"/>
              </a:rPr>
              <a:t>“Endeavoring to keep the unity of the Spirit in the bond of peace” </a:t>
            </a:r>
            <a:r>
              <a:rPr lang="en-US" sz="2800" dirty="0">
                <a:latin typeface="Candara" panose="020E0502030303020204" pitchFamily="34" charset="0"/>
              </a:rPr>
              <a:t>– Ephesians 4:3</a:t>
            </a:r>
          </a:p>
          <a:p>
            <a:endParaRPr lang="en-US" sz="2900" b="1" u="sng"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10</a:t>
            </a:fld>
            <a:endParaRPr lang="en-US" dirty="0"/>
          </a:p>
        </p:txBody>
      </p:sp>
      <p:sp>
        <p:nvSpPr>
          <p:cNvPr id="10" name="Title 1">
            <a:extLst>
              <a:ext uri="{FF2B5EF4-FFF2-40B4-BE49-F238E27FC236}">
                <a16:creationId xmlns:a16="http://schemas.microsoft.com/office/drawing/2014/main" id="{C7090529-8B4E-3357-2CC0-3DD50E0CC623}"/>
              </a:ext>
            </a:extLst>
          </p:cNvPr>
          <p:cNvSpPr>
            <a:spLocks noGrp="1"/>
          </p:cNvSpPr>
          <p:nvPr>
            <p:ph type="title"/>
          </p:nvPr>
        </p:nvSpPr>
        <p:spPr>
          <a:xfrm>
            <a:off x="5923160" y="2144401"/>
            <a:ext cx="2717920" cy="2487617"/>
          </a:xfrm>
        </p:spPr>
        <p:txBody>
          <a:bodyPr/>
          <a:lstStyle/>
          <a:p>
            <a:pPr algn="ctr"/>
            <a:r>
              <a:rPr lang="en-US" sz="4400" b="1" dirty="0">
                <a:solidFill>
                  <a:schemeClr val="bg1"/>
                </a:solidFill>
                <a:latin typeface="Candara" panose="020E0502030303020204" pitchFamily="34" charset="0"/>
              </a:rPr>
              <a:t> WALK </a:t>
            </a:r>
            <a:r>
              <a:rPr lang="en-US" sz="4400" b="1" i="1" u="sng" cap="all" dirty="0">
                <a:solidFill>
                  <a:srgbClr val="FF0000"/>
                </a:solidFill>
                <a:latin typeface="Candara" panose="020E0502030303020204" pitchFamily="34" charset="0"/>
              </a:rPr>
              <a:t>Worthy Of Our Calling</a:t>
            </a:r>
          </a:p>
        </p:txBody>
      </p:sp>
    </p:spTree>
    <p:extLst>
      <p:ext uri="{BB962C8B-B14F-4D97-AF65-F5344CB8AC3E}">
        <p14:creationId xmlns:p14="http://schemas.microsoft.com/office/powerpoint/2010/main" val="3163360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19" y="348996"/>
            <a:ext cx="5212081" cy="6070854"/>
          </a:xfrm>
        </p:spPr>
        <p:txBody>
          <a:bodyPr>
            <a:normAutofit lnSpcReduction="10000"/>
          </a:bodyPr>
          <a:lstStyle/>
          <a:p>
            <a:r>
              <a:rPr lang="en-US" sz="2800" b="1" i="1" dirty="0">
                <a:latin typeface="Candara" panose="020E0502030303020204" pitchFamily="34" charset="0"/>
              </a:rPr>
              <a:t>“This I say therefore, and testify in the Lord, that ye henceforth </a:t>
            </a:r>
            <a:r>
              <a:rPr lang="en-US" sz="2800" b="1" i="1" dirty="0">
                <a:solidFill>
                  <a:srgbClr val="FF0000"/>
                </a:solidFill>
                <a:latin typeface="Candara" panose="020E0502030303020204" pitchFamily="34" charset="0"/>
              </a:rPr>
              <a:t>walk not as other Gentiles walk,</a:t>
            </a:r>
            <a:r>
              <a:rPr lang="en-US" sz="2800" b="1" i="1" dirty="0">
                <a:latin typeface="Candara" panose="020E0502030303020204" pitchFamily="34" charset="0"/>
              </a:rPr>
              <a:t> in the vanity of their mind,  Having the understanding darkened, being alienated from the life of God through the ignorance that is in them, because of the blindness of their heart: Who being past feeling have given themselves over unto lasciviousness, to work all uncleanness with greediness.  But ye have not so learned Christ”</a:t>
            </a:r>
          </a:p>
          <a:p>
            <a:pPr marL="274320" indent="-274320">
              <a:buFont typeface="Wingdings" panose="05000000000000000000" pitchFamily="2" charset="2"/>
              <a:buChar char="§"/>
            </a:pPr>
            <a:r>
              <a:rPr lang="en-US" sz="2600" dirty="0">
                <a:latin typeface="Candara" panose="020E0502030303020204" pitchFamily="34" charset="0"/>
              </a:rPr>
              <a:t>Ephesians 4:17-20</a:t>
            </a:r>
          </a:p>
          <a:p>
            <a:endParaRPr lang="en-US" sz="28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11</a:t>
            </a:fld>
            <a:endParaRPr lang="en-US" dirty="0"/>
          </a:p>
        </p:txBody>
      </p:sp>
      <p:sp>
        <p:nvSpPr>
          <p:cNvPr id="8" name="Title 1">
            <a:extLst>
              <a:ext uri="{FF2B5EF4-FFF2-40B4-BE49-F238E27FC236}">
                <a16:creationId xmlns:a16="http://schemas.microsoft.com/office/drawing/2014/main" id="{4F291B76-A6FF-7994-6750-781AE430191E}"/>
              </a:ext>
            </a:extLst>
          </p:cNvPr>
          <p:cNvSpPr txBox="1">
            <a:spLocks/>
          </p:cNvSpPr>
          <p:nvPr/>
        </p:nvSpPr>
        <p:spPr>
          <a:xfrm>
            <a:off x="6140824" y="2024336"/>
            <a:ext cx="2768346"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a:t>
            </a:r>
            <a:r>
              <a:rPr lang="en-US" sz="4400" b="1" i="1" u="sng" dirty="0">
                <a:solidFill>
                  <a:schemeClr val="bg1"/>
                </a:solidFill>
                <a:latin typeface="Candara" panose="020E0502030303020204" pitchFamily="34" charset="0"/>
              </a:rPr>
              <a:t> </a:t>
            </a:r>
            <a:r>
              <a:rPr lang="en-US" sz="4400" b="1" i="1" u="sng" dirty="0">
                <a:solidFill>
                  <a:srgbClr val="FF0000"/>
                </a:solidFill>
                <a:latin typeface="Candara" panose="020E0502030303020204" pitchFamily="34" charset="0"/>
              </a:rPr>
              <a:t>NOT AS THE GENTILES </a:t>
            </a:r>
          </a:p>
        </p:txBody>
      </p:sp>
    </p:spTree>
    <p:extLst>
      <p:ext uri="{BB962C8B-B14F-4D97-AF65-F5344CB8AC3E}">
        <p14:creationId xmlns:p14="http://schemas.microsoft.com/office/powerpoint/2010/main" val="1762717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19" y="558546"/>
            <a:ext cx="5154931" cy="6070854"/>
          </a:xfrm>
        </p:spPr>
        <p:txBody>
          <a:bodyPr>
            <a:normAutofit/>
          </a:bodyPr>
          <a:lstStyle/>
          <a:p>
            <a:r>
              <a:rPr lang="en-US" sz="2800" b="1" i="1" dirty="0">
                <a:latin typeface="Candara" panose="020E0502030303020204" pitchFamily="34" charset="0"/>
              </a:rPr>
              <a:t>“If so be that ye have heard him, and have been taught by him, as the truth is in Jesus: That ye put off concerning the former conversation the old man, which is corrupt according to the deceitful lusts; And be renewed in the spirit of your mind; And that ye put on the new man, which after God is created in righteousness and true holiness”</a:t>
            </a:r>
          </a:p>
          <a:p>
            <a:pPr marL="274320" indent="-274320">
              <a:buFont typeface="Wingdings" panose="05000000000000000000" pitchFamily="2" charset="2"/>
              <a:buChar char="§"/>
            </a:pPr>
            <a:r>
              <a:rPr lang="en-US" sz="2600" dirty="0">
                <a:latin typeface="Candara" panose="020E0502030303020204" pitchFamily="34" charset="0"/>
              </a:rPr>
              <a:t>Ephesians 4:21-24</a:t>
            </a:r>
          </a:p>
          <a:p>
            <a:endParaRPr lang="en-US" sz="28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12</a:t>
            </a:fld>
            <a:endParaRPr lang="en-US" dirty="0"/>
          </a:p>
        </p:txBody>
      </p:sp>
      <p:sp>
        <p:nvSpPr>
          <p:cNvPr id="8" name="Title 1">
            <a:extLst>
              <a:ext uri="{FF2B5EF4-FFF2-40B4-BE49-F238E27FC236}">
                <a16:creationId xmlns:a16="http://schemas.microsoft.com/office/drawing/2014/main" id="{4F291B76-A6FF-7994-6750-781AE430191E}"/>
              </a:ext>
            </a:extLst>
          </p:cNvPr>
          <p:cNvSpPr txBox="1">
            <a:spLocks/>
          </p:cNvSpPr>
          <p:nvPr/>
        </p:nvSpPr>
        <p:spPr>
          <a:xfrm>
            <a:off x="6140824" y="2024336"/>
            <a:ext cx="2768346"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a:t>
            </a:r>
            <a:r>
              <a:rPr lang="en-US" sz="4400" b="1" i="1" u="sng" dirty="0">
                <a:solidFill>
                  <a:schemeClr val="bg1"/>
                </a:solidFill>
                <a:latin typeface="Candara" panose="020E0502030303020204" pitchFamily="34" charset="0"/>
              </a:rPr>
              <a:t> </a:t>
            </a:r>
            <a:r>
              <a:rPr lang="en-US" sz="4400" b="1" i="1" u="sng" dirty="0">
                <a:solidFill>
                  <a:srgbClr val="FF0000"/>
                </a:solidFill>
                <a:latin typeface="Candara" panose="020E0502030303020204" pitchFamily="34" charset="0"/>
              </a:rPr>
              <a:t>NOT AS THE GENTILES </a:t>
            </a:r>
          </a:p>
        </p:txBody>
      </p:sp>
    </p:spTree>
    <p:extLst>
      <p:ext uri="{BB962C8B-B14F-4D97-AF65-F5344CB8AC3E}">
        <p14:creationId xmlns:p14="http://schemas.microsoft.com/office/powerpoint/2010/main" val="3618023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695886"/>
            <a:ext cx="5021580" cy="5476314"/>
          </a:xfrm>
        </p:spPr>
        <p:txBody>
          <a:bodyPr>
            <a:normAutofit/>
          </a:bodyPr>
          <a:lstStyle/>
          <a:p>
            <a:r>
              <a:rPr lang="en-US" sz="3200" b="1" dirty="0">
                <a:latin typeface="Candara" panose="020E0502030303020204" pitchFamily="34" charset="0"/>
              </a:rPr>
              <a:t>The Gentiles were overcome with pride which caused them to be given over to uncleanness &amp; lasciviousness</a:t>
            </a:r>
          </a:p>
          <a:p>
            <a:pPr marL="274320" indent="-274320">
              <a:buFont typeface="Wingdings" panose="05000000000000000000" pitchFamily="2" charset="2"/>
              <a:buChar char="§"/>
            </a:pPr>
            <a:r>
              <a:rPr lang="en-US" sz="2800" dirty="0">
                <a:latin typeface="Candara" panose="020E0502030303020204" pitchFamily="34" charset="0"/>
              </a:rPr>
              <a:t>Romans 1:24-32</a:t>
            </a:r>
          </a:p>
          <a:p>
            <a:pPr>
              <a:spcBef>
                <a:spcPts val="1200"/>
              </a:spcBef>
            </a:pPr>
            <a:r>
              <a:rPr lang="en-US" sz="3200" b="1" dirty="0">
                <a:latin typeface="Candara" panose="020E0502030303020204" pitchFamily="34" charset="0"/>
              </a:rPr>
              <a:t>The church at Corinth walked in carnality and suffered greatly as a result</a:t>
            </a:r>
          </a:p>
          <a:p>
            <a:pPr marL="274320" indent="-274320">
              <a:buFont typeface="Wingdings" panose="05000000000000000000" pitchFamily="2" charset="2"/>
              <a:buChar char="§"/>
            </a:pPr>
            <a:r>
              <a:rPr lang="en-US" sz="2800" dirty="0">
                <a:latin typeface="Candara" panose="020E0502030303020204" pitchFamily="34" charset="0"/>
              </a:rPr>
              <a:t>1 Corinthians 3:1-4</a:t>
            </a:r>
          </a:p>
          <a:p>
            <a:endParaRPr lang="en-US" sz="2800" dirty="0">
              <a:latin typeface="Candara" panose="020E0502030303020204" pitchFamily="34" charset="0"/>
            </a:endParaRP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13</a:t>
            </a:fld>
            <a:endParaRPr lang="en-US" dirty="0"/>
          </a:p>
        </p:txBody>
      </p:sp>
      <p:sp>
        <p:nvSpPr>
          <p:cNvPr id="9" name="Title 1">
            <a:extLst>
              <a:ext uri="{FF2B5EF4-FFF2-40B4-BE49-F238E27FC236}">
                <a16:creationId xmlns:a16="http://schemas.microsoft.com/office/drawing/2014/main" id="{6AC5906E-94B7-3BCB-D63B-94BF5D0726CC}"/>
              </a:ext>
            </a:extLst>
          </p:cNvPr>
          <p:cNvSpPr txBox="1">
            <a:spLocks/>
          </p:cNvSpPr>
          <p:nvPr/>
        </p:nvSpPr>
        <p:spPr>
          <a:xfrm>
            <a:off x="6140824" y="2024336"/>
            <a:ext cx="2768346"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r>
              <a:rPr lang="en-US" sz="4400" b="1" i="1" u="sng" dirty="0">
                <a:solidFill>
                  <a:srgbClr val="FF0000"/>
                </a:solidFill>
                <a:latin typeface="Candara" panose="020E0502030303020204" pitchFamily="34" charset="0"/>
              </a:rPr>
              <a:t>NOT AS THE GENTILES </a:t>
            </a:r>
          </a:p>
        </p:txBody>
      </p:sp>
    </p:spTree>
    <p:extLst>
      <p:ext uri="{BB962C8B-B14F-4D97-AF65-F5344CB8AC3E}">
        <p14:creationId xmlns:p14="http://schemas.microsoft.com/office/powerpoint/2010/main" val="3891120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57200"/>
            <a:ext cx="5193030" cy="5657850"/>
          </a:xfrm>
        </p:spPr>
        <p:txBody>
          <a:bodyPr>
            <a:normAutofit/>
          </a:bodyPr>
          <a:lstStyle/>
          <a:p>
            <a:r>
              <a:rPr lang="en-US" sz="3200" b="1" dirty="0">
                <a:latin typeface="Candara" panose="020E0502030303020204" pitchFamily="34" charset="0"/>
              </a:rPr>
              <a:t>Christians must not live according to the flesh – it negatively impacts our very being and will condemn our souls</a:t>
            </a:r>
          </a:p>
          <a:p>
            <a:pPr marL="274320" indent="-274320">
              <a:buFont typeface="Wingdings" panose="05000000000000000000" pitchFamily="2" charset="2"/>
              <a:buChar char="§"/>
            </a:pPr>
            <a:r>
              <a:rPr lang="en-US" sz="2800" dirty="0">
                <a:latin typeface="Candara" panose="020E0502030303020204" pitchFamily="34" charset="0"/>
              </a:rPr>
              <a:t>Romans 8:1-7</a:t>
            </a:r>
          </a:p>
          <a:p>
            <a:pPr>
              <a:spcBef>
                <a:spcPts val="1200"/>
              </a:spcBef>
            </a:pPr>
            <a:r>
              <a:rPr lang="en-US" sz="3200" b="1" dirty="0">
                <a:latin typeface="Candara" panose="020E0502030303020204" pitchFamily="34" charset="0"/>
              </a:rPr>
              <a:t>The Christian life is a total transformation – the putting to death the </a:t>
            </a:r>
            <a:r>
              <a:rPr lang="en-US" sz="3200" b="1" u="sng" dirty="0">
                <a:latin typeface="Candara" panose="020E0502030303020204" pitchFamily="34" charset="0"/>
              </a:rPr>
              <a:t>old</a:t>
            </a:r>
            <a:r>
              <a:rPr lang="en-US" sz="3200" b="1" dirty="0">
                <a:latin typeface="Candara" panose="020E0502030303020204" pitchFamily="34" charset="0"/>
              </a:rPr>
              <a:t> life and the birth of a </a:t>
            </a:r>
            <a:r>
              <a:rPr lang="en-US" sz="3200" b="1" u="sng" dirty="0">
                <a:latin typeface="Candara" panose="020E0502030303020204" pitchFamily="34" charset="0"/>
              </a:rPr>
              <a:t>new</a:t>
            </a:r>
            <a:r>
              <a:rPr lang="en-US" sz="3200" b="1" dirty="0">
                <a:latin typeface="Candara" panose="020E0502030303020204" pitchFamily="34" charset="0"/>
              </a:rPr>
              <a:t> life</a:t>
            </a:r>
          </a:p>
          <a:p>
            <a:pPr marL="457200" indent="-457200">
              <a:buFont typeface="Wingdings" panose="05000000000000000000" pitchFamily="2" charset="2"/>
              <a:buChar char="§"/>
            </a:pPr>
            <a:r>
              <a:rPr lang="en-US" sz="2800" dirty="0">
                <a:latin typeface="Candara" panose="020E0502030303020204" pitchFamily="34" charset="0"/>
              </a:rPr>
              <a:t>Ephesians 2:11-13; cf. Col. 2:11</a:t>
            </a:r>
          </a:p>
          <a:p>
            <a:pPr>
              <a:spcBef>
                <a:spcPts val="1200"/>
              </a:spcBef>
            </a:pPr>
            <a:endParaRPr lang="en-US" sz="3200" b="1" dirty="0">
              <a:latin typeface="Candara" panose="020E0502030303020204" pitchFamily="34" charset="0"/>
            </a:endParaRPr>
          </a:p>
          <a:p>
            <a:pPr marL="457200" indent="-457200">
              <a:spcBef>
                <a:spcPts val="1200"/>
              </a:spcBef>
              <a:buFont typeface="Wingdings" panose="05000000000000000000" pitchFamily="2" charset="2"/>
              <a:buChar char="§"/>
            </a:pPr>
            <a:endParaRPr lang="en-US" sz="2800" dirty="0">
              <a:latin typeface="Candara" panose="020E0502030303020204" pitchFamily="34" charset="0"/>
            </a:endParaRPr>
          </a:p>
          <a:p>
            <a:endParaRPr lang="en-US" sz="2800" dirty="0">
              <a:latin typeface="Candara" panose="020E0502030303020204" pitchFamily="34" charset="0"/>
            </a:endParaRP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14</a:t>
            </a:fld>
            <a:endParaRPr lang="en-US" dirty="0"/>
          </a:p>
        </p:txBody>
      </p:sp>
      <p:sp>
        <p:nvSpPr>
          <p:cNvPr id="9" name="Title 1">
            <a:extLst>
              <a:ext uri="{FF2B5EF4-FFF2-40B4-BE49-F238E27FC236}">
                <a16:creationId xmlns:a16="http://schemas.microsoft.com/office/drawing/2014/main" id="{6AC5906E-94B7-3BCB-D63B-94BF5D0726CC}"/>
              </a:ext>
            </a:extLst>
          </p:cNvPr>
          <p:cNvSpPr txBox="1">
            <a:spLocks/>
          </p:cNvSpPr>
          <p:nvPr/>
        </p:nvSpPr>
        <p:spPr>
          <a:xfrm>
            <a:off x="6140824" y="2024336"/>
            <a:ext cx="2768346"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r>
              <a:rPr lang="en-US" sz="4400" b="1" i="1" u="sng" dirty="0">
                <a:solidFill>
                  <a:srgbClr val="FF0000"/>
                </a:solidFill>
                <a:latin typeface="Candara" panose="020E0502030303020204" pitchFamily="34" charset="0"/>
              </a:rPr>
              <a:t>NOT AS THE GENTILES </a:t>
            </a:r>
          </a:p>
        </p:txBody>
      </p:sp>
    </p:spTree>
    <p:extLst>
      <p:ext uri="{BB962C8B-B14F-4D97-AF65-F5344CB8AC3E}">
        <p14:creationId xmlns:p14="http://schemas.microsoft.com/office/powerpoint/2010/main" val="551701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1290918"/>
            <a:ext cx="4907280" cy="4276164"/>
          </a:xfrm>
        </p:spPr>
        <p:txBody>
          <a:bodyPr>
            <a:normAutofit/>
          </a:bodyPr>
          <a:lstStyle/>
          <a:p>
            <a:r>
              <a:rPr lang="en-US" sz="3200" b="1" i="1" dirty="0">
                <a:latin typeface="Candara" panose="020E0502030303020204" pitchFamily="34" charset="0"/>
              </a:rPr>
              <a:t>“Be ye therefore followers of God, as dear children;  And </a:t>
            </a:r>
            <a:r>
              <a:rPr lang="en-US" sz="3200" b="1" i="1" dirty="0">
                <a:solidFill>
                  <a:srgbClr val="FF0000"/>
                </a:solidFill>
                <a:latin typeface="Candara" panose="020E0502030303020204" pitchFamily="34" charset="0"/>
              </a:rPr>
              <a:t>walk in love, as Christ also hath loved us, </a:t>
            </a:r>
            <a:r>
              <a:rPr lang="en-US" sz="3200" b="1" i="1" dirty="0">
                <a:latin typeface="Candara" panose="020E0502030303020204" pitchFamily="34" charset="0"/>
              </a:rPr>
              <a:t>and hath given himself for us an offering and a sacrifice to God for a </a:t>
            </a:r>
            <a:r>
              <a:rPr lang="en-US" sz="3200" b="1" i="1" dirty="0" err="1">
                <a:latin typeface="Candara" panose="020E0502030303020204" pitchFamily="34" charset="0"/>
              </a:rPr>
              <a:t>sweetsmelling</a:t>
            </a:r>
            <a:r>
              <a:rPr lang="en-US" sz="3200" b="1" i="1" dirty="0">
                <a:latin typeface="Candara" panose="020E0502030303020204" pitchFamily="34" charset="0"/>
              </a:rPr>
              <a:t> </a:t>
            </a:r>
            <a:r>
              <a:rPr lang="en-US" sz="3200" b="1" i="1" dirty="0" err="1">
                <a:latin typeface="Candara" panose="020E0502030303020204" pitchFamily="34" charset="0"/>
              </a:rPr>
              <a:t>savour</a:t>
            </a:r>
            <a:r>
              <a:rPr lang="en-US" sz="3200" b="1" i="1" dirty="0">
                <a:latin typeface="Candara" panose="020E0502030303020204" pitchFamily="34" charset="0"/>
              </a:rPr>
              <a:t>” </a:t>
            </a:r>
            <a:r>
              <a:rPr lang="en-US" sz="3200" dirty="0">
                <a:latin typeface="Candara" panose="020E0502030303020204" pitchFamily="34" charset="0"/>
              </a:rPr>
              <a:t>– Ephesians 5:1-2</a:t>
            </a:r>
          </a:p>
          <a:p>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15</a:t>
            </a:fld>
            <a:endParaRPr lang="en-US" dirty="0"/>
          </a:p>
        </p:txBody>
      </p:sp>
      <p:sp>
        <p:nvSpPr>
          <p:cNvPr id="9" name="Title 1">
            <a:extLst>
              <a:ext uri="{FF2B5EF4-FFF2-40B4-BE49-F238E27FC236}">
                <a16:creationId xmlns:a16="http://schemas.microsoft.com/office/drawing/2014/main" id="{6AC5906E-94B7-3BCB-D63B-94BF5D0726CC}"/>
              </a:ext>
            </a:extLst>
          </p:cNvPr>
          <p:cNvSpPr txBox="1">
            <a:spLocks/>
          </p:cNvSpPr>
          <p:nvPr/>
        </p:nvSpPr>
        <p:spPr>
          <a:xfrm>
            <a:off x="6101334" y="2743200"/>
            <a:ext cx="2768346" cy="1333500"/>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IN LOVE</a:t>
            </a:r>
          </a:p>
        </p:txBody>
      </p:sp>
    </p:spTree>
    <p:extLst>
      <p:ext uri="{BB962C8B-B14F-4D97-AF65-F5344CB8AC3E}">
        <p14:creationId xmlns:p14="http://schemas.microsoft.com/office/powerpoint/2010/main" val="2607583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57200"/>
            <a:ext cx="5135880" cy="5657850"/>
          </a:xfrm>
        </p:spPr>
        <p:txBody>
          <a:bodyPr>
            <a:normAutofit/>
          </a:bodyPr>
          <a:lstStyle/>
          <a:p>
            <a:r>
              <a:rPr lang="en-US" sz="3200" b="1" dirty="0">
                <a:latin typeface="Candara" panose="020E0502030303020204" pitchFamily="34" charset="0"/>
              </a:rPr>
              <a:t>Christians are to walk in love as Christ loved us</a:t>
            </a:r>
          </a:p>
          <a:p>
            <a:pPr marL="274320" indent="-274320">
              <a:buFont typeface="Wingdings" panose="05000000000000000000" pitchFamily="2" charset="2"/>
              <a:buChar char="§"/>
            </a:pPr>
            <a:r>
              <a:rPr lang="en-US" sz="2800" dirty="0">
                <a:latin typeface="Candara" panose="020E0502030303020204" pitchFamily="34" charset="0"/>
              </a:rPr>
              <a:t>John 13:34-35</a:t>
            </a:r>
          </a:p>
          <a:p>
            <a:pPr>
              <a:spcBef>
                <a:spcPts val="1200"/>
              </a:spcBef>
            </a:pPr>
            <a:r>
              <a:rPr lang="en-US" sz="3200" b="1" dirty="0">
                <a:latin typeface="Candara" panose="020E0502030303020204" pitchFamily="34" charset="0"/>
              </a:rPr>
              <a:t>Walking in love includes:</a:t>
            </a:r>
          </a:p>
          <a:p>
            <a:pPr marL="274320" indent="-274320">
              <a:buFont typeface="Wingdings" panose="05000000000000000000" pitchFamily="2" charset="2"/>
              <a:buChar char="§"/>
            </a:pPr>
            <a:r>
              <a:rPr lang="en-US" sz="2800" dirty="0">
                <a:latin typeface="Candara" panose="020E0502030303020204" pitchFamily="34" charset="0"/>
              </a:rPr>
              <a:t>Doing the Father’s will</a:t>
            </a:r>
          </a:p>
          <a:p>
            <a:pPr marL="640080" lvl="1" indent="-274320">
              <a:buFont typeface="Wingdings" panose="05000000000000000000" pitchFamily="2" charset="2"/>
              <a:buChar char="§"/>
            </a:pPr>
            <a:r>
              <a:rPr lang="en-US" sz="2600" dirty="0">
                <a:latin typeface="Candara" panose="020E0502030303020204" pitchFamily="34" charset="0"/>
              </a:rPr>
              <a:t>John 14:15, 21, 23</a:t>
            </a:r>
          </a:p>
          <a:p>
            <a:pPr marL="297180" indent="-274320">
              <a:spcBef>
                <a:spcPts val="1200"/>
              </a:spcBef>
              <a:buFont typeface="Wingdings" panose="05000000000000000000" pitchFamily="2" charset="2"/>
              <a:buChar char="§"/>
            </a:pPr>
            <a:r>
              <a:rPr lang="en-US" sz="2900" dirty="0">
                <a:latin typeface="Candara" panose="020E0502030303020204" pitchFamily="34" charset="0"/>
              </a:rPr>
              <a:t>Producing the fruit of the Spirit – Galatian 5:22-23</a:t>
            </a:r>
          </a:p>
          <a:p>
            <a:pPr marL="297180" indent="-274320">
              <a:spcBef>
                <a:spcPts val="1200"/>
              </a:spcBef>
              <a:buFont typeface="Wingdings" panose="05000000000000000000" pitchFamily="2" charset="2"/>
              <a:buChar char="§"/>
            </a:pPr>
            <a:r>
              <a:rPr lang="en-US" sz="2900" dirty="0">
                <a:latin typeface="Candara" panose="020E0502030303020204" pitchFamily="34" charset="0"/>
              </a:rPr>
              <a:t>Seeking the well being of all</a:t>
            </a:r>
          </a:p>
          <a:p>
            <a:pPr marL="640080" lvl="1" indent="-274320" algn="just">
              <a:buFont typeface="Wingdings" panose="05000000000000000000" pitchFamily="2" charset="2"/>
              <a:buChar char="§"/>
            </a:pPr>
            <a:r>
              <a:rPr lang="en-US" sz="2600" dirty="0">
                <a:latin typeface="Candara" panose="020E0502030303020204" pitchFamily="34" charset="0"/>
              </a:rPr>
              <a:t>Philippians 2:3-4; Romans 15:1-2</a:t>
            </a:r>
          </a:p>
          <a:p>
            <a:pPr marL="640080" lvl="1" indent="-274320" algn="just">
              <a:buFont typeface="Wingdings" panose="05000000000000000000" pitchFamily="2" charset="2"/>
              <a:buChar char="§"/>
            </a:pPr>
            <a:r>
              <a:rPr lang="en-US" sz="2600" dirty="0">
                <a:latin typeface="Candara" panose="020E0502030303020204" pitchFamily="34" charset="0"/>
              </a:rPr>
              <a:t>Galatians 6:1-2, 10</a:t>
            </a:r>
          </a:p>
          <a:p>
            <a:pPr>
              <a:spcBef>
                <a:spcPts val="1200"/>
              </a:spcBef>
            </a:pPr>
            <a:endParaRPr lang="en-US" sz="3200" b="1" dirty="0">
              <a:latin typeface="Candara" panose="020E0502030303020204" pitchFamily="34" charset="0"/>
            </a:endParaRPr>
          </a:p>
          <a:p>
            <a:pPr marL="457200" indent="-457200">
              <a:spcBef>
                <a:spcPts val="1200"/>
              </a:spcBef>
              <a:buFont typeface="Wingdings" panose="05000000000000000000" pitchFamily="2" charset="2"/>
              <a:buChar char="§"/>
            </a:pPr>
            <a:endParaRPr lang="en-US" sz="2800" dirty="0">
              <a:latin typeface="Candara" panose="020E0502030303020204" pitchFamily="34" charset="0"/>
            </a:endParaRPr>
          </a:p>
          <a:p>
            <a:endParaRPr lang="en-US" sz="2800" dirty="0">
              <a:latin typeface="Candara" panose="020E0502030303020204" pitchFamily="34" charset="0"/>
            </a:endParaRP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16</a:t>
            </a:fld>
            <a:endParaRPr lang="en-US" dirty="0"/>
          </a:p>
        </p:txBody>
      </p:sp>
      <p:sp>
        <p:nvSpPr>
          <p:cNvPr id="2" name="Title 1">
            <a:extLst>
              <a:ext uri="{FF2B5EF4-FFF2-40B4-BE49-F238E27FC236}">
                <a16:creationId xmlns:a16="http://schemas.microsoft.com/office/drawing/2014/main" id="{26EC68E1-6E52-2957-B39B-FD17A5F34970}"/>
              </a:ext>
            </a:extLst>
          </p:cNvPr>
          <p:cNvSpPr txBox="1">
            <a:spLocks/>
          </p:cNvSpPr>
          <p:nvPr/>
        </p:nvSpPr>
        <p:spPr>
          <a:xfrm>
            <a:off x="6101334" y="2743200"/>
            <a:ext cx="2768346" cy="1333500"/>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IN LOVE</a:t>
            </a:r>
          </a:p>
        </p:txBody>
      </p:sp>
    </p:spTree>
    <p:extLst>
      <p:ext uri="{BB962C8B-B14F-4D97-AF65-F5344CB8AC3E}">
        <p14:creationId xmlns:p14="http://schemas.microsoft.com/office/powerpoint/2010/main" val="484762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1134036"/>
            <a:ext cx="4907280" cy="4847664"/>
          </a:xfrm>
        </p:spPr>
        <p:txBody>
          <a:bodyPr>
            <a:normAutofit fontScale="92500"/>
          </a:bodyPr>
          <a:lstStyle/>
          <a:p>
            <a:r>
              <a:rPr lang="en-US" sz="3500" b="1" i="1" dirty="0">
                <a:latin typeface="Candara" panose="020E0502030303020204" pitchFamily="34" charset="0"/>
              </a:rPr>
              <a:t>“Be not ye therefore partakers with them. For ye were sometimes darkness, but now are ye light in the Lord: </a:t>
            </a:r>
            <a:r>
              <a:rPr lang="en-US" sz="3500" b="1" i="1" dirty="0">
                <a:solidFill>
                  <a:srgbClr val="FF0000"/>
                </a:solidFill>
                <a:latin typeface="Candara" panose="020E0502030303020204" pitchFamily="34" charset="0"/>
              </a:rPr>
              <a:t>walk as children of light: </a:t>
            </a:r>
            <a:r>
              <a:rPr lang="en-US" sz="3500" b="1" i="1" dirty="0">
                <a:latin typeface="Candara" panose="020E0502030303020204" pitchFamily="34" charset="0"/>
              </a:rPr>
              <a:t>(For the fruit of the Spirit is in all goodness and righteousness and truth;)”</a:t>
            </a:r>
            <a:r>
              <a:rPr lang="en-US" sz="3500" b="1" dirty="0">
                <a:latin typeface="Candara" panose="020E0502030303020204" pitchFamily="34" charset="0"/>
              </a:rPr>
              <a:t> </a:t>
            </a:r>
            <a:endParaRPr lang="en-US" sz="3500" dirty="0">
              <a:latin typeface="Candara" panose="020E0502030303020204" pitchFamily="34" charset="0"/>
            </a:endParaRPr>
          </a:p>
          <a:p>
            <a:pPr marL="274320" indent="-274320">
              <a:buFont typeface="Wingdings" panose="05000000000000000000" pitchFamily="2" charset="2"/>
              <a:buChar char="§"/>
            </a:pPr>
            <a:r>
              <a:rPr lang="en-US" sz="3000" dirty="0">
                <a:latin typeface="Candara" panose="020E0502030303020204" pitchFamily="34" charset="0"/>
              </a:rPr>
              <a:t>Ephesians 5:7-9</a:t>
            </a:r>
          </a:p>
          <a:p>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17</a:t>
            </a:fld>
            <a:endParaRPr lang="en-US" dirty="0"/>
          </a:p>
        </p:txBody>
      </p:sp>
      <p:sp>
        <p:nvSpPr>
          <p:cNvPr id="9" name="Title 1">
            <a:extLst>
              <a:ext uri="{FF2B5EF4-FFF2-40B4-BE49-F238E27FC236}">
                <a16:creationId xmlns:a16="http://schemas.microsoft.com/office/drawing/2014/main" id="{6AC5906E-94B7-3BCB-D63B-94BF5D0726CC}"/>
              </a:ext>
            </a:extLst>
          </p:cNvPr>
          <p:cNvSpPr txBox="1">
            <a:spLocks/>
          </p:cNvSpPr>
          <p:nvPr/>
        </p:nvSpPr>
        <p:spPr>
          <a:xfrm>
            <a:off x="6101334" y="2038351"/>
            <a:ext cx="2768346" cy="2476500"/>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AS CHILDREN OF LIGHT</a:t>
            </a:r>
          </a:p>
        </p:txBody>
      </p:sp>
    </p:spTree>
    <p:extLst>
      <p:ext uri="{BB962C8B-B14F-4D97-AF65-F5344CB8AC3E}">
        <p14:creationId xmlns:p14="http://schemas.microsoft.com/office/powerpoint/2010/main" val="26377358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00050"/>
            <a:ext cx="5383530" cy="5657850"/>
          </a:xfrm>
        </p:spPr>
        <p:txBody>
          <a:bodyPr>
            <a:normAutofit/>
          </a:bodyPr>
          <a:lstStyle/>
          <a:p>
            <a:r>
              <a:rPr lang="en-US" sz="3200" b="1" dirty="0">
                <a:latin typeface="Candara" panose="020E0502030303020204" pitchFamily="34" charset="0"/>
              </a:rPr>
              <a:t>Because </a:t>
            </a:r>
            <a:r>
              <a:rPr lang="en-US" sz="3200" b="1" i="1" dirty="0">
                <a:latin typeface="Candara" panose="020E0502030303020204" pitchFamily="34" charset="0"/>
              </a:rPr>
              <a:t>“</a:t>
            </a:r>
            <a:r>
              <a:rPr lang="en-US" sz="3200" b="1" i="1" u="sng" dirty="0">
                <a:latin typeface="Candara" panose="020E0502030303020204" pitchFamily="34" charset="0"/>
              </a:rPr>
              <a:t>God is light,</a:t>
            </a:r>
            <a:r>
              <a:rPr lang="en-US" sz="3200" b="1" i="1" dirty="0">
                <a:latin typeface="Candara" panose="020E0502030303020204" pitchFamily="34" charset="0"/>
              </a:rPr>
              <a:t>” all </a:t>
            </a:r>
            <a:r>
              <a:rPr lang="en-US" sz="3200" b="1" dirty="0">
                <a:latin typeface="Candara" panose="020E0502030303020204" pitchFamily="34" charset="0"/>
              </a:rPr>
              <a:t>Christians (children of God), must walk in the light of Christ and His word</a:t>
            </a:r>
          </a:p>
          <a:p>
            <a:pPr marL="274320" indent="-274320">
              <a:buFont typeface="Wingdings" panose="05000000000000000000" pitchFamily="2" charset="2"/>
              <a:buChar char="§"/>
            </a:pPr>
            <a:r>
              <a:rPr lang="en-US" sz="2800" dirty="0">
                <a:latin typeface="Candara" panose="020E0502030303020204" pitchFamily="34" charset="0"/>
              </a:rPr>
              <a:t>1 John 1-5</a:t>
            </a:r>
          </a:p>
          <a:p>
            <a:pPr>
              <a:spcBef>
                <a:spcPts val="1200"/>
              </a:spcBef>
            </a:pPr>
            <a:r>
              <a:rPr lang="en-US" sz="3200" b="1" dirty="0">
                <a:latin typeface="Candara" panose="020E0502030303020204" pitchFamily="34" charset="0"/>
              </a:rPr>
              <a:t>Our general conduct in this life must be in harmony with Divine truth – we must live righteously “</a:t>
            </a:r>
            <a:r>
              <a:rPr lang="en-US" sz="3200" b="1" i="1" u="sng" dirty="0">
                <a:latin typeface="Candara" panose="020E0502030303020204" pitchFamily="34" charset="0"/>
              </a:rPr>
              <a:t>DAILY</a:t>
            </a:r>
            <a:r>
              <a:rPr lang="en-US" sz="3200" b="1" i="1" dirty="0">
                <a:latin typeface="Candara" panose="020E0502030303020204" pitchFamily="34" charset="0"/>
              </a:rPr>
              <a:t>”</a:t>
            </a:r>
          </a:p>
          <a:p>
            <a:pPr marL="274320" indent="-274320">
              <a:buFont typeface="Wingdings" panose="05000000000000000000" pitchFamily="2" charset="2"/>
              <a:buChar char="§"/>
            </a:pPr>
            <a:r>
              <a:rPr lang="en-US" sz="2800" dirty="0">
                <a:latin typeface="Candara" panose="020E0502030303020204" pitchFamily="34" charset="0"/>
              </a:rPr>
              <a:t>Luke 9:23; Acts 17:11; Heb. 3:13</a:t>
            </a:r>
          </a:p>
          <a:p>
            <a:pPr>
              <a:spcBef>
                <a:spcPts val="1200"/>
              </a:spcBef>
            </a:pPr>
            <a:r>
              <a:rPr lang="en-US" sz="3200" b="1" dirty="0">
                <a:latin typeface="Candara" panose="020E0502030303020204" pitchFamily="34" charset="0"/>
              </a:rPr>
              <a:t>This requires on-going action!</a:t>
            </a:r>
          </a:p>
          <a:p>
            <a:pPr>
              <a:spcBef>
                <a:spcPts val="1200"/>
              </a:spcBef>
            </a:pPr>
            <a:endParaRPr lang="en-US" sz="3200" b="1" dirty="0">
              <a:latin typeface="Candara" panose="020E0502030303020204" pitchFamily="34" charset="0"/>
            </a:endParaRPr>
          </a:p>
          <a:p>
            <a:pPr>
              <a:spcBef>
                <a:spcPts val="1200"/>
              </a:spcBef>
            </a:pPr>
            <a:endParaRPr lang="en-US" sz="3200" b="1" dirty="0">
              <a:latin typeface="Candara" panose="020E0502030303020204" pitchFamily="34" charset="0"/>
            </a:endParaRPr>
          </a:p>
          <a:p>
            <a:pPr marL="457200" indent="-457200">
              <a:spcBef>
                <a:spcPts val="1200"/>
              </a:spcBef>
              <a:buFont typeface="Wingdings" panose="05000000000000000000" pitchFamily="2" charset="2"/>
              <a:buChar char="§"/>
            </a:pPr>
            <a:endParaRPr lang="en-US" sz="2800" dirty="0">
              <a:latin typeface="Candara" panose="020E0502030303020204" pitchFamily="34" charset="0"/>
            </a:endParaRPr>
          </a:p>
          <a:p>
            <a:endParaRPr lang="en-US" sz="2800" dirty="0">
              <a:latin typeface="Candara" panose="020E0502030303020204" pitchFamily="34" charset="0"/>
            </a:endParaRP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18</a:t>
            </a:fld>
            <a:endParaRPr lang="en-US" dirty="0"/>
          </a:p>
        </p:txBody>
      </p:sp>
      <p:sp>
        <p:nvSpPr>
          <p:cNvPr id="4" name="Title 1">
            <a:extLst>
              <a:ext uri="{FF2B5EF4-FFF2-40B4-BE49-F238E27FC236}">
                <a16:creationId xmlns:a16="http://schemas.microsoft.com/office/drawing/2014/main" id="{CD155081-8D2A-C4FE-3006-BA3995CCB919}"/>
              </a:ext>
            </a:extLst>
          </p:cNvPr>
          <p:cNvSpPr txBox="1">
            <a:spLocks/>
          </p:cNvSpPr>
          <p:nvPr/>
        </p:nvSpPr>
        <p:spPr>
          <a:xfrm>
            <a:off x="6101334" y="2038351"/>
            <a:ext cx="2768346" cy="2476500"/>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AS CHILDREN OF LIGHT</a:t>
            </a:r>
          </a:p>
        </p:txBody>
      </p:sp>
    </p:spTree>
    <p:extLst>
      <p:ext uri="{BB962C8B-B14F-4D97-AF65-F5344CB8AC3E}">
        <p14:creationId xmlns:p14="http://schemas.microsoft.com/office/powerpoint/2010/main" val="190851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1733550"/>
            <a:ext cx="4743450" cy="3276600"/>
          </a:xfrm>
        </p:spPr>
        <p:txBody>
          <a:bodyPr>
            <a:normAutofit/>
          </a:bodyPr>
          <a:lstStyle/>
          <a:p>
            <a:r>
              <a:rPr lang="en-US" sz="3200" b="1" i="1" dirty="0">
                <a:latin typeface="Candara" panose="020E0502030303020204" pitchFamily="34" charset="0"/>
              </a:rPr>
              <a:t>“See then that ye </a:t>
            </a:r>
            <a:r>
              <a:rPr lang="en-US" sz="3200" b="1" i="1" dirty="0">
                <a:solidFill>
                  <a:srgbClr val="FF0000"/>
                </a:solidFill>
                <a:latin typeface="Candara" panose="020E0502030303020204" pitchFamily="34" charset="0"/>
              </a:rPr>
              <a:t>walk circumspectly,</a:t>
            </a:r>
            <a:r>
              <a:rPr lang="en-US" sz="3200" b="1" i="1" dirty="0">
                <a:latin typeface="Candara" panose="020E0502030303020204" pitchFamily="34" charset="0"/>
              </a:rPr>
              <a:t> not as fools, but as wise, Redeeming the time, because the days are evil’</a:t>
            </a:r>
            <a:endParaRPr lang="en-US" sz="3200" dirty="0">
              <a:latin typeface="Candara" panose="020E0502030303020204" pitchFamily="34" charset="0"/>
            </a:endParaRPr>
          </a:p>
          <a:p>
            <a:pPr marL="274320" indent="-274320">
              <a:buFont typeface="Wingdings" panose="05000000000000000000" pitchFamily="2" charset="2"/>
              <a:buChar char="§"/>
            </a:pPr>
            <a:r>
              <a:rPr lang="en-US" sz="3000" dirty="0">
                <a:latin typeface="Candara" panose="020E0502030303020204" pitchFamily="34" charset="0"/>
              </a:rPr>
              <a:t>Ephesians 5:15-16</a:t>
            </a:r>
          </a:p>
          <a:p>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19</a:t>
            </a:fld>
            <a:endParaRPr lang="en-US" dirty="0"/>
          </a:p>
        </p:txBody>
      </p:sp>
      <p:sp>
        <p:nvSpPr>
          <p:cNvPr id="9" name="Title 1">
            <a:extLst>
              <a:ext uri="{FF2B5EF4-FFF2-40B4-BE49-F238E27FC236}">
                <a16:creationId xmlns:a16="http://schemas.microsoft.com/office/drawing/2014/main" id="{6AC5906E-94B7-3BCB-D63B-94BF5D0726CC}"/>
              </a:ext>
            </a:extLst>
          </p:cNvPr>
          <p:cNvSpPr txBox="1">
            <a:spLocks/>
          </p:cNvSpPr>
          <p:nvPr/>
        </p:nvSpPr>
        <p:spPr>
          <a:xfrm>
            <a:off x="5017770" y="2714624"/>
            <a:ext cx="4126230" cy="1428751"/>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CIRCUMSPECTLY</a:t>
            </a:r>
          </a:p>
        </p:txBody>
      </p:sp>
    </p:spTree>
    <p:extLst>
      <p:ext uri="{BB962C8B-B14F-4D97-AF65-F5344CB8AC3E}">
        <p14:creationId xmlns:p14="http://schemas.microsoft.com/office/powerpoint/2010/main" val="278362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5263897" cy="896650"/>
          </a:xfrm>
        </p:spPr>
        <p:txBody>
          <a:bodyPr/>
          <a:lstStyle/>
          <a:p>
            <a:r>
              <a:rPr lang="en-US" sz="5400" b="1" dirty="0">
                <a:latin typeface="Candara" panose="020E0502030303020204" pitchFamily="34" charset="0"/>
              </a:rPr>
              <a:t>EPHESIANS 4:1-3</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2</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3" y="1533144"/>
            <a:ext cx="8279894" cy="4637657"/>
          </a:xfrm>
        </p:spPr>
        <p:txBody>
          <a:bodyPr>
            <a:normAutofit/>
          </a:bodyPr>
          <a:lstStyle/>
          <a:p>
            <a:r>
              <a:rPr lang="en-US" sz="3600" b="1" i="1" dirty="0">
                <a:latin typeface="Arial" panose="020B0604020202020204" pitchFamily="34" charset="0"/>
                <a:cs typeface="Arial" panose="020B0604020202020204" pitchFamily="34" charset="0"/>
              </a:rPr>
              <a:t>“I therefore, the prisoner of the Lord, beseech you that ye walk worthy of the vocation wherewith ye are called, With all lowliness and meekness, with longsuffering, forbearing one another in love; </a:t>
            </a:r>
            <a:r>
              <a:rPr lang="en-US" sz="3600" b="1" i="1" dirty="0" err="1">
                <a:latin typeface="Arial" panose="020B0604020202020204" pitchFamily="34" charset="0"/>
                <a:cs typeface="Arial" panose="020B0604020202020204" pitchFamily="34" charset="0"/>
              </a:rPr>
              <a:t>Endeavouring</a:t>
            </a:r>
            <a:r>
              <a:rPr lang="en-US" sz="3600" b="1" i="1" dirty="0">
                <a:latin typeface="Arial" panose="020B0604020202020204" pitchFamily="34" charset="0"/>
                <a:cs typeface="Arial" panose="020B0604020202020204" pitchFamily="34" charset="0"/>
              </a:rPr>
              <a:t> to keep the unity of the Spirit in the bond of peace”</a:t>
            </a:r>
          </a:p>
          <a:p>
            <a:endParaRPr lang="en-US" sz="3200" dirty="0">
              <a:latin typeface="Candara" panose="020E0502030303020204" pitchFamily="34" charset="0"/>
            </a:endParaRPr>
          </a:p>
        </p:txBody>
      </p:sp>
    </p:spTree>
    <p:extLst>
      <p:ext uri="{BB962C8B-B14F-4D97-AF65-F5344CB8AC3E}">
        <p14:creationId xmlns:p14="http://schemas.microsoft.com/office/powerpoint/2010/main" val="4183436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381000"/>
            <a:ext cx="4743450" cy="5867400"/>
          </a:xfrm>
        </p:spPr>
        <p:txBody>
          <a:bodyPr>
            <a:normAutofit/>
          </a:bodyPr>
          <a:lstStyle/>
          <a:p>
            <a:pPr>
              <a:spcBef>
                <a:spcPts val="1200"/>
              </a:spcBef>
            </a:pPr>
            <a:r>
              <a:rPr lang="en-US" sz="3200" b="1" i="1" dirty="0">
                <a:latin typeface="Candara" panose="020E0502030303020204" pitchFamily="34" charset="0"/>
              </a:rPr>
              <a:t>“</a:t>
            </a:r>
            <a:r>
              <a:rPr lang="en-US" sz="3200" b="1" i="1" u="sng" dirty="0">
                <a:latin typeface="Candara" panose="020E0502030303020204" pitchFamily="34" charset="0"/>
              </a:rPr>
              <a:t>Circumspectly</a:t>
            </a:r>
            <a:r>
              <a:rPr lang="en-US" sz="3200" b="1" i="1" dirty="0">
                <a:latin typeface="Candara" panose="020E0502030303020204" pitchFamily="34" charset="0"/>
              </a:rPr>
              <a:t>” </a:t>
            </a:r>
            <a:r>
              <a:rPr lang="en-US" sz="3200" b="1" dirty="0">
                <a:latin typeface="Candara" panose="020E0502030303020204" pitchFamily="34" charset="0"/>
              </a:rPr>
              <a:t>means to walk </a:t>
            </a:r>
            <a:r>
              <a:rPr lang="en-US" sz="3200" b="1" u="sng" dirty="0">
                <a:latin typeface="Candara" panose="020E0502030303020204" pitchFamily="34" charset="0"/>
              </a:rPr>
              <a:t>accurately</a:t>
            </a:r>
            <a:r>
              <a:rPr lang="en-US" sz="3200" b="1" dirty="0">
                <a:latin typeface="Candara" panose="020E0502030303020204" pitchFamily="34" charset="0"/>
              </a:rPr>
              <a:t>, </a:t>
            </a:r>
            <a:r>
              <a:rPr lang="en-US" sz="3200" b="1" u="sng" dirty="0">
                <a:latin typeface="Candara" panose="020E0502030303020204" pitchFamily="34" charset="0"/>
              </a:rPr>
              <a:t>carefully</a:t>
            </a:r>
            <a:r>
              <a:rPr lang="en-US" sz="3200" b="1" dirty="0">
                <a:latin typeface="Candara" panose="020E0502030303020204" pitchFamily="34" charset="0"/>
              </a:rPr>
              <a:t> or </a:t>
            </a:r>
            <a:r>
              <a:rPr lang="en-US" sz="3200" b="1" u="sng" dirty="0">
                <a:latin typeface="Candara" panose="020E0502030303020204" pitchFamily="34" charset="0"/>
              </a:rPr>
              <a:t>exactly</a:t>
            </a:r>
            <a:r>
              <a:rPr lang="en-US" sz="3200" b="1" i="1" dirty="0">
                <a:latin typeface="Candara" panose="020E0502030303020204" pitchFamily="34" charset="0"/>
              </a:rPr>
              <a:t> </a:t>
            </a:r>
            <a:r>
              <a:rPr lang="en-US" sz="3200" dirty="0">
                <a:latin typeface="Candara" panose="020E0502030303020204" pitchFamily="34" charset="0"/>
              </a:rPr>
              <a:t>– </a:t>
            </a:r>
            <a:r>
              <a:rPr lang="en-US" sz="3200" i="1" dirty="0">
                <a:latin typeface="Candara" panose="020E0502030303020204" pitchFamily="34" charset="0"/>
              </a:rPr>
              <a:t>2 </a:t>
            </a:r>
            <a:r>
              <a:rPr lang="en-US" sz="3200" dirty="0">
                <a:latin typeface="Candara" panose="020E0502030303020204" pitchFamily="34" charset="0"/>
              </a:rPr>
              <a:t>Timothy 2:15</a:t>
            </a:r>
          </a:p>
          <a:p>
            <a:pPr>
              <a:spcBef>
                <a:spcPts val="1200"/>
              </a:spcBef>
            </a:pPr>
            <a:r>
              <a:rPr lang="en-US" sz="3200" b="1" dirty="0">
                <a:latin typeface="Candara" panose="020E0502030303020204" pitchFamily="34" charset="0"/>
              </a:rPr>
              <a:t>This walk is the wise way to walk…</a:t>
            </a:r>
          </a:p>
          <a:p>
            <a:pPr marL="274320" indent="-274320">
              <a:spcBef>
                <a:spcPts val="600"/>
              </a:spcBef>
              <a:buFont typeface="Wingdings" panose="05000000000000000000" pitchFamily="2" charset="2"/>
              <a:buChar char="§"/>
            </a:pPr>
            <a:r>
              <a:rPr lang="en-US" sz="2800" b="1" i="1" dirty="0">
                <a:latin typeface="Candara" panose="020E0502030303020204" pitchFamily="34" charset="0"/>
              </a:rPr>
              <a:t>“</a:t>
            </a:r>
            <a:r>
              <a:rPr lang="en-US" sz="2800" b="1" i="1" u="sng" dirty="0">
                <a:latin typeface="Candara" panose="020E0502030303020204" pitchFamily="34" charset="0"/>
              </a:rPr>
              <a:t>Understanding what  the will of the Lord is</a:t>
            </a:r>
            <a:r>
              <a:rPr lang="en-US" sz="2800" b="1" i="1" dirty="0">
                <a:latin typeface="Candara" panose="020E0502030303020204" pitchFamily="34" charset="0"/>
              </a:rPr>
              <a:t>”</a:t>
            </a:r>
          </a:p>
          <a:p>
            <a:pPr marL="617220" lvl="1" indent="-274320">
              <a:spcBef>
                <a:spcPts val="600"/>
              </a:spcBef>
              <a:buFont typeface="Wingdings" panose="05000000000000000000" pitchFamily="2" charset="2"/>
              <a:buChar char="§"/>
            </a:pPr>
            <a:r>
              <a:rPr lang="en-US" sz="2500" dirty="0">
                <a:latin typeface="Candara" panose="020E0502030303020204" pitchFamily="34" charset="0"/>
              </a:rPr>
              <a:t>Ephesians 5:17</a:t>
            </a:r>
          </a:p>
          <a:p>
            <a:pPr marL="274320" indent="-274320">
              <a:spcBef>
                <a:spcPts val="1200"/>
              </a:spcBef>
              <a:buFont typeface="Wingdings" panose="05000000000000000000" pitchFamily="2" charset="2"/>
              <a:buChar char="§"/>
            </a:pPr>
            <a:r>
              <a:rPr lang="en-US" sz="2800" dirty="0">
                <a:latin typeface="Candara" panose="020E0502030303020204" pitchFamily="34" charset="0"/>
              </a:rPr>
              <a:t>Making the proper use of one’s time in God’s service, or </a:t>
            </a:r>
            <a:r>
              <a:rPr lang="en-US" sz="2800" b="1" i="1" dirty="0">
                <a:latin typeface="Candara" panose="020E0502030303020204" pitchFamily="34" charset="0"/>
              </a:rPr>
              <a:t>“redeeming the time”</a:t>
            </a:r>
          </a:p>
          <a:p>
            <a:pPr marL="617220" lvl="2" indent="-274320">
              <a:spcBef>
                <a:spcPts val="0"/>
              </a:spcBef>
              <a:buFont typeface="Wingdings" panose="05000000000000000000" pitchFamily="2" charset="2"/>
              <a:buChar char="§"/>
            </a:pPr>
            <a:r>
              <a:rPr lang="en-US" sz="2600" dirty="0">
                <a:latin typeface="Candara" panose="020E0502030303020204" pitchFamily="34" charset="0"/>
              </a:rPr>
              <a:t>Ephesians 5:15-21</a:t>
            </a:r>
          </a:p>
          <a:p>
            <a:pPr>
              <a:spcBef>
                <a:spcPts val="1200"/>
              </a:spcBef>
            </a:pPr>
            <a:endParaRPr lang="en-US" sz="3200" b="1" dirty="0">
              <a:latin typeface="Candara" panose="020E0502030303020204" pitchFamily="34" charset="0"/>
            </a:endParaRPr>
          </a:p>
          <a:p>
            <a:pPr>
              <a:spcBef>
                <a:spcPts val="1200"/>
              </a:spcBef>
            </a:pPr>
            <a:endParaRPr lang="en-US" sz="3200" b="1" dirty="0">
              <a:latin typeface="Candara" panose="020E0502030303020204" pitchFamily="34" charset="0"/>
            </a:endParaRPr>
          </a:p>
          <a:p>
            <a:pPr marL="457200" indent="-457200">
              <a:spcBef>
                <a:spcPts val="1200"/>
              </a:spcBef>
              <a:buFont typeface="Wingdings" panose="05000000000000000000" pitchFamily="2" charset="2"/>
              <a:buChar char="§"/>
            </a:pPr>
            <a:endParaRPr lang="en-US" sz="2800" dirty="0">
              <a:latin typeface="Candara" panose="020E0502030303020204" pitchFamily="34" charset="0"/>
            </a:endParaRPr>
          </a:p>
          <a:p>
            <a:endParaRPr lang="en-US" sz="2800" dirty="0">
              <a:latin typeface="Candara" panose="020E0502030303020204" pitchFamily="34" charset="0"/>
            </a:endParaRP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20</a:t>
            </a:fld>
            <a:endParaRPr lang="en-US" dirty="0"/>
          </a:p>
        </p:txBody>
      </p:sp>
      <p:sp>
        <p:nvSpPr>
          <p:cNvPr id="8" name="Title 1">
            <a:extLst>
              <a:ext uri="{FF2B5EF4-FFF2-40B4-BE49-F238E27FC236}">
                <a16:creationId xmlns:a16="http://schemas.microsoft.com/office/drawing/2014/main" id="{C3907E52-0F26-FB27-70B3-1953CA1CEE9F}"/>
              </a:ext>
            </a:extLst>
          </p:cNvPr>
          <p:cNvSpPr txBox="1">
            <a:spLocks/>
          </p:cNvSpPr>
          <p:nvPr/>
        </p:nvSpPr>
        <p:spPr>
          <a:xfrm>
            <a:off x="5017770" y="2714624"/>
            <a:ext cx="4126230" cy="1428751"/>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i="1" dirty="0">
                <a:solidFill>
                  <a:schemeClr val="bg1"/>
                </a:solidFill>
                <a:latin typeface="Candara" panose="020E0502030303020204" pitchFamily="34" charset="0"/>
              </a:rPr>
              <a:t>WALK </a:t>
            </a:r>
          </a:p>
          <a:p>
            <a:pPr algn="ctr"/>
            <a:r>
              <a:rPr lang="en-US" sz="4400" b="1" i="1" u="sng" dirty="0">
                <a:solidFill>
                  <a:srgbClr val="FF0000"/>
                </a:solidFill>
                <a:latin typeface="Candara" panose="020E0502030303020204" pitchFamily="34" charset="0"/>
              </a:rPr>
              <a:t>CIRCUMSPECTLY</a:t>
            </a:r>
          </a:p>
        </p:txBody>
      </p:sp>
    </p:spTree>
    <p:extLst>
      <p:ext uri="{BB962C8B-B14F-4D97-AF65-F5344CB8AC3E}">
        <p14:creationId xmlns:p14="http://schemas.microsoft.com/office/powerpoint/2010/main" val="307118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a:xfrm>
            <a:off x="134471" y="1945840"/>
            <a:ext cx="4940459" cy="1325563"/>
          </a:xfrm>
        </p:spPr>
        <p:txBody>
          <a:bodyPr/>
          <a:lstStyle/>
          <a:p>
            <a:r>
              <a:rPr lang="en-US" sz="4800" b="1" dirty="0">
                <a:latin typeface="Candara" panose="020E0502030303020204" pitchFamily="34" charset="0"/>
              </a:rPr>
              <a:t>CONCLUSION</a:t>
            </a:r>
          </a:p>
        </p:txBody>
      </p:sp>
      <p:sp>
        <p:nvSpPr>
          <p:cNvPr id="2" name="TextBox 1">
            <a:extLst>
              <a:ext uri="{FF2B5EF4-FFF2-40B4-BE49-F238E27FC236}">
                <a16:creationId xmlns:a16="http://schemas.microsoft.com/office/drawing/2014/main" id="{6B7C9434-5482-57E8-4A11-8D589BB6D5FC}"/>
              </a:ext>
            </a:extLst>
          </p:cNvPr>
          <p:cNvSpPr txBox="1"/>
          <p:nvPr/>
        </p:nvSpPr>
        <p:spPr>
          <a:xfrm>
            <a:off x="5238750" y="612844"/>
            <a:ext cx="3637429" cy="5616922"/>
          </a:xfrm>
          <a:prstGeom prst="rect">
            <a:avLst/>
          </a:prstGeom>
          <a:noFill/>
        </p:spPr>
        <p:txBody>
          <a:bodyPr wrap="square" rtlCol="0">
            <a:spAutoFit/>
          </a:bodyPr>
          <a:lstStyle/>
          <a:p>
            <a:pPr algn="ctr"/>
            <a:r>
              <a:rPr lang="en-US" sz="3600" b="1" dirty="0">
                <a:latin typeface="Candara" panose="020E0502030303020204" pitchFamily="34" charset="0"/>
              </a:rPr>
              <a:t>One’s life as a Christian will be rewarding </a:t>
            </a:r>
            <a:r>
              <a:rPr lang="en-US" sz="3600" b="1" i="1" u="sng" dirty="0">
                <a:latin typeface="Candara" panose="020E0502030303020204" pitchFamily="34" charset="0"/>
              </a:rPr>
              <a:t>IF</a:t>
            </a:r>
            <a:r>
              <a:rPr lang="en-US" sz="3600" b="1" dirty="0">
                <a:latin typeface="Candara" panose="020E0502030303020204" pitchFamily="34" charset="0"/>
              </a:rPr>
              <a:t> their walk is as the Lord’s wills that His children walk!</a:t>
            </a:r>
            <a:endParaRPr lang="en-US" sz="3600" dirty="0">
              <a:latin typeface="Candara" panose="020E0502030303020204" pitchFamily="34" charset="0"/>
            </a:endParaRPr>
          </a:p>
          <a:p>
            <a:pPr algn="ctr">
              <a:spcBef>
                <a:spcPts val="1800"/>
              </a:spcBef>
            </a:pPr>
            <a:r>
              <a:rPr lang="en-US" sz="4600" b="1" dirty="0">
                <a:solidFill>
                  <a:srgbClr val="FF0000"/>
                </a:solidFill>
                <a:latin typeface="Candara" panose="020E0502030303020204" pitchFamily="34" charset="0"/>
              </a:rPr>
              <a:t>How Are You Walking?</a:t>
            </a:r>
          </a:p>
        </p:txBody>
      </p:sp>
    </p:spTree>
    <p:extLst>
      <p:ext uri="{BB962C8B-B14F-4D97-AF65-F5344CB8AC3E}">
        <p14:creationId xmlns:p14="http://schemas.microsoft.com/office/powerpoint/2010/main" val="3474133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16445"/>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5128" y="65361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4876965" cy="896650"/>
          </a:xfrm>
        </p:spPr>
        <p:txBody>
          <a:bodyPr/>
          <a:lstStyle/>
          <a:p>
            <a:r>
              <a:rPr lang="en-US" sz="5400" b="1" dirty="0">
                <a:latin typeface="Candara" panose="020E0502030303020204" pitchFamily="34" charset="0"/>
              </a:rPr>
              <a:t>INTRODUCTION</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2" y="1380744"/>
            <a:ext cx="8579359" cy="4637657"/>
          </a:xfrm>
        </p:spPr>
        <p:txBody>
          <a:bodyPr>
            <a:normAutofit lnSpcReduction="10000"/>
          </a:bodyPr>
          <a:lstStyle/>
          <a:p>
            <a:r>
              <a:rPr lang="en-US" sz="3200" dirty="0">
                <a:latin typeface="Candara" panose="020E0502030303020204" pitchFamily="34" charset="0"/>
              </a:rPr>
              <a:t>We must recognize the value of our walk as a Christian</a:t>
            </a:r>
          </a:p>
          <a:p>
            <a:pPr>
              <a:spcBef>
                <a:spcPts val="1200"/>
              </a:spcBef>
            </a:pPr>
            <a:r>
              <a:rPr lang="en-US" sz="3200" dirty="0">
                <a:latin typeface="Candara" panose="020E0502030303020204" pitchFamily="34" charset="0"/>
              </a:rPr>
              <a:t>The term </a:t>
            </a:r>
            <a:r>
              <a:rPr lang="en-US" sz="3200" b="1" i="1" dirty="0">
                <a:latin typeface="Candara" panose="020E0502030303020204" pitchFamily="34" charset="0"/>
              </a:rPr>
              <a:t>“walk” </a:t>
            </a:r>
            <a:r>
              <a:rPr lang="en-US" sz="3200" dirty="0">
                <a:latin typeface="Candara" panose="020E0502030303020204" pitchFamily="34" charset="0"/>
              </a:rPr>
              <a:t>figuratively represents the whole of one’s manner of life, whether of the sinner or the obedient believer</a:t>
            </a:r>
          </a:p>
          <a:p>
            <a:pPr marL="457200" indent="-457200">
              <a:buFont typeface="Wingdings" panose="05000000000000000000" pitchFamily="2" charset="2"/>
              <a:buChar char="§"/>
            </a:pPr>
            <a:r>
              <a:rPr lang="en-US" sz="2800" dirty="0">
                <a:latin typeface="Candara" panose="020E0502030303020204" pitchFamily="34" charset="0"/>
              </a:rPr>
              <a:t>Ephesians 4:17-19: Colossians 2:6; 3 John 1:3-4</a:t>
            </a:r>
          </a:p>
          <a:p>
            <a:pPr>
              <a:spcBef>
                <a:spcPts val="1200"/>
              </a:spcBef>
            </a:pPr>
            <a:r>
              <a:rPr lang="en-US" sz="3200" dirty="0">
                <a:latin typeface="Candara" panose="020E0502030303020204" pitchFamily="34" charset="0"/>
              </a:rPr>
              <a:t>The book of Ephesians contains some valuable and practical instructions and principles as to how we are to walk in this physical world</a:t>
            </a:r>
          </a:p>
        </p:txBody>
      </p:sp>
    </p:spTree>
    <p:extLst>
      <p:ext uri="{BB962C8B-B14F-4D97-AF65-F5344CB8AC3E}">
        <p14:creationId xmlns:p14="http://schemas.microsoft.com/office/powerpoint/2010/main" val="343507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201168" y="1334464"/>
            <a:ext cx="4672148" cy="3101867"/>
          </a:xfrm>
        </p:spPr>
        <p:txBody>
          <a:bodyPr/>
          <a:lstStyle/>
          <a:p>
            <a:r>
              <a:rPr lang="en-US" sz="7200" b="1" dirty="0">
                <a:solidFill>
                  <a:schemeClr val="bg2"/>
                </a:solidFill>
                <a:latin typeface="Candara" panose="020E0502030303020204" pitchFamily="34" charset="0"/>
              </a:rPr>
              <a:t> How We Must Walk!</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157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 WALK IN  </a:t>
            </a:r>
            <a:r>
              <a:rPr lang="en-US" sz="4400" b="1" i="1" u="sng" dirty="0">
                <a:solidFill>
                  <a:srgbClr val="FF0000"/>
                </a:solidFill>
                <a:latin typeface="Candara" panose="020E0502030303020204" pitchFamily="34" charset="0"/>
              </a:rPr>
              <a:t>GOOD WORKS</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406101" y="1409700"/>
            <a:ext cx="4299249" cy="3714750"/>
          </a:xfrm>
        </p:spPr>
        <p:txBody>
          <a:bodyPr>
            <a:normAutofit/>
          </a:bodyPr>
          <a:lstStyle/>
          <a:p>
            <a:r>
              <a:rPr lang="en-US" sz="3200" b="1" i="1" dirty="0">
                <a:latin typeface="Candara" panose="020E0502030303020204" pitchFamily="34" charset="0"/>
              </a:rPr>
              <a:t>“For we are his workmanship, created in Christ Jesus unto </a:t>
            </a:r>
            <a:r>
              <a:rPr lang="en-US" sz="3200" b="1" i="1" dirty="0">
                <a:solidFill>
                  <a:srgbClr val="FF0000"/>
                </a:solidFill>
                <a:latin typeface="Candara" panose="020E0502030303020204" pitchFamily="34" charset="0"/>
              </a:rPr>
              <a:t>good works</a:t>
            </a:r>
            <a:r>
              <a:rPr lang="en-US" sz="3200" b="1" i="1" dirty="0">
                <a:latin typeface="Candara" panose="020E0502030303020204" pitchFamily="34" charset="0"/>
              </a:rPr>
              <a:t>, which God hath before ordained that we should </a:t>
            </a:r>
            <a:r>
              <a:rPr lang="en-US" sz="3200" b="1" i="1" dirty="0">
                <a:solidFill>
                  <a:srgbClr val="FF0000"/>
                </a:solidFill>
                <a:latin typeface="Candara" panose="020E0502030303020204" pitchFamily="34" charset="0"/>
              </a:rPr>
              <a:t>walk in them</a:t>
            </a:r>
            <a:r>
              <a:rPr lang="en-US" sz="3200" b="1" i="1" dirty="0">
                <a:latin typeface="Candara" panose="020E0502030303020204" pitchFamily="34" charset="0"/>
              </a:rPr>
              <a:t>” </a:t>
            </a:r>
            <a:r>
              <a:rPr lang="en-US" sz="3200" u="none" strike="noStrike" baseline="0" dirty="0">
                <a:latin typeface="Candara" panose="020E0502030303020204" pitchFamily="34" charset="0"/>
              </a:rPr>
              <a:t>- </a:t>
            </a:r>
            <a:r>
              <a:rPr lang="en-US" sz="3200" dirty="0">
                <a:latin typeface="Candara" panose="020E0502030303020204" pitchFamily="34" charset="0"/>
              </a:rPr>
              <a:t>Ephesians 2:10</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5</a:t>
            </a:fld>
            <a:endParaRPr lang="en-US" dirty="0"/>
          </a:p>
        </p:txBody>
      </p:sp>
    </p:spTree>
    <p:extLst>
      <p:ext uri="{BB962C8B-B14F-4D97-AF65-F5344CB8AC3E}">
        <p14:creationId xmlns:p14="http://schemas.microsoft.com/office/powerpoint/2010/main" val="453651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391086"/>
            <a:ext cx="5589269" cy="6016572"/>
          </a:xfrm>
        </p:spPr>
        <p:txBody>
          <a:bodyPr>
            <a:normAutofit lnSpcReduction="10000"/>
          </a:bodyPr>
          <a:lstStyle/>
          <a:p>
            <a:r>
              <a:rPr lang="en-US" sz="3200" b="1" dirty="0">
                <a:latin typeface="Candara" panose="020E0502030303020204" pitchFamily="34" charset="0"/>
              </a:rPr>
              <a:t>Jesus set the example we are t0 follow on works </a:t>
            </a:r>
            <a:r>
              <a:rPr lang="en-US" sz="3200" dirty="0">
                <a:latin typeface="Candara" panose="020E0502030303020204" pitchFamily="34" charset="0"/>
              </a:rPr>
              <a:t>– John 9:4</a:t>
            </a:r>
          </a:p>
          <a:p>
            <a:pPr marL="274320" indent="-274320">
              <a:spcBef>
                <a:spcPts val="600"/>
              </a:spcBef>
              <a:buFont typeface="Wingdings" panose="05000000000000000000" pitchFamily="2" charset="2"/>
              <a:buChar char="§"/>
            </a:pPr>
            <a:r>
              <a:rPr lang="en-US" sz="2800" dirty="0">
                <a:latin typeface="Candara" panose="020E0502030303020204" pitchFamily="34" charset="0"/>
              </a:rPr>
              <a:t>In the parable of the talents and its application, judgment is based on what is done or not done</a:t>
            </a:r>
          </a:p>
          <a:p>
            <a:pPr marL="804672" lvl="2" indent="-274320">
              <a:buFont typeface="Wingdings" panose="05000000000000000000" pitchFamily="2" charset="2"/>
              <a:buChar char="§"/>
            </a:pPr>
            <a:r>
              <a:rPr lang="en-US" sz="2600" dirty="0">
                <a:latin typeface="Candara" panose="020E0502030303020204" pitchFamily="34" charset="0"/>
              </a:rPr>
              <a:t>Matthew 25:14-30</a:t>
            </a:r>
          </a:p>
          <a:p>
            <a:pPr marL="274320" indent="-274320">
              <a:spcBef>
                <a:spcPts val="1200"/>
              </a:spcBef>
              <a:buFont typeface="Wingdings" panose="05000000000000000000" pitchFamily="2" charset="2"/>
              <a:buChar char="§"/>
            </a:pPr>
            <a:r>
              <a:rPr lang="en-US" sz="2800" dirty="0">
                <a:latin typeface="Candara" panose="020E0502030303020204" pitchFamily="34" charset="0"/>
              </a:rPr>
              <a:t>Christians must do the following:</a:t>
            </a:r>
          </a:p>
          <a:p>
            <a:pPr marL="800100" lvl="1" indent="-274320">
              <a:spcBef>
                <a:spcPts val="0"/>
              </a:spcBef>
              <a:buFont typeface="Wingdings" panose="05000000000000000000" pitchFamily="2" charset="2"/>
              <a:buChar char="§"/>
            </a:pPr>
            <a:r>
              <a:rPr lang="en-US" sz="2600" dirty="0">
                <a:latin typeface="Candara" panose="020E0502030303020204" pitchFamily="34" charset="0"/>
              </a:rPr>
              <a:t>Produce the </a:t>
            </a:r>
            <a:r>
              <a:rPr lang="en-US" sz="2600" b="1" i="1" dirty="0">
                <a:latin typeface="Candara" panose="020E0502030303020204" pitchFamily="34" charset="0"/>
              </a:rPr>
              <a:t>“fruit of the Spirit”</a:t>
            </a:r>
          </a:p>
          <a:p>
            <a:pPr marL="1143000" lvl="2" indent="-274320">
              <a:buFont typeface="Wingdings" panose="05000000000000000000" pitchFamily="2" charset="2"/>
              <a:buChar char="§"/>
            </a:pPr>
            <a:r>
              <a:rPr lang="en-US" sz="2400" dirty="0">
                <a:latin typeface="Candara" panose="020E0502030303020204" pitchFamily="34" charset="0"/>
              </a:rPr>
              <a:t>Galatians 5:22-23</a:t>
            </a:r>
          </a:p>
          <a:p>
            <a:pPr marL="800100" lvl="1" indent="-274320">
              <a:buFont typeface="Wingdings" panose="05000000000000000000" pitchFamily="2" charset="2"/>
              <a:buChar char="§"/>
            </a:pPr>
            <a:r>
              <a:rPr lang="en-US" sz="2600" dirty="0">
                <a:latin typeface="Candara" panose="020E0502030303020204" pitchFamily="34" charset="0"/>
              </a:rPr>
              <a:t>Sow the seed of the Kingdom</a:t>
            </a:r>
          </a:p>
          <a:p>
            <a:pPr marL="1143000" lvl="2" indent="-274320">
              <a:buFont typeface="Wingdings" panose="05000000000000000000" pitchFamily="2" charset="2"/>
              <a:buChar char="§"/>
            </a:pPr>
            <a:r>
              <a:rPr lang="en-US" sz="2450" dirty="0">
                <a:latin typeface="Candara" panose="020E0502030303020204" pitchFamily="34" charset="0"/>
              </a:rPr>
              <a:t>Matthew 28:18-20</a:t>
            </a:r>
          </a:p>
          <a:p>
            <a:pPr marL="800100" lvl="1" indent="-274320">
              <a:buFont typeface="Wingdings" panose="05000000000000000000" pitchFamily="2" charset="2"/>
              <a:buChar char="§"/>
            </a:pPr>
            <a:r>
              <a:rPr lang="en-US" sz="2500" dirty="0">
                <a:latin typeface="Candara" panose="020E0502030303020204" pitchFamily="34" charset="0"/>
              </a:rPr>
              <a:t>Edify others – James 2:14-18</a:t>
            </a:r>
          </a:p>
          <a:p>
            <a:pPr marL="274320" indent="-274320">
              <a:spcBef>
                <a:spcPts val="1200"/>
              </a:spcBef>
              <a:buFont typeface="Wingdings" panose="05000000000000000000" pitchFamily="2" charset="2"/>
              <a:buChar char="§"/>
            </a:pPr>
            <a:r>
              <a:rPr lang="en-US" sz="2800" dirty="0">
                <a:latin typeface="Candara" panose="020E0502030303020204" pitchFamily="34" charset="0"/>
              </a:rPr>
              <a:t>This is the mind of service and work – John 9:4; Acts 10:38</a:t>
            </a: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6</a:t>
            </a:fld>
            <a:endParaRPr lang="en-US" dirty="0"/>
          </a:p>
        </p:txBody>
      </p:sp>
      <p:sp>
        <p:nvSpPr>
          <p:cNvPr id="10" name="Title 1">
            <a:extLst>
              <a:ext uri="{FF2B5EF4-FFF2-40B4-BE49-F238E27FC236}">
                <a16:creationId xmlns:a16="http://schemas.microsoft.com/office/drawing/2014/main" id="{6B196026-B715-A791-A59E-1B5464A3CCA0}"/>
              </a:ext>
            </a:extLst>
          </p:cNvPr>
          <p:cNvSpPr txBox="1">
            <a:spLocks/>
          </p:cNvSpPr>
          <p:nvPr/>
        </p:nvSpPr>
        <p:spPr>
          <a:xfrm>
            <a:off x="6140824" y="2024336"/>
            <a:ext cx="2768346"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a:solidFill>
                  <a:schemeClr val="bg1"/>
                </a:solidFill>
                <a:latin typeface="Candara" panose="020E0502030303020204" pitchFamily="34" charset="0"/>
              </a:rPr>
              <a:t> WALK IN  </a:t>
            </a:r>
            <a:r>
              <a:rPr lang="en-US" sz="4400" b="1" i="1" u="sng">
                <a:solidFill>
                  <a:srgbClr val="FF0000"/>
                </a:solidFill>
                <a:latin typeface="Candara" panose="020E0502030303020204" pitchFamily="34" charset="0"/>
              </a:rPr>
              <a:t>GOOD WORKS</a:t>
            </a:r>
            <a:endParaRPr lang="en-US" sz="4400" b="1" i="1" u="sng" dirty="0">
              <a:solidFill>
                <a:srgbClr val="FF0000"/>
              </a:solidFill>
              <a:latin typeface="Candara" panose="020E0502030303020204" pitchFamily="34" charset="0"/>
            </a:endParaRPr>
          </a:p>
        </p:txBody>
      </p:sp>
    </p:spTree>
    <p:extLst>
      <p:ext uri="{BB962C8B-B14F-4D97-AF65-F5344CB8AC3E}">
        <p14:creationId xmlns:p14="http://schemas.microsoft.com/office/powerpoint/2010/main" val="2391906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5923160" y="2144401"/>
            <a:ext cx="2717920" cy="2487617"/>
          </a:xfrm>
        </p:spPr>
        <p:txBody>
          <a:bodyPr/>
          <a:lstStyle/>
          <a:p>
            <a:pPr algn="ctr"/>
            <a:r>
              <a:rPr lang="en-US" sz="4400" b="1" dirty="0">
                <a:solidFill>
                  <a:schemeClr val="bg1"/>
                </a:solidFill>
                <a:latin typeface="Candara" panose="020E0502030303020204" pitchFamily="34" charset="0"/>
              </a:rPr>
              <a:t> WALK </a:t>
            </a:r>
            <a:r>
              <a:rPr lang="en-US" sz="4400" b="1" i="1" u="sng" cap="all" dirty="0">
                <a:solidFill>
                  <a:srgbClr val="FF0000"/>
                </a:solidFill>
                <a:latin typeface="Candara" panose="020E0502030303020204" pitchFamily="34" charset="0"/>
              </a:rPr>
              <a:t>Worthy Of Our Calling</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43795" y="304800"/>
            <a:ext cx="4937805" cy="5810250"/>
          </a:xfrm>
        </p:spPr>
        <p:txBody>
          <a:bodyPr>
            <a:normAutofit/>
          </a:bodyPr>
          <a:lstStyle/>
          <a:p>
            <a:r>
              <a:rPr lang="en-US" sz="3200" b="1" i="1" dirty="0">
                <a:latin typeface="Candara" panose="020E0502030303020204" pitchFamily="34" charset="0"/>
              </a:rPr>
              <a:t>“I therefore, the prisoner of the Lord, beseech you that ye </a:t>
            </a:r>
            <a:r>
              <a:rPr lang="en-US" sz="3200" b="1" i="1" dirty="0">
                <a:solidFill>
                  <a:srgbClr val="FF0000"/>
                </a:solidFill>
                <a:latin typeface="Candara" panose="020E0502030303020204" pitchFamily="34" charset="0"/>
              </a:rPr>
              <a:t>walk worthy of the vocation wherewith ye are called</a:t>
            </a:r>
            <a:r>
              <a:rPr lang="en-US" sz="3200" b="1" i="1" dirty="0">
                <a:latin typeface="Candara" panose="020E0502030303020204" pitchFamily="34" charset="0"/>
              </a:rPr>
              <a:t>, With all lowliness and meekness, with longsuffering, forbearing one another in love;  </a:t>
            </a:r>
            <a:r>
              <a:rPr lang="en-US" sz="3200" b="1" i="1" dirty="0" err="1">
                <a:latin typeface="Candara" panose="020E0502030303020204" pitchFamily="34" charset="0"/>
              </a:rPr>
              <a:t>Endeavouring</a:t>
            </a:r>
            <a:r>
              <a:rPr lang="en-US" sz="3200" b="1" i="1" dirty="0">
                <a:latin typeface="Candara" panose="020E0502030303020204" pitchFamily="34" charset="0"/>
              </a:rPr>
              <a:t> to keep the unity of the Spirit in the bond of peace” </a:t>
            </a:r>
            <a:r>
              <a:rPr lang="en-US" sz="3200" u="none" strike="noStrike" baseline="0" dirty="0">
                <a:latin typeface="Candara" panose="020E0502030303020204" pitchFamily="34" charset="0"/>
              </a:rPr>
              <a:t>– </a:t>
            </a:r>
            <a:r>
              <a:rPr lang="en-US" sz="3200" dirty="0">
                <a:latin typeface="Candara" panose="020E0502030303020204" pitchFamily="34" charset="0"/>
              </a:rPr>
              <a:t>Eph. 4:1-3</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a:xfrm>
            <a:off x="3282696" y="6547104"/>
            <a:ext cx="2578608" cy="310896"/>
          </a:xfrm>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224744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867336"/>
            <a:ext cx="5345430" cy="4961964"/>
          </a:xfrm>
        </p:spPr>
        <p:txBody>
          <a:bodyPr>
            <a:normAutofit lnSpcReduction="10000"/>
          </a:bodyPr>
          <a:lstStyle/>
          <a:p>
            <a:r>
              <a:rPr lang="en-US" sz="3200" b="1" dirty="0">
                <a:latin typeface="Candara" panose="020E0502030303020204" pitchFamily="34" charset="0"/>
              </a:rPr>
              <a:t>We must obey all members of Deity and all truths involved in the call of a Christian…</a:t>
            </a:r>
            <a:endParaRPr lang="en-US" sz="3200" dirty="0">
              <a:latin typeface="Candara" panose="020E0502030303020204" pitchFamily="34" charset="0"/>
            </a:endParaRPr>
          </a:p>
          <a:p>
            <a:pPr marL="274320" indent="-274320">
              <a:spcBef>
                <a:spcPts val="600"/>
              </a:spcBef>
              <a:buFont typeface="Wingdings" panose="05000000000000000000" pitchFamily="2" charset="2"/>
              <a:buChar char="§"/>
            </a:pPr>
            <a:r>
              <a:rPr lang="en-US" sz="2800" dirty="0">
                <a:latin typeface="Candara" panose="020E0502030303020204" pitchFamily="34" charset="0"/>
              </a:rPr>
              <a:t>God the Father – John 6:44-45</a:t>
            </a:r>
            <a:endParaRPr lang="en-US" sz="2600" dirty="0">
              <a:latin typeface="Candara" panose="020E0502030303020204" pitchFamily="34" charset="0"/>
            </a:endParaRPr>
          </a:p>
          <a:p>
            <a:pPr marL="274320" indent="-274320">
              <a:spcBef>
                <a:spcPts val="600"/>
              </a:spcBef>
              <a:buFont typeface="Wingdings" panose="05000000000000000000" pitchFamily="2" charset="2"/>
              <a:buChar char="§"/>
            </a:pPr>
            <a:r>
              <a:rPr lang="en-US" sz="2800" dirty="0">
                <a:latin typeface="Candara" panose="020E0502030303020204" pitchFamily="34" charset="0"/>
              </a:rPr>
              <a:t>God the Son – Matthew 11:28</a:t>
            </a:r>
          </a:p>
          <a:p>
            <a:pPr marL="274320" indent="-274320">
              <a:spcBef>
                <a:spcPts val="600"/>
              </a:spcBef>
              <a:buFont typeface="Wingdings" panose="05000000000000000000" pitchFamily="2" charset="2"/>
              <a:buChar char="§"/>
            </a:pPr>
            <a:r>
              <a:rPr lang="en-US" sz="2800" dirty="0">
                <a:latin typeface="Candara" panose="020E0502030303020204" pitchFamily="34" charset="0"/>
              </a:rPr>
              <a:t>God the Holy Spirit – Rev. 22:17</a:t>
            </a:r>
          </a:p>
          <a:p>
            <a:pPr marL="274320" indent="-274320">
              <a:spcBef>
                <a:spcPts val="600"/>
              </a:spcBef>
              <a:buFont typeface="Wingdings" panose="05000000000000000000" pitchFamily="2" charset="2"/>
              <a:buChar char="§"/>
            </a:pPr>
            <a:r>
              <a:rPr lang="en-US" sz="2800" dirty="0">
                <a:latin typeface="Candara" panose="020E0502030303020204" pitchFamily="34" charset="0"/>
              </a:rPr>
              <a:t>The Church – Rev. 22:17</a:t>
            </a:r>
          </a:p>
          <a:p>
            <a:pPr marL="274320" indent="-274320">
              <a:spcBef>
                <a:spcPts val="600"/>
              </a:spcBef>
              <a:buFont typeface="Wingdings" panose="05000000000000000000" pitchFamily="2" charset="2"/>
              <a:buChar char="§"/>
            </a:pPr>
            <a:r>
              <a:rPr lang="en-US" sz="2800" dirty="0">
                <a:latin typeface="Candara" panose="020E0502030303020204" pitchFamily="34" charset="0"/>
              </a:rPr>
              <a:t>The Gospel – 2 Thess. 2:14</a:t>
            </a:r>
          </a:p>
          <a:p>
            <a:pPr marL="617220" lvl="1" indent="-274320">
              <a:spcBef>
                <a:spcPts val="600"/>
              </a:spcBef>
              <a:buFont typeface="Wingdings" panose="05000000000000000000" pitchFamily="2" charset="2"/>
              <a:buChar char="§"/>
            </a:pPr>
            <a:r>
              <a:rPr lang="en-US" sz="2600" dirty="0">
                <a:latin typeface="Candara" panose="020E0502030303020204" pitchFamily="34" charset="0"/>
              </a:rPr>
              <a:t>1 Thessalonians 2:11-12</a:t>
            </a:r>
          </a:p>
          <a:p>
            <a:pPr marL="274320" indent="-274320">
              <a:buFont typeface="Wingdings" panose="05000000000000000000" pitchFamily="2" charset="2"/>
              <a:buChar char="§"/>
            </a:pPr>
            <a:endParaRPr lang="en-US" sz="2800" dirty="0">
              <a:latin typeface="Candara" panose="020E0502030303020204" pitchFamily="34" charset="0"/>
            </a:endParaRP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8</a:t>
            </a:fld>
            <a:endParaRPr lang="en-US" dirty="0"/>
          </a:p>
        </p:txBody>
      </p:sp>
      <p:sp>
        <p:nvSpPr>
          <p:cNvPr id="10" name="Title 1">
            <a:extLst>
              <a:ext uri="{FF2B5EF4-FFF2-40B4-BE49-F238E27FC236}">
                <a16:creationId xmlns:a16="http://schemas.microsoft.com/office/drawing/2014/main" id="{C7090529-8B4E-3357-2CC0-3DD50E0CC623}"/>
              </a:ext>
            </a:extLst>
          </p:cNvPr>
          <p:cNvSpPr>
            <a:spLocks noGrp="1"/>
          </p:cNvSpPr>
          <p:nvPr>
            <p:ph type="title"/>
          </p:nvPr>
        </p:nvSpPr>
        <p:spPr>
          <a:xfrm>
            <a:off x="5923160" y="2144401"/>
            <a:ext cx="2717920" cy="2487617"/>
          </a:xfrm>
        </p:spPr>
        <p:txBody>
          <a:bodyPr/>
          <a:lstStyle/>
          <a:p>
            <a:pPr algn="ctr"/>
            <a:r>
              <a:rPr lang="en-US" sz="4400" b="1" dirty="0">
                <a:solidFill>
                  <a:schemeClr val="bg1"/>
                </a:solidFill>
                <a:latin typeface="Candara" panose="020E0502030303020204" pitchFamily="34" charset="0"/>
              </a:rPr>
              <a:t> WALK </a:t>
            </a:r>
            <a:r>
              <a:rPr lang="en-US" sz="4400" b="1" i="1" u="sng" cap="all" dirty="0">
                <a:solidFill>
                  <a:srgbClr val="FF0000"/>
                </a:solidFill>
                <a:latin typeface="Candara" panose="020E0502030303020204" pitchFamily="34" charset="0"/>
              </a:rPr>
              <a:t>Worthy Of Our Calling</a:t>
            </a:r>
          </a:p>
        </p:txBody>
      </p:sp>
    </p:spTree>
    <p:extLst>
      <p:ext uri="{BB962C8B-B14F-4D97-AF65-F5344CB8AC3E}">
        <p14:creationId xmlns:p14="http://schemas.microsoft.com/office/powerpoint/2010/main" val="3774507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695886"/>
            <a:ext cx="5421630" cy="5514414"/>
          </a:xfrm>
        </p:spPr>
        <p:txBody>
          <a:bodyPr>
            <a:normAutofit/>
          </a:bodyPr>
          <a:lstStyle/>
          <a:p>
            <a:r>
              <a:rPr lang="en-US" sz="3200" b="1" dirty="0">
                <a:latin typeface="Candara" panose="020E0502030303020204" pitchFamily="34" charset="0"/>
              </a:rPr>
              <a:t>Walking worthy of our calling includes…</a:t>
            </a:r>
            <a:endParaRPr lang="en-US" sz="3200" dirty="0">
              <a:latin typeface="Candara" panose="020E0502030303020204" pitchFamily="34" charset="0"/>
            </a:endParaRPr>
          </a:p>
          <a:p>
            <a:pPr marL="274320" indent="-274320">
              <a:spcBef>
                <a:spcPts val="600"/>
              </a:spcBef>
              <a:buFont typeface="Wingdings" panose="05000000000000000000" pitchFamily="2" charset="2"/>
              <a:buChar char="§"/>
            </a:pPr>
            <a:r>
              <a:rPr lang="en-US" sz="2800" dirty="0">
                <a:latin typeface="Candara" panose="020E0502030303020204" pitchFamily="34" charset="0"/>
              </a:rPr>
              <a:t>Walking in </a:t>
            </a:r>
            <a:r>
              <a:rPr lang="en-US" sz="2800" b="1" u="sng" dirty="0">
                <a:latin typeface="Candara" panose="020E0502030303020204" pitchFamily="34" charset="0"/>
              </a:rPr>
              <a:t>lowliness</a:t>
            </a:r>
            <a:r>
              <a:rPr lang="en-US" sz="2800" dirty="0">
                <a:latin typeface="Candara" panose="020E0502030303020204" pitchFamily="34" charset="0"/>
              </a:rPr>
              <a:t> – humility, considering others before self</a:t>
            </a:r>
          </a:p>
          <a:p>
            <a:pPr marL="617220" lvl="1" indent="-274320">
              <a:spcBef>
                <a:spcPts val="0"/>
              </a:spcBef>
              <a:buFont typeface="Wingdings" panose="05000000000000000000" pitchFamily="2" charset="2"/>
              <a:buChar char="§"/>
            </a:pPr>
            <a:r>
              <a:rPr lang="en-US" sz="2600" dirty="0">
                <a:latin typeface="Candara" panose="020E0502030303020204" pitchFamily="34" charset="0"/>
              </a:rPr>
              <a:t>Romans 12:3; Philippians 2:3</a:t>
            </a:r>
          </a:p>
          <a:p>
            <a:pPr marL="274320" indent="-274320">
              <a:spcBef>
                <a:spcPts val="600"/>
              </a:spcBef>
              <a:buFont typeface="Wingdings" panose="05000000000000000000" pitchFamily="2" charset="2"/>
              <a:buChar char="§"/>
            </a:pPr>
            <a:r>
              <a:rPr lang="en-US" sz="2900" dirty="0">
                <a:latin typeface="Candara" panose="020E0502030303020204" pitchFamily="34" charset="0"/>
              </a:rPr>
              <a:t>Walking in </a:t>
            </a:r>
            <a:r>
              <a:rPr lang="en-US" sz="2900" b="1" u="sng" dirty="0">
                <a:latin typeface="Candara" panose="020E0502030303020204" pitchFamily="34" charset="0"/>
              </a:rPr>
              <a:t>gentleness</a:t>
            </a:r>
            <a:r>
              <a:rPr lang="en-US" sz="2900" dirty="0">
                <a:latin typeface="Candara" panose="020E0502030303020204" pitchFamily="34" charset="0"/>
              </a:rPr>
              <a:t> </a:t>
            </a:r>
          </a:p>
          <a:p>
            <a:pPr marL="617220" lvl="1" indent="-274320">
              <a:buFont typeface="Wingdings" panose="05000000000000000000" pitchFamily="2" charset="2"/>
              <a:buChar char="§"/>
            </a:pPr>
            <a:r>
              <a:rPr lang="en-US" sz="2600" dirty="0">
                <a:latin typeface="Candara" panose="020E0502030303020204" pitchFamily="34" charset="0"/>
              </a:rPr>
              <a:t>Colossians 3:12-13</a:t>
            </a:r>
          </a:p>
          <a:p>
            <a:pPr marL="274320" indent="-274320">
              <a:spcBef>
                <a:spcPts val="600"/>
              </a:spcBef>
              <a:buFont typeface="Wingdings" panose="05000000000000000000" pitchFamily="2" charset="2"/>
              <a:buChar char="§"/>
            </a:pPr>
            <a:r>
              <a:rPr lang="en-US" sz="2900" dirty="0">
                <a:latin typeface="Candara" panose="020E0502030303020204" pitchFamily="34" charset="0"/>
              </a:rPr>
              <a:t>Being </a:t>
            </a:r>
            <a:r>
              <a:rPr lang="en-US" sz="2900" b="1" u="sng" dirty="0">
                <a:latin typeface="Candara" panose="020E0502030303020204" pitchFamily="34" charset="0"/>
              </a:rPr>
              <a:t>longsuffering and patient</a:t>
            </a:r>
            <a:r>
              <a:rPr lang="en-US" sz="2900" dirty="0">
                <a:latin typeface="Candara" panose="020E0502030303020204" pitchFamily="34" charset="0"/>
              </a:rPr>
              <a:t> with all – Colossians 3:12</a:t>
            </a:r>
          </a:p>
          <a:p>
            <a:pPr marL="617220" lvl="1" indent="-274320">
              <a:spcBef>
                <a:spcPts val="600"/>
              </a:spcBef>
              <a:buFont typeface="Wingdings" panose="05000000000000000000" pitchFamily="2" charset="2"/>
              <a:buChar char="§"/>
            </a:pPr>
            <a:r>
              <a:rPr lang="en-US" sz="2600" dirty="0">
                <a:latin typeface="Candara" panose="020E0502030303020204" pitchFamily="34" charset="0"/>
              </a:rPr>
              <a:t>1 Thessalonians 5:14</a:t>
            </a:r>
          </a:p>
          <a:p>
            <a:endParaRPr lang="en-US" sz="2900" b="1" u="sng"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9</a:t>
            </a:fld>
            <a:endParaRPr lang="en-US" dirty="0"/>
          </a:p>
        </p:txBody>
      </p:sp>
      <p:sp>
        <p:nvSpPr>
          <p:cNvPr id="10" name="Title 1">
            <a:extLst>
              <a:ext uri="{FF2B5EF4-FFF2-40B4-BE49-F238E27FC236}">
                <a16:creationId xmlns:a16="http://schemas.microsoft.com/office/drawing/2014/main" id="{C7090529-8B4E-3357-2CC0-3DD50E0CC623}"/>
              </a:ext>
            </a:extLst>
          </p:cNvPr>
          <p:cNvSpPr>
            <a:spLocks noGrp="1"/>
          </p:cNvSpPr>
          <p:nvPr>
            <p:ph type="title"/>
          </p:nvPr>
        </p:nvSpPr>
        <p:spPr>
          <a:xfrm>
            <a:off x="5923160" y="2144401"/>
            <a:ext cx="2717920" cy="2487617"/>
          </a:xfrm>
        </p:spPr>
        <p:txBody>
          <a:bodyPr/>
          <a:lstStyle/>
          <a:p>
            <a:pPr algn="ctr"/>
            <a:r>
              <a:rPr lang="en-US" sz="4400" b="1" dirty="0">
                <a:solidFill>
                  <a:schemeClr val="bg1"/>
                </a:solidFill>
                <a:latin typeface="Candara" panose="020E0502030303020204" pitchFamily="34" charset="0"/>
              </a:rPr>
              <a:t> WALK </a:t>
            </a:r>
            <a:r>
              <a:rPr lang="en-US" sz="4400" b="1" i="1" u="sng" cap="all" dirty="0">
                <a:solidFill>
                  <a:srgbClr val="FF0000"/>
                </a:solidFill>
                <a:latin typeface="Candara" panose="020E0502030303020204" pitchFamily="34" charset="0"/>
              </a:rPr>
              <a:t>Worthy Of Our Calling</a:t>
            </a:r>
          </a:p>
        </p:txBody>
      </p:sp>
    </p:spTree>
    <p:extLst>
      <p:ext uri="{BB962C8B-B14F-4D97-AF65-F5344CB8AC3E}">
        <p14:creationId xmlns:p14="http://schemas.microsoft.com/office/powerpoint/2010/main" val="1439718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{E81247C9-7642-42AD-B8DD-16A411FCA79F}tf11964407_win32</Template>
  <TotalTime>1176</TotalTime>
  <Words>4747</Words>
  <Application>Microsoft Office PowerPoint</Application>
  <PresentationFormat>On-screen Show (4:3)</PresentationFormat>
  <Paragraphs>290</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Candara</vt:lpstr>
      <vt:lpstr>Courier New</vt:lpstr>
      <vt:lpstr>Gill Sans Nova</vt:lpstr>
      <vt:lpstr>Gill Sans Nova Light</vt:lpstr>
      <vt:lpstr>Sagona Book</vt:lpstr>
      <vt:lpstr>Wingdings</vt:lpstr>
      <vt:lpstr>Office Theme</vt:lpstr>
      <vt:lpstr>The Christian’s Walk</vt:lpstr>
      <vt:lpstr>EPHESIANS 4:1-3</vt:lpstr>
      <vt:lpstr>INTRODUCTION</vt:lpstr>
      <vt:lpstr> How We Must Walk!</vt:lpstr>
      <vt:lpstr> WALK IN  GOOD WORKS</vt:lpstr>
      <vt:lpstr>PowerPoint Presentation</vt:lpstr>
      <vt:lpstr> WALK Worthy Of Our Calling</vt:lpstr>
      <vt:lpstr> WALK Worthy Of Our Calling</vt:lpstr>
      <vt:lpstr> WALK Worthy Of Our Calling</vt:lpstr>
      <vt:lpstr> WALK Worthy Of Our Calling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NOAH’S SALVATION</dc:title>
  <dc:creator>Tommy McClure</dc:creator>
  <cp:lastModifiedBy>Tommy McClure</cp:lastModifiedBy>
  <cp:revision>4</cp:revision>
  <cp:lastPrinted>2023-05-14T14:00:20Z</cp:lastPrinted>
  <dcterms:created xsi:type="dcterms:W3CDTF">2023-04-14T14:47:06Z</dcterms:created>
  <dcterms:modified xsi:type="dcterms:W3CDTF">2023-05-15T12:54:48Z</dcterms:modified>
</cp:coreProperties>
</file>