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4" r:id="rId4"/>
  </p:sldMasterIdLst>
  <p:notesMasterIdLst>
    <p:notesMasterId r:id="rId18"/>
  </p:notesMasterIdLst>
  <p:handoutMasterIdLst>
    <p:handoutMasterId r:id="rId19"/>
  </p:handoutMasterIdLst>
  <p:sldIdLst>
    <p:sldId id="268" r:id="rId5"/>
    <p:sldId id="270" r:id="rId6"/>
    <p:sldId id="273" r:id="rId7"/>
    <p:sldId id="274" r:id="rId8"/>
    <p:sldId id="275" r:id="rId9"/>
    <p:sldId id="276" r:id="rId10"/>
    <p:sldId id="277" r:id="rId11"/>
    <p:sldId id="278" r:id="rId12"/>
    <p:sldId id="279" r:id="rId13"/>
    <p:sldId id="280" r:id="rId14"/>
    <p:sldId id="281" r:id="rId15"/>
    <p:sldId id="267" r:id="rId16"/>
    <p:sldId id="380"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1D1566-9752-4107-B1F7-7870F27F2D7F}" v="784" dt="2023-05-07T23:31:46.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76846" autoAdjust="0"/>
  </p:normalViewPr>
  <p:slideViewPr>
    <p:cSldViewPr snapToGrid="0" snapToObjects="1">
      <p:cViewPr varScale="1">
        <p:scale>
          <a:sx n="82" d="100"/>
          <a:sy n="82" d="100"/>
        </p:scale>
        <p:origin x="2070" y="90"/>
      </p:cViewPr>
      <p:guideLst/>
    </p:cSldViewPr>
  </p:slideViewPr>
  <p:notesTextViewPr>
    <p:cViewPr>
      <p:scale>
        <a:sx n="1" d="1"/>
        <a:sy n="1" d="1"/>
      </p:scale>
      <p:origin x="0" y="0"/>
    </p:cViewPr>
  </p:notesTextViewPr>
  <p:notesViewPr>
    <p:cSldViewPr snapToGrid="0" snapToObjects="1">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41D1566-9752-4107-B1F7-7870F27F2D7F}"/>
    <pc:docChg chg="undo custSel delSld modSld sldOrd">
      <pc:chgData name="Tommy McClure" userId="5f57beb918c8a44c" providerId="LiveId" clId="{F41D1566-9752-4107-B1F7-7870F27F2D7F}" dt="2023-05-07T23:53:08.908" v="1917" actId="14100"/>
      <pc:docMkLst>
        <pc:docMk/>
      </pc:docMkLst>
      <pc:sldChg chg="addSp delSp modSp mod setBg modAnim">
        <pc:chgData name="Tommy McClure" userId="5f57beb918c8a44c" providerId="LiveId" clId="{F41D1566-9752-4107-B1F7-7870F27F2D7F}" dt="2023-05-07T00:33:45.784" v="1590"/>
        <pc:sldMkLst>
          <pc:docMk/>
          <pc:sldMk cId="4063739934" sldId="267"/>
        </pc:sldMkLst>
        <pc:spChg chg="add mod">
          <ac:chgData name="Tommy McClure" userId="5f57beb918c8a44c" providerId="LiveId" clId="{F41D1566-9752-4107-B1F7-7870F27F2D7F}" dt="2023-05-06T23:57:27.464" v="1528" actId="1036"/>
          <ac:spMkLst>
            <pc:docMk/>
            <pc:sldMk cId="4063739934" sldId="267"/>
            <ac:spMk id="2" creationId="{EFF6C99F-CF51-9F4A-AC8E-138A964E9FD4}"/>
          </ac:spMkLst>
        </pc:spChg>
        <pc:spChg chg="del mod">
          <ac:chgData name="Tommy McClure" userId="5f57beb918c8a44c" providerId="LiveId" clId="{F41D1566-9752-4107-B1F7-7870F27F2D7F}" dt="2023-05-06T23:55:05.842" v="1476" actId="478"/>
          <ac:spMkLst>
            <pc:docMk/>
            <pc:sldMk cId="4063739934" sldId="267"/>
            <ac:spMk id="7" creationId="{689618E5-7788-4AE7-BDB2-CF1AF659863B}"/>
          </ac:spMkLst>
        </pc:spChg>
        <pc:spChg chg="mod">
          <ac:chgData name="Tommy McClure" userId="5f57beb918c8a44c" providerId="LiveId" clId="{F41D1566-9752-4107-B1F7-7870F27F2D7F}" dt="2023-05-06T23:56:37.377" v="1504" actId="1076"/>
          <ac:spMkLst>
            <pc:docMk/>
            <pc:sldMk cId="4063739934" sldId="267"/>
            <ac:spMk id="11" creationId="{EC092557-79CE-494C-8FFC-4BABF17535AD}"/>
          </ac:spMkLst>
        </pc:spChg>
        <pc:spChg chg="mod">
          <ac:chgData name="Tommy McClure" userId="5f57beb918c8a44c" providerId="LiveId" clId="{F41D1566-9752-4107-B1F7-7870F27F2D7F}" dt="2023-05-06T23:59:08.529" v="1558" actId="20577"/>
          <ac:spMkLst>
            <pc:docMk/>
            <pc:sldMk cId="4063739934" sldId="267"/>
            <ac:spMk id="39" creationId="{597F0644-C577-4374-AD95-1B6F783578DC}"/>
          </ac:spMkLst>
        </pc:spChg>
        <pc:spChg chg="add">
          <ac:chgData name="Tommy McClure" userId="5f57beb918c8a44c" providerId="LiveId" clId="{F41D1566-9752-4107-B1F7-7870F27F2D7F}" dt="2023-05-06T22:51:18.958" v="525" actId="26606"/>
          <ac:spMkLst>
            <pc:docMk/>
            <pc:sldMk cId="4063739934" sldId="267"/>
            <ac:spMk id="72" creationId="{71B30B18-D920-4E3E-B931-1F310244C1B8}"/>
          </ac:spMkLst>
        </pc:spChg>
        <pc:spChg chg="add">
          <ac:chgData name="Tommy McClure" userId="5f57beb918c8a44c" providerId="LiveId" clId="{F41D1566-9752-4107-B1F7-7870F27F2D7F}" dt="2023-05-06T22:51:18.958" v="525" actId="26606"/>
          <ac:spMkLst>
            <pc:docMk/>
            <pc:sldMk cId="4063739934" sldId="267"/>
            <ac:spMk id="74" creationId="{C70EF50A-66E6-460A-8AF9-47A10D0D999C}"/>
          </ac:spMkLst>
        </pc:spChg>
        <pc:spChg chg="add">
          <ac:chgData name="Tommy McClure" userId="5f57beb918c8a44c" providerId="LiveId" clId="{F41D1566-9752-4107-B1F7-7870F27F2D7F}" dt="2023-05-06T22:51:18.958" v="525" actId="26606"/>
          <ac:spMkLst>
            <pc:docMk/>
            <pc:sldMk cId="4063739934" sldId="267"/>
            <ac:spMk id="76" creationId="{241D049E-2C7B-4131-B81E-E5B643BD61EE}"/>
          </ac:spMkLst>
        </pc:spChg>
        <pc:spChg chg="add">
          <ac:chgData name="Tommy McClure" userId="5f57beb918c8a44c" providerId="LiveId" clId="{F41D1566-9752-4107-B1F7-7870F27F2D7F}" dt="2023-05-06T22:51:18.958" v="525" actId="26606"/>
          <ac:spMkLst>
            <pc:docMk/>
            <pc:sldMk cId="4063739934" sldId="267"/>
            <ac:spMk id="78" creationId="{91635463-D121-4B16-AB61-D492DD3F02AA}"/>
          </ac:spMkLst>
        </pc:spChg>
        <pc:grpChg chg="add">
          <ac:chgData name="Tommy McClure" userId="5f57beb918c8a44c" providerId="LiveId" clId="{F41D1566-9752-4107-B1F7-7870F27F2D7F}" dt="2023-05-06T22:51:18.958" v="525" actId="26606"/>
          <ac:grpSpMkLst>
            <pc:docMk/>
            <pc:sldMk cId="4063739934" sldId="267"/>
            <ac:grpSpMk id="44" creationId="{259C671B-1B22-4141-A9C0-2E7941FDA7C2}"/>
          </ac:grpSpMkLst>
        </pc:grpChg>
        <pc:grpChg chg="add">
          <ac:chgData name="Tommy McClure" userId="5f57beb918c8a44c" providerId="LiveId" clId="{F41D1566-9752-4107-B1F7-7870F27F2D7F}" dt="2023-05-06T22:51:18.958" v="525" actId="26606"/>
          <ac:grpSpMkLst>
            <pc:docMk/>
            <pc:sldMk cId="4063739934" sldId="267"/>
            <ac:grpSpMk id="58" creationId="{1D56A4CE-A3F4-4CFF-9A65-C029AC17B7CF}"/>
          </ac:grpSpMkLst>
        </pc:grpChg>
        <pc:picChg chg="mod">
          <ac:chgData name="Tommy McClure" userId="5f57beb918c8a44c" providerId="LiveId" clId="{F41D1566-9752-4107-B1F7-7870F27F2D7F}" dt="2023-05-06T23:57:40.552" v="1533" actId="1035"/>
          <ac:picMkLst>
            <pc:docMk/>
            <pc:sldMk cId="4063739934" sldId="267"/>
            <ac:picMk id="5" creationId="{1A23FE0C-9A67-334E-9B7F-83AA9CF636A8}"/>
          </ac:picMkLst>
        </pc:picChg>
      </pc:sldChg>
      <pc:sldChg chg="modSp">
        <pc:chgData name="Tommy McClure" userId="5f57beb918c8a44c" providerId="LiveId" clId="{F41D1566-9752-4107-B1F7-7870F27F2D7F}" dt="2023-05-07T00:40:39.593" v="1643" actId="207"/>
        <pc:sldMkLst>
          <pc:docMk/>
          <pc:sldMk cId="312941212" sldId="268"/>
        </pc:sldMkLst>
        <pc:spChg chg="mod">
          <ac:chgData name="Tommy McClure" userId="5f57beb918c8a44c" providerId="LiveId" clId="{F41D1566-9752-4107-B1F7-7870F27F2D7F}" dt="2023-05-07T00:40:34.094" v="1642" actId="207"/>
          <ac:spMkLst>
            <pc:docMk/>
            <pc:sldMk cId="312941212" sldId="268"/>
            <ac:spMk id="2" creationId="{F266081D-517B-5D43-A7B4-E67DDEDC0B31}"/>
          </ac:spMkLst>
        </pc:spChg>
        <pc:spChg chg="mod">
          <ac:chgData name="Tommy McClure" userId="5f57beb918c8a44c" providerId="LiveId" clId="{F41D1566-9752-4107-B1F7-7870F27F2D7F}" dt="2023-05-07T00:40:39.593" v="1643" actId="207"/>
          <ac:spMkLst>
            <pc:docMk/>
            <pc:sldMk cId="312941212" sldId="268"/>
            <ac:spMk id="13" creationId="{F05262DB-6398-4AF9-96A3-041CFB112303}"/>
          </ac:spMkLst>
        </pc:spChg>
      </pc:sldChg>
      <pc:sldChg chg="modSp mod modNotes modNotesTx">
        <pc:chgData name="Tommy McClure" userId="5f57beb918c8a44c" providerId="LiveId" clId="{F41D1566-9752-4107-B1F7-7870F27F2D7F}" dt="2023-05-07T23:52:32.251" v="1916" actId="14100"/>
        <pc:sldMkLst>
          <pc:docMk/>
          <pc:sldMk cId="444356916" sldId="270"/>
        </pc:sldMkLst>
        <pc:spChg chg="mod">
          <ac:chgData name="Tommy McClure" userId="5f57beb918c8a44c" providerId="LiveId" clId="{F41D1566-9752-4107-B1F7-7870F27F2D7F}" dt="2023-05-06T04:26:01.910" v="120" actId="14100"/>
          <ac:spMkLst>
            <pc:docMk/>
            <pc:sldMk cId="444356916" sldId="270"/>
            <ac:spMk id="3" creationId="{EE4E8EC1-A2E1-41F7-AC8A-36ED8840AFA3}"/>
          </ac:spMkLst>
        </pc:spChg>
        <pc:spChg chg="mod">
          <ac:chgData name="Tommy McClure" userId="5f57beb918c8a44c" providerId="LiveId" clId="{F41D1566-9752-4107-B1F7-7870F27F2D7F}" dt="2023-05-06T04:25:55.028" v="119" actId="1037"/>
          <ac:spMkLst>
            <pc:docMk/>
            <pc:sldMk cId="444356916" sldId="270"/>
            <ac:spMk id="4" creationId="{981E6147-77F4-4E3C-A53E-11CF9E631D85}"/>
          </ac:spMkLst>
        </pc:spChg>
      </pc:sldChg>
      <pc:sldChg chg="addSp delSp modSp mod modAnim modNotesTx">
        <pc:chgData name="Tommy McClure" userId="5f57beb918c8a44c" providerId="LiveId" clId="{F41D1566-9752-4107-B1F7-7870F27F2D7F}" dt="2023-05-07T23:28:24.408" v="1747" actId="115"/>
        <pc:sldMkLst>
          <pc:docMk/>
          <pc:sldMk cId="1336109290" sldId="273"/>
        </pc:sldMkLst>
        <pc:spChg chg="del mod">
          <ac:chgData name="Tommy McClure" userId="5f57beb918c8a44c" providerId="LiveId" clId="{F41D1566-9752-4107-B1F7-7870F27F2D7F}" dt="2023-05-06T04:09:19.882" v="44" actId="478"/>
          <ac:spMkLst>
            <pc:docMk/>
            <pc:sldMk cId="1336109290" sldId="273"/>
            <ac:spMk id="2" creationId="{091F921A-A8B6-4CB0-857C-E8B1214FDC82}"/>
          </ac:spMkLst>
        </pc:spChg>
        <pc:spChg chg="mod">
          <ac:chgData name="Tommy McClure" userId="5f57beb918c8a44c" providerId="LiveId" clId="{F41D1566-9752-4107-B1F7-7870F27F2D7F}" dt="2023-05-07T23:27:02.725" v="1742" actId="20577"/>
          <ac:spMkLst>
            <pc:docMk/>
            <pc:sldMk cId="1336109290" sldId="273"/>
            <ac:spMk id="3" creationId="{EE4E8EC1-A2E1-41F7-AC8A-36ED8840AFA3}"/>
          </ac:spMkLst>
        </pc:spChg>
        <pc:spChg chg="add del mod">
          <ac:chgData name="Tommy McClure" userId="5f57beb918c8a44c" providerId="LiveId" clId="{F41D1566-9752-4107-B1F7-7870F27F2D7F}" dt="2023-05-06T04:09:22.190" v="45" actId="478"/>
          <ac:spMkLst>
            <pc:docMk/>
            <pc:sldMk cId="1336109290" sldId="273"/>
            <ac:spMk id="5" creationId="{9B72B926-9C7A-6C7E-70C1-D4567C929863}"/>
          </ac:spMkLst>
        </pc:spChg>
        <pc:spChg chg="add mod">
          <ac:chgData name="Tommy McClure" userId="5f57beb918c8a44c" providerId="LiveId" clId="{F41D1566-9752-4107-B1F7-7870F27F2D7F}" dt="2023-05-06T04:09:44.049" v="47"/>
          <ac:spMkLst>
            <pc:docMk/>
            <pc:sldMk cId="1336109290" sldId="273"/>
            <ac:spMk id="6" creationId="{5CDA6BF2-9A6B-6DED-55FD-291F17326844}"/>
          </ac:spMkLst>
        </pc:spChg>
      </pc:sldChg>
      <pc:sldChg chg="addSp modSp mod modAnim modNotes modNotesTx">
        <pc:chgData name="Tommy McClure" userId="5f57beb918c8a44c" providerId="LiveId" clId="{F41D1566-9752-4107-B1F7-7870F27F2D7F}" dt="2023-05-07T23:52:06.029" v="1914" actId="14100"/>
        <pc:sldMkLst>
          <pc:docMk/>
          <pc:sldMk cId="618042648" sldId="274"/>
        </pc:sldMkLst>
        <pc:spChg chg="mod">
          <ac:chgData name="Tommy McClure" userId="5f57beb918c8a44c" providerId="LiveId" clId="{F41D1566-9752-4107-B1F7-7870F27F2D7F}" dt="2023-05-06T04:09:35.830" v="46" actId="14100"/>
          <ac:spMkLst>
            <pc:docMk/>
            <pc:sldMk cId="618042648" sldId="274"/>
            <ac:spMk id="2" creationId="{091F921A-A8B6-4CB0-857C-E8B1214FDC82}"/>
          </ac:spMkLst>
        </pc:spChg>
        <pc:spChg chg="mod">
          <ac:chgData name="Tommy McClure" userId="5f57beb918c8a44c" providerId="LiveId" clId="{F41D1566-9752-4107-B1F7-7870F27F2D7F}" dt="2023-05-07T00:36:22.088" v="1624" actId="20577"/>
          <ac:spMkLst>
            <pc:docMk/>
            <pc:sldMk cId="618042648" sldId="274"/>
            <ac:spMk id="3" creationId="{EE4E8EC1-A2E1-41F7-AC8A-36ED8840AFA3}"/>
          </ac:spMkLst>
        </pc:spChg>
        <pc:spChg chg="add mod">
          <ac:chgData name="Tommy McClure" userId="5f57beb918c8a44c" providerId="LiveId" clId="{F41D1566-9752-4107-B1F7-7870F27F2D7F}" dt="2023-05-07T00:36:37.969" v="1628"/>
          <ac:spMkLst>
            <pc:docMk/>
            <pc:sldMk cId="618042648" sldId="274"/>
            <ac:spMk id="4" creationId="{6B187BA1-B712-0476-6F19-B451513642BD}"/>
          </ac:spMkLst>
        </pc:spChg>
      </pc:sldChg>
      <pc:sldChg chg="addSp delSp modSp mod delAnim modAnim modNotes modNotesTx">
        <pc:chgData name="Tommy McClure" userId="5f57beb918c8a44c" providerId="LiveId" clId="{F41D1566-9752-4107-B1F7-7870F27F2D7F}" dt="2023-05-07T23:51:58.934" v="1913" actId="14100"/>
        <pc:sldMkLst>
          <pc:docMk/>
          <pc:sldMk cId="2616188354" sldId="275"/>
        </pc:sldMkLst>
        <pc:spChg chg="del mod">
          <ac:chgData name="Tommy McClure" userId="5f57beb918c8a44c" providerId="LiveId" clId="{F41D1566-9752-4107-B1F7-7870F27F2D7F}" dt="2023-05-06T22:34:04.699" v="322" actId="478"/>
          <ac:spMkLst>
            <pc:docMk/>
            <pc:sldMk cId="2616188354" sldId="275"/>
            <ac:spMk id="2" creationId="{091F921A-A8B6-4CB0-857C-E8B1214FDC82}"/>
          </ac:spMkLst>
        </pc:spChg>
        <pc:spChg chg="mod">
          <ac:chgData name="Tommy McClure" userId="5f57beb918c8a44c" providerId="LiveId" clId="{F41D1566-9752-4107-B1F7-7870F27F2D7F}" dt="2023-05-07T23:31:46.266" v="1755" actId="20577"/>
          <ac:spMkLst>
            <pc:docMk/>
            <pc:sldMk cId="2616188354" sldId="275"/>
            <ac:spMk id="3" creationId="{EE4E8EC1-A2E1-41F7-AC8A-36ED8840AFA3}"/>
          </ac:spMkLst>
        </pc:spChg>
        <pc:spChg chg="add mod">
          <ac:chgData name="Tommy McClure" userId="5f57beb918c8a44c" providerId="LiveId" clId="{F41D1566-9752-4107-B1F7-7870F27F2D7F}" dt="2023-05-06T23:07:50.041" v="723" actId="14100"/>
          <ac:spMkLst>
            <pc:docMk/>
            <pc:sldMk cId="2616188354" sldId="275"/>
            <ac:spMk id="4" creationId="{4BB9411E-14D0-3536-4F89-EFBDF3C83574}"/>
          </ac:spMkLst>
        </pc:spChg>
        <pc:spChg chg="mod">
          <ac:chgData name="Tommy McClure" userId="5f57beb918c8a44c" providerId="LiveId" clId="{F41D1566-9752-4107-B1F7-7870F27F2D7F}" dt="2023-05-06T22:40:14.864" v="388" actId="113"/>
          <ac:spMkLst>
            <pc:docMk/>
            <pc:sldMk cId="2616188354" sldId="275"/>
            <ac:spMk id="5" creationId="{B1EE4447-ABA8-4D97-98E6-A707E1A1B948}"/>
          </ac:spMkLst>
        </pc:spChg>
        <pc:spChg chg="mod">
          <ac:chgData name="Tommy McClure" userId="5f57beb918c8a44c" providerId="LiveId" clId="{F41D1566-9752-4107-B1F7-7870F27F2D7F}" dt="2023-05-06T22:37:28.002" v="362" actId="207"/>
          <ac:spMkLst>
            <pc:docMk/>
            <pc:sldMk cId="2616188354" sldId="275"/>
            <ac:spMk id="7" creationId="{74D9BBF6-1E4E-4736-BA48-84A843E3EFDE}"/>
          </ac:spMkLst>
        </pc:spChg>
      </pc:sldChg>
      <pc:sldChg chg="addSp delSp modSp mod delAnim modAnim modNotesTx">
        <pc:chgData name="Tommy McClure" userId="5f57beb918c8a44c" providerId="LiveId" clId="{F41D1566-9752-4107-B1F7-7870F27F2D7F}" dt="2023-05-07T23:34:26.868" v="1758" actId="115"/>
        <pc:sldMkLst>
          <pc:docMk/>
          <pc:sldMk cId="1369494646" sldId="276"/>
        </pc:sldMkLst>
        <pc:spChg chg="del">
          <ac:chgData name="Tommy McClure" userId="5f57beb918c8a44c" providerId="LiveId" clId="{F41D1566-9752-4107-B1F7-7870F27F2D7F}" dt="2023-05-06T22:41:25.913" v="433" actId="478"/>
          <ac:spMkLst>
            <pc:docMk/>
            <pc:sldMk cId="1369494646" sldId="276"/>
            <ac:spMk id="2" creationId="{091F921A-A8B6-4CB0-857C-E8B1214FDC82}"/>
          </ac:spMkLst>
        </pc:spChg>
        <pc:spChg chg="mod">
          <ac:chgData name="Tommy McClure" userId="5f57beb918c8a44c" providerId="LiveId" clId="{F41D1566-9752-4107-B1F7-7870F27F2D7F}" dt="2023-05-07T00:30:02.280" v="1580" actId="115"/>
          <ac:spMkLst>
            <pc:docMk/>
            <pc:sldMk cId="1369494646" sldId="276"/>
            <ac:spMk id="3" creationId="{EE4E8EC1-A2E1-41F7-AC8A-36ED8840AFA3}"/>
          </ac:spMkLst>
        </pc:spChg>
        <pc:spChg chg="add mod">
          <ac:chgData name="Tommy McClure" userId="5f57beb918c8a44c" providerId="LiveId" clId="{F41D1566-9752-4107-B1F7-7870F27F2D7F}" dt="2023-05-06T22:41:13.305" v="432" actId="20577"/>
          <ac:spMkLst>
            <pc:docMk/>
            <pc:sldMk cId="1369494646" sldId="276"/>
            <ac:spMk id="4" creationId="{CF0369FD-74B1-7160-E164-C56447C2D6E3}"/>
          </ac:spMkLst>
        </pc:spChg>
        <pc:spChg chg="del">
          <ac:chgData name="Tommy McClure" userId="5f57beb918c8a44c" providerId="LiveId" clId="{F41D1566-9752-4107-B1F7-7870F27F2D7F}" dt="2023-05-06T22:41:57.382" v="437" actId="478"/>
          <ac:spMkLst>
            <pc:docMk/>
            <pc:sldMk cId="1369494646" sldId="276"/>
            <ac:spMk id="5" creationId="{B1EE4447-ABA8-4D97-98E6-A707E1A1B948}"/>
          </ac:spMkLst>
        </pc:spChg>
        <pc:spChg chg="del">
          <ac:chgData name="Tommy McClure" userId="5f57beb918c8a44c" providerId="LiveId" clId="{F41D1566-9752-4107-B1F7-7870F27F2D7F}" dt="2023-05-06T22:41:34.204" v="434" actId="478"/>
          <ac:spMkLst>
            <pc:docMk/>
            <pc:sldMk cId="1369494646" sldId="276"/>
            <ac:spMk id="7" creationId="{74D9BBF6-1E4E-4736-BA48-84A843E3EFDE}"/>
          </ac:spMkLst>
        </pc:spChg>
        <pc:spChg chg="add del mod">
          <ac:chgData name="Tommy McClure" userId="5f57beb918c8a44c" providerId="LiveId" clId="{F41D1566-9752-4107-B1F7-7870F27F2D7F}" dt="2023-05-06T22:41:39.464" v="435" actId="478"/>
          <ac:spMkLst>
            <pc:docMk/>
            <pc:sldMk cId="1369494646" sldId="276"/>
            <ac:spMk id="8" creationId="{F9B23465-DED4-F7C6-ED63-3400C755E415}"/>
          </ac:spMkLst>
        </pc:spChg>
        <pc:spChg chg="add mod">
          <ac:chgData name="Tommy McClure" userId="5f57beb918c8a44c" providerId="LiveId" clId="{F41D1566-9752-4107-B1F7-7870F27F2D7F}" dt="2023-05-06T22:41:50.938" v="436"/>
          <ac:spMkLst>
            <pc:docMk/>
            <pc:sldMk cId="1369494646" sldId="276"/>
            <ac:spMk id="9" creationId="{5A866EC0-F4B8-3FBD-4B37-2ECC09DE6F66}"/>
          </ac:spMkLst>
        </pc:spChg>
        <pc:spChg chg="add mod">
          <ac:chgData name="Tommy McClure" userId="5f57beb918c8a44c" providerId="LiveId" clId="{F41D1566-9752-4107-B1F7-7870F27F2D7F}" dt="2023-05-06T22:42:11.902" v="438"/>
          <ac:spMkLst>
            <pc:docMk/>
            <pc:sldMk cId="1369494646" sldId="276"/>
            <ac:spMk id="10" creationId="{4559E91E-40DF-24FE-1922-350138C8B362}"/>
          </ac:spMkLst>
        </pc:spChg>
        <pc:spChg chg="add mod">
          <ac:chgData name="Tommy McClure" userId="5f57beb918c8a44c" providerId="LiveId" clId="{F41D1566-9752-4107-B1F7-7870F27F2D7F}" dt="2023-05-06T22:56:34.539" v="561" actId="571"/>
          <ac:spMkLst>
            <pc:docMk/>
            <pc:sldMk cId="1369494646" sldId="276"/>
            <ac:spMk id="11" creationId="{403C31A1-ABBC-5257-C610-24475AEFB5EC}"/>
          </ac:spMkLst>
        </pc:spChg>
      </pc:sldChg>
      <pc:sldChg chg="addSp delSp modSp mod delAnim modAnim modNotes modNotesTx">
        <pc:chgData name="Tommy McClure" userId="5f57beb918c8a44c" providerId="LiveId" clId="{F41D1566-9752-4107-B1F7-7870F27F2D7F}" dt="2023-05-07T23:51:31.930" v="1911" actId="207"/>
        <pc:sldMkLst>
          <pc:docMk/>
          <pc:sldMk cId="3750663499" sldId="277"/>
        </pc:sldMkLst>
        <pc:spChg chg="del">
          <ac:chgData name="Tommy McClure" userId="5f57beb918c8a44c" providerId="LiveId" clId="{F41D1566-9752-4107-B1F7-7870F27F2D7F}" dt="2023-05-06T22:57:30.583" v="604" actId="478"/>
          <ac:spMkLst>
            <pc:docMk/>
            <pc:sldMk cId="3750663499" sldId="277"/>
            <ac:spMk id="2" creationId="{091F921A-A8B6-4CB0-857C-E8B1214FDC82}"/>
          </ac:spMkLst>
        </pc:spChg>
        <pc:spChg chg="mod">
          <ac:chgData name="Tommy McClure" userId="5f57beb918c8a44c" providerId="LiveId" clId="{F41D1566-9752-4107-B1F7-7870F27F2D7F}" dt="2023-05-06T23:53:42.558" v="1470" actId="115"/>
          <ac:spMkLst>
            <pc:docMk/>
            <pc:sldMk cId="3750663499" sldId="277"/>
            <ac:spMk id="3" creationId="{EE4E8EC1-A2E1-41F7-AC8A-36ED8840AFA3}"/>
          </ac:spMkLst>
        </pc:spChg>
        <pc:spChg chg="add mod">
          <ac:chgData name="Tommy McClure" userId="5f57beb918c8a44c" providerId="LiveId" clId="{F41D1566-9752-4107-B1F7-7870F27F2D7F}" dt="2023-05-06T22:57:25.255" v="603" actId="20577"/>
          <ac:spMkLst>
            <pc:docMk/>
            <pc:sldMk cId="3750663499" sldId="277"/>
            <ac:spMk id="4" creationId="{B9EA3707-C162-B304-0186-238BE6E853D6}"/>
          </ac:spMkLst>
        </pc:spChg>
        <pc:spChg chg="del">
          <ac:chgData name="Tommy McClure" userId="5f57beb918c8a44c" providerId="LiveId" clId="{F41D1566-9752-4107-B1F7-7870F27F2D7F}" dt="2023-05-06T22:59:36.267" v="609" actId="478"/>
          <ac:spMkLst>
            <pc:docMk/>
            <pc:sldMk cId="3750663499" sldId="277"/>
            <ac:spMk id="5" creationId="{B1EE4447-ABA8-4D97-98E6-A707E1A1B948}"/>
          </ac:spMkLst>
        </pc:spChg>
        <pc:spChg chg="del mod">
          <ac:chgData name="Tommy McClure" userId="5f57beb918c8a44c" providerId="LiveId" clId="{F41D1566-9752-4107-B1F7-7870F27F2D7F}" dt="2023-05-06T22:59:32.189" v="608" actId="478"/>
          <ac:spMkLst>
            <pc:docMk/>
            <pc:sldMk cId="3750663499" sldId="277"/>
            <ac:spMk id="7" creationId="{74D9BBF6-1E4E-4736-BA48-84A843E3EFDE}"/>
          </ac:spMkLst>
        </pc:spChg>
        <pc:spChg chg="add del mod">
          <ac:chgData name="Tommy McClure" userId="5f57beb918c8a44c" providerId="LiveId" clId="{F41D1566-9752-4107-B1F7-7870F27F2D7F}" dt="2023-05-06T22:57:34.828" v="605" actId="478"/>
          <ac:spMkLst>
            <pc:docMk/>
            <pc:sldMk cId="3750663499" sldId="277"/>
            <ac:spMk id="8" creationId="{CC9900F3-F9B7-2E68-3579-66718CC53C84}"/>
          </ac:spMkLst>
        </pc:spChg>
        <pc:spChg chg="add mod">
          <ac:chgData name="Tommy McClure" userId="5f57beb918c8a44c" providerId="LiveId" clId="{F41D1566-9752-4107-B1F7-7870F27F2D7F}" dt="2023-05-06T22:59:26.472" v="606"/>
          <ac:spMkLst>
            <pc:docMk/>
            <pc:sldMk cId="3750663499" sldId="277"/>
            <ac:spMk id="9" creationId="{C25002B5-BFF6-0DF3-20F5-1942E4CB398C}"/>
          </ac:spMkLst>
        </pc:spChg>
        <pc:spChg chg="add mod">
          <ac:chgData name="Tommy McClure" userId="5f57beb918c8a44c" providerId="LiveId" clId="{F41D1566-9752-4107-B1F7-7870F27F2D7F}" dt="2023-05-06T22:59:47.424" v="610"/>
          <ac:spMkLst>
            <pc:docMk/>
            <pc:sldMk cId="3750663499" sldId="277"/>
            <ac:spMk id="10" creationId="{6F1F7EFE-DB3A-4293-C452-CB1F05AC7BE0}"/>
          </ac:spMkLst>
        </pc:spChg>
      </pc:sldChg>
      <pc:sldChg chg="addSp delSp modSp mod delAnim modAnim modNotes modNotesTx">
        <pc:chgData name="Tommy McClure" userId="5f57beb918c8a44c" providerId="LiveId" clId="{F41D1566-9752-4107-B1F7-7870F27F2D7F}" dt="2023-05-07T23:53:08.908" v="1917" actId="14100"/>
        <pc:sldMkLst>
          <pc:docMk/>
          <pc:sldMk cId="3643836969" sldId="278"/>
        </pc:sldMkLst>
        <pc:spChg chg="del mod">
          <ac:chgData name="Tommy McClure" userId="5f57beb918c8a44c" providerId="LiveId" clId="{F41D1566-9752-4107-B1F7-7870F27F2D7F}" dt="2023-05-06T23:10:49.425" v="785" actId="478"/>
          <ac:spMkLst>
            <pc:docMk/>
            <pc:sldMk cId="3643836969" sldId="278"/>
            <ac:spMk id="2" creationId="{091F921A-A8B6-4CB0-857C-E8B1214FDC82}"/>
          </ac:spMkLst>
        </pc:spChg>
        <pc:spChg chg="mod">
          <ac:chgData name="Tommy McClure" userId="5f57beb918c8a44c" providerId="LiveId" clId="{F41D1566-9752-4107-B1F7-7870F27F2D7F}" dt="2023-05-06T23:52:11.934" v="1461" actId="114"/>
          <ac:spMkLst>
            <pc:docMk/>
            <pc:sldMk cId="3643836969" sldId="278"/>
            <ac:spMk id="3" creationId="{EE4E8EC1-A2E1-41F7-AC8A-36ED8840AFA3}"/>
          </ac:spMkLst>
        </pc:spChg>
        <pc:spChg chg="add mod">
          <ac:chgData name="Tommy McClure" userId="5f57beb918c8a44c" providerId="LiveId" clId="{F41D1566-9752-4107-B1F7-7870F27F2D7F}" dt="2023-05-06T23:20:23.430" v="952" actId="20577"/>
          <ac:spMkLst>
            <pc:docMk/>
            <pc:sldMk cId="3643836969" sldId="278"/>
            <ac:spMk id="4" creationId="{0A4EEDBB-581A-EF66-2BC1-CD65B0CA6964}"/>
          </ac:spMkLst>
        </pc:spChg>
        <pc:spChg chg="del">
          <ac:chgData name="Tommy McClure" userId="5f57beb918c8a44c" providerId="LiveId" clId="{F41D1566-9752-4107-B1F7-7870F27F2D7F}" dt="2023-05-06T23:15:06.348" v="911" actId="478"/>
          <ac:spMkLst>
            <pc:docMk/>
            <pc:sldMk cId="3643836969" sldId="278"/>
            <ac:spMk id="5" creationId="{B1EE4447-ABA8-4D97-98E6-A707E1A1B948}"/>
          </ac:spMkLst>
        </pc:spChg>
        <pc:spChg chg="del mod">
          <ac:chgData name="Tommy McClure" userId="5f57beb918c8a44c" providerId="LiveId" clId="{F41D1566-9752-4107-B1F7-7870F27F2D7F}" dt="2023-05-06T23:14:50.311" v="909" actId="478"/>
          <ac:spMkLst>
            <pc:docMk/>
            <pc:sldMk cId="3643836969" sldId="278"/>
            <ac:spMk id="7" creationId="{74D9BBF6-1E4E-4736-BA48-84A843E3EFDE}"/>
          </ac:spMkLst>
        </pc:spChg>
        <pc:spChg chg="add del mod">
          <ac:chgData name="Tommy McClure" userId="5f57beb918c8a44c" providerId="LiveId" clId="{F41D1566-9752-4107-B1F7-7870F27F2D7F}" dt="2023-05-06T23:10:55.599" v="786" actId="478"/>
          <ac:spMkLst>
            <pc:docMk/>
            <pc:sldMk cId="3643836969" sldId="278"/>
            <ac:spMk id="8" creationId="{8F060C5F-E85E-F15B-0F59-AF7F80A84B2D}"/>
          </ac:spMkLst>
        </pc:spChg>
        <pc:spChg chg="add mod">
          <ac:chgData name="Tommy McClure" userId="5f57beb918c8a44c" providerId="LiveId" clId="{F41D1566-9752-4107-B1F7-7870F27F2D7F}" dt="2023-05-06T23:15:02.919" v="910"/>
          <ac:spMkLst>
            <pc:docMk/>
            <pc:sldMk cId="3643836969" sldId="278"/>
            <ac:spMk id="9" creationId="{AEE8C0DC-B4E4-D7D3-E762-2704AC151260}"/>
          </ac:spMkLst>
        </pc:spChg>
        <pc:spChg chg="add mod">
          <ac:chgData name="Tommy McClure" userId="5f57beb918c8a44c" providerId="LiveId" clId="{F41D1566-9752-4107-B1F7-7870F27F2D7F}" dt="2023-05-06T23:15:18.869" v="912"/>
          <ac:spMkLst>
            <pc:docMk/>
            <pc:sldMk cId="3643836969" sldId="278"/>
            <ac:spMk id="10" creationId="{D0E2C96C-4C92-D5F0-9906-26E02BC81630}"/>
          </ac:spMkLst>
        </pc:spChg>
      </pc:sldChg>
      <pc:sldChg chg="addSp delSp modSp mod delAnim modAnim modNotesTx">
        <pc:chgData name="Tommy McClure" userId="5f57beb918c8a44c" providerId="LiveId" clId="{F41D1566-9752-4107-B1F7-7870F27F2D7F}" dt="2023-05-07T23:50:51.252" v="1909" actId="2711"/>
        <pc:sldMkLst>
          <pc:docMk/>
          <pc:sldMk cId="109003025" sldId="279"/>
        </pc:sldMkLst>
        <pc:spChg chg="del">
          <ac:chgData name="Tommy McClure" userId="5f57beb918c8a44c" providerId="LiveId" clId="{F41D1566-9752-4107-B1F7-7870F27F2D7F}" dt="2023-05-06T23:27:56.155" v="1088" actId="478"/>
          <ac:spMkLst>
            <pc:docMk/>
            <pc:sldMk cId="109003025" sldId="279"/>
            <ac:spMk id="2" creationId="{091F921A-A8B6-4CB0-857C-E8B1214FDC82}"/>
          </ac:spMkLst>
        </pc:spChg>
        <pc:spChg chg="mod">
          <ac:chgData name="Tommy McClure" userId="5f57beb918c8a44c" providerId="LiveId" clId="{F41D1566-9752-4107-B1F7-7870F27F2D7F}" dt="2023-05-06T23:42:39.301" v="1323" actId="20577"/>
          <ac:spMkLst>
            <pc:docMk/>
            <pc:sldMk cId="109003025" sldId="279"/>
            <ac:spMk id="3" creationId="{EE4E8EC1-A2E1-41F7-AC8A-36ED8840AFA3}"/>
          </ac:spMkLst>
        </pc:spChg>
        <pc:spChg chg="add del mod">
          <ac:chgData name="Tommy McClure" userId="5f57beb918c8a44c" providerId="LiveId" clId="{F41D1566-9752-4107-B1F7-7870F27F2D7F}" dt="2023-05-06T23:20:49.898" v="954"/>
          <ac:spMkLst>
            <pc:docMk/>
            <pc:sldMk cId="109003025" sldId="279"/>
            <ac:spMk id="4" creationId="{032AA8D0-7DBD-BE12-78E9-F2B873EE5B23}"/>
          </ac:spMkLst>
        </pc:spChg>
        <pc:spChg chg="del">
          <ac:chgData name="Tommy McClure" userId="5f57beb918c8a44c" providerId="LiveId" clId="{F41D1566-9752-4107-B1F7-7870F27F2D7F}" dt="2023-05-06T23:20:56.681" v="956" actId="478"/>
          <ac:spMkLst>
            <pc:docMk/>
            <pc:sldMk cId="109003025" sldId="279"/>
            <ac:spMk id="5" creationId="{B1EE4447-ABA8-4D97-98E6-A707E1A1B948}"/>
          </ac:spMkLst>
        </pc:spChg>
        <pc:spChg chg="add mod">
          <ac:chgData name="Tommy McClure" userId="5f57beb918c8a44c" providerId="LiveId" clId="{F41D1566-9752-4107-B1F7-7870F27F2D7F}" dt="2023-05-06T23:20:59.953" v="957"/>
          <ac:spMkLst>
            <pc:docMk/>
            <pc:sldMk cId="109003025" sldId="279"/>
            <ac:spMk id="6" creationId="{E7FAC8E0-F4ED-1325-4AC1-D481D1FC475D}"/>
          </ac:spMkLst>
        </pc:spChg>
        <pc:spChg chg="del">
          <ac:chgData name="Tommy McClure" userId="5f57beb918c8a44c" providerId="LiveId" clId="{F41D1566-9752-4107-B1F7-7870F27F2D7F}" dt="2023-05-06T23:20:53.978" v="955" actId="478"/>
          <ac:spMkLst>
            <pc:docMk/>
            <pc:sldMk cId="109003025" sldId="279"/>
            <ac:spMk id="7" creationId="{74D9BBF6-1E4E-4736-BA48-84A843E3EFDE}"/>
          </ac:spMkLst>
        </pc:spChg>
        <pc:spChg chg="add mod">
          <ac:chgData name="Tommy McClure" userId="5f57beb918c8a44c" providerId="LiveId" clId="{F41D1566-9752-4107-B1F7-7870F27F2D7F}" dt="2023-05-06T23:21:10.337" v="958"/>
          <ac:spMkLst>
            <pc:docMk/>
            <pc:sldMk cId="109003025" sldId="279"/>
            <ac:spMk id="8" creationId="{2E250622-8A84-A858-E8B0-156BED234613}"/>
          </ac:spMkLst>
        </pc:spChg>
        <pc:spChg chg="add mod">
          <ac:chgData name="Tommy McClure" userId="5f57beb918c8a44c" providerId="LiveId" clId="{F41D1566-9752-4107-B1F7-7870F27F2D7F}" dt="2023-05-06T23:25:33.571" v="1058" actId="6549"/>
          <ac:spMkLst>
            <pc:docMk/>
            <pc:sldMk cId="109003025" sldId="279"/>
            <ac:spMk id="9" creationId="{C0956338-5547-729F-A48A-80E598F51BCC}"/>
          </ac:spMkLst>
        </pc:spChg>
        <pc:spChg chg="add mod">
          <ac:chgData name="Tommy McClure" userId="5f57beb918c8a44c" providerId="LiveId" clId="{F41D1566-9752-4107-B1F7-7870F27F2D7F}" dt="2023-05-06T23:31:21.332" v="1143" actId="1035"/>
          <ac:spMkLst>
            <pc:docMk/>
            <pc:sldMk cId="109003025" sldId="279"/>
            <ac:spMk id="10" creationId="{B8A2130F-F655-FA96-0793-E7F3D9C08A2F}"/>
          </ac:spMkLst>
        </pc:spChg>
        <pc:spChg chg="add del mod">
          <ac:chgData name="Tommy McClure" userId="5f57beb918c8a44c" providerId="LiveId" clId="{F41D1566-9752-4107-B1F7-7870F27F2D7F}" dt="2023-05-06T23:28:00.380" v="1089" actId="478"/>
          <ac:spMkLst>
            <pc:docMk/>
            <pc:sldMk cId="109003025" sldId="279"/>
            <ac:spMk id="12" creationId="{2FCF1FC1-DFFD-5183-FD42-FEB84EEA1920}"/>
          </ac:spMkLst>
        </pc:spChg>
      </pc:sldChg>
      <pc:sldChg chg="addSp delSp modSp mod delAnim modAnim modNotesTx">
        <pc:chgData name="Tommy McClure" userId="5f57beb918c8a44c" providerId="LiveId" clId="{F41D1566-9752-4107-B1F7-7870F27F2D7F}" dt="2023-05-07T23:48:19.124" v="1907" actId="113"/>
        <pc:sldMkLst>
          <pc:docMk/>
          <pc:sldMk cId="3399018339" sldId="280"/>
        </pc:sldMkLst>
        <pc:spChg chg="del">
          <ac:chgData name="Tommy McClure" userId="5f57beb918c8a44c" providerId="LiveId" clId="{F41D1566-9752-4107-B1F7-7870F27F2D7F}" dt="2023-05-06T23:47:05.721" v="1407" actId="478"/>
          <ac:spMkLst>
            <pc:docMk/>
            <pc:sldMk cId="3399018339" sldId="280"/>
            <ac:spMk id="2" creationId="{091F921A-A8B6-4CB0-857C-E8B1214FDC82}"/>
          </ac:spMkLst>
        </pc:spChg>
        <pc:spChg chg="mod">
          <ac:chgData name="Tommy McClure" userId="5f57beb918c8a44c" providerId="LiveId" clId="{F41D1566-9752-4107-B1F7-7870F27F2D7F}" dt="2023-05-06T23:51:56.552" v="1459" actId="114"/>
          <ac:spMkLst>
            <pc:docMk/>
            <pc:sldMk cId="3399018339" sldId="280"/>
            <ac:spMk id="3" creationId="{EE4E8EC1-A2E1-41F7-AC8A-36ED8840AFA3}"/>
          </ac:spMkLst>
        </pc:spChg>
        <pc:spChg chg="add mod">
          <ac:chgData name="Tommy McClure" userId="5f57beb918c8a44c" providerId="LiveId" clId="{F41D1566-9752-4107-B1F7-7870F27F2D7F}" dt="2023-05-07T00:27:25.353" v="1577" actId="20577"/>
          <ac:spMkLst>
            <pc:docMk/>
            <pc:sldMk cId="3399018339" sldId="280"/>
            <ac:spMk id="4" creationId="{4426CC1F-0DED-2665-B92A-6556ADA6F92E}"/>
          </ac:spMkLst>
        </pc:spChg>
        <pc:spChg chg="del">
          <ac:chgData name="Tommy McClure" userId="5f57beb918c8a44c" providerId="LiveId" clId="{F41D1566-9752-4107-B1F7-7870F27F2D7F}" dt="2023-05-06T23:47:37.256" v="1412" actId="478"/>
          <ac:spMkLst>
            <pc:docMk/>
            <pc:sldMk cId="3399018339" sldId="280"/>
            <ac:spMk id="5" creationId="{B1EE4447-ABA8-4D97-98E6-A707E1A1B948}"/>
          </ac:spMkLst>
        </pc:spChg>
        <pc:spChg chg="del">
          <ac:chgData name="Tommy McClure" userId="5f57beb918c8a44c" providerId="LiveId" clId="{F41D1566-9752-4107-B1F7-7870F27F2D7F}" dt="2023-05-06T23:47:33.415" v="1411" actId="478"/>
          <ac:spMkLst>
            <pc:docMk/>
            <pc:sldMk cId="3399018339" sldId="280"/>
            <ac:spMk id="7" creationId="{74D9BBF6-1E4E-4736-BA48-84A843E3EFDE}"/>
          </ac:spMkLst>
        </pc:spChg>
        <pc:spChg chg="add del mod">
          <ac:chgData name="Tommy McClure" userId="5f57beb918c8a44c" providerId="LiveId" clId="{F41D1566-9752-4107-B1F7-7870F27F2D7F}" dt="2023-05-06T23:47:10.982" v="1408" actId="478"/>
          <ac:spMkLst>
            <pc:docMk/>
            <pc:sldMk cId="3399018339" sldId="280"/>
            <ac:spMk id="8" creationId="{99393056-6A27-1440-EA3B-8E6B0BD7AE08}"/>
          </ac:spMkLst>
        </pc:spChg>
        <pc:spChg chg="add mod">
          <ac:chgData name="Tommy McClure" userId="5f57beb918c8a44c" providerId="LiveId" clId="{F41D1566-9752-4107-B1F7-7870F27F2D7F}" dt="2023-05-06T23:47:28.988" v="1410"/>
          <ac:spMkLst>
            <pc:docMk/>
            <pc:sldMk cId="3399018339" sldId="280"/>
            <ac:spMk id="9" creationId="{D1FC45AE-2473-19CF-2D38-F402F157547E}"/>
          </ac:spMkLst>
        </pc:spChg>
        <pc:spChg chg="add mod">
          <ac:chgData name="Tommy McClure" userId="5f57beb918c8a44c" providerId="LiveId" clId="{F41D1566-9752-4107-B1F7-7870F27F2D7F}" dt="2023-05-06T23:47:53.931" v="1413"/>
          <ac:spMkLst>
            <pc:docMk/>
            <pc:sldMk cId="3399018339" sldId="280"/>
            <ac:spMk id="10" creationId="{6B187BA1-B712-0476-6F19-B451513642BD}"/>
          </ac:spMkLst>
        </pc:spChg>
      </pc:sldChg>
      <pc:sldChg chg="addSp delSp modSp mod ord">
        <pc:chgData name="Tommy McClure" userId="5f57beb918c8a44c" providerId="LiveId" clId="{F41D1566-9752-4107-B1F7-7870F27F2D7F}" dt="2023-05-06T23:19:05.335" v="944"/>
        <pc:sldMkLst>
          <pc:docMk/>
          <pc:sldMk cId="4267254000" sldId="281"/>
        </pc:sldMkLst>
        <pc:spChg chg="add mod">
          <ac:chgData name="Tommy McClure" userId="5f57beb918c8a44c" providerId="LiveId" clId="{F41D1566-9752-4107-B1F7-7870F27F2D7F}" dt="2023-05-06T23:18:42.830" v="942"/>
          <ac:spMkLst>
            <pc:docMk/>
            <pc:sldMk cId="4267254000" sldId="281"/>
            <ac:spMk id="2" creationId="{8CF51731-8376-8A5D-0293-15E41BE1A9E0}"/>
          </ac:spMkLst>
        </pc:spChg>
        <pc:spChg chg="mod">
          <ac:chgData name="Tommy McClure" userId="5f57beb918c8a44c" providerId="LiveId" clId="{F41D1566-9752-4107-B1F7-7870F27F2D7F}" dt="2023-05-06T22:49:44.716" v="515" actId="255"/>
          <ac:spMkLst>
            <pc:docMk/>
            <pc:sldMk cId="4267254000" sldId="281"/>
            <ac:spMk id="3" creationId="{EE4E8EC1-A2E1-41F7-AC8A-36ED8840AFA3}"/>
          </ac:spMkLst>
        </pc:spChg>
        <pc:spChg chg="add mod">
          <ac:chgData name="Tommy McClure" userId="5f57beb918c8a44c" providerId="LiveId" clId="{F41D1566-9752-4107-B1F7-7870F27F2D7F}" dt="2023-05-06T23:19:05.335" v="944"/>
          <ac:spMkLst>
            <pc:docMk/>
            <pc:sldMk cId="4267254000" sldId="281"/>
            <ac:spMk id="4" creationId="{45510900-0D00-15FA-4FC6-86E2A7207984}"/>
          </ac:spMkLst>
        </pc:spChg>
        <pc:spChg chg="del">
          <ac:chgData name="Tommy McClure" userId="5f57beb918c8a44c" providerId="LiveId" clId="{F41D1566-9752-4107-B1F7-7870F27F2D7F}" dt="2023-05-06T23:18:45.784" v="943" actId="478"/>
          <ac:spMkLst>
            <pc:docMk/>
            <pc:sldMk cId="4267254000" sldId="281"/>
            <ac:spMk id="5" creationId="{B1EE4447-ABA8-4D97-98E6-A707E1A1B948}"/>
          </ac:spMkLst>
        </pc:spChg>
        <pc:spChg chg="del">
          <ac:chgData name="Tommy McClure" userId="5f57beb918c8a44c" providerId="LiveId" clId="{F41D1566-9752-4107-B1F7-7870F27F2D7F}" dt="2023-05-06T23:18:18.092" v="941" actId="478"/>
          <ac:spMkLst>
            <pc:docMk/>
            <pc:sldMk cId="4267254000" sldId="281"/>
            <ac:spMk id="7" creationId="{74D9BBF6-1E4E-4736-BA48-84A843E3EFDE}"/>
          </ac:spMkLst>
        </pc:spChg>
        <pc:spChg chg="mod">
          <ac:chgData name="Tommy McClure" userId="5f57beb918c8a44c" providerId="LiveId" clId="{F41D1566-9752-4107-B1F7-7870F27F2D7F}" dt="2023-05-06T23:18:02.744" v="940" actId="207"/>
          <ac:spMkLst>
            <pc:docMk/>
            <pc:sldMk cId="4267254000" sldId="281"/>
            <ac:spMk id="9" creationId="{C34ADEAC-95BD-424B-8527-D563E509FACB}"/>
          </ac:spMkLst>
        </pc:spChg>
      </pc:sldChg>
      <pc:sldChg chg="modSp del mod">
        <pc:chgData name="Tommy McClure" userId="5f57beb918c8a44c" providerId="LiveId" clId="{F41D1566-9752-4107-B1F7-7870F27F2D7F}" dt="2023-05-07T00:42:06.581" v="1644" actId="2696"/>
        <pc:sldMkLst>
          <pc:docMk/>
          <pc:sldMk cId="0" sldId="298"/>
        </pc:sldMkLst>
        <pc:spChg chg="mod">
          <ac:chgData name="Tommy McClure" userId="5f57beb918c8a44c" providerId="LiveId" clId="{F41D1566-9752-4107-B1F7-7870F27F2D7F}" dt="2023-05-06T22:54:01.363" v="546" actId="1076"/>
          <ac:spMkLst>
            <pc:docMk/>
            <pc:sldMk cId="0" sldId="298"/>
            <ac:spMk id="3" creationId="{1959FB85-40D8-42E0-9AF8-5F2EFDAAE6DA}"/>
          </ac:spMkLst>
        </pc:spChg>
        <pc:spChg chg="mod">
          <ac:chgData name="Tommy McClure" userId="5f57beb918c8a44c" providerId="LiveId" clId="{F41D1566-9752-4107-B1F7-7870F27F2D7F}" dt="2023-05-06T22:53:56.018" v="545" actId="1076"/>
          <ac:spMkLst>
            <pc:docMk/>
            <pc:sldMk cId="0" sldId="298"/>
            <ac:spMk id="26627" creationId="{74E8ADF1-216D-4B73-9121-E2C639B62B1A}"/>
          </ac:spMkLst>
        </pc:spChg>
      </pc:sldChg>
      <pc:sldChg chg="modSp mod">
        <pc:chgData name="Tommy McClure" userId="5f57beb918c8a44c" providerId="LiveId" clId="{F41D1566-9752-4107-B1F7-7870F27F2D7F}" dt="2023-05-06T22:56:00.737" v="559" actId="1076"/>
        <pc:sldMkLst>
          <pc:docMk/>
          <pc:sldMk cId="2970185068" sldId="380"/>
        </pc:sldMkLst>
        <pc:spChg chg="mod">
          <ac:chgData name="Tommy McClure" userId="5f57beb918c8a44c" providerId="LiveId" clId="{F41D1566-9752-4107-B1F7-7870F27F2D7F}" dt="2023-05-06T22:56:00.737" v="559" actId="1076"/>
          <ac:spMkLst>
            <pc:docMk/>
            <pc:sldMk cId="2970185068" sldId="380"/>
            <ac:spMk id="4" creationId="{FDB3C018-6904-4094-85A6-7BAF69A201A5}"/>
          </ac:spMkLst>
        </pc:spChg>
        <pc:spChg chg="mod">
          <ac:chgData name="Tommy McClure" userId="5f57beb918c8a44c" providerId="LiveId" clId="{F41D1566-9752-4107-B1F7-7870F27F2D7F}" dt="2023-05-06T22:55:49.127" v="558" actId="14100"/>
          <ac:spMkLst>
            <pc:docMk/>
            <pc:sldMk cId="2970185068" sldId="380"/>
            <ac:spMk id="7" creationId="{2A6B56C3-77F0-4E92-B09D-C8D4A68D5E79}"/>
          </ac:spMkLst>
        </pc:spChg>
        <pc:spChg chg="mod">
          <ac:chgData name="Tommy McClure" userId="5f57beb918c8a44c" providerId="LiveId" clId="{F41D1566-9752-4107-B1F7-7870F27F2D7F}" dt="2023-05-06T22:55:33.739" v="555" actId="20577"/>
          <ac:spMkLst>
            <pc:docMk/>
            <pc:sldMk cId="2970185068"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05/07/2023 PM</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5"/>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05/07/2023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A5CE6528-F415-419D-A15A-A4A9102EDB22}"/>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9"/>
            <a:ext cx="7313507" cy="5160962"/>
          </a:xfrm>
        </p:spPr>
        <p:txBody>
          <a:bodyPr/>
          <a:lstStyle/>
          <a:p>
            <a:r>
              <a:rPr lang="en-US" sz="1400" b="1" dirty="0">
                <a:latin typeface="Arial" panose="020B0604020202020204" pitchFamily="34" charset="0"/>
                <a:cs typeface="Arial" panose="020B0604020202020204" pitchFamily="34" charset="0"/>
              </a:rPr>
              <a:t>1 Jn. 5:9-13 </a:t>
            </a:r>
            <a:r>
              <a:rPr lang="en-US" sz="1400" b="0" dirty="0">
                <a:latin typeface="Arial" panose="020B0604020202020204" pitchFamily="34" charset="0"/>
                <a:cs typeface="Arial" panose="020B0604020202020204" pitchFamily="34" charset="0"/>
              </a:rPr>
              <a:t>-  If we receive the witness of men, </a:t>
            </a:r>
            <a:r>
              <a:rPr lang="en-US" sz="1400" b="1" dirty="0">
                <a:latin typeface="Arial" panose="020B0604020202020204" pitchFamily="34" charset="0"/>
                <a:cs typeface="Arial" panose="020B0604020202020204" pitchFamily="34" charset="0"/>
              </a:rPr>
              <a:t>the witness of God is greater</a:t>
            </a:r>
            <a:r>
              <a:rPr lang="en-US" sz="1400" b="0" dirty="0">
                <a:latin typeface="Arial" panose="020B0604020202020204" pitchFamily="34" charset="0"/>
                <a:cs typeface="Arial" panose="020B0604020202020204" pitchFamily="34" charset="0"/>
              </a:rPr>
              <a:t>: for this is the witness of God which he hath testified of his Son.</a:t>
            </a:r>
          </a:p>
          <a:p>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He that believeth on the Son of God hath the witness in himself: he that believeth not God hath made him a liar; because he believeth not the record that God gave of his Son. </a:t>
            </a:r>
          </a:p>
          <a:p>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And this is the record, that God hath given to us eternal life, and this life is in his Son. </a:t>
            </a:r>
          </a:p>
          <a:p>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He that </a:t>
            </a:r>
            <a:r>
              <a:rPr lang="en-US" sz="1400" b="1" dirty="0">
                <a:latin typeface="Arial" panose="020B0604020202020204" pitchFamily="34" charset="0"/>
                <a:cs typeface="Arial" panose="020B0604020202020204" pitchFamily="34" charset="0"/>
              </a:rPr>
              <a:t>hath the Son hath life</a:t>
            </a:r>
            <a:r>
              <a:rPr lang="en-US" sz="1400" b="0" dirty="0">
                <a:latin typeface="Arial" panose="020B0604020202020204" pitchFamily="34" charset="0"/>
                <a:cs typeface="Arial" panose="020B0604020202020204" pitchFamily="34" charset="0"/>
              </a:rPr>
              <a:t>; and he that hath not the Son of God hath not life. </a:t>
            </a:r>
          </a:p>
          <a:p>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These things have I written unto you that believe on the name of the Son of God; that ye may know that ye have eternal life, and that ye may believe on the name of the Son of God.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Jn. 1:1-4 </a:t>
            </a:r>
            <a:r>
              <a:rPr lang="en-US" sz="1400" b="0" dirty="0">
                <a:latin typeface="Arial" panose="020B0604020202020204" pitchFamily="34" charset="0"/>
                <a:cs typeface="Arial" panose="020B0604020202020204" pitchFamily="34" charset="0"/>
              </a:rPr>
              <a:t>- In the beginning was the Word, and the Word was with God, and the Word was God. </a:t>
            </a:r>
            <a:r>
              <a:rPr lang="en-US" sz="1400" b="1" dirty="0">
                <a:latin typeface="Arial" panose="020B0604020202020204" pitchFamily="34" charset="0"/>
                <a:cs typeface="Arial" panose="020B0604020202020204" pitchFamily="34" charset="0"/>
              </a:rPr>
              <a:t>2 </a:t>
            </a:r>
            <a:r>
              <a:rPr lang="en-US" sz="1400" b="0" dirty="0">
                <a:latin typeface="Arial" panose="020B0604020202020204" pitchFamily="34" charset="0"/>
                <a:cs typeface="Arial" panose="020B0604020202020204" pitchFamily="34" charset="0"/>
              </a:rPr>
              <a:t>The same was in the beginning with God</a:t>
            </a:r>
            <a:r>
              <a:rPr lang="en-US" sz="1400" b="1" dirty="0">
                <a:latin typeface="Arial" panose="020B0604020202020204" pitchFamily="34" charset="0"/>
                <a:cs typeface="Arial" panose="020B0604020202020204" pitchFamily="34" charset="0"/>
              </a:rPr>
              <a:t>. 3</a:t>
            </a:r>
            <a:r>
              <a:rPr lang="en-US" sz="1400" b="0" dirty="0">
                <a:latin typeface="Arial" panose="020B0604020202020204" pitchFamily="34" charset="0"/>
                <a:cs typeface="Arial" panose="020B0604020202020204" pitchFamily="34" charset="0"/>
              </a:rPr>
              <a:t> All things were made by him; and without him was not any thing made that was made. 4 In him was life; and the life was the light of men.</a:t>
            </a:r>
          </a:p>
          <a:p>
            <a:r>
              <a:rPr lang="en-US" sz="1400" b="1" i="0" dirty="0">
                <a:latin typeface="Arial" panose="020B0604020202020204" pitchFamily="34" charset="0"/>
                <a:cs typeface="Arial" panose="020B0604020202020204" pitchFamily="34" charset="0"/>
              </a:rPr>
              <a:t>Jn. 11:25 </a:t>
            </a:r>
            <a:r>
              <a:rPr lang="en-US" sz="1400" b="0" i="0" dirty="0">
                <a:latin typeface="Arial" panose="020B0604020202020204" pitchFamily="34" charset="0"/>
                <a:cs typeface="Arial" panose="020B0604020202020204" pitchFamily="34" charset="0"/>
              </a:rPr>
              <a:t>- Jesus said unto her (Marth), </a:t>
            </a:r>
            <a:r>
              <a:rPr lang="en-US" sz="1400" b="1" i="0" dirty="0">
                <a:latin typeface="Arial" panose="020B0604020202020204" pitchFamily="34" charset="0"/>
                <a:cs typeface="Arial" panose="020B0604020202020204" pitchFamily="34" charset="0"/>
              </a:rPr>
              <a:t>I am the resurrection, and the life: h</a:t>
            </a:r>
            <a:r>
              <a:rPr lang="en-US" sz="1400" b="0" i="0" dirty="0">
                <a:latin typeface="Arial" panose="020B0604020202020204" pitchFamily="34" charset="0"/>
                <a:cs typeface="Arial" panose="020B0604020202020204" pitchFamily="34" charset="0"/>
              </a:rPr>
              <a:t>e that believeth in me, though he were dead, </a:t>
            </a:r>
            <a:r>
              <a:rPr lang="en-US" sz="1400" b="1" i="0" dirty="0">
                <a:latin typeface="Arial" panose="020B0604020202020204" pitchFamily="34" charset="0"/>
                <a:cs typeface="Arial" panose="020B0604020202020204" pitchFamily="34" charset="0"/>
              </a:rPr>
              <a:t>yet shall he live:</a:t>
            </a:r>
          </a:p>
          <a:p>
            <a:r>
              <a:rPr lang="en-US" sz="1400" b="1" i="0" dirty="0">
                <a:latin typeface="Arial" panose="020B0604020202020204" pitchFamily="34" charset="0"/>
                <a:cs typeface="Arial" panose="020B0604020202020204" pitchFamily="34" charset="0"/>
              </a:rPr>
              <a:t>Jn. 14:6 </a:t>
            </a:r>
            <a:r>
              <a:rPr lang="en-US" sz="1400" b="0" dirty="0">
                <a:latin typeface="Arial" panose="020B0604020202020204" pitchFamily="34" charset="0"/>
                <a:cs typeface="Arial" panose="020B0604020202020204" pitchFamily="34" charset="0"/>
              </a:rPr>
              <a:t>- Jesus saith unto him, I am the way, the truth, </a:t>
            </a:r>
            <a:r>
              <a:rPr lang="en-US" sz="1400" b="1" dirty="0">
                <a:latin typeface="Arial" panose="020B0604020202020204" pitchFamily="34" charset="0"/>
                <a:cs typeface="Arial" panose="020B0604020202020204" pitchFamily="34" charset="0"/>
              </a:rPr>
              <a:t>and the life</a:t>
            </a:r>
            <a:r>
              <a:rPr lang="en-US" sz="1400" b="0" dirty="0">
                <a:latin typeface="Arial" panose="020B0604020202020204" pitchFamily="34" charset="0"/>
                <a:cs typeface="Arial" panose="020B0604020202020204" pitchFamily="34" charset="0"/>
              </a:rPr>
              <a:t>: no man cometh unto the Father, but by me</a:t>
            </a:r>
          </a:p>
          <a:p>
            <a:r>
              <a:rPr lang="en-US" sz="1400" b="1" dirty="0">
                <a:latin typeface="Arial" panose="020B0604020202020204" pitchFamily="34" charset="0"/>
                <a:cs typeface="Arial" panose="020B0604020202020204" pitchFamily="34" charset="0"/>
              </a:rPr>
              <a:t>1 Jn. 1:1-2 </a:t>
            </a:r>
            <a:r>
              <a:rPr lang="en-US" sz="1400" b="0" dirty="0">
                <a:latin typeface="Arial" panose="020B0604020202020204" pitchFamily="34" charset="0"/>
                <a:cs typeface="Arial" panose="020B0604020202020204" pitchFamily="34" charset="0"/>
              </a:rPr>
              <a:t>- That which was from the beginning, which we have heard, which we have seen with our eyes, which we have looked upon, and our hands have handled, of the Word of life;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(For the </a:t>
            </a:r>
            <a:r>
              <a:rPr lang="en-US" sz="1400" b="1" dirty="0">
                <a:latin typeface="Arial" panose="020B0604020202020204" pitchFamily="34" charset="0"/>
                <a:cs typeface="Arial" panose="020B0604020202020204" pitchFamily="34" charset="0"/>
              </a:rPr>
              <a:t>life </a:t>
            </a:r>
            <a:r>
              <a:rPr lang="en-US" sz="1400" b="0" dirty="0">
                <a:latin typeface="Arial" panose="020B0604020202020204" pitchFamily="34" charset="0"/>
                <a:cs typeface="Arial" panose="020B0604020202020204" pitchFamily="34" charset="0"/>
              </a:rPr>
              <a:t>was manifested, and we have seen it, and bear witness, and shew unto you that </a:t>
            </a:r>
            <a:r>
              <a:rPr lang="en-US" sz="1400" b="1" dirty="0">
                <a:latin typeface="Arial" panose="020B0604020202020204" pitchFamily="34" charset="0"/>
                <a:cs typeface="Arial" panose="020B0604020202020204" pitchFamily="34" charset="0"/>
              </a:rPr>
              <a:t>eternal life</a:t>
            </a:r>
            <a:r>
              <a:rPr lang="en-US" sz="1400" b="0" dirty="0">
                <a:latin typeface="Arial" panose="020B0604020202020204" pitchFamily="34" charset="0"/>
                <a:cs typeface="Arial" panose="020B0604020202020204" pitchFamily="34" charset="0"/>
              </a:rPr>
              <a:t>, which was with the Father, and was manifested unto us;)</a:t>
            </a:r>
          </a:p>
          <a:p>
            <a:r>
              <a:rPr lang="en-US" sz="1400" b="1" dirty="0">
                <a:latin typeface="Arial" panose="020B0604020202020204" pitchFamily="34" charset="0"/>
                <a:cs typeface="Arial" panose="020B0604020202020204" pitchFamily="34" charset="0"/>
              </a:rPr>
              <a:t>2 Jn. 9-11 </a:t>
            </a:r>
            <a:r>
              <a:rPr lang="en-US" sz="1400" b="0" dirty="0">
                <a:latin typeface="Arial" panose="020B0604020202020204" pitchFamily="34" charset="0"/>
                <a:cs typeface="Arial" panose="020B0604020202020204" pitchFamily="34" charset="0"/>
              </a:rPr>
              <a:t>- Whosoever </a:t>
            </a:r>
            <a:r>
              <a:rPr lang="en-US" sz="1400" b="0" dirty="0" err="1">
                <a:latin typeface="Arial" panose="020B0604020202020204" pitchFamily="34" charset="0"/>
                <a:cs typeface="Arial" panose="020B0604020202020204" pitchFamily="34" charset="0"/>
              </a:rPr>
              <a:t>transgresseth</a:t>
            </a:r>
            <a:r>
              <a:rPr lang="en-US" sz="1400" b="0" dirty="0">
                <a:latin typeface="Arial" panose="020B0604020202020204" pitchFamily="34" charset="0"/>
                <a:cs typeface="Arial" panose="020B0604020202020204" pitchFamily="34" charset="0"/>
              </a:rPr>
              <a:t>, and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not in the doctrine of Christ, hath not God. He that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in the doctrine of Christ, he hath both the Father and the Son.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If there come any unto you, and bring not this doctrine, receive him not into your house, neither bid him God speed: 11 For he that </a:t>
            </a:r>
            <a:r>
              <a:rPr lang="en-US" sz="1400" b="0" dirty="0" err="1">
                <a:latin typeface="Arial" panose="020B0604020202020204" pitchFamily="34" charset="0"/>
                <a:cs typeface="Arial" panose="020B0604020202020204" pitchFamily="34" charset="0"/>
              </a:rPr>
              <a:t>biddeth</a:t>
            </a:r>
            <a:r>
              <a:rPr lang="en-US" sz="1400" b="0" dirty="0">
                <a:latin typeface="Arial" panose="020B0604020202020204" pitchFamily="34" charset="0"/>
                <a:cs typeface="Arial" panose="020B0604020202020204" pitchFamily="34" charset="0"/>
              </a:rPr>
              <a:t> him God speed is partaker of his evil deeds.</a:t>
            </a:r>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956630A0-2770-4DE3-BB23-81EE8B3F90AD}"/>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618540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6184397F-86CF-479C-B774-958B9A652CBB}"/>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68320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12</a:t>
            </a:fld>
            <a:endParaRPr lang="en-US" dirty="0"/>
          </a:p>
        </p:txBody>
      </p:sp>
      <p:sp>
        <p:nvSpPr>
          <p:cNvPr id="5" name="Date Placeholder 4">
            <a:extLst>
              <a:ext uri="{FF2B5EF4-FFF2-40B4-BE49-F238E27FC236}">
                <a16:creationId xmlns:a16="http://schemas.microsoft.com/office/drawing/2014/main" id="{233BBB5B-5341-4D54-AF89-1423BB28E46E}"/>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151450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05/07/2023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1"/>
          </a:xfrm>
        </p:spPr>
        <p:txBody>
          <a:bodyPr/>
          <a:lstStyle/>
          <a:p>
            <a:pPr algn="l"/>
            <a:r>
              <a:rPr lang="en-US" sz="1400" b="1" dirty="0">
                <a:solidFill>
                  <a:srgbClr val="000000"/>
                </a:solidFill>
                <a:latin typeface="Arial" panose="020B0604020202020204" pitchFamily="34" charset="0"/>
                <a:cs typeface="Arial" panose="020B0604020202020204" pitchFamily="34" charset="0"/>
              </a:rPr>
              <a:t>1 John 3:19-20 KJV 19 </a:t>
            </a:r>
            <a:r>
              <a:rPr lang="en-US" sz="1400" b="0" dirty="0">
                <a:solidFill>
                  <a:srgbClr val="000000"/>
                </a:solidFill>
                <a:latin typeface="Arial" panose="020B0604020202020204" pitchFamily="34" charset="0"/>
                <a:cs typeface="Arial" panose="020B0604020202020204" pitchFamily="34" charset="0"/>
              </a:rPr>
              <a:t>And hereby we know that we are of the truth, and </a:t>
            </a:r>
            <a:r>
              <a:rPr lang="en-US" sz="1400" b="1" dirty="0">
                <a:solidFill>
                  <a:srgbClr val="000000"/>
                </a:solidFill>
                <a:latin typeface="Arial" panose="020B0604020202020204" pitchFamily="34" charset="0"/>
                <a:cs typeface="Arial" panose="020B0604020202020204" pitchFamily="34" charset="0"/>
              </a:rPr>
              <a:t>shall assure our hearts before him. 20 </a:t>
            </a:r>
            <a:r>
              <a:rPr lang="en-US" sz="1400" b="0" dirty="0">
                <a:solidFill>
                  <a:srgbClr val="000000"/>
                </a:solidFill>
                <a:latin typeface="Arial" panose="020B0604020202020204" pitchFamily="34" charset="0"/>
                <a:cs typeface="Arial" panose="020B0604020202020204" pitchFamily="34" charset="0"/>
              </a:rPr>
              <a:t>For if our heart condemn us, God is greater than our heart, and </a:t>
            </a:r>
            <a:r>
              <a:rPr lang="en-US" sz="1400" b="0" dirty="0" err="1">
                <a:solidFill>
                  <a:srgbClr val="000000"/>
                </a:solidFill>
                <a:latin typeface="Arial" panose="020B0604020202020204" pitchFamily="34" charset="0"/>
                <a:cs typeface="Arial" panose="020B0604020202020204" pitchFamily="34" charset="0"/>
              </a:rPr>
              <a:t>knoweth</a:t>
            </a:r>
            <a:r>
              <a:rPr lang="en-US" sz="1400" b="0" dirty="0">
                <a:solidFill>
                  <a:srgbClr val="000000"/>
                </a:solidFill>
                <a:latin typeface="Arial" panose="020B0604020202020204" pitchFamily="34" charset="0"/>
                <a:cs typeface="Arial" panose="020B0604020202020204" pitchFamily="34" charset="0"/>
              </a:rPr>
              <a:t> all things.</a:t>
            </a:r>
          </a:p>
          <a:p>
            <a:pPr algn="l"/>
            <a:endParaRPr lang="en-US" sz="1400" b="1" dirty="0">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E3EEB303-E213-4221-95FE-C2AA2A6E276A}"/>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47348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9"/>
            <a:ext cx="7315200" cy="3960812"/>
          </a:xfrm>
        </p:spPr>
        <p:txBody>
          <a:bodyPr/>
          <a:lstStyle/>
          <a:p>
            <a:r>
              <a:rPr lang="en-US" sz="1400" b="1" dirty="0">
                <a:latin typeface="Arial" panose="020B0604020202020204" pitchFamily="34" charset="0"/>
                <a:cs typeface="Arial" panose="020B0604020202020204" pitchFamily="34" charset="0"/>
              </a:rPr>
              <a:t>1 John 3:19-20 KJV 19 </a:t>
            </a:r>
            <a:r>
              <a:rPr lang="en-US" sz="1400" b="0" dirty="0">
                <a:latin typeface="Arial" panose="020B0604020202020204" pitchFamily="34" charset="0"/>
                <a:cs typeface="Arial" panose="020B0604020202020204" pitchFamily="34" charset="0"/>
              </a:rPr>
              <a:t>And hereby we know that we are of the truth, and shall assure our hearts before him.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For if our heart condemn us, God is greater than our heart, and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all things.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Duet. 11:16 </a:t>
            </a:r>
            <a:r>
              <a:rPr lang="en-US" sz="1400" dirty="0">
                <a:latin typeface="Arial" panose="020B0604020202020204" pitchFamily="34" charset="0"/>
                <a:cs typeface="Arial" panose="020B0604020202020204" pitchFamily="34" charset="0"/>
              </a:rPr>
              <a:t>-  Take heed to yourselves, </a:t>
            </a:r>
            <a:r>
              <a:rPr lang="en-US" sz="1400" b="1" u="sng" dirty="0">
                <a:latin typeface="Arial" panose="020B0604020202020204" pitchFamily="34" charset="0"/>
                <a:cs typeface="Arial" panose="020B0604020202020204" pitchFamily="34" charset="0"/>
              </a:rPr>
              <a:t>that your heart be not deceived</a:t>
            </a:r>
            <a:r>
              <a:rPr lang="en-US" sz="1400" dirty="0">
                <a:latin typeface="Arial" panose="020B0604020202020204" pitchFamily="34" charset="0"/>
                <a:cs typeface="Arial" panose="020B0604020202020204" pitchFamily="34" charset="0"/>
              </a:rPr>
              <a:t>, and ye turn aside, and serve other gods, and worship them;</a:t>
            </a:r>
          </a:p>
          <a:p>
            <a:r>
              <a:rPr lang="en-US" sz="1400" b="1" dirty="0">
                <a:latin typeface="Arial" panose="020B0604020202020204" pitchFamily="34" charset="0"/>
                <a:cs typeface="Arial" panose="020B0604020202020204" pitchFamily="34" charset="0"/>
              </a:rPr>
              <a:t>Ob. 1:1-4 </a:t>
            </a:r>
            <a:r>
              <a:rPr lang="en-US" sz="1400" dirty="0">
                <a:latin typeface="Arial" panose="020B0604020202020204" pitchFamily="34" charset="0"/>
                <a:cs typeface="Arial" panose="020B0604020202020204" pitchFamily="34" charset="0"/>
              </a:rPr>
              <a:t>- The vision of Obadiah. Thus saith the Lord GOD concerning Edom; We have heard a </a:t>
            </a:r>
            <a:r>
              <a:rPr lang="en-US" sz="1400" dirty="0" err="1">
                <a:latin typeface="Arial" panose="020B0604020202020204" pitchFamily="34" charset="0"/>
                <a:cs typeface="Arial" panose="020B0604020202020204" pitchFamily="34" charset="0"/>
              </a:rPr>
              <a:t>rumour</a:t>
            </a:r>
            <a:r>
              <a:rPr lang="en-US" sz="1400" dirty="0">
                <a:latin typeface="Arial" panose="020B0604020202020204" pitchFamily="34" charset="0"/>
                <a:cs typeface="Arial" panose="020B0604020202020204" pitchFamily="34" charset="0"/>
              </a:rPr>
              <a:t> from the LORD, and an ambassador is sent among the heathen, Arise ye, and let us rise up against her in battle.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Behold, I have made thee small among the heathen: thou art greatly despised</a:t>
            </a:r>
            <a:r>
              <a:rPr lang="en-US" sz="1400" b="1" dirty="0">
                <a:latin typeface="Arial" panose="020B0604020202020204" pitchFamily="34" charset="0"/>
                <a:cs typeface="Arial" panose="020B0604020202020204" pitchFamily="34" charset="0"/>
              </a:rPr>
              <a:t>. 3</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The pride of thine heart hath deceived thee</a:t>
            </a:r>
            <a:r>
              <a:rPr lang="en-US" sz="1400" b="0" dirty="0">
                <a:latin typeface="Arial" panose="020B0604020202020204" pitchFamily="34" charset="0"/>
                <a:cs typeface="Arial" panose="020B0604020202020204" pitchFamily="34" charset="0"/>
              </a:rPr>
              <a:t>, thou that dwellest in the clefts of the rock, whose habitation is high; that saith in his heart, Who shall bring me down to the ground? 4 Though thou exalt thyself as the eagle, and though thou set thy nest among the stars, thence will I bring thee down, saith the LORD.</a:t>
            </a:r>
          </a:p>
          <a:p>
            <a:r>
              <a:rPr lang="en-US" sz="1400" b="1" dirty="0">
                <a:latin typeface="Arial" panose="020B0604020202020204" pitchFamily="34" charset="0"/>
                <a:cs typeface="Arial" panose="020B0604020202020204" pitchFamily="34" charset="0"/>
              </a:rPr>
              <a:t>Luke 21:8 </a:t>
            </a:r>
            <a:r>
              <a:rPr lang="en-US" sz="1400" b="0" dirty="0">
                <a:latin typeface="Arial" panose="020B0604020202020204" pitchFamily="34" charset="0"/>
                <a:cs typeface="Arial" panose="020B0604020202020204" pitchFamily="34" charset="0"/>
              </a:rPr>
              <a:t>- And he said, Take heed that ye </a:t>
            </a:r>
            <a:r>
              <a:rPr lang="en-US" sz="1400" b="1" dirty="0">
                <a:latin typeface="Arial" panose="020B0604020202020204" pitchFamily="34" charset="0"/>
                <a:cs typeface="Arial" panose="020B0604020202020204" pitchFamily="34" charset="0"/>
              </a:rPr>
              <a:t>be not deceived</a:t>
            </a:r>
            <a:r>
              <a:rPr lang="en-US" sz="1400" b="0" dirty="0">
                <a:latin typeface="Arial" panose="020B0604020202020204" pitchFamily="34" charset="0"/>
                <a:cs typeface="Arial" panose="020B0604020202020204" pitchFamily="34" charset="0"/>
              </a:rPr>
              <a:t>: for many shall come in my name, saying, I am Christ; and the time </a:t>
            </a:r>
            <a:r>
              <a:rPr lang="en-US" sz="1400" b="0" dirty="0" err="1">
                <a:latin typeface="Arial" panose="020B0604020202020204" pitchFamily="34" charset="0"/>
                <a:cs typeface="Arial" panose="020B0604020202020204" pitchFamily="34" charset="0"/>
              </a:rPr>
              <a:t>draweth</a:t>
            </a:r>
            <a:r>
              <a:rPr lang="en-US" sz="1400" b="0" dirty="0">
                <a:latin typeface="Arial" panose="020B0604020202020204" pitchFamily="34" charset="0"/>
                <a:cs typeface="Arial" panose="020B0604020202020204" pitchFamily="34" charset="0"/>
              </a:rPr>
              <a:t> near: go ye not therefore after them.</a:t>
            </a:r>
          </a:p>
          <a:p>
            <a:r>
              <a:rPr lang="en-US" sz="1400" b="1" dirty="0">
                <a:latin typeface="Arial" panose="020B0604020202020204" pitchFamily="34" charset="0"/>
                <a:cs typeface="Arial" panose="020B0604020202020204" pitchFamily="34" charset="0"/>
              </a:rPr>
              <a:t>1 Cor. 6:9-11, NKJV </a:t>
            </a:r>
            <a:r>
              <a:rPr lang="en-US" sz="1400" b="0" dirty="0">
                <a:latin typeface="Arial" panose="020B0604020202020204" pitchFamily="34" charset="0"/>
                <a:cs typeface="Arial" panose="020B0604020202020204" pitchFamily="34" charset="0"/>
              </a:rPr>
              <a:t>-  Do you not know that the unrighteous will not inherit the kingdom of God? </a:t>
            </a:r>
            <a:r>
              <a:rPr lang="en-US" sz="1400" b="1" dirty="0">
                <a:latin typeface="Arial" panose="020B0604020202020204" pitchFamily="34" charset="0"/>
                <a:cs typeface="Arial" panose="020B0604020202020204" pitchFamily="34" charset="0"/>
              </a:rPr>
              <a:t>Do not be deceived. </a:t>
            </a:r>
            <a:r>
              <a:rPr lang="en-US" sz="1400" b="0" dirty="0">
                <a:latin typeface="Arial" panose="020B0604020202020204" pitchFamily="34" charset="0"/>
                <a:cs typeface="Arial" panose="020B0604020202020204" pitchFamily="34" charset="0"/>
              </a:rPr>
              <a:t>Neither fornicators, nor idolaters, nor adulterers, nor homosexuals, nor sodomites, 10 nor thieves, nor covetous, nor drunkards, nor revilers, nor extortioners will inherit the kingdom of God. 11 And such were some of you. But you were washed, but you were sanctified, but you were justified in the name of the Lord Jesus and by the Spirit of our God.</a:t>
            </a:r>
          </a:p>
          <a:p>
            <a:r>
              <a:rPr lang="en-US" sz="1400" b="1" dirty="0">
                <a:latin typeface="Arial" panose="020B0604020202020204" pitchFamily="34" charset="0"/>
                <a:cs typeface="Arial" panose="020B0604020202020204" pitchFamily="34" charset="0"/>
              </a:rPr>
              <a:t>1 Cor. 15:33 </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Do not be deceived</a:t>
            </a:r>
            <a:r>
              <a:rPr lang="en-US" sz="1400" b="0" dirty="0">
                <a:latin typeface="Arial" panose="020B0604020202020204" pitchFamily="34" charset="0"/>
                <a:cs typeface="Arial" panose="020B0604020202020204" pitchFamily="34" charset="0"/>
              </a:rPr>
              <a:t>: "Evil company corrupts good habits.“</a:t>
            </a:r>
          </a:p>
          <a:p>
            <a:r>
              <a:rPr lang="en-US" sz="1400" b="1" dirty="0">
                <a:latin typeface="Arial" panose="020B0604020202020204" pitchFamily="34" charset="0"/>
                <a:cs typeface="Arial" panose="020B0604020202020204" pitchFamily="34" charset="0"/>
              </a:rPr>
              <a:t>Gal. 6:7-8 </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Be not deceived</a:t>
            </a:r>
            <a:r>
              <a:rPr lang="en-US" sz="1400" b="0" dirty="0">
                <a:latin typeface="Arial" panose="020B0604020202020204" pitchFamily="34" charset="0"/>
                <a:cs typeface="Arial" panose="020B0604020202020204" pitchFamily="34" charset="0"/>
              </a:rPr>
              <a:t>; God is not mocked: for whatsoever a man soweth, that shall he also reap. 8 For he that soweth to his flesh shall of the flesh reap corruption; but he that soweth to the Spirit shall of the Spirit reap life everlasting.</a:t>
            </a:r>
          </a:p>
          <a:p>
            <a:r>
              <a:rPr lang="en-US" sz="1400" b="1" dirty="0">
                <a:latin typeface="Arial" panose="020B0604020202020204" pitchFamily="34" charset="0"/>
                <a:cs typeface="Arial" panose="020B0604020202020204" pitchFamily="34" charset="0"/>
              </a:rPr>
              <a:t>Proverbs 14:12 KJV 12 </a:t>
            </a:r>
            <a:r>
              <a:rPr lang="en-US" sz="1400" b="0" dirty="0">
                <a:latin typeface="Arial" panose="020B0604020202020204" pitchFamily="34" charset="0"/>
                <a:cs typeface="Arial" panose="020B0604020202020204" pitchFamily="34" charset="0"/>
              </a:rPr>
              <a:t>There is a way which </a:t>
            </a:r>
            <a:r>
              <a:rPr lang="en-US" sz="1400" b="1" dirty="0" err="1">
                <a:latin typeface="Arial" panose="020B0604020202020204" pitchFamily="34" charset="0"/>
                <a:cs typeface="Arial" panose="020B0604020202020204" pitchFamily="34" charset="0"/>
              </a:rPr>
              <a:t>seemeth</a:t>
            </a:r>
            <a:r>
              <a:rPr lang="en-US" sz="1400" b="1" dirty="0">
                <a:latin typeface="Arial" panose="020B0604020202020204" pitchFamily="34" charset="0"/>
                <a:cs typeface="Arial" panose="020B0604020202020204" pitchFamily="34" charset="0"/>
              </a:rPr>
              <a:t> right </a:t>
            </a:r>
            <a:r>
              <a:rPr lang="en-US" sz="1400" b="0" dirty="0">
                <a:latin typeface="Arial" panose="020B0604020202020204" pitchFamily="34" charset="0"/>
                <a:cs typeface="Arial" panose="020B0604020202020204" pitchFamily="34" charset="0"/>
              </a:rPr>
              <a:t>unto a man, but the end thereof are the ways of death.</a:t>
            </a:r>
          </a:p>
          <a:p>
            <a:r>
              <a:rPr lang="en-US" sz="1400" b="1" dirty="0">
                <a:latin typeface="Arial" panose="020B0604020202020204" pitchFamily="34" charset="0"/>
                <a:cs typeface="Arial" panose="020B0604020202020204" pitchFamily="34" charset="0"/>
              </a:rPr>
              <a:t>Jeremiah 17:9-10 KJV 9 The heart is </a:t>
            </a:r>
            <a:r>
              <a:rPr lang="en-US" sz="1400" b="1" u="sng" dirty="0">
                <a:latin typeface="Arial" panose="020B0604020202020204" pitchFamily="34" charset="0"/>
                <a:cs typeface="Arial" panose="020B0604020202020204" pitchFamily="34" charset="0"/>
              </a:rPr>
              <a:t>deceitful above</a:t>
            </a:r>
            <a:r>
              <a:rPr lang="en-US" sz="1400" b="1" u="none"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all things, and desperately wicked</a:t>
            </a:r>
            <a:r>
              <a:rPr lang="en-US" sz="1400" b="0" dirty="0">
                <a:latin typeface="Arial" panose="020B0604020202020204" pitchFamily="34" charset="0"/>
                <a:cs typeface="Arial" panose="020B0604020202020204" pitchFamily="34" charset="0"/>
              </a:rPr>
              <a:t>: who can know it? </a:t>
            </a:r>
            <a:r>
              <a:rPr lang="en-US" sz="1400" b="1" dirty="0">
                <a:latin typeface="Arial" panose="020B0604020202020204" pitchFamily="34" charset="0"/>
                <a:cs typeface="Arial" panose="020B0604020202020204" pitchFamily="34" charset="0"/>
              </a:rPr>
              <a:t>10 </a:t>
            </a:r>
            <a:r>
              <a:rPr lang="en-US" sz="1400" b="0" dirty="0">
                <a:latin typeface="Arial" panose="020B0604020202020204" pitchFamily="34" charset="0"/>
                <a:cs typeface="Arial" panose="020B0604020202020204" pitchFamily="34" charset="0"/>
              </a:rPr>
              <a:t>I the LORD search the heart, I try the reins, even to give every man according to his ways, and according to the fruit of his doings.</a:t>
            </a: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CAB59B10-F20A-4609-9689-D8E66AC6ECE1}"/>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3205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2 Pet. 3:1 </a:t>
            </a:r>
            <a:r>
              <a:rPr lang="en-US" sz="1400" b="0" dirty="0">
                <a:latin typeface="Arial" panose="020B0604020202020204" pitchFamily="34" charset="0"/>
                <a:cs typeface="Arial" panose="020B0604020202020204" pitchFamily="34" charset="0"/>
              </a:rPr>
              <a:t>- This second epistle, beloved, I now write unto you; in both which </a:t>
            </a:r>
            <a:r>
              <a:rPr lang="en-US" sz="1400" b="0" u="sng" dirty="0">
                <a:latin typeface="Arial" panose="020B0604020202020204" pitchFamily="34" charset="0"/>
                <a:cs typeface="Arial" panose="020B0604020202020204" pitchFamily="34" charset="0"/>
              </a:rPr>
              <a:t>I </a:t>
            </a:r>
            <a:r>
              <a:rPr lang="en-US" sz="1400" b="1" u="none" dirty="0">
                <a:latin typeface="Arial" panose="020B0604020202020204" pitchFamily="34" charset="0"/>
                <a:cs typeface="Arial" panose="020B0604020202020204" pitchFamily="34" charset="0"/>
              </a:rPr>
              <a:t>stir up your pure minds by way of remembrance</a:t>
            </a:r>
            <a:r>
              <a:rPr lang="en-US" sz="1400" b="0" dirty="0">
                <a:latin typeface="Arial" panose="020B0604020202020204" pitchFamily="34" charset="0"/>
                <a:cs typeface="Arial" panose="020B0604020202020204" pitchFamily="34" charset="0"/>
              </a:rPr>
              <a:t>.  </a:t>
            </a:r>
            <a:r>
              <a:rPr lang="en-US" sz="1400" b="1" i="1" dirty="0">
                <a:latin typeface="Arial" panose="020B0604020202020204" pitchFamily="34" charset="0"/>
                <a:cs typeface="Arial" panose="020B0604020202020204" pitchFamily="34" charset="0"/>
              </a:rPr>
              <a:t>“Stir up”</a:t>
            </a:r>
            <a:r>
              <a:rPr lang="en-US" sz="1400" b="0" dirty="0">
                <a:latin typeface="Arial" panose="020B0604020202020204" pitchFamily="34" charset="0"/>
                <a:cs typeface="Arial" panose="020B0604020202020204" pitchFamily="34" charset="0"/>
              </a:rPr>
              <a:t> - </a:t>
            </a:r>
            <a:r>
              <a:rPr lang="en-US" sz="1400" b="0" dirty="0" err="1">
                <a:latin typeface="Arial" panose="020B0604020202020204" pitchFamily="34" charset="0"/>
                <a:cs typeface="Arial" panose="020B0604020202020204" pitchFamily="34" charset="0"/>
              </a:rPr>
              <a:t>diegeirw</a:t>
            </a:r>
            <a:r>
              <a:rPr lang="en-US" sz="1400" b="0" dirty="0">
                <a:latin typeface="Arial" panose="020B0604020202020204" pitchFamily="34" charset="0"/>
                <a:cs typeface="Arial" panose="020B0604020202020204" pitchFamily="34" charset="0"/>
              </a:rPr>
              <a:t>  </a:t>
            </a:r>
            <a:r>
              <a:rPr lang="en-US" sz="1400" b="0" dirty="0" err="1">
                <a:latin typeface="Arial" panose="020B0604020202020204" pitchFamily="34" charset="0"/>
                <a:cs typeface="Arial" panose="020B0604020202020204" pitchFamily="34" charset="0"/>
              </a:rPr>
              <a:t>diegeiro</a:t>
            </a:r>
            <a:r>
              <a:rPr lang="en-US" sz="1400" b="0" dirty="0">
                <a:latin typeface="Arial" panose="020B0604020202020204" pitchFamily="34" charset="0"/>
                <a:cs typeface="Arial" panose="020B0604020202020204" pitchFamily="34" charset="0"/>
              </a:rPr>
              <a:t>,  dee-</a:t>
            </a:r>
            <a:r>
              <a:rPr lang="en-US" sz="1400" b="0" dirty="0" err="1">
                <a:latin typeface="Arial" panose="020B0604020202020204" pitchFamily="34" charset="0"/>
                <a:cs typeface="Arial" panose="020B0604020202020204" pitchFamily="34" charset="0"/>
              </a:rPr>
              <a:t>eg</a:t>
            </a:r>
            <a:r>
              <a:rPr lang="en-US" sz="1400" b="0" dirty="0">
                <a:latin typeface="Arial" panose="020B0604020202020204" pitchFamily="34" charset="0"/>
                <a:cs typeface="Arial" panose="020B0604020202020204" pitchFamily="34" charset="0"/>
              </a:rPr>
              <a:t>-</a:t>
            </a:r>
            <a:r>
              <a:rPr lang="en-US" sz="1400" b="0" dirty="0" err="1">
                <a:latin typeface="Arial" panose="020B0604020202020204" pitchFamily="34" charset="0"/>
                <a:cs typeface="Arial" panose="020B0604020202020204" pitchFamily="34" charset="0"/>
              </a:rPr>
              <a:t>i</a:t>
            </a:r>
            <a:r>
              <a:rPr lang="en-US" sz="1400" b="0" dirty="0">
                <a:latin typeface="Arial" panose="020B0604020202020204" pitchFamily="34" charset="0"/>
                <a:cs typeface="Arial" panose="020B0604020202020204" pitchFamily="34" charset="0"/>
              </a:rPr>
              <a:t>'-</a:t>
            </a:r>
            <a:r>
              <a:rPr lang="en-US" sz="1400" b="0" dirty="0" err="1">
                <a:latin typeface="Arial" panose="020B0604020202020204" pitchFamily="34" charset="0"/>
                <a:cs typeface="Arial" panose="020B0604020202020204" pitchFamily="34" charset="0"/>
              </a:rPr>
              <a:t>ro</a:t>
            </a:r>
            <a:r>
              <a:rPr lang="en-US" sz="1400" b="0" dirty="0">
                <a:latin typeface="Arial" panose="020B0604020202020204" pitchFamily="34" charset="0"/>
                <a:cs typeface="Arial" panose="020B0604020202020204" pitchFamily="34" charset="0"/>
              </a:rPr>
              <a:t> ; to wake fully; i.e. arouse (literally or figuratively):--arise, awake, raise, stir up. </a:t>
            </a:r>
            <a:r>
              <a:rPr lang="en-US" sz="1400" b="1" i="1" dirty="0">
                <a:latin typeface="Arial" panose="020B0604020202020204" pitchFamily="34" charset="0"/>
                <a:cs typeface="Arial" panose="020B0604020202020204" pitchFamily="34" charset="0"/>
              </a:rPr>
              <a:t>- Strong</a:t>
            </a:r>
          </a:p>
          <a:p>
            <a:r>
              <a:rPr lang="en-US" sz="1400" b="1" dirty="0">
                <a:latin typeface="Arial" panose="020B0604020202020204" pitchFamily="34" charset="0"/>
                <a:cs typeface="Arial" panose="020B0604020202020204" pitchFamily="34" charset="0"/>
              </a:rPr>
              <a:t>2 Pet. 1:12-17 </a:t>
            </a:r>
            <a:r>
              <a:rPr lang="en-US" sz="1400" b="0" dirty="0">
                <a:latin typeface="Arial" panose="020B0604020202020204" pitchFamily="34" charset="0"/>
                <a:cs typeface="Arial" panose="020B0604020202020204" pitchFamily="34" charset="0"/>
              </a:rPr>
              <a:t>-  Wherefore I will not be negligent to </a:t>
            </a:r>
            <a:r>
              <a:rPr lang="en-US" sz="1400" b="1" u="sng" dirty="0">
                <a:latin typeface="Arial" panose="020B0604020202020204" pitchFamily="34" charset="0"/>
                <a:cs typeface="Arial" panose="020B0604020202020204" pitchFamily="34" charset="0"/>
              </a:rPr>
              <a:t>put you always in remembrance of these things</a:t>
            </a:r>
            <a:r>
              <a:rPr lang="en-US" sz="1400" b="0" dirty="0">
                <a:latin typeface="Arial" panose="020B0604020202020204" pitchFamily="34" charset="0"/>
                <a:cs typeface="Arial" panose="020B0604020202020204" pitchFamily="34" charset="0"/>
              </a:rPr>
              <a:t>, though ye know them, and be established in the present truth. 13 Yea, I think it meet, as long as I am in this tabernacle, to stir you up </a:t>
            </a:r>
            <a:r>
              <a:rPr lang="en-US" sz="1400" b="1" dirty="0">
                <a:latin typeface="Arial" panose="020B0604020202020204" pitchFamily="34" charset="0"/>
                <a:cs typeface="Arial" panose="020B0604020202020204" pitchFamily="34" charset="0"/>
              </a:rPr>
              <a:t>by putting you in remembrance</a:t>
            </a:r>
            <a:r>
              <a:rPr lang="en-US" sz="1400" b="0" dirty="0">
                <a:latin typeface="Arial" panose="020B0604020202020204" pitchFamily="34" charset="0"/>
                <a:cs typeface="Arial" panose="020B0604020202020204" pitchFamily="34" charset="0"/>
              </a:rPr>
              <a:t>; 14 Knowing that shortly I must put off this my tabernacle, even as our Lord Jesus Christ hath shewed me. 15 Moreover I will </a:t>
            </a:r>
            <a:r>
              <a:rPr lang="en-US" sz="1400" b="0" dirty="0" err="1">
                <a:latin typeface="Arial" panose="020B0604020202020204" pitchFamily="34" charset="0"/>
                <a:cs typeface="Arial" panose="020B0604020202020204" pitchFamily="34" charset="0"/>
              </a:rPr>
              <a:t>endeavour</a:t>
            </a:r>
            <a:r>
              <a:rPr lang="en-US" sz="1400" b="0" dirty="0">
                <a:latin typeface="Arial" panose="020B0604020202020204" pitchFamily="34" charset="0"/>
                <a:cs typeface="Arial" panose="020B0604020202020204" pitchFamily="34" charset="0"/>
              </a:rPr>
              <a:t> that ye may be able after my decease </a:t>
            </a:r>
            <a:r>
              <a:rPr lang="en-US" sz="1400" b="1" dirty="0">
                <a:latin typeface="Arial" panose="020B0604020202020204" pitchFamily="34" charset="0"/>
                <a:cs typeface="Arial" panose="020B0604020202020204" pitchFamily="34" charset="0"/>
              </a:rPr>
              <a:t>to have these things always in remembrance</a:t>
            </a:r>
            <a:r>
              <a:rPr lang="en-US" sz="1400" b="0" dirty="0">
                <a:latin typeface="Arial" panose="020B0604020202020204" pitchFamily="34" charset="0"/>
                <a:cs typeface="Arial" panose="020B0604020202020204" pitchFamily="34" charset="0"/>
              </a:rPr>
              <a:t>. 16 For we have not followed cunningly devised fables, when we made known unto you the power and coming of our Lord Jesus Christ, but were eyewitnesses of his majesty. 17 For he received from God the Father </a:t>
            </a:r>
            <a:r>
              <a:rPr lang="en-US" sz="1400" b="0" dirty="0" err="1">
                <a:latin typeface="Arial" panose="020B0604020202020204" pitchFamily="34" charset="0"/>
                <a:cs typeface="Arial" panose="020B0604020202020204" pitchFamily="34" charset="0"/>
              </a:rPr>
              <a:t>honour</a:t>
            </a:r>
            <a:r>
              <a:rPr lang="en-US" sz="1400" b="0" dirty="0">
                <a:latin typeface="Arial" panose="020B0604020202020204" pitchFamily="34" charset="0"/>
                <a:cs typeface="Arial" panose="020B0604020202020204" pitchFamily="34" charset="0"/>
              </a:rPr>
              <a:t> and glory, when there came such a voice to him from the excellent glory, This is my beloved Son, in whom I am well pleased.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 23:7 </a:t>
            </a:r>
            <a:r>
              <a:rPr lang="en-US" sz="1400" b="0" dirty="0">
                <a:latin typeface="Arial" panose="020B0604020202020204" pitchFamily="34" charset="0"/>
                <a:cs typeface="Arial" panose="020B0604020202020204" pitchFamily="34" charset="0"/>
              </a:rPr>
              <a:t>- </a:t>
            </a:r>
            <a:r>
              <a:rPr lang="en-US" sz="1400" b="1" i="1" u="none" dirty="0">
                <a:latin typeface="Arial" panose="020B0604020202020204" pitchFamily="34" charset="0"/>
                <a:cs typeface="Arial" panose="020B0604020202020204" pitchFamily="34" charset="0"/>
              </a:rPr>
              <a:t>For as he thinketh in his heart, so is he: Eat and drink, saith he to thee; but his heart is not with thee.</a:t>
            </a:r>
          </a:p>
          <a:p>
            <a:pPr algn="l"/>
            <a:endParaRPr lang="en-US" sz="1400" b="1" i="1"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50159E00-36EA-4C56-96DE-A3F4FBF88E9D}"/>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2578534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719138"/>
            <a:ext cx="4321175" cy="3240087"/>
          </a:xfrm>
        </p:spPr>
      </p:sp>
      <p:sp>
        <p:nvSpPr>
          <p:cNvPr id="3" name="Notes Placeholder 2"/>
          <p:cNvSpPr>
            <a:spLocks noGrp="1"/>
          </p:cNvSpPr>
          <p:nvPr>
            <p:ph type="body" idx="1"/>
          </p:nvPr>
        </p:nvSpPr>
        <p:spPr>
          <a:xfrm>
            <a:off x="0" y="3959225"/>
            <a:ext cx="7315200" cy="5160250"/>
          </a:xfrm>
        </p:spPr>
        <p:txBody>
          <a:bodyPr/>
          <a:lstStyle/>
          <a:p>
            <a:r>
              <a:rPr lang="en-US" sz="1400" b="1" dirty="0">
                <a:latin typeface="Arial" panose="020B0604020202020204" pitchFamily="34" charset="0"/>
                <a:cs typeface="Arial" panose="020B0604020202020204" pitchFamily="34" charset="0"/>
              </a:rPr>
              <a:t> John 1:1-10 </a:t>
            </a:r>
          </a:p>
          <a:p>
            <a:r>
              <a:rPr lang="en-US" sz="1400" b="0" dirty="0">
                <a:latin typeface="Arial" panose="020B0604020202020204" pitchFamily="34" charset="0"/>
                <a:cs typeface="Arial" panose="020B0604020202020204" pitchFamily="34" charset="0"/>
              </a:rPr>
              <a:t> 1 That which was from the beginning, which we have heard, which we have seen with our eyes, which we have looked upon, and our hands have handled, of the Word of life;</a:t>
            </a:r>
          </a:p>
          <a:p>
            <a:r>
              <a:rPr lang="en-US" sz="1400" b="0" dirty="0">
                <a:latin typeface="Arial" panose="020B0604020202020204" pitchFamily="34" charset="0"/>
                <a:cs typeface="Arial" panose="020B0604020202020204" pitchFamily="34" charset="0"/>
              </a:rPr>
              <a:t> 2 (For the life was manifested, and we have seen it, and bear witness, and shew unto you that eternal life, which was with the Father, and was manifested unto us;)</a:t>
            </a:r>
          </a:p>
          <a:p>
            <a:r>
              <a:rPr lang="en-US" sz="1400" b="0" dirty="0">
                <a:latin typeface="Arial" panose="020B0604020202020204" pitchFamily="34" charset="0"/>
                <a:cs typeface="Arial" panose="020B0604020202020204" pitchFamily="34" charset="0"/>
              </a:rPr>
              <a:t> 3 That which we have seen and heard </a:t>
            </a:r>
            <a:r>
              <a:rPr lang="en-US" sz="1400" b="1" dirty="0">
                <a:latin typeface="Arial" panose="020B0604020202020204" pitchFamily="34" charset="0"/>
                <a:cs typeface="Arial" panose="020B0604020202020204" pitchFamily="34" charset="0"/>
              </a:rPr>
              <a:t>declare</a:t>
            </a:r>
            <a:r>
              <a:rPr lang="en-US" sz="1400" b="0" dirty="0">
                <a:latin typeface="Arial" panose="020B0604020202020204" pitchFamily="34" charset="0"/>
                <a:cs typeface="Arial" panose="020B0604020202020204" pitchFamily="34" charset="0"/>
              </a:rPr>
              <a:t> we unto you, that ye also may have fellowship with us: and truly our fellowship is with the Father, and with his Son Jesus Christ.</a:t>
            </a:r>
          </a:p>
          <a:p>
            <a:r>
              <a:rPr lang="en-US" sz="1400" b="0" dirty="0">
                <a:latin typeface="Arial" panose="020B0604020202020204" pitchFamily="34" charset="0"/>
                <a:cs typeface="Arial" panose="020B0604020202020204" pitchFamily="34" charset="0"/>
              </a:rPr>
              <a:t> 4 And </a:t>
            </a:r>
            <a:r>
              <a:rPr lang="en-US" sz="1400" b="1" dirty="0">
                <a:latin typeface="Arial" panose="020B0604020202020204" pitchFamily="34" charset="0"/>
                <a:cs typeface="Arial" panose="020B0604020202020204" pitchFamily="34" charset="0"/>
              </a:rPr>
              <a:t>these things write we unto you</a:t>
            </a:r>
            <a:r>
              <a:rPr lang="en-US" sz="1400" b="0" dirty="0">
                <a:latin typeface="Arial" panose="020B0604020202020204" pitchFamily="34" charset="0"/>
                <a:cs typeface="Arial" panose="020B0604020202020204" pitchFamily="34" charset="0"/>
              </a:rPr>
              <a:t>, that your joy may be full.</a:t>
            </a:r>
          </a:p>
          <a:p>
            <a:r>
              <a:rPr lang="en-US" sz="1400" b="0" dirty="0">
                <a:latin typeface="Arial" panose="020B0604020202020204" pitchFamily="34" charset="0"/>
                <a:cs typeface="Arial" panose="020B0604020202020204" pitchFamily="34" charset="0"/>
              </a:rPr>
              <a:t> 5 This then is the </a:t>
            </a:r>
            <a:r>
              <a:rPr lang="en-US" sz="1400" b="1" dirty="0">
                <a:latin typeface="Arial" panose="020B0604020202020204" pitchFamily="34" charset="0"/>
                <a:cs typeface="Arial" panose="020B0604020202020204" pitchFamily="34" charset="0"/>
              </a:rPr>
              <a:t>message</a:t>
            </a:r>
            <a:r>
              <a:rPr lang="en-US" sz="1400" b="0" dirty="0">
                <a:latin typeface="Arial" panose="020B0604020202020204" pitchFamily="34" charset="0"/>
                <a:cs typeface="Arial" panose="020B0604020202020204" pitchFamily="34" charset="0"/>
              </a:rPr>
              <a:t> which we have heard of him, and declare unto you, that God is light, and in him is no darkness at all.</a:t>
            </a:r>
          </a:p>
          <a:p>
            <a:r>
              <a:rPr lang="en-US" sz="1400" b="0" dirty="0">
                <a:latin typeface="Arial" panose="020B0604020202020204" pitchFamily="34" charset="0"/>
                <a:cs typeface="Arial" panose="020B0604020202020204" pitchFamily="34" charset="0"/>
              </a:rPr>
              <a:t> 6 If we say that we have fellowship with him, and walk in darkness, we lie, and do not the truth:</a:t>
            </a:r>
          </a:p>
          <a:p>
            <a:r>
              <a:rPr lang="en-US" sz="1400" b="0" dirty="0">
                <a:latin typeface="Arial" panose="020B0604020202020204" pitchFamily="34" charset="0"/>
                <a:cs typeface="Arial" panose="020B0604020202020204" pitchFamily="34" charset="0"/>
              </a:rPr>
              <a:t> 7 But if we </a:t>
            </a:r>
            <a:r>
              <a:rPr lang="en-US" sz="1400" b="1" dirty="0">
                <a:latin typeface="Arial" panose="020B0604020202020204" pitchFamily="34" charset="0"/>
                <a:cs typeface="Arial" panose="020B0604020202020204" pitchFamily="34" charset="0"/>
              </a:rPr>
              <a:t>walk in the light, as he is in the light</a:t>
            </a:r>
            <a:r>
              <a:rPr lang="en-US" sz="1400" b="0" dirty="0">
                <a:latin typeface="Arial" panose="020B0604020202020204" pitchFamily="34" charset="0"/>
                <a:cs typeface="Arial" panose="020B0604020202020204" pitchFamily="34" charset="0"/>
              </a:rPr>
              <a:t>, we have fellowship one with another, and the blood of Jesus Christ his Son </a:t>
            </a:r>
            <a:r>
              <a:rPr lang="en-US" sz="1400" b="0" dirty="0" err="1">
                <a:latin typeface="Arial" panose="020B0604020202020204" pitchFamily="34" charset="0"/>
                <a:cs typeface="Arial" panose="020B0604020202020204" pitchFamily="34" charset="0"/>
              </a:rPr>
              <a:t>cleanseth</a:t>
            </a:r>
            <a:r>
              <a:rPr lang="en-US" sz="1400" b="0" dirty="0">
                <a:latin typeface="Arial" panose="020B0604020202020204" pitchFamily="34" charset="0"/>
                <a:cs typeface="Arial" panose="020B0604020202020204" pitchFamily="34" charset="0"/>
              </a:rPr>
              <a:t> us from all sin.</a:t>
            </a:r>
          </a:p>
          <a:p>
            <a:r>
              <a:rPr lang="en-US" sz="1400" b="0" dirty="0">
                <a:latin typeface="Arial" panose="020B0604020202020204" pitchFamily="34" charset="0"/>
                <a:cs typeface="Arial" panose="020B0604020202020204" pitchFamily="34" charset="0"/>
              </a:rPr>
              <a:t> 8 If we say that we have no sin, we deceive ourselves, and the truth is not in us.</a:t>
            </a:r>
          </a:p>
          <a:p>
            <a:r>
              <a:rPr lang="en-US" sz="1400" b="0" dirty="0">
                <a:latin typeface="Arial" panose="020B0604020202020204" pitchFamily="34" charset="0"/>
                <a:cs typeface="Arial" panose="020B0604020202020204" pitchFamily="34" charset="0"/>
              </a:rPr>
              <a:t> 9 </a:t>
            </a:r>
            <a:r>
              <a:rPr lang="en-US" sz="1400" b="1" dirty="0">
                <a:latin typeface="Arial" panose="020B0604020202020204" pitchFamily="34" charset="0"/>
                <a:cs typeface="Arial" panose="020B0604020202020204" pitchFamily="34" charset="0"/>
              </a:rPr>
              <a:t>If we confess our sins, he is faithful and just to forgive us our sins, and to cleanse us from all unrighteousness</a:t>
            </a:r>
            <a:r>
              <a:rPr lang="en-US" sz="1400" b="0" dirty="0">
                <a:latin typeface="Arial" panose="020B0604020202020204" pitchFamily="34" charset="0"/>
                <a:cs typeface="Arial" panose="020B0604020202020204" pitchFamily="34" charset="0"/>
              </a:rPr>
              <a:t>.</a:t>
            </a:r>
          </a:p>
          <a:p>
            <a:r>
              <a:rPr lang="en-US" sz="1400" b="0" dirty="0">
                <a:latin typeface="Arial" panose="020B0604020202020204" pitchFamily="34" charset="0"/>
                <a:cs typeface="Arial" panose="020B0604020202020204" pitchFamily="34" charset="0"/>
              </a:rPr>
              <a:t> 10 If we say that we have not sinned, we make him a liar, and his word is not in us.</a:t>
            </a:r>
          </a:p>
          <a:p>
            <a:r>
              <a:rPr lang="en-US" sz="1400" b="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1 Jn. 2:1-2 </a:t>
            </a:r>
            <a:r>
              <a:rPr lang="en-US" sz="1400" b="0" dirty="0">
                <a:latin typeface="Arial" panose="020B0604020202020204" pitchFamily="34" charset="0"/>
                <a:cs typeface="Arial" panose="020B0604020202020204" pitchFamily="34" charset="0"/>
              </a:rPr>
              <a:t>- My little children</a:t>
            </a:r>
            <a:r>
              <a:rPr lang="en-US" sz="1400" b="1" dirty="0">
                <a:latin typeface="Arial" panose="020B0604020202020204" pitchFamily="34" charset="0"/>
                <a:cs typeface="Arial" panose="020B0604020202020204" pitchFamily="34" charset="0"/>
              </a:rPr>
              <a:t>, these things write I unto you</a:t>
            </a:r>
            <a:r>
              <a:rPr lang="en-US" sz="1400" b="0" dirty="0">
                <a:latin typeface="Arial" panose="020B0604020202020204" pitchFamily="34" charset="0"/>
                <a:cs typeface="Arial" panose="020B0604020202020204" pitchFamily="34" charset="0"/>
              </a:rPr>
              <a:t>, that ye sin not. And if any man sin, </a:t>
            </a:r>
            <a:r>
              <a:rPr lang="en-US" sz="1400" b="1" dirty="0">
                <a:latin typeface="Arial" panose="020B0604020202020204" pitchFamily="34" charset="0"/>
                <a:cs typeface="Arial" panose="020B0604020202020204" pitchFamily="34" charset="0"/>
              </a:rPr>
              <a:t>we have an advocate with the Father, Jesus Christ the righteous: 2 And he is the propitiation for our sins</a:t>
            </a:r>
            <a:r>
              <a:rPr lang="en-US" sz="1400" b="0" dirty="0">
                <a:latin typeface="Arial" panose="020B0604020202020204" pitchFamily="34" charset="0"/>
                <a:cs typeface="Arial" panose="020B0604020202020204" pitchFamily="34" charset="0"/>
              </a:rPr>
              <a:t>: and not for ours only, but also for the sins of the whole world.</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AF5BBDBA-1663-4EBE-AE58-59845CA7F78D}"/>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04996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9"/>
            <a:ext cx="7313507" cy="3960812"/>
          </a:xfrm>
        </p:spPr>
        <p:txBody>
          <a:bodyPr/>
          <a:lstStyle/>
          <a:p>
            <a:r>
              <a:rPr lang="en-US" sz="1400" b="1" u="sng" dirty="0">
                <a:latin typeface="Arial" panose="020B0604020202020204" pitchFamily="34" charset="0"/>
                <a:cs typeface="Arial" panose="020B0604020202020204" pitchFamily="34" charset="0"/>
              </a:rPr>
              <a:t>1 John 2:3-5</a:t>
            </a:r>
          </a:p>
          <a:p>
            <a:r>
              <a:rPr lang="en-US" sz="1400" b="1" dirty="0">
                <a:latin typeface="Arial" panose="020B0604020202020204" pitchFamily="34" charset="0"/>
                <a:cs typeface="Arial" panose="020B0604020202020204" pitchFamily="34" charset="0"/>
              </a:rPr>
              <a:t>3 </a:t>
            </a:r>
            <a:r>
              <a:rPr lang="en-US" sz="1400" b="0" dirty="0">
                <a:latin typeface="Arial" panose="020B0604020202020204" pitchFamily="34" charset="0"/>
                <a:cs typeface="Arial" panose="020B0604020202020204" pitchFamily="34" charset="0"/>
              </a:rPr>
              <a:t>And hereby we do </a:t>
            </a:r>
            <a:r>
              <a:rPr lang="en-US" sz="1400" b="1" dirty="0">
                <a:latin typeface="Arial" panose="020B0604020202020204" pitchFamily="34" charset="0"/>
                <a:cs typeface="Arial" panose="020B0604020202020204" pitchFamily="34" charset="0"/>
              </a:rPr>
              <a:t>know that we know </a:t>
            </a:r>
            <a:r>
              <a:rPr lang="en-US" sz="1400" b="0" dirty="0">
                <a:latin typeface="Arial" panose="020B0604020202020204" pitchFamily="34" charset="0"/>
                <a:cs typeface="Arial" panose="020B0604020202020204" pitchFamily="34" charset="0"/>
              </a:rPr>
              <a:t>him, </a:t>
            </a:r>
            <a:r>
              <a:rPr lang="en-US" sz="1400" b="1" dirty="0">
                <a:latin typeface="Arial" panose="020B0604020202020204" pitchFamily="34" charset="0"/>
                <a:cs typeface="Arial" panose="020B0604020202020204" pitchFamily="34" charset="0"/>
              </a:rPr>
              <a:t>if we keep his commandments. </a:t>
            </a:r>
          </a:p>
          <a:p>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He that saith, I know him, and </a:t>
            </a:r>
            <a:r>
              <a:rPr lang="en-US" sz="1400" b="0" dirty="0" err="1">
                <a:latin typeface="Arial" panose="020B0604020202020204" pitchFamily="34" charset="0"/>
                <a:cs typeface="Arial" panose="020B0604020202020204" pitchFamily="34" charset="0"/>
              </a:rPr>
              <a:t>keepeth</a:t>
            </a:r>
            <a:r>
              <a:rPr lang="en-US" sz="1400" b="0" dirty="0">
                <a:latin typeface="Arial" panose="020B0604020202020204" pitchFamily="34" charset="0"/>
                <a:cs typeface="Arial" panose="020B0604020202020204" pitchFamily="34" charset="0"/>
              </a:rPr>
              <a:t> not his commandments, is a liar, and the </a:t>
            </a:r>
            <a:r>
              <a:rPr lang="en-US" sz="1400" b="1" dirty="0">
                <a:latin typeface="Arial" panose="020B0604020202020204" pitchFamily="34" charset="0"/>
                <a:cs typeface="Arial" panose="020B0604020202020204" pitchFamily="34" charset="0"/>
              </a:rPr>
              <a:t>truth is not in him</a:t>
            </a:r>
            <a:r>
              <a:rPr lang="en-US" sz="1400" b="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But whoso </a:t>
            </a:r>
            <a:r>
              <a:rPr lang="en-US" sz="1400" b="0" dirty="0" err="1">
                <a:latin typeface="Arial" panose="020B0604020202020204" pitchFamily="34" charset="0"/>
                <a:cs typeface="Arial" panose="020B0604020202020204" pitchFamily="34" charset="0"/>
              </a:rPr>
              <a:t>keepeth</a:t>
            </a:r>
            <a:r>
              <a:rPr lang="en-US" sz="1400" b="0" dirty="0">
                <a:latin typeface="Arial" panose="020B0604020202020204" pitchFamily="34" charset="0"/>
                <a:cs typeface="Arial" panose="020B0604020202020204" pitchFamily="34" charset="0"/>
              </a:rPr>
              <a:t> his word, in him verily is the love of God perfected: </a:t>
            </a:r>
            <a:r>
              <a:rPr lang="en-US" sz="1400" b="1" dirty="0">
                <a:latin typeface="Arial" panose="020B0604020202020204" pitchFamily="34" charset="0"/>
                <a:cs typeface="Arial" panose="020B0604020202020204" pitchFamily="34" charset="0"/>
              </a:rPr>
              <a:t>hereby </a:t>
            </a:r>
            <a:r>
              <a:rPr lang="en-US" sz="1400" b="1" u="sng" dirty="0">
                <a:latin typeface="Arial" panose="020B0604020202020204" pitchFamily="34" charset="0"/>
                <a:cs typeface="Arial" panose="020B0604020202020204" pitchFamily="34" charset="0"/>
              </a:rPr>
              <a:t>know</a:t>
            </a:r>
            <a:r>
              <a:rPr lang="en-US" sz="1400" b="1" dirty="0">
                <a:latin typeface="Arial" panose="020B0604020202020204" pitchFamily="34" charset="0"/>
                <a:cs typeface="Arial" panose="020B0604020202020204" pitchFamily="34" charset="0"/>
              </a:rPr>
              <a:t> we that we are in him.</a:t>
            </a:r>
          </a:p>
          <a:p>
            <a:pPr algn="l"/>
            <a:endParaRPr lang="en-US" sz="1400" b="1" dirty="0">
              <a:latin typeface="Arial" panose="020B0604020202020204" pitchFamily="34" charset="0"/>
              <a:cs typeface="Arial" panose="020B0604020202020204" pitchFamily="34" charset="0"/>
            </a:endParaRP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7FEBA1D8-4FFD-40D3-A50D-43B6E815F393}"/>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382458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3507" cy="5160961"/>
          </a:xfrm>
        </p:spPr>
        <p:txBody>
          <a:bodyPr/>
          <a:lstStyle/>
          <a:p>
            <a:r>
              <a:rPr lang="en-US" sz="1400" b="1" dirty="0">
                <a:solidFill>
                  <a:schemeClr val="tx1"/>
                </a:solidFill>
                <a:latin typeface="Arial" panose="020B0604020202020204" pitchFamily="34" charset="0"/>
                <a:cs typeface="Arial" panose="020B0604020202020204" pitchFamily="34" charset="0"/>
              </a:rPr>
              <a:t>1 Jn. 2:5, 24-27 </a:t>
            </a:r>
            <a:r>
              <a:rPr lang="en-US" sz="1400" b="0" dirty="0">
                <a:solidFill>
                  <a:schemeClr val="tx1"/>
                </a:solidFill>
                <a:latin typeface="Arial" panose="020B0604020202020204" pitchFamily="34" charset="0"/>
                <a:cs typeface="Arial" panose="020B0604020202020204" pitchFamily="34" charset="0"/>
              </a:rPr>
              <a:t>- But whoso </a:t>
            </a:r>
            <a:r>
              <a:rPr lang="en-US" sz="1400" b="0" dirty="0" err="1">
                <a:solidFill>
                  <a:schemeClr val="tx1"/>
                </a:solidFill>
                <a:latin typeface="Arial" panose="020B0604020202020204" pitchFamily="34" charset="0"/>
                <a:cs typeface="Arial" panose="020B0604020202020204" pitchFamily="34" charset="0"/>
              </a:rPr>
              <a:t>keepeth</a:t>
            </a:r>
            <a:r>
              <a:rPr lang="en-US" sz="1400" b="0" dirty="0">
                <a:solidFill>
                  <a:schemeClr val="tx1"/>
                </a:solidFill>
                <a:latin typeface="Arial" panose="020B0604020202020204" pitchFamily="34" charset="0"/>
                <a:cs typeface="Arial" panose="020B0604020202020204" pitchFamily="34" charset="0"/>
              </a:rPr>
              <a:t> his word, in him verily is the love of God perfected: hereby know we that we are in him. </a:t>
            </a:r>
            <a:r>
              <a:rPr lang="en-US" sz="1400" b="1" dirty="0">
                <a:solidFill>
                  <a:schemeClr val="tx1"/>
                </a:solidFill>
                <a:latin typeface="Arial" panose="020B0604020202020204" pitchFamily="34" charset="0"/>
                <a:cs typeface="Arial" panose="020B0604020202020204" pitchFamily="34" charset="0"/>
              </a:rPr>
              <a:t>24-27</a:t>
            </a:r>
            <a:r>
              <a:rPr lang="en-US" sz="1400" b="0" dirty="0">
                <a:solidFill>
                  <a:schemeClr val="tx1"/>
                </a:solidFill>
                <a:latin typeface="Arial" panose="020B0604020202020204" pitchFamily="34" charset="0"/>
                <a:cs typeface="Arial" panose="020B0604020202020204" pitchFamily="34" charset="0"/>
              </a:rPr>
              <a:t> Let that therefore abide in you, which ye have heard from the beginning. If that which ye have heard from the beginning shall remain in you, ye also shall continue in the Son, and in the Father. </a:t>
            </a:r>
            <a:r>
              <a:rPr lang="en-US" sz="1400" b="1" dirty="0">
                <a:solidFill>
                  <a:schemeClr val="tx1"/>
                </a:solidFill>
                <a:latin typeface="Arial" panose="020B0604020202020204" pitchFamily="34" charset="0"/>
                <a:cs typeface="Arial" panose="020B0604020202020204" pitchFamily="34" charset="0"/>
              </a:rPr>
              <a:t>25</a:t>
            </a:r>
            <a:r>
              <a:rPr lang="en-US" sz="1400" b="0" dirty="0">
                <a:solidFill>
                  <a:schemeClr val="tx1"/>
                </a:solidFill>
                <a:latin typeface="Arial" panose="020B0604020202020204" pitchFamily="34" charset="0"/>
                <a:cs typeface="Arial" panose="020B0604020202020204" pitchFamily="34" charset="0"/>
              </a:rPr>
              <a:t> And this is the promise that he hath promised us, even eternal life. 26 These things have I written unto you concerning them that seduce you. </a:t>
            </a:r>
            <a:r>
              <a:rPr lang="en-US" sz="1400" b="1" dirty="0">
                <a:solidFill>
                  <a:schemeClr val="tx1"/>
                </a:solidFill>
                <a:latin typeface="Arial" panose="020B0604020202020204" pitchFamily="34" charset="0"/>
                <a:cs typeface="Arial" panose="020B0604020202020204" pitchFamily="34" charset="0"/>
              </a:rPr>
              <a:t>27</a:t>
            </a:r>
            <a:r>
              <a:rPr lang="en-US" sz="1400" b="0" dirty="0">
                <a:solidFill>
                  <a:schemeClr val="tx1"/>
                </a:solidFill>
                <a:latin typeface="Arial" panose="020B0604020202020204" pitchFamily="34" charset="0"/>
                <a:cs typeface="Arial" panose="020B0604020202020204" pitchFamily="34" charset="0"/>
              </a:rPr>
              <a:t> But </a:t>
            </a:r>
            <a:r>
              <a:rPr lang="en-US" sz="1400" b="1" dirty="0">
                <a:solidFill>
                  <a:schemeClr val="tx1"/>
                </a:solidFill>
                <a:latin typeface="Arial" panose="020B0604020202020204" pitchFamily="34" charset="0"/>
                <a:cs typeface="Arial" panose="020B0604020202020204" pitchFamily="34" charset="0"/>
              </a:rPr>
              <a:t>the anointing which ye have received of him </a:t>
            </a:r>
            <a:r>
              <a:rPr lang="en-US" sz="1400" b="1" dirty="0" err="1">
                <a:solidFill>
                  <a:schemeClr val="tx1"/>
                </a:solidFill>
                <a:latin typeface="Arial" panose="020B0604020202020204" pitchFamily="34" charset="0"/>
                <a:cs typeface="Arial" panose="020B0604020202020204" pitchFamily="34" charset="0"/>
              </a:rPr>
              <a:t>abideth</a:t>
            </a:r>
            <a:r>
              <a:rPr lang="en-US" sz="1400" b="1" dirty="0">
                <a:solidFill>
                  <a:schemeClr val="tx1"/>
                </a:solidFill>
                <a:latin typeface="Arial" panose="020B0604020202020204" pitchFamily="34" charset="0"/>
                <a:cs typeface="Arial" panose="020B0604020202020204" pitchFamily="34" charset="0"/>
              </a:rPr>
              <a:t> in you</a:t>
            </a:r>
            <a:r>
              <a:rPr lang="en-US" sz="1400" b="0" dirty="0">
                <a:solidFill>
                  <a:schemeClr val="tx1"/>
                </a:solidFill>
                <a:latin typeface="Arial" panose="020B0604020202020204" pitchFamily="34" charset="0"/>
                <a:cs typeface="Arial" panose="020B0604020202020204" pitchFamily="34" charset="0"/>
              </a:rPr>
              <a:t>, and ye need not that any man teach you: but as the same anointing </a:t>
            </a:r>
            <a:r>
              <a:rPr lang="en-US" sz="1400" b="0" dirty="0" err="1">
                <a:solidFill>
                  <a:schemeClr val="tx1"/>
                </a:solidFill>
                <a:latin typeface="Arial" panose="020B0604020202020204" pitchFamily="34" charset="0"/>
                <a:cs typeface="Arial" panose="020B0604020202020204" pitchFamily="34" charset="0"/>
              </a:rPr>
              <a:t>teacheth</a:t>
            </a:r>
            <a:r>
              <a:rPr lang="en-US" sz="1400" b="0" dirty="0">
                <a:solidFill>
                  <a:schemeClr val="tx1"/>
                </a:solidFill>
                <a:latin typeface="Arial" panose="020B0604020202020204" pitchFamily="34" charset="0"/>
                <a:cs typeface="Arial" panose="020B0604020202020204" pitchFamily="34" charset="0"/>
              </a:rPr>
              <a:t> you of all things, and is truth, and is no lie, and even as it hath taught you, ye shall abide in him.</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 6:16-18 </a:t>
            </a:r>
            <a:r>
              <a:rPr lang="en-US" sz="1400" b="0" dirty="0">
                <a:latin typeface="Arial" panose="020B0604020202020204" pitchFamily="34" charset="0"/>
                <a:cs typeface="Arial" panose="020B0604020202020204" pitchFamily="34" charset="0"/>
              </a:rPr>
              <a:t>-  Know ye not, that to whom ye yield yourselves servants to obey, his servants ye are to whom ye obey; whether of sin unto death, or of obedience unto righteousness? 17 But God be thanked, that ye were the servants of sin, </a:t>
            </a:r>
            <a:r>
              <a:rPr lang="en-US" sz="1400" b="1" dirty="0">
                <a:latin typeface="Arial" panose="020B0604020202020204" pitchFamily="34" charset="0"/>
                <a:cs typeface="Arial" panose="020B0604020202020204" pitchFamily="34" charset="0"/>
              </a:rPr>
              <a:t>but ye have obeyed from the heart that form of doctrine which was delivered you</a:t>
            </a:r>
            <a:r>
              <a:rPr lang="en-US" sz="1400" b="0" dirty="0">
                <a:latin typeface="Arial" panose="020B0604020202020204" pitchFamily="34" charset="0"/>
                <a:cs typeface="Arial" panose="020B0604020202020204" pitchFamily="34" charset="0"/>
              </a:rPr>
              <a:t>. 18 Being </a:t>
            </a:r>
            <a:r>
              <a:rPr lang="en-US" sz="1400" b="1" dirty="0">
                <a:latin typeface="Arial" panose="020B0604020202020204" pitchFamily="34" charset="0"/>
                <a:cs typeface="Arial" panose="020B0604020202020204" pitchFamily="34" charset="0"/>
              </a:rPr>
              <a:t>then made free </a:t>
            </a:r>
            <a:r>
              <a:rPr lang="en-US" sz="1400" b="0" dirty="0">
                <a:latin typeface="Arial" panose="020B0604020202020204" pitchFamily="34" charset="0"/>
                <a:cs typeface="Arial" panose="020B0604020202020204" pitchFamily="34" charset="0"/>
              </a:rPr>
              <a:t>from sin, ye became the servants of righteousness</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Jn. 14:23 - </a:t>
            </a:r>
            <a:r>
              <a:rPr lang="en-US" sz="1400" b="0" dirty="0">
                <a:latin typeface="Arial" panose="020B0604020202020204" pitchFamily="34" charset="0"/>
                <a:cs typeface="Arial" panose="020B0604020202020204" pitchFamily="34" charset="0"/>
              </a:rPr>
              <a:t>Jesus answered and said unto him, If </a:t>
            </a:r>
            <a:r>
              <a:rPr lang="en-US" sz="1400" b="0" dirty="0">
                <a:solidFill>
                  <a:schemeClr val="tx1"/>
                </a:solidFill>
                <a:latin typeface="Arial" panose="020B0604020202020204" pitchFamily="34" charset="0"/>
                <a:cs typeface="Arial" panose="020B0604020202020204" pitchFamily="34" charset="0"/>
              </a:rPr>
              <a:t>a man love me, he will keep my words: and my Father will love him, and we will come unto him, and </a:t>
            </a:r>
            <a:r>
              <a:rPr lang="en-US" sz="1400" b="1" dirty="0">
                <a:solidFill>
                  <a:schemeClr val="tx1"/>
                </a:solidFill>
                <a:latin typeface="Arial" panose="020B0604020202020204" pitchFamily="34" charset="0"/>
                <a:cs typeface="Arial" panose="020B0604020202020204" pitchFamily="34" charset="0"/>
              </a:rPr>
              <a:t>make our abode with </a:t>
            </a:r>
            <a:r>
              <a:rPr lang="en-US" sz="1400" b="0" dirty="0">
                <a:solidFill>
                  <a:schemeClr val="tx1"/>
                </a:solidFill>
                <a:latin typeface="Arial" panose="020B0604020202020204" pitchFamily="34" charset="0"/>
                <a:cs typeface="Arial" panose="020B0604020202020204" pitchFamily="34" charset="0"/>
              </a:rPr>
              <a:t>him.</a:t>
            </a:r>
          </a:p>
          <a:p>
            <a:r>
              <a:rPr lang="en-US" sz="1400" b="1" dirty="0">
                <a:solidFill>
                  <a:schemeClr val="tx1"/>
                </a:solidFill>
                <a:latin typeface="Arial" panose="020B0604020202020204" pitchFamily="34" charset="0"/>
                <a:cs typeface="Arial" panose="020B0604020202020204" pitchFamily="34" charset="0"/>
              </a:rPr>
              <a:t>2 Jn. 9 </a:t>
            </a:r>
            <a:r>
              <a:rPr lang="en-US" sz="1400" b="0" dirty="0">
                <a:solidFill>
                  <a:schemeClr val="tx1"/>
                </a:solidFill>
                <a:latin typeface="Arial" panose="020B0604020202020204" pitchFamily="34" charset="0"/>
                <a:cs typeface="Arial" panose="020B0604020202020204" pitchFamily="34" charset="0"/>
              </a:rPr>
              <a:t>- Whosoever </a:t>
            </a:r>
            <a:r>
              <a:rPr lang="en-US" sz="1400" b="0" dirty="0" err="1">
                <a:solidFill>
                  <a:schemeClr val="tx1"/>
                </a:solidFill>
                <a:latin typeface="Arial" panose="020B0604020202020204" pitchFamily="34" charset="0"/>
                <a:cs typeface="Arial" panose="020B0604020202020204" pitchFamily="34" charset="0"/>
              </a:rPr>
              <a:t>transgresseth</a:t>
            </a:r>
            <a:r>
              <a:rPr lang="en-US" sz="1400" b="0" dirty="0">
                <a:solidFill>
                  <a:schemeClr val="tx1"/>
                </a:solidFill>
                <a:latin typeface="Arial" panose="020B0604020202020204" pitchFamily="34" charset="0"/>
                <a:cs typeface="Arial" panose="020B0604020202020204" pitchFamily="34" charset="0"/>
              </a:rPr>
              <a:t>, and </a:t>
            </a:r>
            <a:r>
              <a:rPr lang="en-US" sz="1400" b="0" dirty="0" err="1">
                <a:solidFill>
                  <a:schemeClr val="tx1"/>
                </a:solidFill>
                <a:latin typeface="Arial" panose="020B0604020202020204" pitchFamily="34" charset="0"/>
                <a:cs typeface="Arial" panose="020B0604020202020204" pitchFamily="34" charset="0"/>
              </a:rPr>
              <a:t>abideth</a:t>
            </a:r>
            <a:r>
              <a:rPr lang="en-US" sz="1400" b="0" dirty="0">
                <a:solidFill>
                  <a:schemeClr val="tx1"/>
                </a:solidFill>
                <a:latin typeface="Arial" panose="020B0604020202020204" pitchFamily="34" charset="0"/>
                <a:cs typeface="Arial" panose="020B0604020202020204" pitchFamily="34" charset="0"/>
              </a:rPr>
              <a:t> not in the doctrine of Christ, hath not God. He that </a:t>
            </a:r>
            <a:r>
              <a:rPr lang="en-US" sz="1400" b="0" dirty="0" err="1">
                <a:solidFill>
                  <a:schemeClr val="tx1"/>
                </a:solidFill>
                <a:latin typeface="Arial" panose="020B0604020202020204" pitchFamily="34" charset="0"/>
                <a:cs typeface="Arial" panose="020B0604020202020204" pitchFamily="34" charset="0"/>
              </a:rPr>
              <a:t>abideth</a:t>
            </a:r>
            <a:r>
              <a:rPr lang="en-US" sz="1400" b="0" dirty="0">
                <a:solidFill>
                  <a:schemeClr val="tx1"/>
                </a:solidFill>
                <a:latin typeface="Arial" panose="020B0604020202020204" pitchFamily="34" charset="0"/>
                <a:cs typeface="Arial" panose="020B0604020202020204" pitchFamily="34" charset="0"/>
              </a:rPr>
              <a:t> in the doctrine of Christ, he hath both the Father and the Son.</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6C65C18D-A58C-4061-AD4B-3C2D1A60BE14}"/>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118751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9"/>
            <a:ext cx="7313506" cy="5160962"/>
          </a:xfrm>
        </p:spPr>
        <p:txBody>
          <a:bodyPr/>
          <a:lstStyle/>
          <a:p>
            <a:r>
              <a:rPr lang="en-US" sz="1400" b="1" dirty="0">
                <a:latin typeface="Arial" panose="020B0604020202020204" pitchFamily="34" charset="0"/>
                <a:cs typeface="Arial" panose="020B0604020202020204" pitchFamily="34" charset="0"/>
              </a:rPr>
              <a:t>1 Jn. 3:7-9  </a:t>
            </a:r>
            <a:r>
              <a:rPr lang="en-US" sz="1400" b="0" dirty="0">
                <a:latin typeface="Arial" panose="020B0604020202020204" pitchFamily="34" charset="0"/>
                <a:cs typeface="Arial" panose="020B0604020202020204" pitchFamily="34" charset="0"/>
              </a:rPr>
              <a:t>- Little children, let no man deceive you: he that doeth righteousness is righteous, even as he is righteous.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He that </a:t>
            </a:r>
            <a:r>
              <a:rPr lang="en-US" sz="1400" b="0" dirty="0" err="1">
                <a:latin typeface="Arial" panose="020B0604020202020204" pitchFamily="34" charset="0"/>
                <a:cs typeface="Arial" panose="020B0604020202020204" pitchFamily="34" charset="0"/>
              </a:rPr>
              <a:t>committeth</a:t>
            </a:r>
            <a:r>
              <a:rPr lang="en-US" sz="1400" b="0" dirty="0">
                <a:latin typeface="Arial" panose="020B0604020202020204" pitchFamily="34" charset="0"/>
                <a:cs typeface="Arial" panose="020B0604020202020204" pitchFamily="34" charset="0"/>
              </a:rPr>
              <a:t> sin is of the devil; for the devil </a:t>
            </a:r>
            <a:r>
              <a:rPr lang="en-US" sz="1400" b="0" dirty="0" err="1">
                <a:latin typeface="Arial" panose="020B0604020202020204" pitchFamily="34" charset="0"/>
                <a:cs typeface="Arial" panose="020B0604020202020204" pitchFamily="34" charset="0"/>
              </a:rPr>
              <a:t>sinneth</a:t>
            </a:r>
            <a:r>
              <a:rPr lang="en-US" sz="1400" b="0" dirty="0">
                <a:latin typeface="Arial" panose="020B0604020202020204" pitchFamily="34" charset="0"/>
                <a:cs typeface="Arial" panose="020B0604020202020204" pitchFamily="34" charset="0"/>
              </a:rPr>
              <a:t> from the beginning. For this purpose the Son of God was manifested, that he might destroy the works of the devil.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Whosoever is born of God doth not </a:t>
            </a:r>
            <a:r>
              <a:rPr lang="en-US" sz="1400" b="1" dirty="0">
                <a:latin typeface="Arial" panose="020B0604020202020204" pitchFamily="34" charset="0"/>
                <a:cs typeface="Arial" panose="020B0604020202020204" pitchFamily="34" charset="0"/>
              </a:rPr>
              <a:t>commit sin; for his seed </a:t>
            </a:r>
            <a:r>
              <a:rPr lang="en-US" sz="1400" b="1" dirty="0" err="1">
                <a:latin typeface="Arial" panose="020B0604020202020204" pitchFamily="34" charset="0"/>
                <a:cs typeface="Arial" panose="020B0604020202020204" pitchFamily="34" charset="0"/>
              </a:rPr>
              <a:t>remaineth</a:t>
            </a:r>
            <a:r>
              <a:rPr lang="en-US" sz="1400" b="1" dirty="0">
                <a:latin typeface="Arial" panose="020B0604020202020204" pitchFamily="34" charset="0"/>
                <a:cs typeface="Arial" panose="020B0604020202020204" pitchFamily="34" charset="0"/>
              </a:rPr>
              <a:t> in him</a:t>
            </a:r>
            <a:r>
              <a:rPr lang="en-US" sz="1400" b="0" dirty="0">
                <a:latin typeface="Arial" panose="020B0604020202020204" pitchFamily="34" charset="0"/>
                <a:cs typeface="Arial" panose="020B0604020202020204" pitchFamily="34" charset="0"/>
              </a:rPr>
              <a:t>: and he cannot sin, because he is born of God. </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Jn. 5:1 </a:t>
            </a:r>
            <a:r>
              <a:rPr lang="en-US" sz="1400" b="0" dirty="0">
                <a:latin typeface="Arial" panose="020B0604020202020204" pitchFamily="34" charset="0"/>
                <a:cs typeface="Arial" panose="020B0604020202020204" pitchFamily="34" charset="0"/>
              </a:rPr>
              <a:t>- Whosoever believeth that Jesus is the Christ is born of God: and every one that loveth him that begat loveth him also that is begotten of him.</a:t>
            </a:r>
          </a:p>
          <a:p>
            <a:r>
              <a:rPr lang="en-US" sz="1400" b="1" dirty="0">
                <a:latin typeface="Arial" panose="020B0604020202020204" pitchFamily="34" charset="0"/>
                <a:cs typeface="Arial" panose="020B0604020202020204" pitchFamily="34" charset="0"/>
              </a:rPr>
              <a:t>Gal. 3:26-27 </a:t>
            </a:r>
            <a:r>
              <a:rPr lang="en-US" sz="1400" b="0" dirty="0">
                <a:latin typeface="Arial" panose="020B0604020202020204" pitchFamily="34" charset="0"/>
                <a:cs typeface="Arial" panose="020B0604020202020204" pitchFamily="34" charset="0"/>
              </a:rPr>
              <a:t>-  For ye are all the children of God by faith in Christ Jesus. 27 For as many of you as have been baptized into Christ have put on Christ.</a:t>
            </a:r>
          </a:p>
          <a:p>
            <a:r>
              <a:rPr lang="en-US" sz="1400" b="1" dirty="0">
                <a:latin typeface="Arial" panose="020B0604020202020204" pitchFamily="34" charset="0"/>
                <a:cs typeface="Arial" panose="020B0604020202020204" pitchFamily="34" charset="0"/>
              </a:rPr>
              <a:t>1 Jn. 3:19-20 </a:t>
            </a:r>
            <a:r>
              <a:rPr lang="en-US" sz="1400" b="0" dirty="0">
                <a:latin typeface="Arial" panose="020B0604020202020204" pitchFamily="34" charset="0"/>
                <a:cs typeface="Arial" panose="020B0604020202020204" pitchFamily="34" charset="0"/>
              </a:rPr>
              <a:t>- And hereby we know that we are of the truth, and shall assure our hearts before him. 20 For if our heart condemn us, God is greater than our heart, and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all things.</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AFC79BB9-6C88-49C6-96B9-CEBC2841AF73}"/>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1244792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9"/>
            <a:ext cx="7313506" cy="5160962"/>
          </a:xfrm>
        </p:spPr>
        <p:txBody>
          <a:bodyPr/>
          <a:lstStyle/>
          <a:p>
            <a:r>
              <a:rPr lang="en-US" sz="1400" b="1" i="0" dirty="0">
                <a:latin typeface="Arial" panose="020B0604020202020204" pitchFamily="34" charset="0"/>
                <a:cs typeface="Arial" panose="020B0604020202020204" pitchFamily="34" charset="0"/>
              </a:rPr>
              <a:t>1 Jn. 5:1-3 </a:t>
            </a:r>
            <a:r>
              <a:rPr lang="en-US" sz="1400" b="0" dirty="0">
                <a:latin typeface="Arial" panose="020B0604020202020204" pitchFamily="34" charset="0"/>
                <a:cs typeface="Arial" panose="020B0604020202020204" pitchFamily="34" charset="0"/>
              </a:rPr>
              <a:t>- Whosoever believeth that Jesus is the Christ is born of God: and every one that loveth him that begat loveth him also that is begotten of him. 2 By this we know that we love the children of God, when we love God, and keep his commandments. 3 For this is the love of God, that we keep his commandments: and his commandments are not grievous. </a:t>
            </a:r>
          </a:p>
          <a:p>
            <a:pPr algn="l"/>
            <a:r>
              <a:rPr lang="en-US" sz="1400" b="1" dirty="0">
                <a:latin typeface="Arial" panose="020B0604020202020204" pitchFamily="34" charset="0"/>
                <a:cs typeface="Arial" panose="020B0604020202020204" pitchFamily="34" charset="0"/>
              </a:rPr>
              <a:t>begotten of God (5:1-5):</a:t>
            </a:r>
          </a:p>
          <a:p>
            <a:pPr algn="l"/>
            <a:endParaRPr lang="en-US" sz="1400" b="1" i="0" dirty="0">
              <a:latin typeface="Arial" panose="020B0604020202020204" pitchFamily="34" charset="0"/>
              <a:cs typeface="Arial" panose="020B0604020202020204" pitchFamily="34" charset="0"/>
            </a:endParaRPr>
          </a:p>
          <a:p>
            <a:pPr algn="l"/>
            <a:r>
              <a:rPr lang="en-US" sz="1400" b="1" i="0" dirty="0">
                <a:latin typeface="Arial" panose="020B0604020202020204" pitchFamily="34" charset="0"/>
                <a:cs typeface="Arial" panose="020B0604020202020204" pitchFamily="34" charset="0"/>
              </a:rPr>
              <a:t>Philippians 2:1-5 KJV </a:t>
            </a:r>
            <a:r>
              <a:rPr lang="en-US" sz="1400" b="0" i="0" dirty="0">
                <a:latin typeface="Arial" panose="020B0604020202020204" pitchFamily="34" charset="0"/>
                <a:cs typeface="Arial" panose="020B0604020202020204" pitchFamily="34" charset="0"/>
              </a:rPr>
              <a:t>1 If there be therefore any consolation in Christ, if any comfort of love, if any fellowship of the Spirit, if any bowels and mercies, </a:t>
            </a:r>
            <a:r>
              <a:rPr lang="en-US" sz="1400" b="1" i="0" dirty="0">
                <a:latin typeface="Arial" panose="020B0604020202020204" pitchFamily="34" charset="0"/>
                <a:cs typeface="Arial" panose="020B0604020202020204" pitchFamily="34" charset="0"/>
              </a:rPr>
              <a:t>2</a:t>
            </a:r>
            <a:r>
              <a:rPr lang="en-US" sz="1400" b="0" i="0" dirty="0">
                <a:latin typeface="Arial" panose="020B0604020202020204" pitchFamily="34" charset="0"/>
                <a:cs typeface="Arial" panose="020B0604020202020204" pitchFamily="34" charset="0"/>
              </a:rPr>
              <a:t> Fulfil ye my joy, that ye be likeminded, having the same love, being of one accord, of one mind. </a:t>
            </a:r>
            <a:r>
              <a:rPr lang="en-US" sz="1400" b="1" i="0" dirty="0">
                <a:latin typeface="Arial" panose="020B0604020202020204" pitchFamily="34" charset="0"/>
                <a:cs typeface="Arial" panose="020B0604020202020204" pitchFamily="34" charset="0"/>
              </a:rPr>
              <a:t>3</a:t>
            </a:r>
            <a:r>
              <a:rPr lang="en-US" sz="1400" b="0" i="0" dirty="0">
                <a:latin typeface="Arial" panose="020B0604020202020204" pitchFamily="34" charset="0"/>
                <a:cs typeface="Arial" panose="020B0604020202020204" pitchFamily="34" charset="0"/>
              </a:rPr>
              <a:t> Let nothing be done through strife or vainglory; but in lowliness of mind let each esteem other better than themselves. </a:t>
            </a:r>
            <a:r>
              <a:rPr lang="en-US" sz="1400" b="1" i="0" dirty="0">
                <a:latin typeface="Arial" panose="020B0604020202020204" pitchFamily="34" charset="0"/>
                <a:cs typeface="Arial" panose="020B0604020202020204" pitchFamily="34" charset="0"/>
              </a:rPr>
              <a:t>4</a:t>
            </a:r>
            <a:r>
              <a:rPr lang="en-US" sz="1400" b="0" i="0" dirty="0">
                <a:latin typeface="Arial" panose="020B0604020202020204" pitchFamily="34" charset="0"/>
                <a:cs typeface="Arial" panose="020B0604020202020204" pitchFamily="34" charset="0"/>
              </a:rPr>
              <a:t> Look not every man on his own things, but every man also on the things of others. </a:t>
            </a:r>
            <a:r>
              <a:rPr lang="en-US" sz="1400" b="1" i="0" dirty="0">
                <a:latin typeface="Arial" panose="020B0604020202020204" pitchFamily="34" charset="0"/>
                <a:cs typeface="Arial" panose="020B0604020202020204" pitchFamily="34" charset="0"/>
              </a:rPr>
              <a:t>5 </a:t>
            </a:r>
            <a:r>
              <a:rPr lang="en-US" sz="1400" b="0" i="0" dirty="0">
                <a:latin typeface="Arial" panose="020B0604020202020204" pitchFamily="34" charset="0"/>
                <a:cs typeface="Arial" panose="020B0604020202020204" pitchFamily="34" charset="0"/>
              </a:rPr>
              <a:t> Let this mind be in you, which was also in Christ Jesus:</a:t>
            </a:r>
          </a:p>
          <a:p>
            <a:pPr algn="l"/>
            <a:endParaRPr lang="en-US" sz="1400" b="1"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1 John 2:29 </a:t>
            </a:r>
            <a:r>
              <a:rPr lang="en-US" sz="1400" dirty="0">
                <a:latin typeface="Arial" panose="020B0604020202020204" pitchFamily="34" charset="0"/>
                <a:cs typeface="Arial" panose="020B0604020202020204" pitchFamily="34" charset="0"/>
              </a:rPr>
              <a:t>- If ye know that he is righteous, ye know that every one that doeth righteousness is born of him.).</a:t>
            </a:r>
          </a:p>
          <a:p>
            <a:pPr algn="l"/>
            <a:r>
              <a:rPr lang="en-US" sz="1400" b="1" dirty="0">
                <a:latin typeface="Arial" panose="020B0604020202020204" pitchFamily="34" charset="0"/>
                <a:cs typeface="Arial" panose="020B0604020202020204" pitchFamily="34" charset="0"/>
              </a:rPr>
              <a:t>1 John 4:7, 17</a:t>
            </a:r>
            <a:r>
              <a:rPr lang="en-US" sz="1400" dirty="0">
                <a:latin typeface="Arial" panose="020B0604020202020204" pitchFamily="34" charset="0"/>
                <a:cs typeface="Arial" panose="020B0604020202020204" pitchFamily="34" charset="0"/>
              </a:rPr>
              <a:t> - Beloved, let us love one another: for love is of God; and every one that loveth is born of God, and </a:t>
            </a:r>
            <a:r>
              <a:rPr lang="en-US" sz="1400" dirty="0" err="1">
                <a:latin typeface="Arial" panose="020B0604020202020204" pitchFamily="34" charset="0"/>
                <a:cs typeface="Arial" panose="020B0604020202020204" pitchFamily="34" charset="0"/>
              </a:rPr>
              <a:t>knoweth</a:t>
            </a:r>
            <a:r>
              <a:rPr lang="en-US" sz="1400" dirty="0">
                <a:latin typeface="Arial" panose="020B0604020202020204" pitchFamily="34" charset="0"/>
                <a:cs typeface="Arial" panose="020B0604020202020204" pitchFamily="34" charset="0"/>
              </a:rPr>
              <a:t> God</a:t>
            </a:r>
            <a:r>
              <a:rPr lang="en-US" sz="1400" b="1" dirty="0">
                <a:latin typeface="Arial" panose="020B0604020202020204" pitchFamily="34" charset="0"/>
                <a:cs typeface="Arial" panose="020B0604020202020204" pitchFamily="34" charset="0"/>
              </a:rPr>
              <a:t>. 17 </a:t>
            </a:r>
            <a:r>
              <a:rPr lang="en-US" sz="1400" dirty="0">
                <a:latin typeface="Arial" panose="020B0604020202020204" pitchFamily="34" charset="0"/>
                <a:cs typeface="Arial" panose="020B0604020202020204" pitchFamily="34" charset="0"/>
              </a:rPr>
              <a:t>Herein is our love made perfect, that we may have boldness in the day of judgment: because as he is, so are we in this world.</a:t>
            </a:r>
          </a:p>
          <a:p>
            <a:pPr algn="l"/>
            <a:r>
              <a:rPr lang="en-US" sz="1400" b="1" dirty="0">
                <a:latin typeface="Arial" panose="020B0604020202020204" pitchFamily="34" charset="0"/>
                <a:cs typeface="Arial" panose="020B0604020202020204" pitchFamily="34" charset="0"/>
              </a:rPr>
              <a:t>1 John 5:1 </a:t>
            </a:r>
            <a:r>
              <a:rPr lang="en-US" sz="1400" dirty="0">
                <a:latin typeface="Arial" panose="020B0604020202020204" pitchFamily="34" charset="0"/>
                <a:cs typeface="Arial" panose="020B0604020202020204" pitchFamily="34" charset="0"/>
              </a:rPr>
              <a:t>- See above</a:t>
            </a:r>
          </a:p>
          <a:p>
            <a:pPr algn="l"/>
            <a:r>
              <a:rPr lang="en-US" sz="1400" b="1" dirty="0">
                <a:latin typeface="Arial" panose="020B0604020202020204" pitchFamily="34" charset="0"/>
                <a:cs typeface="Arial" panose="020B0604020202020204" pitchFamily="34" charset="0"/>
              </a:rPr>
              <a:t>1 John 3:10 </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!n this the children of God are manifest, and the children of the devil: whosoever doeth not righteousness is not of God, neither he that loveth not his brother.</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01B7CCCD-4087-4EEF-81CA-3ADE3E971BEE}"/>
              </a:ext>
            </a:extLst>
          </p:cNvPr>
          <p:cNvSpPr>
            <a:spLocks noGrp="1"/>
          </p:cNvSpPr>
          <p:nvPr>
            <p:ph type="dt" idx="1"/>
          </p:nvPr>
        </p:nvSpPr>
        <p:spPr/>
        <p:txBody>
          <a:bodyPr/>
          <a:lstStyle/>
          <a:p>
            <a:r>
              <a:rPr lang="en-US"/>
              <a:t>05/07/2023 PM</a:t>
            </a:r>
            <a:endParaRPr lang="en-US" dirty="0"/>
          </a:p>
        </p:txBody>
      </p:sp>
    </p:spTree>
    <p:extLst>
      <p:ext uri="{BB962C8B-B14F-4D97-AF65-F5344CB8AC3E}">
        <p14:creationId xmlns:p14="http://schemas.microsoft.com/office/powerpoint/2010/main" val="406006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498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071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4523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0436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6561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7674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63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4083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8047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605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03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0275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0779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6374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5315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692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5/8/2023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4267416"/>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28955" y="0"/>
            <a:ext cx="9015045" cy="685800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349683" y="4200663"/>
            <a:ext cx="6686549" cy="981684"/>
          </a:xfrm>
        </p:spPr>
        <p:txBody>
          <a:bodyPr>
            <a:normAutofit fontScale="90000"/>
          </a:bodyPr>
          <a:lstStyle/>
          <a:p>
            <a:r>
              <a:rPr lang="en-US" sz="6000" b="1" dirty="0">
                <a:solidFill>
                  <a:schemeClr val="tx1"/>
                </a:solidFill>
                <a:latin typeface="Candara" panose="020E0502030303020204" pitchFamily="34" charset="0"/>
              </a:rPr>
              <a:t>Blessed Assurances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466300" y="5061799"/>
            <a:ext cx="2038900" cy="553554"/>
          </a:xfrm>
        </p:spPr>
        <p:txBody>
          <a:bodyPr>
            <a:noAutofit/>
          </a:bodyPr>
          <a:lstStyle/>
          <a:p>
            <a:r>
              <a:rPr lang="en-US" sz="2400" b="1" dirty="0">
                <a:solidFill>
                  <a:schemeClr val="tx1"/>
                </a:solidFill>
                <a:latin typeface="Candara" panose="020E0502030303020204" pitchFamily="34" charset="0"/>
              </a:rPr>
              <a:t>1 John 3:19-20</a:t>
            </a:r>
          </a:p>
        </p:txBody>
      </p:sp>
      <p:sp>
        <p:nvSpPr>
          <p:cNvPr id="3" name="Date Placeholder 2">
            <a:extLst>
              <a:ext uri="{FF2B5EF4-FFF2-40B4-BE49-F238E27FC236}">
                <a16:creationId xmlns:a16="http://schemas.microsoft.com/office/drawing/2014/main" id="{EC21861A-052D-BFF1-E8C4-EF86C8D5766D}"/>
              </a:ext>
            </a:extLst>
          </p:cNvPr>
          <p:cNvSpPr>
            <a:spLocks noGrp="1"/>
          </p:cNvSpPr>
          <p:nvPr>
            <p:ph type="dt" sz="half" idx="10"/>
          </p:nvPr>
        </p:nvSpPr>
        <p:spPr/>
        <p:txBody>
          <a:bodyPr/>
          <a:lstStyle/>
          <a:p>
            <a:r>
              <a:rPr lang="en-US"/>
              <a:t>5/7/2023 PM</a:t>
            </a:r>
            <a:endParaRPr lang="en-US" dirty="0"/>
          </a:p>
        </p:txBody>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30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1" dur="3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8049" y="1383057"/>
            <a:ext cx="8063551" cy="5052912"/>
          </a:xfrm>
        </p:spPr>
        <p:txBody>
          <a:bodyPr>
            <a:normAutofit/>
          </a:bodyPr>
          <a:lstStyle/>
          <a:p>
            <a:pPr marL="0" indent="0">
              <a:buNone/>
            </a:pPr>
            <a:r>
              <a:rPr lang="en-US" sz="3200" b="1" dirty="0">
                <a:latin typeface="Candara" panose="020E0502030303020204" pitchFamily="34" charset="0"/>
              </a:rPr>
              <a:t>We are </a:t>
            </a:r>
            <a:r>
              <a:rPr lang="en-US" sz="3200" b="1" i="1" u="sng" dirty="0">
                <a:latin typeface="Candara" panose="020E0502030303020204" pitchFamily="34" charset="0"/>
              </a:rPr>
              <a:t>assured</a:t>
            </a:r>
            <a:r>
              <a:rPr lang="en-US" sz="3200" b="1" dirty="0">
                <a:latin typeface="Candara" panose="020E0502030303020204" pitchFamily="34" charset="0"/>
              </a:rPr>
              <a:t> because we believe </a:t>
            </a:r>
            <a:r>
              <a:rPr lang="en-US" sz="3200" b="1" i="1" dirty="0">
                <a:latin typeface="Candara" panose="020E0502030303020204" pitchFamily="34" charset="0"/>
              </a:rPr>
              <a:t>“the record”</a:t>
            </a:r>
            <a:r>
              <a:rPr lang="en-US" sz="3200" b="1" dirty="0">
                <a:latin typeface="Candara" panose="020E0502030303020204" pitchFamily="34" charset="0"/>
              </a:rPr>
              <a:t> - </a:t>
            </a:r>
            <a:r>
              <a:rPr lang="en-US" sz="3200" dirty="0">
                <a:latin typeface="Candara" panose="020E0502030303020204" pitchFamily="34" charset="0"/>
              </a:rPr>
              <a:t>vss. 10, 13</a:t>
            </a:r>
          </a:p>
          <a:p>
            <a:pPr marL="0" indent="0">
              <a:buNone/>
            </a:pPr>
            <a:r>
              <a:rPr lang="en-US" sz="3200" b="1" dirty="0">
                <a:latin typeface="Candara" panose="020E0502030303020204" pitchFamily="34" charset="0"/>
              </a:rPr>
              <a:t>Based on having the Son which is life </a:t>
            </a:r>
            <a:r>
              <a:rPr lang="en-US" sz="3200" dirty="0">
                <a:latin typeface="Candara" panose="020E0502030303020204" pitchFamily="34" charset="0"/>
              </a:rPr>
              <a:t>- vs. 12</a:t>
            </a:r>
          </a:p>
          <a:p>
            <a:pPr>
              <a:spcBef>
                <a:spcPts val="0"/>
              </a:spcBef>
              <a:buFont typeface="Wingdings" panose="05000000000000000000" pitchFamily="2" charset="2"/>
              <a:buChar char="§"/>
            </a:pPr>
            <a:r>
              <a:rPr lang="en-US" sz="2700" dirty="0">
                <a:latin typeface="Candara" panose="020E0502030303020204" pitchFamily="34" charset="0"/>
              </a:rPr>
              <a:t>	</a:t>
            </a:r>
            <a:r>
              <a:rPr lang="en-US" sz="2800" dirty="0">
                <a:latin typeface="Candara" panose="020E0502030303020204" pitchFamily="34" charset="0"/>
              </a:rPr>
              <a:t>John 1:1-4; 11:25; 14:6; 1 John 1:1-2</a:t>
            </a:r>
          </a:p>
          <a:p>
            <a:pPr marL="0" indent="0">
              <a:buNone/>
            </a:pPr>
            <a:r>
              <a:rPr lang="en-US" sz="3200" b="1" dirty="0">
                <a:latin typeface="Candara" panose="020E0502030303020204" pitchFamily="34" charset="0"/>
              </a:rPr>
              <a:t>Based on </a:t>
            </a:r>
            <a:r>
              <a:rPr lang="en-US" sz="3200" b="1" i="1" dirty="0">
                <a:latin typeface="Candara" panose="020E0502030303020204" pitchFamily="34" charset="0"/>
              </a:rPr>
              <a:t>abiding</a:t>
            </a:r>
            <a:r>
              <a:rPr lang="en-US" sz="3200" b="1" dirty="0">
                <a:latin typeface="Candara" panose="020E0502030303020204" pitchFamily="34" charset="0"/>
              </a:rPr>
              <a:t> </a:t>
            </a:r>
            <a:r>
              <a:rPr lang="en-US" sz="3200" b="1" i="1" dirty="0">
                <a:latin typeface="Candara" panose="020E0502030303020204" pitchFamily="34" charset="0"/>
              </a:rPr>
              <a:t>“in the doctrine of Christ”</a:t>
            </a:r>
          </a:p>
          <a:p>
            <a:pPr>
              <a:spcBef>
                <a:spcPts val="0"/>
              </a:spcBef>
              <a:buFont typeface="Wingdings" panose="05000000000000000000" pitchFamily="2" charset="2"/>
              <a:buChar char="§"/>
            </a:pPr>
            <a:r>
              <a:rPr lang="en-US" sz="2400" dirty="0">
                <a:latin typeface="Candara" panose="020E0502030303020204" pitchFamily="34" charset="0"/>
              </a:rPr>
              <a:t>	</a:t>
            </a:r>
            <a:r>
              <a:rPr lang="en-US" sz="2800" dirty="0">
                <a:latin typeface="Candara" panose="020E0502030303020204" pitchFamily="34" charset="0"/>
              </a:rPr>
              <a:t>2 John 9-11</a:t>
            </a:r>
          </a:p>
        </p:txBody>
      </p:sp>
      <p:sp>
        <p:nvSpPr>
          <p:cNvPr id="4" name="Title 1">
            <a:extLst>
              <a:ext uri="{FF2B5EF4-FFF2-40B4-BE49-F238E27FC236}">
                <a16:creationId xmlns:a16="http://schemas.microsoft.com/office/drawing/2014/main" id="{4426CC1F-0DED-2665-B92A-6556ADA6F92E}"/>
              </a:ext>
            </a:extLst>
          </p:cNvPr>
          <p:cNvSpPr txBox="1">
            <a:spLocks/>
          </p:cNvSpPr>
          <p:nvPr/>
        </p:nvSpPr>
        <p:spPr>
          <a:xfrm>
            <a:off x="1321316" y="560962"/>
            <a:ext cx="7822683"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latin typeface="Candara" panose="020E0502030303020204" pitchFamily="34" charset="0"/>
              </a:rPr>
              <a:t>Eternal Life </a:t>
            </a:r>
            <a:r>
              <a:rPr lang="en-US" sz="2800" b="1" dirty="0">
                <a:solidFill>
                  <a:schemeClr val="accent2"/>
                </a:solidFill>
                <a:latin typeface="Candara" panose="020E0502030303020204" pitchFamily="34" charset="0"/>
              </a:rPr>
              <a:t>- 1 John 5:9-13</a:t>
            </a:r>
          </a:p>
        </p:txBody>
      </p:sp>
      <p:sp>
        <p:nvSpPr>
          <p:cNvPr id="9" name="Rectangle 8">
            <a:extLst>
              <a:ext uri="{FF2B5EF4-FFF2-40B4-BE49-F238E27FC236}">
                <a16:creationId xmlns:a16="http://schemas.microsoft.com/office/drawing/2014/main" id="{D1FC45AE-2473-19CF-2D38-F402F157547E}"/>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10" name="Rectangle 9">
            <a:extLst>
              <a:ext uri="{FF2B5EF4-FFF2-40B4-BE49-F238E27FC236}">
                <a16:creationId xmlns:a16="http://schemas.microsoft.com/office/drawing/2014/main" id="{6B187BA1-B712-0476-6F19-B451513642BD}"/>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Tree>
    <p:extLst>
      <p:ext uri="{BB962C8B-B14F-4D97-AF65-F5344CB8AC3E}">
        <p14:creationId xmlns:p14="http://schemas.microsoft.com/office/powerpoint/2010/main" val="3399018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1371737" y="589102"/>
            <a:ext cx="7745485" cy="4755155"/>
          </a:xfrm>
        </p:spPr>
        <p:txBody>
          <a:bodyPr>
            <a:normAutofit/>
          </a:bodyPr>
          <a:lstStyle/>
          <a:p>
            <a:pPr marL="0" indent="0">
              <a:buNone/>
            </a:pPr>
            <a:r>
              <a:rPr lang="en-US" sz="4000" b="1" dirty="0">
                <a:latin typeface="Candara" panose="020E0502030303020204" pitchFamily="34" charset="0"/>
              </a:rPr>
              <a:t>Fellowship With God </a:t>
            </a:r>
            <a:r>
              <a:rPr lang="en-US" sz="2100" b="1" dirty="0">
                <a:solidFill>
                  <a:schemeClr val="accent2"/>
                </a:solidFill>
                <a:latin typeface="Candara" panose="020E0502030303020204" pitchFamily="34" charset="0"/>
              </a:rPr>
              <a:t>- 1 John 1:1-10</a:t>
            </a:r>
            <a:endParaRPr lang="en-US" sz="2100" b="1" dirty="0">
              <a:latin typeface="Candara" panose="020E0502030303020204" pitchFamily="34" charset="0"/>
            </a:endParaRPr>
          </a:p>
          <a:p>
            <a:pPr marL="0" indent="0">
              <a:buNone/>
            </a:pPr>
            <a:r>
              <a:rPr lang="en-US" sz="4000" b="1" dirty="0">
                <a:latin typeface="Candara" panose="020E0502030303020204" pitchFamily="34" charset="0"/>
              </a:rPr>
              <a:t>The Knowledge of God </a:t>
            </a:r>
            <a:r>
              <a:rPr lang="en-US" sz="2100" b="1" dirty="0">
                <a:solidFill>
                  <a:schemeClr val="accent2"/>
                </a:solidFill>
                <a:latin typeface="Candara" panose="020E0502030303020204" pitchFamily="34" charset="0"/>
              </a:rPr>
              <a:t>- 1 John 2:3-5</a:t>
            </a:r>
            <a:endParaRPr lang="en-US" sz="2100" b="1" dirty="0">
              <a:latin typeface="Candara" panose="020E0502030303020204" pitchFamily="34" charset="0"/>
            </a:endParaRPr>
          </a:p>
          <a:p>
            <a:pPr marL="0" indent="0">
              <a:buNone/>
            </a:pPr>
            <a:r>
              <a:rPr lang="en-US" sz="4000" b="1" dirty="0">
                <a:latin typeface="Candara" panose="020E0502030303020204" pitchFamily="34" charset="0"/>
              </a:rPr>
              <a:t>Abiding In God</a:t>
            </a:r>
            <a:r>
              <a:rPr lang="en-US" sz="4000" b="1" dirty="0">
                <a:solidFill>
                  <a:schemeClr val="accent2"/>
                </a:solidFill>
                <a:latin typeface="Candara" panose="020E0502030303020204" pitchFamily="34" charset="0"/>
              </a:rPr>
              <a:t> </a:t>
            </a:r>
            <a:r>
              <a:rPr lang="en-US" sz="2100" b="1" dirty="0">
                <a:solidFill>
                  <a:schemeClr val="accent2"/>
                </a:solidFill>
                <a:latin typeface="Candara" panose="020E0502030303020204" pitchFamily="34" charset="0"/>
              </a:rPr>
              <a:t>- 1 John 2:5, 24-27</a:t>
            </a:r>
            <a:endParaRPr lang="en-US" sz="2100" b="1" dirty="0">
              <a:latin typeface="Candara" panose="020E0502030303020204" pitchFamily="34" charset="0"/>
            </a:endParaRPr>
          </a:p>
          <a:p>
            <a:pPr marL="0" indent="0">
              <a:buNone/>
            </a:pPr>
            <a:r>
              <a:rPr lang="en-US" sz="4000" b="1" dirty="0">
                <a:latin typeface="Candara" panose="020E0502030303020204" pitchFamily="34" charset="0"/>
              </a:rPr>
              <a:t>Being Children of God </a:t>
            </a:r>
            <a:r>
              <a:rPr lang="en-US" sz="2100" b="1" dirty="0">
                <a:solidFill>
                  <a:schemeClr val="accent2"/>
                </a:solidFill>
                <a:latin typeface="Candara" panose="020E0502030303020204" pitchFamily="34" charset="0"/>
              </a:rPr>
              <a:t>- 1 John 3:7-9</a:t>
            </a:r>
            <a:endParaRPr lang="en-US" sz="2100" b="1" dirty="0">
              <a:latin typeface="Candara" panose="020E0502030303020204" pitchFamily="34" charset="0"/>
            </a:endParaRPr>
          </a:p>
          <a:p>
            <a:pPr marL="0" indent="0">
              <a:buNone/>
            </a:pPr>
            <a:r>
              <a:rPr lang="en-US" sz="4000" b="1" dirty="0">
                <a:latin typeface="Candara" panose="020E0502030303020204" pitchFamily="34" charset="0"/>
              </a:rPr>
              <a:t>Love For God &amp; His Children </a:t>
            </a:r>
            <a:r>
              <a:rPr lang="en-US" sz="2100" b="1" dirty="0">
                <a:solidFill>
                  <a:schemeClr val="accent2"/>
                </a:solidFill>
                <a:latin typeface="Candara" panose="020E0502030303020204" pitchFamily="34" charset="0"/>
              </a:rPr>
              <a:t>- 1 John 5:1-3</a:t>
            </a:r>
            <a:endParaRPr lang="en-US" sz="2100" b="1" dirty="0">
              <a:latin typeface="Candara" panose="020E0502030303020204" pitchFamily="34" charset="0"/>
            </a:endParaRPr>
          </a:p>
          <a:p>
            <a:pPr marL="0" indent="0">
              <a:buNone/>
            </a:pPr>
            <a:r>
              <a:rPr lang="en-US" sz="4000" b="1" dirty="0">
                <a:latin typeface="Candara" panose="020E0502030303020204" pitchFamily="34" charset="0"/>
              </a:rPr>
              <a:t>Eternal Life</a:t>
            </a:r>
            <a:r>
              <a:rPr lang="en-US" sz="4000" dirty="0">
                <a:latin typeface="Candara" panose="020E0502030303020204" pitchFamily="34" charset="0"/>
              </a:rPr>
              <a:t> </a:t>
            </a:r>
            <a:r>
              <a:rPr lang="en-US" sz="2100" b="1" dirty="0">
                <a:solidFill>
                  <a:schemeClr val="accent3"/>
                </a:solidFill>
                <a:latin typeface="Candara" panose="020E0502030303020204" pitchFamily="34" charset="0"/>
              </a:rPr>
              <a:t>- 1 John 5:9-13</a:t>
            </a:r>
          </a:p>
        </p:txBody>
      </p:sp>
      <p:sp>
        <p:nvSpPr>
          <p:cNvPr id="9" name="Rectangle 8">
            <a:extLst>
              <a:ext uri="{FF2B5EF4-FFF2-40B4-BE49-F238E27FC236}">
                <a16:creationId xmlns:a16="http://schemas.microsoft.com/office/drawing/2014/main" id="{C34ADEAC-95BD-424B-8527-D563E509FACB}"/>
              </a:ext>
            </a:extLst>
          </p:cNvPr>
          <p:cNvSpPr/>
          <p:nvPr/>
        </p:nvSpPr>
        <p:spPr>
          <a:xfrm>
            <a:off x="1371737" y="5895719"/>
            <a:ext cx="2486899" cy="746358"/>
          </a:xfrm>
          <a:prstGeom prst="rect">
            <a:avLst/>
          </a:prstGeom>
          <a:noFill/>
        </p:spPr>
        <p:txBody>
          <a:bodyPr wrap="none" lIns="68580" tIns="34290" rIns="68580" bIns="34290">
            <a:spAutoFit/>
          </a:bodyPr>
          <a:lstStyle/>
          <a:p>
            <a:pPr algn="ctr"/>
            <a:r>
              <a:rPr lang="en-US" sz="4400" b="1" dirty="0">
                <a:ln w="13462">
                  <a:solidFill>
                    <a:schemeClr val="bg1"/>
                  </a:solidFill>
                  <a:prstDash val="solid"/>
                </a:ln>
                <a:solidFill>
                  <a:schemeClr val="accent2"/>
                </a:solidFill>
                <a:latin typeface="Arial" panose="020B0604020202020204" pitchFamily="34" charset="0"/>
                <a:cs typeface="Arial" panose="020B0604020202020204" pitchFamily="34" charset="0"/>
              </a:rPr>
              <a:t>REVIEW</a:t>
            </a:r>
            <a:r>
              <a:rPr lang="en-US" sz="4400" b="1" dirty="0">
                <a:ln w="13462">
                  <a:solidFill>
                    <a:schemeClr val="bg1"/>
                  </a:solidFill>
                  <a:prstDash val="solid"/>
                </a:ln>
                <a:solidFill>
                  <a:schemeClr val="accent2"/>
                </a:solidFill>
                <a:latin typeface="Candara" panose="020E0502030303020204" pitchFamily="34" charset="0"/>
              </a:rPr>
              <a:t> </a:t>
            </a:r>
          </a:p>
        </p:txBody>
      </p:sp>
      <p:sp>
        <p:nvSpPr>
          <p:cNvPr id="2" name="Rectangle 1">
            <a:extLst>
              <a:ext uri="{FF2B5EF4-FFF2-40B4-BE49-F238E27FC236}">
                <a16:creationId xmlns:a16="http://schemas.microsoft.com/office/drawing/2014/main" id="{8CF51731-8376-8A5D-0293-15E41BE1A9E0}"/>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4" name="Rectangle 3">
            <a:extLst>
              <a:ext uri="{FF2B5EF4-FFF2-40B4-BE49-F238E27FC236}">
                <a16:creationId xmlns:a16="http://schemas.microsoft.com/office/drawing/2014/main" id="{45510900-0D00-15FA-4FC6-86E2A7207984}"/>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Tree>
    <p:extLst>
      <p:ext uri="{BB962C8B-B14F-4D97-AF65-F5344CB8AC3E}">
        <p14:creationId xmlns:p14="http://schemas.microsoft.com/office/powerpoint/2010/main" val="4267254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45"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6"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7"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8"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9"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0"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51"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2"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3"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4"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5"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6"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58" name="Group 57">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59"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60"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61"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2"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3"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4"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5"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6"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67"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68"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9"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70"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2" name="Rectangle 71">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4"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6" name="Rectangle 75">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605552" y="673148"/>
            <a:ext cx="7905573" cy="5500072"/>
          </a:xfrm>
          <a:prstGeom prst="rect">
            <a:avLst/>
          </a:prstGeom>
        </p:spPr>
      </p:pic>
      <p:sp>
        <p:nvSpPr>
          <p:cNvPr id="39" name="Content Placeholder 2">
            <a:extLst>
              <a:ext uri="{FF2B5EF4-FFF2-40B4-BE49-F238E27FC236}">
                <a16:creationId xmlns:a16="http://schemas.microsoft.com/office/drawing/2014/main" id="{597F0644-C577-4374-AD95-1B6F783578DC}"/>
              </a:ext>
            </a:extLst>
          </p:cNvPr>
          <p:cNvSpPr txBox="1">
            <a:spLocks/>
          </p:cNvSpPr>
          <p:nvPr/>
        </p:nvSpPr>
        <p:spPr>
          <a:xfrm>
            <a:off x="1271168" y="1517660"/>
            <a:ext cx="6916811" cy="3302394"/>
          </a:xfrm>
          <a:prstGeom prst="rect">
            <a:avLst/>
          </a:prstGeom>
          <a:solidFill>
            <a:schemeClr val="accent2">
              <a:lumMod val="60000"/>
              <a:lumOff val="40000"/>
            </a:schemeClr>
          </a:solidFill>
        </p:spPr>
        <p:txBody>
          <a:bodyPr vert="horz" lIns="68580" tIns="34290" rIns="68580" bIns="34290" rtlCol="0" anchor="ctr">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defTabSz="393192">
              <a:spcBef>
                <a:spcPts val="860"/>
              </a:spcBef>
            </a:pPr>
            <a:r>
              <a:rPr lang="en-US" sz="4300" b="1">
                <a:solidFill>
                  <a:schemeClr val="tx1"/>
                </a:solidFill>
                <a:latin typeface="Candara" panose="020E0502030303020204" pitchFamily="34" charset="0"/>
              </a:rPr>
              <a:t>Trust</a:t>
            </a:r>
            <a:r>
              <a:rPr lang="en-US" sz="4300" b="1" kern="1200">
                <a:solidFill>
                  <a:schemeClr val="tx1"/>
                </a:solidFill>
                <a:latin typeface="Candara" panose="020E0502030303020204" pitchFamily="34" charset="0"/>
              </a:rPr>
              <a:t> in </a:t>
            </a:r>
            <a:r>
              <a:rPr lang="en-US" sz="4300" b="1" kern="1200" dirty="0">
                <a:solidFill>
                  <a:schemeClr val="tx1"/>
                </a:solidFill>
                <a:latin typeface="Candara" panose="020E0502030303020204" pitchFamily="34" charset="0"/>
              </a:rPr>
              <a:t>God’s Promises</a:t>
            </a:r>
          </a:p>
          <a:p>
            <a:pPr algn="ctr" defTabSz="393192">
              <a:spcBef>
                <a:spcPts val="1800"/>
              </a:spcBef>
            </a:pPr>
            <a:r>
              <a:rPr lang="en-US" sz="4300" b="1" i="1" u="sng" kern="1200" dirty="0">
                <a:solidFill>
                  <a:schemeClr val="tx1"/>
                </a:solidFill>
                <a:latin typeface="Candara" panose="020E0502030303020204" pitchFamily="34" charset="0"/>
              </a:rPr>
              <a:t>Assure</a:t>
            </a:r>
            <a:r>
              <a:rPr lang="en-US" sz="4300" b="1" kern="1200" dirty="0">
                <a:solidFill>
                  <a:schemeClr val="tx1"/>
                </a:solidFill>
                <a:latin typeface="Candara" panose="020E0502030303020204" pitchFamily="34" charset="0"/>
              </a:rPr>
              <a:t> your heart with God’s Divine revelation - not faulty emotions of the heart!</a:t>
            </a:r>
            <a:endParaRPr lang="en-US" sz="4300" b="1" dirty="0">
              <a:solidFill>
                <a:schemeClr val="tx1"/>
              </a:solidFill>
              <a:latin typeface="Candara" panose="020E0502030303020204" pitchFamily="34" charset="0"/>
            </a:endParaRPr>
          </a:p>
        </p:txBody>
      </p:sp>
      <p:sp>
        <p:nvSpPr>
          <p:cNvPr id="11" name="Rectangle 10">
            <a:extLst>
              <a:ext uri="{FF2B5EF4-FFF2-40B4-BE49-F238E27FC236}">
                <a16:creationId xmlns:a16="http://schemas.microsoft.com/office/drawing/2014/main" id="{EC092557-79CE-494C-8FFC-4BABF17535AD}"/>
              </a:ext>
            </a:extLst>
          </p:cNvPr>
          <p:cNvSpPr/>
          <p:nvPr/>
        </p:nvSpPr>
        <p:spPr>
          <a:xfrm>
            <a:off x="4795478" y="5238846"/>
            <a:ext cx="3584957" cy="684803"/>
          </a:xfrm>
          <a:prstGeom prst="rect">
            <a:avLst/>
          </a:prstGeom>
          <a:noFill/>
        </p:spPr>
        <p:txBody>
          <a:bodyPr wrap="none" lIns="68580" tIns="34290" rIns="68580" bIns="34290">
            <a:spAutoFit/>
          </a:bodyPr>
          <a:lstStyle/>
          <a:p>
            <a:pPr algn="ctr" defTabSz="393192">
              <a:spcAft>
                <a:spcPts val="600"/>
              </a:spcAft>
            </a:pPr>
            <a:r>
              <a:rPr lang="en-US" sz="4000" b="1" kern="1200" dirty="0">
                <a:ln w="13462">
                  <a:solidFill>
                    <a:schemeClr val="bg1"/>
                  </a:solidFill>
                  <a:prstDash val="solid"/>
                </a:ln>
                <a:solidFill>
                  <a:schemeClr val="accent1">
                    <a:lumMod val="50000"/>
                  </a:schemeClr>
                </a:solidFill>
                <a:latin typeface="Arial" panose="020B0604020202020204" pitchFamily="34" charset="0"/>
                <a:cs typeface="Arial" panose="020B0604020202020204" pitchFamily="34" charset="0"/>
              </a:rPr>
              <a:t>CONCLUSION</a:t>
            </a:r>
            <a:endParaRPr lang="en-US" sz="4000" b="1" dirty="0">
              <a:ln w="13462">
                <a:solidFill>
                  <a:schemeClr val="bg1"/>
                </a:solidFill>
                <a:prstDash val="solid"/>
              </a:ln>
              <a:solidFill>
                <a:schemeClr val="accent1">
                  <a:lumMod val="50000"/>
                </a:schemeClr>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FF6C99F-CF51-9F4A-AC8E-138A964E9FD4}"/>
              </a:ext>
            </a:extLst>
          </p:cNvPr>
          <p:cNvSpPr/>
          <p:nvPr/>
        </p:nvSpPr>
        <p:spPr>
          <a:xfrm rot="16200000">
            <a:off x="-1669742" y="3070732"/>
            <a:ext cx="5136855" cy="684803"/>
          </a:xfrm>
          <a:prstGeom prst="rect">
            <a:avLst/>
          </a:prstGeom>
          <a:noFill/>
        </p:spPr>
        <p:txBody>
          <a:bodyPr wrap="square" lIns="68580" tIns="34290" rIns="68580" bIns="34290">
            <a:spAutoFit/>
          </a:bodyPr>
          <a:lstStyle/>
          <a:p>
            <a:pPr algn="ctr"/>
            <a:r>
              <a:rPr lang="en-US" sz="40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Blessed Assurances</a:t>
            </a:r>
          </a:p>
        </p:txBody>
      </p:sp>
    </p:spTree>
    <p:extLst>
      <p:ext uri="{BB962C8B-B14F-4D97-AF65-F5344CB8AC3E}">
        <p14:creationId xmlns:p14="http://schemas.microsoft.com/office/powerpoint/2010/main" val="4063739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73817" y="1620644"/>
            <a:ext cx="8083321" cy="4956002"/>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a:t>
            </a:r>
            <a:r>
              <a:rPr lang="en-US" altLang="en-US" sz="2800" dirty="0">
                <a:solidFill>
                  <a:srgbClr val="111111"/>
                </a:solidFill>
                <a:latin typeface="Candara" panose="020E0502030303020204" pitchFamily="34" charset="0"/>
              </a:rPr>
              <a:t>p</a:t>
            </a:r>
            <a:r>
              <a:rPr lang="en-US" altLang="en-US" sz="2800" dirty="0">
                <a:solidFill>
                  <a:srgbClr val="111111"/>
                </a:solidFill>
                <a:effectLst/>
                <a:latin typeface="Candara" panose="020E0502030303020204" pitchFamily="34" charset="0"/>
              </a:rPr>
              <a:t>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1441938" y="416130"/>
            <a:ext cx="7315200" cy="1015663"/>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0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0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552431" y="682857"/>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338572" y="607854"/>
            <a:ext cx="6683765" cy="684650"/>
          </a:xfrm>
        </p:spPr>
        <p:txBody>
          <a:bodyPr>
            <a:noAutofit/>
          </a:bodyPr>
          <a:lstStyle/>
          <a:p>
            <a:r>
              <a:rPr lang="en-US" sz="3600" b="1" dirty="0">
                <a:latin typeface="Candara" panose="020E0502030303020204" pitchFamily="34" charset="0"/>
              </a:rPr>
              <a:t>1 John 3:19-20</a:t>
            </a:r>
          </a:p>
        </p:txBody>
      </p:sp>
      <p:sp>
        <p:nvSpPr>
          <p:cNvPr id="4" name="Rectangle 3">
            <a:extLst>
              <a:ext uri="{FF2B5EF4-FFF2-40B4-BE49-F238E27FC236}">
                <a16:creationId xmlns:a16="http://schemas.microsoft.com/office/drawing/2014/main" id="{981E6147-77F4-4E3C-A53E-11CF9E631D85}"/>
              </a:ext>
            </a:extLst>
          </p:cNvPr>
          <p:cNvSpPr/>
          <p:nvPr/>
        </p:nvSpPr>
        <p:spPr>
          <a:xfrm>
            <a:off x="4712677" y="2063261"/>
            <a:ext cx="3458309" cy="5040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50000"/>
                </a:schemeClr>
              </a:solidFill>
            </a:endParaRP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40110" y="1441938"/>
            <a:ext cx="7899090" cy="5158154"/>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accent1"/>
                </a:solidFill>
                <a:latin typeface="Candara" panose="020E0502030303020204" pitchFamily="34" charset="0"/>
              </a:rPr>
              <a:t>19</a:t>
            </a:r>
            <a:r>
              <a:rPr lang="en-US" sz="3600" b="1" i="1" dirty="0">
                <a:latin typeface="Candara" panose="020E0502030303020204" pitchFamily="34" charset="0"/>
              </a:rPr>
              <a:t> And hereby we know that we are of the truth, and shall assure our hearts before him</a:t>
            </a:r>
            <a:r>
              <a:rPr lang="en-US" sz="3600" b="1" i="1" dirty="0">
                <a:solidFill>
                  <a:schemeClr val="tx1"/>
                </a:solidFill>
                <a:latin typeface="Candara" panose="020E0502030303020204" pitchFamily="34" charset="0"/>
              </a:rPr>
              <a:t>.</a:t>
            </a:r>
            <a:r>
              <a:rPr lang="en-US" sz="3600" b="1" i="1" dirty="0">
                <a:solidFill>
                  <a:schemeClr val="tx1">
                    <a:lumMod val="50000"/>
                  </a:schemeClr>
                </a:solidFill>
                <a:latin typeface="Candara" panose="020E0502030303020204" pitchFamily="34" charset="0"/>
              </a:rPr>
              <a:t> </a:t>
            </a:r>
            <a:r>
              <a:rPr lang="en-US" sz="3600" b="1" i="1" dirty="0">
                <a:solidFill>
                  <a:schemeClr val="accent1"/>
                </a:solidFill>
                <a:latin typeface="Candara" panose="020E0502030303020204" pitchFamily="34" charset="0"/>
              </a:rPr>
              <a:t>20</a:t>
            </a:r>
            <a:r>
              <a:rPr lang="en-US" sz="3600" b="1" i="1" dirty="0">
                <a:solidFill>
                  <a:schemeClr val="tx1">
                    <a:lumMod val="50000"/>
                  </a:schemeClr>
                </a:solidFill>
                <a:latin typeface="Candara" panose="020E0502030303020204" pitchFamily="34" charset="0"/>
              </a:rPr>
              <a:t> </a:t>
            </a:r>
            <a:r>
              <a:rPr lang="en-US" sz="3600" b="1" i="1" dirty="0">
                <a:latin typeface="Candara" panose="020E0502030303020204" pitchFamily="34" charset="0"/>
              </a:rPr>
              <a:t>For if our heart condemn us, God is greater than our heart, and </a:t>
            </a:r>
            <a:r>
              <a:rPr lang="en-US" sz="3600" b="1" i="1" dirty="0" err="1">
                <a:latin typeface="Candara" panose="020E0502030303020204" pitchFamily="34" charset="0"/>
              </a:rPr>
              <a:t>knoweth</a:t>
            </a:r>
            <a:r>
              <a:rPr lang="en-US" sz="3600" b="1" i="1" dirty="0">
                <a:latin typeface="Candara" panose="020E0502030303020204" pitchFamily="34" charset="0"/>
              </a:rPr>
              <a:t> all things”</a:t>
            </a:r>
          </a:p>
        </p:txBody>
      </p:sp>
    </p:spTree>
    <p:extLst>
      <p:ext uri="{BB962C8B-B14F-4D97-AF65-F5344CB8AC3E}">
        <p14:creationId xmlns:p14="http://schemas.microsoft.com/office/powerpoint/2010/main" val="444356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6122" y="1383322"/>
            <a:ext cx="8217877" cy="5474677"/>
          </a:xfrm>
        </p:spPr>
        <p:txBody>
          <a:bodyPr>
            <a:normAutofit/>
          </a:bodyPr>
          <a:lstStyle/>
          <a:p>
            <a:pPr marL="0" indent="0">
              <a:buNone/>
            </a:pPr>
            <a:r>
              <a:rPr lang="en-US" sz="3200" b="1" dirty="0">
                <a:latin typeface="Candara" panose="020E0502030303020204" pitchFamily="34" charset="0"/>
              </a:rPr>
              <a:t>Christians have </a:t>
            </a:r>
            <a:r>
              <a:rPr lang="en-US" sz="3200" b="1" i="1" u="sng" dirty="0">
                <a:latin typeface="Candara" panose="020E0502030303020204" pitchFamily="34" charset="0"/>
              </a:rPr>
              <a:t>assurances</a:t>
            </a:r>
            <a:r>
              <a:rPr lang="en-US" sz="3200" b="1" dirty="0">
                <a:latin typeface="Candara" panose="020E0502030303020204" pitchFamily="34" charset="0"/>
              </a:rPr>
              <a:t> greater than our hearts or feelings</a:t>
            </a:r>
          </a:p>
          <a:p>
            <a:pPr marL="274320" indent="-274320">
              <a:spcBef>
                <a:spcPts val="600"/>
              </a:spcBef>
              <a:buFont typeface="Wingdings" panose="05000000000000000000" pitchFamily="2" charset="2"/>
              <a:buChar char="§"/>
            </a:pPr>
            <a:r>
              <a:rPr lang="en-US" sz="2800" b="1" dirty="0">
                <a:latin typeface="Candara" panose="020E0502030303020204" pitchFamily="34" charset="0"/>
              </a:rPr>
              <a:t>This truth is emphasized throughout 1 John</a:t>
            </a:r>
          </a:p>
          <a:p>
            <a:pPr marL="274320" indent="-274320">
              <a:spcBef>
                <a:spcPts val="600"/>
              </a:spcBef>
              <a:buFont typeface="Wingdings" panose="05000000000000000000" pitchFamily="2" charset="2"/>
              <a:buChar char="§"/>
            </a:pPr>
            <a:r>
              <a:rPr lang="en-US" sz="2800" b="1" dirty="0">
                <a:latin typeface="Candara" panose="020E0502030303020204" pitchFamily="34" charset="0"/>
              </a:rPr>
              <a:t>God’s Word is more reliable than our heart</a:t>
            </a:r>
          </a:p>
          <a:p>
            <a:pPr marL="274320" indent="-274320">
              <a:spcBef>
                <a:spcPts val="600"/>
              </a:spcBef>
              <a:buFont typeface="Wingdings" panose="05000000000000000000" pitchFamily="2" charset="2"/>
              <a:buChar char="§"/>
            </a:pPr>
            <a:r>
              <a:rPr lang="en-US" sz="2800" b="1" dirty="0">
                <a:latin typeface="Candara" panose="020E0502030303020204" pitchFamily="34" charset="0"/>
              </a:rPr>
              <a:t>God’s Word warns that our hearts can be deceived</a:t>
            </a:r>
          </a:p>
          <a:p>
            <a:pPr marL="457200" lvl="1" indent="-274320">
              <a:spcBef>
                <a:spcPts val="600"/>
              </a:spcBef>
              <a:buFont typeface="Wingdings" panose="05000000000000000000" pitchFamily="2" charset="2"/>
              <a:buChar char="§"/>
            </a:pPr>
            <a:r>
              <a:rPr lang="en-US" sz="2600" dirty="0">
                <a:latin typeface="Candara" panose="020E0502030303020204" pitchFamily="34" charset="0"/>
              </a:rPr>
              <a:t>Moses gave a warning to God’s people - Deut. 11:16</a:t>
            </a:r>
          </a:p>
          <a:p>
            <a:pPr marL="457200" lvl="1" indent="-274320">
              <a:spcBef>
                <a:spcPts val="600"/>
              </a:spcBef>
              <a:buFont typeface="Wingdings" panose="05000000000000000000" pitchFamily="2" charset="2"/>
              <a:buChar char="§"/>
            </a:pPr>
            <a:r>
              <a:rPr lang="en-US" sz="2600" dirty="0">
                <a:latin typeface="Candara" panose="020E0502030303020204" pitchFamily="34" charset="0"/>
              </a:rPr>
              <a:t>Obadiah warned Edom of their pride - Obadiah 1:3</a:t>
            </a:r>
          </a:p>
          <a:p>
            <a:pPr marL="457200" lvl="1" indent="-274320">
              <a:spcBef>
                <a:spcPts val="600"/>
              </a:spcBef>
              <a:buFont typeface="Wingdings" panose="05000000000000000000" pitchFamily="2" charset="2"/>
              <a:buChar char="§"/>
            </a:pPr>
            <a:r>
              <a:rPr lang="en-US" sz="2600" dirty="0">
                <a:latin typeface="Candara" panose="020E0502030303020204" pitchFamily="34" charset="0"/>
              </a:rPr>
              <a:t>Jesus &amp; Paul often used the term </a:t>
            </a:r>
            <a:r>
              <a:rPr lang="en-US" sz="2600" b="1" i="1" dirty="0">
                <a:latin typeface="Candara" panose="020E0502030303020204" pitchFamily="34" charset="0"/>
              </a:rPr>
              <a:t>“</a:t>
            </a:r>
            <a:r>
              <a:rPr lang="en-US" sz="2600" b="1" i="1" u="sng" dirty="0">
                <a:latin typeface="Candara" panose="020E0502030303020204" pitchFamily="34" charset="0"/>
              </a:rPr>
              <a:t>be not deceived</a:t>
            </a:r>
            <a:r>
              <a:rPr lang="en-US" sz="2600" b="1" i="1" dirty="0">
                <a:latin typeface="Candara" panose="020E0502030303020204" pitchFamily="34" charset="0"/>
              </a:rPr>
              <a:t>”</a:t>
            </a:r>
            <a:endParaRPr lang="en-US" sz="2600" dirty="0">
              <a:latin typeface="Candara" panose="020E0502030303020204" pitchFamily="34" charset="0"/>
            </a:endParaRPr>
          </a:p>
          <a:p>
            <a:pPr marL="640080" lvl="4" indent="-274320">
              <a:spcBef>
                <a:spcPts val="0"/>
              </a:spcBef>
              <a:buFont typeface="Wingdings" panose="05000000000000000000" pitchFamily="2" charset="2"/>
              <a:buChar char="§"/>
            </a:pPr>
            <a:r>
              <a:rPr lang="en-US" sz="2400" dirty="0">
                <a:latin typeface="Candara" panose="020E0502030303020204" pitchFamily="34" charset="0"/>
              </a:rPr>
              <a:t>Luke 21:8; 1 Corinthians 6:9-11; 15:33; Galatians 6:7-8</a:t>
            </a:r>
          </a:p>
          <a:p>
            <a:pPr marL="640080" lvl="4" indent="-274320">
              <a:spcBef>
                <a:spcPts val="600"/>
              </a:spcBef>
              <a:buFont typeface="Wingdings" panose="05000000000000000000" pitchFamily="2" charset="2"/>
              <a:buChar char="§"/>
            </a:pPr>
            <a:r>
              <a:rPr lang="en-US" sz="2400" dirty="0">
                <a:latin typeface="Candara" panose="020E0502030303020204" pitchFamily="34" charset="0"/>
              </a:rPr>
              <a:t>Proverbs 14:12; Jeremiah 17:9-10</a:t>
            </a:r>
          </a:p>
        </p:txBody>
      </p:sp>
      <p:sp>
        <p:nvSpPr>
          <p:cNvPr id="6" name="Title 1">
            <a:extLst>
              <a:ext uri="{FF2B5EF4-FFF2-40B4-BE49-F238E27FC236}">
                <a16:creationId xmlns:a16="http://schemas.microsoft.com/office/drawing/2014/main" id="{5CDA6BF2-9A6B-6DED-55FD-291F17326844}"/>
              </a:ext>
            </a:extLst>
          </p:cNvPr>
          <p:cNvSpPr>
            <a:spLocks noGrp="1"/>
          </p:cNvSpPr>
          <p:nvPr>
            <p:ph type="title"/>
          </p:nvPr>
        </p:nvSpPr>
        <p:spPr>
          <a:xfrm>
            <a:off x="1321317" y="560962"/>
            <a:ext cx="3250683" cy="684650"/>
          </a:xfrm>
        </p:spPr>
        <p:txBody>
          <a:bodyPr>
            <a:noAutofit/>
          </a:bodyPr>
          <a:lstStyle/>
          <a:p>
            <a:r>
              <a:rPr lang="en-US" sz="4400" b="1" dirty="0">
                <a:latin typeface="Candara" panose="020E0502030303020204" pitchFamily="34" charset="0"/>
              </a:rPr>
              <a:t>Introduction</a:t>
            </a:r>
          </a:p>
        </p:txBody>
      </p:sp>
    </p:spTree>
    <p:extLst>
      <p:ext uri="{BB962C8B-B14F-4D97-AF65-F5344CB8AC3E}">
        <p14:creationId xmlns:p14="http://schemas.microsoft.com/office/powerpoint/2010/main" val="13361092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921A-A8B6-4CB0-857C-E8B1214FDC82}"/>
              </a:ext>
            </a:extLst>
          </p:cNvPr>
          <p:cNvSpPr>
            <a:spLocks noGrp="1"/>
          </p:cNvSpPr>
          <p:nvPr>
            <p:ph type="title"/>
          </p:nvPr>
        </p:nvSpPr>
        <p:spPr>
          <a:xfrm>
            <a:off x="1321317" y="560962"/>
            <a:ext cx="3250683" cy="684650"/>
          </a:xfrm>
        </p:spPr>
        <p:txBody>
          <a:bodyPr>
            <a:no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6124" y="1383325"/>
            <a:ext cx="8030308" cy="5251938"/>
          </a:xfrm>
        </p:spPr>
        <p:txBody>
          <a:bodyPr>
            <a:normAutofit lnSpcReduction="10000"/>
          </a:bodyPr>
          <a:lstStyle/>
          <a:p>
            <a:pPr marL="0" indent="0">
              <a:buNone/>
            </a:pPr>
            <a:r>
              <a:rPr lang="en-US" sz="3200" b="1" dirty="0">
                <a:latin typeface="Candara" panose="020E0502030303020204" pitchFamily="34" charset="0"/>
              </a:rPr>
              <a:t>The tendency today is to rely on feelings of the heart rather than Divinely revealed Truth</a:t>
            </a:r>
          </a:p>
          <a:p>
            <a:pPr>
              <a:spcBef>
                <a:spcPts val="600"/>
              </a:spcBef>
              <a:buFont typeface="Wingdings" panose="05000000000000000000" pitchFamily="2" charset="2"/>
              <a:buChar char="§"/>
            </a:pPr>
            <a:r>
              <a:rPr lang="en-US" sz="2800" dirty="0">
                <a:latin typeface="Candara" panose="020E0502030303020204" pitchFamily="34" charset="0"/>
              </a:rPr>
              <a:t>Heart felt “assurance” is the faulty standard for most</a:t>
            </a:r>
          </a:p>
          <a:p>
            <a:pPr>
              <a:spcBef>
                <a:spcPts val="600"/>
              </a:spcBef>
              <a:buFont typeface="Wingdings" panose="05000000000000000000" pitchFamily="2" charset="2"/>
              <a:buChar char="§"/>
            </a:pPr>
            <a:r>
              <a:rPr lang="en-US" sz="2800" dirty="0">
                <a:latin typeface="Candara" panose="020E0502030303020204" pitchFamily="34" charset="0"/>
              </a:rPr>
              <a:t>Seeking satisfaction of “felt-needs” is popular</a:t>
            </a:r>
          </a:p>
          <a:p>
            <a:pPr>
              <a:spcBef>
                <a:spcPts val="600"/>
              </a:spcBef>
              <a:buFont typeface="Wingdings" panose="05000000000000000000" pitchFamily="2" charset="2"/>
              <a:buChar char="§"/>
            </a:pPr>
            <a:r>
              <a:rPr lang="en-US" sz="2800" dirty="0">
                <a:latin typeface="Candara" panose="020E0502030303020204" pitchFamily="34" charset="0"/>
              </a:rPr>
              <a:t>“</a:t>
            </a:r>
            <a:r>
              <a:rPr lang="en-US" sz="2800" u="sng" dirty="0">
                <a:latin typeface="Candara" panose="020E0502030303020204" pitchFamily="34" charset="0"/>
              </a:rPr>
              <a:t>Feeling</a:t>
            </a:r>
            <a:r>
              <a:rPr lang="en-US" sz="2800" dirty="0">
                <a:latin typeface="Candara" panose="020E0502030303020204" pitchFamily="34" charset="0"/>
              </a:rPr>
              <a:t>” right with God is not </a:t>
            </a:r>
            <a:r>
              <a:rPr lang="en-US" sz="2800" b="1" i="1" u="sng" dirty="0">
                <a:latin typeface="Candara" panose="020E0502030303020204" pitchFamily="34" charset="0"/>
              </a:rPr>
              <a:t>BEING</a:t>
            </a:r>
            <a:r>
              <a:rPr lang="en-US" sz="2800" dirty="0">
                <a:latin typeface="Candara" panose="020E0502030303020204" pitchFamily="34" charset="0"/>
              </a:rPr>
              <a:t> right with God</a:t>
            </a:r>
          </a:p>
          <a:p>
            <a:pPr>
              <a:spcBef>
                <a:spcPts val="600"/>
              </a:spcBef>
              <a:buFont typeface="Wingdings" panose="05000000000000000000" pitchFamily="2" charset="2"/>
              <a:buChar char="§"/>
            </a:pPr>
            <a:r>
              <a:rPr lang="en-US" sz="2800" dirty="0">
                <a:latin typeface="Candara" panose="020E0502030303020204" pitchFamily="34" charset="0"/>
              </a:rPr>
              <a:t>Many emphasize stirring up the heart rather than the mind - 2 Peter 3:1; 1:12-17; Proverbs 23:7</a:t>
            </a:r>
          </a:p>
          <a:p>
            <a:pPr marL="0" indent="0">
              <a:buNone/>
            </a:pPr>
            <a:r>
              <a:rPr lang="en-US" sz="3200" b="1" dirty="0">
                <a:latin typeface="Candara" panose="020E0502030303020204" pitchFamily="34" charset="0"/>
              </a:rPr>
              <a:t>We will consider several blessed </a:t>
            </a:r>
            <a:r>
              <a:rPr lang="en-US" sz="3200" b="1" i="1" u="sng" dirty="0">
                <a:latin typeface="Candara" panose="020E0502030303020204" pitchFamily="34" charset="0"/>
              </a:rPr>
              <a:t>assurances </a:t>
            </a:r>
            <a:r>
              <a:rPr lang="en-US" sz="3200" b="1" dirty="0">
                <a:latin typeface="Candara" panose="020E0502030303020204" pitchFamily="34" charset="0"/>
              </a:rPr>
              <a:t>revealed in 1 John</a:t>
            </a:r>
          </a:p>
        </p:txBody>
      </p:sp>
    </p:spTree>
    <p:extLst>
      <p:ext uri="{BB962C8B-B14F-4D97-AF65-F5344CB8AC3E}">
        <p14:creationId xmlns:p14="http://schemas.microsoft.com/office/powerpoint/2010/main" val="618042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6122" y="1385924"/>
            <a:ext cx="7886633" cy="4911114"/>
          </a:xfrm>
        </p:spPr>
        <p:txBody>
          <a:bodyPr>
            <a:normAutofit/>
          </a:bodyPr>
          <a:lstStyle/>
          <a:p>
            <a:pPr marL="0" indent="0">
              <a:buNone/>
            </a:pPr>
            <a:r>
              <a:rPr lang="en-US" sz="3200" b="1" dirty="0">
                <a:latin typeface="Candara" panose="020E0502030303020204" pitchFamily="34" charset="0"/>
              </a:rPr>
              <a:t>Many seek a “better-felt-than-told”  assurance of fellowship</a:t>
            </a:r>
          </a:p>
          <a:p>
            <a:pPr marL="0" indent="0">
              <a:spcBef>
                <a:spcPts val="1200"/>
              </a:spcBef>
              <a:buNone/>
            </a:pPr>
            <a:r>
              <a:rPr lang="en-US" sz="3200" b="1" dirty="0">
                <a:latin typeface="Candara" panose="020E0502030303020204" pitchFamily="34" charset="0"/>
              </a:rPr>
              <a:t>Christians have a scriptural </a:t>
            </a:r>
            <a:r>
              <a:rPr lang="en-US" sz="3200" b="1" i="1" u="sng" dirty="0">
                <a:latin typeface="Candara" panose="020E0502030303020204" pitchFamily="34" charset="0"/>
              </a:rPr>
              <a:t>assurance</a:t>
            </a:r>
            <a:r>
              <a:rPr lang="en-US" sz="3200" b="1" i="1" dirty="0">
                <a:latin typeface="Candara" panose="020E0502030303020204" pitchFamily="34" charset="0"/>
              </a:rPr>
              <a:t> </a:t>
            </a:r>
            <a:r>
              <a:rPr lang="en-US" sz="3200" b="1" dirty="0">
                <a:latin typeface="Candara" panose="020E0502030303020204" pitchFamily="34" charset="0"/>
              </a:rPr>
              <a:t>of fellowship</a:t>
            </a:r>
          </a:p>
          <a:p>
            <a:pPr>
              <a:spcBef>
                <a:spcPts val="0"/>
              </a:spcBef>
              <a:buFont typeface="Wingdings" panose="05000000000000000000" pitchFamily="2" charset="2"/>
              <a:buChar char="§"/>
            </a:pPr>
            <a:r>
              <a:rPr lang="en-US" sz="2800" dirty="0">
                <a:latin typeface="Candara" panose="020E0502030303020204" pitchFamily="34" charset="0"/>
              </a:rPr>
              <a:t>By the apostle’s writings - vss. 1-5; 2:1-2</a:t>
            </a:r>
          </a:p>
          <a:p>
            <a:pPr>
              <a:spcBef>
                <a:spcPts val="600"/>
              </a:spcBef>
              <a:buFont typeface="Wingdings" panose="05000000000000000000" pitchFamily="2" charset="2"/>
              <a:buChar char="§"/>
            </a:pPr>
            <a:r>
              <a:rPr lang="en-US" sz="2800" dirty="0">
                <a:latin typeface="Candara" panose="020E0502030303020204" pitchFamily="34" charset="0"/>
              </a:rPr>
              <a:t>By </a:t>
            </a:r>
            <a:r>
              <a:rPr lang="en-US" sz="2800" b="1" i="1" dirty="0">
                <a:latin typeface="Candara" panose="020E0502030303020204" pitchFamily="34" charset="0"/>
              </a:rPr>
              <a:t>“walking in the light” </a:t>
            </a:r>
            <a:r>
              <a:rPr lang="en-US" sz="2800" dirty="0">
                <a:latin typeface="Candara" panose="020E0502030303020204" pitchFamily="34" charset="0"/>
              </a:rPr>
              <a:t>- vs. 6-7</a:t>
            </a:r>
          </a:p>
          <a:p>
            <a:pPr>
              <a:spcBef>
                <a:spcPts val="600"/>
              </a:spcBef>
              <a:buFont typeface="Wingdings" panose="05000000000000000000" pitchFamily="2" charset="2"/>
              <a:buChar char="§"/>
            </a:pPr>
            <a:r>
              <a:rPr lang="en-US" sz="2800" dirty="0">
                <a:latin typeface="Candara" panose="020E0502030303020204" pitchFamily="34" charset="0"/>
              </a:rPr>
              <a:t>Through a written promise of forgiveness - vs. 9</a:t>
            </a:r>
          </a:p>
          <a:p>
            <a:pPr lvl="1">
              <a:spcBef>
                <a:spcPts val="0"/>
              </a:spcBef>
              <a:buFont typeface="Wingdings" panose="05000000000000000000" pitchFamily="2" charset="2"/>
              <a:buChar char="§"/>
            </a:pPr>
            <a:r>
              <a:rPr lang="en-US" sz="2600" dirty="0">
                <a:latin typeface="Candara" panose="020E0502030303020204" pitchFamily="34" charset="0"/>
              </a:rPr>
              <a:t>1 John 2:1-2</a:t>
            </a:r>
          </a:p>
          <a:p>
            <a:pPr marL="0" indent="0">
              <a:buNone/>
            </a:pPr>
            <a:endParaRPr lang="en-US" sz="2700" b="1" dirty="0">
              <a:latin typeface="Candara" panose="020E0502030303020204" pitchFamily="34" charset="0"/>
            </a:endParaRPr>
          </a:p>
        </p:txBody>
      </p:sp>
      <p:sp>
        <p:nvSpPr>
          <p:cNvPr id="5" name="Rectangle 4">
            <a:extLst>
              <a:ext uri="{FF2B5EF4-FFF2-40B4-BE49-F238E27FC236}">
                <a16:creationId xmlns:a16="http://schemas.microsoft.com/office/drawing/2014/main" id="{B1EE4447-ABA8-4D97-98E6-A707E1A1B948}"/>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
        <p:nvSpPr>
          <p:cNvPr id="7" name="Rectangle 6">
            <a:extLst>
              <a:ext uri="{FF2B5EF4-FFF2-40B4-BE49-F238E27FC236}">
                <a16:creationId xmlns:a16="http://schemas.microsoft.com/office/drawing/2014/main" id="{74D9BBF6-1E4E-4736-BA48-84A843E3EFDE}"/>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4" name="Title 1">
            <a:extLst>
              <a:ext uri="{FF2B5EF4-FFF2-40B4-BE49-F238E27FC236}">
                <a16:creationId xmlns:a16="http://schemas.microsoft.com/office/drawing/2014/main" id="{4BB9411E-14D0-3536-4F89-EFBDF3C83574}"/>
              </a:ext>
            </a:extLst>
          </p:cNvPr>
          <p:cNvSpPr txBox="1">
            <a:spLocks/>
          </p:cNvSpPr>
          <p:nvPr/>
        </p:nvSpPr>
        <p:spPr>
          <a:xfrm>
            <a:off x="1321317" y="560962"/>
            <a:ext cx="7295145"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latin typeface="Candara" panose="020E0502030303020204" pitchFamily="34" charset="0"/>
              </a:rPr>
              <a:t>Fellowship With God </a:t>
            </a:r>
            <a:r>
              <a:rPr lang="en-US" sz="2800" b="1" dirty="0">
                <a:solidFill>
                  <a:schemeClr val="accent2"/>
                </a:solidFill>
                <a:latin typeface="Candara" panose="020E0502030303020204" pitchFamily="34" charset="0"/>
              </a:rPr>
              <a:t>- 1 John 1:1-10</a:t>
            </a:r>
          </a:p>
        </p:txBody>
      </p:sp>
    </p:spTree>
    <p:extLst>
      <p:ext uri="{BB962C8B-B14F-4D97-AF65-F5344CB8AC3E}">
        <p14:creationId xmlns:p14="http://schemas.microsoft.com/office/powerpoint/2010/main" val="2616188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7653" y="1388954"/>
            <a:ext cx="7814737" cy="5281477"/>
          </a:xfrm>
        </p:spPr>
        <p:txBody>
          <a:bodyPr>
            <a:normAutofit/>
          </a:bodyPr>
          <a:lstStyle/>
          <a:p>
            <a:pPr marL="0" indent="0">
              <a:buNone/>
            </a:pPr>
            <a:r>
              <a:rPr lang="en-US" sz="3200" b="1" dirty="0">
                <a:latin typeface="Candara" panose="020E0502030303020204" pitchFamily="34" charset="0"/>
              </a:rPr>
              <a:t>Many desire to “know” God like they </a:t>
            </a:r>
            <a:r>
              <a:rPr lang="en-US" sz="3200" b="1" i="1" dirty="0">
                <a:latin typeface="Candara" panose="020E0502030303020204" pitchFamily="34" charset="0"/>
              </a:rPr>
              <a:t>know</a:t>
            </a:r>
            <a:r>
              <a:rPr lang="en-US" sz="3200" b="1" dirty="0">
                <a:latin typeface="Candara" panose="020E0502030303020204" pitchFamily="34" charset="0"/>
              </a:rPr>
              <a:t> one they can see and feel in this life</a:t>
            </a:r>
          </a:p>
          <a:p>
            <a:pPr>
              <a:spcBef>
                <a:spcPts val="0"/>
              </a:spcBef>
              <a:buFont typeface="Wingdings" panose="05000000000000000000" pitchFamily="2" charset="2"/>
              <a:buChar char="§"/>
            </a:pPr>
            <a:r>
              <a:rPr lang="en-US" sz="2800" dirty="0">
                <a:latin typeface="Candara" panose="020E0502030303020204" pitchFamily="34" charset="0"/>
              </a:rPr>
              <a:t>Knowing God is not just a casual relationship</a:t>
            </a:r>
          </a:p>
          <a:p>
            <a:pPr>
              <a:spcBef>
                <a:spcPts val="600"/>
              </a:spcBef>
              <a:buFont typeface="Wingdings" panose="05000000000000000000" pitchFamily="2" charset="2"/>
              <a:buChar char="§"/>
            </a:pPr>
            <a:r>
              <a:rPr lang="en-US" sz="2800" dirty="0">
                <a:latin typeface="Candara" panose="020E0502030303020204" pitchFamily="34" charset="0"/>
              </a:rPr>
              <a:t>How many people in the life do you know?</a:t>
            </a:r>
          </a:p>
          <a:p>
            <a:pPr marL="0" indent="0">
              <a:buNone/>
            </a:pPr>
            <a:r>
              <a:rPr lang="en-US" sz="3200" b="1" dirty="0">
                <a:latin typeface="Candara" panose="020E0502030303020204" pitchFamily="34" charset="0"/>
              </a:rPr>
              <a:t>Christians are </a:t>
            </a:r>
            <a:r>
              <a:rPr lang="en-US" sz="3200" b="1" i="1" u="sng" dirty="0">
                <a:latin typeface="Candara" panose="020E0502030303020204" pitchFamily="34" charset="0"/>
              </a:rPr>
              <a:t>assured</a:t>
            </a:r>
            <a:r>
              <a:rPr lang="en-US" sz="3200" b="1" dirty="0">
                <a:latin typeface="Candara" panose="020E0502030303020204" pitchFamily="34" charset="0"/>
              </a:rPr>
              <a:t> they </a:t>
            </a:r>
            <a:r>
              <a:rPr lang="en-US" sz="3200" b="1" i="1" dirty="0">
                <a:latin typeface="Candara" panose="020E0502030303020204" pitchFamily="34" charset="0"/>
              </a:rPr>
              <a:t>know</a:t>
            </a:r>
            <a:r>
              <a:rPr lang="en-US" sz="3200" b="1" dirty="0">
                <a:latin typeface="Candara" panose="020E0502030303020204" pitchFamily="34" charset="0"/>
              </a:rPr>
              <a:t> God </a:t>
            </a:r>
            <a:r>
              <a:rPr lang="en-US" sz="3200" b="1" u="sng" dirty="0">
                <a:latin typeface="Candara" panose="020E0502030303020204" pitchFamily="34" charset="0"/>
              </a:rPr>
              <a:t>IF</a:t>
            </a:r>
            <a:r>
              <a:rPr lang="en-US" sz="3200" b="1" dirty="0">
                <a:latin typeface="Candara" panose="020E0502030303020204" pitchFamily="34" charset="0"/>
              </a:rPr>
              <a:t> they keep His commandments </a:t>
            </a:r>
            <a:r>
              <a:rPr lang="en-US" sz="3200" dirty="0">
                <a:latin typeface="Candara" panose="020E0502030303020204" pitchFamily="34" charset="0"/>
              </a:rPr>
              <a:t>- vs. 2</a:t>
            </a:r>
          </a:p>
          <a:p>
            <a:pPr>
              <a:spcBef>
                <a:spcPts val="600"/>
              </a:spcBef>
              <a:buFont typeface="Wingdings" panose="05000000000000000000" pitchFamily="2" charset="2"/>
              <a:buChar char="§"/>
            </a:pPr>
            <a:r>
              <a:rPr lang="en-US" sz="2800" dirty="0">
                <a:latin typeface="Candara" panose="020E0502030303020204" pitchFamily="34" charset="0"/>
              </a:rPr>
              <a:t>We are liars if we say we love God and do not keep His commandments - vs. 4</a:t>
            </a:r>
          </a:p>
        </p:txBody>
      </p:sp>
      <p:sp>
        <p:nvSpPr>
          <p:cNvPr id="4" name="Title 1">
            <a:extLst>
              <a:ext uri="{FF2B5EF4-FFF2-40B4-BE49-F238E27FC236}">
                <a16:creationId xmlns:a16="http://schemas.microsoft.com/office/drawing/2014/main" id="{CF0369FD-74B1-7160-E164-C56447C2D6E3}"/>
              </a:ext>
            </a:extLst>
          </p:cNvPr>
          <p:cNvSpPr txBox="1">
            <a:spLocks/>
          </p:cNvSpPr>
          <p:nvPr/>
        </p:nvSpPr>
        <p:spPr>
          <a:xfrm>
            <a:off x="1321316" y="560962"/>
            <a:ext cx="7822683"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latin typeface="Candara" panose="020E0502030303020204" pitchFamily="34" charset="0"/>
              </a:rPr>
              <a:t>The Knowledge of God </a:t>
            </a:r>
            <a:r>
              <a:rPr lang="en-US" sz="2800" b="1" dirty="0">
                <a:solidFill>
                  <a:schemeClr val="accent2"/>
                </a:solidFill>
                <a:latin typeface="Candara" panose="020E0502030303020204" pitchFamily="34" charset="0"/>
              </a:rPr>
              <a:t>- 1 John 2:3-5</a:t>
            </a:r>
          </a:p>
        </p:txBody>
      </p:sp>
      <p:sp>
        <p:nvSpPr>
          <p:cNvPr id="9" name="Rectangle 8">
            <a:extLst>
              <a:ext uri="{FF2B5EF4-FFF2-40B4-BE49-F238E27FC236}">
                <a16:creationId xmlns:a16="http://schemas.microsoft.com/office/drawing/2014/main" id="{5A866EC0-F4B8-3FBD-4B37-2ECC09DE6F66}"/>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10" name="Rectangle 9">
            <a:extLst>
              <a:ext uri="{FF2B5EF4-FFF2-40B4-BE49-F238E27FC236}">
                <a16:creationId xmlns:a16="http://schemas.microsoft.com/office/drawing/2014/main" id="{4559E91E-40DF-24FE-1922-350138C8B362}"/>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Tree>
    <p:extLst>
      <p:ext uri="{BB962C8B-B14F-4D97-AF65-F5344CB8AC3E}">
        <p14:creationId xmlns:p14="http://schemas.microsoft.com/office/powerpoint/2010/main" val="1369494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30652" y="1383325"/>
            <a:ext cx="8084394" cy="5591906"/>
          </a:xfrm>
        </p:spPr>
        <p:txBody>
          <a:bodyPr>
            <a:normAutofit fontScale="92500" lnSpcReduction="10000"/>
          </a:bodyPr>
          <a:lstStyle/>
          <a:p>
            <a:pPr marL="0" indent="0">
              <a:buNone/>
            </a:pPr>
            <a:r>
              <a:rPr lang="en-US" sz="3500" b="1" dirty="0">
                <a:latin typeface="Candara" panose="020E0502030303020204" pitchFamily="34" charset="0"/>
              </a:rPr>
              <a:t>Many want some feeling that is sensational</a:t>
            </a:r>
          </a:p>
          <a:p>
            <a:pPr>
              <a:spcBef>
                <a:spcPts val="0"/>
              </a:spcBef>
              <a:buFont typeface="Wingdings" panose="05000000000000000000" pitchFamily="2" charset="2"/>
              <a:buChar char="§"/>
            </a:pPr>
            <a:r>
              <a:rPr lang="en-US" sz="3000" dirty="0">
                <a:latin typeface="Candara" panose="020E0502030303020204" pitchFamily="34" charset="0"/>
              </a:rPr>
              <a:t>They seek some feeling that soothes their desires</a:t>
            </a:r>
          </a:p>
          <a:p>
            <a:pPr>
              <a:spcBef>
                <a:spcPts val="600"/>
              </a:spcBef>
              <a:buFont typeface="Wingdings" panose="05000000000000000000" pitchFamily="2" charset="2"/>
              <a:buChar char="§"/>
            </a:pPr>
            <a:r>
              <a:rPr lang="en-US" sz="3000" dirty="0">
                <a:latin typeface="Candara" panose="020E0502030303020204" pitchFamily="34" charset="0"/>
              </a:rPr>
              <a:t>They do not rely on self-examination by the scriptures</a:t>
            </a:r>
          </a:p>
          <a:p>
            <a:pPr marL="0" indent="0">
              <a:spcBef>
                <a:spcPts val="1200"/>
              </a:spcBef>
              <a:buNone/>
            </a:pPr>
            <a:r>
              <a:rPr lang="en-US" sz="3500" b="1" dirty="0">
                <a:latin typeface="Candara" panose="020E0502030303020204" pitchFamily="34" charset="0"/>
              </a:rPr>
              <a:t>Christians are </a:t>
            </a:r>
            <a:r>
              <a:rPr lang="en-US" sz="3500" b="1" i="1" u="sng" dirty="0">
                <a:latin typeface="Candara" panose="020E0502030303020204" pitchFamily="34" charset="0"/>
              </a:rPr>
              <a:t>assured</a:t>
            </a:r>
            <a:r>
              <a:rPr lang="en-US" sz="3500" b="1" dirty="0">
                <a:latin typeface="Candara" panose="020E0502030303020204" pitchFamily="34" charset="0"/>
              </a:rPr>
              <a:t> by their obedience to the Gospel of Jesus Christ </a:t>
            </a:r>
            <a:r>
              <a:rPr lang="en-US" sz="3500" b="1" i="1" dirty="0">
                <a:latin typeface="Candara" panose="020E0502030303020204" pitchFamily="34" charset="0"/>
              </a:rPr>
              <a:t>(“</a:t>
            </a:r>
            <a:r>
              <a:rPr lang="en-US" sz="3500" b="1" i="1" u="sng" dirty="0">
                <a:latin typeface="Candara" panose="020E0502030303020204" pitchFamily="34" charset="0"/>
              </a:rPr>
              <a:t>the anointing</a:t>
            </a:r>
            <a:r>
              <a:rPr lang="en-US" sz="3500" b="1" i="1" dirty="0">
                <a:latin typeface="Candara" panose="020E0502030303020204" pitchFamily="34" charset="0"/>
              </a:rPr>
              <a:t>”) </a:t>
            </a:r>
            <a:r>
              <a:rPr lang="en-US" sz="3500" b="1" dirty="0">
                <a:latin typeface="Candara" panose="020E0502030303020204" pitchFamily="34" charset="0"/>
              </a:rPr>
              <a:t>received from the beginning </a:t>
            </a:r>
            <a:r>
              <a:rPr lang="en-US" sz="3500" dirty="0">
                <a:latin typeface="Candara" panose="020E0502030303020204" pitchFamily="34" charset="0"/>
              </a:rPr>
              <a:t>- vs. 25</a:t>
            </a:r>
          </a:p>
          <a:p>
            <a:pPr lvl="1">
              <a:spcBef>
                <a:spcPts val="0"/>
              </a:spcBef>
              <a:buFont typeface="Wingdings" panose="05000000000000000000" pitchFamily="2" charset="2"/>
              <a:buChar char="§"/>
            </a:pPr>
            <a:r>
              <a:rPr lang="en-US" sz="2600" dirty="0">
                <a:latin typeface="Candara" panose="020E0502030303020204" pitchFamily="34" charset="0"/>
              </a:rPr>
              <a:t>Romans 6:16-18</a:t>
            </a:r>
          </a:p>
          <a:p>
            <a:pPr>
              <a:spcBef>
                <a:spcPts val="600"/>
              </a:spcBef>
              <a:buFont typeface="Wingdings" panose="05000000000000000000" pitchFamily="2" charset="2"/>
              <a:buChar char="§"/>
            </a:pPr>
            <a:r>
              <a:rPr lang="en-US" sz="3000" dirty="0">
                <a:latin typeface="Candara" panose="020E0502030303020204" pitchFamily="34" charset="0"/>
              </a:rPr>
              <a:t>Christians make their abode in God’s word</a:t>
            </a:r>
          </a:p>
          <a:p>
            <a:pPr lvl="1">
              <a:spcBef>
                <a:spcPts val="0"/>
              </a:spcBef>
              <a:buFont typeface="Wingdings" panose="05000000000000000000" pitchFamily="2" charset="2"/>
              <a:buChar char="§"/>
            </a:pPr>
            <a:r>
              <a:rPr lang="en-US" sz="2600" dirty="0">
                <a:latin typeface="Candara" panose="020E0502030303020204" pitchFamily="34" charset="0"/>
              </a:rPr>
              <a:t>John 14:23</a:t>
            </a:r>
          </a:p>
          <a:p>
            <a:pPr>
              <a:spcBef>
                <a:spcPts val="600"/>
              </a:spcBef>
              <a:buFont typeface="Wingdings" panose="05000000000000000000" pitchFamily="2" charset="2"/>
              <a:buChar char="§"/>
            </a:pPr>
            <a:r>
              <a:rPr lang="en-US" sz="3000" dirty="0">
                <a:latin typeface="Candara" panose="020E0502030303020204" pitchFamily="34" charset="0"/>
              </a:rPr>
              <a:t>To </a:t>
            </a:r>
            <a:r>
              <a:rPr lang="en-US" sz="3000" b="1" i="1" dirty="0">
                <a:latin typeface="Candara" panose="020E0502030303020204" pitchFamily="34" charset="0"/>
              </a:rPr>
              <a:t>“abide in the doctrine of Christ” </a:t>
            </a:r>
            <a:r>
              <a:rPr lang="en-US" sz="3000" dirty="0">
                <a:latin typeface="Candara" panose="020E0502030303020204" pitchFamily="34" charset="0"/>
              </a:rPr>
              <a:t>involves continual action - 2 John 9 </a:t>
            </a:r>
          </a:p>
        </p:txBody>
      </p:sp>
      <p:sp>
        <p:nvSpPr>
          <p:cNvPr id="4" name="Title 1">
            <a:extLst>
              <a:ext uri="{FF2B5EF4-FFF2-40B4-BE49-F238E27FC236}">
                <a16:creationId xmlns:a16="http://schemas.microsoft.com/office/drawing/2014/main" id="{B9EA3707-C162-B304-0186-238BE6E853D6}"/>
              </a:ext>
            </a:extLst>
          </p:cNvPr>
          <p:cNvSpPr txBox="1">
            <a:spLocks/>
          </p:cNvSpPr>
          <p:nvPr/>
        </p:nvSpPr>
        <p:spPr>
          <a:xfrm>
            <a:off x="1321316" y="560962"/>
            <a:ext cx="7822683"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latin typeface="Candara" panose="020E0502030303020204" pitchFamily="34" charset="0"/>
              </a:rPr>
              <a:t>Abiding In God </a:t>
            </a:r>
            <a:r>
              <a:rPr lang="en-US" sz="2800" b="1" dirty="0">
                <a:solidFill>
                  <a:schemeClr val="accent2"/>
                </a:solidFill>
                <a:latin typeface="Candara" panose="020E0502030303020204" pitchFamily="34" charset="0"/>
              </a:rPr>
              <a:t>- 1 John 2:5, 24-27</a:t>
            </a:r>
          </a:p>
        </p:txBody>
      </p:sp>
      <p:sp>
        <p:nvSpPr>
          <p:cNvPr id="9" name="Rectangle 8">
            <a:extLst>
              <a:ext uri="{FF2B5EF4-FFF2-40B4-BE49-F238E27FC236}">
                <a16:creationId xmlns:a16="http://schemas.microsoft.com/office/drawing/2014/main" id="{C25002B5-BFF6-0DF3-20F5-1942E4CB398C}"/>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10" name="Rectangle 9">
            <a:extLst>
              <a:ext uri="{FF2B5EF4-FFF2-40B4-BE49-F238E27FC236}">
                <a16:creationId xmlns:a16="http://schemas.microsoft.com/office/drawing/2014/main" id="{6F1F7EFE-DB3A-4293-C452-CB1F05AC7BE0}"/>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Tree>
    <p:extLst>
      <p:ext uri="{BB962C8B-B14F-4D97-AF65-F5344CB8AC3E}">
        <p14:creationId xmlns:p14="http://schemas.microsoft.com/office/powerpoint/2010/main" val="3750663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2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26726" y="1389595"/>
            <a:ext cx="7982812" cy="4907443"/>
          </a:xfrm>
        </p:spPr>
        <p:txBody>
          <a:bodyPr>
            <a:normAutofit/>
          </a:bodyPr>
          <a:lstStyle/>
          <a:p>
            <a:pPr marL="0" indent="0">
              <a:buNone/>
            </a:pPr>
            <a:r>
              <a:rPr lang="en-US" sz="3200" b="1" dirty="0">
                <a:latin typeface="Candara" panose="020E0502030303020204" pitchFamily="34" charset="0"/>
              </a:rPr>
              <a:t>Many rely on some </a:t>
            </a:r>
            <a:r>
              <a:rPr lang="en-US" sz="3200" b="1" i="1" dirty="0">
                <a:latin typeface="Candara" panose="020E0502030303020204" pitchFamily="34" charset="0"/>
              </a:rPr>
              <a:t>“born again” </a:t>
            </a:r>
            <a:r>
              <a:rPr lang="en-US" sz="3200" b="1" dirty="0">
                <a:latin typeface="Candara" panose="020E0502030303020204" pitchFamily="34" charset="0"/>
              </a:rPr>
              <a:t>experience</a:t>
            </a:r>
          </a:p>
          <a:p>
            <a:pPr marL="0" indent="0">
              <a:spcBef>
                <a:spcPts val="1200"/>
              </a:spcBef>
              <a:buNone/>
            </a:pPr>
            <a:r>
              <a:rPr lang="en-US" sz="3200" b="1" dirty="0">
                <a:latin typeface="Candara" panose="020E0502030303020204" pitchFamily="34" charset="0"/>
              </a:rPr>
              <a:t>Christians are </a:t>
            </a:r>
            <a:r>
              <a:rPr lang="en-US" sz="3200" b="1" i="1" u="sng" dirty="0">
                <a:latin typeface="Candara" panose="020E0502030303020204" pitchFamily="34" charset="0"/>
              </a:rPr>
              <a:t>assured</a:t>
            </a:r>
            <a:r>
              <a:rPr lang="en-US" sz="3200" b="1" dirty="0">
                <a:latin typeface="Candara" panose="020E0502030303020204" pitchFamily="34" charset="0"/>
              </a:rPr>
              <a:t> because of their obedience to and love of the Truth</a:t>
            </a:r>
          </a:p>
          <a:p>
            <a:pPr>
              <a:spcBef>
                <a:spcPts val="0"/>
              </a:spcBef>
              <a:buFont typeface="Wingdings" panose="05000000000000000000" pitchFamily="2" charset="2"/>
              <a:buChar char="§"/>
            </a:pPr>
            <a:r>
              <a:rPr lang="en-US" sz="2800" dirty="0">
                <a:latin typeface="Candara" panose="020E0502030303020204" pitchFamily="34" charset="0"/>
              </a:rPr>
              <a:t>They became children of God by a faith that works - 1 John 5:1; Galatians 3:26-27</a:t>
            </a:r>
          </a:p>
          <a:p>
            <a:pPr>
              <a:spcBef>
                <a:spcPts val="600"/>
              </a:spcBef>
              <a:buFont typeface="Wingdings" panose="05000000000000000000" pitchFamily="2" charset="2"/>
              <a:buChar char="§"/>
            </a:pPr>
            <a:r>
              <a:rPr lang="en-US" sz="2800" dirty="0">
                <a:latin typeface="Candara" panose="020E0502030303020204" pitchFamily="34" charset="0"/>
              </a:rPr>
              <a:t>By remaining faithful to God - 1 John 3:19-20</a:t>
            </a:r>
          </a:p>
        </p:txBody>
      </p:sp>
      <p:sp>
        <p:nvSpPr>
          <p:cNvPr id="4" name="Title 1">
            <a:extLst>
              <a:ext uri="{FF2B5EF4-FFF2-40B4-BE49-F238E27FC236}">
                <a16:creationId xmlns:a16="http://schemas.microsoft.com/office/drawing/2014/main" id="{0A4EEDBB-581A-EF66-2BC1-CD65B0CA6964}"/>
              </a:ext>
            </a:extLst>
          </p:cNvPr>
          <p:cNvSpPr txBox="1">
            <a:spLocks/>
          </p:cNvSpPr>
          <p:nvPr/>
        </p:nvSpPr>
        <p:spPr>
          <a:xfrm>
            <a:off x="1321316" y="560962"/>
            <a:ext cx="7822683"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latin typeface="Candara" panose="020E0502030303020204" pitchFamily="34" charset="0"/>
              </a:rPr>
              <a:t>Being Children of God </a:t>
            </a:r>
            <a:r>
              <a:rPr lang="en-US" sz="2800" b="1" dirty="0">
                <a:solidFill>
                  <a:schemeClr val="accent2"/>
                </a:solidFill>
                <a:latin typeface="Candara" panose="020E0502030303020204" pitchFamily="34" charset="0"/>
              </a:rPr>
              <a:t>- 1 John 3:7-9</a:t>
            </a:r>
          </a:p>
        </p:txBody>
      </p:sp>
      <p:sp>
        <p:nvSpPr>
          <p:cNvPr id="9" name="Rectangle 8">
            <a:extLst>
              <a:ext uri="{FF2B5EF4-FFF2-40B4-BE49-F238E27FC236}">
                <a16:creationId xmlns:a16="http://schemas.microsoft.com/office/drawing/2014/main" id="{AEE8C0DC-B4E4-D7D3-E762-2704AC151260}"/>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10" name="Rectangle 9">
            <a:extLst>
              <a:ext uri="{FF2B5EF4-FFF2-40B4-BE49-F238E27FC236}">
                <a16:creationId xmlns:a16="http://schemas.microsoft.com/office/drawing/2014/main" id="{D0E2C96C-4C92-D5F0-9906-26E02BC81630}"/>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Tree>
    <p:extLst>
      <p:ext uri="{BB962C8B-B14F-4D97-AF65-F5344CB8AC3E}">
        <p14:creationId xmlns:p14="http://schemas.microsoft.com/office/powerpoint/2010/main" val="3643836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E8EC1-A2E1-41F7-AC8A-36ED8840AFA3}"/>
              </a:ext>
            </a:extLst>
          </p:cNvPr>
          <p:cNvSpPr>
            <a:spLocks noGrp="1"/>
          </p:cNvSpPr>
          <p:nvPr>
            <p:ph idx="1"/>
          </p:nvPr>
        </p:nvSpPr>
        <p:spPr>
          <a:xfrm>
            <a:off x="930653" y="1386116"/>
            <a:ext cx="8213346" cy="5471884"/>
          </a:xfrm>
        </p:spPr>
        <p:txBody>
          <a:bodyPr>
            <a:normAutofit lnSpcReduction="10000"/>
          </a:bodyPr>
          <a:lstStyle/>
          <a:p>
            <a:pPr marL="0" indent="0">
              <a:buNone/>
            </a:pPr>
            <a:r>
              <a:rPr lang="en-US" sz="3200" b="1" dirty="0">
                <a:latin typeface="Candara" panose="020E0502030303020204" pitchFamily="34" charset="0"/>
              </a:rPr>
              <a:t>This love is different from natural feelings and expressions of sensuality</a:t>
            </a:r>
          </a:p>
          <a:p>
            <a:pPr marL="0" indent="0">
              <a:buNone/>
            </a:pPr>
            <a:r>
              <a:rPr lang="en-US" sz="3200" b="1" dirty="0">
                <a:latin typeface="Candara" panose="020E0502030303020204" pitchFamily="34" charset="0"/>
              </a:rPr>
              <a:t>It’s love of the </a:t>
            </a:r>
            <a:r>
              <a:rPr lang="en-US" sz="3200" b="1" i="1" dirty="0">
                <a:latin typeface="Candara" panose="020E0502030303020204" pitchFamily="34" charset="0"/>
              </a:rPr>
              <a:t>“</a:t>
            </a:r>
            <a:r>
              <a:rPr lang="en-US" sz="3200" b="1" i="1" u="sng" dirty="0">
                <a:latin typeface="Candara" panose="020E0502030303020204" pitchFamily="34" charset="0"/>
              </a:rPr>
              <a:t>begotten</a:t>
            </a:r>
            <a:r>
              <a:rPr lang="en-US" sz="3200" b="1" i="1" dirty="0">
                <a:latin typeface="Candara" panose="020E0502030303020204" pitchFamily="34" charset="0"/>
              </a:rPr>
              <a:t>” </a:t>
            </a:r>
            <a:r>
              <a:rPr lang="en-US" sz="3200" b="1" dirty="0">
                <a:latin typeface="Candara" panose="020E0502030303020204" pitchFamily="34" charset="0"/>
              </a:rPr>
              <a:t>for </a:t>
            </a:r>
            <a:r>
              <a:rPr lang="en-US" sz="3200" b="1" i="1" dirty="0">
                <a:latin typeface="Candara" panose="020E0502030303020204" pitchFamily="34" charset="0"/>
              </a:rPr>
              <a:t>“</a:t>
            </a:r>
            <a:r>
              <a:rPr lang="en-US" sz="3200" b="1" i="1" u="sng" dirty="0">
                <a:latin typeface="Candara" panose="020E0502030303020204" pitchFamily="34" charset="0"/>
              </a:rPr>
              <a:t>the begotten of God</a:t>
            </a:r>
            <a:r>
              <a:rPr lang="en-US" sz="3200" b="1" i="1" dirty="0">
                <a:latin typeface="Candara" panose="020E0502030303020204" pitchFamily="34" charset="0"/>
              </a:rPr>
              <a:t>”</a:t>
            </a:r>
          </a:p>
          <a:p>
            <a:pPr>
              <a:spcBef>
                <a:spcPts val="600"/>
              </a:spcBef>
              <a:buFont typeface="Wingdings" panose="05000000000000000000" pitchFamily="2" charset="2"/>
              <a:buChar char="§"/>
            </a:pPr>
            <a:r>
              <a:rPr lang="en-US" sz="2800" dirty="0">
                <a:latin typeface="Candara" panose="020E0502030303020204" pitchFamily="34" charset="0"/>
              </a:rPr>
              <a:t>Love that does righteous acts - 1 John 2:29</a:t>
            </a:r>
          </a:p>
          <a:p>
            <a:pPr>
              <a:spcBef>
                <a:spcPts val="600"/>
              </a:spcBef>
              <a:buFont typeface="Wingdings" panose="05000000000000000000" pitchFamily="2" charset="2"/>
              <a:buChar char="§"/>
            </a:pPr>
            <a:r>
              <a:rPr lang="en-US" sz="2800" dirty="0">
                <a:latin typeface="Candara" panose="020E0502030303020204" pitchFamily="34" charset="0"/>
              </a:rPr>
              <a:t>It is love that </a:t>
            </a:r>
            <a:r>
              <a:rPr lang="en-US" sz="2800" b="1" i="1" dirty="0">
                <a:latin typeface="Candara" panose="020E0502030303020204" pitchFamily="34" charset="0"/>
              </a:rPr>
              <a:t>“esteem other better” </a:t>
            </a:r>
            <a:r>
              <a:rPr lang="en-US" sz="2800" dirty="0">
                <a:latin typeface="Candara" panose="020E0502030303020204" pitchFamily="34" charset="0"/>
              </a:rPr>
              <a:t>than self</a:t>
            </a:r>
          </a:p>
          <a:p>
            <a:pPr lvl="1">
              <a:spcBef>
                <a:spcPts val="0"/>
              </a:spcBef>
              <a:buFont typeface="Wingdings" panose="05000000000000000000" pitchFamily="2" charset="2"/>
              <a:buChar char="§"/>
            </a:pPr>
            <a:r>
              <a:rPr lang="en-US" sz="2400" dirty="0">
                <a:latin typeface="Candara" panose="020E0502030303020204" pitchFamily="34" charset="0"/>
              </a:rPr>
              <a:t>Philippians 2:3-4</a:t>
            </a:r>
          </a:p>
          <a:p>
            <a:pPr>
              <a:spcBef>
                <a:spcPts val="600"/>
              </a:spcBef>
              <a:buFont typeface="Wingdings" panose="05000000000000000000" pitchFamily="2" charset="2"/>
              <a:buChar char="§"/>
            </a:pPr>
            <a:r>
              <a:rPr lang="en-US" sz="2800" dirty="0">
                <a:latin typeface="Candara" panose="020E0502030303020204" pitchFamily="34" charset="0"/>
              </a:rPr>
              <a:t>It is love that shows active good will toward its recipient - 1 John 4:7, 17; 5:1</a:t>
            </a:r>
          </a:p>
          <a:p>
            <a:pPr>
              <a:spcBef>
                <a:spcPts val="600"/>
              </a:spcBef>
              <a:buFont typeface="Wingdings" panose="05000000000000000000" pitchFamily="2" charset="2"/>
              <a:buChar char="§"/>
            </a:pPr>
            <a:r>
              <a:rPr lang="en-US" sz="2800" dirty="0">
                <a:latin typeface="Candara" panose="020E0502030303020204" pitchFamily="34" charset="0"/>
              </a:rPr>
              <a:t>It is love that believes Jesus is the Christ - 1 John 5:1</a:t>
            </a:r>
          </a:p>
          <a:p>
            <a:pPr>
              <a:spcBef>
                <a:spcPts val="600"/>
              </a:spcBef>
              <a:buFont typeface="Wingdings" panose="05000000000000000000" pitchFamily="2" charset="2"/>
              <a:buChar char="§"/>
            </a:pPr>
            <a:r>
              <a:rPr lang="en-US" sz="2800" dirty="0">
                <a:latin typeface="Candara" panose="020E0502030303020204" pitchFamily="34" charset="0"/>
              </a:rPr>
              <a:t>It is love that truly loves our brethren - 1 John 3:10</a:t>
            </a:r>
          </a:p>
        </p:txBody>
      </p:sp>
      <p:sp>
        <p:nvSpPr>
          <p:cNvPr id="6" name="Rectangle 5">
            <a:extLst>
              <a:ext uri="{FF2B5EF4-FFF2-40B4-BE49-F238E27FC236}">
                <a16:creationId xmlns:a16="http://schemas.microsoft.com/office/drawing/2014/main" id="{E7FAC8E0-F4ED-1325-4AC1-D481D1FC475D}"/>
              </a:ext>
            </a:extLst>
          </p:cNvPr>
          <p:cNvSpPr/>
          <p:nvPr/>
        </p:nvSpPr>
        <p:spPr>
          <a:xfrm rot="16200000">
            <a:off x="-1704445" y="3159674"/>
            <a:ext cx="4524508" cy="623248"/>
          </a:xfrm>
          <a:prstGeom prst="rect">
            <a:avLst/>
          </a:prstGeom>
          <a:noFill/>
        </p:spPr>
        <p:txBody>
          <a:bodyPr wrap="none" lIns="68580" tIns="34290" rIns="68580" bIns="34290">
            <a:spAutoFit/>
          </a:bodyPr>
          <a:lstStyle/>
          <a:p>
            <a:pPr algn="ctr"/>
            <a:r>
              <a:rPr lang="en-US" sz="3600" b="1" dirty="0">
                <a:ln w="13462">
                  <a:solidFill>
                    <a:schemeClr val="bg1"/>
                  </a:solidFill>
                  <a:prstDash val="solid"/>
                </a:ln>
                <a:solidFill>
                  <a:schemeClr val="accent2">
                    <a:lumMod val="75000"/>
                  </a:schemeClr>
                </a:solidFill>
                <a:latin typeface="Arial" panose="020B0604020202020204" pitchFamily="34" charset="0"/>
                <a:cs typeface="Arial" panose="020B0604020202020204" pitchFamily="34" charset="0"/>
              </a:rPr>
              <a:t>We Have Assurance</a:t>
            </a:r>
          </a:p>
        </p:txBody>
      </p:sp>
      <p:sp>
        <p:nvSpPr>
          <p:cNvPr id="8" name="Rectangle 7">
            <a:extLst>
              <a:ext uri="{FF2B5EF4-FFF2-40B4-BE49-F238E27FC236}">
                <a16:creationId xmlns:a16="http://schemas.microsoft.com/office/drawing/2014/main" id="{2E250622-8A84-A858-E8B0-156BED234613}"/>
              </a:ext>
            </a:extLst>
          </p:cNvPr>
          <p:cNvSpPr/>
          <p:nvPr/>
        </p:nvSpPr>
        <p:spPr>
          <a:xfrm>
            <a:off x="335099" y="716200"/>
            <a:ext cx="545662" cy="530915"/>
          </a:xfrm>
          <a:prstGeom prst="rect">
            <a:avLst/>
          </a:prstGeom>
          <a:noFill/>
        </p:spPr>
        <p:txBody>
          <a:bodyPr wrap="none" lIns="68580" tIns="34290" rIns="68580" bIns="34290">
            <a:spAutoFit/>
          </a:bodyPr>
          <a:lstStyle/>
          <a:p>
            <a:pPr algn="ctr"/>
            <a:r>
              <a:rPr lang="en-US" sz="3000" b="1" dirty="0">
                <a:ln w="13462">
                  <a:solidFill>
                    <a:schemeClr val="bg1"/>
                  </a:solidFill>
                  <a:prstDash val="solid"/>
                </a:ln>
                <a:solidFill>
                  <a:schemeClr val="bg1"/>
                </a:solidFill>
                <a:latin typeface="Candara" panose="020E0502030303020204" pitchFamily="34" charset="0"/>
              </a:rPr>
              <a:t>Of</a:t>
            </a:r>
            <a:endParaRPr lang="en-US" sz="3000" b="1" dirty="0">
              <a:ln w="13462">
                <a:solidFill>
                  <a:schemeClr val="bg1"/>
                </a:solidFill>
                <a:prstDash val="solid"/>
              </a:ln>
              <a:solidFill>
                <a:schemeClr val="bg1"/>
              </a:solidFill>
            </a:endParaRPr>
          </a:p>
        </p:txBody>
      </p:sp>
      <p:sp>
        <p:nvSpPr>
          <p:cNvPr id="9" name="Title 1">
            <a:extLst>
              <a:ext uri="{FF2B5EF4-FFF2-40B4-BE49-F238E27FC236}">
                <a16:creationId xmlns:a16="http://schemas.microsoft.com/office/drawing/2014/main" id="{C0956338-5547-729F-A48A-80E598F51BCC}"/>
              </a:ext>
            </a:extLst>
          </p:cNvPr>
          <p:cNvSpPr txBox="1">
            <a:spLocks/>
          </p:cNvSpPr>
          <p:nvPr/>
        </p:nvSpPr>
        <p:spPr>
          <a:xfrm>
            <a:off x="1321316" y="560962"/>
            <a:ext cx="7822683" cy="684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latin typeface="Candara" panose="020E0502030303020204" pitchFamily="34" charset="0"/>
              </a:rPr>
              <a:t>Love For God &amp; His Children </a:t>
            </a:r>
            <a:r>
              <a:rPr lang="en-US" sz="2800" b="1" dirty="0">
                <a:solidFill>
                  <a:schemeClr val="accent2"/>
                </a:solidFill>
                <a:latin typeface="Candara" panose="020E0502030303020204" pitchFamily="34" charset="0"/>
              </a:rPr>
              <a:t>-</a:t>
            </a:r>
          </a:p>
        </p:txBody>
      </p:sp>
      <p:sp>
        <p:nvSpPr>
          <p:cNvPr id="10" name="TextBox 9">
            <a:extLst>
              <a:ext uri="{FF2B5EF4-FFF2-40B4-BE49-F238E27FC236}">
                <a16:creationId xmlns:a16="http://schemas.microsoft.com/office/drawing/2014/main" id="{B8A2130F-F655-FA96-0793-E7F3D9C08A2F}"/>
              </a:ext>
            </a:extLst>
          </p:cNvPr>
          <p:cNvSpPr txBox="1"/>
          <p:nvPr/>
        </p:nvSpPr>
        <p:spPr>
          <a:xfrm>
            <a:off x="7550932" y="445988"/>
            <a:ext cx="1257969" cy="954107"/>
          </a:xfrm>
          <a:prstGeom prst="rect">
            <a:avLst/>
          </a:prstGeom>
          <a:noFill/>
        </p:spPr>
        <p:txBody>
          <a:bodyPr wrap="square" rtlCol="0">
            <a:spAutoFit/>
          </a:bodyPr>
          <a:lstStyle/>
          <a:p>
            <a:pPr algn="ctr"/>
            <a:r>
              <a:rPr lang="en-US" sz="2800" b="1" dirty="0">
                <a:solidFill>
                  <a:schemeClr val="accent2"/>
                </a:solidFill>
                <a:latin typeface="Candara" panose="020E0502030303020204" pitchFamily="34" charset="0"/>
              </a:rPr>
              <a:t>1 John</a:t>
            </a:r>
          </a:p>
          <a:p>
            <a:pPr algn="ctr"/>
            <a:r>
              <a:rPr lang="en-US" sz="2800" b="1" dirty="0">
                <a:solidFill>
                  <a:schemeClr val="accent2"/>
                </a:solidFill>
                <a:latin typeface="Candara" panose="020E0502030303020204" pitchFamily="34" charset="0"/>
              </a:rPr>
              <a:t>5:1-3</a:t>
            </a:r>
          </a:p>
        </p:txBody>
      </p:sp>
    </p:spTree>
    <p:extLst>
      <p:ext uri="{BB962C8B-B14F-4D97-AF65-F5344CB8AC3E}">
        <p14:creationId xmlns:p14="http://schemas.microsoft.com/office/powerpoint/2010/main" val="109003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Props1.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428C60-BADF-461E-ACB1-6AC412BA55B1}">
  <ds:schemaRefs>
    <ds:schemaRef ds:uri="http://schemas.microsoft.com/sharepoint/v3/contenttype/forms"/>
  </ds:schemaRefs>
</ds:datastoreItem>
</file>

<file path=customXml/itemProps3.xml><?xml version="1.0" encoding="utf-8"?>
<ds:datastoreItem xmlns:ds="http://schemas.openxmlformats.org/officeDocument/2006/customXml" ds:itemID="{19791FE0-E525-44F5-B24B-E8E5757CF5F2}">
  <ds:schemaRefs>
    <ds:schemaRef ds:uri="http://purl.org/dc/elements/1.1/"/>
    <ds:schemaRef ds:uri="http://purl.org/dc/terms/"/>
    <ds:schemaRef ds:uri="16c05727-aa75-4e4a-9b5f-8a80a1165891"/>
    <ds:schemaRef ds:uri="http://schemas.microsoft.com/office/infopath/2007/PartnerControls"/>
    <ds:schemaRef ds:uri="http://schemas.microsoft.com/office/2006/documentManagement/types"/>
    <ds:schemaRef ds:uri="http://schemas.openxmlformats.org/package/2006/metadata/core-properties"/>
    <ds:schemaRef ds:uri="71af3243-3dd4-4a8d-8c0d-dd76da1f02a5"/>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625</TotalTime>
  <Words>3906</Words>
  <Application>Microsoft Office PowerPoint</Application>
  <PresentationFormat>On-screen Show (4:3)</PresentationFormat>
  <Paragraphs>200</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Century Gothic</vt:lpstr>
      <vt:lpstr>Wingdings</vt:lpstr>
      <vt:lpstr>Wingdings 3</vt:lpstr>
      <vt:lpstr>Wisp</vt:lpstr>
      <vt:lpstr>Blessed Assurances</vt:lpstr>
      <vt:lpstr>1 John 3:19-20</vt:lpstr>
      <vt:lpstr>Introduction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Divine Assurance</dc:title>
  <dc:creator>Tommy McClure</dc:creator>
  <cp:lastModifiedBy>Tommy McClure</cp:lastModifiedBy>
  <cp:revision>71</cp:revision>
  <cp:lastPrinted>2020-11-15T01:16:30Z</cp:lastPrinted>
  <dcterms:created xsi:type="dcterms:W3CDTF">2020-11-14T17:55:14Z</dcterms:created>
  <dcterms:modified xsi:type="dcterms:W3CDTF">2023-05-08T17:15:21Z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