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559904-6C55-4404-9094-8D64130E0A1F}" v="923" dt="2023-04-27T22:05:22.362"/>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770" y="84"/>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C502A7CE-5D47-49F0-9F5D-A25C74C2FE0C}"/>
    <pc:docChg chg="custSel modSld">
      <pc:chgData name="Tommy McClure" userId="5f57beb918c8a44c" providerId="LiveId" clId="{C502A7CE-5D47-49F0-9F5D-A25C74C2FE0C}" dt="2022-09-25T23:59:28.927" v="1047" actId="20577"/>
      <pc:docMkLst>
        <pc:docMk/>
      </pc:docMkLst>
      <pc:sldChg chg="delSp">
        <pc:chgData name="Tommy McClure" userId="5f57beb918c8a44c" providerId="LiveId" clId="{C502A7CE-5D47-49F0-9F5D-A25C74C2FE0C}" dt="2022-09-24T02:14:53.628" v="1039"/>
        <pc:sldMkLst>
          <pc:docMk/>
          <pc:sldMk cId="3473847554" sldId="261"/>
        </pc:sldMkLst>
        <pc:spChg chg="del">
          <ac:chgData name="Tommy McClure" userId="5f57beb918c8a44c" providerId="LiveId" clId="{C502A7CE-5D47-49F0-9F5D-A25C74C2FE0C}" dt="2022-09-24T02:14:53.628" v="1039"/>
          <ac:spMkLst>
            <pc:docMk/>
            <pc:sldMk cId="3473847554" sldId="261"/>
            <ac:spMk id="3" creationId="{A8657B5C-E56C-4B1F-9DE8-B3EEA363E0E5}"/>
          </ac:spMkLst>
        </pc:spChg>
        <pc:spChg chg="del">
          <ac:chgData name="Tommy McClure" userId="5f57beb918c8a44c" providerId="LiveId" clId="{C502A7CE-5D47-49F0-9F5D-A25C74C2FE0C}" dt="2022-09-24T02:14:53.628" v="1039"/>
          <ac:spMkLst>
            <pc:docMk/>
            <pc:sldMk cId="3473847554" sldId="261"/>
            <ac:spMk id="4" creationId="{5A75E188-6108-1162-3D6A-DFAD9ABD9E1F}"/>
          </ac:spMkLst>
        </pc:spChg>
      </pc:sldChg>
      <pc:sldChg chg="delSp">
        <pc:chgData name="Tommy McClure" userId="5f57beb918c8a44c" providerId="LiveId" clId="{C502A7CE-5D47-49F0-9F5D-A25C74C2FE0C}" dt="2022-09-24T02:14:53.628" v="1039"/>
        <pc:sldMkLst>
          <pc:docMk/>
          <pc:sldMk cId="1096358168" sldId="270"/>
        </pc:sldMkLst>
        <pc:spChg chg="del">
          <ac:chgData name="Tommy McClure" userId="5f57beb918c8a44c" providerId="LiveId" clId="{C502A7CE-5D47-49F0-9F5D-A25C74C2FE0C}" dt="2022-09-24T02:14:53.628" v="1039"/>
          <ac:spMkLst>
            <pc:docMk/>
            <pc:sldMk cId="1096358168" sldId="270"/>
            <ac:spMk id="3" creationId="{A9F842F9-350C-240B-40B2-8BC84C924025}"/>
          </ac:spMkLst>
        </pc:spChg>
        <pc:spChg chg="del">
          <ac:chgData name="Tommy McClure" userId="5f57beb918c8a44c" providerId="LiveId" clId="{C502A7CE-5D47-49F0-9F5D-A25C74C2FE0C}" dt="2022-09-24T02:14:53.628" v="1039"/>
          <ac:spMkLst>
            <pc:docMk/>
            <pc:sldMk cId="1096358168" sldId="270"/>
            <ac:spMk id="4" creationId="{C732D3BC-ECB7-3A4E-6313-E36BBB3091BF}"/>
          </ac:spMkLst>
        </pc:spChg>
      </pc:sldChg>
      <pc:sldChg chg="delSp modSp mod modAnim">
        <pc:chgData name="Tommy McClure" userId="5f57beb918c8a44c" providerId="LiveId" clId="{C502A7CE-5D47-49F0-9F5D-A25C74C2FE0C}" dt="2022-09-25T23:59:28.927" v="1047" actId="20577"/>
        <pc:sldMkLst>
          <pc:docMk/>
          <pc:sldMk cId="817661822" sldId="283"/>
        </pc:sldMkLst>
        <pc:spChg chg="mod">
          <ac:chgData name="Tommy McClure" userId="5f57beb918c8a44c" providerId="LiveId" clId="{C502A7CE-5D47-49F0-9F5D-A25C74C2FE0C}" dt="2022-09-24T01:19:47.307" v="122" actId="14100"/>
          <ac:spMkLst>
            <pc:docMk/>
            <pc:sldMk cId="817661822" sldId="283"/>
            <ac:spMk id="2" creationId="{008FC005-A919-4D31-BE8E-173F5FC27846}"/>
          </ac:spMkLst>
        </pc:spChg>
        <pc:spChg chg="mod">
          <ac:chgData name="Tommy McClure" userId="5f57beb918c8a44c" providerId="LiveId" clId="{C502A7CE-5D47-49F0-9F5D-A25C74C2FE0C}" dt="2022-09-25T23:59:28.927" v="1047" actId="20577"/>
          <ac:spMkLst>
            <pc:docMk/>
            <pc:sldMk cId="817661822" sldId="283"/>
            <ac:spMk id="3" creationId="{EE3E58EC-733E-4D00-9CA9-970380AD5790}"/>
          </ac:spMkLst>
        </pc:spChg>
        <pc:spChg chg="del">
          <ac:chgData name="Tommy McClure" userId="5f57beb918c8a44c" providerId="LiveId" clId="{C502A7CE-5D47-49F0-9F5D-A25C74C2FE0C}" dt="2022-09-24T02:14:53.628" v="1039"/>
          <ac:spMkLst>
            <pc:docMk/>
            <pc:sldMk cId="817661822" sldId="283"/>
            <ac:spMk id="4" creationId="{DF00B893-47B3-0D3B-C82E-0FF5512939D1}"/>
          </ac:spMkLst>
        </pc:spChg>
        <pc:spChg chg="del">
          <ac:chgData name="Tommy McClure" userId="5f57beb918c8a44c" providerId="LiveId" clId="{C502A7CE-5D47-49F0-9F5D-A25C74C2FE0C}" dt="2022-09-24T02:14:53.628" v="1039"/>
          <ac:spMkLst>
            <pc:docMk/>
            <pc:sldMk cId="817661822" sldId="283"/>
            <ac:spMk id="5" creationId="{10BAC77B-B6F4-BBBA-A2D6-3F97465C816B}"/>
          </ac:spMkLst>
        </pc:spChg>
      </pc:sldChg>
      <pc:sldChg chg="addSp delSp modSp mod modAnim">
        <pc:chgData name="Tommy McClure" userId="5f57beb918c8a44c" providerId="LiveId" clId="{C502A7CE-5D47-49F0-9F5D-A25C74C2FE0C}" dt="2022-09-24T02:14:53.628" v="1039"/>
        <pc:sldMkLst>
          <pc:docMk/>
          <pc:sldMk cId="1653586594" sldId="284"/>
        </pc:sldMkLst>
        <pc:spChg chg="mod">
          <ac:chgData name="Tommy McClure" userId="5f57beb918c8a44c" providerId="LiveId" clId="{C502A7CE-5D47-49F0-9F5D-A25C74C2FE0C}" dt="2022-09-24T02:12:36.621" v="1038" actId="20577"/>
          <ac:spMkLst>
            <pc:docMk/>
            <pc:sldMk cId="1653586594" sldId="284"/>
            <ac:spMk id="3" creationId="{EE3E58EC-733E-4D00-9CA9-970380AD5790}"/>
          </ac:spMkLst>
        </pc:spChg>
        <pc:spChg chg="add del mod">
          <ac:chgData name="Tommy McClure" userId="5f57beb918c8a44c" providerId="LiveId" clId="{C502A7CE-5D47-49F0-9F5D-A25C74C2FE0C}" dt="2022-09-24T01:27:23.592" v="296" actId="478"/>
          <ac:spMkLst>
            <pc:docMk/>
            <pc:sldMk cId="1653586594" sldId="284"/>
            <ac:spMk id="4" creationId="{F31ABA19-5209-2070-D9C0-B462829BF054}"/>
          </ac:spMkLst>
        </pc:spChg>
        <pc:spChg chg="add mod">
          <ac:chgData name="Tommy McClure" userId="5f57beb918c8a44c" providerId="LiveId" clId="{C502A7CE-5D47-49F0-9F5D-A25C74C2FE0C}" dt="2022-09-24T01:27:39.591" v="297"/>
          <ac:spMkLst>
            <pc:docMk/>
            <pc:sldMk cId="1653586594" sldId="284"/>
            <ac:spMk id="5" creationId="{A90280B4-2F6B-A4F6-6999-447E7AA821A9}"/>
          </ac:spMkLst>
        </pc:spChg>
        <pc:spChg chg="del">
          <ac:chgData name="Tommy McClure" userId="5f57beb918c8a44c" providerId="LiveId" clId="{C502A7CE-5D47-49F0-9F5D-A25C74C2FE0C}" dt="2022-09-24T02:14:53.628" v="1039"/>
          <ac:spMkLst>
            <pc:docMk/>
            <pc:sldMk cId="1653586594" sldId="284"/>
            <ac:spMk id="6" creationId="{08F34FF7-EEA6-E48D-E84C-663763A687F4}"/>
          </ac:spMkLst>
        </pc:spChg>
        <pc:spChg chg="del mod">
          <ac:chgData name="Tommy McClure" userId="5f57beb918c8a44c" providerId="LiveId" clId="{C502A7CE-5D47-49F0-9F5D-A25C74C2FE0C}" dt="2022-09-24T01:27:19.342" v="295" actId="478"/>
          <ac:spMkLst>
            <pc:docMk/>
            <pc:sldMk cId="1653586594" sldId="284"/>
            <ac:spMk id="7" creationId="{99C6001D-6F16-37D6-1876-001C16E6A390}"/>
          </ac:spMkLst>
        </pc:spChg>
        <pc:spChg chg="del">
          <ac:chgData name="Tommy McClure" userId="5f57beb918c8a44c" providerId="LiveId" clId="{C502A7CE-5D47-49F0-9F5D-A25C74C2FE0C}" dt="2022-09-24T02:14:53.628" v="1039"/>
          <ac:spMkLst>
            <pc:docMk/>
            <pc:sldMk cId="1653586594" sldId="284"/>
            <ac:spMk id="8" creationId="{C3CAC37B-9205-7AF3-6F06-60301BAA8147}"/>
          </ac:spMkLst>
        </pc:spChg>
      </pc:sldChg>
    </pc:docChg>
  </pc:docChgLst>
  <pc:docChgLst>
    <pc:chgData name="Tommy McClure" userId="5f57beb918c8a44c" providerId="LiveId" clId="{F7559904-6C55-4404-9094-8D64130E0A1F}"/>
    <pc:docChg chg="undo custSel addSld delSld modSld">
      <pc:chgData name="Tommy McClure" userId="5f57beb918c8a44c" providerId="LiveId" clId="{F7559904-6C55-4404-9094-8D64130E0A1F}" dt="2023-04-27T22:05:22.362" v="1011" actId="20577"/>
      <pc:docMkLst>
        <pc:docMk/>
      </pc:docMkLst>
      <pc:sldChg chg="modSp mod">
        <pc:chgData name="Tommy McClure" userId="5f57beb918c8a44c" providerId="LiveId" clId="{F7559904-6C55-4404-9094-8D64130E0A1F}" dt="2023-04-27T18:49:15.743" v="48" actId="20577"/>
        <pc:sldMkLst>
          <pc:docMk/>
          <pc:sldMk cId="3473847554" sldId="261"/>
        </pc:sldMkLst>
        <pc:spChg chg="mod">
          <ac:chgData name="Tommy McClure" userId="5f57beb918c8a44c" providerId="LiveId" clId="{F7559904-6C55-4404-9094-8D64130E0A1F}" dt="2023-04-27T18:49:15.743" v="48" actId="20577"/>
          <ac:spMkLst>
            <pc:docMk/>
            <pc:sldMk cId="3473847554" sldId="261"/>
            <ac:spMk id="2" creationId="{E53EC8BA-D94D-410A-8456-B7CCA90C9794}"/>
          </ac:spMkLst>
        </pc:spChg>
        <pc:spChg chg="mod">
          <ac:chgData name="Tommy McClure" userId="5f57beb918c8a44c" providerId="LiveId" clId="{F7559904-6C55-4404-9094-8D64130E0A1F}" dt="2023-04-27T18:49:01.157" v="46" actId="255"/>
          <ac:spMkLst>
            <pc:docMk/>
            <pc:sldMk cId="3473847554" sldId="261"/>
            <ac:spMk id="6" creationId="{743B5056-1064-4B7A-8405-5E8363AD2307}"/>
          </ac:spMkLst>
        </pc:spChg>
      </pc:sldChg>
      <pc:sldChg chg="modSp modAnim">
        <pc:chgData name="Tommy McClure" userId="5f57beb918c8a44c" providerId="LiveId" clId="{F7559904-6C55-4404-9094-8D64130E0A1F}" dt="2023-04-27T20:41:59.767" v="789"/>
        <pc:sldMkLst>
          <pc:docMk/>
          <pc:sldMk cId="1096358168" sldId="270"/>
        </pc:sldMkLst>
        <pc:spChg chg="mod">
          <ac:chgData name="Tommy McClure" userId="5f57beb918c8a44c" providerId="LiveId" clId="{F7559904-6C55-4404-9094-8D64130E0A1F}" dt="2023-04-27T20:38:27.103" v="774" actId="255"/>
          <ac:spMkLst>
            <pc:docMk/>
            <pc:sldMk cId="1096358168" sldId="270"/>
            <ac:spMk id="2" creationId="{00000000-0000-0000-0000-000000000000}"/>
          </ac:spMkLst>
        </pc:spChg>
      </pc:sldChg>
      <pc:sldChg chg="addSp delSp modSp mod modAnim">
        <pc:chgData name="Tommy McClure" userId="5f57beb918c8a44c" providerId="LiveId" clId="{F7559904-6C55-4404-9094-8D64130E0A1F}" dt="2023-04-27T22:05:22.362" v="1011" actId="20577"/>
        <pc:sldMkLst>
          <pc:docMk/>
          <pc:sldMk cId="817661822" sldId="283"/>
        </pc:sldMkLst>
        <pc:spChg chg="add del mod">
          <ac:chgData name="Tommy McClure" userId="5f57beb918c8a44c" providerId="LiveId" clId="{F7559904-6C55-4404-9094-8D64130E0A1F}" dt="2023-04-27T20:20:42.387" v="536" actId="20577"/>
          <ac:spMkLst>
            <pc:docMk/>
            <pc:sldMk cId="817661822" sldId="283"/>
            <ac:spMk id="2" creationId="{008FC005-A919-4D31-BE8E-173F5FC27846}"/>
          </ac:spMkLst>
        </pc:spChg>
        <pc:spChg chg="mod">
          <ac:chgData name="Tommy McClure" userId="5f57beb918c8a44c" providerId="LiveId" clId="{F7559904-6C55-4404-9094-8D64130E0A1F}" dt="2023-04-27T22:05:22.362" v="1011" actId="20577"/>
          <ac:spMkLst>
            <pc:docMk/>
            <pc:sldMk cId="817661822" sldId="283"/>
            <ac:spMk id="3" creationId="{EE3E58EC-733E-4D00-9CA9-970380AD5790}"/>
          </ac:spMkLst>
        </pc:spChg>
        <pc:spChg chg="add del mod">
          <ac:chgData name="Tommy McClure" userId="5f57beb918c8a44c" providerId="LiveId" clId="{F7559904-6C55-4404-9094-8D64130E0A1F}" dt="2023-04-27T20:20:30.797" v="521" actId="478"/>
          <ac:spMkLst>
            <pc:docMk/>
            <pc:sldMk cId="817661822" sldId="283"/>
            <ac:spMk id="5" creationId="{2EC3B488-7157-85AA-660F-8669663224A0}"/>
          </ac:spMkLst>
        </pc:spChg>
      </pc:sldChg>
      <pc:sldChg chg="modSp mod modAnim">
        <pc:chgData name="Tommy McClure" userId="5f57beb918c8a44c" providerId="LiveId" clId="{F7559904-6C55-4404-9094-8D64130E0A1F}" dt="2023-04-27T21:41:47.245" v="1007" actId="20577"/>
        <pc:sldMkLst>
          <pc:docMk/>
          <pc:sldMk cId="1653586594" sldId="284"/>
        </pc:sldMkLst>
        <pc:spChg chg="mod">
          <ac:chgData name="Tommy McClure" userId="5f57beb918c8a44c" providerId="LiveId" clId="{F7559904-6C55-4404-9094-8D64130E0A1F}" dt="2023-04-27T21:41:47.245" v="1007" actId="20577"/>
          <ac:spMkLst>
            <pc:docMk/>
            <pc:sldMk cId="1653586594" sldId="284"/>
            <ac:spMk id="3" creationId="{EE3E58EC-733E-4D00-9CA9-970380AD5790}"/>
          </ac:spMkLst>
        </pc:spChg>
        <pc:spChg chg="mod">
          <ac:chgData name="Tommy McClure" userId="5f57beb918c8a44c" providerId="LiveId" clId="{F7559904-6C55-4404-9094-8D64130E0A1F}" dt="2023-04-27T20:20:56.441" v="549" actId="20577"/>
          <ac:spMkLst>
            <pc:docMk/>
            <pc:sldMk cId="1653586594" sldId="284"/>
            <ac:spMk id="5" creationId="{A90280B4-2F6B-A4F6-6999-447E7AA821A9}"/>
          </ac:spMkLst>
        </pc:spChg>
      </pc:sldChg>
      <pc:sldChg chg="modSp new del mod">
        <pc:chgData name="Tommy McClure" userId="5f57beb918c8a44c" providerId="LiveId" clId="{F7559904-6C55-4404-9094-8D64130E0A1F}" dt="2023-04-27T20:14:33.624" v="443" actId="680"/>
        <pc:sldMkLst>
          <pc:docMk/>
          <pc:sldMk cId="186258544" sldId="285"/>
        </pc:sldMkLst>
        <pc:spChg chg="mod">
          <ac:chgData name="Tommy McClure" userId="5f57beb918c8a44c" providerId="LiveId" clId="{F7559904-6C55-4404-9094-8D64130E0A1F}" dt="2023-04-27T20:14:32.906" v="442" actId="20577"/>
          <ac:spMkLst>
            <pc:docMk/>
            <pc:sldMk cId="186258544" sldId="285"/>
            <ac:spMk id="2" creationId="{A1EAFBA3-A3DA-4339-E1F3-7F71E49BF4F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4/30/2023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4/30/2023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4/30/2023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5/29/2022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5/29/2022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5/29/2022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5/29/2022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5/29/2022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588" y="2415989"/>
            <a:ext cx="6902823" cy="2026022"/>
          </a:xfrm>
        </p:spPr>
        <p:txBody>
          <a:bodyPr anchor="ctr"/>
          <a:lstStyle/>
          <a:p>
            <a:r>
              <a:rPr lang="en-US" sz="6600" b="1" i="1" dirty="0">
                <a:latin typeface="Candara" panose="020E0502030303020204" pitchFamily="34" charset="0"/>
              </a:rPr>
              <a:t>“Follow His Steps”</a:t>
            </a:r>
            <a:br>
              <a:rPr lang="en-US" sz="6600" b="1" i="1" dirty="0">
                <a:latin typeface="Candara" panose="020E0502030303020204" pitchFamily="34" charset="0"/>
              </a:rPr>
            </a:br>
            <a:r>
              <a:rPr lang="en-US" sz="1600" dirty="0">
                <a:latin typeface="Candara" panose="020E0502030303020204" pitchFamily="34" charset="0"/>
              </a:rPr>
              <a:t>Sermon In Song</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4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C005-A919-4D31-BE8E-173F5FC27846}"/>
              </a:ext>
            </a:extLst>
          </p:cNvPr>
          <p:cNvSpPr>
            <a:spLocks noGrp="1"/>
          </p:cNvSpPr>
          <p:nvPr>
            <p:ph type="title"/>
          </p:nvPr>
        </p:nvSpPr>
        <p:spPr>
          <a:xfrm>
            <a:off x="542364" y="215153"/>
            <a:ext cx="8059270" cy="770965"/>
          </a:xfrm>
        </p:spPr>
        <p:txBody>
          <a:bodyPr anchor="ctr"/>
          <a:lstStyle/>
          <a:p>
            <a:r>
              <a:rPr lang="en-US" sz="4400" b="1" i="1" dirty="0">
                <a:latin typeface="Candara" panose="020E0502030303020204" pitchFamily="34" charset="0"/>
              </a:rPr>
              <a:t>“Follow His Steps”</a:t>
            </a:r>
          </a:p>
        </p:txBody>
      </p:sp>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627529" y="986118"/>
            <a:ext cx="8516471" cy="5871883"/>
          </a:xfrm>
        </p:spPr>
        <p:txBody>
          <a:bodyPr>
            <a:noAutofit/>
          </a:bodyPr>
          <a:lstStyle/>
          <a:p>
            <a:pPr marL="514350" indent="-514350">
              <a:spcBef>
                <a:spcPts val="600"/>
              </a:spcBef>
              <a:buFont typeface="+mj-lt"/>
              <a:buAutoNum type="arabicPeriod"/>
            </a:pPr>
            <a:r>
              <a:rPr lang="en-US" sz="3200" b="1" dirty="0">
                <a:latin typeface="Candara" panose="020E0502030303020204" pitchFamily="34" charset="0"/>
              </a:rPr>
              <a:t>1 Peter 2:21-22</a:t>
            </a:r>
          </a:p>
          <a:p>
            <a:pPr marL="0" indent="0">
              <a:lnSpc>
                <a:spcPct val="90000"/>
              </a:lnSpc>
              <a:spcBef>
                <a:spcPts val="0"/>
              </a:spcBef>
              <a:buNone/>
            </a:pPr>
            <a:r>
              <a:rPr lang="en-US" sz="3200" dirty="0">
                <a:latin typeface="Candara" panose="020E0502030303020204" pitchFamily="34" charset="0"/>
              </a:rPr>
              <a:t>	</a:t>
            </a:r>
            <a:r>
              <a:rPr lang="en-US" sz="3000" dirty="0">
                <a:latin typeface="Candara" panose="020E0502030303020204" pitchFamily="34" charset="0"/>
              </a:rPr>
              <a:t># 416 – </a:t>
            </a:r>
            <a:r>
              <a:rPr lang="en-US" sz="3000" b="1" i="1" dirty="0">
                <a:latin typeface="Candara" panose="020E0502030303020204" pitchFamily="34" charset="0"/>
              </a:rPr>
              <a:t>Footsteps of Jesus</a:t>
            </a:r>
            <a:endParaRPr lang="en-US" sz="3000" b="1" dirty="0">
              <a:latin typeface="Candara" panose="020E0502030303020204" pitchFamily="34" charset="0"/>
            </a:endParaRPr>
          </a:p>
          <a:p>
            <a:pPr marL="514350" indent="-514350">
              <a:spcBef>
                <a:spcPts val="600"/>
              </a:spcBef>
              <a:buFont typeface="+mj-lt"/>
              <a:buAutoNum type="arabicPeriod" startAt="2"/>
            </a:pPr>
            <a:r>
              <a:rPr lang="en-US" sz="3200" b="1" dirty="0">
                <a:latin typeface="Candara" panose="020E0502030303020204" pitchFamily="34" charset="0"/>
              </a:rPr>
              <a:t>John 10:27-28</a:t>
            </a:r>
          </a:p>
          <a:p>
            <a:pPr marL="0" indent="0">
              <a:lnSpc>
                <a:spcPct val="90000"/>
              </a:lnSpc>
              <a:spcBef>
                <a:spcPts val="0"/>
              </a:spcBef>
              <a:buNone/>
            </a:pPr>
            <a:r>
              <a:rPr lang="en-US" sz="3200" b="1" dirty="0">
                <a:latin typeface="Candara" panose="020E0502030303020204" pitchFamily="34" charset="0"/>
              </a:rPr>
              <a:t>	</a:t>
            </a:r>
            <a:r>
              <a:rPr lang="en-US" sz="3000" dirty="0">
                <a:latin typeface="Candara" panose="020E0502030303020204" pitchFamily="34" charset="0"/>
              </a:rPr>
              <a:t># 876 – </a:t>
            </a:r>
            <a:r>
              <a:rPr lang="en-US" sz="3000" b="1" i="1" dirty="0">
                <a:latin typeface="Candara" panose="020E0502030303020204" pitchFamily="34" charset="0"/>
              </a:rPr>
              <a:t>Where He Leads Me I Will Follow</a:t>
            </a:r>
          </a:p>
          <a:p>
            <a:pPr marL="514350" indent="-514350">
              <a:spcBef>
                <a:spcPts val="600"/>
              </a:spcBef>
              <a:buFont typeface="+mj-lt"/>
              <a:buAutoNum type="arabicPeriod" startAt="3"/>
            </a:pPr>
            <a:r>
              <a:rPr lang="en-US" sz="3200" b="1" dirty="0">
                <a:latin typeface="Candara" panose="020E0502030303020204" pitchFamily="34" charset="0"/>
              </a:rPr>
              <a:t>John 10:11-16 </a:t>
            </a:r>
          </a:p>
          <a:p>
            <a:pPr marL="200025" lvl="1" indent="0">
              <a:lnSpc>
                <a:spcPct val="90000"/>
              </a:lnSpc>
              <a:spcBef>
                <a:spcPts val="0"/>
              </a:spcBef>
              <a:buNone/>
            </a:pPr>
            <a:r>
              <a:rPr lang="en-US" sz="2200" dirty="0">
                <a:latin typeface="Candara" panose="020E0502030303020204" pitchFamily="34" charset="0"/>
              </a:rPr>
              <a:t>	</a:t>
            </a:r>
            <a:r>
              <a:rPr lang="en-US" sz="3000">
                <a:latin typeface="Candara" panose="020E0502030303020204" pitchFamily="34" charset="0"/>
              </a:rPr>
              <a:t># 930 </a:t>
            </a:r>
            <a:r>
              <a:rPr lang="en-US" sz="3000" dirty="0">
                <a:latin typeface="Candara" panose="020E0502030303020204" pitchFamily="34" charset="0"/>
              </a:rPr>
              <a:t>– </a:t>
            </a:r>
            <a:r>
              <a:rPr lang="en-US" sz="3000" b="1" i="1" dirty="0">
                <a:latin typeface="Candara" panose="020E0502030303020204" pitchFamily="34" charset="0"/>
              </a:rPr>
              <a:t>Jesus The Loving Shepherd</a:t>
            </a:r>
          </a:p>
          <a:p>
            <a:pPr marL="514350" indent="-514350">
              <a:spcBef>
                <a:spcPts val="600"/>
              </a:spcBef>
              <a:buFont typeface="+mj-lt"/>
              <a:buAutoNum type="arabicPeriod" startAt="4"/>
            </a:pPr>
            <a:r>
              <a:rPr lang="en-US" sz="3200" b="1" dirty="0">
                <a:latin typeface="Candara" panose="020E0502030303020204" pitchFamily="34" charset="0"/>
              </a:rPr>
              <a:t>John 15:1-10</a:t>
            </a:r>
          </a:p>
          <a:p>
            <a:pPr marL="0" indent="0">
              <a:lnSpc>
                <a:spcPct val="90000"/>
              </a:lnSpc>
              <a:spcBef>
                <a:spcPts val="0"/>
              </a:spcBef>
              <a:buNone/>
            </a:pPr>
            <a:r>
              <a:rPr lang="en-US" sz="2800" dirty="0">
                <a:latin typeface="Candara" panose="020E0502030303020204" pitchFamily="34" charset="0"/>
              </a:rPr>
              <a:t>	</a:t>
            </a:r>
            <a:r>
              <a:rPr lang="en-US" sz="3000" dirty="0">
                <a:latin typeface="Candara" panose="020E0502030303020204" pitchFamily="34" charset="0"/>
              </a:rPr>
              <a:t># 544</a:t>
            </a:r>
            <a:r>
              <a:rPr lang="fr-FR" sz="3000" dirty="0">
                <a:latin typeface="Candara" panose="020E0502030303020204" pitchFamily="34" charset="0"/>
              </a:rPr>
              <a:t> –</a:t>
            </a:r>
            <a:r>
              <a:rPr lang="en-US" sz="3000" dirty="0">
                <a:latin typeface="Candara" panose="020E0502030303020204" pitchFamily="34" charset="0"/>
              </a:rPr>
              <a:t> </a:t>
            </a:r>
            <a:r>
              <a:rPr lang="en-US" sz="3000" b="1" i="1" dirty="0">
                <a:latin typeface="Candara" panose="020E0502030303020204" pitchFamily="34" charset="0"/>
              </a:rPr>
              <a:t>Without Him</a:t>
            </a:r>
          </a:p>
          <a:p>
            <a:pPr marL="514350" indent="-514350">
              <a:spcBef>
                <a:spcPts val="600"/>
              </a:spcBef>
              <a:buFont typeface="+mj-lt"/>
              <a:buAutoNum type="arabicPeriod" startAt="5"/>
            </a:pPr>
            <a:r>
              <a:rPr lang="fr-FR" sz="3200" b="1" dirty="0" err="1">
                <a:latin typeface="Candara" panose="020E0502030303020204" pitchFamily="34" charset="0"/>
              </a:rPr>
              <a:t>Psalms</a:t>
            </a:r>
            <a:r>
              <a:rPr lang="fr-FR" sz="3200" b="1" dirty="0">
                <a:latin typeface="Candara" panose="020E0502030303020204" pitchFamily="34" charset="0"/>
              </a:rPr>
              <a:t> 37:23-24</a:t>
            </a:r>
          </a:p>
          <a:p>
            <a:pPr marL="0" indent="0">
              <a:lnSpc>
                <a:spcPct val="90000"/>
              </a:lnSpc>
              <a:spcBef>
                <a:spcPts val="0"/>
              </a:spcBef>
              <a:buNone/>
            </a:pPr>
            <a:r>
              <a:rPr lang="fr-FR" sz="3200" b="1" dirty="0">
                <a:latin typeface="Candara" panose="020E0502030303020204" pitchFamily="34" charset="0"/>
              </a:rPr>
              <a:t>	</a:t>
            </a:r>
            <a:r>
              <a:rPr lang="fr-FR" sz="3000" dirty="0">
                <a:latin typeface="Candara" panose="020E0502030303020204" pitchFamily="34" charset="0"/>
              </a:rPr>
              <a:t># 415 – </a:t>
            </a:r>
            <a:r>
              <a:rPr lang="fr-FR" sz="3000" b="1" i="1" dirty="0" err="1">
                <a:latin typeface="Candara" panose="020E0502030303020204" pitchFamily="34" charset="0"/>
              </a:rPr>
              <a:t>Each</a:t>
            </a:r>
            <a:r>
              <a:rPr lang="fr-FR" sz="3000" b="1" i="1" dirty="0">
                <a:latin typeface="Candara" panose="020E0502030303020204" pitchFamily="34" charset="0"/>
              </a:rPr>
              <a:t> </a:t>
            </a:r>
            <a:r>
              <a:rPr lang="fr-FR" sz="3000" b="1" i="1" dirty="0" err="1">
                <a:latin typeface="Candara" panose="020E0502030303020204" pitchFamily="34" charset="0"/>
              </a:rPr>
              <a:t>Step</a:t>
            </a:r>
            <a:r>
              <a:rPr lang="fr-FR" sz="3000" b="1" i="1" dirty="0">
                <a:latin typeface="Candara" panose="020E0502030303020204" pitchFamily="34" charset="0"/>
              </a:rPr>
              <a:t> I </a:t>
            </a:r>
            <a:r>
              <a:rPr lang="fr-FR" sz="3000" b="1" i="1" dirty="0" err="1">
                <a:latin typeface="Candara" panose="020E0502030303020204" pitchFamily="34" charset="0"/>
              </a:rPr>
              <a:t>Take</a:t>
            </a:r>
            <a:r>
              <a:rPr lang="fr-FR" sz="3000" b="1" i="1" dirty="0">
                <a:latin typeface="Candara" panose="020E0502030303020204" pitchFamily="34" charset="0"/>
              </a:rPr>
              <a:t> </a:t>
            </a:r>
            <a:endParaRPr lang="en-US" sz="3000" b="1" i="1" dirty="0">
              <a:latin typeface="Candara" panose="020E0502030303020204" pitchFamily="34" charset="0"/>
            </a:endParaRPr>
          </a:p>
          <a:p>
            <a:pPr marL="0" indent="0">
              <a:spcBef>
                <a:spcPts val="1200"/>
              </a:spcBef>
              <a:buNone/>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636494" y="1129554"/>
            <a:ext cx="8507506" cy="5791199"/>
          </a:xfrm>
        </p:spPr>
        <p:txBody>
          <a:bodyPr>
            <a:normAutofit fontScale="85000" lnSpcReduction="20000"/>
          </a:bodyPr>
          <a:lstStyle/>
          <a:p>
            <a:pPr marL="514350" indent="-514350">
              <a:spcBef>
                <a:spcPts val="1800"/>
              </a:spcBef>
              <a:buFont typeface="+mj-lt"/>
              <a:buAutoNum type="arabicPeriod" startAt="6"/>
            </a:pPr>
            <a:r>
              <a:rPr lang="en-US" sz="3800" b="1" dirty="0">
                <a:latin typeface="Candara" panose="020E0502030303020204" pitchFamily="34" charset="0"/>
              </a:rPr>
              <a:t>1 John 2:3-6 </a:t>
            </a:r>
          </a:p>
          <a:p>
            <a:pPr marL="0" indent="0">
              <a:spcBef>
                <a:spcPts val="0"/>
              </a:spcBef>
              <a:buNone/>
            </a:pPr>
            <a:r>
              <a:rPr lang="en-US" sz="2800" dirty="0">
                <a:latin typeface="Candara" panose="020E0502030303020204" pitchFamily="34" charset="0"/>
              </a:rPr>
              <a:t>	</a:t>
            </a:r>
            <a:r>
              <a:rPr lang="en-US" sz="3500" dirty="0">
                <a:latin typeface="Candara" panose="020E0502030303020204" pitchFamily="34" charset="0"/>
              </a:rPr>
              <a:t># 763 – </a:t>
            </a:r>
            <a:r>
              <a:rPr lang="en-US" sz="3500" b="1" i="1" dirty="0">
                <a:latin typeface="Candara" panose="020E0502030303020204" pitchFamily="34" charset="0"/>
              </a:rPr>
              <a:t>O Master, Let Me Walk With Thee</a:t>
            </a:r>
            <a:endParaRPr lang="en-US" sz="3500" dirty="0">
              <a:latin typeface="Candara" panose="020E0502030303020204" pitchFamily="34" charset="0"/>
            </a:endParaRPr>
          </a:p>
          <a:p>
            <a:pPr marL="514350" indent="-514350">
              <a:spcBef>
                <a:spcPts val="1200"/>
              </a:spcBef>
              <a:buFont typeface="+mj-lt"/>
              <a:buAutoNum type="arabicPeriod" startAt="7"/>
            </a:pPr>
            <a:r>
              <a:rPr lang="en-US" sz="3800" b="1" dirty="0">
                <a:latin typeface="Candara" panose="020E0502030303020204" pitchFamily="34" charset="0"/>
              </a:rPr>
              <a:t> Isaiah 48:17</a:t>
            </a:r>
          </a:p>
          <a:p>
            <a:pPr marL="0" indent="0">
              <a:spcBef>
                <a:spcPts val="0"/>
              </a:spcBef>
              <a:buNone/>
            </a:pPr>
            <a:r>
              <a:rPr lang="en-US" sz="3000" dirty="0">
                <a:latin typeface="Candara" panose="020E0502030303020204" pitchFamily="34" charset="0"/>
              </a:rPr>
              <a:t>	</a:t>
            </a:r>
            <a:r>
              <a:rPr lang="en-US" sz="3500" dirty="0">
                <a:latin typeface="Candara" panose="020E0502030303020204" pitchFamily="34" charset="0"/>
              </a:rPr>
              <a:t># 410 – </a:t>
            </a:r>
            <a:r>
              <a:rPr lang="en-US" sz="3500" b="1" i="1" dirty="0">
                <a:latin typeface="Candara" panose="020E0502030303020204" pitchFamily="34" charset="0"/>
              </a:rPr>
              <a:t>He Leadeth Me</a:t>
            </a:r>
            <a:endParaRPr lang="en-US" sz="3500" dirty="0">
              <a:latin typeface="Candara" panose="020E0502030303020204" pitchFamily="34" charset="0"/>
            </a:endParaRPr>
          </a:p>
          <a:p>
            <a:pPr marL="514350" indent="-514350">
              <a:spcBef>
                <a:spcPts val="1200"/>
              </a:spcBef>
              <a:buFont typeface="+mj-lt"/>
              <a:buAutoNum type="arabicPeriod" startAt="8"/>
            </a:pPr>
            <a:r>
              <a:rPr lang="en-US" sz="3800" b="1" dirty="0">
                <a:latin typeface="Candara" panose="020E0502030303020204" pitchFamily="34" charset="0"/>
              </a:rPr>
              <a:t>Philippians 3:7-11</a:t>
            </a:r>
          </a:p>
          <a:p>
            <a:pPr marL="0" indent="0">
              <a:spcBef>
                <a:spcPts val="0"/>
              </a:spcBef>
              <a:buNone/>
            </a:pPr>
            <a:r>
              <a:rPr lang="en-US" sz="2800" dirty="0">
                <a:latin typeface="Candara" panose="020E0502030303020204" pitchFamily="34" charset="0"/>
              </a:rPr>
              <a:t>	</a:t>
            </a:r>
            <a:r>
              <a:rPr lang="en-US" sz="3500" dirty="0">
                <a:latin typeface="Candara" panose="020E0502030303020204" pitchFamily="34" charset="0"/>
              </a:rPr>
              <a:t># 768 – </a:t>
            </a:r>
            <a:r>
              <a:rPr lang="en-US" sz="3500" b="1" i="1" dirty="0">
                <a:latin typeface="Candara" panose="020E0502030303020204" pitchFamily="34" charset="0"/>
              </a:rPr>
              <a:t>Jesus, Let Us Come To Know You</a:t>
            </a:r>
            <a:endParaRPr lang="en-US" sz="3500" dirty="0">
              <a:latin typeface="Candara" panose="020E0502030303020204" pitchFamily="34" charset="0"/>
            </a:endParaRPr>
          </a:p>
          <a:p>
            <a:pPr marL="514350" indent="-514350">
              <a:spcBef>
                <a:spcPts val="1200"/>
              </a:spcBef>
              <a:buFont typeface="+mj-lt"/>
              <a:buAutoNum type="arabicPeriod" startAt="9"/>
            </a:pPr>
            <a:r>
              <a:rPr lang="en-US" sz="3800" b="1" dirty="0">
                <a:latin typeface="Candara" panose="020E0502030303020204" pitchFamily="34" charset="0"/>
              </a:rPr>
              <a:t>Psalms 5:8-9</a:t>
            </a:r>
          </a:p>
          <a:p>
            <a:pPr marL="0" indent="0">
              <a:lnSpc>
                <a:spcPct val="110000"/>
              </a:lnSpc>
              <a:spcBef>
                <a:spcPts val="0"/>
              </a:spcBef>
              <a:buNone/>
            </a:pPr>
            <a:r>
              <a:rPr lang="en-US" sz="2800" dirty="0">
                <a:latin typeface="Candara" panose="020E0502030303020204" pitchFamily="34" charset="0"/>
              </a:rPr>
              <a:t>	</a:t>
            </a:r>
            <a:r>
              <a:rPr lang="en-US" sz="3500" dirty="0">
                <a:latin typeface="Candara" panose="020E0502030303020204" pitchFamily="34" charset="0"/>
              </a:rPr>
              <a:t># 409 </a:t>
            </a:r>
            <a:r>
              <a:rPr lang="en-US" sz="3500" i="1" dirty="0">
                <a:latin typeface="Candara" panose="020E0502030303020204" pitchFamily="34" charset="0"/>
              </a:rPr>
              <a:t>–</a:t>
            </a:r>
            <a:r>
              <a:rPr lang="en-US" sz="3500" b="1" i="1" dirty="0">
                <a:latin typeface="Candara" panose="020E0502030303020204" pitchFamily="34" charset="0"/>
              </a:rPr>
              <a:t> Savior, Lead Me</a:t>
            </a:r>
          </a:p>
          <a:p>
            <a:pPr marL="514350" indent="-514350">
              <a:spcBef>
                <a:spcPts val="1200"/>
              </a:spcBef>
              <a:buFont typeface="+mj-lt"/>
              <a:buAutoNum type="arabicPeriod" startAt="10"/>
            </a:pPr>
            <a:r>
              <a:rPr lang="en-US" sz="3800" b="1">
                <a:latin typeface="Candara" panose="020E0502030303020204" pitchFamily="34" charset="0"/>
              </a:rPr>
              <a:t>Luke 9:57-62</a:t>
            </a:r>
            <a:endParaRPr lang="en-US" sz="3800" b="1" dirty="0">
              <a:latin typeface="Candara" panose="020E0502030303020204" pitchFamily="34" charset="0"/>
            </a:endParaRPr>
          </a:p>
          <a:p>
            <a:pPr marL="0" indent="0">
              <a:lnSpc>
                <a:spcPct val="110000"/>
              </a:lnSpc>
              <a:spcBef>
                <a:spcPts val="0"/>
              </a:spcBef>
              <a:buNone/>
            </a:pPr>
            <a:r>
              <a:rPr lang="en-US" sz="2800" dirty="0">
                <a:latin typeface="Candara" panose="020E0502030303020204" pitchFamily="34" charset="0"/>
              </a:rPr>
              <a:t>	</a:t>
            </a:r>
            <a:r>
              <a:rPr lang="en-US" sz="3500" dirty="0">
                <a:latin typeface="Candara" panose="020E0502030303020204" pitchFamily="34" charset="0"/>
              </a:rPr>
              <a:t># 674 – </a:t>
            </a:r>
            <a:r>
              <a:rPr lang="en-US" sz="3500" b="1" i="1" dirty="0">
                <a:latin typeface="Candara" panose="020E0502030303020204" pitchFamily="34" charset="0"/>
              </a:rPr>
              <a:t>I Have Decided to Follow Jesus</a:t>
            </a:r>
          </a:p>
          <a:p>
            <a:pPr marL="0" indent="0">
              <a:spcBef>
                <a:spcPts val="1200"/>
              </a:spcBef>
              <a:buNone/>
            </a:pPr>
            <a:r>
              <a:rPr lang="en-US" sz="3800" b="1" dirty="0">
                <a:latin typeface="Candara" panose="020E0502030303020204" pitchFamily="34" charset="0"/>
              </a:rPr>
              <a:t>INVITATION</a:t>
            </a:r>
            <a:r>
              <a:rPr lang="en-US" sz="3800" dirty="0">
                <a:latin typeface="Candara" panose="020E0502030303020204" pitchFamily="34" charset="0"/>
              </a:rPr>
              <a:t> </a:t>
            </a:r>
            <a:r>
              <a:rPr lang="fr-FR" sz="3800" dirty="0">
                <a:latin typeface="Candara" panose="020E0502030303020204" pitchFamily="34" charset="0"/>
              </a:rPr>
              <a:t>-</a:t>
            </a:r>
            <a:r>
              <a:rPr lang="en-US" sz="3800" dirty="0">
                <a:latin typeface="Candara" panose="020E0502030303020204" pitchFamily="34" charset="0"/>
              </a:rPr>
              <a:t> Matthew 11:28-29</a:t>
            </a:r>
          </a:p>
          <a:p>
            <a:pPr marL="0" indent="0">
              <a:lnSpc>
                <a:spcPct val="110000"/>
              </a:lnSpc>
              <a:spcBef>
                <a:spcPts val="0"/>
              </a:spcBef>
              <a:buNone/>
            </a:pPr>
            <a:r>
              <a:rPr lang="en-US" sz="2800" dirty="0">
                <a:latin typeface="Candara" panose="020E0502030303020204" pitchFamily="34" charset="0"/>
              </a:rPr>
              <a:t>	</a:t>
            </a:r>
            <a:r>
              <a:rPr lang="en-US" sz="3500" dirty="0">
                <a:latin typeface="Candara" panose="020E0502030303020204" pitchFamily="34" charset="0"/>
              </a:rPr>
              <a:t># 947 – </a:t>
            </a:r>
            <a:r>
              <a:rPr lang="en-US" sz="3500" b="1" i="1" dirty="0">
                <a:latin typeface="Candara" panose="020E0502030303020204" pitchFamily="34" charset="0"/>
              </a:rPr>
              <a:t>Jesus Is Tenderly Calling</a:t>
            </a:r>
          </a:p>
        </p:txBody>
      </p:sp>
      <p:sp>
        <p:nvSpPr>
          <p:cNvPr id="5" name="Title 1">
            <a:extLst>
              <a:ext uri="{FF2B5EF4-FFF2-40B4-BE49-F238E27FC236}">
                <a16:creationId xmlns:a16="http://schemas.microsoft.com/office/drawing/2014/main" id="{A90280B4-2F6B-A4F6-6999-447E7AA821A9}"/>
              </a:ext>
            </a:extLst>
          </p:cNvPr>
          <p:cNvSpPr>
            <a:spLocks noGrp="1"/>
          </p:cNvSpPr>
          <p:nvPr>
            <p:ph type="title"/>
          </p:nvPr>
        </p:nvSpPr>
        <p:spPr>
          <a:xfrm>
            <a:off x="542364" y="215153"/>
            <a:ext cx="8059270" cy="770965"/>
          </a:xfrm>
        </p:spPr>
        <p:txBody>
          <a:bodyPr anchor="ctr"/>
          <a:lstStyle/>
          <a:p>
            <a:r>
              <a:rPr lang="en-US" sz="4400" b="1" i="1" dirty="0">
                <a:latin typeface="Candara" panose="020E0502030303020204" pitchFamily="34" charset="0"/>
              </a:rPr>
              <a:t>“Follow His Steps”</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1816494" y="3163475"/>
            <a:ext cx="4434227" cy="1084912"/>
          </a:xfrm>
          <a:prstGeom prst="rect">
            <a:avLst/>
          </a:prstGeom>
          <a:noFill/>
        </p:spPr>
        <p:txBody>
          <a:bodyPr wrap="none" lIns="68580" tIns="34290" rIns="68580" bIns="34290">
            <a:spAutoFit/>
          </a:bodyPr>
          <a:lstStyle/>
          <a:p>
            <a:pPr algn="ctr"/>
            <a:r>
              <a:rPr lang="en-US" sz="660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599</TotalTime>
  <Words>638</Words>
  <Application>Microsoft Office PowerPoint</Application>
  <PresentationFormat>On-screen Show (4:3)</PresentationFormat>
  <Paragraphs>48</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“Follow His Steps” Sermon In Song</vt:lpstr>
      <vt:lpstr>“Follow His Steps”</vt:lpstr>
      <vt:lpstr>“Follow His Steps”</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26</cp:revision>
  <cp:lastPrinted>2022-07-30T18:21:22Z</cp:lastPrinted>
  <dcterms:created xsi:type="dcterms:W3CDTF">2022-01-30T22:20:48Z</dcterms:created>
  <dcterms:modified xsi:type="dcterms:W3CDTF">2023-04-27T22:05:23Z</dcterms:modified>
</cp:coreProperties>
</file>