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4"/>
  </p:notesMasterIdLst>
  <p:handoutMasterIdLst>
    <p:handoutMasterId r:id="rId15"/>
  </p:handoutMasterIdLst>
  <p:sldIdLst>
    <p:sldId id="256" r:id="rId2"/>
    <p:sldId id="393" r:id="rId3"/>
    <p:sldId id="410" r:id="rId4"/>
    <p:sldId id="409" r:id="rId5"/>
    <p:sldId id="259" r:id="rId6"/>
    <p:sldId id="411" r:id="rId7"/>
    <p:sldId id="413" r:id="rId8"/>
    <p:sldId id="417" r:id="rId9"/>
    <p:sldId id="414" r:id="rId10"/>
    <p:sldId id="415" r:id="rId11"/>
    <p:sldId id="416" r:id="rId12"/>
    <p:sldId id="380"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79" autoAdjust="0"/>
    <p:restoredTop sz="63579" autoAdjust="0"/>
  </p:normalViewPr>
  <p:slideViewPr>
    <p:cSldViewPr snapToGrid="0" showGuides="1">
      <p:cViewPr varScale="1">
        <p:scale>
          <a:sx n="68" d="100"/>
          <a:sy n="68" d="100"/>
        </p:scale>
        <p:origin x="2442"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78" d="100"/>
          <a:sy n="78" d="100"/>
        </p:scale>
        <p:origin x="3936" y="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6022DF0-0C86-4A33-84AB-B58A1F68F7AC}"/>
    <pc:docChg chg="undo custSel addSld delSld modSld sldOrd">
      <pc:chgData name="Tommy McClure" userId="5f57beb918c8a44c" providerId="LiveId" clId="{56022DF0-0C86-4A33-84AB-B58A1F68F7AC}" dt="2023-04-30T14:37:27.270" v="9707" actId="115"/>
      <pc:docMkLst>
        <pc:docMk/>
      </pc:docMkLst>
      <pc:sldChg chg="modSp modAnim modNotes modNotesTx">
        <pc:chgData name="Tommy McClure" userId="5f57beb918c8a44c" providerId="LiveId" clId="{56022DF0-0C86-4A33-84AB-B58A1F68F7AC}" dt="2023-04-29T21:12:31.738" v="9678" actId="255"/>
        <pc:sldMkLst>
          <pc:docMk/>
          <pc:sldMk cId="2127745304" sldId="256"/>
        </pc:sldMkLst>
        <pc:spChg chg="mod">
          <ac:chgData name="Tommy McClure" userId="5f57beb918c8a44c" providerId="LiveId" clId="{56022DF0-0C86-4A33-84AB-B58A1F68F7AC}" dt="2023-04-29T20:34:16.666" v="9515" actId="255"/>
          <ac:spMkLst>
            <pc:docMk/>
            <pc:sldMk cId="2127745304" sldId="256"/>
            <ac:spMk id="2" creationId="{F08E48A5-57F0-5D9B-D2A3-5E835A52E29A}"/>
          </ac:spMkLst>
        </pc:spChg>
        <pc:spChg chg="mod">
          <ac:chgData name="Tommy McClure" userId="5f57beb918c8a44c" providerId="LiveId" clId="{56022DF0-0C86-4A33-84AB-B58A1F68F7AC}" dt="2023-04-29T20:34:24.106" v="9516" actId="255"/>
          <ac:spMkLst>
            <pc:docMk/>
            <pc:sldMk cId="2127745304" sldId="256"/>
            <ac:spMk id="3" creationId="{AC4D04A4-2682-6D2D-E441-F1BBF7ED8460}"/>
          </ac:spMkLst>
        </pc:spChg>
      </pc:sldChg>
      <pc:sldChg chg="del">
        <pc:chgData name="Tommy McClure" userId="5f57beb918c8a44c" providerId="LiveId" clId="{56022DF0-0C86-4A33-84AB-B58A1F68F7AC}" dt="2023-04-28T16:02:05.568" v="2493" actId="2696"/>
        <pc:sldMkLst>
          <pc:docMk/>
          <pc:sldMk cId="2656312354" sldId="257"/>
        </pc:sldMkLst>
      </pc:sldChg>
      <pc:sldChg chg="addSp delSp modSp mod modAnim modNotesTx">
        <pc:chgData name="Tommy McClure" userId="5f57beb918c8a44c" providerId="LiveId" clId="{56022DF0-0C86-4A33-84AB-B58A1F68F7AC}" dt="2023-04-29T20:54:46.178" v="9615" actId="113"/>
        <pc:sldMkLst>
          <pc:docMk/>
          <pc:sldMk cId="2111996689" sldId="259"/>
        </pc:sldMkLst>
        <pc:spChg chg="mod">
          <ac:chgData name="Tommy McClure" userId="5f57beb918c8a44c" providerId="LiveId" clId="{56022DF0-0C86-4A33-84AB-B58A1F68F7AC}" dt="2023-04-28T17:24:46.505" v="2726" actId="255"/>
          <ac:spMkLst>
            <pc:docMk/>
            <pc:sldMk cId="2111996689" sldId="259"/>
            <ac:spMk id="2" creationId="{901DB443-AB3C-A21C-E324-DEC32283B03A}"/>
          </ac:spMkLst>
        </pc:spChg>
        <pc:spChg chg="mod">
          <ac:chgData name="Tommy McClure" userId="5f57beb918c8a44c" providerId="LiveId" clId="{56022DF0-0C86-4A33-84AB-B58A1F68F7AC}" dt="2023-04-29T20:46:45.132" v="9613" actId="20577"/>
          <ac:spMkLst>
            <pc:docMk/>
            <pc:sldMk cId="2111996689" sldId="259"/>
            <ac:spMk id="3" creationId="{7D385F64-D08E-60FD-C594-8C980B1795A0}"/>
          </ac:spMkLst>
        </pc:spChg>
        <pc:spChg chg="del mod">
          <ac:chgData name="Tommy McClure" userId="5f57beb918c8a44c" providerId="LiveId" clId="{56022DF0-0C86-4A33-84AB-B58A1F68F7AC}" dt="2023-04-28T17:24:05.885" v="2719" actId="478"/>
          <ac:spMkLst>
            <pc:docMk/>
            <pc:sldMk cId="2111996689" sldId="259"/>
            <ac:spMk id="4" creationId="{828B6033-CCCC-FF58-BE45-6E1944BE91C2}"/>
          </ac:spMkLst>
        </pc:spChg>
        <pc:spChg chg="del mod">
          <ac:chgData name="Tommy McClure" userId="5f57beb918c8a44c" providerId="LiveId" clId="{56022DF0-0C86-4A33-84AB-B58A1F68F7AC}" dt="2023-04-28T17:24:16.045" v="2721" actId="478"/>
          <ac:spMkLst>
            <pc:docMk/>
            <pc:sldMk cId="2111996689" sldId="259"/>
            <ac:spMk id="5" creationId="{E0356D97-7C64-8FE0-5A9B-7F668CA95BE3}"/>
          </ac:spMkLst>
        </pc:spChg>
        <pc:spChg chg="add del mod">
          <ac:chgData name="Tommy McClure" userId="5f57beb918c8a44c" providerId="LiveId" clId="{56022DF0-0C86-4A33-84AB-B58A1F68F7AC}" dt="2023-04-28T18:24:18.662" v="3371" actId="478"/>
          <ac:spMkLst>
            <pc:docMk/>
            <pc:sldMk cId="2111996689" sldId="259"/>
            <ac:spMk id="6" creationId="{40A477BA-B0B6-4901-D614-4C36B5A4C329}"/>
          </ac:spMkLst>
        </pc:spChg>
      </pc:sldChg>
      <pc:sldChg chg="modSp">
        <pc:chgData name="Tommy McClure" userId="5f57beb918c8a44c" providerId="LiveId" clId="{56022DF0-0C86-4A33-84AB-B58A1F68F7AC}" dt="2023-04-29T21:08:54.220" v="9677" actId="20577"/>
        <pc:sldMkLst>
          <pc:docMk/>
          <pc:sldMk cId="2970185068" sldId="380"/>
        </pc:sldMkLst>
        <pc:spChg chg="mod">
          <ac:chgData name="Tommy McClure" userId="5f57beb918c8a44c" providerId="LiveId" clId="{56022DF0-0C86-4A33-84AB-B58A1F68F7AC}" dt="2023-04-29T21:08:54.220" v="9677" actId="20577"/>
          <ac:spMkLst>
            <pc:docMk/>
            <pc:sldMk cId="2970185068" sldId="380"/>
            <ac:spMk id="7" creationId="{2A6B56C3-77F0-4E92-B09D-C8D4A68D5E79}"/>
          </ac:spMkLst>
        </pc:spChg>
      </pc:sldChg>
      <pc:sldChg chg="del">
        <pc:chgData name="Tommy McClure" userId="5f57beb918c8a44c" providerId="LiveId" clId="{56022DF0-0C86-4A33-84AB-B58A1F68F7AC}" dt="2023-04-28T16:02:00.709" v="2492" actId="2696"/>
        <pc:sldMkLst>
          <pc:docMk/>
          <pc:sldMk cId="3255507916" sldId="381"/>
        </pc:sldMkLst>
      </pc:sldChg>
      <pc:sldChg chg="modSp add del mod ord">
        <pc:chgData name="Tommy McClure" userId="5f57beb918c8a44c" providerId="LiveId" clId="{56022DF0-0C86-4A33-84AB-B58A1F68F7AC}" dt="2023-04-28T17:24:55.206" v="2727" actId="47"/>
        <pc:sldMkLst>
          <pc:docMk/>
          <pc:sldMk cId="3841709570" sldId="392"/>
        </pc:sldMkLst>
        <pc:spChg chg="mod">
          <ac:chgData name="Tommy McClure" userId="5f57beb918c8a44c" providerId="LiveId" clId="{56022DF0-0C86-4A33-84AB-B58A1F68F7AC}" dt="2023-04-28T16:01:45.350" v="2491" actId="1076"/>
          <ac:spMkLst>
            <pc:docMk/>
            <pc:sldMk cId="3841709570" sldId="392"/>
            <ac:spMk id="3" creationId="{F24820D9-982A-E59D-8F0F-2E39E0623CD6}"/>
          </ac:spMkLst>
        </pc:spChg>
      </pc:sldChg>
      <pc:sldChg chg="modSp mod modAnim modNotes modNotesTx">
        <pc:chgData name="Tommy McClure" userId="5f57beb918c8a44c" providerId="LiveId" clId="{56022DF0-0C86-4A33-84AB-B58A1F68F7AC}" dt="2023-04-29T21:22:37.113" v="9702" actId="20577"/>
        <pc:sldMkLst>
          <pc:docMk/>
          <pc:sldMk cId="2931407764" sldId="393"/>
        </pc:sldMkLst>
        <pc:spChg chg="mod">
          <ac:chgData name="Tommy McClure" userId="5f57beb918c8a44c" providerId="LiveId" clId="{56022DF0-0C86-4A33-84AB-B58A1F68F7AC}" dt="2023-04-27T22:26:39.604" v="110" actId="20577"/>
          <ac:spMkLst>
            <pc:docMk/>
            <pc:sldMk cId="2931407764" sldId="393"/>
            <ac:spMk id="2" creationId="{9561CBF6-2E93-3305-F805-9B730E115328}"/>
          </ac:spMkLst>
        </pc:spChg>
        <pc:spChg chg="mod">
          <ac:chgData name="Tommy McClure" userId="5f57beb918c8a44c" providerId="LiveId" clId="{56022DF0-0C86-4A33-84AB-B58A1F68F7AC}" dt="2023-04-29T21:22:37.113" v="9702" actId="20577"/>
          <ac:spMkLst>
            <pc:docMk/>
            <pc:sldMk cId="2931407764" sldId="393"/>
            <ac:spMk id="3" creationId="{D659034C-97B4-FFF4-CC45-740377DDEBDD}"/>
          </ac:spMkLst>
        </pc:spChg>
      </pc:sldChg>
      <pc:sldChg chg="del">
        <pc:chgData name="Tommy McClure" userId="5f57beb918c8a44c" providerId="LiveId" clId="{56022DF0-0C86-4A33-84AB-B58A1F68F7AC}" dt="2023-04-29T01:12:46.991" v="5972" actId="2696"/>
        <pc:sldMkLst>
          <pc:docMk/>
          <pc:sldMk cId="2167870128" sldId="394"/>
        </pc:sldMkLst>
      </pc:sldChg>
      <pc:sldChg chg="del">
        <pc:chgData name="Tommy McClure" userId="5f57beb918c8a44c" providerId="LiveId" clId="{56022DF0-0C86-4A33-84AB-B58A1F68F7AC}" dt="2023-04-29T01:12:49.758" v="5973" actId="2696"/>
        <pc:sldMkLst>
          <pc:docMk/>
          <pc:sldMk cId="1422966997" sldId="396"/>
        </pc:sldMkLst>
      </pc:sldChg>
      <pc:sldChg chg="del">
        <pc:chgData name="Tommy McClure" userId="5f57beb918c8a44c" providerId="LiveId" clId="{56022DF0-0C86-4A33-84AB-B58A1F68F7AC}" dt="2023-04-29T01:12:52.323" v="5974" actId="2696"/>
        <pc:sldMkLst>
          <pc:docMk/>
          <pc:sldMk cId="1054188603" sldId="397"/>
        </pc:sldMkLst>
      </pc:sldChg>
      <pc:sldChg chg="del">
        <pc:chgData name="Tommy McClure" userId="5f57beb918c8a44c" providerId="LiveId" clId="{56022DF0-0C86-4A33-84AB-B58A1F68F7AC}" dt="2023-04-29T01:12:55.189" v="5975" actId="2696"/>
        <pc:sldMkLst>
          <pc:docMk/>
          <pc:sldMk cId="649767882" sldId="398"/>
        </pc:sldMkLst>
      </pc:sldChg>
      <pc:sldChg chg="del">
        <pc:chgData name="Tommy McClure" userId="5f57beb918c8a44c" providerId="LiveId" clId="{56022DF0-0C86-4A33-84AB-B58A1F68F7AC}" dt="2023-04-29T01:12:57.849" v="5976" actId="2696"/>
        <pc:sldMkLst>
          <pc:docMk/>
          <pc:sldMk cId="1514087255" sldId="399"/>
        </pc:sldMkLst>
      </pc:sldChg>
      <pc:sldChg chg="del">
        <pc:chgData name="Tommy McClure" userId="5f57beb918c8a44c" providerId="LiveId" clId="{56022DF0-0C86-4A33-84AB-B58A1F68F7AC}" dt="2023-04-29T01:13:00.180" v="5977" actId="2696"/>
        <pc:sldMkLst>
          <pc:docMk/>
          <pc:sldMk cId="2860712453" sldId="400"/>
        </pc:sldMkLst>
      </pc:sldChg>
      <pc:sldChg chg="del">
        <pc:chgData name="Tommy McClure" userId="5f57beb918c8a44c" providerId="LiveId" clId="{56022DF0-0C86-4A33-84AB-B58A1F68F7AC}" dt="2023-04-29T01:13:02.351" v="5978" actId="2696"/>
        <pc:sldMkLst>
          <pc:docMk/>
          <pc:sldMk cId="3334600545" sldId="401"/>
        </pc:sldMkLst>
      </pc:sldChg>
      <pc:sldChg chg="del">
        <pc:chgData name="Tommy McClure" userId="5f57beb918c8a44c" providerId="LiveId" clId="{56022DF0-0C86-4A33-84AB-B58A1F68F7AC}" dt="2023-04-29T01:13:04.865" v="5979" actId="2696"/>
        <pc:sldMkLst>
          <pc:docMk/>
          <pc:sldMk cId="3893460989" sldId="402"/>
        </pc:sldMkLst>
      </pc:sldChg>
      <pc:sldChg chg="del">
        <pc:chgData name="Tommy McClure" userId="5f57beb918c8a44c" providerId="LiveId" clId="{56022DF0-0C86-4A33-84AB-B58A1F68F7AC}" dt="2023-04-29T01:13:08.907" v="5980" actId="2696"/>
        <pc:sldMkLst>
          <pc:docMk/>
          <pc:sldMk cId="1806830976" sldId="403"/>
        </pc:sldMkLst>
      </pc:sldChg>
      <pc:sldChg chg="del">
        <pc:chgData name="Tommy McClure" userId="5f57beb918c8a44c" providerId="LiveId" clId="{56022DF0-0C86-4A33-84AB-B58A1F68F7AC}" dt="2023-04-29T01:13:15.856" v="5981" actId="2696"/>
        <pc:sldMkLst>
          <pc:docMk/>
          <pc:sldMk cId="3386956413" sldId="404"/>
        </pc:sldMkLst>
      </pc:sldChg>
      <pc:sldChg chg="del">
        <pc:chgData name="Tommy McClure" userId="5f57beb918c8a44c" providerId="LiveId" clId="{56022DF0-0C86-4A33-84AB-B58A1F68F7AC}" dt="2023-04-29T01:13:18.576" v="5982" actId="2696"/>
        <pc:sldMkLst>
          <pc:docMk/>
          <pc:sldMk cId="2797952110" sldId="405"/>
        </pc:sldMkLst>
      </pc:sldChg>
      <pc:sldChg chg="del">
        <pc:chgData name="Tommy McClure" userId="5f57beb918c8a44c" providerId="LiveId" clId="{56022DF0-0C86-4A33-84AB-B58A1F68F7AC}" dt="2023-04-29T01:13:21.282" v="5983" actId="2696"/>
        <pc:sldMkLst>
          <pc:docMk/>
          <pc:sldMk cId="579263507" sldId="406"/>
        </pc:sldMkLst>
      </pc:sldChg>
      <pc:sldChg chg="del">
        <pc:chgData name="Tommy McClure" userId="5f57beb918c8a44c" providerId="LiveId" clId="{56022DF0-0C86-4A33-84AB-B58A1F68F7AC}" dt="2023-04-29T01:13:24.779" v="5984" actId="2696"/>
        <pc:sldMkLst>
          <pc:docMk/>
          <pc:sldMk cId="1576692250" sldId="407"/>
        </pc:sldMkLst>
      </pc:sldChg>
      <pc:sldChg chg="del">
        <pc:chgData name="Tommy McClure" userId="5f57beb918c8a44c" providerId="LiveId" clId="{56022DF0-0C86-4A33-84AB-B58A1F68F7AC}" dt="2023-04-29T01:13:30.285" v="5985" actId="2696"/>
        <pc:sldMkLst>
          <pc:docMk/>
          <pc:sldMk cId="146699835" sldId="408"/>
        </pc:sldMkLst>
      </pc:sldChg>
      <pc:sldChg chg="addSp delSp add del setBg delDesignElem">
        <pc:chgData name="Tommy McClure" userId="5f57beb918c8a44c" providerId="LiveId" clId="{56022DF0-0C86-4A33-84AB-B58A1F68F7AC}" dt="2023-04-29T01:14:53.735" v="6042"/>
        <pc:sldMkLst>
          <pc:docMk/>
          <pc:sldMk cId="4257303125" sldId="408"/>
        </pc:sldMkLst>
        <pc:spChg chg="add del">
          <ac:chgData name="Tommy McClure" userId="5f57beb918c8a44c" providerId="LiveId" clId="{56022DF0-0C86-4A33-84AB-B58A1F68F7AC}" dt="2023-04-29T01:14:53.735" v="6042"/>
          <ac:spMkLst>
            <pc:docMk/>
            <pc:sldMk cId="4257303125" sldId="408"/>
            <ac:spMk id="16" creationId="{8E8DBDA3-652C-4F87-B53B-7F73AC8F4FF9}"/>
          </ac:spMkLst>
        </pc:spChg>
        <pc:spChg chg="add del">
          <ac:chgData name="Tommy McClure" userId="5f57beb918c8a44c" providerId="LiveId" clId="{56022DF0-0C86-4A33-84AB-B58A1F68F7AC}" dt="2023-04-29T01:14:53.735" v="6042"/>
          <ac:spMkLst>
            <pc:docMk/>
            <pc:sldMk cId="4257303125" sldId="408"/>
            <ac:spMk id="17" creationId="{42187232-3845-418F-A17C-C138F01D98AB}"/>
          </ac:spMkLst>
        </pc:spChg>
      </pc:sldChg>
      <pc:sldChg chg="modSp add mod modAnim modNotes modNotesTx">
        <pc:chgData name="Tommy McClure" userId="5f57beb918c8a44c" providerId="LiveId" clId="{56022DF0-0C86-4A33-84AB-B58A1F68F7AC}" dt="2023-04-29T21:13:32.376" v="9681" actId="255"/>
        <pc:sldMkLst>
          <pc:docMk/>
          <pc:sldMk cId="2657377393" sldId="409"/>
        </pc:sldMkLst>
        <pc:spChg chg="mod">
          <ac:chgData name="Tommy McClure" userId="5f57beb918c8a44c" providerId="LiveId" clId="{56022DF0-0C86-4A33-84AB-B58A1F68F7AC}" dt="2023-04-29T17:11:21.435" v="6963" actId="1035"/>
          <ac:spMkLst>
            <pc:docMk/>
            <pc:sldMk cId="2657377393" sldId="409"/>
            <ac:spMk id="3" creationId="{D659034C-97B4-FFF4-CC45-740377DDEBDD}"/>
          </ac:spMkLst>
        </pc:spChg>
      </pc:sldChg>
      <pc:sldChg chg="modSp add mod modAnim modNotes modNotesTx">
        <pc:chgData name="Tommy McClure" userId="5f57beb918c8a44c" providerId="LiveId" clId="{56022DF0-0C86-4A33-84AB-B58A1F68F7AC}" dt="2023-04-29T21:13:11.560" v="9680" actId="255"/>
        <pc:sldMkLst>
          <pc:docMk/>
          <pc:sldMk cId="2736918802" sldId="410"/>
        </pc:sldMkLst>
        <pc:spChg chg="mod">
          <ac:chgData name="Tommy McClure" userId="5f57beb918c8a44c" providerId="LiveId" clId="{56022DF0-0C86-4A33-84AB-B58A1F68F7AC}" dt="2023-04-29T17:34:25.890" v="7687" actId="1036"/>
          <ac:spMkLst>
            <pc:docMk/>
            <pc:sldMk cId="2736918802" sldId="410"/>
            <ac:spMk id="3" creationId="{D659034C-97B4-FFF4-CC45-740377DDEBDD}"/>
          </ac:spMkLst>
        </pc:spChg>
      </pc:sldChg>
      <pc:sldChg chg="modSp add mod modAnim modNotesTx">
        <pc:chgData name="Tommy McClure" userId="5f57beb918c8a44c" providerId="LiveId" clId="{56022DF0-0C86-4A33-84AB-B58A1F68F7AC}" dt="2023-04-29T19:30:25.545" v="8960" actId="115"/>
        <pc:sldMkLst>
          <pc:docMk/>
          <pc:sldMk cId="459598735" sldId="411"/>
        </pc:sldMkLst>
        <pc:spChg chg="mod">
          <ac:chgData name="Tommy McClure" userId="5f57beb918c8a44c" providerId="LiveId" clId="{56022DF0-0C86-4A33-84AB-B58A1F68F7AC}" dt="2023-04-29T19:30:25.545" v="8960" actId="115"/>
          <ac:spMkLst>
            <pc:docMk/>
            <pc:sldMk cId="459598735" sldId="411"/>
            <ac:spMk id="3" creationId="{7D385F64-D08E-60FD-C594-8C980B1795A0}"/>
          </ac:spMkLst>
        </pc:spChg>
      </pc:sldChg>
      <pc:sldChg chg="new del">
        <pc:chgData name="Tommy McClure" userId="5f57beb918c8a44c" providerId="LiveId" clId="{56022DF0-0C86-4A33-84AB-B58A1F68F7AC}" dt="2023-04-29T01:12:44.025" v="5971" actId="2696"/>
        <pc:sldMkLst>
          <pc:docMk/>
          <pc:sldMk cId="333030042" sldId="412"/>
        </pc:sldMkLst>
      </pc:sldChg>
      <pc:sldChg chg="modSp add mod modAnim modNotesTx">
        <pc:chgData name="Tommy McClure" userId="5f57beb918c8a44c" providerId="LiveId" clId="{56022DF0-0C86-4A33-84AB-B58A1F68F7AC}" dt="2023-04-29T21:04:11.861" v="9670" actId="20577"/>
        <pc:sldMkLst>
          <pc:docMk/>
          <pc:sldMk cId="3144147841" sldId="413"/>
        </pc:sldMkLst>
        <pc:spChg chg="mod">
          <ac:chgData name="Tommy McClure" userId="5f57beb918c8a44c" providerId="LiveId" clId="{56022DF0-0C86-4A33-84AB-B58A1F68F7AC}" dt="2023-04-28T22:06:54.308" v="4367" actId="20577"/>
          <ac:spMkLst>
            <pc:docMk/>
            <pc:sldMk cId="3144147841" sldId="413"/>
            <ac:spMk id="2" creationId="{901DB443-AB3C-A21C-E324-DEC32283B03A}"/>
          </ac:spMkLst>
        </pc:spChg>
        <pc:spChg chg="mod">
          <ac:chgData name="Tommy McClure" userId="5f57beb918c8a44c" providerId="LiveId" clId="{56022DF0-0C86-4A33-84AB-B58A1F68F7AC}" dt="2023-04-29T21:04:11.861" v="9670" actId="20577"/>
          <ac:spMkLst>
            <pc:docMk/>
            <pc:sldMk cId="3144147841" sldId="413"/>
            <ac:spMk id="3" creationId="{7D385F64-D08E-60FD-C594-8C980B1795A0}"/>
          </ac:spMkLst>
        </pc:spChg>
      </pc:sldChg>
      <pc:sldChg chg="modSp add mod ord modAnim modNotesTx">
        <pc:chgData name="Tommy McClure" userId="5f57beb918c8a44c" providerId="LiveId" clId="{56022DF0-0C86-4A33-84AB-B58A1F68F7AC}" dt="2023-04-29T20:31:10.844" v="9510" actId="255"/>
        <pc:sldMkLst>
          <pc:docMk/>
          <pc:sldMk cId="3766474352" sldId="414"/>
        </pc:sldMkLst>
        <pc:spChg chg="mod">
          <ac:chgData name="Tommy McClure" userId="5f57beb918c8a44c" providerId="LiveId" clId="{56022DF0-0C86-4A33-84AB-B58A1F68F7AC}" dt="2023-04-29T20:31:10.844" v="9510" actId="255"/>
          <ac:spMkLst>
            <pc:docMk/>
            <pc:sldMk cId="3766474352" sldId="414"/>
            <ac:spMk id="3" creationId="{7D385F64-D08E-60FD-C594-8C980B1795A0}"/>
          </ac:spMkLst>
        </pc:spChg>
      </pc:sldChg>
      <pc:sldChg chg="modSp add modAnim modNotesTx">
        <pc:chgData name="Tommy McClure" userId="5f57beb918c8a44c" providerId="LiveId" clId="{56022DF0-0C86-4A33-84AB-B58A1F68F7AC}" dt="2023-04-29T18:57:48.452" v="8597" actId="20577"/>
        <pc:sldMkLst>
          <pc:docMk/>
          <pc:sldMk cId="1719895474" sldId="415"/>
        </pc:sldMkLst>
        <pc:spChg chg="mod">
          <ac:chgData name="Tommy McClure" userId="5f57beb918c8a44c" providerId="LiveId" clId="{56022DF0-0C86-4A33-84AB-B58A1F68F7AC}" dt="2023-04-29T18:57:48.452" v="8597" actId="20577"/>
          <ac:spMkLst>
            <pc:docMk/>
            <pc:sldMk cId="1719895474" sldId="415"/>
            <ac:spMk id="3" creationId="{7D385F64-D08E-60FD-C594-8C980B1795A0}"/>
          </ac:spMkLst>
        </pc:spChg>
      </pc:sldChg>
      <pc:sldChg chg="modSp add mod ord modAnim modNotes modNotesTx">
        <pc:chgData name="Tommy McClure" userId="5f57beb918c8a44c" providerId="LiveId" clId="{56022DF0-0C86-4A33-84AB-B58A1F68F7AC}" dt="2023-04-29T21:14:22.385" v="9684" actId="14100"/>
        <pc:sldMkLst>
          <pc:docMk/>
          <pc:sldMk cId="3443158320" sldId="416"/>
        </pc:sldMkLst>
        <pc:spChg chg="mod">
          <ac:chgData name="Tommy McClure" userId="5f57beb918c8a44c" providerId="LiveId" clId="{56022DF0-0C86-4A33-84AB-B58A1F68F7AC}" dt="2023-04-29T19:18:13.220" v="8873" actId="255"/>
          <ac:spMkLst>
            <pc:docMk/>
            <pc:sldMk cId="3443158320" sldId="416"/>
            <ac:spMk id="2" creationId="{9561CBF6-2E93-3305-F805-9B730E115328}"/>
          </ac:spMkLst>
        </pc:spChg>
        <pc:spChg chg="mod">
          <ac:chgData name="Tommy McClure" userId="5f57beb918c8a44c" providerId="LiveId" clId="{56022DF0-0C86-4A33-84AB-B58A1F68F7AC}" dt="2023-04-29T20:32:49.283" v="9514" actId="113"/>
          <ac:spMkLst>
            <pc:docMk/>
            <pc:sldMk cId="3443158320" sldId="416"/>
            <ac:spMk id="3" creationId="{D659034C-97B4-FFF4-CC45-740377DDEBDD}"/>
          </ac:spMkLst>
        </pc:spChg>
      </pc:sldChg>
      <pc:sldChg chg="modSp add mod ord modAnim modNotesTx">
        <pc:chgData name="Tommy McClure" userId="5f57beb918c8a44c" providerId="LiveId" clId="{56022DF0-0C86-4A33-84AB-B58A1F68F7AC}" dt="2023-04-30T14:37:27.270" v="9707" actId="115"/>
        <pc:sldMkLst>
          <pc:docMk/>
          <pc:sldMk cId="84242968" sldId="417"/>
        </pc:sldMkLst>
        <pc:spChg chg="mod">
          <ac:chgData name="Tommy McClure" userId="5f57beb918c8a44c" providerId="LiveId" clId="{56022DF0-0C86-4A33-84AB-B58A1F68F7AC}" dt="2023-04-29T20:30:46.440" v="9507" actId="255"/>
          <ac:spMkLst>
            <pc:docMk/>
            <pc:sldMk cId="84242968" sldId="417"/>
            <ac:spMk id="3" creationId="{7D385F64-D08E-60FD-C594-8C980B1795A0}"/>
          </ac:spMkLst>
        </pc:spChg>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docChgLst>
    <pc:chgData name="Tommy McClure" userId="5f57beb918c8a44c" providerId="LiveId" clId="{EE5A667B-5E63-450F-B935-0873A0094999}"/>
    <pc:docChg chg="modSld">
      <pc:chgData name="Tommy McClure" userId="5f57beb918c8a44c" providerId="LiveId" clId="{EE5A667B-5E63-450F-B935-0873A0094999}" dt="2023-04-30T23:53:51.476" v="8" actId="6549"/>
      <pc:docMkLst>
        <pc:docMk/>
      </pc:docMkLst>
      <pc:sldChg chg="modNotesTx">
        <pc:chgData name="Tommy McClure" userId="5f57beb918c8a44c" providerId="LiveId" clId="{EE5A667B-5E63-450F-B935-0873A0094999}" dt="2023-04-30T23:52:15.272" v="0" actId="6549"/>
        <pc:sldMkLst>
          <pc:docMk/>
          <pc:sldMk cId="2127745304" sldId="256"/>
        </pc:sldMkLst>
      </pc:sldChg>
      <pc:sldChg chg="modNotesTx">
        <pc:chgData name="Tommy McClure" userId="5f57beb918c8a44c" providerId="LiveId" clId="{EE5A667B-5E63-450F-B935-0873A0094999}" dt="2023-04-30T23:52:22.850" v="1" actId="6549"/>
        <pc:sldMkLst>
          <pc:docMk/>
          <pc:sldMk cId="2931407764" sldId="393"/>
        </pc:sldMkLst>
      </pc:sldChg>
      <pc:sldChg chg="modNotesTx">
        <pc:chgData name="Tommy McClure" userId="5f57beb918c8a44c" providerId="LiveId" clId="{EE5A667B-5E63-450F-B935-0873A0094999}" dt="2023-04-30T23:52:52.687" v="3" actId="6549"/>
        <pc:sldMkLst>
          <pc:docMk/>
          <pc:sldMk cId="2736918802" sldId="410"/>
        </pc:sldMkLst>
      </pc:sldChg>
      <pc:sldChg chg="modNotesTx">
        <pc:chgData name="Tommy McClure" userId="5f57beb918c8a44c" providerId="LiveId" clId="{EE5A667B-5E63-450F-B935-0873A0094999}" dt="2023-04-30T23:53:07.885" v="4" actId="6549"/>
        <pc:sldMkLst>
          <pc:docMk/>
          <pc:sldMk cId="459598735" sldId="411"/>
        </pc:sldMkLst>
      </pc:sldChg>
      <pc:sldChg chg="modNotesTx">
        <pc:chgData name="Tommy McClure" userId="5f57beb918c8a44c" providerId="LiveId" clId="{EE5A667B-5E63-450F-B935-0873A0094999}" dt="2023-04-30T23:53:32.990" v="7" actId="20577"/>
        <pc:sldMkLst>
          <pc:docMk/>
          <pc:sldMk cId="3144147841" sldId="413"/>
        </pc:sldMkLst>
      </pc:sldChg>
      <pc:sldChg chg="modNotesTx">
        <pc:chgData name="Tommy McClure" userId="5f57beb918c8a44c" providerId="LiveId" clId="{EE5A667B-5E63-450F-B935-0873A0094999}" dt="2023-04-30T23:53:51.476" v="8" actId="6549"/>
        <pc:sldMkLst>
          <pc:docMk/>
          <pc:sldMk cId="3443158320" sldId="41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4/30/2023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4/30/2023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400" b="1" dirty="0">
                <a:latin typeface="Arial" panose="020B0604020202020204" pitchFamily="34" charset="0"/>
                <a:cs typeface="Arial" panose="020B0604020202020204" pitchFamily="34" charset="0"/>
              </a:rPr>
              <a:t>Phil. 2:1 </a:t>
            </a:r>
            <a:r>
              <a:rPr lang="en-US" sz="1400" dirty="0">
                <a:latin typeface="Arial" panose="020B0604020202020204" pitchFamily="34" charset="0"/>
                <a:cs typeface="Arial" panose="020B0604020202020204" pitchFamily="34" charset="0"/>
              </a:rPr>
              <a:t>If there is therefore any exhortation in Christ, if any consolation of love, if any fellowship of the Spirit, if any tender mercies and compassions,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 </a:t>
            </a:r>
            <a:r>
              <a:rPr lang="en-US" sz="1400" dirty="0">
                <a:latin typeface="Arial" panose="020B0604020202020204" pitchFamily="34" charset="0"/>
                <a:cs typeface="Arial" panose="020B0604020202020204" pitchFamily="34" charset="0"/>
              </a:rPr>
              <a:t>make full my joy, that ye be of the same mind, having the same love, being of one accord, of one mind;</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doing nothing through faction or through vainglory, but in lowliness of mind each counting other better than himself;</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not looking each of you to his own things, but each of you also to the things of others.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 Have this mind in you, which was also in Christ Jesus: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 who, existing in the form of God, counted not the being on an equality with God a thing to be grasped,</a:t>
            </a:r>
          </a:p>
          <a:p>
            <a:r>
              <a:rPr lang="en-US" sz="1400" b="1" dirty="0">
                <a:latin typeface="Arial" panose="020B0604020202020204" pitchFamily="34" charset="0"/>
                <a:cs typeface="Arial" panose="020B0604020202020204" pitchFamily="34" charset="0"/>
              </a:rPr>
              <a:t> 7 but emptied himself, taking the form of a servant, being made in the likeness of men;</a:t>
            </a:r>
          </a:p>
          <a:p>
            <a:r>
              <a:rPr lang="en-US" sz="1400" b="1" dirty="0">
                <a:latin typeface="Arial" panose="020B0604020202020204" pitchFamily="34" charset="0"/>
                <a:cs typeface="Arial" panose="020B0604020202020204" pitchFamily="34" charset="0"/>
              </a:rPr>
              <a:t> 8 and being found in fashion as a man, he humbled himself, becoming obedient even unto death, yea, the death of the cross.</a:t>
            </a:r>
          </a:p>
          <a:p>
            <a:r>
              <a:rPr lang="en-US" sz="1400" b="1" dirty="0">
                <a:latin typeface="Arial" panose="020B0604020202020204" pitchFamily="34" charset="0"/>
                <a:cs typeface="Arial" panose="020B0604020202020204" pitchFamily="34" charset="0"/>
              </a:rPr>
              <a:t> 9 Wherefore also God highly exalted him, and gave unto him the name which is above every name;</a:t>
            </a:r>
          </a:p>
          <a:p>
            <a:r>
              <a:rPr lang="en-US" sz="1400" b="1" dirty="0">
                <a:latin typeface="Arial" panose="020B0604020202020204" pitchFamily="34" charset="0"/>
                <a:cs typeface="Arial" panose="020B0604020202020204" pitchFamily="34" charset="0"/>
              </a:rPr>
              <a:t> 10 that in the name of Jesus every knee should bow, of things in heaven and things on earth and things under the earth,</a:t>
            </a:r>
          </a:p>
          <a:p>
            <a:r>
              <a:rPr lang="en-US" sz="1400" b="1" dirty="0">
                <a:latin typeface="Arial" panose="020B0604020202020204" pitchFamily="34" charset="0"/>
                <a:cs typeface="Arial" panose="020B0604020202020204" pitchFamily="34" charset="0"/>
              </a:rPr>
              <a:t> 11 and that every tongue should confess that Jesus Christ is Lord, to the glory of God the Father. (ASV)</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dirty="0"/>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Hebrews 1:1-2 NKJV 1 </a:t>
            </a:r>
            <a:r>
              <a:rPr lang="en-US" sz="1400" b="0" dirty="0">
                <a:latin typeface="Arial" panose="020B0604020202020204" pitchFamily="34" charset="0"/>
                <a:cs typeface="Arial" panose="020B0604020202020204" pitchFamily="34" charset="0"/>
              </a:rPr>
              <a:t>God, who at various times and in various ways spoke in time past to the fathers by the prophets, </a:t>
            </a:r>
            <a:r>
              <a:rPr lang="en-US" sz="1400" b="1" dirty="0">
                <a:latin typeface="Arial" panose="020B0604020202020204" pitchFamily="34" charset="0"/>
                <a:cs typeface="Arial" panose="020B0604020202020204" pitchFamily="34" charset="0"/>
              </a:rPr>
              <a:t>2 </a:t>
            </a:r>
            <a:r>
              <a:rPr lang="en-US" sz="1400" b="0" dirty="0">
                <a:latin typeface="Arial" panose="020B0604020202020204" pitchFamily="34" charset="0"/>
                <a:cs typeface="Arial" panose="020B0604020202020204" pitchFamily="34" charset="0"/>
              </a:rPr>
              <a:t>has in these last days spoken to us by His Son, whom He has appointed heir of all things, through whom also He made the worlds;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3:17 NKJV 17 </a:t>
            </a:r>
            <a:r>
              <a:rPr lang="en-US" sz="1400" b="0" dirty="0">
                <a:latin typeface="Arial" panose="020B0604020202020204" pitchFamily="34" charset="0"/>
                <a:cs typeface="Arial" panose="020B0604020202020204" pitchFamily="34" charset="0"/>
              </a:rPr>
              <a:t>And whatever you do in word or deed, do all in the name of the Lord Jesus, giving thanks to God the Father through Him.</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6:65-68 </a:t>
            </a:r>
            <a:r>
              <a:rPr lang="en-US" sz="1400" b="0" dirty="0">
                <a:latin typeface="Arial" panose="020B0604020202020204" pitchFamily="34" charset="0"/>
                <a:cs typeface="Arial" panose="020B0604020202020204" pitchFamily="34" charset="0"/>
              </a:rPr>
              <a:t>NKJV 65 And He said, "Therefore I have said to you that no one can come to Me unless it has been granted to him by My Father." </a:t>
            </a:r>
            <a:r>
              <a:rPr lang="en-US" sz="1400" b="1" dirty="0">
                <a:latin typeface="Arial" panose="020B0604020202020204" pitchFamily="34" charset="0"/>
                <a:cs typeface="Arial" panose="020B0604020202020204" pitchFamily="34" charset="0"/>
              </a:rPr>
              <a:t>66</a:t>
            </a:r>
            <a:r>
              <a:rPr lang="en-US" sz="1400" b="0" dirty="0">
                <a:latin typeface="Arial" panose="020B0604020202020204" pitchFamily="34" charset="0"/>
                <a:cs typeface="Arial" panose="020B0604020202020204" pitchFamily="34" charset="0"/>
              </a:rPr>
              <a:t> From that time many of His disciples went back and walked with Him no more</a:t>
            </a:r>
            <a:r>
              <a:rPr lang="en-US" sz="1400" b="1" dirty="0">
                <a:latin typeface="Arial" panose="020B0604020202020204" pitchFamily="34" charset="0"/>
                <a:cs typeface="Arial" panose="020B0604020202020204" pitchFamily="34" charset="0"/>
              </a:rPr>
              <a:t>. 67 </a:t>
            </a:r>
            <a:r>
              <a:rPr lang="en-US" sz="1400" b="0" dirty="0">
                <a:latin typeface="Arial" panose="020B0604020202020204" pitchFamily="34" charset="0"/>
                <a:cs typeface="Arial" panose="020B0604020202020204" pitchFamily="34" charset="0"/>
              </a:rPr>
              <a:t>Then Jesus said to the twelve, "Do you also want to go away?" </a:t>
            </a:r>
            <a:r>
              <a:rPr lang="en-US" sz="1400" b="1" dirty="0">
                <a:latin typeface="Arial" panose="020B0604020202020204" pitchFamily="34" charset="0"/>
                <a:cs typeface="Arial" panose="020B0604020202020204" pitchFamily="34" charset="0"/>
              </a:rPr>
              <a:t>68</a:t>
            </a:r>
            <a:r>
              <a:rPr lang="en-US" sz="1400" b="0" dirty="0">
                <a:latin typeface="Arial" panose="020B0604020202020204" pitchFamily="34" charset="0"/>
                <a:cs typeface="Arial" panose="020B0604020202020204" pitchFamily="34" charset="0"/>
              </a:rPr>
              <a:t> But Simon Peter answered Him, </a:t>
            </a:r>
            <a:r>
              <a:rPr lang="en-US" sz="1400" b="1" dirty="0">
                <a:latin typeface="Arial" panose="020B0604020202020204" pitchFamily="34" charset="0"/>
                <a:cs typeface="Arial" panose="020B0604020202020204" pitchFamily="34" charset="0"/>
              </a:rPr>
              <a:t>"Lord, to whom shall we go? You have the words of eternal life.</a:t>
            </a:r>
          </a:p>
          <a:p>
            <a:r>
              <a:rPr lang="en-US" sz="1400" b="1" u="sng" dirty="0">
                <a:latin typeface="Arial" panose="020B0604020202020204" pitchFamily="34" charset="0"/>
                <a:cs typeface="Arial" panose="020B0604020202020204" pitchFamily="34" charset="0"/>
              </a:rPr>
              <a:t>John 20:26-31 KJV 26 </a:t>
            </a:r>
            <a:r>
              <a:rPr lang="en-US" sz="1400" b="0" dirty="0">
                <a:latin typeface="Arial" panose="020B0604020202020204" pitchFamily="34" charset="0"/>
                <a:cs typeface="Arial" panose="020B0604020202020204" pitchFamily="34" charset="0"/>
              </a:rPr>
              <a:t>And after eight days again his disciples were within, and Thomas with them: then came Jesus, the doors being shut, and stood in the midst, and said, Peace be unto you. </a:t>
            </a:r>
            <a:r>
              <a:rPr lang="en-US" sz="1400" b="1" dirty="0">
                <a:latin typeface="Arial" panose="020B0604020202020204" pitchFamily="34" charset="0"/>
                <a:cs typeface="Arial" panose="020B0604020202020204" pitchFamily="34" charset="0"/>
              </a:rPr>
              <a:t>27</a:t>
            </a:r>
            <a:r>
              <a:rPr lang="en-US" sz="1400" b="0" dirty="0">
                <a:latin typeface="Arial" panose="020B0604020202020204" pitchFamily="34" charset="0"/>
                <a:cs typeface="Arial" panose="020B0604020202020204" pitchFamily="34" charset="0"/>
              </a:rPr>
              <a:t> Then saith he to Thomas, Reach hither thy finger, and behold my hands; and reach hither thy hand, and thrust it into my side: and be not faithless, but believing. </a:t>
            </a:r>
            <a:r>
              <a:rPr lang="en-US" sz="1400" b="1" dirty="0">
                <a:latin typeface="Arial" panose="020B0604020202020204" pitchFamily="34" charset="0"/>
                <a:cs typeface="Arial" panose="020B0604020202020204" pitchFamily="34" charset="0"/>
              </a:rPr>
              <a:t>28 </a:t>
            </a:r>
            <a:r>
              <a:rPr lang="en-US" sz="1400" b="0" dirty="0">
                <a:latin typeface="Arial" panose="020B0604020202020204" pitchFamily="34" charset="0"/>
                <a:cs typeface="Arial" panose="020B0604020202020204" pitchFamily="34" charset="0"/>
              </a:rPr>
              <a:t>And Thomas answered and said unto him, My Lord and my God. </a:t>
            </a:r>
            <a:r>
              <a:rPr lang="en-US" sz="1400" b="1" dirty="0">
                <a:latin typeface="Arial" panose="020B0604020202020204" pitchFamily="34" charset="0"/>
                <a:cs typeface="Arial" panose="020B0604020202020204" pitchFamily="34" charset="0"/>
              </a:rPr>
              <a:t>29</a:t>
            </a:r>
            <a:r>
              <a:rPr lang="en-US" sz="1400" b="0" dirty="0">
                <a:latin typeface="Arial" panose="020B0604020202020204" pitchFamily="34" charset="0"/>
                <a:cs typeface="Arial" panose="020B0604020202020204" pitchFamily="34" charset="0"/>
              </a:rPr>
              <a:t> Jesus saith unto him, Thomas, because thou hast seen me, thou hast believed: blessed are they that have not seen, and yet have believed. </a:t>
            </a:r>
            <a:r>
              <a:rPr lang="en-US" sz="1400" b="1" dirty="0">
                <a:latin typeface="Arial" panose="020B0604020202020204" pitchFamily="34" charset="0"/>
                <a:cs typeface="Arial" panose="020B0604020202020204" pitchFamily="34" charset="0"/>
              </a:rPr>
              <a:t>30</a:t>
            </a:r>
            <a:r>
              <a:rPr lang="en-US" sz="1400" b="0" dirty="0">
                <a:latin typeface="Arial" panose="020B0604020202020204" pitchFamily="34" charset="0"/>
                <a:cs typeface="Arial" panose="020B0604020202020204" pitchFamily="34" charset="0"/>
              </a:rPr>
              <a:t> And many other signs truly did Jesus in the presence of his disciples, which are not written in this book</a:t>
            </a:r>
            <a:r>
              <a:rPr lang="en-US" sz="1400" b="1" dirty="0">
                <a:latin typeface="Arial" panose="020B0604020202020204" pitchFamily="34" charset="0"/>
                <a:cs typeface="Arial" panose="020B0604020202020204" pitchFamily="34" charset="0"/>
              </a:rPr>
              <a:t>: 31 But these are written, that ye might believe that Jesus is the Christ, the Son of God; </a:t>
            </a:r>
            <a:r>
              <a:rPr lang="en-US" sz="1400" b="1" u="sng" dirty="0">
                <a:latin typeface="Arial" panose="020B0604020202020204" pitchFamily="34" charset="0"/>
                <a:cs typeface="Arial" panose="020B0604020202020204" pitchFamily="34" charset="0"/>
              </a:rPr>
              <a:t>and that believing ye might have life through his name.</a:t>
            </a:r>
          </a:p>
          <a:p>
            <a:endParaRPr lang="en-US" sz="1400" b="1" u="sng"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12:48-50 NKJV 48 "He who rejects Me, and does not receive My words, has that which judges him--the word that I have spoken will judge him in the last day. 49 </a:t>
            </a:r>
            <a:r>
              <a:rPr lang="en-US" sz="1400" b="0" dirty="0">
                <a:latin typeface="Arial" panose="020B0604020202020204" pitchFamily="34" charset="0"/>
                <a:cs typeface="Arial" panose="020B0604020202020204" pitchFamily="34" charset="0"/>
              </a:rPr>
              <a:t>"For I have not spoken on My own authority; but the Father who sent Me gave Me a command, what I should say and what I should speak.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"And I know that His command is everlasting life. Therefore, whatever I speak, just as the Father has told Me, so I speak."</a:t>
            </a: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2462301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1" y="3748088"/>
            <a:ext cx="7313507" cy="5853111"/>
          </a:xfrm>
        </p:spPr>
        <p:txBody>
          <a:bodyPr/>
          <a:lstStyle/>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10:24-25 NKJV 24 "A disciple is not above his teacher, nor a servant above his master. 25 "It is enough for a disciple that he be like his teacher, and a servant like his master. If they have called the master of the house Beelzebub, how much more will they call those of his household!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8:17  </a:t>
            </a:r>
            <a:r>
              <a:rPr lang="en-US" sz="1400" dirty="0">
                <a:latin typeface="Arial" panose="020B0604020202020204" pitchFamily="34" charset="0"/>
                <a:cs typeface="Arial" panose="020B0604020202020204" pitchFamily="34" charset="0"/>
              </a:rPr>
              <a:t>And if children, then heirs; heirs of God, </a:t>
            </a:r>
            <a:r>
              <a:rPr lang="en-US" sz="1400" b="1" dirty="0">
                <a:latin typeface="Arial" panose="020B0604020202020204" pitchFamily="34" charset="0"/>
                <a:cs typeface="Arial" panose="020B0604020202020204" pitchFamily="34" charset="0"/>
              </a:rPr>
              <a:t>and joint-heirs with Christ; </a:t>
            </a:r>
            <a:r>
              <a:rPr lang="en-US" sz="1400" dirty="0">
                <a:latin typeface="Arial" panose="020B0604020202020204" pitchFamily="34" charset="0"/>
                <a:cs typeface="Arial" panose="020B0604020202020204" pitchFamily="34" charset="0"/>
              </a:rPr>
              <a:t>if so be that we suffer with him, that we may be also glorified together.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For I reckon that the sufferings of this present time are not worthy to be compared with the glory which shall be revealed in us (KJV)</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3860640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4/30/2023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_______________________________</a:t>
            </a:r>
          </a:p>
          <a:p>
            <a:r>
              <a:rPr lang="en-US" sz="1400" b="1" dirty="0">
                <a:latin typeface="Arial" panose="020B0604020202020204" pitchFamily="34" charset="0"/>
                <a:cs typeface="Arial" panose="020B0604020202020204" pitchFamily="34" charset="0"/>
              </a:rPr>
              <a:t>2 John 1:9-11 KJV 9 </a:t>
            </a:r>
            <a:r>
              <a:rPr lang="en-US" sz="1400" b="0" dirty="0">
                <a:latin typeface="Arial" panose="020B0604020202020204" pitchFamily="34" charset="0"/>
                <a:cs typeface="Arial" panose="020B0604020202020204" pitchFamily="34" charset="0"/>
              </a:rPr>
              <a:t>Whosoever </a:t>
            </a:r>
            <a:r>
              <a:rPr lang="en-US" sz="1400" b="0" dirty="0" err="1">
                <a:latin typeface="Arial" panose="020B0604020202020204" pitchFamily="34" charset="0"/>
                <a:cs typeface="Arial" panose="020B0604020202020204" pitchFamily="34" charset="0"/>
              </a:rPr>
              <a:t>transgresseth</a:t>
            </a:r>
            <a:r>
              <a:rPr lang="en-US" sz="1400" b="0" dirty="0">
                <a:latin typeface="Arial" panose="020B0604020202020204" pitchFamily="34" charset="0"/>
                <a:cs typeface="Arial" panose="020B0604020202020204" pitchFamily="34" charset="0"/>
              </a:rPr>
              <a:t>, and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not in the doctrine of Christ, hath not God. He that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in the doctrine of Christ, he hath both the Father and the Son.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If there come any unto you, and bring not this doctrine, receive him not into your house, neither bid him God speed: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For he that </a:t>
            </a:r>
            <a:r>
              <a:rPr lang="en-US" sz="1400" b="0" dirty="0" err="1">
                <a:latin typeface="Arial" panose="020B0604020202020204" pitchFamily="34" charset="0"/>
                <a:cs typeface="Arial" panose="020B0604020202020204" pitchFamily="34" charset="0"/>
              </a:rPr>
              <a:t>biddeth</a:t>
            </a:r>
            <a:r>
              <a:rPr lang="en-US" sz="1400" b="0" dirty="0">
                <a:latin typeface="Arial" panose="020B0604020202020204" pitchFamily="34" charset="0"/>
                <a:cs typeface="Arial" panose="020B0604020202020204" pitchFamily="34" charset="0"/>
              </a:rPr>
              <a:t> him God speed is partaker of his evil deeds.1`</a:t>
            </a:r>
          </a:p>
          <a:p>
            <a:r>
              <a:rPr lang="en-US" sz="1400" b="1" dirty="0">
                <a:latin typeface="Arial" panose="020B0604020202020204" pitchFamily="34" charset="0"/>
                <a:cs typeface="Arial" panose="020B0604020202020204" pitchFamily="34" charset="0"/>
              </a:rPr>
              <a:t>1 Timothy 4:16 KJV 16 </a:t>
            </a:r>
            <a:r>
              <a:rPr lang="en-US" sz="1400" b="0" dirty="0">
                <a:latin typeface="Arial" panose="020B0604020202020204" pitchFamily="34" charset="0"/>
                <a:cs typeface="Arial" panose="020B0604020202020204" pitchFamily="34" charset="0"/>
              </a:rPr>
              <a:t>Take heed unto thyself, and unto the doctrine; continue in them: for in doing this thou shalt both save thyself, and them that hear thee.</a:t>
            </a:r>
          </a:p>
          <a:p>
            <a:r>
              <a:rPr lang="en-US" sz="1400" b="0" dirty="0">
                <a:latin typeface="Arial" panose="020B0604020202020204" pitchFamily="34" charset="0"/>
                <a:cs typeface="Arial" panose="020B0604020202020204" pitchFamily="34" charset="0"/>
              </a:rPr>
              <a:t>________________</a:t>
            </a:r>
          </a:p>
          <a:p>
            <a:r>
              <a:rPr lang="en-US" sz="1400" b="1" dirty="0">
                <a:latin typeface="Arial" panose="020B0604020202020204" pitchFamily="34" charset="0"/>
                <a:cs typeface="Arial" panose="020B0604020202020204" pitchFamily="34" charset="0"/>
              </a:rPr>
              <a:t>Ephesians 1:3-6 KJV 3 </a:t>
            </a:r>
            <a:r>
              <a:rPr lang="en-US" sz="1400" b="0" dirty="0">
                <a:latin typeface="Arial" panose="020B0604020202020204" pitchFamily="34" charset="0"/>
                <a:cs typeface="Arial" panose="020B0604020202020204" pitchFamily="34" charset="0"/>
              </a:rPr>
              <a:t>Blessed be the God and Father of our Lord Jesus Christ, </a:t>
            </a:r>
            <a:r>
              <a:rPr lang="en-US" sz="1400" b="1" dirty="0">
                <a:latin typeface="Arial" panose="020B0604020202020204" pitchFamily="34" charset="0"/>
                <a:cs typeface="Arial" panose="020B0604020202020204" pitchFamily="34" charset="0"/>
              </a:rPr>
              <a:t>who hath blessed us with all spiritual blessings in heavenly places in Christ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According as he hath chosen us in him before the foundation of the world, that we should be holy and without blame before him in love</a:t>
            </a:r>
            <a:r>
              <a:rPr lang="en-US" sz="1400" b="1" dirty="0">
                <a:latin typeface="Arial" panose="020B0604020202020204" pitchFamily="34" charset="0"/>
                <a:cs typeface="Arial" panose="020B0604020202020204" pitchFamily="34" charset="0"/>
              </a:rPr>
              <a:t>: 5 </a:t>
            </a:r>
            <a:r>
              <a:rPr lang="en-US" sz="1400" b="0" dirty="0">
                <a:latin typeface="Arial" panose="020B0604020202020204" pitchFamily="34" charset="0"/>
                <a:cs typeface="Arial" panose="020B0604020202020204" pitchFamily="34" charset="0"/>
              </a:rPr>
              <a:t>Having predestinated us unto the adoption of children by Jesus Christ to himself, according to the good pleasure of his will,</a:t>
            </a:r>
            <a:r>
              <a:rPr lang="en-US" sz="1400" b="1" dirty="0">
                <a:latin typeface="Arial" panose="020B0604020202020204" pitchFamily="34" charset="0"/>
                <a:cs typeface="Arial" panose="020B0604020202020204" pitchFamily="34" charset="0"/>
              </a:rPr>
              <a:t> 6 </a:t>
            </a:r>
            <a:r>
              <a:rPr lang="en-US" sz="1400" b="0" dirty="0">
                <a:latin typeface="Arial" panose="020B0604020202020204" pitchFamily="34" charset="0"/>
                <a:cs typeface="Arial" panose="020B0604020202020204" pitchFamily="34" charset="0"/>
              </a:rPr>
              <a:t>To the praise of the glory of his grace, wherein he hath made us accepted in the beloved. </a:t>
            </a:r>
          </a:p>
          <a:p>
            <a:r>
              <a:rPr lang="en-US" sz="1400" b="0" dirty="0">
                <a:latin typeface="Arial" panose="020B0604020202020204" pitchFamily="34" charset="0"/>
                <a:cs typeface="Arial" panose="020B0604020202020204" pitchFamily="34" charset="0"/>
              </a:rPr>
              <a:t>_____________</a:t>
            </a:r>
          </a:p>
          <a:p>
            <a:r>
              <a:rPr lang="en-US" sz="1400" b="1" dirty="0">
                <a:latin typeface="Arial" panose="020B0604020202020204" pitchFamily="34" charset="0"/>
                <a:cs typeface="Arial" panose="020B0604020202020204" pitchFamily="34" charset="0"/>
              </a:rPr>
              <a:t>John 14:15 KJV 15 </a:t>
            </a:r>
            <a:r>
              <a:rPr lang="en-US" sz="1400" b="0" dirty="0">
                <a:latin typeface="Arial" panose="020B0604020202020204" pitchFamily="34" charset="0"/>
                <a:cs typeface="Arial" panose="020B0604020202020204" pitchFamily="34" charset="0"/>
              </a:rPr>
              <a:t>If ye love me, keep my commandments.</a:t>
            </a:r>
          </a:p>
          <a:p>
            <a:r>
              <a:rPr lang="en-US" sz="1400" b="1" dirty="0">
                <a:latin typeface="Arial" panose="020B0604020202020204" pitchFamily="34" charset="0"/>
                <a:cs typeface="Arial" panose="020B0604020202020204" pitchFamily="34" charset="0"/>
              </a:rPr>
              <a:t>John 8:31-32 KJV 31 </a:t>
            </a:r>
            <a:r>
              <a:rPr lang="en-US" sz="1400" b="0" dirty="0">
                <a:latin typeface="Arial" panose="020B0604020202020204" pitchFamily="34" charset="0"/>
                <a:cs typeface="Arial" panose="020B0604020202020204" pitchFamily="34" charset="0"/>
              </a:rPr>
              <a:t>Then said Jesus to those Jews which believed on him, </a:t>
            </a:r>
            <a:r>
              <a:rPr lang="en-US" sz="1400" b="1" dirty="0">
                <a:latin typeface="Arial" panose="020B0604020202020204" pitchFamily="34" charset="0"/>
                <a:cs typeface="Arial" panose="020B0604020202020204" pitchFamily="34" charset="0"/>
              </a:rPr>
              <a:t>If ye continue in my word, then are ye my disciples indeed; 32</a:t>
            </a:r>
            <a:r>
              <a:rPr lang="en-US" sz="1400" b="0" dirty="0">
                <a:latin typeface="Arial" panose="020B0604020202020204" pitchFamily="34" charset="0"/>
                <a:cs typeface="Arial" panose="020B0604020202020204" pitchFamily="34" charset="0"/>
              </a:rPr>
              <a:t> And ye shall know the truth, and the truth shall make you free.</a:t>
            </a:r>
          </a:p>
          <a:p>
            <a:r>
              <a:rPr lang="en-US" sz="1400" b="0" dirty="0">
                <a:latin typeface="Arial" panose="020B0604020202020204" pitchFamily="34" charset="0"/>
                <a:cs typeface="Arial" panose="020B0604020202020204" pitchFamily="34" charset="0"/>
              </a:rPr>
              <a:t>_________________</a:t>
            </a:r>
          </a:p>
          <a:p>
            <a:r>
              <a:rPr lang="en-US" sz="1400" b="1" dirty="0">
                <a:latin typeface="Arial" panose="020B0604020202020204" pitchFamily="34" charset="0"/>
                <a:cs typeface="Arial" panose="020B0604020202020204" pitchFamily="34" charset="0"/>
              </a:rPr>
              <a:t>John 4:34 KJV 34 </a:t>
            </a:r>
            <a:r>
              <a:rPr lang="en-US" sz="1400" b="0" dirty="0">
                <a:latin typeface="Arial" panose="020B0604020202020204" pitchFamily="34" charset="0"/>
                <a:cs typeface="Arial" panose="020B0604020202020204" pitchFamily="34" charset="0"/>
              </a:rPr>
              <a:t>Jesus saith unto them, My meat (food) </a:t>
            </a:r>
            <a:r>
              <a:rPr lang="en-US" sz="1400" b="1" dirty="0">
                <a:latin typeface="Arial" panose="020B0604020202020204" pitchFamily="34" charset="0"/>
                <a:cs typeface="Arial" panose="020B0604020202020204" pitchFamily="34" charset="0"/>
              </a:rPr>
              <a:t>is to do the will of him that sent me</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and to finish his work.</a:t>
            </a:r>
          </a:p>
          <a:p>
            <a:r>
              <a:rPr lang="en-US" sz="1400" b="1" dirty="0">
                <a:latin typeface="Arial" panose="020B0604020202020204" pitchFamily="34" charset="0"/>
                <a:cs typeface="Arial" panose="020B0604020202020204" pitchFamily="34" charset="0"/>
              </a:rPr>
              <a:t>John 17:20-23 KJV 20 </a:t>
            </a:r>
            <a:r>
              <a:rPr lang="en-US" sz="1400" b="0" dirty="0">
                <a:latin typeface="Arial" panose="020B0604020202020204" pitchFamily="34" charset="0"/>
                <a:cs typeface="Arial" panose="020B0604020202020204" pitchFamily="34" charset="0"/>
              </a:rPr>
              <a:t>Neither pray I for these alone, but for them also which shall believe on me through their word</a:t>
            </a:r>
            <a:r>
              <a:rPr lang="en-US" sz="1400" b="1" dirty="0">
                <a:latin typeface="Arial" panose="020B0604020202020204" pitchFamily="34" charset="0"/>
                <a:cs typeface="Arial" panose="020B0604020202020204" pitchFamily="34" charset="0"/>
              </a:rPr>
              <a:t>; 21 That they all may be one; as thou, Father, art in me, and I in thee, that they also may be one in us: that the world may believe that </a:t>
            </a:r>
            <a:r>
              <a:rPr lang="en-US" sz="1400" b="0" dirty="0">
                <a:latin typeface="Arial" panose="020B0604020202020204" pitchFamily="34" charset="0"/>
                <a:cs typeface="Arial" panose="020B0604020202020204" pitchFamily="34" charset="0"/>
              </a:rPr>
              <a:t>t</a:t>
            </a:r>
            <a:r>
              <a:rPr lang="en-US" sz="1400" b="1" dirty="0">
                <a:latin typeface="Arial" panose="020B0604020202020204" pitchFamily="34" charset="0"/>
                <a:cs typeface="Arial" panose="020B0604020202020204" pitchFamily="34" charset="0"/>
              </a:rPr>
              <a:t>hou hast sent me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22 </a:t>
            </a:r>
            <a:r>
              <a:rPr lang="en-US" sz="1400" b="0" dirty="0">
                <a:latin typeface="Arial" panose="020B0604020202020204" pitchFamily="34" charset="0"/>
                <a:cs typeface="Arial" panose="020B0604020202020204" pitchFamily="34" charset="0"/>
              </a:rPr>
              <a:t>And the glory which thou </a:t>
            </a:r>
            <a:r>
              <a:rPr lang="en-US" sz="1400" b="0" dirty="0" err="1">
                <a:latin typeface="Arial" panose="020B0604020202020204" pitchFamily="34" charset="0"/>
                <a:cs typeface="Arial" panose="020B0604020202020204" pitchFamily="34" charset="0"/>
              </a:rPr>
              <a:t>gavest</a:t>
            </a:r>
            <a:r>
              <a:rPr lang="en-US" sz="1400" b="0" dirty="0">
                <a:latin typeface="Arial" panose="020B0604020202020204" pitchFamily="34" charset="0"/>
                <a:cs typeface="Arial" panose="020B0604020202020204" pitchFamily="34" charset="0"/>
              </a:rPr>
              <a:t> me I have given them; that they may be one, even as we are one:</a:t>
            </a:r>
            <a:r>
              <a:rPr lang="en-US" sz="1400" b="1" dirty="0">
                <a:latin typeface="Arial" panose="020B0604020202020204" pitchFamily="34" charset="0"/>
                <a:cs typeface="Arial" panose="020B0604020202020204" pitchFamily="34" charset="0"/>
              </a:rPr>
              <a:t> 23 </a:t>
            </a:r>
            <a:r>
              <a:rPr lang="en-US" sz="1400" b="0" dirty="0">
                <a:latin typeface="Arial" panose="020B0604020202020204" pitchFamily="34" charset="0"/>
                <a:cs typeface="Arial" panose="020B0604020202020204" pitchFamily="34" charset="0"/>
              </a:rPr>
              <a:t>I in them, and thou in me, that they may be made perfect in one; and that the world may know that thou hast sent me, and hast loved them, as thou hast loved me.</a:t>
            </a:r>
          </a:p>
          <a:p>
            <a:r>
              <a:rPr lang="en-US" sz="1400" b="0" dirty="0">
                <a:latin typeface="Arial" panose="020B0604020202020204" pitchFamily="34" charset="0"/>
                <a:cs typeface="Arial" panose="020B0604020202020204" pitchFamily="34" charset="0"/>
              </a:rPr>
              <a:t>_________________</a:t>
            </a:r>
          </a:p>
          <a:p>
            <a:r>
              <a:rPr lang="en-US" sz="1400" b="1" dirty="0">
                <a:latin typeface="Arial" panose="020B0604020202020204" pitchFamily="34" charset="0"/>
                <a:cs typeface="Arial" panose="020B0604020202020204" pitchFamily="34" charset="0"/>
              </a:rPr>
              <a:t>Philippians 2:6-7 KJV 6 </a:t>
            </a:r>
            <a:r>
              <a:rPr lang="en-US" sz="1400" b="0" dirty="0">
                <a:latin typeface="Arial" panose="020B0604020202020204" pitchFamily="34" charset="0"/>
                <a:cs typeface="Arial" panose="020B0604020202020204" pitchFamily="34" charset="0"/>
              </a:rPr>
              <a:t>Who, being in the form of God, thought it not robbery to be equal with God: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But made himself of no reputation, and took upon him the form of a servant, and was made in the likeness of men:</a:t>
            </a:r>
          </a:p>
          <a:p>
            <a:r>
              <a:rPr lang="en-US" sz="1400" b="0" dirty="0">
                <a:latin typeface="Arial" panose="020B0604020202020204" pitchFamily="34" charset="0"/>
                <a:cs typeface="Arial" panose="020B0604020202020204" pitchFamily="34" charset="0"/>
              </a:rPr>
              <a:t>_________________</a:t>
            </a:r>
            <a:br>
              <a:rPr lang="en-US" sz="1400" b="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Philippians 2:4-5 KJV 4</a:t>
            </a:r>
            <a:r>
              <a:rPr lang="en-US" sz="1400" b="0" dirty="0">
                <a:latin typeface="Arial" panose="020B0604020202020204" pitchFamily="34" charset="0"/>
                <a:cs typeface="Arial" panose="020B0604020202020204" pitchFamily="34" charset="0"/>
              </a:rPr>
              <a:t> Look not every man on his own things, but every man also on the things of others.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Let this mind be in you, which was also in Christ Jesus:</a:t>
            </a:r>
          </a:p>
          <a:p>
            <a:r>
              <a:rPr lang="en-US" sz="1400" b="1" dirty="0">
                <a:latin typeface="Arial" panose="020B0604020202020204" pitchFamily="34" charset="0"/>
                <a:cs typeface="Arial" panose="020B0604020202020204" pitchFamily="34" charset="0"/>
              </a:rPr>
              <a:t>Romans 5:7-8 KJV 7 </a:t>
            </a:r>
            <a:r>
              <a:rPr lang="en-US" sz="1400" b="0" dirty="0">
                <a:latin typeface="Arial" panose="020B0604020202020204" pitchFamily="34" charset="0"/>
                <a:cs typeface="Arial" panose="020B0604020202020204" pitchFamily="34" charset="0"/>
              </a:rPr>
              <a:t>For scarcely for a righteous man will one die: yet peradventure for a good man some would even dare to die.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But God </a:t>
            </a:r>
            <a:r>
              <a:rPr lang="en-US" sz="1400" b="0" dirty="0" err="1">
                <a:latin typeface="Arial" panose="020B0604020202020204" pitchFamily="34" charset="0"/>
                <a:cs typeface="Arial" panose="020B0604020202020204" pitchFamily="34" charset="0"/>
              </a:rPr>
              <a:t>commendeth</a:t>
            </a:r>
            <a:r>
              <a:rPr lang="en-US" sz="1400" b="0" dirty="0">
                <a:latin typeface="Arial" panose="020B0604020202020204" pitchFamily="34" charset="0"/>
                <a:cs typeface="Arial" panose="020B0604020202020204" pitchFamily="34" charset="0"/>
              </a:rPr>
              <a:t> his love toward us, in that, while we were yet sinners, Christ died for us.</a:t>
            </a:r>
          </a:p>
          <a:p>
            <a:r>
              <a:rPr lang="en-US" sz="1400" b="1" dirty="0">
                <a:latin typeface="Arial" panose="020B0604020202020204" pitchFamily="34" charset="0"/>
                <a:cs typeface="Arial" panose="020B0604020202020204" pitchFamily="34" charset="0"/>
              </a:rPr>
              <a:t>1 John 3:16 KJV 16 </a:t>
            </a:r>
            <a:r>
              <a:rPr lang="en-US" sz="1400" b="0" dirty="0">
                <a:latin typeface="Arial" panose="020B0604020202020204" pitchFamily="34" charset="0"/>
                <a:cs typeface="Arial" panose="020B0604020202020204" pitchFamily="34" charset="0"/>
              </a:rPr>
              <a:t>Hereby perceive we the love of God, because he laid down his life for us: and we ought to lay down our lives for the brethren</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2025847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James 4:10 </a:t>
            </a:r>
            <a:r>
              <a:rPr lang="en-US" sz="1400" b="1" u="sng" dirty="0">
                <a:latin typeface="Arial" panose="020B0604020202020204" pitchFamily="34" charset="0"/>
                <a:cs typeface="Arial" panose="020B0604020202020204" pitchFamily="34" charset="0"/>
              </a:rPr>
              <a:t>Humble yourselves </a:t>
            </a:r>
            <a:r>
              <a:rPr lang="en-US" sz="1400" b="0" u="sng" dirty="0">
                <a:latin typeface="Arial" panose="020B0604020202020204" pitchFamily="34" charset="0"/>
                <a:cs typeface="Arial" panose="020B0604020202020204" pitchFamily="34" charset="0"/>
              </a:rPr>
              <a:t>in the sight of the Lord, </a:t>
            </a:r>
            <a:r>
              <a:rPr lang="en-US" sz="1400" b="1" u="sng" dirty="0">
                <a:latin typeface="Arial" panose="020B0604020202020204" pitchFamily="34" charset="0"/>
                <a:cs typeface="Arial" panose="020B0604020202020204" pitchFamily="34" charset="0"/>
              </a:rPr>
              <a:t>and he shall lift you u</a:t>
            </a:r>
            <a:r>
              <a:rPr lang="en-US" sz="1400" b="1" dirty="0">
                <a:latin typeface="Arial" panose="020B0604020202020204" pitchFamily="34" charset="0"/>
                <a:cs typeface="Arial" panose="020B0604020202020204" pitchFamily="34" charset="0"/>
              </a:rPr>
              <a:t>p. </a:t>
            </a:r>
            <a:r>
              <a:rPr lang="en-US" sz="1400" b="0" dirty="0">
                <a:latin typeface="Arial" panose="020B0604020202020204" pitchFamily="34" charset="0"/>
                <a:cs typeface="Arial" panose="020B0604020202020204" pitchFamily="34" charset="0"/>
              </a:rPr>
              <a:t>(KJV)</a:t>
            </a: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387675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Galatians 3:26-28 KJV 26</a:t>
            </a:r>
            <a:r>
              <a:rPr lang="en-US" sz="1400" b="0" dirty="0">
                <a:latin typeface="Arial" panose="020B0604020202020204" pitchFamily="34" charset="0"/>
                <a:cs typeface="Arial" panose="020B0604020202020204" pitchFamily="34" charset="0"/>
              </a:rPr>
              <a:t> For ye are all the children of God by faith in Christ Jesus. </a:t>
            </a:r>
            <a:r>
              <a:rPr lang="en-US" sz="1400" b="1" dirty="0">
                <a:latin typeface="Arial" panose="020B0604020202020204" pitchFamily="34" charset="0"/>
                <a:cs typeface="Arial" panose="020B0604020202020204" pitchFamily="34" charset="0"/>
              </a:rPr>
              <a:t>27</a:t>
            </a:r>
            <a:r>
              <a:rPr lang="en-US" sz="1400" b="0" dirty="0">
                <a:latin typeface="Arial" panose="020B0604020202020204" pitchFamily="34" charset="0"/>
                <a:cs typeface="Arial" panose="020B0604020202020204" pitchFamily="34" charset="0"/>
              </a:rPr>
              <a:t> For as many of you as have been baptized into Christ </a:t>
            </a:r>
            <a:r>
              <a:rPr lang="en-US" sz="1400" b="1" dirty="0">
                <a:latin typeface="Arial" panose="020B0604020202020204" pitchFamily="34" charset="0"/>
                <a:cs typeface="Arial" panose="020B0604020202020204" pitchFamily="34" charset="0"/>
              </a:rPr>
              <a:t>have put on Christ</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28 </a:t>
            </a:r>
            <a:r>
              <a:rPr lang="en-US" sz="1400" b="0" dirty="0">
                <a:latin typeface="Arial" panose="020B0604020202020204" pitchFamily="34" charset="0"/>
                <a:cs typeface="Arial" panose="020B0604020202020204" pitchFamily="34" charset="0"/>
              </a:rPr>
              <a:t>There is neither Jew nor Greek, there is neither bond nor free, there is neither male nor female: for ye are all one in Christ Jesus.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John 3:1-2 KJV 1 </a:t>
            </a:r>
            <a:r>
              <a:rPr lang="en-US" sz="1400" b="0" dirty="0">
                <a:latin typeface="Arial" panose="020B0604020202020204" pitchFamily="34" charset="0"/>
                <a:cs typeface="Arial" panose="020B0604020202020204" pitchFamily="34" charset="0"/>
              </a:rPr>
              <a:t>Behold, what manner of love the Father hath bestowed upon us, that we should be called the sons of God: therefore the world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us not, because it knew him not.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Beloved, now are we the sons of God, and it doth not yet appear what we shall be: but we know that, when he shall appear, </a:t>
            </a:r>
            <a:r>
              <a:rPr lang="en-US" sz="1400" b="1" dirty="0">
                <a:latin typeface="Arial" panose="020B0604020202020204" pitchFamily="34" charset="0"/>
                <a:cs typeface="Arial" panose="020B0604020202020204" pitchFamily="34" charset="0"/>
              </a:rPr>
              <a:t>we shall be like him; for we shall see him as he is.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1:1-4 KJV 1 </a:t>
            </a:r>
            <a:r>
              <a:rPr lang="en-US" sz="1400" b="0" dirty="0">
                <a:latin typeface="Arial" panose="020B0604020202020204" pitchFamily="34" charset="0"/>
                <a:cs typeface="Arial" panose="020B0604020202020204" pitchFamily="34" charset="0"/>
              </a:rPr>
              <a:t>Simon Peter, a servant and an apostle of Jesus Christ, to them that have obtained like precious faith with us through the righteousness of God and our </a:t>
            </a:r>
            <a:r>
              <a:rPr lang="en-US" sz="1400" b="0" dirty="0" err="1">
                <a:latin typeface="Arial" panose="020B0604020202020204" pitchFamily="34" charset="0"/>
                <a:cs typeface="Arial" panose="020B0604020202020204" pitchFamily="34" charset="0"/>
              </a:rPr>
              <a:t>Saviour</a:t>
            </a:r>
            <a:r>
              <a:rPr lang="en-US" sz="1400" b="0" dirty="0">
                <a:latin typeface="Arial" panose="020B0604020202020204" pitchFamily="34" charset="0"/>
                <a:cs typeface="Arial" panose="020B0604020202020204" pitchFamily="34" charset="0"/>
              </a:rPr>
              <a:t> Jesus Christ:</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Grace and peace be multiplied unto you through the knowledge of God, and of Jesus our Lord,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According as his divine power hath given unto us all things that pertain unto life and godliness, through the knowledge of him that hath called us to glory and virtue: 4 Whereby are given unto us exceeding great and precious promises: that by these ye might be </a:t>
            </a:r>
            <a:r>
              <a:rPr lang="en-US" sz="1400" b="1" dirty="0">
                <a:latin typeface="Arial" panose="020B0604020202020204" pitchFamily="34" charset="0"/>
                <a:cs typeface="Arial" panose="020B0604020202020204" pitchFamily="34" charset="0"/>
              </a:rPr>
              <a:t>partakers of the divine nature, </a:t>
            </a:r>
            <a:r>
              <a:rPr lang="en-US" sz="1400" b="0" dirty="0">
                <a:latin typeface="Arial" panose="020B0604020202020204" pitchFamily="34" charset="0"/>
                <a:cs typeface="Arial" panose="020B0604020202020204" pitchFamily="34" charset="0"/>
              </a:rPr>
              <a:t>having escaped the corruption that is in the world through lust.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4:13 KJV 13</a:t>
            </a:r>
            <a:r>
              <a:rPr lang="en-US" sz="1400" b="0" dirty="0">
                <a:latin typeface="Arial" panose="020B0604020202020204" pitchFamily="34" charset="0"/>
                <a:cs typeface="Arial" panose="020B0604020202020204" pitchFamily="34" charset="0"/>
              </a:rPr>
              <a:t> But rejoice, inasmuch </a:t>
            </a:r>
            <a:r>
              <a:rPr lang="en-US" sz="1400" b="1" dirty="0">
                <a:latin typeface="Arial" panose="020B0604020202020204" pitchFamily="34" charset="0"/>
                <a:cs typeface="Arial" panose="020B0604020202020204" pitchFamily="34" charset="0"/>
              </a:rPr>
              <a:t>as ye are partakers of Christ's sufferings;</a:t>
            </a:r>
            <a:r>
              <a:rPr lang="en-US" sz="1400" b="0" dirty="0">
                <a:latin typeface="Arial" panose="020B0604020202020204" pitchFamily="34" charset="0"/>
                <a:cs typeface="Arial" panose="020B0604020202020204" pitchFamily="34" charset="0"/>
              </a:rPr>
              <a:t> that, when his glory shall be revealed, ye may be glad also with exceeding joy.</a:t>
            </a:r>
          </a:p>
          <a:p>
            <a:r>
              <a:rPr lang="en-US" sz="1400" b="1" dirty="0">
                <a:latin typeface="Arial" panose="020B0604020202020204" pitchFamily="34" charset="0"/>
                <a:cs typeface="Arial" panose="020B0604020202020204" pitchFamily="34" charset="0"/>
              </a:rPr>
              <a:t>Acts 5:41-42 KJV 41 </a:t>
            </a:r>
            <a:r>
              <a:rPr lang="en-US" sz="1400" b="0" dirty="0">
                <a:latin typeface="Arial" panose="020B0604020202020204" pitchFamily="34" charset="0"/>
                <a:cs typeface="Arial" panose="020B0604020202020204" pitchFamily="34" charset="0"/>
              </a:rPr>
              <a:t>And they departed from the presence of the council, </a:t>
            </a:r>
            <a:r>
              <a:rPr lang="en-US" sz="1400" b="1" dirty="0">
                <a:latin typeface="Arial" panose="020B0604020202020204" pitchFamily="34" charset="0"/>
                <a:cs typeface="Arial" panose="020B0604020202020204" pitchFamily="34" charset="0"/>
              </a:rPr>
              <a:t>rejoicing that they were counted worthy to suffer shame for his name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42</a:t>
            </a:r>
            <a:r>
              <a:rPr lang="en-US" sz="1400" b="0" dirty="0">
                <a:latin typeface="Arial" panose="020B0604020202020204" pitchFamily="34" charset="0"/>
                <a:cs typeface="Arial" panose="020B0604020202020204" pitchFamily="34" charset="0"/>
              </a:rPr>
              <a:t> And daily in the temple, and in every house, they ceased not to teach and preach Jesus Christ.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Corinthians 3:18 KJV 18 </a:t>
            </a:r>
            <a:r>
              <a:rPr lang="en-US" sz="1400" b="0" dirty="0">
                <a:latin typeface="Arial" panose="020B0604020202020204" pitchFamily="34" charset="0"/>
                <a:cs typeface="Arial" panose="020B0604020202020204" pitchFamily="34" charset="0"/>
              </a:rPr>
              <a:t>But we all, with open face beholding as in a </a:t>
            </a:r>
            <a:r>
              <a:rPr lang="en-US" sz="1400" b="1" dirty="0">
                <a:latin typeface="Arial" panose="020B0604020202020204" pitchFamily="34" charset="0"/>
                <a:cs typeface="Arial" panose="020B0604020202020204" pitchFamily="34" charset="0"/>
              </a:rPr>
              <a:t>glass the glory of the Lord, are changed into the same image from glory to glory, even as by the Spirit of the Lord.</a:t>
            </a:r>
          </a:p>
          <a:p>
            <a:pPr marL="171450" indent="-171450">
              <a:buFont typeface="Wingdings" panose="05000000000000000000" pitchFamily="2" charset="2"/>
              <a:buChar char="§"/>
            </a:pPr>
            <a:r>
              <a:rPr lang="en-US" sz="1400" b="1" dirty="0">
                <a:latin typeface="Arial" panose="020B0604020202020204" pitchFamily="34" charset="0"/>
                <a:cs typeface="Arial" panose="020B0604020202020204" pitchFamily="34" charset="0"/>
              </a:rPr>
              <a:t>Romans 12:1-2 KJV 1 </a:t>
            </a:r>
            <a:r>
              <a:rPr lang="en-US" sz="1400" b="0"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And be not conformed to this world: </a:t>
            </a:r>
            <a:r>
              <a:rPr lang="en-US" sz="1400" b="1" dirty="0">
                <a:latin typeface="Arial" panose="020B0604020202020204" pitchFamily="34" charset="0"/>
                <a:cs typeface="Arial" panose="020B0604020202020204" pitchFamily="34" charset="0"/>
              </a:rPr>
              <a:t>but be ye transformed by the renewing of your mind</a:t>
            </a:r>
            <a:r>
              <a:rPr lang="en-US" sz="1400" b="0" dirty="0">
                <a:latin typeface="Arial" panose="020B0604020202020204" pitchFamily="34" charset="0"/>
                <a:cs typeface="Arial" panose="020B0604020202020204" pitchFamily="34" charset="0"/>
              </a:rPr>
              <a:t>, that ye may prove what is that good, and acceptable, and perfect, will of God.</a:t>
            </a:r>
          </a:p>
          <a:p>
            <a:pPr marL="171450" indent="-171450">
              <a:buFont typeface="Wingdings" panose="05000000000000000000" pitchFamily="2" charset="2"/>
              <a:buChar char="§"/>
            </a:pPr>
            <a:r>
              <a:rPr lang="en-US" sz="1400" b="1" dirty="0">
                <a:latin typeface="Arial" panose="020B0604020202020204" pitchFamily="34" charset="0"/>
                <a:cs typeface="Arial" panose="020B0604020202020204" pitchFamily="34" charset="0"/>
              </a:rPr>
              <a:t>Philippians 2:5 KJV 5  Let this mind be in you</a:t>
            </a:r>
            <a:r>
              <a:rPr lang="en-US" sz="1400" b="0" dirty="0">
                <a:latin typeface="Arial" panose="020B0604020202020204" pitchFamily="34" charset="0"/>
                <a:cs typeface="Arial" panose="020B0604020202020204" pitchFamily="34" charset="0"/>
              </a:rPr>
              <a:t>, which was also in Christ Jesus:</a:t>
            </a: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600007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John 5:30 NKJV 30 </a:t>
            </a:r>
            <a:r>
              <a:rPr lang="en-US" sz="1400" b="0" dirty="0">
                <a:latin typeface="Arial" panose="020B0604020202020204" pitchFamily="34" charset="0"/>
                <a:cs typeface="Arial" panose="020B0604020202020204" pitchFamily="34" charset="0"/>
              </a:rPr>
              <a:t>"I can of Myself do nothing. As I hear, I judge; and My judgment is righteous, </a:t>
            </a:r>
            <a:r>
              <a:rPr lang="en-US" sz="1400" b="1" dirty="0">
                <a:latin typeface="Arial" panose="020B0604020202020204" pitchFamily="34" charset="0"/>
                <a:cs typeface="Arial" panose="020B0604020202020204" pitchFamily="34" charset="0"/>
              </a:rPr>
              <a:t>because I do not seek My own will but the will of the Father who sent Me.</a:t>
            </a:r>
          </a:p>
          <a:p>
            <a:r>
              <a:rPr lang="en-US" sz="1400" b="1" dirty="0">
                <a:latin typeface="Arial" panose="020B0604020202020204" pitchFamily="34" charset="0"/>
                <a:cs typeface="Arial" panose="020B0604020202020204" pitchFamily="34" charset="0"/>
              </a:rPr>
              <a:t>John 12:48-50 NKJV 48 </a:t>
            </a:r>
            <a:r>
              <a:rPr lang="en-US" sz="1400" b="0" dirty="0">
                <a:latin typeface="Arial" panose="020B0604020202020204" pitchFamily="34" charset="0"/>
                <a:cs typeface="Arial" panose="020B0604020202020204" pitchFamily="34" charset="0"/>
              </a:rPr>
              <a:t>"He who rejects Me, and does not receive My words, has that which judges him--the word that I have spoken will judge him in the last day. </a:t>
            </a:r>
            <a:r>
              <a:rPr lang="en-US" sz="1400" b="1" dirty="0">
                <a:latin typeface="Arial" panose="020B0604020202020204" pitchFamily="34" charset="0"/>
                <a:cs typeface="Arial" panose="020B0604020202020204" pitchFamily="34" charset="0"/>
              </a:rPr>
              <a:t>49</a:t>
            </a:r>
            <a:r>
              <a:rPr lang="en-US" sz="1400" b="0" dirty="0">
                <a:latin typeface="Arial" panose="020B0604020202020204" pitchFamily="34" charset="0"/>
                <a:cs typeface="Arial" panose="020B0604020202020204" pitchFamily="34" charset="0"/>
              </a:rPr>
              <a:t> "For I have not spoken on My own authority; but the Father who sent Me gave Me a command, what I should say and what I should speak.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"And I know that His command is everlasting life. Therefore, whatever I speak, just as the Father has told Me, so I speak."</a:t>
            </a:r>
          </a:p>
          <a:p>
            <a:r>
              <a:rPr lang="en-US" sz="1400" b="1" dirty="0">
                <a:latin typeface="Arial" panose="020B0604020202020204" pitchFamily="34" charset="0"/>
                <a:cs typeface="Arial" panose="020B0604020202020204" pitchFamily="34" charset="0"/>
              </a:rPr>
              <a:t>James 1:21-22 NKJV 21 </a:t>
            </a:r>
            <a:r>
              <a:rPr lang="en-US" sz="1400" b="0" dirty="0">
                <a:latin typeface="Arial" panose="020B0604020202020204" pitchFamily="34" charset="0"/>
                <a:cs typeface="Arial" panose="020B0604020202020204" pitchFamily="34" charset="0"/>
              </a:rPr>
              <a:t>Therefore lay aside all filthiness and overflow of wickedness, and </a:t>
            </a:r>
            <a:r>
              <a:rPr lang="en-US" sz="1400" b="1" dirty="0">
                <a:latin typeface="Arial" panose="020B0604020202020204" pitchFamily="34" charset="0"/>
                <a:cs typeface="Arial" panose="020B0604020202020204" pitchFamily="34" charset="0"/>
              </a:rPr>
              <a:t>receive with meekness the implanted word</a:t>
            </a:r>
            <a:r>
              <a:rPr lang="en-US" sz="1400" b="0" dirty="0">
                <a:latin typeface="Arial" panose="020B0604020202020204" pitchFamily="34" charset="0"/>
                <a:cs typeface="Arial" panose="020B0604020202020204" pitchFamily="34" charset="0"/>
              </a:rPr>
              <a:t>, which is able to save your souls.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But be doers of the word, and not hearers only, deceiving yourselves.</a:t>
            </a:r>
          </a:p>
          <a:p>
            <a:r>
              <a:rPr lang="en-US" sz="1400" b="1" dirty="0">
                <a:latin typeface="Arial" panose="020B0604020202020204" pitchFamily="34" charset="0"/>
                <a:cs typeface="Arial" panose="020B0604020202020204" pitchFamily="34" charset="0"/>
              </a:rPr>
              <a:t>Romans 10:1-3 NKJV 1 </a:t>
            </a:r>
            <a:r>
              <a:rPr lang="en-US" sz="1400" b="0" dirty="0">
                <a:latin typeface="Arial" panose="020B0604020202020204" pitchFamily="34" charset="0"/>
                <a:cs typeface="Arial" panose="020B0604020202020204" pitchFamily="34" charset="0"/>
              </a:rPr>
              <a:t>Brethren, my heart's desire and prayer to God for Israel is that they may be saved. 2 For I bear them witness that they have a zeal for God, but not according to knowledge. 3 For they being ignorant of God's righteousness, and seeking to establish their own righteousness, have not submitted to the righteousness of God.</a:t>
            </a:r>
          </a:p>
          <a:p>
            <a:r>
              <a:rPr lang="en-US" sz="1400" b="1" dirty="0">
                <a:latin typeface="Arial" panose="020B0604020202020204" pitchFamily="34" charset="0"/>
                <a:cs typeface="Arial" panose="020B0604020202020204" pitchFamily="34" charset="0"/>
              </a:rPr>
              <a:t>2 Timothy 2:15 NKJV 15 </a:t>
            </a:r>
            <a:r>
              <a:rPr lang="en-US" sz="1400" b="0" dirty="0">
                <a:latin typeface="Arial" panose="020B0604020202020204" pitchFamily="34" charset="0"/>
                <a:cs typeface="Arial" panose="020B0604020202020204" pitchFamily="34" charset="0"/>
              </a:rPr>
              <a:t>Be diligent to present yourself approved to God, a worker who does not need to be ashamed, rightly dividing the word of truth.</a:t>
            </a:r>
          </a:p>
          <a:p>
            <a:r>
              <a:rPr lang="en-US" sz="1400" b="1" dirty="0">
                <a:latin typeface="Arial" panose="020B0604020202020204" pitchFamily="34" charset="0"/>
                <a:cs typeface="Arial" panose="020B0604020202020204" pitchFamily="34" charset="0"/>
              </a:rPr>
              <a:t>Luke 2:52 NKJV 52  </a:t>
            </a:r>
            <a:r>
              <a:rPr lang="en-US" sz="1400" b="0" dirty="0">
                <a:latin typeface="Arial" panose="020B0604020202020204" pitchFamily="34" charset="0"/>
                <a:cs typeface="Arial" panose="020B0604020202020204" pitchFamily="34" charset="0"/>
              </a:rPr>
              <a:t>And </a:t>
            </a:r>
            <a:r>
              <a:rPr lang="en-US" sz="1400" b="1" u="sng" dirty="0">
                <a:latin typeface="Arial" panose="020B0604020202020204" pitchFamily="34" charset="0"/>
                <a:cs typeface="Arial" panose="020B0604020202020204" pitchFamily="34" charset="0"/>
              </a:rPr>
              <a:t>Jesus increased in wisdom</a:t>
            </a:r>
            <a:r>
              <a:rPr lang="en-US" sz="1400" b="1" u="none"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and stature</a:t>
            </a:r>
            <a:r>
              <a:rPr lang="en-US" sz="1400" b="0" dirty="0">
                <a:latin typeface="Arial" panose="020B0604020202020204" pitchFamily="34" charset="0"/>
                <a:cs typeface="Arial" panose="020B0604020202020204" pitchFamily="34" charset="0"/>
              </a:rPr>
              <a:t>, and in </a:t>
            </a:r>
            <a:r>
              <a:rPr lang="en-US" sz="1400" b="1" dirty="0">
                <a:latin typeface="Arial" panose="020B0604020202020204" pitchFamily="34" charset="0"/>
                <a:cs typeface="Arial" panose="020B0604020202020204" pitchFamily="34" charset="0"/>
              </a:rPr>
              <a:t>favor with God and men.</a:t>
            </a:r>
          </a:p>
          <a:p>
            <a:r>
              <a:rPr lang="en-US" sz="1400" b="1" dirty="0">
                <a:latin typeface="Arial" panose="020B0604020202020204" pitchFamily="34" charset="0"/>
                <a:cs typeface="Arial" panose="020B0604020202020204" pitchFamily="34" charset="0"/>
              </a:rPr>
              <a:t>__________________</a:t>
            </a:r>
          </a:p>
          <a:p>
            <a:r>
              <a:rPr lang="en-US" sz="1400" b="1" dirty="0">
                <a:latin typeface="Arial" panose="020B0604020202020204" pitchFamily="34" charset="0"/>
                <a:cs typeface="Arial" panose="020B0604020202020204" pitchFamily="34" charset="0"/>
              </a:rPr>
              <a:t>John 6:38-40 NKJV 38 </a:t>
            </a:r>
            <a:r>
              <a:rPr lang="en-US" sz="1400" b="0" dirty="0">
                <a:latin typeface="Arial" panose="020B0604020202020204" pitchFamily="34" charset="0"/>
                <a:cs typeface="Arial" panose="020B0604020202020204" pitchFamily="34" charset="0"/>
              </a:rPr>
              <a:t>"For I have come down from heaven, not to do My own will, but the will of Him who sent Me. 39 "This is the will of the Father who sent Me, that of all He has given Me I should lose nothing, but should raise it up at the last day. </a:t>
            </a:r>
            <a:r>
              <a:rPr lang="en-US" sz="1400" b="1" dirty="0">
                <a:latin typeface="Arial" panose="020B0604020202020204" pitchFamily="34" charset="0"/>
                <a:cs typeface="Arial" panose="020B0604020202020204" pitchFamily="34" charset="0"/>
              </a:rPr>
              <a:t>40</a:t>
            </a:r>
            <a:r>
              <a:rPr lang="en-US" sz="1400" b="0" dirty="0">
                <a:latin typeface="Arial" panose="020B0604020202020204" pitchFamily="34" charset="0"/>
                <a:cs typeface="Arial" panose="020B0604020202020204" pitchFamily="34" charset="0"/>
              </a:rPr>
              <a:t> "And this is the will of Him who sent Me, that everyone who sees the Son and believes in Him may have everlasting life; and I will raise him up at the last day.“</a:t>
            </a:r>
          </a:p>
          <a:p>
            <a:r>
              <a:rPr lang="en-US" sz="1400" b="1" dirty="0">
                <a:latin typeface="Arial" panose="020B0604020202020204" pitchFamily="34" charset="0"/>
                <a:cs typeface="Arial" panose="020B0604020202020204" pitchFamily="34" charset="0"/>
              </a:rPr>
              <a:t>Hebrews 4:14-16 NKJV 14 </a:t>
            </a:r>
            <a:r>
              <a:rPr lang="en-US" sz="1400" b="0" dirty="0">
                <a:latin typeface="Arial" panose="020B0604020202020204" pitchFamily="34" charset="0"/>
                <a:cs typeface="Arial" panose="020B0604020202020204" pitchFamily="34" charset="0"/>
              </a:rPr>
              <a:t>Seeing then that we have a great High Priest who has passed through the heavens, Jesus the Son of God, let us hold fast our confession.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For we do not have a High Priest who cannot sympathize with our weaknesses, but was in all points tempted as we are, yet without sin.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Let us therefore come boldly to the throne of grace, that we may obtain mercy and find grace to help in time of need.</a:t>
            </a:r>
          </a:p>
          <a:p>
            <a:r>
              <a:rPr lang="en-US" sz="1400" b="1" dirty="0">
                <a:latin typeface="Arial" panose="020B0604020202020204" pitchFamily="34" charset="0"/>
                <a:cs typeface="Arial" panose="020B0604020202020204" pitchFamily="34" charset="0"/>
              </a:rPr>
              <a:t>Hebrews 5:8-9 NKJV 8 </a:t>
            </a:r>
            <a:r>
              <a:rPr lang="en-US" sz="1400" b="0" dirty="0">
                <a:latin typeface="Arial" panose="020B0604020202020204" pitchFamily="34" charset="0"/>
                <a:cs typeface="Arial" panose="020B0604020202020204" pitchFamily="34" charset="0"/>
              </a:rPr>
              <a:t>though He was a Son, yet He learned obedience by the things which He suffered. 9 And having been perfected, He became the author of eternal salvation to all who obey Him,</a:t>
            </a:r>
          </a:p>
          <a:p>
            <a:r>
              <a:rPr lang="en-US" sz="1400" b="0" dirty="0">
                <a:latin typeface="Arial" panose="020B0604020202020204" pitchFamily="34" charset="0"/>
                <a:cs typeface="Arial" panose="020B0604020202020204" pitchFamily="34" charset="0"/>
              </a:rPr>
              <a:t>__________________</a:t>
            </a:r>
          </a:p>
          <a:p>
            <a:r>
              <a:rPr lang="en-US" sz="1400" b="1" dirty="0">
                <a:latin typeface="Arial" panose="020B0604020202020204" pitchFamily="34" charset="0"/>
                <a:cs typeface="Arial" panose="020B0604020202020204" pitchFamily="34" charset="0"/>
              </a:rPr>
              <a:t>Luke 2:40 And the Child </a:t>
            </a:r>
            <a:r>
              <a:rPr lang="en-US" sz="1400" b="1" u="sng" dirty="0">
                <a:latin typeface="Arial" panose="020B0604020202020204" pitchFamily="34" charset="0"/>
                <a:cs typeface="Arial" panose="020B0604020202020204" pitchFamily="34" charset="0"/>
              </a:rPr>
              <a:t>grew and became strong in spirit, filled with wisdom; and the grace of God was upon Him.</a:t>
            </a:r>
          </a:p>
          <a:p>
            <a:r>
              <a:rPr lang="en-US" sz="1400" b="1" dirty="0">
                <a:latin typeface="Arial" panose="020B0604020202020204" pitchFamily="34" charset="0"/>
                <a:cs typeface="Arial" panose="020B0604020202020204" pitchFamily="34" charset="0"/>
              </a:rPr>
              <a:t>41 </a:t>
            </a:r>
            <a:r>
              <a:rPr lang="en-US" sz="1400" b="0" dirty="0">
                <a:latin typeface="Arial" panose="020B0604020202020204" pitchFamily="34" charset="0"/>
                <a:cs typeface="Arial" panose="020B0604020202020204" pitchFamily="34" charset="0"/>
              </a:rPr>
              <a:t>His parents went to Jerusalem every year at the Feast of the Passover.</a:t>
            </a:r>
          </a:p>
          <a:p>
            <a:r>
              <a:rPr lang="en-US" sz="1400" b="0" dirty="0">
                <a:latin typeface="Arial" panose="020B0604020202020204" pitchFamily="34" charset="0"/>
                <a:cs typeface="Arial" panose="020B0604020202020204" pitchFamily="34" charset="0"/>
              </a:rPr>
              <a:t> 42 And when He was twelve years old, </a:t>
            </a:r>
            <a:r>
              <a:rPr lang="en-US" sz="1400" b="1" dirty="0">
                <a:latin typeface="Arial" panose="020B0604020202020204" pitchFamily="34" charset="0"/>
                <a:cs typeface="Arial" panose="020B0604020202020204" pitchFamily="34" charset="0"/>
              </a:rPr>
              <a:t>they went up to Jerusalem according to the custom of the feast.</a:t>
            </a:r>
          </a:p>
          <a:p>
            <a:r>
              <a:rPr lang="en-US" sz="1400" b="0" dirty="0">
                <a:latin typeface="Arial" panose="020B0604020202020204" pitchFamily="34" charset="0"/>
                <a:cs typeface="Arial" panose="020B0604020202020204" pitchFamily="34" charset="0"/>
              </a:rPr>
              <a:t> 43 When they had finished the days, as they returned, the Boy Jesus lingered behind in Jerusalem. And Joseph and His mother did not know it;</a:t>
            </a:r>
          </a:p>
          <a:p>
            <a:r>
              <a:rPr lang="en-US" sz="1400" b="0" dirty="0">
                <a:latin typeface="Arial" panose="020B0604020202020204" pitchFamily="34" charset="0"/>
                <a:cs typeface="Arial" panose="020B0604020202020204" pitchFamily="34" charset="0"/>
              </a:rPr>
              <a:t> 44 but supposing Him to have been in the company, they went a day's journey, and sought Him among their relatives and acquaintances.</a:t>
            </a:r>
          </a:p>
          <a:p>
            <a:r>
              <a:rPr lang="en-US" sz="1400" b="0" dirty="0">
                <a:latin typeface="Arial" panose="020B0604020202020204" pitchFamily="34" charset="0"/>
                <a:cs typeface="Arial" panose="020B0604020202020204" pitchFamily="34" charset="0"/>
              </a:rPr>
              <a:t> 45 So when they did not find Him, they returned to Jerusalem, seeking Him.</a:t>
            </a:r>
          </a:p>
          <a:p>
            <a:r>
              <a:rPr lang="en-US" sz="1400" b="0" dirty="0">
                <a:latin typeface="Arial" panose="020B0604020202020204" pitchFamily="34" charset="0"/>
                <a:cs typeface="Arial" panose="020B0604020202020204" pitchFamily="34" charset="0"/>
              </a:rPr>
              <a:t> 46 Now so it was that after three </a:t>
            </a:r>
            <a:r>
              <a:rPr lang="en-US" sz="1400" b="1" dirty="0">
                <a:latin typeface="Arial" panose="020B0604020202020204" pitchFamily="34" charset="0"/>
                <a:cs typeface="Arial" panose="020B0604020202020204" pitchFamily="34" charset="0"/>
              </a:rPr>
              <a:t>days they found Him in the temple, sitting in the midst of the teachers, both listening to them and asking them questions.</a:t>
            </a:r>
          </a:p>
          <a:p>
            <a:r>
              <a:rPr lang="en-US" sz="1400" b="0" dirty="0">
                <a:latin typeface="Arial" panose="020B0604020202020204" pitchFamily="34" charset="0"/>
                <a:cs typeface="Arial" panose="020B0604020202020204" pitchFamily="34" charset="0"/>
              </a:rPr>
              <a:t> 47 And all who heard Him were astonished at His understanding and answers.</a:t>
            </a:r>
          </a:p>
          <a:p>
            <a:r>
              <a:rPr lang="en-US" sz="1400" b="0" dirty="0">
                <a:latin typeface="Arial" panose="020B0604020202020204" pitchFamily="34" charset="0"/>
                <a:cs typeface="Arial" panose="020B0604020202020204" pitchFamily="34" charset="0"/>
              </a:rPr>
              <a:t> 48 So when they saw Him, they were amazed; and His mother said to Him, "Son, why have You done this to us? Look, Your father and I have sought You anxiously."</a:t>
            </a:r>
          </a:p>
          <a:p>
            <a:r>
              <a:rPr lang="en-US" sz="1400" b="1" dirty="0">
                <a:latin typeface="Arial" panose="020B0604020202020204" pitchFamily="34" charset="0"/>
                <a:cs typeface="Arial" panose="020B0604020202020204" pitchFamily="34" charset="0"/>
              </a:rPr>
              <a:t> 49 And He said to them, "Why did you seek Me? Did you not know that I must be about My Father's business?"</a:t>
            </a:r>
          </a:p>
          <a:p>
            <a:r>
              <a:rPr lang="en-US" sz="1400" b="0" dirty="0">
                <a:latin typeface="Arial" panose="020B0604020202020204" pitchFamily="34" charset="0"/>
                <a:cs typeface="Arial" panose="020B0604020202020204" pitchFamily="34" charset="0"/>
              </a:rPr>
              <a:t> 50 But they did not understand the statement which He spoke to them.</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51 Then He went down with them and came to Nazareth, and was subject to them, but His mother kept all these things in her heart.</a:t>
            </a:r>
          </a:p>
          <a:p>
            <a:r>
              <a:rPr lang="en-US" sz="1400" b="1" dirty="0">
                <a:latin typeface="Arial" panose="020B0604020202020204" pitchFamily="34" charset="0"/>
                <a:cs typeface="Arial" panose="020B0604020202020204" pitchFamily="34" charset="0"/>
              </a:rPr>
              <a:t> 52 And Jesus increased in wisdom and stature, and in favor with God and men. </a:t>
            </a:r>
            <a:r>
              <a:rPr lang="en-US" sz="1400" b="0" dirty="0">
                <a:latin typeface="Arial" panose="020B0604020202020204" pitchFamily="34" charset="0"/>
                <a:cs typeface="Arial" panose="020B0604020202020204" pitchFamily="34" charset="0"/>
              </a:rPr>
              <a:t>(NKJV)</a:t>
            </a:r>
          </a:p>
          <a:p>
            <a:r>
              <a:rPr lang="en-US" sz="1400" b="0" dirty="0">
                <a:latin typeface="Arial" panose="020B0604020202020204" pitchFamily="34" charset="0"/>
                <a:cs typeface="Arial" panose="020B0604020202020204" pitchFamily="34" charset="0"/>
              </a:rPr>
              <a:t>__________________</a:t>
            </a:r>
          </a:p>
          <a:p>
            <a:r>
              <a:rPr lang="en-US" sz="1400" b="1" dirty="0">
                <a:latin typeface="Arial" panose="020B0604020202020204" pitchFamily="34" charset="0"/>
                <a:cs typeface="Arial" panose="020B0604020202020204" pitchFamily="34" charset="0"/>
              </a:rPr>
              <a:t>John 9:4 NKJV 4 </a:t>
            </a:r>
            <a:r>
              <a:rPr lang="en-US" sz="1400" b="0" dirty="0">
                <a:latin typeface="Arial" panose="020B0604020202020204" pitchFamily="34" charset="0"/>
                <a:cs typeface="Arial" panose="020B0604020202020204" pitchFamily="34" charset="0"/>
              </a:rPr>
              <a:t>"I must work the works of Him who sent Me while it is day; the night is coming when no one can work.</a:t>
            </a:r>
          </a:p>
          <a:p>
            <a:r>
              <a:rPr lang="en-US" sz="1400" b="1" dirty="0">
                <a:latin typeface="Arial" panose="020B0604020202020204" pitchFamily="34" charset="0"/>
                <a:cs typeface="Arial" panose="020B0604020202020204" pitchFamily="34" charset="0"/>
              </a:rPr>
              <a:t>John 17:1-4 NKJV 1 </a:t>
            </a:r>
            <a:r>
              <a:rPr lang="en-US" sz="1400" b="0" dirty="0">
                <a:latin typeface="Arial" panose="020B0604020202020204" pitchFamily="34" charset="0"/>
                <a:cs typeface="Arial" panose="020B0604020202020204" pitchFamily="34" charset="0"/>
              </a:rPr>
              <a:t>Jesus spoke these words, lifted up His eyes to heaven, and said: "Father, the hour has come. Glorify Your Son, that Your Son also may glorify You</a:t>
            </a:r>
            <a:r>
              <a:rPr lang="en-US" sz="1400" b="1" dirty="0">
                <a:latin typeface="Arial" panose="020B0604020202020204" pitchFamily="34" charset="0"/>
                <a:cs typeface="Arial" panose="020B0604020202020204" pitchFamily="34" charset="0"/>
              </a:rPr>
              <a:t>, 2</a:t>
            </a:r>
            <a:r>
              <a:rPr lang="en-US" sz="1400" b="0" dirty="0">
                <a:latin typeface="Arial" panose="020B0604020202020204" pitchFamily="34" charset="0"/>
                <a:cs typeface="Arial" panose="020B0604020202020204" pitchFamily="34" charset="0"/>
              </a:rPr>
              <a:t> "as You have given Him authority over all flesh, that He should give eternal life to as many as You have given Him. </a:t>
            </a:r>
            <a:r>
              <a:rPr lang="en-US" sz="1400" b="1" dirty="0">
                <a:latin typeface="Arial" panose="020B0604020202020204" pitchFamily="34" charset="0"/>
                <a:cs typeface="Arial" panose="020B0604020202020204" pitchFamily="34" charset="0"/>
              </a:rPr>
              <a:t>3 </a:t>
            </a:r>
            <a:r>
              <a:rPr lang="en-US" sz="1400" b="0" dirty="0">
                <a:latin typeface="Arial" panose="020B0604020202020204" pitchFamily="34" charset="0"/>
                <a:cs typeface="Arial" panose="020B0604020202020204" pitchFamily="34" charset="0"/>
              </a:rPr>
              <a:t>"And this is eternal life, that they may know You, the only true God, and Jesus Christ whom You have sent</a:t>
            </a:r>
            <a:r>
              <a:rPr lang="en-US" sz="1400" b="1" dirty="0">
                <a:latin typeface="Arial" panose="020B0604020202020204" pitchFamily="34" charset="0"/>
                <a:cs typeface="Arial" panose="020B0604020202020204" pitchFamily="34" charset="0"/>
              </a:rPr>
              <a:t>. 4 "I have glorified You on the earth. I have finished the work which You have given Me to do.</a:t>
            </a:r>
          </a:p>
          <a:p>
            <a:r>
              <a:rPr lang="en-US" sz="1400" b="1" dirty="0">
                <a:latin typeface="Arial" panose="020B0604020202020204" pitchFamily="34" charset="0"/>
                <a:cs typeface="Arial" panose="020B0604020202020204" pitchFamily="34" charset="0"/>
              </a:rPr>
              <a:t>John 19:30 NKJV 30 </a:t>
            </a:r>
            <a:r>
              <a:rPr lang="en-US" sz="1400" b="0" dirty="0">
                <a:latin typeface="Arial" panose="020B0604020202020204" pitchFamily="34" charset="0"/>
                <a:cs typeface="Arial" panose="020B0604020202020204" pitchFamily="34" charset="0"/>
              </a:rPr>
              <a:t>So when Jesus had received </a:t>
            </a:r>
            <a:r>
              <a:rPr lang="en-US" sz="1400" b="1" dirty="0">
                <a:latin typeface="Arial" panose="020B0604020202020204" pitchFamily="34" charset="0"/>
                <a:cs typeface="Arial" panose="020B0604020202020204" pitchFamily="34" charset="0"/>
              </a:rPr>
              <a:t>the sour wine, He said, "It is finished!" </a:t>
            </a:r>
            <a:r>
              <a:rPr lang="en-US" sz="1400" b="0" dirty="0">
                <a:latin typeface="Arial" panose="020B0604020202020204" pitchFamily="34" charset="0"/>
                <a:cs typeface="Arial" panose="020B0604020202020204" pitchFamily="34" charset="0"/>
              </a:rPr>
              <a:t>And bowing His head, He gave up His spirit.</a:t>
            </a:r>
          </a:p>
          <a:p>
            <a:r>
              <a:rPr lang="en-US" sz="1400" b="1" dirty="0">
                <a:latin typeface="Arial" panose="020B0604020202020204" pitchFamily="34" charset="0"/>
                <a:cs typeface="Arial" panose="020B0604020202020204" pitchFamily="34" charset="0"/>
              </a:rPr>
              <a:t>Acts 10:38 NKJV 38 </a:t>
            </a:r>
            <a:r>
              <a:rPr lang="en-US" sz="1400" b="0" dirty="0">
                <a:latin typeface="Arial" panose="020B0604020202020204" pitchFamily="34" charset="0"/>
                <a:cs typeface="Arial" panose="020B0604020202020204" pitchFamily="34" charset="0"/>
              </a:rPr>
              <a:t>"how God anointed Jesus of Nazareth with the Holy Spirit and with power, who went about doing good and healing all who were oppressed by the devil, for God was with Him.</a:t>
            </a: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751617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1:14 NKJV 14 And the Word became flesh and dwelt among us</a:t>
            </a:r>
            <a:r>
              <a:rPr lang="en-US" sz="1400" b="0" dirty="0">
                <a:latin typeface="Arial" panose="020B0604020202020204" pitchFamily="34" charset="0"/>
                <a:cs typeface="Arial" panose="020B0604020202020204" pitchFamily="34" charset="0"/>
              </a:rPr>
              <a:t>, and we beheld His glory, the glory as of the only begotten of the Father, full of grace and truth.</a:t>
            </a:r>
          </a:p>
          <a:p>
            <a:r>
              <a:rPr lang="en-US" sz="1400" b="1" dirty="0">
                <a:latin typeface="Arial" panose="020B0604020202020204" pitchFamily="34" charset="0"/>
                <a:cs typeface="Arial" panose="020B0604020202020204" pitchFamily="34" charset="0"/>
              </a:rPr>
              <a:t>Galatians 4:4 NKJV 4 </a:t>
            </a:r>
            <a:r>
              <a:rPr lang="en-US" sz="1400" b="0" dirty="0">
                <a:latin typeface="Arial" panose="020B0604020202020204" pitchFamily="34" charset="0"/>
                <a:cs typeface="Arial" panose="020B0604020202020204" pitchFamily="34" charset="0"/>
              </a:rPr>
              <a:t>But when the fullness of the time had come, God sent forth His Son, </a:t>
            </a:r>
            <a:r>
              <a:rPr lang="en-US" sz="1400" b="1" dirty="0">
                <a:latin typeface="Arial" panose="020B0604020202020204" pitchFamily="34" charset="0"/>
                <a:cs typeface="Arial" panose="020B0604020202020204" pitchFamily="34" charset="0"/>
              </a:rPr>
              <a:t>born of a woman, born under the law,</a:t>
            </a:r>
          </a:p>
          <a:p>
            <a:r>
              <a:rPr lang="en-US" sz="1400" b="1" dirty="0">
                <a:latin typeface="Arial" panose="020B0604020202020204" pitchFamily="34" charset="0"/>
                <a:cs typeface="Arial" panose="020B0604020202020204" pitchFamily="34" charset="0"/>
              </a:rPr>
              <a:t>1 Timothy 3:16 NKJV 16 </a:t>
            </a:r>
            <a:r>
              <a:rPr lang="en-US" sz="1400" b="0" dirty="0">
                <a:latin typeface="Arial" panose="020B0604020202020204" pitchFamily="34" charset="0"/>
                <a:cs typeface="Arial" panose="020B0604020202020204" pitchFamily="34" charset="0"/>
              </a:rPr>
              <a:t>And without controversy great is the mystery of godliness: </a:t>
            </a:r>
            <a:r>
              <a:rPr lang="en-US" sz="1400" b="1" dirty="0">
                <a:latin typeface="Arial" panose="020B0604020202020204" pitchFamily="34" charset="0"/>
                <a:cs typeface="Arial" panose="020B0604020202020204" pitchFamily="34" charset="0"/>
              </a:rPr>
              <a:t>God was manifested in the flesh, </a:t>
            </a:r>
            <a:r>
              <a:rPr lang="en-US" sz="1400" b="0" dirty="0">
                <a:latin typeface="Arial" panose="020B0604020202020204" pitchFamily="34" charset="0"/>
                <a:cs typeface="Arial" panose="020B0604020202020204" pitchFamily="34" charset="0"/>
              </a:rPr>
              <a:t>Justified in the Spirit, Seen by angels, Preached among the Gentiles, Believed on in the world</a:t>
            </a:r>
            <a:r>
              <a:rPr lang="en-US" sz="1400" b="1" dirty="0">
                <a:latin typeface="Arial" panose="020B0604020202020204" pitchFamily="34" charset="0"/>
                <a:cs typeface="Arial" panose="020B0604020202020204" pitchFamily="34" charset="0"/>
              </a:rPr>
              <a:t>, Received up in glory.</a:t>
            </a:r>
          </a:p>
          <a:p>
            <a:r>
              <a:rPr lang="en-US" sz="1400" b="1" dirty="0">
                <a:latin typeface="Arial" panose="020B0604020202020204" pitchFamily="34" charset="0"/>
                <a:cs typeface="Arial" panose="020B0604020202020204" pitchFamily="34" charset="0"/>
              </a:rPr>
              <a:t>John 17:5 NKJV 5 "</a:t>
            </a:r>
            <a:r>
              <a:rPr lang="en-US" sz="1400" b="0" dirty="0">
                <a:latin typeface="Arial" panose="020B0604020202020204" pitchFamily="34" charset="0"/>
                <a:cs typeface="Arial" panose="020B0604020202020204" pitchFamily="34" charset="0"/>
              </a:rPr>
              <a:t>And now, O Father, </a:t>
            </a:r>
            <a:r>
              <a:rPr lang="en-US" sz="1400" b="1" dirty="0">
                <a:latin typeface="Arial" panose="020B0604020202020204" pitchFamily="34" charset="0"/>
                <a:cs typeface="Arial" panose="020B0604020202020204" pitchFamily="34" charset="0"/>
              </a:rPr>
              <a:t>glorify Me together with Yourself, with the glory which I had with You before the world was.</a:t>
            </a:r>
          </a:p>
          <a:p>
            <a:r>
              <a:rPr lang="en-US" sz="1400" b="1" dirty="0">
                <a:latin typeface="Arial" panose="020B0604020202020204" pitchFamily="34" charset="0"/>
                <a:cs typeface="Arial" panose="020B0604020202020204" pitchFamily="34" charset="0"/>
              </a:rPr>
              <a:t>___________________</a:t>
            </a:r>
          </a:p>
          <a:p>
            <a:r>
              <a:rPr lang="en-US" sz="1400" b="1" dirty="0">
                <a:latin typeface="Arial" panose="020B0604020202020204" pitchFamily="34" charset="0"/>
                <a:cs typeface="Arial" panose="020B0604020202020204" pitchFamily="34" charset="0"/>
              </a:rPr>
              <a:t>Matthew 11:28-30 ASV 28 </a:t>
            </a:r>
            <a:r>
              <a:rPr lang="en-US" sz="1400" b="0" dirty="0">
                <a:latin typeface="Arial" panose="020B0604020202020204" pitchFamily="34" charset="0"/>
                <a:cs typeface="Arial" panose="020B0604020202020204" pitchFamily="34" charset="0"/>
              </a:rPr>
              <a:t>Come unto me, all ye that labor and are heavy laden, and I will give you rest. 29 Take my yoke upon you, and learn of me; </a:t>
            </a:r>
            <a:r>
              <a:rPr lang="en-US" sz="1400" b="1" dirty="0">
                <a:latin typeface="Arial" panose="020B0604020202020204" pitchFamily="34" charset="0"/>
                <a:cs typeface="Arial" panose="020B0604020202020204" pitchFamily="34" charset="0"/>
              </a:rPr>
              <a:t>for I am meek (gentle) and lowly in heart</a:t>
            </a:r>
            <a:r>
              <a:rPr lang="en-US" sz="1400" b="0" dirty="0">
                <a:latin typeface="Arial" panose="020B0604020202020204" pitchFamily="34" charset="0"/>
                <a:cs typeface="Arial" panose="020B0604020202020204" pitchFamily="34" charset="0"/>
              </a:rPr>
              <a:t>: and ye shall find rest unto your souls. 30 For my yoke is easy, and my burden is light.</a:t>
            </a:r>
          </a:p>
          <a:p>
            <a:r>
              <a:rPr lang="en-US" sz="1400" b="0" dirty="0">
                <a:latin typeface="Arial" panose="020B0604020202020204" pitchFamily="34" charset="0"/>
                <a:cs typeface="Arial" panose="020B0604020202020204" pitchFamily="34" charset="0"/>
              </a:rPr>
              <a:t>______________________</a:t>
            </a:r>
          </a:p>
          <a:p>
            <a:r>
              <a:rPr lang="en-US" sz="1400" b="1" dirty="0">
                <a:latin typeface="Arial" panose="020B0604020202020204" pitchFamily="34" charset="0"/>
                <a:cs typeface="Arial" panose="020B0604020202020204" pitchFamily="34" charset="0"/>
              </a:rPr>
              <a:t>Joh 13:3 </a:t>
            </a:r>
            <a:r>
              <a:rPr lang="en-US" sz="1400" b="0" dirty="0">
                <a:latin typeface="Arial" panose="020B0604020202020204" pitchFamily="34" charset="0"/>
                <a:cs typeface="Arial" panose="020B0604020202020204" pitchFamily="34" charset="0"/>
              </a:rPr>
              <a:t>Jesus, knowing that the Father had given all things into His hands, and that He had come from God and was going to God,</a:t>
            </a:r>
          </a:p>
          <a:p>
            <a:r>
              <a:rPr lang="en-US" sz="1400" b="0" dirty="0">
                <a:latin typeface="Arial" panose="020B0604020202020204" pitchFamily="34" charset="0"/>
                <a:cs typeface="Arial" panose="020B0604020202020204" pitchFamily="34" charset="0"/>
              </a:rPr>
              <a:t> 4 rose from supper and laid aside His garments, took a towel and girded Himself.</a:t>
            </a:r>
          </a:p>
          <a:p>
            <a:r>
              <a:rPr lang="en-US" sz="1400" b="0" dirty="0">
                <a:latin typeface="Arial" panose="020B0604020202020204" pitchFamily="34" charset="0"/>
                <a:cs typeface="Arial" panose="020B0604020202020204" pitchFamily="34" charset="0"/>
              </a:rPr>
              <a:t> 5 After that, He poured water into a basin and began to wash the disciples' feet, and to wipe them with the towel with which He was girded.</a:t>
            </a:r>
          </a:p>
          <a:p>
            <a:r>
              <a:rPr lang="en-US" sz="1400" b="0" dirty="0">
                <a:latin typeface="Arial" panose="020B0604020202020204" pitchFamily="34" charset="0"/>
                <a:cs typeface="Arial" panose="020B0604020202020204" pitchFamily="34" charset="0"/>
              </a:rPr>
              <a:t> 6 Then He came to Simon Peter. And Peter said to Him, "Lord, are You washing my feet?"</a:t>
            </a:r>
          </a:p>
          <a:p>
            <a:r>
              <a:rPr lang="en-US" sz="1400" b="0" dirty="0">
                <a:latin typeface="Arial" panose="020B0604020202020204" pitchFamily="34" charset="0"/>
                <a:cs typeface="Arial" panose="020B0604020202020204" pitchFamily="34" charset="0"/>
              </a:rPr>
              <a:t> 7 Jesus answered and said to him, "What I am doing you do not understand now, but you will know after this."</a:t>
            </a:r>
          </a:p>
          <a:p>
            <a:r>
              <a:rPr lang="en-US" sz="1400" b="0" dirty="0">
                <a:latin typeface="Arial" panose="020B0604020202020204" pitchFamily="34" charset="0"/>
                <a:cs typeface="Arial" panose="020B0604020202020204" pitchFamily="34" charset="0"/>
              </a:rPr>
              <a:t> 8 Peter said to Him, "You shall never wash my feet!" Jesus answered him, "If I do not wash you, you have no part with Me."</a:t>
            </a:r>
          </a:p>
          <a:p>
            <a:r>
              <a:rPr lang="en-US" sz="1400" b="0" dirty="0">
                <a:latin typeface="Arial" panose="020B0604020202020204" pitchFamily="34" charset="0"/>
                <a:cs typeface="Arial" panose="020B0604020202020204" pitchFamily="34" charset="0"/>
              </a:rPr>
              <a:t> 9 Simon Peter said to Him, "Lord, not my feet only, but also my hands and my head!"</a:t>
            </a:r>
          </a:p>
          <a:p>
            <a:r>
              <a:rPr lang="en-US" sz="1400" b="0" dirty="0">
                <a:latin typeface="Arial" panose="020B0604020202020204" pitchFamily="34" charset="0"/>
                <a:cs typeface="Arial" panose="020B0604020202020204" pitchFamily="34" charset="0"/>
              </a:rPr>
              <a:t> 10 Jesus said to him, "He who is bathed needs only to wash his feet, but is completely clean; and you are clean, but not all of you."</a:t>
            </a:r>
          </a:p>
          <a:p>
            <a:r>
              <a:rPr lang="en-US" sz="1400" b="0" dirty="0">
                <a:latin typeface="Arial" panose="020B0604020202020204" pitchFamily="34" charset="0"/>
                <a:cs typeface="Arial" panose="020B0604020202020204" pitchFamily="34" charset="0"/>
              </a:rPr>
              <a:t> 11 For He knew who would betray Him; therefore He said, "You are not all clean."</a:t>
            </a:r>
          </a:p>
          <a:p>
            <a:r>
              <a:rPr lang="en-US" sz="1400" b="0" dirty="0">
                <a:latin typeface="Arial" panose="020B0604020202020204" pitchFamily="34" charset="0"/>
                <a:cs typeface="Arial" panose="020B0604020202020204" pitchFamily="34" charset="0"/>
              </a:rPr>
              <a:t> 12 So when He had washed their feet, taken His garments, and sat down again, He said to them, "</a:t>
            </a:r>
            <a:r>
              <a:rPr lang="en-US" sz="1400" b="1" dirty="0">
                <a:latin typeface="Arial" panose="020B0604020202020204" pitchFamily="34" charset="0"/>
                <a:cs typeface="Arial" panose="020B0604020202020204" pitchFamily="34" charset="0"/>
              </a:rPr>
              <a:t>Do you know what I have done to you?</a:t>
            </a:r>
          </a:p>
          <a:p>
            <a:r>
              <a:rPr lang="en-US" sz="1400" b="0" dirty="0">
                <a:latin typeface="Arial" panose="020B0604020202020204" pitchFamily="34" charset="0"/>
                <a:cs typeface="Arial" panose="020B0604020202020204" pitchFamily="34" charset="0"/>
              </a:rPr>
              <a:t> 13 </a:t>
            </a:r>
            <a:r>
              <a:rPr lang="en-US" sz="1400" b="1" dirty="0">
                <a:latin typeface="Arial" panose="020B0604020202020204" pitchFamily="34" charset="0"/>
                <a:cs typeface="Arial" panose="020B0604020202020204" pitchFamily="34" charset="0"/>
              </a:rPr>
              <a:t>"You call me Teacher and Lord, and you say well, for so I am.</a:t>
            </a:r>
          </a:p>
          <a:p>
            <a:r>
              <a:rPr lang="en-US" sz="1400" b="1" dirty="0">
                <a:latin typeface="Arial" panose="020B0604020202020204" pitchFamily="34" charset="0"/>
                <a:cs typeface="Arial" panose="020B0604020202020204" pitchFamily="34" charset="0"/>
              </a:rPr>
              <a:t> 14 "If I then, your Lord and Teacher, have washed your feet, you also ought to wash one another's feet.</a:t>
            </a:r>
          </a:p>
          <a:p>
            <a:r>
              <a:rPr lang="en-US" sz="1400" b="1" dirty="0">
                <a:latin typeface="Arial" panose="020B0604020202020204" pitchFamily="34" charset="0"/>
                <a:cs typeface="Arial" panose="020B0604020202020204" pitchFamily="34" charset="0"/>
              </a:rPr>
              <a:t> 15 "For I have given you an example, that you should do as I have done to you.</a:t>
            </a:r>
          </a:p>
          <a:p>
            <a:r>
              <a:rPr lang="en-US" sz="1400" b="1" dirty="0">
                <a:latin typeface="Arial" panose="020B0604020202020204" pitchFamily="34" charset="0"/>
                <a:cs typeface="Arial" panose="020B0604020202020204" pitchFamily="34" charset="0"/>
              </a:rPr>
              <a:t> 16 "Most assuredly, I say to you, a servant is not greater than his master; nor is he who is sent greater than he who sent him.</a:t>
            </a:r>
          </a:p>
          <a:p>
            <a:r>
              <a:rPr lang="en-US" sz="1400" b="1" dirty="0">
                <a:latin typeface="Arial" panose="020B0604020202020204" pitchFamily="34" charset="0"/>
                <a:cs typeface="Arial" panose="020B0604020202020204" pitchFamily="34" charset="0"/>
              </a:rPr>
              <a:t> 17 "If you know these things, blessed are you if you do them. (NKJV)</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1820273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12:1-2 KJV 1 </a:t>
            </a:r>
            <a:r>
              <a:rPr lang="en-US" sz="1400" b="0" dirty="0">
                <a:latin typeface="Arial" panose="020B0604020202020204" pitchFamily="34" charset="0"/>
                <a:cs typeface="Arial" panose="020B0604020202020204" pitchFamily="34" charset="0"/>
              </a:rPr>
              <a:t>Wherefore seeing we also are compassed about with so great a cloud of witnesses, let us lay aside every weight, and the sin which doth so easily beset us, and let us run with patience the race that is set before us, </a:t>
            </a:r>
            <a:r>
              <a:rPr lang="en-US" sz="1400" b="1" dirty="0">
                <a:latin typeface="Arial" panose="020B0604020202020204" pitchFamily="34" charset="0"/>
                <a:cs typeface="Arial" panose="020B0604020202020204" pitchFamily="34" charset="0"/>
              </a:rPr>
              <a:t>2 Looking unto Jesus the author and finisher of our faith; who for the joy that was set before him endured the cross, despising the shame, and is set down at the right hand of the throne of God.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1:1-4 KJV 1 </a:t>
            </a:r>
            <a:r>
              <a:rPr lang="en-US" sz="1400" b="0" dirty="0">
                <a:latin typeface="Arial" panose="020B0604020202020204" pitchFamily="34" charset="0"/>
                <a:cs typeface="Arial" panose="020B0604020202020204" pitchFamily="34" charset="0"/>
              </a:rPr>
              <a:t>Forasmuch as many have taken in hand to set forth in order a declaration of those things which are most surely believed among us,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Even as they delivered them unto us, which from the beginning were eyewitnesses, and ministers of the word;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It seemed good to me also, having had perfect understanding of all things from the very first, to write unto thee in order, most excellent Theophilus, </a:t>
            </a:r>
            <a:r>
              <a:rPr lang="en-US" sz="1400" b="1" dirty="0">
                <a:latin typeface="Arial" panose="020B0604020202020204" pitchFamily="34" charset="0"/>
                <a:cs typeface="Arial" panose="020B0604020202020204" pitchFamily="34" charset="0"/>
              </a:rPr>
              <a:t>4 </a:t>
            </a:r>
            <a:r>
              <a:rPr lang="en-US" sz="1400" b="1" i="1" u="sng" dirty="0">
                <a:latin typeface="Arial" panose="020B0604020202020204" pitchFamily="34" charset="0"/>
                <a:cs typeface="Arial" panose="020B0604020202020204" pitchFamily="34" charset="0"/>
              </a:rPr>
              <a:t>That thou </a:t>
            </a:r>
            <a:r>
              <a:rPr lang="en-US" sz="1400" b="1" i="1" u="sng" dirty="0" err="1">
                <a:latin typeface="Arial" panose="020B0604020202020204" pitchFamily="34" charset="0"/>
                <a:cs typeface="Arial" panose="020B0604020202020204" pitchFamily="34" charset="0"/>
              </a:rPr>
              <a:t>mightest</a:t>
            </a:r>
            <a:r>
              <a:rPr lang="en-US" sz="1400" b="1" i="1" u="sng" dirty="0">
                <a:latin typeface="Arial" panose="020B0604020202020204" pitchFamily="34" charset="0"/>
                <a:cs typeface="Arial" panose="020B0604020202020204" pitchFamily="34" charset="0"/>
              </a:rPr>
              <a:t> know the certainty</a:t>
            </a:r>
            <a:r>
              <a:rPr lang="en-US" sz="1400" b="1" dirty="0">
                <a:latin typeface="Arial" panose="020B0604020202020204" pitchFamily="34" charset="0"/>
                <a:cs typeface="Arial" panose="020B0604020202020204" pitchFamily="34" charset="0"/>
              </a:rPr>
              <a:t> of those things, wherein thou hast been instructed.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Timothy 4:10-16 KJV 10 </a:t>
            </a:r>
            <a:r>
              <a:rPr lang="en-US" sz="1400" b="0" dirty="0">
                <a:latin typeface="Arial" panose="020B0604020202020204" pitchFamily="34" charset="0"/>
                <a:cs typeface="Arial" panose="020B0604020202020204" pitchFamily="34" charset="0"/>
              </a:rPr>
              <a:t>For therefore we both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and suffer reproach, because we trust in the living God, who is the </a:t>
            </a:r>
            <a:r>
              <a:rPr lang="en-US" sz="1400" b="0" dirty="0" err="1">
                <a:latin typeface="Arial" panose="020B0604020202020204" pitchFamily="34" charset="0"/>
                <a:cs typeface="Arial" panose="020B0604020202020204" pitchFamily="34" charset="0"/>
              </a:rPr>
              <a:t>Saviour</a:t>
            </a:r>
            <a:r>
              <a:rPr lang="en-US" sz="1400" b="0" dirty="0">
                <a:latin typeface="Arial" panose="020B0604020202020204" pitchFamily="34" charset="0"/>
                <a:cs typeface="Arial" panose="020B0604020202020204" pitchFamily="34" charset="0"/>
              </a:rPr>
              <a:t> of all men, specially of those that believe.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These things command and teach.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Let no man despise thy youth; but be thou an example of the believers, in word, in conversation, in charity, in spirit, in faith, in purity</a:t>
            </a:r>
            <a:r>
              <a:rPr lang="en-US" sz="1400" b="1" dirty="0">
                <a:latin typeface="Arial" panose="020B0604020202020204" pitchFamily="34" charset="0"/>
                <a:cs typeface="Arial" panose="020B0604020202020204" pitchFamily="34" charset="0"/>
              </a:rPr>
              <a:t>. 13 </a:t>
            </a:r>
            <a:r>
              <a:rPr lang="en-US" sz="1400" b="0" dirty="0">
                <a:latin typeface="Arial" panose="020B0604020202020204" pitchFamily="34" charset="0"/>
                <a:cs typeface="Arial" panose="020B0604020202020204" pitchFamily="34" charset="0"/>
              </a:rPr>
              <a:t>Till I come, give attendance to reading, to exhortation, to doctrine. </a:t>
            </a:r>
            <a:r>
              <a:rPr lang="en-US" sz="1400" b="1" dirty="0">
                <a:latin typeface="Arial" panose="020B0604020202020204" pitchFamily="34" charset="0"/>
                <a:cs typeface="Arial" panose="020B0604020202020204" pitchFamily="34" charset="0"/>
              </a:rPr>
              <a:t>14 </a:t>
            </a:r>
            <a:r>
              <a:rPr lang="en-US" sz="1400" b="0" dirty="0">
                <a:latin typeface="Arial" panose="020B0604020202020204" pitchFamily="34" charset="0"/>
                <a:cs typeface="Arial" panose="020B0604020202020204" pitchFamily="34" charset="0"/>
              </a:rPr>
              <a:t>Neglect not the gift that is in thee, which was given thee by prophecy, with the laying on of the hands of the presbytery</a:t>
            </a:r>
            <a:r>
              <a:rPr lang="en-US" sz="1400" b="1" i="1" u="sng" dirty="0">
                <a:latin typeface="Arial" panose="020B0604020202020204" pitchFamily="34" charset="0"/>
                <a:cs typeface="Arial" panose="020B0604020202020204" pitchFamily="34" charset="0"/>
              </a:rPr>
              <a:t>. 15 Meditate upon these things; give thyself wholly to them; that thy profiting may appear to all</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16 Take heed unto thyself, and </a:t>
            </a:r>
            <a:r>
              <a:rPr lang="en-US" sz="1400" b="1" u="sng" dirty="0">
                <a:latin typeface="Arial" panose="020B0604020202020204" pitchFamily="34" charset="0"/>
                <a:cs typeface="Arial" panose="020B0604020202020204" pitchFamily="34" charset="0"/>
              </a:rPr>
              <a:t>unto the doctrine; continue in them: for in doing this thou shalt both save thyself, and them that hear thee.</a:t>
            </a: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3054902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u="sng" dirty="0">
                <a:latin typeface="Arial" panose="020B0604020202020204" pitchFamily="34" charset="0"/>
                <a:cs typeface="Arial" panose="020B0604020202020204" pitchFamily="34" charset="0"/>
              </a:rPr>
              <a:t>Matthew 12:46-50 KJV 46 </a:t>
            </a:r>
            <a:r>
              <a:rPr lang="en-US" sz="1400" b="0" dirty="0">
                <a:latin typeface="Arial" panose="020B0604020202020204" pitchFamily="34" charset="0"/>
                <a:cs typeface="Arial" panose="020B0604020202020204" pitchFamily="34" charset="0"/>
              </a:rPr>
              <a:t>While he yet talked to the people, behold, his mother and his brethren stood without, desiring to speak with him. </a:t>
            </a:r>
            <a:r>
              <a:rPr lang="en-US" sz="1400" b="1" dirty="0">
                <a:latin typeface="Arial" panose="020B0604020202020204" pitchFamily="34" charset="0"/>
                <a:cs typeface="Arial" panose="020B0604020202020204" pitchFamily="34" charset="0"/>
              </a:rPr>
              <a:t>47 </a:t>
            </a:r>
            <a:r>
              <a:rPr lang="en-US" sz="1400" b="0" dirty="0">
                <a:latin typeface="Arial" panose="020B0604020202020204" pitchFamily="34" charset="0"/>
                <a:cs typeface="Arial" panose="020B0604020202020204" pitchFamily="34" charset="0"/>
              </a:rPr>
              <a:t>Then one said unto him, Behold, thy mother and thy brethren stand without, desiring to speak with thee. </a:t>
            </a:r>
            <a:r>
              <a:rPr lang="en-US" sz="1400" b="1" dirty="0">
                <a:latin typeface="Arial" panose="020B0604020202020204" pitchFamily="34" charset="0"/>
                <a:cs typeface="Arial" panose="020B0604020202020204" pitchFamily="34" charset="0"/>
              </a:rPr>
              <a:t>48</a:t>
            </a:r>
            <a:r>
              <a:rPr lang="en-US" sz="1400" b="0" dirty="0">
                <a:latin typeface="Arial" panose="020B0604020202020204" pitchFamily="34" charset="0"/>
                <a:cs typeface="Arial" panose="020B0604020202020204" pitchFamily="34" charset="0"/>
              </a:rPr>
              <a:t> But he answered and said unto him that told him, Who is my mother? and who are my brethren? </a:t>
            </a:r>
            <a:r>
              <a:rPr lang="en-US" sz="1400" b="1" dirty="0">
                <a:latin typeface="Arial" panose="020B0604020202020204" pitchFamily="34" charset="0"/>
                <a:cs typeface="Arial" panose="020B0604020202020204" pitchFamily="34" charset="0"/>
              </a:rPr>
              <a:t>49</a:t>
            </a:r>
            <a:r>
              <a:rPr lang="en-US" sz="1400" b="0" dirty="0">
                <a:latin typeface="Arial" panose="020B0604020202020204" pitchFamily="34" charset="0"/>
                <a:cs typeface="Arial" panose="020B0604020202020204" pitchFamily="34" charset="0"/>
              </a:rPr>
              <a:t> And he stretched forth his hand toward his disciples, and said, Behold my mother and my brethren!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For whosoever shall do the will of my Father which is in heaven, the same is my brother, and sister, and mother.</a:t>
            </a:r>
          </a:p>
          <a:p>
            <a:pPr marL="285750" indent="-285750">
              <a:buFont typeface="Wingdings" panose="05000000000000000000" pitchFamily="2" charset="2"/>
              <a:buChar char="§"/>
            </a:pPr>
            <a:r>
              <a:rPr lang="en-US" sz="1400" b="1" u="sng" dirty="0">
                <a:latin typeface="Arial" panose="020B0604020202020204" pitchFamily="34" charset="0"/>
                <a:cs typeface="Arial" panose="020B0604020202020204" pitchFamily="34" charset="0"/>
              </a:rPr>
              <a:t>Matthew 10:37 KJV 37 </a:t>
            </a:r>
            <a:r>
              <a:rPr lang="en-US" sz="1400" b="0" dirty="0">
                <a:latin typeface="Arial" panose="020B0604020202020204" pitchFamily="34" charset="0"/>
                <a:cs typeface="Arial" panose="020B0604020202020204" pitchFamily="34" charset="0"/>
              </a:rPr>
              <a:t>He that loveth father or mother more than me is not worthy of me: and he that loveth son or daughter more than me is not worthy of me.</a:t>
            </a:r>
          </a:p>
          <a:p>
            <a:r>
              <a:rPr lang="en-US" sz="1400" b="1" u="sng" dirty="0">
                <a:latin typeface="Arial" panose="020B0604020202020204" pitchFamily="34" charset="0"/>
                <a:cs typeface="Arial" panose="020B0604020202020204" pitchFamily="34" charset="0"/>
              </a:rPr>
              <a:t>John 13:15 KJV 15 </a:t>
            </a:r>
            <a:r>
              <a:rPr lang="en-US" sz="1400" b="0" dirty="0">
                <a:latin typeface="Arial" panose="020B0604020202020204" pitchFamily="34" charset="0"/>
                <a:cs typeface="Arial" panose="020B0604020202020204" pitchFamily="34" charset="0"/>
              </a:rPr>
              <a:t>For I have given you an example, </a:t>
            </a:r>
            <a:r>
              <a:rPr lang="en-US" sz="1400" b="1" dirty="0">
                <a:latin typeface="Arial" panose="020B0604020202020204" pitchFamily="34" charset="0"/>
                <a:cs typeface="Arial" panose="020B0604020202020204" pitchFamily="34" charset="0"/>
              </a:rPr>
              <a:t>that ye should do as I have done to you.</a:t>
            </a:r>
          </a:p>
          <a:p>
            <a:r>
              <a:rPr lang="en-US" sz="1400" b="1" u="sng" dirty="0">
                <a:latin typeface="Arial" panose="020B0604020202020204" pitchFamily="34" charset="0"/>
                <a:cs typeface="Arial" panose="020B0604020202020204" pitchFamily="34" charset="0"/>
              </a:rPr>
              <a:t>John 15:13 KJV 13 </a:t>
            </a:r>
            <a:r>
              <a:rPr lang="en-US" sz="1400" b="0" dirty="0">
                <a:latin typeface="Arial" panose="020B0604020202020204" pitchFamily="34" charset="0"/>
                <a:cs typeface="Arial" panose="020B0604020202020204" pitchFamily="34" charset="0"/>
              </a:rPr>
              <a:t>Greater love hath no man than this</a:t>
            </a:r>
            <a:r>
              <a:rPr lang="en-US" sz="1400" b="1" dirty="0">
                <a:latin typeface="Arial" panose="020B0604020202020204" pitchFamily="34" charset="0"/>
                <a:cs typeface="Arial" panose="020B0604020202020204" pitchFamily="34" charset="0"/>
              </a:rPr>
              <a:t>, that a man lay down his life for his friends.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3:16 KJV 16 </a:t>
            </a:r>
            <a:r>
              <a:rPr lang="en-US" sz="1400" b="0" dirty="0">
                <a:latin typeface="Arial" panose="020B0604020202020204" pitchFamily="34" charset="0"/>
                <a:cs typeface="Arial" panose="020B0604020202020204" pitchFamily="34" charset="0"/>
              </a:rPr>
              <a:t>For God </a:t>
            </a:r>
            <a:r>
              <a:rPr lang="en-US" sz="1400" b="1" dirty="0">
                <a:latin typeface="Arial" panose="020B0604020202020204" pitchFamily="34" charset="0"/>
                <a:cs typeface="Arial" panose="020B0604020202020204" pitchFamily="34" charset="0"/>
              </a:rPr>
              <a:t>so loved the world, that he gave his only begotten Son, that whosoever believeth in him should not perish, but have everlasting life.</a:t>
            </a:r>
          </a:p>
          <a:p>
            <a:pPr marL="285750" indent="-285750">
              <a:buFont typeface="Wingdings" panose="05000000000000000000" pitchFamily="2" charset="2"/>
              <a:buChar char="§"/>
            </a:pPr>
            <a:r>
              <a:rPr lang="en-US" sz="1400" b="1" dirty="0">
                <a:latin typeface="Arial" panose="020B0604020202020204" pitchFamily="34" charset="0"/>
                <a:cs typeface="Arial" panose="020B0604020202020204" pitchFamily="34" charset="0"/>
              </a:rPr>
              <a:t>John 10:15-17 KJV 15 </a:t>
            </a:r>
            <a:r>
              <a:rPr lang="en-US" sz="1400" b="0" dirty="0">
                <a:latin typeface="Arial" panose="020B0604020202020204" pitchFamily="34" charset="0"/>
                <a:cs typeface="Arial" panose="020B0604020202020204" pitchFamily="34" charset="0"/>
              </a:rPr>
              <a:t>As the Father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me, even so know I the Father: </a:t>
            </a:r>
            <a:r>
              <a:rPr lang="en-US" sz="1400" b="1" dirty="0">
                <a:latin typeface="Arial" panose="020B0604020202020204" pitchFamily="34" charset="0"/>
                <a:cs typeface="Arial" panose="020B0604020202020204" pitchFamily="34" charset="0"/>
              </a:rPr>
              <a:t>and I lay down my life for the sheep. 16 </a:t>
            </a:r>
            <a:r>
              <a:rPr lang="en-US" sz="1400" b="0" dirty="0">
                <a:latin typeface="Arial" panose="020B0604020202020204" pitchFamily="34" charset="0"/>
                <a:cs typeface="Arial" panose="020B0604020202020204" pitchFamily="34" charset="0"/>
              </a:rPr>
              <a:t>And other sheep I have, which are not of this fold: them also I must bring, and they shall hear my voice; and there shall be one fold, and one shepherd.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Therefore doth my Father love me, </a:t>
            </a:r>
            <a:r>
              <a:rPr lang="en-US" sz="1400" b="1" dirty="0">
                <a:latin typeface="Arial" panose="020B0604020202020204" pitchFamily="34" charset="0"/>
                <a:cs typeface="Arial" panose="020B0604020202020204" pitchFamily="34" charset="0"/>
              </a:rPr>
              <a:t>because I lay down my life, that I might take it agai</a:t>
            </a:r>
            <a:r>
              <a:rPr lang="en-US" sz="1400" b="0" dirty="0">
                <a:latin typeface="Arial" panose="020B0604020202020204" pitchFamily="34" charset="0"/>
                <a:cs typeface="Arial" panose="020B0604020202020204" pitchFamily="34" charset="0"/>
              </a:rPr>
              <a:t>n.</a:t>
            </a:r>
          </a:p>
          <a:p>
            <a:pPr marL="285750" indent="-285750">
              <a:buFont typeface="Wingdings" panose="05000000000000000000" pitchFamily="2" charset="2"/>
              <a:buChar char="§"/>
            </a:pPr>
            <a:r>
              <a:rPr lang="en-US" sz="1400" b="1" dirty="0">
                <a:latin typeface="Arial" panose="020B0604020202020204" pitchFamily="34" charset="0"/>
                <a:cs typeface="Arial" panose="020B0604020202020204" pitchFamily="34" charset="0"/>
              </a:rPr>
              <a:t>Hebrews 2:9 KJV 9 </a:t>
            </a:r>
            <a:r>
              <a:rPr lang="en-US" sz="1400" b="0" dirty="0">
                <a:latin typeface="Arial" panose="020B0604020202020204" pitchFamily="34" charset="0"/>
                <a:cs typeface="Arial" panose="020B0604020202020204" pitchFamily="34" charset="0"/>
              </a:rPr>
              <a:t>But we see Jesus, who was made a little lower than the angels </a:t>
            </a:r>
            <a:r>
              <a:rPr lang="en-US" sz="1400" b="1" dirty="0">
                <a:latin typeface="Arial" panose="020B0604020202020204" pitchFamily="34" charset="0"/>
                <a:cs typeface="Arial" panose="020B0604020202020204" pitchFamily="34" charset="0"/>
              </a:rPr>
              <a:t>for the suffering of death, crowned with glory and </a:t>
            </a:r>
            <a:r>
              <a:rPr lang="en-US" sz="1400" b="1" dirty="0" err="1">
                <a:latin typeface="Arial" panose="020B0604020202020204" pitchFamily="34" charset="0"/>
                <a:cs typeface="Arial" panose="020B0604020202020204" pitchFamily="34" charset="0"/>
              </a:rPr>
              <a:t>honour</a:t>
            </a:r>
            <a:r>
              <a:rPr lang="en-US" sz="1400" b="1" dirty="0">
                <a:latin typeface="Arial" panose="020B0604020202020204" pitchFamily="34" charset="0"/>
                <a:cs typeface="Arial" panose="020B0604020202020204" pitchFamily="34" charset="0"/>
              </a:rPr>
              <a:t>; that he by the grace of God should </a:t>
            </a:r>
            <a:r>
              <a:rPr lang="en-US" sz="1400" b="1" u="sng" dirty="0">
                <a:latin typeface="Arial" panose="020B0604020202020204" pitchFamily="34" charset="0"/>
                <a:cs typeface="Arial" panose="020B0604020202020204" pitchFamily="34" charset="0"/>
              </a:rPr>
              <a:t>taste death for every man.</a:t>
            </a:r>
          </a:p>
          <a:p>
            <a:pPr marL="285750" indent="-285750">
              <a:buFont typeface="Wingdings" panose="05000000000000000000" pitchFamily="2" charset="2"/>
              <a:buChar char="§"/>
            </a:pPr>
            <a:r>
              <a:rPr lang="en-US" sz="1400" b="1" u="none" dirty="0">
                <a:latin typeface="Arial" panose="020B0604020202020204" pitchFamily="34" charset="0"/>
                <a:cs typeface="Arial" panose="020B0604020202020204" pitchFamily="34" charset="0"/>
              </a:rPr>
              <a:t>Matthew 28:19-20 KJV 19 </a:t>
            </a:r>
            <a:r>
              <a:rPr lang="en-US" sz="1400" b="1" u="sng" dirty="0">
                <a:latin typeface="Arial" panose="020B0604020202020204" pitchFamily="34" charset="0"/>
                <a:cs typeface="Arial" panose="020B0604020202020204" pitchFamily="34" charset="0"/>
              </a:rPr>
              <a:t>Go ye therefore, and teach all nations</a:t>
            </a:r>
            <a:r>
              <a:rPr lang="en-US" sz="1400" b="0" u="none" dirty="0">
                <a:latin typeface="Arial" panose="020B0604020202020204" pitchFamily="34" charset="0"/>
                <a:cs typeface="Arial" panose="020B0604020202020204" pitchFamily="34" charset="0"/>
              </a:rPr>
              <a:t>, baptizing them in the name of the Father, and of the Son, and of the Holy Ghost: </a:t>
            </a:r>
            <a:r>
              <a:rPr lang="en-US" sz="1400" b="1" u="none" dirty="0">
                <a:latin typeface="Arial" panose="020B0604020202020204" pitchFamily="34" charset="0"/>
                <a:cs typeface="Arial" panose="020B0604020202020204" pitchFamily="34" charset="0"/>
              </a:rPr>
              <a:t>20</a:t>
            </a:r>
            <a:r>
              <a:rPr lang="en-US" sz="1400" b="0" u="none" dirty="0">
                <a:latin typeface="Arial" panose="020B0604020202020204" pitchFamily="34" charset="0"/>
                <a:cs typeface="Arial" panose="020B0604020202020204" pitchFamily="34" charset="0"/>
              </a:rPr>
              <a:t> Teaching them to observe all things whatsoever I have commanded you: and, lo, I am with you </a:t>
            </a:r>
            <a:r>
              <a:rPr lang="en-US" sz="1400" b="0" u="none" dirty="0" err="1">
                <a:latin typeface="Arial" panose="020B0604020202020204" pitchFamily="34" charset="0"/>
                <a:cs typeface="Arial" panose="020B0604020202020204" pitchFamily="34" charset="0"/>
              </a:rPr>
              <a:t>alway</a:t>
            </a:r>
            <a:r>
              <a:rPr lang="en-US" sz="1400" b="0" u="none" dirty="0">
                <a:latin typeface="Arial" panose="020B0604020202020204" pitchFamily="34" charset="0"/>
                <a:cs typeface="Arial" panose="020B0604020202020204" pitchFamily="34" charset="0"/>
              </a:rPr>
              <a:t>, even unto the end of the world. Amen.</a:t>
            </a: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1846323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5:30 KJV 30 </a:t>
            </a:r>
            <a:r>
              <a:rPr lang="en-US" sz="1400" b="0" dirty="0">
                <a:latin typeface="Arial" panose="020B0604020202020204" pitchFamily="34" charset="0"/>
                <a:cs typeface="Arial" panose="020B0604020202020204" pitchFamily="34" charset="0"/>
              </a:rPr>
              <a:t>I can of mine own self do nothing: as I hear, I judge: and my judgment is just; because </a:t>
            </a:r>
            <a:r>
              <a:rPr lang="en-US" sz="1400" b="1" dirty="0">
                <a:latin typeface="Arial" panose="020B0604020202020204" pitchFamily="34" charset="0"/>
                <a:cs typeface="Arial" panose="020B0604020202020204" pitchFamily="34" charset="0"/>
              </a:rPr>
              <a:t>I seek not mine own will, but the will of the Father which hath sent me.</a:t>
            </a:r>
          </a:p>
          <a:p>
            <a:pPr marL="285750" indent="-285750">
              <a:buFont typeface="Wingdings" panose="05000000000000000000" pitchFamily="2" charset="2"/>
              <a:buChar char="§"/>
            </a:pPr>
            <a:r>
              <a:rPr lang="en-US" sz="1400" b="1" dirty="0">
                <a:latin typeface="Arial" panose="020B0604020202020204" pitchFamily="34" charset="0"/>
                <a:cs typeface="Arial" panose="020B0604020202020204" pitchFamily="34" charset="0"/>
              </a:rPr>
              <a:t>Matthew 7:21-23 KJV 21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17:4 KJV 4 </a:t>
            </a:r>
            <a:r>
              <a:rPr lang="en-US" sz="1400" b="0" dirty="0">
                <a:latin typeface="Arial" panose="020B0604020202020204" pitchFamily="34" charset="0"/>
                <a:cs typeface="Arial" panose="020B0604020202020204" pitchFamily="34" charset="0"/>
              </a:rPr>
              <a:t>I have glorified thee on the earth: </a:t>
            </a:r>
            <a:r>
              <a:rPr lang="en-US" sz="1400" b="1" dirty="0">
                <a:latin typeface="Arial" panose="020B0604020202020204" pitchFamily="34" charset="0"/>
                <a:cs typeface="Arial" panose="020B0604020202020204" pitchFamily="34" charset="0"/>
              </a:rPr>
              <a:t>I have finished the work which thou </a:t>
            </a:r>
            <a:r>
              <a:rPr lang="en-US" sz="1400" b="1" dirty="0" err="1">
                <a:latin typeface="Arial" panose="020B0604020202020204" pitchFamily="34" charset="0"/>
                <a:cs typeface="Arial" panose="020B0604020202020204" pitchFamily="34" charset="0"/>
              </a:rPr>
              <a:t>gavest</a:t>
            </a:r>
            <a:r>
              <a:rPr lang="en-US" sz="1400" b="1" dirty="0">
                <a:latin typeface="Arial" panose="020B0604020202020204" pitchFamily="34" charset="0"/>
                <a:cs typeface="Arial" panose="020B0604020202020204" pitchFamily="34" charset="0"/>
              </a:rPr>
              <a:t> me to do.</a:t>
            </a:r>
          </a:p>
          <a:p>
            <a:pPr marL="285750" indent="-285750">
              <a:buFont typeface="Wingdings" panose="05000000000000000000" pitchFamily="2" charset="2"/>
              <a:buChar char="§"/>
            </a:pPr>
            <a:r>
              <a:rPr lang="en-US" sz="1400" b="1" dirty="0">
                <a:latin typeface="Arial" panose="020B0604020202020204" pitchFamily="34" charset="0"/>
                <a:cs typeface="Arial" panose="020B0604020202020204" pitchFamily="34" charset="0"/>
              </a:rPr>
              <a:t>Luke 14:28-29 KJV 28 For which of you, intending to build a tower, </a:t>
            </a:r>
            <a:r>
              <a:rPr lang="en-US" sz="1400" b="1" dirty="0" err="1">
                <a:latin typeface="Arial" panose="020B0604020202020204" pitchFamily="34" charset="0"/>
                <a:cs typeface="Arial" panose="020B0604020202020204" pitchFamily="34" charset="0"/>
              </a:rPr>
              <a:t>sitteth</a:t>
            </a:r>
            <a:r>
              <a:rPr lang="en-US" sz="1400" b="1" dirty="0">
                <a:latin typeface="Arial" panose="020B0604020202020204" pitchFamily="34" charset="0"/>
                <a:cs typeface="Arial" panose="020B0604020202020204" pitchFamily="34" charset="0"/>
              </a:rPr>
              <a:t> not down first, and </a:t>
            </a:r>
            <a:r>
              <a:rPr lang="en-US" sz="1400" b="1" dirty="0" err="1">
                <a:latin typeface="Arial" panose="020B0604020202020204" pitchFamily="34" charset="0"/>
                <a:cs typeface="Arial" panose="020B0604020202020204" pitchFamily="34" charset="0"/>
              </a:rPr>
              <a:t>counteth</a:t>
            </a:r>
            <a:r>
              <a:rPr lang="en-US" sz="1400" b="1" dirty="0">
                <a:latin typeface="Arial" panose="020B0604020202020204" pitchFamily="34" charset="0"/>
                <a:cs typeface="Arial" panose="020B0604020202020204" pitchFamily="34" charset="0"/>
              </a:rPr>
              <a:t> the cost, whether he have sufficient to finish it? 29 Lest haply, after he hath laid the foundation, and is not able to finish it, all that behold it begin to mock him,</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20:28-29 KJV 28 </a:t>
            </a:r>
            <a:r>
              <a:rPr lang="en-US" sz="1400" b="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a:t>
            </a:r>
            <a:r>
              <a:rPr lang="en-US" sz="1400" b="1" dirty="0">
                <a:latin typeface="Arial" panose="020B0604020202020204" pitchFamily="34" charset="0"/>
                <a:cs typeface="Arial" panose="020B0604020202020204" pitchFamily="34" charset="0"/>
              </a:rPr>
              <a:t>which he hath purchased with his own blood. 29</a:t>
            </a:r>
            <a:r>
              <a:rPr lang="en-US" sz="1400" b="0" dirty="0">
                <a:latin typeface="Arial" panose="020B0604020202020204" pitchFamily="34" charset="0"/>
                <a:cs typeface="Arial" panose="020B0604020202020204" pitchFamily="34" charset="0"/>
              </a:rPr>
              <a:t> For I know this, that after my departing shall grievous wolves enter in among you, not sparing the flock.</a:t>
            </a:r>
          </a:p>
          <a:p>
            <a:r>
              <a:rPr lang="en-US" sz="1400" b="1" u="sng" dirty="0">
                <a:latin typeface="Arial" panose="020B0604020202020204" pitchFamily="34" charset="0"/>
                <a:cs typeface="Arial" panose="020B0604020202020204" pitchFamily="34" charset="0"/>
              </a:rPr>
              <a:t>Ephesians 5:25 KJV 25 </a:t>
            </a:r>
            <a:r>
              <a:rPr lang="en-US" sz="1400" b="0" dirty="0">
                <a:latin typeface="Arial" panose="020B0604020202020204" pitchFamily="34" charset="0"/>
                <a:cs typeface="Arial" panose="020B0604020202020204" pitchFamily="34" charset="0"/>
              </a:rPr>
              <a:t>Husbands, love your wives, </a:t>
            </a:r>
            <a:r>
              <a:rPr lang="en-US" sz="1400" b="1" dirty="0">
                <a:latin typeface="Arial" panose="020B0604020202020204" pitchFamily="34" charset="0"/>
                <a:cs typeface="Arial" panose="020B0604020202020204" pitchFamily="34" charset="0"/>
              </a:rPr>
              <a:t>even as Christ also loved the church, and gave himself for it;</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 Matthew 22:34-40 KJV 34 </a:t>
            </a:r>
            <a:r>
              <a:rPr lang="en-US" sz="1400" b="0" baseline="0" dirty="0">
                <a:latin typeface="Arial" panose="020B0604020202020204" pitchFamily="34" charset="0"/>
                <a:cs typeface="Arial" panose="020B0604020202020204" pitchFamily="34" charset="0"/>
              </a:rPr>
              <a:t>But when the Pharisees had heard that he had put the Sadducees to silence, they were gathered together. </a:t>
            </a:r>
            <a:r>
              <a:rPr lang="en-US" sz="1400" b="1" baseline="0" dirty="0">
                <a:latin typeface="Arial" panose="020B0604020202020204" pitchFamily="34" charset="0"/>
                <a:cs typeface="Arial" panose="020B0604020202020204" pitchFamily="34" charset="0"/>
              </a:rPr>
              <a:t>35 </a:t>
            </a:r>
            <a:r>
              <a:rPr lang="en-US" sz="1400" b="0" baseline="0" dirty="0">
                <a:latin typeface="Arial" panose="020B0604020202020204" pitchFamily="34" charset="0"/>
                <a:cs typeface="Arial" panose="020B0604020202020204" pitchFamily="34" charset="0"/>
              </a:rPr>
              <a:t>Then one of them, which was a lawyer, asked him a question, tempting him, and saying, </a:t>
            </a:r>
            <a:r>
              <a:rPr lang="en-US" sz="1400" b="1" baseline="0" dirty="0">
                <a:latin typeface="Arial" panose="020B0604020202020204" pitchFamily="34" charset="0"/>
                <a:cs typeface="Arial" panose="020B0604020202020204" pitchFamily="34" charset="0"/>
              </a:rPr>
              <a:t>36</a:t>
            </a:r>
            <a:r>
              <a:rPr lang="en-US" sz="1400" b="0" baseline="0" dirty="0">
                <a:latin typeface="Arial" panose="020B0604020202020204" pitchFamily="34" charset="0"/>
                <a:cs typeface="Arial" panose="020B0604020202020204" pitchFamily="34" charset="0"/>
              </a:rPr>
              <a:t> Master, which is the great commandment in the law? </a:t>
            </a:r>
            <a:r>
              <a:rPr lang="en-US" sz="1400" b="1" baseline="0" dirty="0">
                <a:latin typeface="Arial" panose="020B0604020202020204" pitchFamily="34" charset="0"/>
                <a:cs typeface="Arial" panose="020B0604020202020204" pitchFamily="34" charset="0"/>
              </a:rPr>
              <a:t>37</a:t>
            </a:r>
            <a:r>
              <a:rPr lang="en-US" sz="1400" b="0" baseline="0" dirty="0">
                <a:latin typeface="Arial" panose="020B0604020202020204" pitchFamily="34" charset="0"/>
                <a:cs typeface="Arial" panose="020B0604020202020204" pitchFamily="34" charset="0"/>
              </a:rPr>
              <a:t>  Jesus said unto him, Thou shalt love the Lord thy God with all thy heart, and with all thy soul, and with all thy mind. </a:t>
            </a:r>
            <a:r>
              <a:rPr lang="en-US" sz="1400" b="1" baseline="0" dirty="0">
                <a:latin typeface="Arial" panose="020B0604020202020204" pitchFamily="34" charset="0"/>
                <a:cs typeface="Arial" panose="020B0604020202020204" pitchFamily="34" charset="0"/>
              </a:rPr>
              <a:t>38 </a:t>
            </a:r>
            <a:r>
              <a:rPr lang="en-US" sz="1400" b="0" baseline="0" dirty="0">
                <a:latin typeface="Arial" panose="020B0604020202020204" pitchFamily="34" charset="0"/>
                <a:cs typeface="Arial" panose="020B0604020202020204" pitchFamily="34" charset="0"/>
              </a:rPr>
              <a:t>This is the first and great commandment. </a:t>
            </a:r>
            <a:r>
              <a:rPr lang="en-US" sz="1400" b="1" baseline="0" dirty="0">
                <a:latin typeface="Arial" panose="020B0604020202020204" pitchFamily="34" charset="0"/>
                <a:cs typeface="Arial" panose="020B0604020202020204" pitchFamily="34" charset="0"/>
              </a:rPr>
              <a:t>39</a:t>
            </a:r>
            <a:r>
              <a:rPr lang="en-US" sz="1400" b="0" baseline="0" dirty="0">
                <a:latin typeface="Arial" panose="020B0604020202020204" pitchFamily="34" charset="0"/>
                <a:cs typeface="Arial" panose="020B0604020202020204" pitchFamily="34" charset="0"/>
              </a:rPr>
              <a:t> And the second is like unto it, Thou shalt love thy </a:t>
            </a:r>
            <a:r>
              <a:rPr lang="en-US" sz="1400" b="0" baseline="0" dirty="0" err="1">
                <a:latin typeface="Arial" panose="020B0604020202020204" pitchFamily="34" charset="0"/>
                <a:cs typeface="Arial" panose="020B0604020202020204" pitchFamily="34" charset="0"/>
              </a:rPr>
              <a:t>neighbour</a:t>
            </a:r>
            <a:r>
              <a:rPr lang="en-US" sz="1400" b="0" baseline="0" dirty="0">
                <a:latin typeface="Arial" panose="020B0604020202020204" pitchFamily="34" charset="0"/>
                <a:cs typeface="Arial" panose="020B0604020202020204" pitchFamily="34" charset="0"/>
              </a:rPr>
              <a:t> as thyself. </a:t>
            </a:r>
            <a:r>
              <a:rPr lang="en-US" sz="1400" b="1" baseline="0" dirty="0">
                <a:latin typeface="Arial" panose="020B0604020202020204" pitchFamily="34" charset="0"/>
                <a:cs typeface="Arial" panose="020B0604020202020204" pitchFamily="34" charset="0"/>
              </a:rPr>
              <a:t>40 </a:t>
            </a:r>
            <a:r>
              <a:rPr lang="en-US" sz="1400" b="0" baseline="0" dirty="0">
                <a:latin typeface="Arial" panose="020B0604020202020204" pitchFamily="34" charset="0"/>
                <a:cs typeface="Arial" panose="020B0604020202020204" pitchFamily="34" charset="0"/>
              </a:rPr>
              <a:t>On these two commandments hang all the law and the prophets</a:t>
            </a:r>
            <a:r>
              <a:rPr lang="en-US" sz="1400" b="1" baseline="0"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Matthew 6:33 </a:t>
            </a:r>
            <a:r>
              <a:rPr lang="en-US" sz="1400" baseline="0" dirty="0">
                <a:latin typeface="Arial" panose="020B0604020202020204" pitchFamily="34" charset="0"/>
                <a:cs typeface="Arial" panose="020B0604020202020204" pitchFamily="34" charset="0"/>
              </a:rPr>
              <a:t>- But seek ye first the kingdom of God, and his righteousness; and all these things shall be added unto you.</a:t>
            </a:r>
          </a:p>
          <a:p>
            <a:pPr marL="285750" indent="-285750">
              <a:buFont typeface="Wingdings" panose="05000000000000000000" pitchFamily="2" charset="2"/>
              <a:buChar char="§"/>
            </a:pPr>
            <a:r>
              <a:rPr lang="en-US" sz="1400" b="1" dirty="0">
                <a:latin typeface="Arial" panose="020B0604020202020204" pitchFamily="34" charset="0"/>
                <a:cs typeface="Arial" panose="020B0604020202020204" pitchFamily="34" charset="0"/>
              </a:rPr>
              <a:t>Lk. 14:26-27</a:t>
            </a:r>
            <a:r>
              <a:rPr lang="en-US" sz="1400" b="1" baseline="0" dirty="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 If any man come to me, and hate not his father, and mother, and wife, and children, and brethren, and sisters, yea, and his own life also, he cannot be my disciple. 27 And whosoever doth not bear his cross, and come after me, cannot be my disciple.</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2 Corinthians 8:1-5 KJV 1 </a:t>
            </a:r>
            <a:r>
              <a:rPr lang="en-US" sz="1400" b="0" baseline="0" dirty="0">
                <a:latin typeface="Arial" panose="020B0604020202020204" pitchFamily="34" charset="0"/>
                <a:cs typeface="Arial" panose="020B0604020202020204" pitchFamily="34" charset="0"/>
              </a:rPr>
              <a:t>Moreover, brethren, we do you to wit of the grace of God bestowed on the churches of Macedonia; </a:t>
            </a:r>
            <a:r>
              <a:rPr lang="en-US" sz="1400" b="1" baseline="0" dirty="0">
                <a:latin typeface="Arial" panose="020B0604020202020204" pitchFamily="34" charset="0"/>
                <a:cs typeface="Arial" panose="020B0604020202020204" pitchFamily="34" charset="0"/>
              </a:rPr>
              <a:t>2 </a:t>
            </a:r>
            <a:r>
              <a:rPr lang="en-US" sz="1400" b="0" baseline="0" dirty="0">
                <a:latin typeface="Arial" panose="020B0604020202020204" pitchFamily="34" charset="0"/>
                <a:cs typeface="Arial" panose="020B0604020202020204" pitchFamily="34" charset="0"/>
              </a:rPr>
              <a:t>How that in a great trial of affliction the abundance of their joy and their deep poverty abounded unto the riches of their liberality.  </a:t>
            </a:r>
            <a:r>
              <a:rPr lang="en-US" sz="1400" b="1" baseline="0" dirty="0">
                <a:latin typeface="Arial" panose="020B0604020202020204" pitchFamily="34" charset="0"/>
                <a:cs typeface="Arial" panose="020B0604020202020204" pitchFamily="34" charset="0"/>
              </a:rPr>
              <a:t>3 </a:t>
            </a:r>
            <a:r>
              <a:rPr lang="en-US" sz="1400" b="0" baseline="0" dirty="0">
                <a:latin typeface="Arial" panose="020B0604020202020204" pitchFamily="34" charset="0"/>
                <a:cs typeface="Arial" panose="020B0604020202020204" pitchFamily="34" charset="0"/>
              </a:rPr>
              <a:t>For to their power, I bear record, yea, and beyond their power they were willing of themselves; </a:t>
            </a:r>
            <a:r>
              <a:rPr lang="en-US" sz="1400" b="1" baseline="0" dirty="0">
                <a:latin typeface="Arial" panose="020B0604020202020204" pitchFamily="34" charset="0"/>
                <a:cs typeface="Arial" panose="020B0604020202020204" pitchFamily="34" charset="0"/>
              </a:rPr>
              <a:t>4</a:t>
            </a:r>
            <a:r>
              <a:rPr lang="en-US" sz="1400" b="0" baseline="0" dirty="0">
                <a:latin typeface="Arial" panose="020B0604020202020204" pitchFamily="34" charset="0"/>
                <a:cs typeface="Arial" panose="020B0604020202020204" pitchFamily="34" charset="0"/>
              </a:rPr>
              <a:t> Praying us with much </a:t>
            </a:r>
            <a:r>
              <a:rPr lang="en-US" sz="1400" b="0" baseline="0" dirty="0" err="1">
                <a:latin typeface="Arial" panose="020B0604020202020204" pitchFamily="34" charset="0"/>
                <a:cs typeface="Arial" panose="020B0604020202020204" pitchFamily="34" charset="0"/>
              </a:rPr>
              <a:t>intreaty</a:t>
            </a:r>
            <a:r>
              <a:rPr lang="en-US" sz="1400" b="0" baseline="0" dirty="0">
                <a:latin typeface="Arial" panose="020B0604020202020204" pitchFamily="34" charset="0"/>
                <a:cs typeface="Arial" panose="020B0604020202020204" pitchFamily="34" charset="0"/>
              </a:rPr>
              <a:t> that we would receive the gift, and take upon us the fellowship of the ministering to the saints</a:t>
            </a:r>
            <a:r>
              <a:rPr lang="en-US" sz="1400" b="1" baseline="0" dirty="0">
                <a:latin typeface="Arial" panose="020B0604020202020204" pitchFamily="34" charset="0"/>
                <a:cs typeface="Arial" panose="020B0604020202020204" pitchFamily="34" charset="0"/>
              </a:rPr>
              <a:t>. 5 And this they did, not as we hoped, but first gave their own selves to the Lord, and unto us by the will of God.</a:t>
            </a:r>
            <a:endParaRPr lang="en-US" sz="1400" b="1" u="sng" baseline="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1400" b="1" u="sng" baseline="0" dirty="0">
                <a:latin typeface="Arial" panose="020B0604020202020204" pitchFamily="34" charset="0"/>
                <a:cs typeface="Arial" panose="020B0604020202020204" pitchFamily="34" charset="0"/>
              </a:rPr>
              <a:t>Psa. 119:2 </a:t>
            </a:r>
            <a:r>
              <a:rPr lang="en-US" sz="1400" baseline="0" dirty="0">
                <a:latin typeface="Arial" panose="020B0604020202020204" pitchFamily="34" charset="0"/>
                <a:cs typeface="Arial" panose="020B0604020202020204" pitchFamily="34" charset="0"/>
              </a:rPr>
              <a:t>- Blessed are they that </a:t>
            </a:r>
            <a:r>
              <a:rPr lang="en-US" sz="1400" b="1" baseline="0" dirty="0">
                <a:latin typeface="Arial" panose="020B0604020202020204" pitchFamily="34" charset="0"/>
                <a:cs typeface="Arial" panose="020B0604020202020204" pitchFamily="34" charset="0"/>
              </a:rPr>
              <a:t>keep his testimonies, and that seek him with the whole heart.</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Vs. 10 </a:t>
            </a:r>
            <a:r>
              <a:rPr lang="en-US" sz="1400" baseline="0" dirty="0">
                <a:latin typeface="Arial" panose="020B0604020202020204" pitchFamily="34" charset="0"/>
                <a:cs typeface="Arial" panose="020B0604020202020204" pitchFamily="34" charset="0"/>
              </a:rPr>
              <a:t>- With my </a:t>
            </a:r>
            <a:r>
              <a:rPr lang="en-US" sz="1400" b="1" baseline="0" dirty="0">
                <a:latin typeface="Arial" panose="020B0604020202020204" pitchFamily="34" charset="0"/>
                <a:cs typeface="Arial" panose="020B0604020202020204" pitchFamily="34" charset="0"/>
              </a:rPr>
              <a:t>whole heart </a:t>
            </a:r>
            <a:r>
              <a:rPr lang="en-US" sz="1400" baseline="0" dirty="0">
                <a:latin typeface="Arial" panose="020B0604020202020204" pitchFamily="34" charset="0"/>
                <a:cs typeface="Arial" panose="020B0604020202020204" pitchFamily="34" charset="0"/>
              </a:rPr>
              <a:t>have I sought thee: O let me not wander from thy commandments.</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Vs. 34 </a:t>
            </a:r>
            <a:r>
              <a:rPr lang="en-US" sz="1400" baseline="0" dirty="0">
                <a:latin typeface="Arial" panose="020B0604020202020204" pitchFamily="34" charset="0"/>
                <a:cs typeface="Arial" panose="020B0604020202020204" pitchFamily="34" charset="0"/>
              </a:rPr>
              <a:t>- Give me understanding, and I shall keep thy law; yea, I shall observe it with my </a:t>
            </a:r>
            <a:r>
              <a:rPr lang="en-US" sz="1400" b="1" baseline="0" dirty="0">
                <a:latin typeface="Arial" panose="020B0604020202020204" pitchFamily="34" charset="0"/>
                <a:cs typeface="Arial" panose="020B0604020202020204" pitchFamily="34" charset="0"/>
              </a:rPr>
              <a:t>whole heart</a:t>
            </a:r>
            <a:r>
              <a:rPr lang="en-US" sz="1400" baseline="0"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Vs. 58 </a:t>
            </a:r>
            <a:r>
              <a:rPr lang="en-US" sz="1400" baseline="0" dirty="0">
                <a:latin typeface="Arial" panose="020B0604020202020204" pitchFamily="34" charset="0"/>
                <a:cs typeface="Arial" panose="020B0604020202020204" pitchFamily="34" charset="0"/>
              </a:rPr>
              <a:t>- I intreated thy </a:t>
            </a:r>
            <a:r>
              <a:rPr lang="en-US" sz="1400" baseline="0" dirty="0" err="1">
                <a:latin typeface="Arial" panose="020B0604020202020204" pitchFamily="34" charset="0"/>
                <a:cs typeface="Arial" panose="020B0604020202020204" pitchFamily="34" charset="0"/>
              </a:rPr>
              <a:t>favour</a:t>
            </a:r>
            <a:r>
              <a:rPr lang="en-US" sz="1400" baseline="0" dirty="0">
                <a:latin typeface="Arial" panose="020B0604020202020204" pitchFamily="34" charset="0"/>
                <a:cs typeface="Arial" panose="020B0604020202020204" pitchFamily="34" charset="0"/>
              </a:rPr>
              <a:t> with my </a:t>
            </a:r>
            <a:r>
              <a:rPr lang="en-US" sz="1400" b="1" baseline="0" dirty="0">
                <a:latin typeface="Arial" panose="020B0604020202020204" pitchFamily="34" charset="0"/>
                <a:cs typeface="Arial" panose="020B0604020202020204" pitchFamily="34" charset="0"/>
              </a:rPr>
              <a:t>whole heart</a:t>
            </a:r>
            <a:r>
              <a:rPr lang="en-US" sz="1400" baseline="0" dirty="0">
                <a:latin typeface="Arial" panose="020B0604020202020204" pitchFamily="34" charset="0"/>
                <a:cs typeface="Arial" panose="020B0604020202020204" pitchFamily="34" charset="0"/>
              </a:rPr>
              <a:t>: be merciful unto me according to thy word.</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Vs. 69 </a:t>
            </a:r>
            <a:r>
              <a:rPr lang="en-US" sz="1400" baseline="0" dirty="0">
                <a:latin typeface="Arial" panose="020B0604020202020204" pitchFamily="34" charset="0"/>
                <a:cs typeface="Arial" panose="020B0604020202020204" pitchFamily="34" charset="0"/>
              </a:rPr>
              <a:t>- The proud have forged a lie against me: but I will keep thy precepts with my </a:t>
            </a:r>
            <a:r>
              <a:rPr lang="en-US" sz="1400" b="1" baseline="0" dirty="0">
                <a:latin typeface="Arial" panose="020B0604020202020204" pitchFamily="34" charset="0"/>
                <a:cs typeface="Arial" panose="020B0604020202020204" pitchFamily="34" charset="0"/>
              </a:rPr>
              <a:t>whole heart</a:t>
            </a:r>
            <a:r>
              <a:rPr lang="en-US" sz="1400" baseline="0"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r>
              <a:rPr lang="en-US" sz="1400" b="1" baseline="0" dirty="0">
                <a:latin typeface="Arial" panose="020B0604020202020204" pitchFamily="34" charset="0"/>
                <a:cs typeface="Arial" panose="020B0604020202020204" pitchFamily="34" charset="0"/>
              </a:rPr>
              <a:t>Vs. 145 </a:t>
            </a:r>
            <a:r>
              <a:rPr lang="en-US" sz="1400" baseline="0" dirty="0">
                <a:latin typeface="Arial" panose="020B0604020202020204" pitchFamily="34" charset="0"/>
                <a:cs typeface="Arial" panose="020B0604020202020204" pitchFamily="34" charset="0"/>
              </a:rPr>
              <a:t>- I cried with my </a:t>
            </a:r>
            <a:r>
              <a:rPr lang="en-US" sz="1400" b="1" baseline="0" dirty="0">
                <a:latin typeface="Arial" panose="020B0604020202020204" pitchFamily="34" charset="0"/>
                <a:cs typeface="Arial" panose="020B0604020202020204" pitchFamily="34" charset="0"/>
              </a:rPr>
              <a:t>whole heart</a:t>
            </a:r>
            <a:r>
              <a:rPr lang="en-US" sz="1400" baseline="0" dirty="0">
                <a:latin typeface="Arial" panose="020B0604020202020204" pitchFamily="34" charset="0"/>
                <a:cs typeface="Arial" panose="020B0604020202020204" pitchFamily="34" charset="0"/>
              </a:rPr>
              <a:t>; hear me, O LORD: I will keep thy statutes.</a:t>
            </a: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4/30/2023 AM</a:t>
            </a:r>
          </a:p>
        </p:txBody>
      </p:sp>
    </p:spTree>
    <p:extLst>
      <p:ext uri="{BB962C8B-B14F-4D97-AF65-F5344CB8AC3E}">
        <p14:creationId xmlns:p14="http://schemas.microsoft.com/office/powerpoint/2010/main" val="7628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4/30/2023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4/30/2023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normAutofit/>
          </a:bodyPr>
          <a:lstStyle/>
          <a:p>
            <a:r>
              <a:rPr lang="en-US" sz="7200" i="1" dirty="0">
                <a:latin typeface="Candara" panose="020E0502030303020204" pitchFamily="34" charset="0"/>
                <a:cs typeface="Calibri" panose="020F0502020204030204" pitchFamily="34" charset="0"/>
              </a:rPr>
              <a:t>Have the mind of Christ</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3200" dirty="0">
                <a:latin typeface="Candara" panose="020E0502030303020204" pitchFamily="34" charset="0"/>
              </a:rPr>
              <a:t>Philippians 2:1-11</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How is this mind attained?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7" y="1192942"/>
            <a:ext cx="8468752" cy="5333643"/>
          </a:xfrm>
        </p:spPr>
        <p:txBody>
          <a:bodyPr>
            <a:normAutofit/>
          </a:bodyPr>
          <a:lstStyle/>
          <a:p>
            <a:pPr marL="34290" indent="0">
              <a:buNone/>
            </a:pPr>
            <a:r>
              <a:rPr lang="en-US" sz="3600" b="1" dirty="0">
                <a:solidFill>
                  <a:schemeClr val="tx1"/>
                </a:solidFill>
                <a:latin typeface="Candara" panose="020E0502030303020204" pitchFamily="34" charset="0"/>
              </a:rPr>
              <a:t>By reading and studying all of God’s word</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Jesus is God’s exclusive and appointed spokesman today - Hebrews 1:1-2</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All we do must be done in His name </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Colossians 3:17</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His words are the words of eternal life</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John 6:68: 20:26-31</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His words are authoritative and will judge us in the last day - John 12:48-50</a:t>
            </a:r>
          </a:p>
        </p:txBody>
      </p:sp>
    </p:spTree>
    <p:extLst>
      <p:ext uri="{BB962C8B-B14F-4D97-AF65-F5344CB8AC3E}">
        <p14:creationId xmlns:p14="http://schemas.microsoft.com/office/powerpoint/2010/main" val="1719895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35569" y="211013"/>
            <a:ext cx="5795889" cy="6520375"/>
          </a:xfrm>
        </p:spPr>
        <p:txBody>
          <a:bodyPr anchor="t">
            <a:normAutofit fontScale="92500"/>
          </a:bodyPr>
          <a:lstStyle/>
          <a:p>
            <a:pPr marL="34290" indent="-457200">
              <a:lnSpc>
                <a:spcPct val="100000"/>
              </a:lnSpc>
              <a:spcBef>
                <a:spcPts val="0"/>
              </a:spcBef>
              <a:buNone/>
            </a:pPr>
            <a:r>
              <a:rPr lang="en-US" sz="3600" b="1" dirty="0">
                <a:solidFill>
                  <a:schemeClr val="tx1"/>
                </a:solidFill>
                <a:latin typeface="Candara" panose="020E0502030303020204" pitchFamily="34" charset="0"/>
              </a:rPr>
              <a:t>If we have the </a:t>
            </a:r>
            <a:r>
              <a:rPr lang="en-US" sz="3600" b="1" i="1" dirty="0">
                <a:solidFill>
                  <a:schemeClr val="tx1"/>
                </a:solidFill>
                <a:latin typeface="Candara" panose="020E0502030303020204" pitchFamily="34" charset="0"/>
              </a:rPr>
              <a:t>mind of Christ </a:t>
            </a:r>
            <a:r>
              <a:rPr lang="en-US" sz="3600" b="1" dirty="0">
                <a:solidFill>
                  <a:schemeClr val="tx1"/>
                </a:solidFill>
                <a:latin typeface="Candara" panose="020E0502030303020204" pitchFamily="34" charset="0"/>
              </a:rPr>
              <a:t>and </a:t>
            </a:r>
            <a:r>
              <a:rPr lang="en-US" sz="3600" b="1" i="1" u="sng" dirty="0">
                <a:solidFill>
                  <a:schemeClr val="tx1"/>
                </a:solidFill>
                <a:latin typeface="Candara" panose="020E0502030303020204" pitchFamily="34" charset="0"/>
              </a:rPr>
              <a:t>think</a:t>
            </a:r>
            <a:r>
              <a:rPr lang="en-US" sz="3600" b="1" dirty="0">
                <a:solidFill>
                  <a:schemeClr val="tx1"/>
                </a:solidFill>
                <a:latin typeface="Candara" panose="020E0502030303020204" pitchFamily="34" charset="0"/>
              </a:rPr>
              <a:t> like Him, we will </a:t>
            </a:r>
            <a:r>
              <a:rPr lang="en-US" sz="3600" b="1" i="1" u="sng" dirty="0">
                <a:solidFill>
                  <a:schemeClr val="tx1"/>
                </a:solidFill>
                <a:latin typeface="Candara" panose="020E0502030303020204" pitchFamily="34" charset="0"/>
              </a:rPr>
              <a:t>act</a:t>
            </a:r>
            <a:r>
              <a:rPr lang="en-US" sz="3600" b="1" dirty="0">
                <a:solidFill>
                  <a:schemeClr val="tx1"/>
                </a:solidFill>
                <a:latin typeface="Candara" panose="020E0502030303020204" pitchFamily="34" charset="0"/>
              </a:rPr>
              <a:t> like Him - </a:t>
            </a:r>
            <a:r>
              <a:rPr lang="en-US" sz="3600" dirty="0">
                <a:solidFill>
                  <a:schemeClr val="tx1"/>
                </a:solidFill>
                <a:latin typeface="Candara" panose="020E0502030303020204" pitchFamily="34" charset="0"/>
              </a:rPr>
              <a:t>Matthew 10:24-25 </a:t>
            </a:r>
          </a:p>
          <a:p>
            <a:pPr marL="34290" indent="-457200">
              <a:lnSpc>
                <a:spcPct val="100000"/>
              </a:lnSpc>
              <a:spcBef>
                <a:spcPts val="1200"/>
              </a:spcBef>
              <a:buNone/>
            </a:pPr>
            <a:r>
              <a:rPr lang="en-US" sz="3600" b="1" dirty="0">
                <a:solidFill>
                  <a:schemeClr val="tx1"/>
                </a:solidFill>
                <a:latin typeface="Candara" panose="020E0502030303020204" pitchFamily="34" charset="0"/>
              </a:rPr>
              <a:t>To rightfully wear the name of Christ, we must have </a:t>
            </a:r>
            <a:r>
              <a:rPr lang="en-US" sz="3600" b="1" i="1" u="sng" dirty="0">
                <a:solidFill>
                  <a:schemeClr val="tx1"/>
                </a:solidFill>
                <a:latin typeface="Candara" panose="020E0502030303020204" pitchFamily="34" charset="0"/>
              </a:rPr>
              <a:t>His mind</a:t>
            </a:r>
          </a:p>
          <a:p>
            <a:pPr marL="34290" indent="-457200">
              <a:lnSpc>
                <a:spcPct val="100000"/>
              </a:lnSpc>
              <a:spcBef>
                <a:spcPts val="1200"/>
              </a:spcBef>
              <a:buNone/>
            </a:pPr>
            <a:r>
              <a:rPr lang="en-US" sz="3600" b="1" dirty="0">
                <a:solidFill>
                  <a:schemeClr val="tx1"/>
                </a:solidFill>
                <a:latin typeface="Candara" panose="020E0502030303020204" pitchFamily="34" charset="0"/>
              </a:rPr>
              <a:t>If we have </a:t>
            </a:r>
            <a:r>
              <a:rPr lang="en-US" sz="3600" b="1" i="1" u="sng" dirty="0">
                <a:solidFill>
                  <a:schemeClr val="tx1"/>
                </a:solidFill>
                <a:latin typeface="Candara" panose="020E0502030303020204" pitchFamily="34" charset="0"/>
              </a:rPr>
              <a:t>His mind</a:t>
            </a:r>
            <a:r>
              <a:rPr lang="en-US" sz="3600" b="1" dirty="0">
                <a:solidFill>
                  <a:schemeClr val="tx1"/>
                </a:solidFill>
                <a:latin typeface="Candara" panose="020E0502030303020204" pitchFamily="34" charset="0"/>
              </a:rPr>
              <a:t>, we will </a:t>
            </a:r>
            <a:r>
              <a:rPr lang="en-US" sz="3600" b="1" i="1" u="sng" dirty="0">
                <a:solidFill>
                  <a:schemeClr val="tx1"/>
                </a:solidFill>
                <a:latin typeface="Candara" panose="020E0502030303020204" pitchFamily="34" charset="0"/>
              </a:rPr>
              <a:t>think</a:t>
            </a:r>
            <a:r>
              <a:rPr lang="en-US" sz="3600" b="1" dirty="0">
                <a:solidFill>
                  <a:schemeClr val="tx1"/>
                </a:solidFill>
                <a:latin typeface="Candara" panose="020E0502030303020204" pitchFamily="34" charset="0"/>
              </a:rPr>
              <a:t> like Him, and </a:t>
            </a:r>
            <a:r>
              <a:rPr lang="en-US" sz="3600" b="1" i="1" u="sng" dirty="0">
                <a:solidFill>
                  <a:schemeClr val="tx1"/>
                </a:solidFill>
                <a:latin typeface="Candara" panose="020E0502030303020204" pitchFamily="34" charset="0"/>
              </a:rPr>
              <a:t>act</a:t>
            </a:r>
            <a:r>
              <a:rPr lang="en-US" sz="3600" b="1" dirty="0">
                <a:solidFill>
                  <a:schemeClr val="tx1"/>
                </a:solidFill>
                <a:latin typeface="Candara" panose="020E0502030303020204" pitchFamily="34" charset="0"/>
              </a:rPr>
              <a:t> like Him so that we can be received up to glory by the Father as Jesus was and reap the blessing of eternal life as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joint-heirs with Chris</a:t>
            </a:r>
            <a:r>
              <a:rPr lang="en-US" sz="3600" b="1" i="1" dirty="0">
                <a:solidFill>
                  <a:schemeClr val="tx1"/>
                </a:solidFill>
                <a:latin typeface="Candara" panose="020E0502030303020204" pitchFamily="34" charset="0"/>
              </a:rPr>
              <a:t>t” </a:t>
            </a:r>
            <a:r>
              <a:rPr lang="en-US" sz="3600" dirty="0">
                <a:solidFill>
                  <a:schemeClr val="tx1"/>
                </a:solidFill>
                <a:latin typeface="Candara" panose="020E0502030303020204" pitchFamily="34" charset="0"/>
              </a:rPr>
              <a:t>-</a:t>
            </a:r>
            <a:r>
              <a:rPr lang="en-US" sz="36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Romans 8:17</a:t>
            </a:r>
          </a:p>
        </p:txBody>
      </p:sp>
    </p:spTree>
    <p:extLst>
      <p:ext uri="{BB962C8B-B14F-4D97-AF65-F5344CB8AC3E}">
        <p14:creationId xmlns:p14="http://schemas.microsoft.com/office/powerpoint/2010/main" val="3443158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a:t>
            </a:r>
            <a:r>
              <a:rPr lang="en-US" altLang="en-US" sz="2800" dirty="0">
                <a:solidFill>
                  <a:srgbClr val="111111"/>
                </a:solidFill>
                <a:latin typeface="Candara" panose="020E0502030303020204" pitchFamily="34" charset="0"/>
              </a:rPr>
              <a:t>p</a:t>
            </a:r>
            <a:r>
              <a:rPr lang="en-US" altLang="en-US" sz="2800" dirty="0">
                <a:solidFill>
                  <a:srgbClr val="111111"/>
                </a:solidFill>
                <a:effectLst/>
                <a:latin typeface="Candara" panose="020E0502030303020204" pitchFamily="34" charset="0"/>
              </a:rPr>
              <a:t>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84396" y="152257"/>
            <a:ext cx="5832181" cy="6649470"/>
          </a:xfrm>
        </p:spPr>
        <p:txBody>
          <a:bodyPr anchor="t">
            <a:normAutofit lnSpcReduction="10000"/>
          </a:bodyPr>
          <a:lstStyle/>
          <a:p>
            <a:pPr marL="34290" indent="-457200">
              <a:lnSpc>
                <a:spcPct val="100000"/>
              </a:lnSpc>
              <a:spcBef>
                <a:spcPts val="0"/>
              </a:spcBef>
              <a:buNone/>
            </a:pPr>
            <a:r>
              <a:rPr lang="en-US" sz="3600" b="1" dirty="0">
                <a:solidFill>
                  <a:schemeClr val="tx1"/>
                </a:solidFill>
                <a:latin typeface="Candara" panose="020E0502030303020204" pitchFamily="34" charset="0"/>
              </a:rPr>
              <a:t>All</a:t>
            </a:r>
            <a:r>
              <a:rPr lang="en-US" sz="3600" b="1" i="1" dirty="0">
                <a:solidFill>
                  <a:schemeClr val="tx1"/>
                </a:solidFill>
                <a:latin typeface="Candara" panose="020E0502030303020204" pitchFamily="34" charset="0"/>
              </a:rPr>
              <a:t> </a:t>
            </a:r>
            <a:r>
              <a:rPr lang="en-US" sz="3600" b="1" i="1" u="sng" dirty="0">
                <a:solidFill>
                  <a:schemeClr val="tx1"/>
                </a:solidFill>
                <a:latin typeface="Candara" panose="020E0502030303020204" pitchFamily="34" charset="0"/>
              </a:rPr>
              <a:t>TRUE</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religion is centered on Christ</a:t>
            </a:r>
            <a:r>
              <a:rPr lang="en-US" sz="3600" b="1">
                <a:solidFill>
                  <a:schemeClr val="tx1"/>
                </a:solidFill>
                <a:latin typeface="Candara" panose="020E0502030303020204" pitchFamily="34" charset="0"/>
              </a:rPr>
              <a:t>, and </a:t>
            </a:r>
            <a:r>
              <a:rPr lang="en-US" sz="3600" b="1" dirty="0">
                <a:solidFill>
                  <a:schemeClr val="tx1"/>
                </a:solidFill>
                <a:latin typeface="Candara" panose="020E0502030303020204" pitchFamily="34" charset="0"/>
              </a:rPr>
              <a:t>consist of:</a:t>
            </a:r>
            <a:endParaRPr lang="en-US" sz="3200" dirty="0">
              <a:solidFill>
                <a:schemeClr val="tx1"/>
              </a:solidFill>
              <a:latin typeface="Candara" panose="020E0502030303020204" pitchFamily="34" charset="0"/>
            </a:endParaRPr>
          </a:p>
          <a:p>
            <a:pPr marL="537210" lvl="1" indent="-36576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His doctrine and principles</a:t>
            </a:r>
          </a:p>
          <a:p>
            <a:pPr marL="742950" lvl="2" indent="-36576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2 John 9-11; 1 Timothy 4:16 </a:t>
            </a:r>
          </a:p>
          <a:p>
            <a:pPr marL="537210" lvl="1" indent="-36576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Blessings He provides</a:t>
            </a:r>
          </a:p>
          <a:p>
            <a:pPr marL="742950" lvl="2" indent="-36576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Ephesians 1:3-6</a:t>
            </a:r>
          </a:p>
          <a:p>
            <a:pPr marL="537210" lvl="1" indent="-36576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Commands we must obey</a:t>
            </a:r>
          </a:p>
          <a:p>
            <a:pPr marL="742950" lvl="2" indent="-36576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John 14:15; John 8:31-32 </a:t>
            </a:r>
          </a:p>
          <a:p>
            <a:pPr marL="537210" lvl="1" indent="-36576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spirit He manifested:</a:t>
            </a:r>
          </a:p>
          <a:p>
            <a:pPr marL="742950" lvl="2" indent="-365760">
              <a:lnSpc>
                <a:spcPct val="100000"/>
              </a:lnSpc>
              <a:spcBef>
                <a:spcPts val="0"/>
              </a:spcBef>
              <a:buFont typeface="Wingdings" panose="05000000000000000000" pitchFamily="2" charset="2"/>
              <a:buChar char="§"/>
            </a:pPr>
            <a:r>
              <a:rPr lang="en-US" sz="2800" u="sng" dirty="0">
                <a:solidFill>
                  <a:schemeClr val="tx1"/>
                </a:solidFill>
                <a:latin typeface="Candara" panose="020E0502030303020204" pitchFamily="34" charset="0"/>
              </a:rPr>
              <a:t>Obedience</a:t>
            </a:r>
            <a:r>
              <a:rPr lang="en-US" sz="2800" dirty="0">
                <a:solidFill>
                  <a:schemeClr val="tx1"/>
                </a:solidFill>
                <a:latin typeface="Candara" panose="020E0502030303020204" pitchFamily="34" charset="0"/>
              </a:rPr>
              <a:t> - John 4:34 (8)</a:t>
            </a:r>
          </a:p>
          <a:p>
            <a:pPr marL="742950" lvl="2" indent="-365760">
              <a:lnSpc>
                <a:spcPct val="100000"/>
              </a:lnSpc>
              <a:spcBef>
                <a:spcPts val="0"/>
              </a:spcBef>
              <a:buFont typeface="Wingdings" panose="05000000000000000000" pitchFamily="2" charset="2"/>
              <a:buChar char="§"/>
            </a:pPr>
            <a:r>
              <a:rPr lang="en-US" sz="2800" u="sng" dirty="0">
                <a:solidFill>
                  <a:schemeClr val="tx1"/>
                </a:solidFill>
                <a:latin typeface="Candara" panose="020E0502030303020204" pitchFamily="34" charset="0"/>
              </a:rPr>
              <a:t>Unity</a:t>
            </a:r>
            <a:r>
              <a:rPr lang="en-US" sz="2800" dirty="0">
                <a:solidFill>
                  <a:schemeClr val="tx1"/>
                </a:solidFill>
                <a:latin typeface="Candara" panose="020E0502030303020204" pitchFamily="34" charset="0"/>
              </a:rPr>
              <a:t> - John 17:20-23 (2)</a:t>
            </a:r>
          </a:p>
          <a:p>
            <a:pPr marL="742950" lvl="2" indent="-365760">
              <a:lnSpc>
                <a:spcPct val="100000"/>
              </a:lnSpc>
              <a:spcBef>
                <a:spcPts val="0"/>
              </a:spcBef>
              <a:buFont typeface="Wingdings" panose="05000000000000000000" pitchFamily="2" charset="2"/>
              <a:buChar char="§"/>
            </a:pPr>
            <a:r>
              <a:rPr lang="en-US" sz="2800" u="sng" dirty="0">
                <a:solidFill>
                  <a:schemeClr val="tx1"/>
                </a:solidFill>
                <a:latin typeface="Candara" panose="020E0502030303020204" pitchFamily="34" charset="0"/>
              </a:rPr>
              <a:t>Humility</a:t>
            </a:r>
            <a:r>
              <a:rPr lang="en-US" sz="2800" dirty="0">
                <a:solidFill>
                  <a:schemeClr val="tx1"/>
                </a:solidFill>
                <a:latin typeface="Candara" panose="020E0502030303020204" pitchFamily="34" charset="0"/>
              </a:rPr>
              <a:t> - took on flesh (6, 7)</a:t>
            </a:r>
          </a:p>
          <a:p>
            <a:pPr marL="742950" lvl="2" indent="-365760">
              <a:lnSpc>
                <a:spcPct val="100000"/>
              </a:lnSpc>
              <a:spcBef>
                <a:spcPts val="0"/>
              </a:spcBef>
              <a:buFont typeface="Wingdings" panose="05000000000000000000" pitchFamily="2" charset="2"/>
              <a:buChar char="§"/>
            </a:pPr>
            <a:r>
              <a:rPr lang="en-US" sz="2800" u="sng" dirty="0">
                <a:solidFill>
                  <a:schemeClr val="tx1"/>
                </a:solidFill>
                <a:latin typeface="Candara" panose="020E0502030303020204" pitchFamily="34" charset="0"/>
              </a:rPr>
              <a:t>Sacrifice</a:t>
            </a:r>
            <a:r>
              <a:rPr lang="en-US" sz="2800" dirty="0">
                <a:solidFill>
                  <a:schemeClr val="tx1"/>
                </a:solidFill>
                <a:latin typeface="Candara" panose="020E0502030303020204" pitchFamily="34" charset="0"/>
              </a:rPr>
              <a:t> - for sinners (4, 5) </a:t>
            </a:r>
          </a:p>
          <a:p>
            <a:pPr marL="948690" lvl="3" indent="-365760">
              <a:lnSpc>
                <a:spcPct val="1000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Romans 5:7, 8; 1 John 3:16</a:t>
            </a:r>
          </a:p>
          <a:p>
            <a:pPr marL="948690" lvl="3" indent="-365760">
              <a:lnSpc>
                <a:spcPct val="100000"/>
              </a:lnSpc>
              <a:spcBef>
                <a:spcPts val="0"/>
              </a:spcBef>
              <a:buFont typeface="Wingdings" panose="05000000000000000000" pitchFamily="2" charset="2"/>
              <a:buChar char="§"/>
            </a:pPr>
            <a:endParaRPr lang="en-US" sz="2600" dirty="0">
              <a:solidFill>
                <a:schemeClr val="tx1"/>
              </a:solidFill>
              <a:latin typeface="Candara" panose="020E0502030303020204" pitchFamily="34" charset="0"/>
            </a:endParaRPr>
          </a:p>
          <a:p>
            <a:pPr marL="742950" lvl="2" indent="-365760">
              <a:lnSpc>
                <a:spcPct val="100000"/>
              </a:lnSpc>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93140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Effect transition="in" filter="fade">
                                      <p:cBhvr>
                                        <p:cTn id="78" dur="1000"/>
                                        <p:tgtEl>
                                          <p:spTgt spid="3">
                                            <p:txEl>
                                              <p:pRg st="11" end="11"/>
                                            </p:txEl>
                                          </p:spTgt>
                                        </p:tgtEl>
                                      </p:cBhvr>
                                    </p:animEffect>
                                    <p:anim calcmode="lin" valueType="num">
                                      <p:cBhvr>
                                        <p:cTn id="7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8" y="245645"/>
            <a:ext cx="5832181" cy="6598286"/>
          </a:xfrm>
        </p:spPr>
        <p:txBody>
          <a:bodyPr anchor="t">
            <a:normAutofit fontScale="92500" lnSpcReduction="10000"/>
          </a:bodyPr>
          <a:lstStyle/>
          <a:p>
            <a:pPr marL="0" indent="0">
              <a:lnSpc>
                <a:spcPct val="100000"/>
              </a:lnSpc>
              <a:spcBef>
                <a:spcPts val="0"/>
              </a:spcBef>
              <a:buNone/>
            </a:pPr>
            <a:r>
              <a:rPr lang="en-US" sz="3900" b="1" dirty="0">
                <a:solidFill>
                  <a:schemeClr val="tx1"/>
                </a:solidFill>
                <a:latin typeface="Candara" panose="020E0502030303020204" pitchFamily="34" charset="0"/>
              </a:rPr>
              <a:t>These facts are recognized in Philippians 2:1-11</a:t>
            </a:r>
          </a:p>
          <a:p>
            <a:pPr marL="274320" lvl="1" indent="-274320">
              <a:lnSpc>
                <a:spcPct val="100000"/>
              </a:lnSpc>
              <a:spcBef>
                <a:spcPts val="600"/>
              </a:spcBef>
              <a:buFont typeface="Wingdings" panose="05000000000000000000" pitchFamily="2" charset="2"/>
              <a:buChar char="§"/>
            </a:pPr>
            <a:r>
              <a:rPr lang="en-US" sz="3500" dirty="0">
                <a:solidFill>
                  <a:schemeClr val="tx1"/>
                </a:solidFill>
                <a:latin typeface="Candara" panose="020E0502030303020204" pitchFamily="34" charset="0"/>
              </a:rPr>
              <a:t>The Philippians were exhorted to stand in unity, having </a:t>
            </a:r>
            <a:r>
              <a:rPr lang="en-US" sz="3500" b="1" i="1" dirty="0">
                <a:solidFill>
                  <a:schemeClr val="tx1"/>
                </a:solidFill>
                <a:latin typeface="Candara" panose="020E0502030303020204" pitchFamily="34" charset="0"/>
              </a:rPr>
              <a:t>“one mind” </a:t>
            </a:r>
            <a:r>
              <a:rPr lang="en-US" sz="3500" dirty="0">
                <a:solidFill>
                  <a:schemeClr val="tx1"/>
                </a:solidFill>
                <a:latin typeface="Candara" panose="020E0502030303020204" pitchFamily="34" charset="0"/>
              </a:rPr>
              <a:t>(1-4)</a:t>
            </a:r>
          </a:p>
          <a:p>
            <a:pPr marL="274320" lvl="1" indent="-274320">
              <a:lnSpc>
                <a:spcPct val="100000"/>
              </a:lnSpc>
              <a:spcBef>
                <a:spcPts val="1200"/>
              </a:spcBef>
              <a:buFont typeface="Wingdings" panose="05000000000000000000" pitchFamily="2" charset="2"/>
              <a:buChar char="§"/>
            </a:pPr>
            <a:r>
              <a:rPr lang="en-US" sz="3500" dirty="0">
                <a:solidFill>
                  <a:schemeClr val="tx1"/>
                </a:solidFill>
                <a:latin typeface="Candara" panose="020E0502030303020204" pitchFamily="34" charset="0"/>
              </a:rPr>
              <a:t>The image they were to emulate was the </a:t>
            </a:r>
            <a:r>
              <a:rPr lang="en-US" sz="3500" b="1" dirty="0">
                <a:solidFill>
                  <a:schemeClr val="tx1"/>
                </a:solidFill>
                <a:latin typeface="Candara" panose="020E0502030303020204" pitchFamily="34" charset="0"/>
              </a:rPr>
              <a:t>mind of Christ</a:t>
            </a:r>
            <a:r>
              <a:rPr lang="en-US" sz="3500" dirty="0">
                <a:solidFill>
                  <a:schemeClr val="tx1"/>
                </a:solidFill>
                <a:latin typeface="Candara" panose="020E0502030303020204" pitchFamily="34" charset="0"/>
              </a:rPr>
              <a:t> (5-8)</a:t>
            </a:r>
          </a:p>
          <a:p>
            <a:pPr marL="274320" lvl="1" indent="-274320">
              <a:lnSpc>
                <a:spcPct val="100000"/>
              </a:lnSpc>
              <a:spcBef>
                <a:spcPts val="1200"/>
              </a:spcBef>
              <a:buFont typeface="Wingdings" panose="05000000000000000000" pitchFamily="2" charset="2"/>
              <a:buChar char="§"/>
            </a:pPr>
            <a:r>
              <a:rPr lang="en-US" sz="3500" dirty="0">
                <a:solidFill>
                  <a:schemeClr val="tx1"/>
                </a:solidFill>
                <a:latin typeface="Candara" panose="020E0502030303020204" pitchFamily="34" charset="0"/>
              </a:rPr>
              <a:t>The Father exalted Christ because of His humility (9-11), and He will </a:t>
            </a:r>
            <a:r>
              <a:rPr lang="en-US" sz="3500" b="1" i="1" dirty="0">
                <a:solidFill>
                  <a:schemeClr val="tx1"/>
                </a:solidFill>
                <a:latin typeface="Candara" panose="020E0502030303020204" pitchFamily="34" charset="0"/>
              </a:rPr>
              <a:t>“lift (us) up” </a:t>
            </a:r>
            <a:r>
              <a:rPr lang="en-US" sz="3500" dirty="0">
                <a:solidFill>
                  <a:schemeClr val="tx1"/>
                </a:solidFill>
                <a:latin typeface="Candara" panose="020E0502030303020204" pitchFamily="34" charset="0"/>
              </a:rPr>
              <a:t>if we humble ourselves to Him</a:t>
            </a:r>
          </a:p>
          <a:p>
            <a:pPr marL="480060" lvl="2" indent="-274320">
              <a:lnSpc>
                <a:spcPct val="100000"/>
              </a:lnSpc>
              <a:spcBef>
                <a:spcPts val="0"/>
              </a:spcBef>
              <a:buFont typeface="Wingdings" panose="05000000000000000000" pitchFamily="2" charset="2"/>
              <a:buChar char="§"/>
            </a:pPr>
            <a:r>
              <a:rPr lang="en-US" sz="3000" dirty="0">
                <a:solidFill>
                  <a:schemeClr val="tx1"/>
                </a:solidFill>
                <a:latin typeface="Candara" panose="020E0502030303020204" pitchFamily="34" charset="0"/>
              </a:rPr>
              <a:t>James 4:10</a:t>
            </a:r>
          </a:p>
        </p:txBody>
      </p:sp>
    </p:spTree>
    <p:extLst>
      <p:ext uri="{BB962C8B-B14F-4D97-AF65-F5344CB8AC3E}">
        <p14:creationId xmlns:p14="http://schemas.microsoft.com/office/powerpoint/2010/main" val="273691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189386"/>
            <a:ext cx="5649302" cy="6539109"/>
          </a:xfrm>
        </p:spPr>
        <p:txBody>
          <a:bodyPr anchor="t">
            <a:normAutofit fontScale="92500" lnSpcReduction="10000"/>
          </a:bodyPr>
          <a:lstStyle/>
          <a:p>
            <a:pPr marL="34290" indent="-457200">
              <a:lnSpc>
                <a:spcPct val="100000"/>
              </a:lnSpc>
              <a:spcBef>
                <a:spcPts val="0"/>
              </a:spcBef>
              <a:buNone/>
            </a:pPr>
            <a:r>
              <a:rPr lang="en-US" sz="3600" b="1" i="1" dirty="0">
                <a:solidFill>
                  <a:schemeClr val="tx1"/>
                </a:solidFill>
                <a:latin typeface="Candara" panose="020E0502030303020204" pitchFamily="34" charset="0"/>
              </a:rPr>
              <a:t> </a:t>
            </a:r>
            <a:r>
              <a:rPr lang="en-US" sz="3900" b="1" dirty="0">
                <a:solidFill>
                  <a:schemeClr val="tx1"/>
                </a:solidFill>
                <a:latin typeface="Candara" panose="020E0502030303020204" pitchFamily="34" charset="0"/>
              </a:rPr>
              <a:t>Christians are to become like Christ - We are to…</a:t>
            </a:r>
            <a:endParaRPr lang="en-US" sz="3900" dirty="0">
              <a:solidFill>
                <a:schemeClr val="tx1"/>
              </a:solidFill>
              <a:latin typeface="Candara" panose="020E0502030303020204" pitchFamily="34" charset="0"/>
            </a:endParaRPr>
          </a:p>
          <a:p>
            <a:pPr marL="274320" lvl="1"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Put on Christ - Galatians 3:27</a:t>
            </a:r>
          </a:p>
          <a:p>
            <a:pPr marL="274320" lvl="1"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Be like Jesus - 1 John 3:2</a:t>
            </a:r>
          </a:p>
          <a:p>
            <a:pPr marL="274320" lvl="1"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Be partakers of </a:t>
            </a:r>
            <a:r>
              <a:rPr lang="en-US" sz="3200" i="1" dirty="0">
                <a:solidFill>
                  <a:schemeClr val="tx1"/>
                </a:solidFill>
                <a:latin typeface="Candara" panose="020E0502030303020204" pitchFamily="34" charset="0"/>
              </a:rPr>
              <a:t>the </a:t>
            </a:r>
            <a:r>
              <a:rPr lang="en-US" sz="3200" b="1" i="1" dirty="0">
                <a:solidFill>
                  <a:schemeClr val="tx1"/>
                </a:solidFill>
                <a:latin typeface="Candara" panose="020E0502030303020204" pitchFamily="34" charset="0"/>
              </a:rPr>
              <a:t>“divine nature”</a:t>
            </a:r>
            <a:r>
              <a:rPr lang="en-US" sz="3200" i="1" dirty="0">
                <a:solidFill>
                  <a:schemeClr val="tx1"/>
                </a:solidFill>
                <a:latin typeface="Candara" panose="020E0502030303020204" pitchFamily="34" charset="0"/>
              </a:rPr>
              <a:t> - </a:t>
            </a:r>
            <a:r>
              <a:rPr lang="en-US" sz="3200" dirty="0">
                <a:solidFill>
                  <a:schemeClr val="tx1"/>
                </a:solidFill>
                <a:latin typeface="Candara" panose="020E0502030303020204" pitchFamily="34" charset="0"/>
              </a:rPr>
              <a:t>2 Peter 1:4</a:t>
            </a:r>
          </a:p>
          <a:p>
            <a:pPr marL="274320" lvl="1"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Be willing partakers of His sufferings - 1 Pet. 4:13; Acts 5:41</a:t>
            </a:r>
          </a:p>
          <a:p>
            <a:pPr marL="274320" lvl="1"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Be transformed into His image (2 Corinthians 3:18) </a:t>
            </a:r>
            <a:r>
              <a:rPr lang="en-US" sz="3200" b="1" dirty="0">
                <a:solidFill>
                  <a:schemeClr val="tx1"/>
                </a:solidFill>
                <a:latin typeface="Candara" panose="020E0502030303020204" pitchFamily="34" charset="0"/>
              </a:rPr>
              <a:t>by…</a:t>
            </a:r>
          </a:p>
          <a:p>
            <a:pPr marL="480060" lvl="2"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The renewing of the mind </a:t>
            </a:r>
          </a:p>
          <a:p>
            <a:pPr marL="822960" lvl="3"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Romans 12:1-2</a:t>
            </a:r>
          </a:p>
          <a:p>
            <a:pPr lvl="2" indent="-365760">
              <a:lnSpc>
                <a:spcPct val="100000"/>
              </a:lnSpc>
              <a:spcBef>
                <a:spcPts val="0"/>
              </a:spcBef>
              <a:buFont typeface="Wingdings" panose="05000000000000000000" pitchFamily="2" charset="2"/>
              <a:buChar char="§"/>
            </a:pPr>
            <a:r>
              <a:rPr lang="en-US" sz="3000" dirty="0">
                <a:solidFill>
                  <a:schemeClr val="tx1"/>
                </a:solidFill>
                <a:latin typeface="Candara" panose="020E0502030303020204" pitchFamily="34" charset="0"/>
              </a:rPr>
              <a:t>Having the mind of Christ</a:t>
            </a:r>
          </a:p>
          <a:p>
            <a:pPr marL="948690" lvl="3" indent="-36576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Philippians 2:5</a:t>
            </a:r>
          </a:p>
        </p:txBody>
      </p:sp>
    </p:spTree>
    <p:extLst>
      <p:ext uri="{BB962C8B-B14F-4D97-AF65-F5344CB8AC3E}">
        <p14:creationId xmlns:p14="http://schemas.microsoft.com/office/powerpoint/2010/main" val="26573773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What is the mind of Christ?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6" y="1192942"/>
            <a:ext cx="8594483" cy="5333643"/>
          </a:xfrm>
        </p:spPr>
        <p:txBody>
          <a:bodyPr>
            <a:normAutofit/>
          </a:bodyPr>
          <a:lstStyle/>
          <a:p>
            <a:pPr marL="34290" indent="0" algn="just">
              <a:buNone/>
            </a:pPr>
            <a:r>
              <a:rPr lang="en-US" sz="3600" b="1" dirty="0">
                <a:solidFill>
                  <a:schemeClr val="tx1"/>
                </a:solidFill>
                <a:latin typeface="Candara" panose="020E0502030303020204" pitchFamily="34" charset="0"/>
              </a:rPr>
              <a:t>It is a mind of </a:t>
            </a:r>
            <a:r>
              <a:rPr lang="en-US" sz="3600" b="1" i="1" dirty="0">
                <a:solidFill>
                  <a:schemeClr val="tx1"/>
                </a:solidFill>
                <a:latin typeface="Candara" panose="020E0502030303020204" pitchFamily="34" charset="0"/>
              </a:rPr>
              <a:t>SPIRITUAL KNOWLEDGE</a:t>
            </a:r>
          </a:p>
          <a:p>
            <a:pPr marL="274320" indent="-274320">
              <a:spcBef>
                <a:spcPts val="0"/>
              </a:spcBef>
              <a:buFont typeface="Wingdings" panose="05000000000000000000" pitchFamily="2" charset="2"/>
              <a:buChar char="§"/>
            </a:pPr>
            <a:r>
              <a:rPr lang="en-US" sz="36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John 5:30; 12:49-30; James 1:22-23</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 Romans 10:1-2; 2 Timothy 2:15; Luke 2:40, 52</a:t>
            </a:r>
          </a:p>
          <a:p>
            <a:pPr marL="34290" indent="0" algn="just">
              <a:lnSpc>
                <a:spcPct val="100000"/>
              </a:lnSpc>
              <a:spcBef>
                <a:spcPts val="1200"/>
              </a:spcBef>
              <a:buNone/>
            </a:pPr>
            <a:r>
              <a:rPr lang="en-US" sz="3600" b="1" dirty="0">
                <a:solidFill>
                  <a:schemeClr val="tx1"/>
                </a:solidFill>
                <a:latin typeface="Candara" panose="020E0502030303020204" pitchFamily="34" charset="0"/>
              </a:rPr>
              <a:t>It is a mind of </a:t>
            </a:r>
            <a:r>
              <a:rPr lang="en-US" sz="3600" b="1" i="1" u="sng" dirty="0">
                <a:solidFill>
                  <a:schemeClr val="tx1"/>
                </a:solidFill>
                <a:latin typeface="Candara" panose="020E0502030303020204" pitchFamily="34" charset="0"/>
              </a:rPr>
              <a:t>OBEDIENCE</a:t>
            </a:r>
          </a:p>
          <a:p>
            <a:pPr algn="just">
              <a:lnSpc>
                <a:spcPct val="100000"/>
              </a:lnSpc>
              <a:spcBef>
                <a:spcPts val="0"/>
              </a:spcBef>
              <a:buFont typeface="Wingdings" panose="05000000000000000000" pitchFamily="2" charset="2"/>
              <a:buChar char="§"/>
            </a:pPr>
            <a:r>
              <a:rPr lang="en-US" sz="36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John 6:38-40; Hebrews 4:14-16; 5:8-9</a:t>
            </a:r>
          </a:p>
          <a:p>
            <a:pPr marL="34290" indent="0" algn="just">
              <a:lnSpc>
                <a:spcPct val="100000"/>
              </a:lnSpc>
              <a:spcBef>
                <a:spcPts val="1200"/>
              </a:spcBef>
              <a:buNone/>
            </a:pPr>
            <a:r>
              <a:rPr lang="en-US" sz="3600" b="1" dirty="0">
                <a:solidFill>
                  <a:schemeClr val="tx1"/>
                </a:solidFill>
                <a:latin typeface="Candara" panose="020E0502030303020204" pitchFamily="34" charset="0"/>
              </a:rPr>
              <a:t>It is a mind of </a:t>
            </a:r>
            <a:r>
              <a:rPr lang="en-US" sz="3600" b="1" i="1" u="sng" dirty="0">
                <a:solidFill>
                  <a:schemeClr val="tx1"/>
                </a:solidFill>
                <a:latin typeface="Candara" panose="020E0502030303020204" pitchFamily="34" charset="0"/>
              </a:rPr>
              <a:t>DEVOTION - WORSHIP</a:t>
            </a:r>
          </a:p>
          <a:p>
            <a:pPr algn="just">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  Luke 2:40-52</a:t>
            </a:r>
          </a:p>
          <a:p>
            <a:pPr marL="34290" indent="0" algn="just">
              <a:lnSpc>
                <a:spcPct val="100000"/>
              </a:lnSpc>
              <a:spcBef>
                <a:spcPts val="1200"/>
              </a:spcBef>
              <a:buNone/>
            </a:pPr>
            <a:r>
              <a:rPr lang="en-US" sz="3600" b="1" dirty="0">
                <a:solidFill>
                  <a:schemeClr val="tx1"/>
                </a:solidFill>
                <a:latin typeface="Candara" panose="020E0502030303020204" pitchFamily="34" charset="0"/>
              </a:rPr>
              <a:t>It is a mind of </a:t>
            </a:r>
            <a:r>
              <a:rPr lang="en-US" sz="3600" b="1" i="1" u="sng" dirty="0">
                <a:solidFill>
                  <a:schemeClr val="tx1"/>
                </a:solidFill>
                <a:latin typeface="Candara" panose="020E0502030303020204" pitchFamily="34" charset="0"/>
              </a:rPr>
              <a:t>SERVICE AND WORK</a:t>
            </a:r>
          </a:p>
          <a:p>
            <a:pPr algn="just">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  John 9:4; 17:4; 19:30; Acts 10:38</a:t>
            </a: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What is the mind of Christ?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7" y="1192942"/>
            <a:ext cx="8243670" cy="5333643"/>
          </a:xfrm>
        </p:spPr>
        <p:txBody>
          <a:bodyPr>
            <a:normAutofit/>
          </a:bodyPr>
          <a:lstStyle/>
          <a:p>
            <a:pPr marL="34290" indent="0" algn="just">
              <a:buNone/>
            </a:pPr>
            <a:r>
              <a:rPr lang="en-US" sz="3600" b="1" dirty="0">
                <a:solidFill>
                  <a:schemeClr val="tx1"/>
                </a:solidFill>
                <a:latin typeface="Candara" panose="020E0502030303020204" pitchFamily="34" charset="0"/>
              </a:rPr>
              <a:t>It is a mind of </a:t>
            </a:r>
            <a:r>
              <a:rPr lang="en-US" sz="3600" b="1" i="1" u="sng" dirty="0">
                <a:solidFill>
                  <a:schemeClr val="tx1"/>
                </a:solidFill>
                <a:latin typeface="Candara" panose="020E0502030303020204" pitchFamily="34" charset="0"/>
              </a:rPr>
              <a:t>MEEKNESS AND HUMLITY</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Jesus left the glory of Heaven and came to this sin infested world in human flesh</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Philippians 2:7; John 1:14; Galatians 4:4</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1 Timothy 3:16; John 17:5</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He declared and demonstrated His meekness and lowliness</a:t>
            </a:r>
          </a:p>
          <a:p>
            <a:pPr marL="445770" lvl="1" indent="-274320">
              <a:buFont typeface="Wingdings" panose="05000000000000000000" pitchFamily="2" charset="2"/>
              <a:buChar char="§"/>
            </a:pPr>
            <a:r>
              <a:rPr lang="en-US" sz="2600" dirty="0">
                <a:solidFill>
                  <a:schemeClr val="tx1"/>
                </a:solidFill>
                <a:latin typeface="Candara" panose="020E0502030303020204" pitchFamily="34" charset="0"/>
              </a:rPr>
              <a:t>Matthew 11:28-30; Philippians 2:7, 8</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He was the perfect example of humility while on earth - John 13:3-17</a:t>
            </a:r>
          </a:p>
        </p:txBody>
      </p:sp>
    </p:spTree>
    <p:extLst>
      <p:ext uri="{BB962C8B-B14F-4D97-AF65-F5344CB8AC3E}">
        <p14:creationId xmlns:p14="http://schemas.microsoft.com/office/powerpoint/2010/main" val="459598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How is this mind attained?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7" y="1192942"/>
            <a:ext cx="8243670" cy="5333643"/>
          </a:xfrm>
        </p:spPr>
        <p:txBody>
          <a:bodyPr>
            <a:normAutofit/>
          </a:bodyPr>
          <a:lstStyle/>
          <a:p>
            <a:pPr marL="34290" indent="0" algn="just">
              <a:buNone/>
            </a:pPr>
            <a:r>
              <a:rPr lang="en-US" sz="3600" b="1" dirty="0">
                <a:solidFill>
                  <a:schemeClr val="tx1"/>
                </a:solidFill>
                <a:latin typeface="Candara" panose="020E0502030303020204" pitchFamily="34" charset="0"/>
              </a:rPr>
              <a:t>By studying Him as a model</a:t>
            </a:r>
          </a:p>
          <a:p>
            <a:pPr marL="274320" indent="-274320" algn="just">
              <a:spcBef>
                <a:spcPts val="600"/>
              </a:spcBef>
              <a:buFont typeface="Wingdings" panose="05000000000000000000" pitchFamily="2" charset="2"/>
              <a:buChar char="§"/>
            </a:pPr>
            <a:r>
              <a:rPr lang="en-US" sz="3200" dirty="0">
                <a:solidFill>
                  <a:schemeClr val="tx1"/>
                </a:solidFill>
                <a:latin typeface="Candara" panose="020E0502030303020204" pitchFamily="34" charset="0"/>
              </a:rPr>
              <a:t>Keep the things seen in Him before your eyes</a:t>
            </a:r>
          </a:p>
          <a:p>
            <a:pPr marL="445770" lvl="1" indent="-274320" algn="just">
              <a:spcBef>
                <a:spcPts val="0"/>
              </a:spcBef>
              <a:buFont typeface="Wingdings" panose="05000000000000000000" pitchFamily="2" charset="2"/>
              <a:buChar char="§"/>
            </a:pPr>
            <a:r>
              <a:rPr lang="en-US" sz="3000" dirty="0">
                <a:solidFill>
                  <a:schemeClr val="tx1"/>
                </a:solidFill>
                <a:latin typeface="Candara" panose="020E0502030303020204" pitchFamily="34" charset="0"/>
              </a:rPr>
              <a:t>Hebrews 12:1-2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Become familiar with Christ’s short eventful life so that we can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know the certainty</a:t>
            </a:r>
            <a:r>
              <a:rPr lang="en-US" sz="3200" b="1"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of His teaching, examples and the truths that reveal the path He took </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 Luke 1:1-4</a:t>
            </a:r>
          </a:p>
          <a:p>
            <a:pPr marL="274320" indent="-274320" algn="just">
              <a:spcBef>
                <a:spcPts val="600"/>
              </a:spcBef>
              <a:buFont typeface="Wingdings" panose="05000000000000000000" pitchFamily="2" charset="2"/>
              <a:buChar char="§"/>
            </a:pPr>
            <a:r>
              <a:rPr lang="en-US" sz="3200" dirty="0">
                <a:solidFill>
                  <a:schemeClr val="tx1"/>
                </a:solidFill>
                <a:latin typeface="Candara" panose="020E0502030303020204" pitchFamily="34" charset="0"/>
              </a:rPr>
              <a:t>Meditate on these things </a:t>
            </a:r>
          </a:p>
          <a:p>
            <a:pPr marL="445770" lvl="1" indent="-274320" algn="just">
              <a:spcBef>
                <a:spcPts val="0"/>
              </a:spcBef>
              <a:buFont typeface="Wingdings" panose="05000000000000000000" pitchFamily="2" charset="2"/>
              <a:buChar char="§"/>
            </a:pPr>
            <a:r>
              <a:rPr lang="en-US" sz="2800" dirty="0">
                <a:solidFill>
                  <a:schemeClr val="tx1"/>
                </a:solidFill>
                <a:latin typeface="Candara" panose="020E0502030303020204" pitchFamily="34" charset="0"/>
              </a:rPr>
              <a:t>1 Timothy 4:15-16</a:t>
            </a:r>
          </a:p>
        </p:txBody>
      </p:sp>
    </p:spTree>
    <p:extLst>
      <p:ext uri="{BB962C8B-B14F-4D97-AF65-F5344CB8AC3E}">
        <p14:creationId xmlns:p14="http://schemas.microsoft.com/office/powerpoint/2010/main" val="3144147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How is this mind attained?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7" y="1192941"/>
            <a:ext cx="8468752" cy="5333643"/>
          </a:xfrm>
        </p:spPr>
        <p:txBody>
          <a:bodyPr>
            <a:normAutofit/>
          </a:bodyPr>
          <a:lstStyle/>
          <a:p>
            <a:pPr marL="34290" indent="0">
              <a:buNone/>
            </a:pPr>
            <a:r>
              <a:rPr lang="en-US" sz="3600" b="1" dirty="0">
                <a:solidFill>
                  <a:schemeClr val="tx1"/>
                </a:solidFill>
                <a:latin typeface="Candara" panose="020E0502030303020204" pitchFamily="34" charset="0"/>
              </a:rPr>
              <a:t>By imitating and conforming to His example:</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t0ward </a:t>
            </a:r>
            <a:r>
              <a:rPr lang="en-US" sz="3200" b="1" i="1" u="sng" dirty="0">
                <a:solidFill>
                  <a:schemeClr val="tx1"/>
                </a:solidFill>
                <a:latin typeface="Candara" panose="020E0502030303020204" pitchFamily="34" charset="0"/>
              </a:rPr>
              <a:t>FAMILY</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Matthew 12:46-50; 10:37</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toward </a:t>
            </a:r>
            <a:r>
              <a:rPr lang="en-US" sz="3200" b="1" i="1" u="sng" dirty="0">
                <a:solidFill>
                  <a:schemeClr val="tx1"/>
                </a:solidFill>
                <a:latin typeface="Candara" panose="020E0502030303020204" pitchFamily="34" charset="0"/>
              </a:rPr>
              <a:t>FRIENDS</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John 13:15; 15:13</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toward the </a:t>
            </a:r>
            <a:r>
              <a:rPr lang="en-US" sz="3200" b="1" i="1" u="sng" dirty="0">
                <a:solidFill>
                  <a:schemeClr val="tx1"/>
                </a:solidFill>
                <a:latin typeface="Candara" panose="020E0502030303020204" pitchFamily="34" charset="0"/>
              </a:rPr>
              <a:t>WORLD</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John 3:16; John 10:15-17; Hebrews 2:9 </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Matthew 28:19-20</a:t>
            </a:r>
          </a:p>
        </p:txBody>
      </p:sp>
    </p:spTree>
    <p:extLst>
      <p:ext uri="{BB962C8B-B14F-4D97-AF65-F5344CB8AC3E}">
        <p14:creationId xmlns:p14="http://schemas.microsoft.com/office/powerpoint/2010/main" val="84242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How is this mind attained?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7" y="1192942"/>
            <a:ext cx="8468752" cy="5447009"/>
          </a:xfrm>
        </p:spPr>
        <p:txBody>
          <a:bodyPr>
            <a:normAutofit/>
          </a:bodyPr>
          <a:lstStyle/>
          <a:p>
            <a:pPr marL="34290" indent="0">
              <a:buNone/>
            </a:pPr>
            <a:r>
              <a:rPr lang="en-US" sz="3600" b="1" dirty="0">
                <a:solidFill>
                  <a:schemeClr val="tx1"/>
                </a:solidFill>
                <a:latin typeface="Candara" panose="020E0502030303020204" pitchFamily="34" charset="0"/>
              </a:rPr>
              <a:t>By imitating and conforming to His example:</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toward </a:t>
            </a:r>
            <a:r>
              <a:rPr lang="en-US" sz="3200" b="1" i="1" u="sng" dirty="0">
                <a:solidFill>
                  <a:schemeClr val="tx1"/>
                </a:solidFill>
                <a:latin typeface="Candara" panose="020E0502030303020204" pitchFamily="34" charset="0"/>
              </a:rPr>
              <a:t>GOD</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John 5:30; Matthew 7:21-23</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toward </a:t>
            </a:r>
            <a:r>
              <a:rPr lang="en-US" sz="3200" b="1" i="1" u="sng" dirty="0">
                <a:solidFill>
                  <a:schemeClr val="tx1"/>
                </a:solidFill>
                <a:latin typeface="Candara" panose="020E0502030303020204" pitchFamily="34" charset="0"/>
              </a:rPr>
              <a:t>WORK</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John 17:4; Luke 14:28-29</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Act toward the </a:t>
            </a:r>
            <a:r>
              <a:rPr lang="en-US" sz="3200" b="1" i="1" u="sng" dirty="0">
                <a:solidFill>
                  <a:schemeClr val="tx1"/>
                </a:solidFill>
                <a:latin typeface="Candara" panose="020E0502030303020204" pitchFamily="34" charset="0"/>
              </a:rPr>
              <a:t>CHURCH</a:t>
            </a:r>
            <a:r>
              <a:rPr lang="en-US" sz="3200" dirty="0">
                <a:solidFill>
                  <a:schemeClr val="tx1"/>
                </a:solidFill>
                <a:latin typeface="Candara" panose="020E0502030303020204" pitchFamily="34" charset="0"/>
              </a:rPr>
              <a:t> as He did. </a:t>
            </a:r>
            <a:r>
              <a:rPr lang="en-US" sz="3200" b="1" dirty="0">
                <a:solidFill>
                  <a:schemeClr val="tx1"/>
                </a:solidFill>
                <a:latin typeface="Candara" panose="020E0502030303020204" pitchFamily="34" charset="0"/>
              </a:rPr>
              <a:t>HOW?</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Acts 20:28; Ephesians 5:25; Matthew 22:34-40</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Matthew 6:33; Luke 14:26-27; 2 Corinthians 8:1-5</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Psalms 119:2, 10, 34, 58, 69, 145</a:t>
            </a:r>
          </a:p>
        </p:txBody>
      </p:sp>
    </p:spTree>
    <p:extLst>
      <p:ext uri="{BB962C8B-B14F-4D97-AF65-F5344CB8AC3E}">
        <p14:creationId xmlns:p14="http://schemas.microsoft.com/office/powerpoint/2010/main" val="37664743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2546</TotalTime>
  <Words>6600</Words>
  <Application>Microsoft Office PowerPoint</Application>
  <PresentationFormat>On-screen Show (4:3)</PresentationFormat>
  <Paragraphs>275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Candara</vt:lpstr>
      <vt:lpstr>Corbel</vt:lpstr>
      <vt:lpstr>Wingdings</vt:lpstr>
      <vt:lpstr>Basis</vt:lpstr>
      <vt:lpstr>Have the mind of Christ</vt:lpstr>
      <vt:lpstr>INTRODUCTION</vt:lpstr>
      <vt:lpstr>INTRODUCTION</vt:lpstr>
      <vt:lpstr>INTRODUCTION</vt:lpstr>
      <vt:lpstr>What is the mind of Christ?</vt:lpstr>
      <vt:lpstr>What is the mind of Christ?</vt:lpstr>
      <vt:lpstr>How is this mind attained?</vt:lpstr>
      <vt:lpstr>How is this mind attained?</vt:lpstr>
      <vt:lpstr>How is this mind attained?</vt:lpstr>
      <vt:lpstr>How is this mind attained?</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12</cp:revision>
  <cp:lastPrinted>2023-04-29T21:10:25Z</cp:lastPrinted>
  <dcterms:created xsi:type="dcterms:W3CDTF">2023-02-15T01:35:11Z</dcterms:created>
  <dcterms:modified xsi:type="dcterms:W3CDTF">2023-04-30T23:53:59Z</dcterms:modified>
</cp:coreProperties>
</file>