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7"/>
  </p:notesMasterIdLst>
  <p:handoutMasterIdLst>
    <p:handoutMasterId r:id="rId18"/>
  </p:handoutMasterIdLst>
  <p:sldIdLst>
    <p:sldId id="392" r:id="rId2"/>
    <p:sldId id="393" r:id="rId3"/>
    <p:sldId id="394" r:id="rId4"/>
    <p:sldId id="396" r:id="rId5"/>
    <p:sldId id="397" r:id="rId6"/>
    <p:sldId id="398" r:id="rId7"/>
    <p:sldId id="401" r:id="rId8"/>
    <p:sldId id="406" r:id="rId9"/>
    <p:sldId id="407" r:id="rId10"/>
    <p:sldId id="259" r:id="rId11"/>
    <p:sldId id="402" r:id="rId12"/>
    <p:sldId id="403" r:id="rId13"/>
    <p:sldId id="404" r:id="rId14"/>
    <p:sldId id="405" r:id="rId15"/>
    <p:sldId id="380"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556177-D7BB-48CE-8CCC-665F4A6A086F}" v="6850" dt="2023-04-23T13:35:32.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76" autoAdjust="0"/>
    <p:restoredTop sz="61327" autoAdjust="0"/>
  </p:normalViewPr>
  <p:slideViewPr>
    <p:cSldViewPr snapToGrid="0" showGuides="1">
      <p:cViewPr varScale="1">
        <p:scale>
          <a:sx n="65" d="100"/>
          <a:sy n="65" d="100"/>
        </p:scale>
        <p:origin x="2664" y="78"/>
      </p:cViewPr>
      <p:guideLst>
        <p:guide orient="horz" pos="2184"/>
        <p:guide pos="2880"/>
      </p:guideLst>
    </p:cSldViewPr>
  </p:slideViewPr>
  <p:notesTextViewPr>
    <p:cViewPr>
      <p:scale>
        <a:sx n="1" d="1"/>
        <a:sy n="1" d="1"/>
      </p:scale>
      <p:origin x="0" y="0"/>
    </p:cViewPr>
  </p:notesTextViewPr>
  <p:notesViewPr>
    <p:cSldViewPr snapToGrid="0" showGuides="1">
      <p:cViewPr varScale="1">
        <p:scale>
          <a:sx n="78" d="100"/>
          <a:sy n="78" d="100"/>
        </p:scale>
        <p:origin x="3936"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234B73E-884D-4FF6-B851-BABA409536DA}"/>
    <pc:docChg chg="undo redo custSel addSld delSld modSld modNotesMaster">
      <pc:chgData name="Tommy McClure" userId="5f57beb918c8a44c" providerId="LiveId" clId="{F234B73E-884D-4FF6-B851-BABA409536DA}" dt="2023-02-18T23:03:58.247" v="2728" actId="27636"/>
      <pc:docMkLst>
        <pc:docMk/>
      </pc:docMkLst>
      <pc:sldChg chg="modSp mod">
        <pc:chgData name="Tommy McClure" userId="5f57beb918c8a44c" providerId="LiveId" clId="{F234B73E-884D-4FF6-B851-BABA409536DA}" dt="2023-02-17T22:09:58.349" v="2662" actId="20577"/>
        <pc:sldMkLst>
          <pc:docMk/>
          <pc:sldMk cId="2127745304" sldId="256"/>
        </pc:sldMkLst>
        <pc:spChg chg="mod">
          <ac:chgData name="Tommy McClure" userId="5f57beb918c8a44c" providerId="LiveId" clId="{F234B73E-884D-4FF6-B851-BABA409536DA}" dt="2023-02-17T22:09:58.349" v="2662" actId="20577"/>
          <ac:spMkLst>
            <pc:docMk/>
            <pc:sldMk cId="2127745304" sldId="256"/>
            <ac:spMk id="2" creationId="{F08E48A5-57F0-5D9B-D2A3-5E835A52E29A}"/>
          </ac:spMkLst>
        </pc:spChg>
        <pc:spChg chg="mod">
          <ac:chgData name="Tommy McClure" userId="5f57beb918c8a44c" providerId="LiveId" clId="{F234B73E-884D-4FF6-B851-BABA409536DA}" dt="2023-02-17T18:49:28.081" v="2180" actId="1035"/>
          <ac:spMkLst>
            <pc:docMk/>
            <pc:sldMk cId="2127745304" sldId="256"/>
            <ac:spMk id="3" creationId="{AC4D04A4-2682-6D2D-E441-F1BBF7ED8460}"/>
          </ac:spMkLst>
        </pc:spChg>
      </pc:sldChg>
      <pc:sldChg chg="modAnim modNotes">
        <pc:chgData name="Tommy McClure" userId="5f57beb918c8a44c" providerId="LiveId" clId="{F234B73E-884D-4FF6-B851-BABA409536DA}" dt="2023-02-18T22:57:33.552" v="2670" actId="14100"/>
        <pc:sldMkLst>
          <pc:docMk/>
          <pc:sldMk cId="2656312354" sldId="257"/>
        </pc:sldMkLst>
      </pc:sldChg>
      <pc:sldChg chg="modAnim modNotes">
        <pc:chgData name="Tommy McClure" userId="5f57beb918c8a44c" providerId="LiveId" clId="{F234B73E-884D-4FF6-B851-BABA409536DA}" dt="2023-02-18T22:58:04.565" v="2676" actId="14100"/>
        <pc:sldMkLst>
          <pc:docMk/>
          <pc:sldMk cId="2111996689" sldId="259"/>
        </pc:sldMkLst>
      </pc:sldChg>
      <pc:sldChg chg="del">
        <pc:chgData name="Tommy McClure" userId="5f57beb918c8a44c" providerId="LiveId" clId="{F234B73E-884D-4FF6-B851-BABA409536DA}" dt="2023-02-17T17:16:47.015" v="1553" actId="2696"/>
        <pc:sldMkLst>
          <pc:docMk/>
          <pc:sldMk cId="195750947" sldId="260"/>
        </pc:sldMkLst>
      </pc:sldChg>
      <pc:sldChg chg="del">
        <pc:chgData name="Tommy McClure" userId="5f57beb918c8a44c" providerId="LiveId" clId="{F234B73E-884D-4FF6-B851-BABA409536DA}" dt="2023-02-17T17:16:49.800" v="1554" actId="2696"/>
        <pc:sldMkLst>
          <pc:docMk/>
          <pc:sldMk cId="2662797249" sldId="261"/>
        </pc:sldMkLst>
      </pc:sldChg>
      <pc:sldChg chg="del">
        <pc:chgData name="Tommy McClure" userId="5f57beb918c8a44c" providerId="LiveId" clId="{F234B73E-884D-4FF6-B851-BABA409536DA}" dt="2023-02-17T17:16:52.374" v="1555" actId="2696"/>
        <pc:sldMkLst>
          <pc:docMk/>
          <pc:sldMk cId="2195580496" sldId="262"/>
        </pc:sldMkLst>
      </pc:sldChg>
      <pc:sldChg chg="modSp mod modAnim modNotes">
        <pc:chgData name="Tommy McClure" userId="5f57beb918c8a44c" providerId="LiveId" clId="{F234B73E-884D-4FF6-B851-BABA409536DA}" dt="2023-02-18T23:02:58.964" v="2725" actId="14100"/>
        <pc:sldMkLst>
          <pc:docMk/>
          <pc:sldMk cId="3506111600" sldId="263"/>
        </pc:sldMkLst>
        <pc:spChg chg="mod">
          <ac:chgData name="Tommy McClure" userId="5f57beb918c8a44c" providerId="LiveId" clId="{F234B73E-884D-4FF6-B851-BABA409536DA}" dt="2023-02-17T17:39:23.796" v="1949" actId="14100"/>
          <ac:spMkLst>
            <pc:docMk/>
            <pc:sldMk cId="3506111600" sldId="263"/>
            <ac:spMk id="3" creationId="{D659034C-97B4-FFF4-CC45-740377DDEBDD}"/>
          </ac:spMkLst>
        </pc:spChg>
      </pc:sldChg>
      <pc:sldChg chg="modSp mod modNotes">
        <pc:chgData name="Tommy McClure" userId="5f57beb918c8a44c" providerId="LiveId" clId="{F234B73E-884D-4FF6-B851-BABA409536DA}" dt="2023-02-18T23:03:58.247" v="2728" actId="27636"/>
        <pc:sldMkLst>
          <pc:docMk/>
          <pc:sldMk cId="2970185068" sldId="380"/>
        </pc:sldMkLst>
        <pc:spChg chg="mod">
          <ac:chgData name="Tommy McClure" userId="5f57beb918c8a44c" providerId="LiveId" clId="{F234B73E-884D-4FF6-B851-BABA409536DA}" dt="2023-02-17T18:48:37.220" v="2176" actId="1036"/>
          <ac:spMkLst>
            <pc:docMk/>
            <pc:sldMk cId="2970185068" sldId="380"/>
            <ac:spMk id="4" creationId="{FDB3C018-6904-4094-85A6-7BAF69A201A5}"/>
          </ac:spMkLst>
        </pc:spChg>
        <pc:spChg chg="mod">
          <ac:chgData name="Tommy McClure" userId="5f57beb918c8a44c" providerId="LiveId" clId="{F234B73E-884D-4FF6-B851-BABA409536DA}" dt="2023-02-17T18:48:25.147" v="2158" actId="1076"/>
          <ac:spMkLst>
            <pc:docMk/>
            <pc:sldMk cId="2970185068" sldId="380"/>
            <ac:spMk id="10" creationId="{BB8A7FBA-4C4C-4440-9886-90F8BD6246FB}"/>
          </ac:spMkLst>
        </pc:spChg>
      </pc:sldChg>
      <pc:sldChg chg="modSp modAnim modNotes">
        <pc:chgData name="Tommy McClure" userId="5f57beb918c8a44c" providerId="LiveId" clId="{F234B73E-884D-4FF6-B851-BABA409536DA}" dt="2023-02-18T22:57:18.683" v="2666" actId="14100"/>
        <pc:sldMkLst>
          <pc:docMk/>
          <pc:sldMk cId="3255507916" sldId="381"/>
        </pc:sldMkLst>
        <pc:spChg chg="mod">
          <ac:chgData name="Tommy McClure" userId="5f57beb918c8a44c" providerId="LiveId" clId="{F234B73E-884D-4FF6-B851-BABA409536DA}" dt="2023-02-17T18:52:35.026" v="2192" actId="207"/>
          <ac:spMkLst>
            <pc:docMk/>
            <pc:sldMk cId="3255507916" sldId="381"/>
            <ac:spMk id="3" creationId="{D659034C-97B4-FFF4-CC45-740377DDEBDD}"/>
          </ac:spMkLst>
        </pc:spChg>
      </pc:sldChg>
      <pc:sldChg chg="modSp modNotes">
        <pc:chgData name="Tommy McClure" userId="5f57beb918c8a44c" providerId="LiveId" clId="{F234B73E-884D-4FF6-B851-BABA409536DA}" dt="2023-02-18T22:58:46.702" v="2683" actId="255"/>
        <pc:sldMkLst>
          <pc:docMk/>
          <pc:sldMk cId="2434343078" sldId="382"/>
        </pc:sldMkLst>
        <pc:spChg chg="mod">
          <ac:chgData name="Tommy McClure" userId="5f57beb918c8a44c" providerId="LiveId" clId="{F234B73E-884D-4FF6-B851-BABA409536DA}" dt="2023-02-17T18:14:49.882" v="1985" actId="20577"/>
          <ac:spMkLst>
            <pc:docMk/>
            <pc:sldMk cId="2434343078" sldId="382"/>
            <ac:spMk id="3" creationId="{7D385F64-D08E-60FD-C594-8C980B1795A0}"/>
          </ac:spMkLst>
        </pc:spChg>
      </pc:sldChg>
      <pc:sldChg chg="modAnim modNotes">
        <pc:chgData name="Tommy McClure" userId="5f57beb918c8a44c" providerId="LiveId" clId="{F234B73E-884D-4FF6-B851-BABA409536DA}" dt="2023-02-18T22:59:16.147" v="2687" actId="14100"/>
        <pc:sldMkLst>
          <pc:docMk/>
          <pc:sldMk cId="2249045095" sldId="383"/>
        </pc:sldMkLst>
      </pc:sldChg>
      <pc:sldChg chg="modNotes">
        <pc:chgData name="Tommy McClure" userId="5f57beb918c8a44c" providerId="LiveId" clId="{F234B73E-884D-4FF6-B851-BABA409536DA}" dt="2023-02-18T22:59:40.986" v="2691" actId="14100"/>
        <pc:sldMkLst>
          <pc:docMk/>
          <pc:sldMk cId="402355501" sldId="384"/>
        </pc:sldMkLst>
      </pc:sldChg>
      <pc:sldChg chg="modSp mod modAnim modNotes modNotesTx">
        <pc:chgData name="Tommy McClure" userId="5f57beb918c8a44c" providerId="LiveId" clId="{F234B73E-884D-4FF6-B851-BABA409536DA}" dt="2023-02-18T23:00:21.560" v="2695" actId="14100"/>
        <pc:sldMkLst>
          <pc:docMk/>
          <pc:sldMk cId="2010114759" sldId="385"/>
        </pc:sldMkLst>
        <pc:spChg chg="mod">
          <ac:chgData name="Tommy McClure" userId="5f57beb918c8a44c" providerId="LiveId" clId="{F234B73E-884D-4FF6-B851-BABA409536DA}" dt="2023-02-17T15:42:38.139" v="75" actId="255"/>
          <ac:spMkLst>
            <pc:docMk/>
            <pc:sldMk cId="2010114759" sldId="385"/>
            <ac:spMk id="2" creationId="{901DB443-AB3C-A21C-E324-DEC32283B03A}"/>
          </ac:spMkLst>
        </pc:spChg>
        <pc:spChg chg="mod">
          <ac:chgData name="Tommy McClure" userId="5f57beb918c8a44c" providerId="LiveId" clId="{F234B73E-884D-4FF6-B851-BABA409536DA}" dt="2023-02-17T18:18:51.288" v="1996" actId="113"/>
          <ac:spMkLst>
            <pc:docMk/>
            <pc:sldMk cId="2010114759" sldId="385"/>
            <ac:spMk id="3" creationId="{7D385F64-D08E-60FD-C594-8C980B1795A0}"/>
          </ac:spMkLst>
        </pc:spChg>
      </pc:sldChg>
      <pc:sldChg chg="modSp mod modNotes modNotesTx">
        <pc:chgData name="Tommy McClure" userId="5f57beb918c8a44c" providerId="LiveId" clId="{F234B73E-884D-4FF6-B851-BABA409536DA}" dt="2023-02-18T23:00:53.506" v="2701" actId="14100"/>
        <pc:sldMkLst>
          <pc:docMk/>
          <pc:sldMk cId="1292554267" sldId="386"/>
        </pc:sldMkLst>
        <pc:spChg chg="mod">
          <ac:chgData name="Tommy McClure" userId="5f57beb918c8a44c" providerId="LiveId" clId="{F234B73E-884D-4FF6-B851-BABA409536DA}" dt="2023-02-17T15:43:47.654" v="94" actId="27636"/>
          <ac:spMkLst>
            <pc:docMk/>
            <pc:sldMk cId="1292554267" sldId="386"/>
            <ac:spMk id="2" creationId="{901DB443-AB3C-A21C-E324-DEC32283B03A}"/>
          </ac:spMkLst>
        </pc:spChg>
        <pc:spChg chg="mod">
          <ac:chgData name="Tommy McClure" userId="5f57beb918c8a44c" providerId="LiveId" clId="{F234B73E-884D-4FF6-B851-BABA409536DA}" dt="2023-02-17T17:07:31.683" v="1495" actId="20577"/>
          <ac:spMkLst>
            <pc:docMk/>
            <pc:sldMk cId="1292554267" sldId="386"/>
            <ac:spMk id="3" creationId="{7D385F64-D08E-60FD-C594-8C980B1795A0}"/>
          </ac:spMkLst>
        </pc:spChg>
      </pc:sldChg>
      <pc:sldChg chg="modSp mod modAnim modNotes modNotesTx">
        <pc:chgData name="Tommy McClure" userId="5f57beb918c8a44c" providerId="LiveId" clId="{F234B73E-884D-4FF6-B851-BABA409536DA}" dt="2023-02-18T23:01:12.364" v="2705" actId="14100"/>
        <pc:sldMkLst>
          <pc:docMk/>
          <pc:sldMk cId="1907042032" sldId="387"/>
        </pc:sldMkLst>
        <pc:spChg chg="mod">
          <ac:chgData name="Tommy McClure" userId="5f57beb918c8a44c" providerId="LiveId" clId="{F234B73E-884D-4FF6-B851-BABA409536DA}" dt="2023-02-17T15:44:15.686" v="111" actId="27636"/>
          <ac:spMkLst>
            <pc:docMk/>
            <pc:sldMk cId="1907042032" sldId="387"/>
            <ac:spMk id="2" creationId="{901DB443-AB3C-A21C-E324-DEC32283B03A}"/>
          </ac:spMkLst>
        </pc:spChg>
        <pc:spChg chg="mod">
          <ac:chgData name="Tommy McClure" userId="5f57beb918c8a44c" providerId="LiveId" clId="{F234B73E-884D-4FF6-B851-BABA409536DA}" dt="2023-02-17T17:08:06.145" v="1522" actId="20577"/>
          <ac:spMkLst>
            <pc:docMk/>
            <pc:sldMk cId="1907042032" sldId="387"/>
            <ac:spMk id="3" creationId="{7D385F64-D08E-60FD-C594-8C980B1795A0}"/>
          </ac:spMkLst>
        </pc:spChg>
        <pc:spChg chg="mod">
          <ac:chgData name="Tommy McClure" userId="5f57beb918c8a44c" providerId="LiveId" clId="{F234B73E-884D-4FF6-B851-BABA409536DA}" dt="2023-02-17T18:31:20.629" v="2150" actId="1038"/>
          <ac:spMkLst>
            <pc:docMk/>
            <pc:sldMk cId="1907042032" sldId="387"/>
            <ac:spMk id="4" creationId="{828B6033-CCCC-FF58-BE45-6E1944BE91C2}"/>
          </ac:spMkLst>
        </pc:spChg>
      </pc:sldChg>
      <pc:sldChg chg="modSp mod modAnim modNotes modNotesTx">
        <pc:chgData name="Tommy McClure" userId="5f57beb918c8a44c" providerId="LiveId" clId="{F234B73E-884D-4FF6-B851-BABA409536DA}" dt="2023-02-18T23:01:40.987" v="2710" actId="14100"/>
        <pc:sldMkLst>
          <pc:docMk/>
          <pc:sldMk cId="325929339" sldId="388"/>
        </pc:sldMkLst>
        <pc:spChg chg="mod">
          <ac:chgData name="Tommy McClure" userId="5f57beb918c8a44c" providerId="LiveId" clId="{F234B73E-884D-4FF6-B851-BABA409536DA}" dt="2023-02-17T18:30:10.751" v="2121" actId="20577"/>
          <ac:spMkLst>
            <pc:docMk/>
            <pc:sldMk cId="325929339" sldId="388"/>
            <ac:spMk id="2" creationId="{901DB443-AB3C-A21C-E324-DEC32283B03A}"/>
          </ac:spMkLst>
        </pc:spChg>
        <pc:spChg chg="mod">
          <ac:chgData name="Tommy McClure" userId="5f57beb918c8a44c" providerId="LiveId" clId="{F234B73E-884D-4FF6-B851-BABA409536DA}" dt="2023-02-17T19:52:41.116" v="2659" actId="20577"/>
          <ac:spMkLst>
            <pc:docMk/>
            <pc:sldMk cId="325929339" sldId="388"/>
            <ac:spMk id="3" creationId="{7D385F64-D08E-60FD-C594-8C980B1795A0}"/>
          </ac:spMkLst>
        </pc:spChg>
        <pc:spChg chg="mod">
          <ac:chgData name="Tommy McClure" userId="5f57beb918c8a44c" providerId="LiveId" clId="{F234B73E-884D-4FF6-B851-BABA409536DA}" dt="2023-02-17T15:50:50.511" v="222" actId="1076"/>
          <ac:spMkLst>
            <pc:docMk/>
            <pc:sldMk cId="325929339" sldId="388"/>
            <ac:spMk id="4" creationId="{828B6033-CCCC-FF58-BE45-6E1944BE91C2}"/>
          </ac:spMkLst>
        </pc:spChg>
      </pc:sldChg>
      <pc:sldChg chg="modSp add mod modAnim modNotes modNotesTx">
        <pc:chgData name="Tommy McClure" userId="5f57beb918c8a44c" providerId="LiveId" clId="{F234B73E-884D-4FF6-B851-BABA409536DA}" dt="2023-02-18T23:02:16.341" v="2715" actId="207"/>
        <pc:sldMkLst>
          <pc:docMk/>
          <pc:sldMk cId="2520949631" sldId="389"/>
        </pc:sldMkLst>
        <pc:spChg chg="mod">
          <ac:chgData name="Tommy McClure" userId="5f57beb918c8a44c" providerId="LiveId" clId="{F234B73E-884D-4FF6-B851-BABA409536DA}" dt="2023-02-17T18:30:24.501" v="2131" actId="20577"/>
          <ac:spMkLst>
            <pc:docMk/>
            <pc:sldMk cId="2520949631" sldId="389"/>
            <ac:spMk id="2" creationId="{901DB443-AB3C-A21C-E324-DEC32283B03A}"/>
          </ac:spMkLst>
        </pc:spChg>
        <pc:spChg chg="mod">
          <ac:chgData name="Tommy McClure" userId="5f57beb918c8a44c" providerId="LiveId" clId="{F234B73E-884D-4FF6-B851-BABA409536DA}" dt="2023-02-17T19:05:26.523" v="2199" actId="14100"/>
          <ac:spMkLst>
            <pc:docMk/>
            <pc:sldMk cId="2520949631" sldId="389"/>
            <ac:spMk id="3" creationId="{7D385F64-D08E-60FD-C594-8C980B1795A0}"/>
          </ac:spMkLst>
        </pc:spChg>
      </pc:sldChg>
      <pc:sldChg chg="modSp add del mod modAnim modNotesTx">
        <pc:chgData name="Tommy McClure" userId="5f57beb918c8a44c" providerId="LiveId" clId="{F234B73E-884D-4FF6-B851-BABA409536DA}" dt="2023-02-17T19:51:36.635" v="2629" actId="2696"/>
        <pc:sldMkLst>
          <pc:docMk/>
          <pc:sldMk cId="3658587514" sldId="390"/>
        </pc:sldMkLst>
        <pc:spChg chg="mod">
          <ac:chgData name="Tommy McClure" userId="5f57beb918c8a44c" providerId="LiveId" clId="{F234B73E-884D-4FF6-B851-BABA409536DA}" dt="2023-02-17T18:30:42.159" v="2148" actId="14100"/>
          <ac:spMkLst>
            <pc:docMk/>
            <pc:sldMk cId="3658587514" sldId="390"/>
            <ac:spMk id="2" creationId="{901DB443-AB3C-A21C-E324-DEC32283B03A}"/>
          </ac:spMkLst>
        </pc:spChg>
        <pc:spChg chg="mod">
          <ac:chgData name="Tommy McClure" userId="5f57beb918c8a44c" providerId="LiveId" clId="{F234B73E-884D-4FF6-B851-BABA409536DA}" dt="2023-02-17T19:10:49.105" v="2224" actId="948"/>
          <ac:spMkLst>
            <pc:docMk/>
            <pc:sldMk cId="3658587514" sldId="390"/>
            <ac:spMk id="3" creationId="{7D385F64-D08E-60FD-C594-8C980B1795A0}"/>
          </ac:spMkLst>
        </pc:spChg>
      </pc:sldChg>
      <pc:sldChg chg="modSp add mod modAnim modNotes modNotesTx">
        <pc:chgData name="Tommy McClure" userId="5f57beb918c8a44c" providerId="LiveId" clId="{F234B73E-884D-4FF6-B851-BABA409536DA}" dt="2023-02-18T23:02:34.174" v="2719" actId="14100"/>
        <pc:sldMkLst>
          <pc:docMk/>
          <pc:sldMk cId="1659054834" sldId="391"/>
        </pc:sldMkLst>
        <pc:spChg chg="mod">
          <ac:chgData name="Tommy McClure" userId="5f57beb918c8a44c" providerId="LiveId" clId="{F234B73E-884D-4FF6-B851-BABA409536DA}" dt="2023-02-17T19:16:55.100" v="2565" actId="20577"/>
          <ac:spMkLst>
            <pc:docMk/>
            <pc:sldMk cId="1659054834" sldId="391"/>
            <ac:spMk id="3" creationId="{7D385F64-D08E-60FD-C594-8C980B1795A0}"/>
          </ac:spMkLst>
        </pc:spChg>
      </pc:sldChg>
    </pc:docChg>
  </pc:docChgLst>
  <pc:docChgLst>
    <pc:chgData name="Tommy McClure" userId="5f57beb918c8a44c" providerId="LiveId" clId="{07556177-D7BB-48CE-8CCC-665F4A6A086F}"/>
    <pc:docChg chg="undo custSel addSld delSld modSld sldOrd">
      <pc:chgData name="Tommy McClure" userId="5f57beb918c8a44c" providerId="LiveId" clId="{07556177-D7BB-48CE-8CCC-665F4A6A086F}" dt="2023-04-23T13:46:38.807" v="7937" actId="255"/>
      <pc:docMkLst>
        <pc:docMk/>
      </pc:docMkLst>
      <pc:sldChg chg="del">
        <pc:chgData name="Tommy McClure" userId="5f57beb918c8a44c" providerId="LiveId" clId="{07556177-D7BB-48CE-8CCC-665F4A6A086F}" dt="2023-04-21T22:54:27.320" v="1" actId="2696"/>
        <pc:sldMkLst>
          <pc:docMk/>
          <pc:sldMk cId="2127745304" sldId="256"/>
        </pc:sldMkLst>
      </pc:sldChg>
      <pc:sldChg chg="del">
        <pc:chgData name="Tommy McClure" userId="5f57beb918c8a44c" providerId="LiveId" clId="{07556177-D7BB-48CE-8CCC-665F4A6A086F}" dt="2023-04-21T22:56:24.442" v="12" actId="2696"/>
        <pc:sldMkLst>
          <pc:docMk/>
          <pc:sldMk cId="2656312354" sldId="257"/>
        </pc:sldMkLst>
      </pc:sldChg>
      <pc:sldChg chg="modSp mod ord modAnim modNotes modNotesTx">
        <pc:chgData name="Tommy McClure" userId="5f57beb918c8a44c" providerId="LiveId" clId="{07556177-D7BB-48CE-8CCC-665F4A6A086F}" dt="2023-04-23T13:44:52.966" v="7934" actId="20577"/>
        <pc:sldMkLst>
          <pc:docMk/>
          <pc:sldMk cId="2111996689" sldId="259"/>
        </pc:sldMkLst>
        <pc:spChg chg="mod">
          <ac:chgData name="Tommy McClure" userId="5f57beb918c8a44c" providerId="LiveId" clId="{07556177-D7BB-48CE-8CCC-665F4A6A086F}" dt="2023-04-22T19:17:15.158" v="7423" actId="114"/>
          <ac:spMkLst>
            <pc:docMk/>
            <pc:sldMk cId="2111996689" sldId="259"/>
            <ac:spMk id="2" creationId="{901DB443-AB3C-A21C-E324-DEC32283B03A}"/>
          </ac:spMkLst>
        </pc:spChg>
        <pc:spChg chg="mod">
          <ac:chgData name="Tommy McClure" userId="5f57beb918c8a44c" providerId="LiveId" clId="{07556177-D7BB-48CE-8CCC-665F4A6A086F}" dt="2023-04-22T20:18:25.567" v="7627" actId="313"/>
          <ac:spMkLst>
            <pc:docMk/>
            <pc:sldMk cId="2111996689" sldId="259"/>
            <ac:spMk id="3" creationId="{7D385F64-D08E-60FD-C594-8C980B1795A0}"/>
          </ac:spMkLst>
        </pc:spChg>
        <pc:spChg chg="mod">
          <ac:chgData name="Tommy McClure" userId="5f57beb918c8a44c" providerId="LiveId" clId="{07556177-D7BB-48CE-8CCC-665F4A6A086F}" dt="2023-04-21T23:07:12.423" v="364" actId="114"/>
          <ac:spMkLst>
            <pc:docMk/>
            <pc:sldMk cId="2111996689" sldId="259"/>
            <ac:spMk id="4" creationId="{828B6033-CCCC-FF58-BE45-6E1944BE91C2}"/>
          </ac:spMkLst>
        </pc:spChg>
      </pc:sldChg>
      <pc:sldChg chg="del">
        <pc:chgData name="Tommy McClure" userId="5f57beb918c8a44c" providerId="LiveId" clId="{07556177-D7BB-48CE-8CCC-665F4A6A086F}" dt="2023-04-22T06:53:18.823" v="5774" actId="2696"/>
        <pc:sldMkLst>
          <pc:docMk/>
          <pc:sldMk cId="3506111600" sldId="263"/>
        </pc:sldMkLst>
      </pc:sldChg>
      <pc:sldChg chg="modNotes">
        <pc:chgData name="Tommy McClure" userId="5f57beb918c8a44c" providerId="LiveId" clId="{07556177-D7BB-48CE-8CCC-665F4A6A086F}" dt="2023-04-21T22:54:23.662" v="0" actId="27636"/>
        <pc:sldMkLst>
          <pc:docMk/>
          <pc:sldMk cId="2970185068" sldId="380"/>
        </pc:sldMkLst>
      </pc:sldChg>
      <pc:sldChg chg="del">
        <pc:chgData name="Tommy McClure" userId="5f57beb918c8a44c" providerId="LiveId" clId="{07556177-D7BB-48CE-8CCC-665F4A6A086F}" dt="2023-04-21T22:55:02.468" v="5" actId="2696"/>
        <pc:sldMkLst>
          <pc:docMk/>
          <pc:sldMk cId="3255507916" sldId="381"/>
        </pc:sldMkLst>
      </pc:sldChg>
      <pc:sldChg chg="del">
        <pc:chgData name="Tommy McClure" userId="5f57beb918c8a44c" providerId="LiveId" clId="{07556177-D7BB-48CE-8CCC-665F4A6A086F}" dt="2023-04-22T06:52:14.792" v="5765" actId="2696"/>
        <pc:sldMkLst>
          <pc:docMk/>
          <pc:sldMk cId="2434343078" sldId="382"/>
        </pc:sldMkLst>
      </pc:sldChg>
      <pc:sldChg chg="del">
        <pc:chgData name="Tommy McClure" userId="5f57beb918c8a44c" providerId="LiveId" clId="{07556177-D7BB-48CE-8CCC-665F4A6A086F}" dt="2023-04-22T06:52:17.562" v="5766" actId="2696"/>
        <pc:sldMkLst>
          <pc:docMk/>
          <pc:sldMk cId="2249045095" sldId="383"/>
        </pc:sldMkLst>
      </pc:sldChg>
      <pc:sldChg chg="del">
        <pc:chgData name="Tommy McClure" userId="5f57beb918c8a44c" providerId="LiveId" clId="{07556177-D7BB-48CE-8CCC-665F4A6A086F}" dt="2023-04-22T06:52:19.772" v="5767" actId="2696"/>
        <pc:sldMkLst>
          <pc:docMk/>
          <pc:sldMk cId="402355501" sldId="384"/>
        </pc:sldMkLst>
      </pc:sldChg>
      <pc:sldChg chg="del">
        <pc:chgData name="Tommy McClure" userId="5f57beb918c8a44c" providerId="LiveId" clId="{07556177-D7BB-48CE-8CCC-665F4A6A086F}" dt="2023-04-22T06:52:25.602" v="5768" actId="2696"/>
        <pc:sldMkLst>
          <pc:docMk/>
          <pc:sldMk cId="2010114759" sldId="385"/>
        </pc:sldMkLst>
      </pc:sldChg>
      <pc:sldChg chg="del">
        <pc:chgData name="Tommy McClure" userId="5f57beb918c8a44c" providerId="LiveId" clId="{07556177-D7BB-48CE-8CCC-665F4A6A086F}" dt="2023-04-22T06:52:28.864" v="5769" actId="2696"/>
        <pc:sldMkLst>
          <pc:docMk/>
          <pc:sldMk cId="1292554267" sldId="386"/>
        </pc:sldMkLst>
      </pc:sldChg>
      <pc:sldChg chg="del">
        <pc:chgData name="Tommy McClure" userId="5f57beb918c8a44c" providerId="LiveId" clId="{07556177-D7BB-48CE-8CCC-665F4A6A086F}" dt="2023-04-22T06:52:31.385" v="5770" actId="2696"/>
        <pc:sldMkLst>
          <pc:docMk/>
          <pc:sldMk cId="1907042032" sldId="387"/>
        </pc:sldMkLst>
      </pc:sldChg>
      <pc:sldChg chg="del">
        <pc:chgData name="Tommy McClure" userId="5f57beb918c8a44c" providerId="LiveId" clId="{07556177-D7BB-48CE-8CCC-665F4A6A086F}" dt="2023-04-22T06:52:33.818" v="5771" actId="2696"/>
        <pc:sldMkLst>
          <pc:docMk/>
          <pc:sldMk cId="325929339" sldId="388"/>
        </pc:sldMkLst>
      </pc:sldChg>
      <pc:sldChg chg="del">
        <pc:chgData name="Tommy McClure" userId="5f57beb918c8a44c" providerId="LiveId" clId="{07556177-D7BB-48CE-8CCC-665F4A6A086F}" dt="2023-04-22T06:52:36.686" v="5772" actId="2696"/>
        <pc:sldMkLst>
          <pc:docMk/>
          <pc:sldMk cId="2520949631" sldId="389"/>
        </pc:sldMkLst>
      </pc:sldChg>
      <pc:sldChg chg="del">
        <pc:chgData name="Tommy McClure" userId="5f57beb918c8a44c" providerId="LiveId" clId="{07556177-D7BB-48CE-8CCC-665F4A6A086F}" dt="2023-04-22T06:52:39.387" v="5773" actId="2696"/>
        <pc:sldMkLst>
          <pc:docMk/>
          <pc:sldMk cId="1659054834" sldId="391"/>
        </pc:sldMkLst>
      </pc:sldChg>
      <pc:sldChg chg="addSp del delDesignElem">
        <pc:chgData name="Tommy McClure" userId="5f57beb918c8a44c" providerId="LiveId" clId="{07556177-D7BB-48CE-8CCC-665F4A6A086F}" dt="2023-04-21T22:54:54.735" v="3"/>
        <pc:sldMkLst>
          <pc:docMk/>
          <pc:sldMk cId="1833987160" sldId="393"/>
        </pc:sldMkLst>
        <pc:spChg chg="add">
          <ac:chgData name="Tommy McClure" userId="5f57beb918c8a44c" providerId="LiveId" clId="{07556177-D7BB-48CE-8CCC-665F4A6A086F}" dt="2023-04-21T22:54:54.735" v="3"/>
          <ac:spMkLst>
            <pc:docMk/>
            <pc:sldMk cId="1833987160" sldId="393"/>
            <ac:spMk id="16" creationId="{8E8DBDA3-652C-4F87-B53B-7F73AC8F4FF9}"/>
          </ac:spMkLst>
        </pc:spChg>
        <pc:spChg chg="add">
          <ac:chgData name="Tommy McClure" userId="5f57beb918c8a44c" providerId="LiveId" clId="{07556177-D7BB-48CE-8CCC-665F4A6A086F}" dt="2023-04-21T22:54:54.735" v="3"/>
          <ac:spMkLst>
            <pc:docMk/>
            <pc:sldMk cId="1833987160" sldId="393"/>
            <ac:spMk id="17" creationId="{42187232-3845-418F-A17C-C138F01D98AB}"/>
          </ac:spMkLst>
        </pc:spChg>
      </pc:sldChg>
      <pc:sldChg chg="add modNotes">
        <pc:chgData name="Tommy McClure" userId="5f57beb918c8a44c" providerId="LiveId" clId="{07556177-D7BB-48CE-8CCC-665F4A6A086F}" dt="2023-04-23T13:09:02.278" v="7702" actId="113"/>
        <pc:sldMkLst>
          <pc:docMk/>
          <pc:sldMk cId="1942737682" sldId="393"/>
        </pc:sldMkLst>
      </pc:sldChg>
      <pc:sldChg chg="modSp add modAnim">
        <pc:chgData name="Tommy McClure" userId="5f57beb918c8a44c" providerId="LiveId" clId="{07556177-D7BB-48CE-8CCC-665F4A6A086F}" dt="2023-04-21T23:17:54.132" v="856" actId="20577"/>
        <pc:sldMkLst>
          <pc:docMk/>
          <pc:sldMk cId="135276643" sldId="394"/>
        </pc:sldMkLst>
        <pc:spChg chg="mod">
          <ac:chgData name="Tommy McClure" userId="5f57beb918c8a44c" providerId="LiveId" clId="{07556177-D7BB-48CE-8CCC-665F4A6A086F}" dt="2023-04-21T23:17:54.132" v="856" actId="20577"/>
          <ac:spMkLst>
            <pc:docMk/>
            <pc:sldMk cId="135276643" sldId="394"/>
            <ac:spMk id="3" creationId="{D659034C-97B4-FFF4-CC45-740377DDEBDD}"/>
          </ac:spMkLst>
        </pc:spChg>
      </pc:sldChg>
      <pc:sldChg chg="addSp del delDesignElem">
        <pc:chgData name="Tommy McClure" userId="5f57beb918c8a44c" providerId="LiveId" clId="{07556177-D7BB-48CE-8CCC-665F4A6A086F}" dt="2023-04-21T22:55:33.754" v="7"/>
        <pc:sldMkLst>
          <pc:docMk/>
          <pc:sldMk cId="3290561585" sldId="394"/>
        </pc:sldMkLst>
        <pc:spChg chg="add">
          <ac:chgData name="Tommy McClure" userId="5f57beb918c8a44c" providerId="LiveId" clId="{07556177-D7BB-48CE-8CCC-665F4A6A086F}" dt="2023-04-21T22:55:33.754" v="7"/>
          <ac:spMkLst>
            <pc:docMk/>
            <pc:sldMk cId="3290561585" sldId="394"/>
            <ac:spMk id="16" creationId="{8E8DBDA3-652C-4F87-B53B-7F73AC8F4FF9}"/>
          </ac:spMkLst>
        </pc:spChg>
        <pc:spChg chg="add">
          <ac:chgData name="Tommy McClure" userId="5f57beb918c8a44c" providerId="LiveId" clId="{07556177-D7BB-48CE-8CCC-665F4A6A086F}" dt="2023-04-21T22:55:33.754" v="7"/>
          <ac:spMkLst>
            <pc:docMk/>
            <pc:sldMk cId="3290561585" sldId="394"/>
            <ac:spMk id="17" creationId="{42187232-3845-418F-A17C-C138F01D98AB}"/>
          </ac:spMkLst>
        </pc:spChg>
      </pc:sldChg>
      <pc:sldChg chg="del delDesignElem">
        <pc:chgData name="Tommy McClure" userId="5f57beb918c8a44c" providerId="LiveId" clId="{07556177-D7BB-48CE-8CCC-665F4A6A086F}" dt="2023-04-21T22:56:08.583" v="11" actId="2696"/>
        <pc:sldMkLst>
          <pc:docMk/>
          <pc:sldMk cId="448144889" sldId="395"/>
        </pc:sldMkLst>
      </pc:sldChg>
      <pc:sldChg chg="modSp add modNotes">
        <pc:chgData name="Tommy McClure" userId="5f57beb918c8a44c" providerId="LiveId" clId="{07556177-D7BB-48CE-8CCC-665F4A6A086F}" dt="2023-04-23T13:10:48.415" v="7704" actId="113"/>
        <pc:sldMkLst>
          <pc:docMk/>
          <pc:sldMk cId="3510744866" sldId="396"/>
        </pc:sldMkLst>
        <pc:spChg chg="mod">
          <ac:chgData name="Tommy McClure" userId="5f57beb918c8a44c" providerId="LiveId" clId="{07556177-D7BB-48CE-8CCC-665F4A6A086F}" dt="2023-04-22T19:33:06.713" v="7580" actId="20577"/>
          <ac:spMkLst>
            <pc:docMk/>
            <pc:sldMk cId="3510744866" sldId="396"/>
            <ac:spMk id="3" creationId="{D659034C-97B4-FFF4-CC45-740377DDEBDD}"/>
          </ac:spMkLst>
        </pc:spChg>
      </pc:sldChg>
      <pc:sldChg chg="modSp add mod modAnim">
        <pc:chgData name="Tommy McClure" userId="5f57beb918c8a44c" providerId="LiveId" clId="{07556177-D7BB-48CE-8CCC-665F4A6A086F}" dt="2023-04-21T23:17:23.906" v="853" actId="20577"/>
        <pc:sldMkLst>
          <pc:docMk/>
          <pc:sldMk cId="982066119" sldId="397"/>
        </pc:sldMkLst>
        <pc:spChg chg="mod">
          <ac:chgData name="Tommy McClure" userId="5f57beb918c8a44c" providerId="LiveId" clId="{07556177-D7BB-48CE-8CCC-665F4A6A086F}" dt="2023-04-21T23:17:23.906" v="853" actId="20577"/>
          <ac:spMkLst>
            <pc:docMk/>
            <pc:sldMk cId="982066119" sldId="397"/>
            <ac:spMk id="3" creationId="{D659034C-97B4-FFF4-CC45-740377DDEBDD}"/>
          </ac:spMkLst>
        </pc:spChg>
      </pc:sldChg>
      <pc:sldChg chg="modSp add modNotes">
        <pc:chgData name="Tommy McClure" userId="5f57beb918c8a44c" providerId="LiveId" clId="{07556177-D7BB-48CE-8CCC-665F4A6A086F}" dt="2023-04-23T13:12:28.334" v="7705" actId="113"/>
        <pc:sldMkLst>
          <pc:docMk/>
          <pc:sldMk cId="2225338021" sldId="398"/>
        </pc:sldMkLst>
        <pc:spChg chg="mod">
          <ac:chgData name="Tommy McClure" userId="5f57beb918c8a44c" providerId="LiveId" clId="{07556177-D7BB-48CE-8CCC-665F4A6A086F}" dt="2023-04-22T19:12:46.150" v="7405" actId="115"/>
          <ac:spMkLst>
            <pc:docMk/>
            <pc:sldMk cId="2225338021" sldId="398"/>
            <ac:spMk id="2" creationId="{901DB443-AB3C-A21C-E324-DEC32283B03A}"/>
          </ac:spMkLst>
        </pc:spChg>
      </pc:sldChg>
      <pc:sldChg chg="new del">
        <pc:chgData name="Tommy McClure" userId="5f57beb918c8a44c" providerId="LiveId" clId="{07556177-D7BB-48CE-8CCC-665F4A6A086F}" dt="2023-04-22T06:52:11.543" v="5764" actId="2696"/>
        <pc:sldMkLst>
          <pc:docMk/>
          <pc:sldMk cId="1484858069" sldId="399"/>
        </pc:sldMkLst>
      </pc:sldChg>
      <pc:sldChg chg="new del">
        <pc:chgData name="Tommy McClure" userId="5f57beb918c8a44c" providerId="LiveId" clId="{07556177-D7BB-48CE-8CCC-665F4A6A086F}" dt="2023-04-22T06:52:08.656" v="5763" actId="2696"/>
        <pc:sldMkLst>
          <pc:docMk/>
          <pc:sldMk cId="2052249361" sldId="400"/>
        </pc:sldMkLst>
      </pc:sldChg>
      <pc:sldChg chg="modSp add mod ord modNotes">
        <pc:chgData name="Tommy McClure" userId="5f57beb918c8a44c" providerId="LiveId" clId="{07556177-D7BB-48CE-8CCC-665F4A6A086F}" dt="2023-04-23T02:36:38.277" v="7631" actId="255"/>
        <pc:sldMkLst>
          <pc:docMk/>
          <pc:sldMk cId="244132810" sldId="401"/>
        </pc:sldMkLst>
        <pc:spChg chg="mod">
          <ac:chgData name="Tommy McClure" userId="5f57beb918c8a44c" providerId="LiveId" clId="{07556177-D7BB-48CE-8CCC-665F4A6A086F}" dt="2023-04-22T19:12:54.156" v="7407" actId="115"/>
          <ac:spMkLst>
            <pc:docMk/>
            <pc:sldMk cId="244132810" sldId="401"/>
            <ac:spMk id="2" creationId="{901DB443-AB3C-A21C-E324-DEC32283B03A}"/>
          </ac:spMkLst>
        </pc:spChg>
        <pc:spChg chg="mod">
          <ac:chgData name="Tommy McClure" userId="5f57beb918c8a44c" providerId="LiveId" clId="{07556177-D7BB-48CE-8CCC-665F4A6A086F}" dt="2023-04-22T19:35:48.603" v="7582" actId="115"/>
          <ac:spMkLst>
            <pc:docMk/>
            <pc:sldMk cId="244132810" sldId="401"/>
            <ac:spMk id="3" creationId="{7D385F64-D08E-60FD-C594-8C980B1795A0}"/>
          </ac:spMkLst>
        </pc:spChg>
      </pc:sldChg>
      <pc:sldChg chg="modSp add mod modAnim modNotes modNotesTx">
        <pc:chgData name="Tommy McClure" userId="5f57beb918c8a44c" providerId="LiveId" clId="{07556177-D7BB-48CE-8CCC-665F4A6A086F}" dt="2023-04-23T13:46:12.636" v="7935" actId="255"/>
        <pc:sldMkLst>
          <pc:docMk/>
          <pc:sldMk cId="1673941765" sldId="402"/>
        </pc:sldMkLst>
        <pc:spChg chg="mod">
          <ac:chgData name="Tommy McClure" userId="5f57beb918c8a44c" providerId="LiveId" clId="{07556177-D7BB-48CE-8CCC-665F4A6A086F}" dt="2023-04-22T19:17:23.791" v="7425" actId="114"/>
          <ac:spMkLst>
            <pc:docMk/>
            <pc:sldMk cId="1673941765" sldId="402"/>
            <ac:spMk id="2" creationId="{901DB443-AB3C-A21C-E324-DEC32283B03A}"/>
          </ac:spMkLst>
        </pc:spChg>
        <pc:spChg chg="mod">
          <ac:chgData name="Tommy McClure" userId="5f57beb918c8a44c" providerId="LiveId" clId="{07556177-D7BB-48CE-8CCC-665F4A6A086F}" dt="2023-04-22T19:39:22.676" v="7591" actId="27636"/>
          <ac:spMkLst>
            <pc:docMk/>
            <pc:sldMk cId="1673941765" sldId="402"/>
            <ac:spMk id="3" creationId="{7D385F64-D08E-60FD-C594-8C980B1795A0}"/>
          </ac:spMkLst>
        </pc:spChg>
      </pc:sldChg>
      <pc:sldChg chg="modSp add mod modAnim modNotes modNotesTx">
        <pc:chgData name="Tommy McClure" userId="5f57beb918c8a44c" providerId="LiveId" clId="{07556177-D7BB-48CE-8CCC-665F4A6A086F}" dt="2023-04-23T13:46:26.416" v="7936" actId="255"/>
        <pc:sldMkLst>
          <pc:docMk/>
          <pc:sldMk cId="2102326219" sldId="403"/>
        </pc:sldMkLst>
        <pc:spChg chg="mod">
          <ac:chgData name="Tommy McClure" userId="5f57beb918c8a44c" providerId="LiveId" clId="{07556177-D7BB-48CE-8CCC-665F4A6A086F}" dt="2023-04-22T19:17:32.889" v="7427" actId="114"/>
          <ac:spMkLst>
            <pc:docMk/>
            <pc:sldMk cId="2102326219" sldId="403"/>
            <ac:spMk id="2" creationId="{901DB443-AB3C-A21C-E324-DEC32283B03A}"/>
          </ac:spMkLst>
        </pc:spChg>
        <pc:spChg chg="mod">
          <ac:chgData name="Tommy McClure" userId="5f57beb918c8a44c" providerId="LiveId" clId="{07556177-D7BB-48CE-8CCC-665F4A6A086F}" dt="2023-04-22T06:08:43.098" v="4476" actId="114"/>
          <ac:spMkLst>
            <pc:docMk/>
            <pc:sldMk cId="2102326219" sldId="403"/>
            <ac:spMk id="3" creationId="{7D385F64-D08E-60FD-C594-8C980B1795A0}"/>
          </ac:spMkLst>
        </pc:spChg>
      </pc:sldChg>
      <pc:sldChg chg="addSp delSp modSp add mod modTransition modAnim modNotesTx">
        <pc:chgData name="Tommy McClure" userId="5f57beb918c8a44c" providerId="LiveId" clId="{07556177-D7BB-48CE-8CCC-665F4A6A086F}" dt="2023-04-23T13:30:58.046" v="7792" actId="113"/>
        <pc:sldMkLst>
          <pc:docMk/>
          <pc:sldMk cId="2514134092" sldId="404"/>
        </pc:sldMkLst>
        <pc:spChg chg="mod">
          <ac:chgData name="Tommy McClure" userId="5f57beb918c8a44c" providerId="LiveId" clId="{07556177-D7BB-48CE-8CCC-665F4A6A086F}" dt="2023-04-22T19:17:42.603" v="7429" actId="115"/>
          <ac:spMkLst>
            <pc:docMk/>
            <pc:sldMk cId="2514134092" sldId="404"/>
            <ac:spMk id="2" creationId="{901DB443-AB3C-A21C-E324-DEC32283B03A}"/>
          </ac:spMkLst>
        </pc:spChg>
        <pc:spChg chg="mod">
          <ac:chgData name="Tommy McClure" userId="5f57beb918c8a44c" providerId="LiveId" clId="{07556177-D7BB-48CE-8CCC-665F4A6A086F}" dt="2023-04-23T13:24:00.609" v="7734" actId="20577"/>
          <ac:spMkLst>
            <pc:docMk/>
            <pc:sldMk cId="2514134092" sldId="404"/>
            <ac:spMk id="3" creationId="{7D385F64-D08E-60FD-C594-8C980B1795A0}"/>
          </ac:spMkLst>
        </pc:spChg>
        <pc:spChg chg="del mod">
          <ac:chgData name="Tommy McClure" userId="5f57beb918c8a44c" providerId="LiveId" clId="{07556177-D7BB-48CE-8CCC-665F4A6A086F}" dt="2023-04-22T19:44:20.910" v="7623" actId="21"/>
          <ac:spMkLst>
            <pc:docMk/>
            <pc:sldMk cId="2514134092" sldId="404"/>
            <ac:spMk id="5" creationId="{E0356D97-7C64-8FE0-5A9B-7F668CA95BE3}"/>
          </ac:spMkLst>
        </pc:spChg>
        <pc:spChg chg="add mod">
          <ac:chgData name="Tommy McClure" userId="5f57beb918c8a44c" providerId="LiveId" clId="{07556177-D7BB-48CE-8CCC-665F4A6A086F}" dt="2023-04-22T19:44:26.396" v="7624"/>
          <ac:spMkLst>
            <pc:docMk/>
            <pc:sldMk cId="2514134092" sldId="404"/>
            <ac:spMk id="6" creationId="{6C3FACBF-B62F-58FC-E087-5F6E9A11E1F7}"/>
          </ac:spMkLst>
        </pc:spChg>
      </pc:sldChg>
      <pc:sldChg chg="addSp delSp modSp add mod modAnim modNotes modNotesTx">
        <pc:chgData name="Tommy McClure" userId="5f57beb918c8a44c" providerId="LiveId" clId="{07556177-D7BB-48CE-8CCC-665F4A6A086F}" dt="2023-04-23T13:46:38.807" v="7937" actId="255"/>
        <pc:sldMkLst>
          <pc:docMk/>
          <pc:sldMk cId="3656609836" sldId="405"/>
        </pc:sldMkLst>
        <pc:spChg chg="mod">
          <ac:chgData name="Tommy McClure" userId="5f57beb918c8a44c" providerId="LiveId" clId="{07556177-D7BB-48CE-8CCC-665F4A6A086F}" dt="2023-04-22T06:53:31.918" v="5776" actId="113"/>
          <ac:spMkLst>
            <pc:docMk/>
            <pc:sldMk cId="3656609836" sldId="405"/>
            <ac:spMk id="2" creationId="{901DB443-AB3C-A21C-E324-DEC32283B03A}"/>
          </ac:spMkLst>
        </pc:spChg>
        <pc:spChg chg="mod">
          <ac:chgData name="Tommy McClure" userId="5f57beb918c8a44c" providerId="LiveId" clId="{07556177-D7BB-48CE-8CCC-665F4A6A086F}" dt="2023-04-22T19:20:26.851" v="7433" actId="1076"/>
          <ac:spMkLst>
            <pc:docMk/>
            <pc:sldMk cId="3656609836" sldId="405"/>
            <ac:spMk id="3" creationId="{7D385F64-D08E-60FD-C594-8C980B1795A0}"/>
          </ac:spMkLst>
        </pc:spChg>
        <pc:spChg chg="add mod">
          <ac:chgData name="Tommy McClure" userId="5f57beb918c8a44c" providerId="LiveId" clId="{07556177-D7BB-48CE-8CCC-665F4A6A086F}" dt="2023-04-22T19:44:33.681" v="7625"/>
          <ac:spMkLst>
            <pc:docMk/>
            <pc:sldMk cId="3656609836" sldId="405"/>
            <ac:spMk id="5" creationId="{5C47E531-8D70-F0DB-9546-DB2D4DF34D38}"/>
          </ac:spMkLst>
        </pc:spChg>
        <pc:spChg chg="del">
          <ac:chgData name="Tommy McClure" userId="5f57beb918c8a44c" providerId="LiveId" clId="{07556177-D7BB-48CE-8CCC-665F4A6A086F}" dt="2023-04-22T06:31:03.397" v="5061" actId="478"/>
          <ac:spMkLst>
            <pc:docMk/>
            <pc:sldMk cId="3656609836" sldId="405"/>
            <ac:spMk id="5" creationId="{E0356D97-7C64-8FE0-5A9B-7F668CA95BE3}"/>
          </ac:spMkLst>
        </pc:spChg>
      </pc:sldChg>
      <pc:sldChg chg="modSp add mod modAnim modNotes modNotesTx">
        <pc:chgData name="Tommy McClure" userId="5f57beb918c8a44c" providerId="LiveId" clId="{07556177-D7BB-48CE-8CCC-665F4A6A086F}" dt="2023-04-23T02:37:21.575" v="7633" actId="255"/>
        <pc:sldMkLst>
          <pc:docMk/>
          <pc:sldMk cId="388343992" sldId="406"/>
        </pc:sldMkLst>
        <pc:spChg chg="mod">
          <ac:chgData name="Tommy McClure" userId="5f57beb918c8a44c" providerId="LiveId" clId="{07556177-D7BB-48CE-8CCC-665F4A6A086F}" dt="2023-04-22T19:13:06.959" v="7409" actId="115"/>
          <ac:spMkLst>
            <pc:docMk/>
            <pc:sldMk cId="388343992" sldId="406"/>
            <ac:spMk id="2" creationId="{901DB443-AB3C-A21C-E324-DEC32283B03A}"/>
          </ac:spMkLst>
        </pc:spChg>
        <pc:spChg chg="mod">
          <ac:chgData name="Tommy McClure" userId="5f57beb918c8a44c" providerId="LiveId" clId="{07556177-D7BB-48CE-8CCC-665F4A6A086F}" dt="2023-04-22T18:42:15.897" v="6522" actId="20577"/>
          <ac:spMkLst>
            <pc:docMk/>
            <pc:sldMk cId="388343992" sldId="406"/>
            <ac:spMk id="3" creationId="{7D385F64-D08E-60FD-C594-8C980B1795A0}"/>
          </ac:spMkLst>
        </pc:spChg>
      </pc:sldChg>
      <pc:sldChg chg="modSp add mod modAnim modNotes modNotesTx">
        <pc:chgData name="Tommy McClure" userId="5f57beb918c8a44c" providerId="LiveId" clId="{07556177-D7BB-48CE-8CCC-665F4A6A086F}" dt="2023-04-23T13:16:53.857" v="7707" actId="14100"/>
        <pc:sldMkLst>
          <pc:docMk/>
          <pc:sldMk cId="3017234686" sldId="407"/>
        </pc:sldMkLst>
        <pc:spChg chg="mod">
          <ac:chgData name="Tommy McClure" userId="5f57beb918c8a44c" providerId="LiveId" clId="{07556177-D7BB-48CE-8CCC-665F4A6A086F}" dt="2023-04-22T19:13:15.123" v="7411" actId="114"/>
          <ac:spMkLst>
            <pc:docMk/>
            <pc:sldMk cId="3017234686" sldId="407"/>
            <ac:spMk id="2" creationId="{901DB443-AB3C-A21C-E324-DEC32283B03A}"/>
          </ac:spMkLst>
        </pc:spChg>
        <pc:spChg chg="mod">
          <ac:chgData name="Tommy McClure" userId="5f57beb918c8a44c" providerId="LiveId" clId="{07556177-D7BB-48CE-8CCC-665F4A6A086F}" dt="2023-04-22T19:30:58.602" v="7573" actId="20577"/>
          <ac:spMkLst>
            <pc:docMk/>
            <pc:sldMk cId="3017234686" sldId="407"/>
            <ac:spMk id="3" creationId="{7D385F64-D08E-60FD-C594-8C980B1795A0}"/>
          </ac:spMkLst>
        </pc:spChg>
      </pc:sldChg>
    </pc:docChg>
  </pc:docChgLst>
  <pc:docChgLst>
    <pc:chgData name="Tommy McClure" userId="5f57beb918c8a44c" providerId="LiveId" clId="{F1BDCFF8-3068-432E-9BF8-131DF9BF2FDC}"/>
    <pc:docChg chg="undo custSel addSld delSld modSld sldOrd modMainMaster">
      <pc:chgData name="Tommy McClure" userId="5f57beb918c8a44c" providerId="LiveId" clId="{F1BDCFF8-3068-432E-9BF8-131DF9BF2FDC}" dt="2023-02-15T21:24:21.041" v="3571" actId="255"/>
      <pc:docMkLst>
        <pc:docMk/>
      </pc:docMkLst>
      <pc:sldChg chg="modSp mod modTransition modAnim modNotesTx">
        <pc:chgData name="Tommy McClure" userId="5f57beb918c8a44c" providerId="LiveId" clId="{F1BDCFF8-3068-432E-9BF8-131DF9BF2FDC}" dt="2023-02-15T20:57:23.385" v="3335"/>
        <pc:sldMkLst>
          <pc:docMk/>
          <pc:sldMk cId="2127745304" sldId="256"/>
        </pc:sldMkLst>
        <pc:spChg chg="mod">
          <ac:chgData name="Tommy McClure" userId="5f57beb918c8a44c" providerId="LiveId" clId="{F1BDCFF8-3068-432E-9BF8-131DF9BF2FDC}" dt="2023-02-15T20:55:20.252" v="3318" actId="14100"/>
          <ac:spMkLst>
            <pc:docMk/>
            <pc:sldMk cId="2127745304" sldId="256"/>
            <ac:spMk id="3" creationId="{AC4D04A4-2682-6D2D-E441-F1BBF7ED8460}"/>
          </ac:spMkLst>
        </pc:spChg>
      </pc:sldChg>
      <pc:sldChg chg="modSp mod modTransition modAnim modNotesTx">
        <pc:chgData name="Tommy McClure" userId="5f57beb918c8a44c" providerId="LiveId" clId="{F1BDCFF8-3068-432E-9BF8-131DF9BF2FDC}" dt="2023-02-15T20:57:55.316" v="3336" actId="20577"/>
        <pc:sldMkLst>
          <pc:docMk/>
          <pc:sldMk cId="2656312354" sldId="257"/>
        </pc:sldMkLst>
        <pc:spChg chg="mod">
          <ac:chgData name="Tommy McClure" userId="5f57beb918c8a44c" providerId="LiveId" clId="{F1BDCFF8-3068-432E-9BF8-131DF9BF2FDC}" dt="2023-02-15T19:17:25.733" v="1323" actId="113"/>
          <ac:spMkLst>
            <pc:docMk/>
            <pc:sldMk cId="2656312354" sldId="257"/>
            <ac:spMk id="2" creationId="{9561CBF6-2E93-3305-F805-9B730E115328}"/>
          </ac:spMkLst>
        </pc:spChg>
        <pc:spChg chg="mod">
          <ac:chgData name="Tommy McClure" userId="5f57beb918c8a44c" providerId="LiveId" clId="{F1BDCFF8-3068-432E-9BF8-131DF9BF2FDC}" dt="2023-02-15T20:57:55.316" v="3336" actId="20577"/>
          <ac:spMkLst>
            <pc:docMk/>
            <pc:sldMk cId="2656312354" sldId="257"/>
            <ac:spMk id="3" creationId="{D659034C-97B4-FFF4-CC45-740377DDEBDD}"/>
          </ac:spMkLst>
        </pc:spChg>
      </pc:sldChg>
      <pc:sldChg chg="modSp mod modTransition modAnim">
        <pc:chgData name="Tommy McClure" userId="5f57beb918c8a44c" providerId="LiveId" clId="{F1BDCFF8-3068-432E-9BF8-131DF9BF2FDC}" dt="2023-02-15T20:57:23.385" v="3335"/>
        <pc:sldMkLst>
          <pc:docMk/>
          <pc:sldMk cId="697520412" sldId="258"/>
        </pc:sldMkLst>
        <pc:spChg chg="mod">
          <ac:chgData name="Tommy McClure" userId="5f57beb918c8a44c" providerId="LiveId" clId="{F1BDCFF8-3068-432E-9BF8-131DF9BF2FDC}" dt="2023-02-15T18:17:22.057" v="298" actId="207"/>
          <ac:spMkLst>
            <pc:docMk/>
            <pc:sldMk cId="697520412" sldId="258"/>
            <ac:spMk id="3" creationId="{AC4D04A4-2682-6D2D-E441-F1BBF7ED8460}"/>
          </ac:spMkLst>
        </pc:spChg>
      </pc:sldChg>
      <pc:sldChg chg="modSp new mod ord modTransition modAnim modNotesTx">
        <pc:chgData name="Tommy McClure" userId="5f57beb918c8a44c" providerId="LiveId" clId="{F1BDCFF8-3068-432E-9BF8-131DF9BF2FDC}" dt="2023-02-15T21:20:08.068" v="3558" actId="113"/>
        <pc:sldMkLst>
          <pc:docMk/>
          <pc:sldMk cId="2111996689" sldId="259"/>
        </pc:sldMkLst>
        <pc:spChg chg="mod">
          <ac:chgData name="Tommy McClure" userId="5f57beb918c8a44c" providerId="LiveId" clId="{F1BDCFF8-3068-432E-9BF8-131DF9BF2FDC}" dt="2023-02-15T19:17:52.697" v="1325" actId="207"/>
          <ac:spMkLst>
            <pc:docMk/>
            <pc:sldMk cId="2111996689" sldId="259"/>
            <ac:spMk id="2" creationId="{901DB443-AB3C-A21C-E324-DEC32283B03A}"/>
          </ac:spMkLst>
        </pc:spChg>
        <pc:spChg chg="mod">
          <ac:chgData name="Tommy McClure" userId="5f57beb918c8a44c" providerId="LiveId" clId="{F1BDCFF8-3068-432E-9BF8-131DF9BF2FDC}" dt="2023-02-15T21:20:08.068" v="3558" actId="113"/>
          <ac:spMkLst>
            <pc:docMk/>
            <pc:sldMk cId="2111996689" sldId="259"/>
            <ac:spMk id="3" creationId="{7D385F64-D08E-60FD-C594-8C980B1795A0}"/>
          </ac:spMkLst>
        </pc:spChg>
      </pc:sldChg>
      <pc:sldChg chg="addSp modSp add mod modTransition modAnim modNotesTx">
        <pc:chgData name="Tommy McClure" userId="5f57beb918c8a44c" providerId="LiveId" clId="{F1BDCFF8-3068-432E-9BF8-131DF9BF2FDC}" dt="2023-02-15T21:12:55.764" v="3493"/>
        <pc:sldMkLst>
          <pc:docMk/>
          <pc:sldMk cId="195750947" sldId="260"/>
        </pc:sldMkLst>
        <pc:spChg chg="mod">
          <ac:chgData name="Tommy McClure" userId="5f57beb918c8a44c" providerId="LiveId" clId="{F1BDCFF8-3068-432E-9BF8-131DF9BF2FDC}" dt="2023-02-15T20:27:26.275" v="2524" actId="20577"/>
          <ac:spMkLst>
            <pc:docMk/>
            <pc:sldMk cId="195750947" sldId="260"/>
            <ac:spMk id="2" creationId="{901DB443-AB3C-A21C-E324-DEC32283B03A}"/>
          </ac:spMkLst>
        </pc:spChg>
        <pc:spChg chg="mod">
          <ac:chgData name="Tommy McClure" userId="5f57beb918c8a44c" providerId="LiveId" clId="{F1BDCFF8-3068-432E-9BF8-131DF9BF2FDC}" dt="2023-02-15T21:12:38.549" v="3491" actId="5793"/>
          <ac:spMkLst>
            <pc:docMk/>
            <pc:sldMk cId="195750947" sldId="260"/>
            <ac:spMk id="3" creationId="{7D385F64-D08E-60FD-C594-8C980B1795A0}"/>
          </ac:spMkLst>
        </pc:spChg>
        <pc:spChg chg="add mod">
          <ac:chgData name="Tommy McClure" userId="5f57beb918c8a44c" providerId="LiveId" clId="{F1BDCFF8-3068-432E-9BF8-131DF9BF2FDC}" dt="2023-02-15T18:34:38.241" v="993" actId="1076"/>
          <ac:spMkLst>
            <pc:docMk/>
            <pc:sldMk cId="195750947" sldId="260"/>
            <ac:spMk id="4" creationId="{31DA02D9-FD1C-80AE-B1B9-A585E9F81065}"/>
          </ac:spMkLst>
        </pc:spChg>
      </pc:sldChg>
      <pc:sldChg chg="modSp add mod modTransition modAnim modNotesTx">
        <pc:chgData name="Tommy McClure" userId="5f57beb918c8a44c" providerId="LiveId" clId="{F1BDCFF8-3068-432E-9BF8-131DF9BF2FDC}" dt="2023-02-15T21:23:15.702" v="3567"/>
        <pc:sldMkLst>
          <pc:docMk/>
          <pc:sldMk cId="2662797249" sldId="261"/>
        </pc:sldMkLst>
        <pc:spChg chg="mod">
          <ac:chgData name="Tommy McClure" userId="5f57beb918c8a44c" providerId="LiveId" clId="{F1BDCFF8-3068-432E-9BF8-131DF9BF2FDC}" dt="2023-02-15T19:24:14.147" v="1703" actId="20577"/>
          <ac:spMkLst>
            <pc:docMk/>
            <pc:sldMk cId="2662797249" sldId="261"/>
            <ac:spMk id="2" creationId="{901DB443-AB3C-A21C-E324-DEC32283B03A}"/>
          </ac:spMkLst>
        </pc:spChg>
        <pc:spChg chg="mod">
          <ac:chgData name="Tommy McClure" userId="5f57beb918c8a44c" providerId="LiveId" clId="{F1BDCFF8-3068-432E-9BF8-131DF9BF2FDC}" dt="2023-02-15T21:22:34.430" v="3566" actId="14100"/>
          <ac:spMkLst>
            <pc:docMk/>
            <pc:sldMk cId="2662797249" sldId="261"/>
            <ac:spMk id="3" creationId="{7D385F64-D08E-60FD-C594-8C980B1795A0}"/>
          </ac:spMkLst>
        </pc:spChg>
        <pc:spChg chg="mod">
          <ac:chgData name="Tommy McClure" userId="5f57beb918c8a44c" providerId="LiveId" clId="{F1BDCFF8-3068-432E-9BF8-131DF9BF2FDC}" dt="2023-02-15T19:25:02.185" v="1714" actId="20577"/>
          <ac:spMkLst>
            <pc:docMk/>
            <pc:sldMk cId="2662797249" sldId="261"/>
            <ac:spMk id="4" creationId="{31DA02D9-FD1C-80AE-B1B9-A585E9F81065}"/>
          </ac:spMkLst>
        </pc:spChg>
      </pc:sldChg>
      <pc:sldChg chg="modSp add mod modTransition modAnim modNotesTx">
        <pc:chgData name="Tommy McClure" userId="5f57beb918c8a44c" providerId="LiveId" clId="{F1BDCFF8-3068-432E-9BF8-131DF9BF2FDC}" dt="2023-02-15T21:16:06.719" v="3497"/>
        <pc:sldMkLst>
          <pc:docMk/>
          <pc:sldMk cId="2195580496" sldId="262"/>
        </pc:sldMkLst>
        <pc:spChg chg="mod">
          <ac:chgData name="Tommy McClure" userId="5f57beb918c8a44c" providerId="LiveId" clId="{F1BDCFF8-3068-432E-9BF8-131DF9BF2FDC}" dt="2023-02-15T20:27:17.301" v="2522" actId="20577"/>
          <ac:spMkLst>
            <pc:docMk/>
            <pc:sldMk cId="2195580496" sldId="262"/>
            <ac:spMk id="2" creationId="{901DB443-AB3C-A21C-E324-DEC32283B03A}"/>
          </ac:spMkLst>
        </pc:spChg>
        <pc:spChg chg="mod">
          <ac:chgData name="Tommy McClure" userId="5f57beb918c8a44c" providerId="LiveId" clId="{F1BDCFF8-3068-432E-9BF8-131DF9BF2FDC}" dt="2023-02-15T20:44:10.156" v="2914" actId="20577"/>
          <ac:spMkLst>
            <pc:docMk/>
            <pc:sldMk cId="2195580496" sldId="262"/>
            <ac:spMk id="3" creationId="{7D385F64-D08E-60FD-C594-8C980B1795A0}"/>
          </ac:spMkLst>
        </pc:spChg>
        <pc:spChg chg="mod">
          <ac:chgData name="Tommy McClure" userId="5f57beb918c8a44c" providerId="LiveId" clId="{F1BDCFF8-3068-432E-9BF8-131DF9BF2FDC}" dt="2023-02-15T20:28:12.200" v="2533" actId="1076"/>
          <ac:spMkLst>
            <pc:docMk/>
            <pc:sldMk cId="2195580496" sldId="262"/>
            <ac:spMk id="4" creationId="{31DA02D9-FD1C-80AE-B1B9-A585E9F81065}"/>
          </ac:spMkLst>
        </pc:spChg>
      </pc:sldChg>
      <pc:sldChg chg="modSp add mod ord modTransition modAnim modNotesTx">
        <pc:chgData name="Tommy McClure" userId="5f57beb918c8a44c" providerId="LiveId" clId="{F1BDCFF8-3068-432E-9BF8-131DF9BF2FDC}" dt="2023-02-15T21:24:21.041" v="3571" actId="255"/>
        <pc:sldMkLst>
          <pc:docMk/>
          <pc:sldMk cId="3506111600" sldId="263"/>
        </pc:sldMkLst>
        <pc:spChg chg="mod">
          <ac:chgData name="Tommy McClure" userId="5f57beb918c8a44c" providerId="LiveId" clId="{F1BDCFF8-3068-432E-9BF8-131DF9BF2FDC}" dt="2023-02-15T20:51:51.537" v="3303" actId="1076"/>
          <ac:spMkLst>
            <pc:docMk/>
            <pc:sldMk cId="3506111600" sldId="263"/>
            <ac:spMk id="2" creationId="{9561CBF6-2E93-3305-F805-9B730E115328}"/>
          </ac:spMkLst>
        </pc:spChg>
        <pc:spChg chg="mod">
          <ac:chgData name="Tommy McClure" userId="5f57beb918c8a44c" providerId="LiveId" clId="{F1BDCFF8-3068-432E-9BF8-131DF9BF2FDC}" dt="2023-02-15T21:24:21.041" v="3571" actId="255"/>
          <ac:spMkLst>
            <pc:docMk/>
            <pc:sldMk cId="3506111600" sldId="263"/>
            <ac:spMk id="3" creationId="{D659034C-97B4-FFF4-CC45-740377DDEBDD}"/>
          </ac:spMkLst>
        </pc:spChg>
      </pc:sldChg>
      <pc:sldChg chg="addSp del delDesignElem">
        <pc:chgData name="Tommy McClure" userId="5f57beb918c8a44c" providerId="LiveId" clId="{F1BDCFF8-3068-432E-9BF8-131DF9BF2FDC}" dt="2023-02-15T20:44:43.248" v="2916"/>
        <pc:sldMkLst>
          <pc:docMk/>
          <pc:sldMk cId="3819168201" sldId="263"/>
        </pc:sldMkLst>
        <pc:spChg chg="add">
          <ac:chgData name="Tommy McClure" userId="5f57beb918c8a44c" providerId="LiveId" clId="{F1BDCFF8-3068-432E-9BF8-131DF9BF2FDC}" dt="2023-02-15T20:44:43.248" v="2916"/>
          <ac:spMkLst>
            <pc:docMk/>
            <pc:sldMk cId="3819168201" sldId="263"/>
            <ac:spMk id="16" creationId="{8E8DBDA3-652C-4F87-B53B-7F73AC8F4FF9}"/>
          </ac:spMkLst>
        </pc:spChg>
        <pc:spChg chg="add">
          <ac:chgData name="Tommy McClure" userId="5f57beb918c8a44c" providerId="LiveId" clId="{F1BDCFF8-3068-432E-9BF8-131DF9BF2FDC}" dt="2023-02-15T20:44:43.248" v="2916"/>
          <ac:spMkLst>
            <pc:docMk/>
            <pc:sldMk cId="3819168201" sldId="263"/>
            <ac:spMk id="17" creationId="{42187232-3845-418F-A17C-C138F01D98AB}"/>
          </ac:spMkLst>
        </pc:spChg>
      </pc:sldChg>
      <pc:sldChg chg="modTransition">
        <pc:chgData name="Tommy McClure" userId="5f57beb918c8a44c" providerId="LiveId" clId="{F1BDCFF8-3068-432E-9BF8-131DF9BF2FDC}" dt="2023-02-15T20:57:23.385" v="3335"/>
        <pc:sldMkLst>
          <pc:docMk/>
          <pc:sldMk cId="2970185068" sldId="380"/>
        </pc:sldMkLst>
      </pc:sldChg>
      <pc:sldMasterChg chg="modTransition modSldLayout">
        <pc:chgData name="Tommy McClure" userId="5f57beb918c8a44c" providerId="LiveId" clId="{F1BDCFF8-3068-432E-9BF8-131DF9BF2FDC}" dt="2023-02-15T20:57:23.385" v="3335"/>
        <pc:sldMasterMkLst>
          <pc:docMk/>
          <pc:sldMasterMk cId="1642378487" sldId="2147483696"/>
        </pc:sldMasterMkLst>
        <pc:sldLayoutChg chg="modTransition">
          <pc:chgData name="Tommy McClure" userId="5f57beb918c8a44c" providerId="LiveId" clId="{F1BDCFF8-3068-432E-9BF8-131DF9BF2FDC}" dt="2023-02-15T20:57:23.385" v="3335"/>
          <pc:sldLayoutMkLst>
            <pc:docMk/>
            <pc:sldMasterMk cId="1642378487" sldId="2147483696"/>
            <pc:sldLayoutMk cId="2382241367" sldId="2147483697"/>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881450876" sldId="2147483698"/>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179351435" sldId="2147483699"/>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019064044" sldId="2147483700"/>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92221338" sldId="2147483701"/>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522645275" sldId="2147483702"/>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700231415" sldId="2147483703"/>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3372822491" sldId="2147483704"/>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891460032" sldId="2147483705"/>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802090470" sldId="2147483706"/>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149628160" sldId="2147483707"/>
          </pc:sldLayoutMkLst>
        </pc:sldLayoutChg>
      </pc:sldMasterChg>
    </pc:docChg>
  </pc:docChgLst>
  <pc:docChgLst>
    <pc:chgData name="Tommy McClure" userId="5f57beb918c8a44c" providerId="LiveId" clId="{077DC107-E40C-4859-9B01-7D18DE9610D4}"/>
    <pc:docChg chg="modSld">
      <pc:chgData name="Tommy McClure" userId="5f57beb918c8a44c" providerId="LiveId" clId="{077DC107-E40C-4859-9B01-7D18DE9610D4}" dt="2023-04-23T23:05:44.803" v="1" actId="6549"/>
      <pc:docMkLst>
        <pc:docMk/>
      </pc:docMkLst>
      <pc:sldChg chg="modNotesTx">
        <pc:chgData name="Tommy McClure" userId="5f57beb918c8a44c" providerId="LiveId" clId="{077DC107-E40C-4859-9B01-7D18DE9610D4}" dt="2023-04-23T23:05:44.803" v="1" actId="6549"/>
        <pc:sldMkLst>
          <pc:docMk/>
          <pc:sldMk cId="2111996689" sldId="259"/>
        </pc:sldMkLst>
      </pc:sldChg>
      <pc:sldChg chg="modNotesTx">
        <pc:chgData name="Tommy McClure" userId="5f57beb918c8a44c" providerId="LiveId" clId="{077DC107-E40C-4859-9B01-7D18DE9610D4}" dt="2023-04-23T23:05:28.553" v="0" actId="6549"/>
        <pc:sldMkLst>
          <pc:docMk/>
          <pc:sldMk cId="3017234686" sldId="40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4/23/2023 PM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4/23/2023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3871913"/>
            <a:ext cx="7315200" cy="5729287"/>
          </a:xfrm>
        </p:spPr>
        <p:txBody>
          <a:bodyPr/>
          <a:lstStyle/>
          <a:p>
            <a:r>
              <a:rPr lang="en-US" sz="1400" b="1" dirty="0">
                <a:latin typeface="Arial" panose="020B0604020202020204" pitchFamily="34" charset="0"/>
                <a:cs typeface="Arial" panose="020B0604020202020204" pitchFamily="34" charset="0"/>
              </a:rPr>
              <a:t>A Disciple of Christ - Obeys The Will of Jesus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4:22-24 KJV 22 </a:t>
            </a:r>
            <a:r>
              <a:rPr lang="en-US" sz="1400" b="0" dirty="0">
                <a:latin typeface="Arial" panose="020B0604020202020204" pitchFamily="34" charset="0"/>
                <a:cs typeface="Arial" panose="020B0604020202020204" pitchFamily="34" charset="0"/>
              </a:rPr>
              <a:t>That ye put off concerning the former conversation the </a:t>
            </a:r>
            <a:r>
              <a:rPr lang="en-US" sz="1400" b="1" dirty="0">
                <a:latin typeface="Arial" panose="020B0604020202020204" pitchFamily="34" charset="0"/>
                <a:cs typeface="Arial" panose="020B0604020202020204" pitchFamily="34" charset="0"/>
              </a:rPr>
              <a:t>old man</a:t>
            </a:r>
            <a:r>
              <a:rPr lang="en-US" sz="1400" b="0" dirty="0">
                <a:latin typeface="Arial" panose="020B0604020202020204" pitchFamily="34" charset="0"/>
                <a:cs typeface="Arial" panose="020B0604020202020204" pitchFamily="34" charset="0"/>
              </a:rPr>
              <a:t>, which is corrupt according to the deceitful lusts;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And be renewed in the spirit of your mind;</a:t>
            </a:r>
            <a:r>
              <a:rPr lang="en-US" sz="1400" b="1" dirty="0">
                <a:latin typeface="Arial" panose="020B0604020202020204" pitchFamily="34" charset="0"/>
                <a:cs typeface="Arial" panose="020B0604020202020204" pitchFamily="34" charset="0"/>
              </a:rPr>
              <a:t> 24 </a:t>
            </a:r>
            <a:r>
              <a:rPr lang="en-US" sz="1400" b="0" dirty="0">
                <a:latin typeface="Arial" panose="020B0604020202020204" pitchFamily="34" charset="0"/>
                <a:cs typeface="Arial" panose="020B0604020202020204" pitchFamily="34" charset="0"/>
              </a:rPr>
              <a:t>And that ye put on </a:t>
            </a:r>
            <a:r>
              <a:rPr lang="en-US" sz="1400" b="1" dirty="0">
                <a:latin typeface="Arial" panose="020B0604020202020204" pitchFamily="34" charset="0"/>
                <a:cs typeface="Arial" panose="020B0604020202020204" pitchFamily="34" charset="0"/>
              </a:rPr>
              <a:t>the new man, </a:t>
            </a:r>
            <a:r>
              <a:rPr lang="en-US" sz="1400" b="0" dirty="0">
                <a:latin typeface="Arial" panose="020B0604020202020204" pitchFamily="34" charset="0"/>
                <a:cs typeface="Arial" panose="020B0604020202020204" pitchFamily="34" charset="0"/>
              </a:rPr>
              <a:t>which after God is created in righteousness and true holiness. </a:t>
            </a:r>
          </a:p>
          <a:p>
            <a:endParaRPr lang="en-US" dirty="0">
              <a:latin typeface="Arial" panose="020B0604020202020204" pitchFamily="34" charset="0"/>
              <a:cs typeface="Arial" panose="020B0604020202020204" pitchFamily="34" charset="0"/>
            </a:endParaRPr>
          </a:p>
          <a:p>
            <a:pPr algn="l"/>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10</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751617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sz="1400" b="1" dirty="0">
                <a:latin typeface="Arial" panose="020B0604020202020204" pitchFamily="34" charset="0"/>
                <a:cs typeface="Arial" panose="020B0604020202020204" pitchFamily="34" charset="0"/>
              </a:rPr>
              <a:t>A Disciple of Christ - Obeys The Will of Jesus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Luke 5:1-11 KJV </a:t>
            </a:r>
            <a:r>
              <a:rPr lang="en-US" sz="1400" b="1" i="1" u="sng" dirty="0">
                <a:latin typeface="Arial" panose="020B0604020202020204" pitchFamily="34" charset="0"/>
                <a:cs typeface="Arial" panose="020B0604020202020204" pitchFamily="34" charset="0"/>
              </a:rPr>
              <a:t>1 </a:t>
            </a:r>
            <a:r>
              <a:rPr lang="en-US" sz="1400" b="0" i="1" u="sng" dirty="0">
                <a:latin typeface="Arial" panose="020B0604020202020204" pitchFamily="34" charset="0"/>
                <a:cs typeface="Arial" panose="020B0604020202020204" pitchFamily="34" charset="0"/>
              </a:rPr>
              <a:t>And it came to pass, that, as the people pressed upon him to hear the word of God, he stood by the lake of Gennesaret,</a:t>
            </a:r>
            <a:r>
              <a:rPr lang="en-US" sz="1400" b="1" i="1" u="sng" dirty="0">
                <a:latin typeface="Arial" panose="020B0604020202020204" pitchFamily="34" charset="0"/>
                <a:cs typeface="Arial" panose="020B0604020202020204" pitchFamily="34" charset="0"/>
              </a:rPr>
              <a:t> 2 </a:t>
            </a:r>
            <a:r>
              <a:rPr lang="en-US" sz="1400" b="0" i="1" u="sng" dirty="0">
                <a:latin typeface="Arial" panose="020B0604020202020204" pitchFamily="34" charset="0"/>
                <a:cs typeface="Arial" panose="020B0604020202020204" pitchFamily="34" charset="0"/>
              </a:rPr>
              <a:t>And saw two ships standing by the lake: but the fishermen were gone out of them, and were washing their nets.</a:t>
            </a:r>
            <a:r>
              <a:rPr lang="en-US" sz="1400" b="1" i="1" u="sng" dirty="0">
                <a:latin typeface="Arial" panose="020B0604020202020204" pitchFamily="34" charset="0"/>
                <a:cs typeface="Arial" panose="020B0604020202020204" pitchFamily="34" charset="0"/>
              </a:rPr>
              <a:t> 3 </a:t>
            </a:r>
            <a:r>
              <a:rPr lang="en-US" sz="1400" b="0" i="1" u="sng" dirty="0">
                <a:latin typeface="Arial" panose="020B0604020202020204" pitchFamily="34" charset="0"/>
                <a:cs typeface="Arial" panose="020B0604020202020204" pitchFamily="34" charset="0"/>
              </a:rPr>
              <a:t>And he entered into one of the ships, which was Simon's, and prayed him that he would thrust out a little from the land. And he sat down, and taught the people out of the ship. </a:t>
            </a:r>
            <a:r>
              <a:rPr lang="en-US" sz="1400" b="1" i="1" u="sng" dirty="0">
                <a:latin typeface="Arial" panose="020B0604020202020204" pitchFamily="34" charset="0"/>
                <a:cs typeface="Arial" panose="020B0604020202020204" pitchFamily="34" charset="0"/>
              </a:rPr>
              <a:t>4 </a:t>
            </a:r>
            <a:r>
              <a:rPr lang="en-US" sz="1400" b="0" i="1" u="sng" dirty="0">
                <a:latin typeface="Arial" panose="020B0604020202020204" pitchFamily="34" charset="0"/>
                <a:cs typeface="Arial" panose="020B0604020202020204" pitchFamily="34" charset="0"/>
              </a:rPr>
              <a:t>Now when he had left speaking, he said unto Simon, Launch out into the deep, and let down your nets for a draught.</a:t>
            </a:r>
            <a:r>
              <a:rPr lang="en-US" sz="1400" b="1" i="1" u="sng" dirty="0">
                <a:latin typeface="Arial" panose="020B0604020202020204" pitchFamily="34" charset="0"/>
                <a:cs typeface="Arial" panose="020B0604020202020204" pitchFamily="34" charset="0"/>
              </a:rPr>
              <a:t> 5 </a:t>
            </a:r>
            <a:r>
              <a:rPr lang="en-US" sz="1400" b="0" i="1" u="sng" dirty="0">
                <a:latin typeface="Arial" panose="020B0604020202020204" pitchFamily="34" charset="0"/>
                <a:cs typeface="Arial" panose="020B0604020202020204" pitchFamily="34" charset="0"/>
              </a:rPr>
              <a:t>And Simon answering said unto him, Master, we have toiled all the night, and have taken nothing: </a:t>
            </a:r>
            <a:r>
              <a:rPr lang="en-US" sz="1400" b="1" i="1" u="sng" dirty="0">
                <a:latin typeface="Arial" panose="020B0604020202020204" pitchFamily="34" charset="0"/>
                <a:cs typeface="Arial" panose="020B0604020202020204" pitchFamily="34" charset="0"/>
              </a:rPr>
              <a:t>nevertheless at thy word I will let down the ne</a:t>
            </a:r>
            <a:r>
              <a:rPr lang="en-US" sz="1400" b="0" i="1" u="sng" dirty="0">
                <a:latin typeface="Arial" panose="020B0604020202020204" pitchFamily="34" charset="0"/>
                <a:cs typeface="Arial" panose="020B0604020202020204" pitchFamily="34" charset="0"/>
              </a:rPr>
              <a:t>t. </a:t>
            </a:r>
            <a:r>
              <a:rPr lang="en-US" sz="1400" b="1" u="sng" dirty="0">
                <a:latin typeface="Arial" panose="020B0604020202020204" pitchFamily="34" charset="0"/>
                <a:cs typeface="Arial" panose="020B0604020202020204" pitchFamily="34" charset="0"/>
              </a:rPr>
              <a:t>6 </a:t>
            </a:r>
            <a:r>
              <a:rPr lang="en-US" sz="1400" b="0" u="sng" dirty="0">
                <a:latin typeface="Arial" panose="020B0604020202020204" pitchFamily="34" charset="0"/>
                <a:cs typeface="Arial" panose="020B0604020202020204" pitchFamily="34" charset="0"/>
              </a:rPr>
              <a:t>And when they had this done, they </a:t>
            </a:r>
            <a:r>
              <a:rPr lang="en-US" sz="1400" b="0" u="sng" dirty="0" err="1">
                <a:latin typeface="Arial" panose="020B0604020202020204" pitchFamily="34" charset="0"/>
                <a:cs typeface="Arial" panose="020B0604020202020204" pitchFamily="34" charset="0"/>
              </a:rPr>
              <a:t>inclosed</a:t>
            </a:r>
            <a:r>
              <a:rPr lang="en-US" sz="1400" b="0" u="sng" dirty="0">
                <a:latin typeface="Arial" panose="020B0604020202020204" pitchFamily="34" charset="0"/>
                <a:cs typeface="Arial" panose="020B0604020202020204" pitchFamily="34" charset="0"/>
              </a:rPr>
              <a:t> a great multitude of fishes: and their net brake</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7 </a:t>
            </a:r>
            <a:r>
              <a:rPr lang="en-US" sz="1400" b="0" dirty="0">
                <a:latin typeface="Arial" panose="020B0604020202020204" pitchFamily="34" charset="0"/>
                <a:cs typeface="Arial" panose="020B0604020202020204" pitchFamily="34" charset="0"/>
              </a:rPr>
              <a:t>And they beckoned unto their partners, which were in the other ship, that they should come and help them. And they came, and filled both the ships, so that they began to sink.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When Simon Peter saw it, he fell down at Jesus' knees, saying, Depart from me; for I am a sinful man, O Lord. </a:t>
            </a:r>
            <a:r>
              <a:rPr lang="en-US" sz="1400" b="1" dirty="0">
                <a:latin typeface="Arial" panose="020B0604020202020204" pitchFamily="34" charset="0"/>
                <a:cs typeface="Arial" panose="020B0604020202020204" pitchFamily="34" charset="0"/>
              </a:rPr>
              <a:t>9 </a:t>
            </a:r>
            <a:r>
              <a:rPr lang="en-US" sz="1400" b="0" dirty="0">
                <a:latin typeface="Arial" panose="020B0604020202020204" pitchFamily="34" charset="0"/>
                <a:cs typeface="Arial" panose="020B0604020202020204" pitchFamily="34" charset="0"/>
              </a:rPr>
              <a:t>For he was astonished, and all that were with him, at the draught of the fishes which they had taken: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And so was also James, and John, the sons of Zebedee, which were partners with Simon. And Jesus said unto Simon, Fear not; from henceforth thou shalt catch men.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And when they had brought their ships to land, they forsook all, and followed him.</a:t>
            </a:r>
          </a:p>
        </p:txBody>
      </p:sp>
      <p:sp>
        <p:nvSpPr>
          <p:cNvPr id="4" name="Slide Number Placeholder 3"/>
          <p:cNvSpPr>
            <a:spLocks noGrp="1"/>
          </p:cNvSpPr>
          <p:nvPr>
            <p:ph type="sldNum" sz="quarter" idx="5"/>
          </p:nvPr>
        </p:nvSpPr>
        <p:spPr/>
        <p:txBody>
          <a:bodyPr/>
          <a:lstStyle/>
          <a:p>
            <a:fld id="{9870EF2B-F8D3-4EBA-BC19-A7956F4EB46D}" type="slidenum">
              <a:rPr lang="en-US" smtClean="0"/>
              <a:t>11</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155457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sz="1400" b="1" dirty="0">
                <a:latin typeface="Arial" panose="020B0604020202020204" pitchFamily="34" charset="0"/>
                <a:cs typeface="Arial" panose="020B0604020202020204" pitchFamily="34" charset="0"/>
              </a:rPr>
              <a:t>A Disciple of Christ - Obeys The Will of Jesus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Luke 6:46 KJV 46 </a:t>
            </a:r>
            <a:r>
              <a:rPr lang="en-US" sz="1400" b="0" dirty="0">
                <a:latin typeface="Arial" panose="020B0604020202020204" pitchFamily="34" charset="0"/>
                <a:cs typeface="Arial" panose="020B0604020202020204" pitchFamily="34" charset="0"/>
              </a:rPr>
              <a:t>And why call ye me, Lord, Lord, and do not the things which I say?</a:t>
            </a:r>
          </a:p>
          <a:p>
            <a:r>
              <a:rPr lang="en-US" sz="1400" b="1" dirty="0">
                <a:latin typeface="Arial" panose="020B0604020202020204" pitchFamily="34" charset="0"/>
                <a:cs typeface="Arial" panose="020B0604020202020204" pitchFamily="34" charset="0"/>
              </a:rPr>
              <a:t>John 14:15 KJV 15 </a:t>
            </a:r>
            <a:r>
              <a:rPr lang="en-US" sz="1400" b="0" dirty="0">
                <a:latin typeface="Arial" panose="020B0604020202020204" pitchFamily="34" charset="0"/>
                <a:cs typeface="Arial" panose="020B0604020202020204" pitchFamily="34" charset="0"/>
              </a:rPr>
              <a:t>If ye love me, keep my commandments.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Luke 14:26 KJV 26</a:t>
            </a:r>
            <a:r>
              <a:rPr lang="en-US" sz="1400" b="0" dirty="0">
                <a:latin typeface="Arial" panose="020B0604020202020204" pitchFamily="34" charset="0"/>
                <a:cs typeface="Arial" panose="020B0604020202020204" pitchFamily="34" charset="0"/>
              </a:rPr>
              <a:t> If any man come to me, and </a:t>
            </a:r>
            <a:r>
              <a:rPr lang="en-US" sz="1400" b="1" dirty="0">
                <a:latin typeface="Arial" panose="020B0604020202020204" pitchFamily="34" charset="0"/>
                <a:cs typeface="Arial" panose="020B0604020202020204" pitchFamily="34" charset="0"/>
              </a:rPr>
              <a:t>hate </a:t>
            </a:r>
            <a:r>
              <a:rPr lang="en-US" sz="1400" b="0" dirty="0">
                <a:latin typeface="Arial" panose="020B0604020202020204" pitchFamily="34" charset="0"/>
                <a:cs typeface="Arial" panose="020B0604020202020204" pitchFamily="34" charset="0"/>
              </a:rPr>
              <a:t>not his father, and mother, and wife, and children, and brethren, and sisters, yea, and his own life also</a:t>
            </a:r>
            <a:r>
              <a:rPr lang="en-US" sz="1400" b="1" dirty="0">
                <a:latin typeface="Arial" panose="020B0604020202020204" pitchFamily="34" charset="0"/>
                <a:cs typeface="Arial" panose="020B0604020202020204" pitchFamily="34" charset="0"/>
              </a:rPr>
              <a:t>, he cannot be my disciple.</a:t>
            </a:r>
          </a:p>
          <a:p>
            <a:r>
              <a:rPr lang="en-US" sz="1400" b="1" dirty="0">
                <a:latin typeface="Arial" panose="020B0604020202020204" pitchFamily="34" charset="0"/>
                <a:cs typeface="Arial" panose="020B0604020202020204" pitchFamily="34" charset="0"/>
              </a:rPr>
              <a:t>Matthew 10:37 KJV 37 </a:t>
            </a:r>
            <a:r>
              <a:rPr lang="en-US" sz="1400" b="0" dirty="0">
                <a:latin typeface="Arial" panose="020B0604020202020204" pitchFamily="34" charset="0"/>
                <a:cs typeface="Arial" panose="020B0604020202020204" pitchFamily="34" charset="0"/>
              </a:rPr>
              <a:t>He that loveth father or mother more than me is not worthy of me: and he that loveth son or daughter more than me is not worthy of me.</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Luke 12:15 KJV 15 </a:t>
            </a:r>
            <a:r>
              <a:rPr lang="en-US" sz="1400" b="0" dirty="0">
                <a:latin typeface="Arial" panose="020B0604020202020204" pitchFamily="34" charset="0"/>
                <a:cs typeface="Arial" panose="020B0604020202020204" pitchFamily="34" charset="0"/>
              </a:rPr>
              <a:t>And he said unto them, Take heed, and beware of covetousness: for a man's life </a:t>
            </a:r>
            <a:r>
              <a:rPr lang="en-US" sz="1400" b="0" dirty="0" err="1">
                <a:latin typeface="Arial" panose="020B0604020202020204" pitchFamily="34" charset="0"/>
                <a:cs typeface="Arial" panose="020B0604020202020204" pitchFamily="34" charset="0"/>
              </a:rPr>
              <a:t>consisteth</a:t>
            </a:r>
            <a:r>
              <a:rPr lang="en-US" sz="1400" b="0" dirty="0">
                <a:latin typeface="Arial" panose="020B0604020202020204" pitchFamily="34" charset="0"/>
                <a:cs typeface="Arial" panose="020B0604020202020204" pitchFamily="34" charset="0"/>
              </a:rPr>
              <a:t> not in the abundance of the things which he </a:t>
            </a:r>
            <a:r>
              <a:rPr lang="en-US" sz="1400" b="0" dirty="0" err="1">
                <a:latin typeface="Arial" panose="020B0604020202020204" pitchFamily="34" charset="0"/>
                <a:cs typeface="Arial" panose="020B0604020202020204" pitchFamily="34" charset="0"/>
              </a:rPr>
              <a:t>possesseth</a:t>
            </a:r>
            <a:r>
              <a:rPr lang="en-US" sz="1400" b="0" dirty="0">
                <a:latin typeface="Arial" panose="020B0604020202020204" pitchFamily="34" charset="0"/>
                <a:cs typeface="Arial" panose="020B0604020202020204" pitchFamily="34" charset="0"/>
              </a:rPr>
              <a: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4:1-4 KJV 1 </a:t>
            </a:r>
            <a:r>
              <a:rPr lang="en-US" sz="1400" b="0" dirty="0">
                <a:latin typeface="Arial" panose="020B0604020202020204" pitchFamily="34" charset="0"/>
                <a:cs typeface="Arial" panose="020B0604020202020204" pitchFamily="34" charset="0"/>
              </a:rPr>
              <a:t>Forasmuch then as Christ hath suffered for us in the flesh, arm yourselves likewise with the same mind: for he that hath suffered in the flesh hath ceased from sin; </a:t>
            </a:r>
            <a:r>
              <a:rPr lang="en-US" sz="1400" b="1" dirty="0">
                <a:latin typeface="Arial" panose="020B0604020202020204" pitchFamily="34" charset="0"/>
                <a:cs typeface="Arial" panose="020B0604020202020204" pitchFamily="34" charset="0"/>
              </a:rPr>
              <a:t>2 </a:t>
            </a:r>
            <a:r>
              <a:rPr lang="en-US" sz="1400" b="0" dirty="0">
                <a:latin typeface="Arial" panose="020B0604020202020204" pitchFamily="34" charset="0"/>
                <a:cs typeface="Arial" panose="020B0604020202020204" pitchFamily="34" charset="0"/>
              </a:rPr>
              <a:t>That he no longer should live the rest of his time in the flesh to the lusts of men, but to the will of God. </a:t>
            </a:r>
            <a:r>
              <a:rPr lang="en-US" sz="1400" b="1" i="1" u="sng" dirty="0">
                <a:latin typeface="Arial" panose="020B0604020202020204" pitchFamily="34" charset="0"/>
                <a:cs typeface="Arial" panose="020B0604020202020204" pitchFamily="34" charset="0"/>
              </a:rPr>
              <a:t>3</a:t>
            </a:r>
            <a:r>
              <a:rPr lang="en-US" sz="1400" b="0" i="1" u="sng" dirty="0">
                <a:latin typeface="Arial" panose="020B0604020202020204" pitchFamily="34" charset="0"/>
                <a:cs typeface="Arial" panose="020B0604020202020204" pitchFamily="34" charset="0"/>
              </a:rPr>
              <a:t> For the time past of our life may suffice us to have wrought the will of the Gentiles, when we walked in lasciviousness, lusts, excess of wine, </a:t>
            </a:r>
            <a:r>
              <a:rPr lang="en-US" sz="1400" b="0" i="1" u="sng" dirty="0" err="1">
                <a:latin typeface="Arial" panose="020B0604020202020204" pitchFamily="34" charset="0"/>
                <a:cs typeface="Arial" panose="020B0604020202020204" pitchFamily="34" charset="0"/>
              </a:rPr>
              <a:t>revellings</a:t>
            </a:r>
            <a:r>
              <a:rPr lang="en-US" sz="1400" b="0" i="1" u="sng" dirty="0">
                <a:latin typeface="Arial" panose="020B0604020202020204" pitchFamily="34" charset="0"/>
                <a:cs typeface="Arial" panose="020B0604020202020204" pitchFamily="34" charset="0"/>
              </a:rPr>
              <a:t>, </a:t>
            </a:r>
            <a:r>
              <a:rPr lang="en-US" sz="1400" b="0" i="1" u="sng" dirty="0" err="1">
                <a:latin typeface="Arial" panose="020B0604020202020204" pitchFamily="34" charset="0"/>
                <a:cs typeface="Arial" panose="020B0604020202020204" pitchFamily="34" charset="0"/>
              </a:rPr>
              <a:t>banquetings</a:t>
            </a:r>
            <a:r>
              <a:rPr lang="en-US" sz="1400" b="0" i="1" u="sng" dirty="0">
                <a:latin typeface="Arial" panose="020B0604020202020204" pitchFamily="34" charset="0"/>
                <a:cs typeface="Arial" panose="020B0604020202020204" pitchFamily="34" charset="0"/>
              </a:rPr>
              <a:t>, and abominable idolatries:</a:t>
            </a:r>
            <a:r>
              <a:rPr lang="en-US" sz="1400" b="1" i="1" u="sng" dirty="0">
                <a:latin typeface="Arial" panose="020B0604020202020204" pitchFamily="34" charset="0"/>
                <a:cs typeface="Arial" panose="020B0604020202020204" pitchFamily="34" charset="0"/>
              </a:rPr>
              <a:t> 4 </a:t>
            </a:r>
            <a:r>
              <a:rPr lang="en-US" sz="1400" b="0" i="1" u="sng" dirty="0">
                <a:latin typeface="Arial" panose="020B0604020202020204" pitchFamily="34" charset="0"/>
                <a:cs typeface="Arial" panose="020B0604020202020204" pitchFamily="34" charset="0"/>
              </a:rPr>
              <a:t>Wherein they think it strange that ye run not with them to the same excess of riot, speaking evil of you:</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12</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1817777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sz="1400" b="1" dirty="0">
                <a:latin typeface="Arial" panose="020B0604020202020204" pitchFamily="34" charset="0"/>
                <a:cs typeface="Arial" panose="020B0604020202020204" pitchFamily="34" charset="0"/>
              </a:rPr>
              <a:t>A Disciple of Christ - Obeys The Will of Jesus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Luke 9:23 KJV 23 </a:t>
            </a:r>
            <a:r>
              <a:rPr lang="en-US" sz="1400" b="0" dirty="0">
                <a:latin typeface="Arial" panose="020B0604020202020204" pitchFamily="34" charset="0"/>
                <a:cs typeface="Arial" panose="020B0604020202020204" pitchFamily="34" charset="0"/>
              </a:rPr>
              <a:t>And he said to them all, If any man will come after me, </a:t>
            </a:r>
            <a:r>
              <a:rPr lang="en-US" sz="1400" b="1" dirty="0">
                <a:latin typeface="Arial" panose="020B0604020202020204" pitchFamily="34" charset="0"/>
                <a:cs typeface="Arial" panose="020B0604020202020204" pitchFamily="34" charset="0"/>
              </a:rPr>
              <a:t>let him </a:t>
            </a:r>
            <a:r>
              <a:rPr lang="en-US" sz="1400" b="1" u="sng" dirty="0">
                <a:latin typeface="Arial" panose="020B0604020202020204" pitchFamily="34" charset="0"/>
                <a:cs typeface="Arial" panose="020B0604020202020204" pitchFamily="34" charset="0"/>
              </a:rPr>
              <a:t>deny himself</a:t>
            </a:r>
            <a:r>
              <a:rPr lang="en-US" sz="1400" b="1" dirty="0">
                <a:latin typeface="Arial" panose="020B0604020202020204" pitchFamily="34" charset="0"/>
                <a:cs typeface="Arial" panose="020B0604020202020204" pitchFamily="34" charset="0"/>
              </a:rPr>
              <a:t>, and take up his cross daily, and follow me.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Corinthians 8:1-5 KJV 1 </a:t>
            </a:r>
            <a:r>
              <a:rPr lang="en-US" sz="1400" b="0" dirty="0">
                <a:latin typeface="Arial" panose="020B0604020202020204" pitchFamily="34" charset="0"/>
                <a:cs typeface="Arial" panose="020B0604020202020204" pitchFamily="34" charset="0"/>
              </a:rPr>
              <a:t>Moreover, brethren, we do you to wit of the grace of God bestowed on the churches of Macedonia</a:t>
            </a:r>
            <a:r>
              <a:rPr lang="en-US" sz="1400" b="1" dirty="0">
                <a:latin typeface="Arial" panose="020B0604020202020204" pitchFamily="34" charset="0"/>
                <a:cs typeface="Arial" panose="020B0604020202020204" pitchFamily="34" charset="0"/>
              </a:rPr>
              <a:t>; 2 How that in a great trial of affliction the abundance of their joy and their deep poverty abounded unto the riches of their liberality. 3</a:t>
            </a:r>
            <a:r>
              <a:rPr lang="en-US" sz="1400" b="0" dirty="0">
                <a:latin typeface="Arial" panose="020B0604020202020204" pitchFamily="34" charset="0"/>
                <a:cs typeface="Arial" panose="020B0604020202020204" pitchFamily="34" charset="0"/>
              </a:rPr>
              <a:t> For to their power, I bear record, yea, and beyond their </a:t>
            </a:r>
            <a:r>
              <a:rPr lang="en-US" sz="1400" b="1" dirty="0">
                <a:latin typeface="Arial" panose="020B0604020202020204" pitchFamily="34" charset="0"/>
                <a:cs typeface="Arial" panose="020B0604020202020204" pitchFamily="34" charset="0"/>
              </a:rPr>
              <a:t>power they were willing of themselves; 4 </a:t>
            </a:r>
            <a:r>
              <a:rPr lang="en-US" sz="1400" b="0" dirty="0">
                <a:latin typeface="Arial" panose="020B0604020202020204" pitchFamily="34" charset="0"/>
                <a:cs typeface="Arial" panose="020B0604020202020204" pitchFamily="34" charset="0"/>
              </a:rPr>
              <a:t>Praying us with much </a:t>
            </a:r>
            <a:r>
              <a:rPr lang="en-US" sz="1400" b="0" dirty="0" err="1">
                <a:latin typeface="Arial" panose="020B0604020202020204" pitchFamily="34" charset="0"/>
                <a:cs typeface="Arial" panose="020B0604020202020204" pitchFamily="34" charset="0"/>
              </a:rPr>
              <a:t>intreaty</a:t>
            </a:r>
            <a:r>
              <a:rPr lang="en-US" sz="1400" b="0" dirty="0">
                <a:latin typeface="Arial" panose="020B0604020202020204" pitchFamily="34" charset="0"/>
                <a:cs typeface="Arial" panose="020B0604020202020204" pitchFamily="34" charset="0"/>
              </a:rPr>
              <a:t> that we would receive the gift, and take upon us the fellowship of the ministering to the saints.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And this they did, not as we hoped, </a:t>
            </a:r>
            <a:r>
              <a:rPr lang="en-US" sz="1400" b="1" dirty="0">
                <a:latin typeface="Arial" panose="020B0604020202020204" pitchFamily="34" charset="0"/>
                <a:cs typeface="Arial" panose="020B0604020202020204" pitchFamily="34" charset="0"/>
              </a:rPr>
              <a:t>but first gave their own selves to the Lord, </a:t>
            </a:r>
            <a:r>
              <a:rPr lang="en-US" sz="1400" b="0" dirty="0">
                <a:latin typeface="Arial" panose="020B0604020202020204" pitchFamily="34" charset="0"/>
                <a:cs typeface="Arial" panose="020B0604020202020204" pitchFamily="34" charset="0"/>
              </a:rPr>
              <a:t>and unto us by the will of God.</a:t>
            </a:r>
          </a:p>
          <a:p>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Corinthians 8:1-5 NKJV 1 </a:t>
            </a:r>
            <a:r>
              <a:rPr lang="en-US" sz="1400" b="0" dirty="0">
                <a:latin typeface="Arial" panose="020B0604020202020204" pitchFamily="34" charset="0"/>
                <a:cs typeface="Arial" panose="020B0604020202020204" pitchFamily="34" charset="0"/>
              </a:rPr>
              <a:t>Moreover, brethren, we make known to you the grace of God bestowed on the churches of Macedonia</a:t>
            </a:r>
            <a:r>
              <a:rPr lang="en-US" sz="1400" b="1" dirty="0">
                <a:latin typeface="Arial" panose="020B0604020202020204" pitchFamily="34" charset="0"/>
                <a:cs typeface="Arial" panose="020B0604020202020204" pitchFamily="34" charset="0"/>
              </a:rPr>
              <a:t>: 2 that in a great trial of affliction the abundance of their joy and their deep poverty abounded in the riches of their liberality. 3 </a:t>
            </a:r>
            <a:r>
              <a:rPr lang="en-US" sz="1400" b="0" dirty="0">
                <a:latin typeface="Arial" panose="020B0604020202020204" pitchFamily="34" charset="0"/>
                <a:cs typeface="Arial" panose="020B0604020202020204" pitchFamily="34" charset="0"/>
              </a:rPr>
              <a:t>For I bear witness that according to their ability, yes, and beyond their ability, </a:t>
            </a:r>
            <a:r>
              <a:rPr lang="en-US" sz="1400" b="1" u="sng" dirty="0">
                <a:latin typeface="Arial" panose="020B0604020202020204" pitchFamily="34" charset="0"/>
                <a:cs typeface="Arial" panose="020B0604020202020204" pitchFamily="34" charset="0"/>
              </a:rPr>
              <a:t>they were freely willing</a:t>
            </a:r>
            <a:r>
              <a:rPr lang="en-US" sz="1400" b="1" dirty="0">
                <a:latin typeface="Arial" panose="020B0604020202020204" pitchFamily="34" charset="0"/>
                <a:cs typeface="Arial" panose="020B0604020202020204" pitchFamily="34" charset="0"/>
              </a:rPr>
              <a:t>, 4 </a:t>
            </a:r>
            <a:r>
              <a:rPr lang="en-US" sz="1400" b="0" dirty="0">
                <a:latin typeface="Arial" panose="020B0604020202020204" pitchFamily="34" charset="0"/>
                <a:cs typeface="Arial" panose="020B0604020202020204" pitchFamily="34" charset="0"/>
              </a:rPr>
              <a:t>imploring us with much urgency that we would receive the gift and the fellowship of the ministering to the saints.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And not only as we had hoped, </a:t>
            </a:r>
            <a:r>
              <a:rPr lang="en-US" sz="1400" b="1" dirty="0">
                <a:latin typeface="Arial" panose="020B0604020202020204" pitchFamily="34" charset="0"/>
                <a:cs typeface="Arial" panose="020B0604020202020204" pitchFamily="34" charset="0"/>
              </a:rPr>
              <a:t>but they first gave themselves to the Lord,</a:t>
            </a:r>
            <a:r>
              <a:rPr lang="en-US" sz="1400" b="0" dirty="0">
                <a:latin typeface="Arial" panose="020B0604020202020204" pitchFamily="34" charset="0"/>
                <a:cs typeface="Arial" panose="020B0604020202020204" pitchFamily="34" charset="0"/>
              </a:rPr>
              <a:t> and then to us by the will of God.</a:t>
            </a:r>
          </a:p>
          <a:p>
            <a:endParaRPr lang="en-US" sz="1400" b="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13</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102980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sz="1400" b="1" dirty="0">
                <a:latin typeface="Arial" panose="020B0604020202020204" pitchFamily="34" charset="0"/>
                <a:cs typeface="Arial" panose="020B0604020202020204" pitchFamily="34" charset="0"/>
              </a:rPr>
              <a:t>A Disciple of Christ - Obeys The Will of Jesus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2:21-23 KJV 21 </a:t>
            </a:r>
            <a:r>
              <a:rPr lang="en-US" sz="1400" b="0" dirty="0">
                <a:latin typeface="Arial" panose="020B0604020202020204" pitchFamily="34" charset="0"/>
                <a:cs typeface="Arial" panose="020B0604020202020204" pitchFamily="34" charset="0"/>
              </a:rPr>
              <a:t>For even hereunto were ye called: because Christ also suffered for us, leaving us an example, </a:t>
            </a:r>
            <a:r>
              <a:rPr lang="en-US" sz="1400" b="1" dirty="0">
                <a:latin typeface="Arial" panose="020B0604020202020204" pitchFamily="34" charset="0"/>
                <a:cs typeface="Arial" panose="020B0604020202020204" pitchFamily="34" charset="0"/>
              </a:rPr>
              <a:t>that ye should follow his steps: 22 </a:t>
            </a:r>
            <a:r>
              <a:rPr lang="en-US" sz="1400" b="0" dirty="0">
                <a:latin typeface="Arial" panose="020B0604020202020204" pitchFamily="34" charset="0"/>
                <a:cs typeface="Arial" panose="020B0604020202020204" pitchFamily="34" charset="0"/>
              </a:rPr>
              <a:t>Who did no sin, neither was guile found in his mouth: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Who, when he was reviled, reviled not again; when he suffered, he threatened not; but committed himself to him that </a:t>
            </a:r>
            <a:r>
              <a:rPr lang="en-US" sz="1400" b="0" dirty="0" err="1">
                <a:latin typeface="Arial" panose="020B0604020202020204" pitchFamily="34" charset="0"/>
                <a:cs typeface="Arial" panose="020B0604020202020204" pitchFamily="34" charset="0"/>
              </a:rPr>
              <a:t>judgeth</a:t>
            </a:r>
            <a:r>
              <a:rPr lang="en-US" sz="1400" b="0" dirty="0">
                <a:latin typeface="Arial" panose="020B0604020202020204" pitchFamily="34" charset="0"/>
                <a:cs typeface="Arial" panose="020B0604020202020204" pitchFamily="34" charset="0"/>
              </a:rPr>
              <a:t> righteously</a:t>
            </a:r>
          </a:p>
        </p:txBody>
      </p:sp>
      <p:sp>
        <p:nvSpPr>
          <p:cNvPr id="4" name="Slide Number Placeholder 3"/>
          <p:cNvSpPr>
            <a:spLocks noGrp="1"/>
          </p:cNvSpPr>
          <p:nvPr>
            <p:ph type="sldNum" sz="quarter" idx="5"/>
          </p:nvPr>
        </p:nvSpPr>
        <p:spPr/>
        <p:txBody>
          <a:bodyPr/>
          <a:lstStyle/>
          <a:p>
            <a:fld id="{9870EF2B-F8D3-4EBA-BC19-A7956F4EB46D}" type="slidenum">
              <a:rPr lang="en-US" smtClean="0"/>
              <a:t>14</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3965131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225425"/>
            <a:ext cx="5683250" cy="4262438"/>
          </a:xfrm>
        </p:spPr>
      </p:sp>
      <p:sp>
        <p:nvSpPr>
          <p:cNvPr id="3" name="Notes Placeholder 2"/>
          <p:cNvSpPr>
            <a:spLocks noGrp="1"/>
          </p:cNvSpPr>
          <p:nvPr>
            <p:ph type="body" idx="1"/>
          </p:nvPr>
        </p:nvSpPr>
        <p:spPr>
          <a:xfrm>
            <a:off x="7795" y="4487229"/>
            <a:ext cx="7305712" cy="5113972"/>
          </a:xfrm>
        </p:spPr>
        <p:txBody>
          <a:bodyPr>
            <a:normAutofit/>
          </a:bodyPr>
          <a:lstStyle/>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4/23/2023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500" b="1" dirty="0">
                <a:latin typeface="Arial" panose="020B0604020202020204" pitchFamily="34" charset="0"/>
                <a:cs typeface="Arial" panose="020B0604020202020204" pitchFamily="34" charset="0"/>
              </a:rPr>
              <a:t>Luke 5:1-11 KJV 1 </a:t>
            </a:r>
            <a:r>
              <a:rPr lang="en-US" sz="1500" b="0" dirty="0">
                <a:latin typeface="Arial" panose="020B0604020202020204" pitchFamily="34" charset="0"/>
                <a:cs typeface="Arial" panose="020B0604020202020204" pitchFamily="34" charset="0"/>
              </a:rPr>
              <a:t>And it came to pass, that, as the people pressed upon him to hear the word of God, he stood by the lake of Gennesaret, </a:t>
            </a:r>
            <a:r>
              <a:rPr lang="en-US" sz="1500" b="1" dirty="0">
                <a:latin typeface="Arial" panose="020B0604020202020204" pitchFamily="34" charset="0"/>
                <a:cs typeface="Arial" panose="020B0604020202020204" pitchFamily="34" charset="0"/>
              </a:rPr>
              <a:t>2</a:t>
            </a:r>
            <a:r>
              <a:rPr lang="en-US" sz="1500" b="0" dirty="0">
                <a:latin typeface="Arial" panose="020B0604020202020204" pitchFamily="34" charset="0"/>
                <a:cs typeface="Arial" panose="020B0604020202020204" pitchFamily="34" charset="0"/>
              </a:rPr>
              <a:t> And saw two ships standing by the lake: but the fishermen were gone out of them, and were washing their nets. </a:t>
            </a:r>
            <a:r>
              <a:rPr lang="en-US" sz="1500" b="1" dirty="0">
                <a:latin typeface="Arial" panose="020B0604020202020204" pitchFamily="34" charset="0"/>
                <a:cs typeface="Arial" panose="020B0604020202020204" pitchFamily="34" charset="0"/>
              </a:rPr>
              <a:t>3 </a:t>
            </a:r>
            <a:r>
              <a:rPr lang="en-US" sz="1500" b="0" dirty="0">
                <a:latin typeface="Arial" panose="020B0604020202020204" pitchFamily="34" charset="0"/>
                <a:cs typeface="Arial" panose="020B0604020202020204" pitchFamily="34" charset="0"/>
              </a:rPr>
              <a:t>And he entered into one of the ships, which was Simon's, and prayed him that he would thrust out a little from the land. And he sat down, and taught the people out of the ship. </a:t>
            </a:r>
            <a:r>
              <a:rPr lang="en-US" sz="1500" b="1" dirty="0">
                <a:latin typeface="Arial" panose="020B0604020202020204" pitchFamily="34" charset="0"/>
                <a:cs typeface="Arial" panose="020B0604020202020204" pitchFamily="34" charset="0"/>
              </a:rPr>
              <a:t>4 </a:t>
            </a:r>
            <a:r>
              <a:rPr lang="en-US" sz="1500" b="0" dirty="0">
                <a:latin typeface="Arial" panose="020B0604020202020204" pitchFamily="34" charset="0"/>
                <a:cs typeface="Arial" panose="020B0604020202020204" pitchFamily="34" charset="0"/>
              </a:rPr>
              <a:t>Now when he had left speaking, he said unto Simon, Launch out into the deep, and let down your nets for a draught. </a:t>
            </a:r>
            <a:r>
              <a:rPr lang="en-US" sz="1500" b="1" dirty="0">
                <a:latin typeface="Arial" panose="020B0604020202020204" pitchFamily="34" charset="0"/>
                <a:cs typeface="Arial" panose="020B0604020202020204" pitchFamily="34" charset="0"/>
              </a:rPr>
              <a:t>5</a:t>
            </a:r>
            <a:r>
              <a:rPr lang="en-US" sz="1500" b="0" dirty="0">
                <a:latin typeface="Arial" panose="020B0604020202020204" pitchFamily="34" charset="0"/>
                <a:cs typeface="Arial" panose="020B0604020202020204" pitchFamily="34" charset="0"/>
              </a:rPr>
              <a:t> And Simon answering said unto him, Master, we have toiled all the night, and have taken nothing: </a:t>
            </a:r>
            <a:r>
              <a:rPr lang="en-US" sz="1500" b="1" dirty="0">
                <a:latin typeface="Arial" panose="020B0604020202020204" pitchFamily="34" charset="0"/>
                <a:cs typeface="Arial" panose="020B0604020202020204" pitchFamily="34" charset="0"/>
              </a:rPr>
              <a:t>nevertheless at thy word I will </a:t>
            </a:r>
            <a:r>
              <a:rPr lang="en-US" sz="1500" b="0" dirty="0">
                <a:latin typeface="Arial" panose="020B0604020202020204" pitchFamily="34" charset="0"/>
                <a:cs typeface="Arial" panose="020B0604020202020204" pitchFamily="34" charset="0"/>
              </a:rPr>
              <a:t>let down the net. </a:t>
            </a:r>
            <a:r>
              <a:rPr lang="en-US" sz="1500" b="1" dirty="0">
                <a:latin typeface="Arial" panose="020B0604020202020204" pitchFamily="34" charset="0"/>
                <a:cs typeface="Arial" panose="020B0604020202020204" pitchFamily="34" charset="0"/>
              </a:rPr>
              <a:t>6</a:t>
            </a:r>
            <a:r>
              <a:rPr lang="en-US" sz="1500" b="0" dirty="0">
                <a:latin typeface="Arial" panose="020B0604020202020204" pitchFamily="34" charset="0"/>
                <a:cs typeface="Arial" panose="020B0604020202020204" pitchFamily="34" charset="0"/>
              </a:rPr>
              <a:t> And when they had this done, they </a:t>
            </a:r>
            <a:r>
              <a:rPr lang="en-US" sz="1500" b="0" dirty="0" err="1">
                <a:latin typeface="Arial" panose="020B0604020202020204" pitchFamily="34" charset="0"/>
                <a:cs typeface="Arial" panose="020B0604020202020204" pitchFamily="34" charset="0"/>
              </a:rPr>
              <a:t>inclosed</a:t>
            </a:r>
            <a:r>
              <a:rPr lang="en-US" sz="1500" b="0" dirty="0">
                <a:latin typeface="Arial" panose="020B0604020202020204" pitchFamily="34" charset="0"/>
                <a:cs typeface="Arial" panose="020B0604020202020204" pitchFamily="34" charset="0"/>
              </a:rPr>
              <a:t> a great multitude of fishes: and their net brake. </a:t>
            </a:r>
            <a:r>
              <a:rPr lang="en-US" sz="1500" b="1" dirty="0">
                <a:latin typeface="Arial" panose="020B0604020202020204" pitchFamily="34" charset="0"/>
                <a:cs typeface="Arial" panose="020B0604020202020204" pitchFamily="34" charset="0"/>
              </a:rPr>
              <a:t>7 </a:t>
            </a:r>
            <a:r>
              <a:rPr lang="en-US" sz="1500" b="0" dirty="0">
                <a:latin typeface="Arial" panose="020B0604020202020204" pitchFamily="34" charset="0"/>
                <a:cs typeface="Arial" panose="020B0604020202020204" pitchFamily="34" charset="0"/>
              </a:rPr>
              <a:t>And they beckoned unto their partners, which were in the other ship, that they should come and help them. And they came, and filled both the ships, so that they began to sink. </a:t>
            </a:r>
            <a:r>
              <a:rPr lang="en-US" sz="1500" b="1" dirty="0">
                <a:latin typeface="Arial" panose="020B0604020202020204" pitchFamily="34" charset="0"/>
                <a:cs typeface="Arial" panose="020B0604020202020204" pitchFamily="34" charset="0"/>
              </a:rPr>
              <a:t>8</a:t>
            </a:r>
            <a:r>
              <a:rPr lang="en-US" sz="1500" b="0" dirty="0">
                <a:latin typeface="Arial" panose="020B0604020202020204" pitchFamily="34" charset="0"/>
                <a:cs typeface="Arial" panose="020B0604020202020204" pitchFamily="34" charset="0"/>
              </a:rPr>
              <a:t> When Simon Peter saw it, he fell down at Jesus' knees, saying, Depart from me; for I am a sinful man, O Lord</a:t>
            </a:r>
            <a:r>
              <a:rPr lang="en-US" sz="1500" b="1" dirty="0">
                <a:latin typeface="Arial" panose="020B0604020202020204" pitchFamily="34" charset="0"/>
                <a:cs typeface="Arial" panose="020B0604020202020204" pitchFamily="34" charset="0"/>
              </a:rPr>
              <a:t>. 9 </a:t>
            </a:r>
            <a:r>
              <a:rPr lang="en-US" sz="1500" b="0" dirty="0">
                <a:latin typeface="Arial" panose="020B0604020202020204" pitchFamily="34" charset="0"/>
                <a:cs typeface="Arial" panose="020B0604020202020204" pitchFamily="34" charset="0"/>
              </a:rPr>
              <a:t>For he was astonished, and all that were with him, at the draught of the fishes which they had taken: </a:t>
            </a:r>
            <a:r>
              <a:rPr lang="en-US" sz="1500" b="1" dirty="0">
                <a:latin typeface="Arial" panose="020B0604020202020204" pitchFamily="34" charset="0"/>
                <a:cs typeface="Arial" panose="020B0604020202020204" pitchFamily="34" charset="0"/>
              </a:rPr>
              <a:t>10</a:t>
            </a:r>
            <a:r>
              <a:rPr lang="en-US" sz="1500" b="0" dirty="0">
                <a:latin typeface="Arial" panose="020B0604020202020204" pitchFamily="34" charset="0"/>
                <a:cs typeface="Arial" panose="020B0604020202020204" pitchFamily="34" charset="0"/>
              </a:rPr>
              <a:t> And so was also James, and John, the sons of Zebedee, which were partners with Simon. </a:t>
            </a:r>
            <a:r>
              <a:rPr lang="en-US" sz="1500" b="1" dirty="0">
                <a:latin typeface="Arial" panose="020B0604020202020204" pitchFamily="34" charset="0"/>
                <a:cs typeface="Arial" panose="020B0604020202020204" pitchFamily="34" charset="0"/>
              </a:rPr>
              <a:t>And Jesus said unto Simon, Fear not; from henceforth thou shalt catch men. 11 And when they had brought their ships to land, they forsook all, and followed him.</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0EF2B-F8D3-4EBA-BC19-A7956F4EB46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t>4/23/2023 PM</a:t>
            </a:r>
          </a:p>
        </p:txBody>
      </p:sp>
    </p:spTree>
    <p:extLst>
      <p:ext uri="{BB962C8B-B14F-4D97-AF65-F5344CB8AC3E}">
        <p14:creationId xmlns:p14="http://schemas.microsoft.com/office/powerpoint/2010/main" val="1426994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0EF2B-F8D3-4EBA-BC19-A7956F4EB46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9AC90173-2190-CBA2-8B3B-A3C7DD512278}"/>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t>4/23/2023 PM</a:t>
            </a:r>
          </a:p>
        </p:txBody>
      </p:sp>
    </p:spTree>
    <p:extLst>
      <p:ext uri="{BB962C8B-B14F-4D97-AF65-F5344CB8AC3E}">
        <p14:creationId xmlns:p14="http://schemas.microsoft.com/office/powerpoint/2010/main" val="3912194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500" b="1" dirty="0">
                <a:latin typeface="Arial" panose="020B0604020202020204" pitchFamily="34" charset="0"/>
                <a:cs typeface="Arial" panose="020B0604020202020204" pitchFamily="34" charset="0"/>
              </a:rPr>
              <a:t>Luke 5:1-11 KJV 1 </a:t>
            </a:r>
            <a:r>
              <a:rPr lang="en-US" sz="1500" b="0" dirty="0">
                <a:latin typeface="Arial" panose="020B0604020202020204" pitchFamily="34" charset="0"/>
                <a:cs typeface="Arial" panose="020B0604020202020204" pitchFamily="34" charset="0"/>
              </a:rPr>
              <a:t>And it came to pass, that, as the people pressed upon him to hear the word of God, he stood by the lake of Gennesaret, </a:t>
            </a:r>
            <a:r>
              <a:rPr lang="en-US" sz="1500" b="1" dirty="0">
                <a:latin typeface="Arial" panose="020B0604020202020204" pitchFamily="34" charset="0"/>
                <a:cs typeface="Arial" panose="020B0604020202020204" pitchFamily="34" charset="0"/>
              </a:rPr>
              <a:t>2</a:t>
            </a:r>
            <a:r>
              <a:rPr lang="en-US" sz="1500" b="0" dirty="0">
                <a:latin typeface="Arial" panose="020B0604020202020204" pitchFamily="34" charset="0"/>
                <a:cs typeface="Arial" panose="020B0604020202020204" pitchFamily="34" charset="0"/>
              </a:rPr>
              <a:t> And saw two ships standing by the lake: but the fishermen were gone out of them, and were washing their nets. </a:t>
            </a:r>
            <a:r>
              <a:rPr lang="en-US" sz="1500" b="1" dirty="0">
                <a:latin typeface="Arial" panose="020B0604020202020204" pitchFamily="34" charset="0"/>
                <a:cs typeface="Arial" panose="020B0604020202020204" pitchFamily="34" charset="0"/>
              </a:rPr>
              <a:t>3 </a:t>
            </a:r>
            <a:r>
              <a:rPr lang="en-US" sz="1500" b="0" dirty="0">
                <a:latin typeface="Arial" panose="020B0604020202020204" pitchFamily="34" charset="0"/>
                <a:cs typeface="Arial" panose="020B0604020202020204" pitchFamily="34" charset="0"/>
              </a:rPr>
              <a:t>And he entered into one of the ships, which was Simon's, and prayed him that he would thrust out a little from the land. And he sat down, and taught the people out of the ship. </a:t>
            </a:r>
            <a:r>
              <a:rPr lang="en-US" sz="1500" b="1" dirty="0">
                <a:latin typeface="Arial" panose="020B0604020202020204" pitchFamily="34" charset="0"/>
                <a:cs typeface="Arial" panose="020B0604020202020204" pitchFamily="34" charset="0"/>
              </a:rPr>
              <a:t>4 </a:t>
            </a:r>
            <a:r>
              <a:rPr lang="en-US" sz="1500" b="0" dirty="0">
                <a:latin typeface="Arial" panose="020B0604020202020204" pitchFamily="34" charset="0"/>
                <a:cs typeface="Arial" panose="020B0604020202020204" pitchFamily="34" charset="0"/>
              </a:rPr>
              <a:t>Now when he had left speaking, he said unto Simon, Launch out into the deep, and let down your nets for a draught. </a:t>
            </a:r>
            <a:r>
              <a:rPr lang="en-US" sz="1500" b="1" dirty="0">
                <a:latin typeface="Arial" panose="020B0604020202020204" pitchFamily="34" charset="0"/>
                <a:cs typeface="Arial" panose="020B0604020202020204" pitchFamily="34" charset="0"/>
              </a:rPr>
              <a:t>5</a:t>
            </a:r>
            <a:r>
              <a:rPr lang="en-US" sz="1500" b="0" dirty="0">
                <a:latin typeface="Arial" panose="020B0604020202020204" pitchFamily="34" charset="0"/>
                <a:cs typeface="Arial" panose="020B0604020202020204" pitchFamily="34" charset="0"/>
              </a:rPr>
              <a:t> And Simon answering said unto him, Master, we have toiled all the night, and have taken nothing: </a:t>
            </a:r>
            <a:r>
              <a:rPr lang="en-US" sz="1500" b="1" dirty="0">
                <a:latin typeface="Arial" panose="020B0604020202020204" pitchFamily="34" charset="0"/>
                <a:cs typeface="Arial" panose="020B0604020202020204" pitchFamily="34" charset="0"/>
              </a:rPr>
              <a:t>nevertheless at thy word I will let down the net. 6</a:t>
            </a:r>
            <a:r>
              <a:rPr lang="en-US" sz="1500" b="0" dirty="0">
                <a:latin typeface="Arial" panose="020B0604020202020204" pitchFamily="34" charset="0"/>
                <a:cs typeface="Arial" panose="020B0604020202020204" pitchFamily="34" charset="0"/>
              </a:rPr>
              <a:t> And when they had this done, they </a:t>
            </a:r>
            <a:r>
              <a:rPr lang="en-US" sz="1500" b="0" dirty="0" err="1">
                <a:latin typeface="Arial" panose="020B0604020202020204" pitchFamily="34" charset="0"/>
                <a:cs typeface="Arial" panose="020B0604020202020204" pitchFamily="34" charset="0"/>
              </a:rPr>
              <a:t>inclosed</a:t>
            </a:r>
            <a:r>
              <a:rPr lang="en-US" sz="1500" b="0" dirty="0">
                <a:latin typeface="Arial" panose="020B0604020202020204" pitchFamily="34" charset="0"/>
                <a:cs typeface="Arial" panose="020B0604020202020204" pitchFamily="34" charset="0"/>
              </a:rPr>
              <a:t> a great multitude of fishes: and their net brake. </a:t>
            </a:r>
            <a:r>
              <a:rPr lang="en-US" sz="1500" b="1" dirty="0">
                <a:latin typeface="Arial" panose="020B0604020202020204" pitchFamily="34" charset="0"/>
                <a:cs typeface="Arial" panose="020B0604020202020204" pitchFamily="34" charset="0"/>
              </a:rPr>
              <a:t>7 </a:t>
            </a:r>
            <a:r>
              <a:rPr lang="en-US" sz="1500" b="0" dirty="0">
                <a:latin typeface="Arial" panose="020B0604020202020204" pitchFamily="34" charset="0"/>
                <a:cs typeface="Arial" panose="020B0604020202020204" pitchFamily="34" charset="0"/>
              </a:rPr>
              <a:t>And they beckoned unto their partners, which were in the other ship, that they should come and help them. And they came, and filled both the ships, so that they began to sink. </a:t>
            </a:r>
            <a:r>
              <a:rPr lang="en-US" sz="1500" b="1" dirty="0">
                <a:latin typeface="Arial" panose="020B0604020202020204" pitchFamily="34" charset="0"/>
                <a:cs typeface="Arial" panose="020B0604020202020204" pitchFamily="34" charset="0"/>
              </a:rPr>
              <a:t>8</a:t>
            </a:r>
            <a:r>
              <a:rPr lang="en-US" sz="1500" b="0" dirty="0">
                <a:latin typeface="Arial" panose="020B0604020202020204" pitchFamily="34" charset="0"/>
                <a:cs typeface="Arial" panose="020B0604020202020204" pitchFamily="34" charset="0"/>
              </a:rPr>
              <a:t> When Simon Peter saw it, he fell down at Jesus' knees, saying, Depart from me; for I am a sinful man, O Lord</a:t>
            </a:r>
            <a:r>
              <a:rPr lang="en-US" sz="1500" b="1" dirty="0">
                <a:latin typeface="Arial" panose="020B0604020202020204" pitchFamily="34" charset="0"/>
                <a:cs typeface="Arial" panose="020B0604020202020204" pitchFamily="34" charset="0"/>
              </a:rPr>
              <a:t>. 9 </a:t>
            </a:r>
            <a:r>
              <a:rPr lang="en-US" sz="1500" b="0" dirty="0">
                <a:latin typeface="Arial" panose="020B0604020202020204" pitchFamily="34" charset="0"/>
                <a:cs typeface="Arial" panose="020B0604020202020204" pitchFamily="34" charset="0"/>
              </a:rPr>
              <a:t>For he was astonished, and all that were with him, at the draught of the fishes which they had taken: </a:t>
            </a:r>
            <a:r>
              <a:rPr lang="en-US" sz="1500" b="1" dirty="0">
                <a:latin typeface="Arial" panose="020B0604020202020204" pitchFamily="34" charset="0"/>
                <a:cs typeface="Arial" panose="020B0604020202020204" pitchFamily="34" charset="0"/>
              </a:rPr>
              <a:t>10</a:t>
            </a:r>
            <a:r>
              <a:rPr lang="en-US" sz="1500" b="0" dirty="0">
                <a:latin typeface="Arial" panose="020B0604020202020204" pitchFamily="34" charset="0"/>
                <a:cs typeface="Arial" panose="020B0604020202020204" pitchFamily="34" charset="0"/>
              </a:rPr>
              <a:t> And so was also James, and John, the sons of Zebedee, which were partners with Simon. </a:t>
            </a:r>
            <a:r>
              <a:rPr lang="en-US" sz="1500" b="1" dirty="0">
                <a:latin typeface="Arial" panose="020B0604020202020204" pitchFamily="34" charset="0"/>
                <a:cs typeface="Arial" panose="020B0604020202020204" pitchFamily="34" charset="0"/>
              </a:rPr>
              <a:t>And Jesus said unto Simon, Fear not; from henceforth thou shalt catch men. 11 And when they had brought their ships to land, they forsook all, and followed him.</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0EF2B-F8D3-4EBA-BC19-A7956F4EB46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9AC90173-2190-CBA2-8B3B-A3C7DD512278}"/>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t>4/23/2023 PM</a:t>
            </a:r>
          </a:p>
        </p:txBody>
      </p:sp>
    </p:spTree>
    <p:extLst>
      <p:ext uri="{BB962C8B-B14F-4D97-AF65-F5344CB8AC3E}">
        <p14:creationId xmlns:p14="http://schemas.microsoft.com/office/powerpoint/2010/main" val="1562727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70EF2B-F8D3-4EBA-BC19-A7956F4EB46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9AC90173-2190-CBA2-8B3B-A3C7DD512278}"/>
              </a:ext>
            </a:extLst>
          </p:cNvPr>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t>4/23/2023 PM</a:t>
            </a:r>
          </a:p>
        </p:txBody>
      </p:sp>
    </p:spTree>
    <p:extLst>
      <p:ext uri="{BB962C8B-B14F-4D97-AF65-F5344CB8AC3E}">
        <p14:creationId xmlns:p14="http://schemas.microsoft.com/office/powerpoint/2010/main" val="2261962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sz="1400" b="1" dirty="0">
                <a:latin typeface="Arial" panose="020B0604020202020204" pitchFamily="34" charset="0"/>
                <a:cs typeface="Arial" panose="020B0604020202020204" pitchFamily="34" charset="0"/>
              </a:rPr>
              <a:t>A Disciple of Christ - Wants To Be Like His Master</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Luke 6:40 KJV 40 </a:t>
            </a:r>
            <a:r>
              <a:rPr lang="en-US" sz="1400" b="0" dirty="0">
                <a:latin typeface="Arial" panose="020B0604020202020204" pitchFamily="34" charset="0"/>
                <a:cs typeface="Arial" panose="020B0604020202020204" pitchFamily="34" charset="0"/>
              </a:rPr>
              <a:t>The disciple is not above his master: </a:t>
            </a:r>
            <a:r>
              <a:rPr lang="en-US" sz="1400" b="1" dirty="0">
                <a:latin typeface="Arial" panose="020B0604020202020204" pitchFamily="34" charset="0"/>
                <a:cs typeface="Arial" panose="020B0604020202020204" pitchFamily="34" charset="0"/>
              </a:rPr>
              <a:t>but every one that is perfect shall be </a:t>
            </a:r>
            <a:r>
              <a:rPr lang="en-US" sz="1400" b="1" u="sng" dirty="0">
                <a:latin typeface="Arial" panose="020B0604020202020204" pitchFamily="34" charset="0"/>
                <a:cs typeface="Arial" panose="020B0604020202020204" pitchFamily="34" charset="0"/>
              </a:rPr>
              <a:t>as his master</a:t>
            </a:r>
            <a:r>
              <a:rPr lang="en-US" sz="1400" b="1" dirty="0">
                <a:latin typeface="Arial" panose="020B0604020202020204" pitchFamily="34" charset="0"/>
                <a:cs typeface="Arial" panose="020B0604020202020204" pitchFamily="34" charset="0"/>
              </a:rPr>
              <a:t>. </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8:29 KJV 29 </a:t>
            </a:r>
            <a:r>
              <a:rPr lang="en-US" sz="1400" b="0" dirty="0">
                <a:latin typeface="Arial" panose="020B0604020202020204" pitchFamily="34" charset="0"/>
                <a:cs typeface="Arial" panose="020B0604020202020204" pitchFamily="34" charset="0"/>
              </a:rPr>
              <a:t>For whom he did foreknow, he also did predestinate </a:t>
            </a:r>
            <a:r>
              <a:rPr lang="en-US" sz="1400" b="1" i="0" dirty="0">
                <a:latin typeface="Arial" panose="020B0604020202020204" pitchFamily="34" charset="0"/>
                <a:cs typeface="Arial" panose="020B0604020202020204" pitchFamily="34" charset="0"/>
              </a:rPr>
              <a:t>to be conformed to the image of his Son</a:t>
            </a:r>
            <a:r>
              <a:rPr lang="en-US" sz="1400" b="0" dirty="0">
                <a:latin typeface="Arial" panose="020B0604020202020204" pitchFamily="34" charset="0"/>
                <a:cs typeface="Arial" panose="020B0604020202020204" pitchFamily="34" charset="0"/>
              </a:rPr>
              <a:t>, that he might be the firstborn among many brethren.</a:t>
            </a:r>
          </a:p>
          <a:p>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Peter 2:21-23 KJV 21</a:t>
            </a:r>
            <a:r>
              <a:rPr lang="en-US" sz="1400" b="0" dirty="0">
                <a:latin typeface="Arial" panose="020B0604020202020204" pitchFamily="34" charset="0"/>
                <a:cs typeface="Arial" panose="020B0604020202020204" pitchFamily="34" charset="0"/>
              </a:rPr>
              <a:t> For even hereunto were ye called: because Christ also suffered for us, leaving us an example, that ye should follow his steps: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Who did no sin, neither was guile found in his mouth: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Who, when he was reviled, reviled not again; when he suffered, he threatened not; </a:t>
            </a:r>
            <a:r>
              <a:rPr lang="en-US" sz="1400" b="1" dirty="0">
                <a:latin typeface="Arial" panose="020B0604020202020204" pitchFamily="34" charset="0"/>
                <a:cs typeface="Arial" panose="020B0604020202020204" pitchFamily="34" charset="0"/>
              </a:rPr>
              <a:t>but committed himself to him that </a:t>
            </a:r>
            <a:r>
              <a:rPr lang="en-US" sz="1400" b="1" dirty="0" err="1">
                <a:latin typeface="Arial" panose="020B0604020202020204" pitchFamily="34" charset="0"/>
                <a:cs typeface="Arial" panose="020B0604020202020204" pitchFamily="34" charset="0"/>
              </a:rPr>
              <a:t>judgeth</a:t>
            </a:r>
            <a:r>
              <a:rPr lang="en-US" sz="1400" b="1" dirty="0">
                <a:latin typeface="Arial" panose="020B0604020202020204" pitchFamily="34" charset="0"/>
                <a:cs typeface="Arial" panose="020B0604020202020204" pitchFamily="34" charset="0"/>
              </a:rPr>
              <a:t> righteously</a:t>
            </a:r>
            <a:r>
              <a:rPr lang="en-US" sz="1400" b="0" dirty="0">
                <a:latin typeface="Arial" panose="020B0604020202020204" pitchFamily="34" charset="0"/>
                <a:cs typeface="Arial" panose="020B0604020202020204" pitchFamily="34" charset="0"/>
              </a:rPr>
              <a:t>:</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2762950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sz="1400" b="1" dirty="0">
                <a:latin typeface="Arial" panose="020B0604020202020204" pitchFamily="34" charset="0"/>
                <a:cs typeface="Arial" panose="020B0604020202020204" pitchFamily="34" charset="0"/>
              </a:rPr>
              <a:t>A Disciple of Christ - Wants To Be Like His Master</a:t>
            </a:r>
          </a:p>
          <a:p>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Peter 2:21-23 KJV 21</a:t>
            </a:r>
            <a:r>
              <a:rPr lang="en-US" sz="1400" b="0" dirty="0">
                <a:latin typeface="Arial" panose="020B0604020202020204" pitchFamily="34" charset="0"/>
                <a:cs typeface="Arial" panose="020B0604020202020204" pitchFamily="34" charset="0"/>
              </a:rPr>
              <a:t> For even hereunto were ye called: because Christ also suffered for us, leaving us an example, that ye should follow his steps: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Who did no sin, neither was guile found in his mouth: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Who, when he was reviled, reviled not again; when he suffered, he threatened not; but committed himself to him that </a:t>
            </a:r>
            <a:r>
              <a:rPr lang="en-US" sz="1400" b="0" dirty="0" err="1">
                <a:latin typeface="Arial" panose="020B0604020202020204" pitchFamily="34" charset="0"/>
                <a:cs typeface="Arial" panose="020B0604020202020204" pitchFamily="34" charset="0"/>
              </a:rPr>
              <a:t>judgeth</a:t>
            </a:r>
            <a:r>
              <a:rPr lang="en-US" sz="1400" b="0" dirty="0">
                <a:latin typeface="Arial" panose="020B0604020202020204" pitchFamily="34" charset="0"/>
                <a:cs typeface="Arial" panose="020B0604020202020204" pitchFamily="34" charset="0"/>
              </a:rPr>
              <a:t> righteously:</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Ephesians 4:13 KJV 13 Till we all come in the unity of the faith, and of the knowledge of the Son of God, unto a perfect man, unto the measure of the stature of the fulness of Christ:</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Matthew 11:28-30 KJV 28 </a:t>
            </a:r>
            <a:r>
              <a:rPr lang="en-US" sz="1400" b="0" dirty="0">
                <a:latin typeface="Arial" panose="020B0604020202020204" pitchFamily="34" charset="0"/>
                <a:cs typeface="Arial" panose="020B0604020202020204" pitchFamily="34" charset="0"/>
              </a:rPr>
              <a:t>Come unto me, all ye that </a:t>
            </a:r>
            <a:r>
              <a:rPr lang="en-US" sz="1400" b="0" dirty="0" err="1">
                <a:latin typeface="Arial" panose="020B0604020202020204" pitchFamily="34" charset="0"/>
                <a:cs typeface="Arial" panose="020B0604020202020204" pitchFamily="34" charset="0"/>
              </a:rPr>
              <a:t>labour</a:t>
            </a:r>
            <a:r>
              <a:rPr lang="en-US" sz="1400" b="0" dirty="0">
                <a:latin typeface="Arial" panose="020B0604020202020204" pitchFamily="34" charset="0"/>
                <a:cs typeface="Arial" panose="020B0604020202020204" pitchFamily="34" charset="0"/>
              </a:rPr>
              <a:t> and are heavy laden, and I will give you rest. </a:t>
            </a:r>
            <a:r>
              <a:rPr lang="en-US" sz="1400" b="1" dirty="0">
                <a:latin typeface="Arial" panose="020B0604020202020204" pitchFamily="34" charset="0"/>
                <a:cs typeface="Arial" panose="020B0604020202020204" pitchFamily="34" charset="0"/>
              </a:rPr>
              <a:t>29 Take my yoke upon you, and learn of me</a:t>
            </a:r>
            <a:r>
              <a:rPr lang="en-US" sz="1400" b="0" dirty="0">
                <a:latin typeface="Arial" panose="020B0604020202020204" pitchFamily="34" charset="0"/>
                <a:cs typeface="Arial" panose="020B0604020202020204" pitchFamily="34" charset="0"/>
              </a:rPr>
              <a:t>; for I am meek and lowly in heart: and ye shall find rest unto your souls. </a:t>
            </a:r>
            <a:r>
              <a:rPr lang="en-US" sz="1400" b="1" dirty="0">
                <a:latin typeface="Arial" panose="020B0604020202020204" pitchFamily="34" charset="0"/>
                <a:cs typeface="Arial" panose="020B0604020202020204" pitchFamily="34" charset="0"/>
              </a:rPr>
              <a:t>30</a:t>
            </a:r>
            <a:r>
              <a:rPr lang="en-US" sz="1400" b="0" dirty="0">
                <a:latin typeface="Arial" panose="020B0604020202020204" pitchFamily="34" charset="0"/>
                <a:cs typeface="Arial" panose="020B0604020202020204" pitchFamily="34" charset="0"/>
              </a:rPr>
              <a:t> For my yoke is easy, and my burden is light.</a:t>
            </a:r>
          </a:p>
          <a:p>
            <a:pPr defTabSz="966612">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500663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sz="1400" b="1" dirty="0">
                <a:latin typeface="Arial" panose="020B0604020202020204" pitchFamily="34" charset="0"/>
                <a:cs typeface="Arial" panose="020B0604020202020204" pitchFamily="34" charset="0"/>
              </a:rPr>
              <a:t>A Disciple of Christ - Wants To Be Like His Master</a:t>
            </a:r>
          </a:p>
          <a:p>
            <a:endParaRPr lang="en-US" b="1" dirty="0">
              <a:latin typeface="Arial" panose="020B0604020202020204" pitchFamily="34" charset="0"/>
              <a:cs typeface="Arial" panose="020B0604020202020204" pitchFamily="34" charset="0"/>
            </a:endParaRPr>
          </a:p>
          <a:p>
            <a:pPr defTabSz="966612">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2414476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1693" y="3871913"/>
            <a:ext cx="7315200" cy="5729287"/>
          </a:xfrm>
        </p:spPr>
        <p:txBody>
          <a:bodyPr/>
          <a:lstStyle/>
          <a:p>
            <a:r>
              <a:rPr lang="en-US" sz="1400" b="1" dirty="0">
                <a:latin typeface="Arial" panose="020B0604020202020204" pitchFamily="34" charset="0"/>
                <a:cs typeface="Arial" panose="020B0604020202020204" pitchFamily="34" charset="0"/>
              </a:rPr>
              <a:t>A Disciple of Christ - Wants To Be With His Master</a:t>
            </a:r>
          </a:p>
          <a:p>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Philippians 1:21-24 KJV 21</a:t>
            </a:r>
            <a:r>
              <a:rPr lang="en-US" sz="1400" b="0" dirty="0">
                <a:latin typeface="Arial" panose="020B0604020202020204" pitchFamily="34" charset="0"/>
                <a:cs typeface="Arial" panose="020B0604020202020204" pitchFamily="34" charset="0"/>
              </a:rPr>
              <a:t> For to me to live is Christ, and to die is gain</a:t>
            </a:r>
            <a:r>
              <a:rPr lang="en-US" sz="1400" b="1" dirty="0">
                <a:latin typeface="Arial" panose="020B0604020202020204" pitchFamily="34" charset="0"/>
                <a:cs typeface="Arial" panose="020B0604020202020204" pitchFamily="34" charset="0"/>
              </a:rPr>
              <a:t>. 22 </a:t>
            </a:r>
            <a:r>
              <a:rPr lang="en-US" sz="1400" b="0" dirty="0">
                <a:latin typeface="Arial" panose="020B0604020202020204" pitchFamily="34" charset="0"/>
                <a:cs typeface="Arial" panose="020B0604020202020204" pitchFamily="34" charset="0"/>
              </a:rPr>
              <a:t>But if I live in the flesh, this is the fruit of my </a:t>
            </a:r>
            <a:r>
              <a:rPr lang="en-US" sz="1400" b="0" dirty="0" err="1">
                <a:latin typeface="Arial" panose="020B0604020202020204" pitchFamily="34" charset="0"/>
                <a:cs typeface="Arial" panose="020B0604020202020204" pitchFamily="34" charset="0"/>
              </a:rPr>
              <a:t>labour</a:t>
            </a:r>
            <a:r>
              <a:rPr lang="en-US" sz="1400" b="0" dirty="0">
                <a:latin typeface="Arial" panose="020B0604020202020204" pitchFamily="34" charset="0"/>
                <a:cs typeface="Arial" panose="020B0604020202020204" pitchFamily="34" charset="0"/>
              </a:rPr>
              <a:t>: yet what I shall choose I wot not</a:t>
            </a:r>
            <a:r>
              <a:rPr lang="en-US" sz="1400" b="1" dirty="0">
                <a:latin typeface="Arial" panose="020B0604020202020204" pitchFamily="34" charset="0"/>
                <a:cs typeface="Arial" panose="020B0604020202020204" pitchFamily="34" charset="0"/>
              </a:rPr>
              <a:t>. 23 </a:t>
            </a:r>
            <a:r>
              <a:rPr lang="en-US" sz="1400" b="0" dirty="0">
                <a:latin typeface="Arial" panose="020B0604020202020204" pitchFamily="34" charset="0"/>
                <a:cs typeface="Arial" panose="020B0604020202020204" pitchFamily="34" charset="0"/>
              </a:rPr>
              <a:t>For I am in a strait betwixt two, having a desire to depart</a:t>
            </a:r>
            <a:r>
              <a:rPr lang="en-US" sz="1400" b="1" dirty="0">
                <a:latin typeface="Arial" panose="020B0604020202020204" pitchFamily="34" charset="0"/>
                <a:cs typeface="Arial" panose="020B0604020202020204" pitchFamily="34" charset="0"/>
              </a:rPr>
              <a:t>, and to be with Christ; which is far better</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24</a:t>
            </a:r>
            <a:r>
              <a:rPr lang="en-US" sz="1400" b="0" dirty="0">
                <a:latin typeface="Arial" panose="020B0604020202020204" pitchFamily="34" charset="0"/>
                <a:cs typeface="Arial" panose="020B0604020202020204" pitchFamily="34" charset="0"/>
              </a:rPr>
              <a:t> Nevertheless to abide in the flesh is more needful for you.</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John 3:1-2 KJV 1 </a:t>
            </a:r>
            <a:r>
              <a:rPr lang="en-US" sz="1400" b="0" dirty="0">
                <a:latin typeface="Arial" panose="020B0604020202020204" pitchFamily="34" charset="0"/>
                <a:cs typeface="Arial" panose="020B0604020202020204" pitchFamily="34" charset="0"/>
              </a:rPr>
              <a:t>Behold, what manner of love the Father hath bestowed upon us, that we should be called the sons of God: therefore the world </a:t>
            </a:r>
            <a:r>
              <a:rPr lang="en-US" sz="1400" b="0" dirty="0" err="1">
                <a:latin typeface="Arial" panose="020B0604020202020204" pitchFamily="34" charset="0"/>
                <a:cs typeface="Arial" panose="020B0604020202020204" pitchFamily="34" charset="0"/>
              </a:rPr>
              <a:t>knoweth</a:t>
            </a:r>
            <a:r>
              <a:rPr lang="en-US" sz="1400" b="0" dirty="0">
                <a:latin typeface="Arial" panose="020B0604020202020204" pitchFamily="34" charset="0"/>
                <a:cs typeface="Arial" panose="020B0604020202020204" pitchFamily="34" charset="0"/>
              </a:rPr>
              <a:t> us not, because it knew him not.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Beloved, now are we the sons of God, and it doth not yet appear what we shall be: but we know that, when he shall appear, </a:t>
            </a:r>
            <a:r>
              <a:rPr lang="en-US" sz="1400" b="1" u="sng" dirty="0">
                <a:latin typeface="Arial" panose="020B0604020202020204" pitchFamily="34" charset="0"/>
                <a:cs typeface="Arial" panose="020B0604020202020204" pitchFamily="34" charset="0"/>
              </a:rPr>
              <a:t>we shall be like him</a:t>
            </a:r>
            <a:r>
              <a:rPr lang="en-US" sz="1400" b="0" dirty="0">
                <a:latin typeface="Arial" panose="020B0604020202020204" pitchFamily="34" charset="0"/>
                <a:cs typeface="Arial" panose="020B0604020202020204" pitchFamily="34" charset="0"/>
              </a:rPr>
              <a:t>; for we shall see him as he is.</a:t>
            </a:r>
          </a:p>
          <a:p>
            <a:pPr defTabSz="966612">
              <a:defRPr/>
            </a:pPr>
            <a:endParaRPr lang="en-US" sz="140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Matthew 12:30</a:t>
            </a:r>
            <a:r>
              <a:rPr lang="en-US" sz="1400" b="0" dirty="0">
                <a:latin typeface="Arial" panose="020B0604020202020204" pitchFamily="34" charset="0"/>
                <a:cs typeface="Arial" panose="020B0604020202020204" pitchFamily="34" charset="0"/>
              </a:rPr>
              <a:t> He that is not </a:t>
            </a:r>
            <a:r>
              <a:rPr lang="en-US" sz="1400" b="1" dirty="0">
                <a:latin typeface="Arial" panose="020B0604020202020204" pitchFamily="34" charset="0"/>
                <a:cs typeface="Arial" panose="020B0604020202020204" pitchFamily="34" charset="0"/>
              </a:rPr>
              <a:t>with me </a:t>
            </a:r>
            <a:r>
              <a:rPr lang="en-US" sz="1400" b="0" dirty="0">
                <a:latin typeface="Arial" panose="020B0604020202020204" pitchFamily="34" charset="0"/>
                <a:cs typeface="Arial" panose="020B0604020202020204" pitchFamily="34" charset="0"/>
              </a:rPr>
              <a:t>is against me; and he that </a:t>
            </a:r>
            <a:r>
              <a:rPr lang="en-US" sz="1400" b="0" dirty="0" err="1">
                <a:latin typeface="Arial" panose="020B0604020202020204" pitchFamily="34" charset="0"/>
                <a:cs typeface="Arial" panose="020B0604020202020204" pitchFamily="34" charset="0"/>
              </a:rPr>
              <a:t>gathereth</a:t>
            </a:r>
            <a:r>
              <a:rPr lang="en-US" sz="1400" b="0" dirty="0">
                <a:latin typeface="Arial" panose="020B0604020202020204" pitchFamily="34" charset="0"/>
                <a:cs typeface="Arial" panose="020B0604020202020204" pitchFamily="34" charset="0"/>
              </a:rPr>
              <a:t> not with me </a:t>
            </a:r>
            <a:r>
              <a:rPr lang="en-US" sz="1400" b="0" dirty="0" err="1">
                <a:latin typeface="Arial" panose="020B0604020202020204" pitchFamily="34" charset="0"/>
                <a:cs typeface="Arial" panose="020B0604020202020204" pitchFamily="34" charset="0"/>
              </a:rPr>
              <a:t>scattereth</a:t>
            </a:r>
            <a:r>
              <a:rPr lang="en-US" sz="1400" b="0" dirty="0">
                <a:latin typeface="Arial" panose="020B0604020202020204" pitchFamily="34" charset="0"/>
                <a:cs typeface="Arial" panose="020B0604020202020204" pitchFamily="34" charset="0"/>
              </a:rPr>
              <a:t> abroad.</a:t>
            </a:r>
          </a:p>
          <a:p>
            <a:pPr defTabSz="966612">
              <a:defRP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PM</a:t>
            </a:r>
          </a:p>
        </p:txBody>
      </p:sp>
    </p:spTree>
    <p:extLst>
      <p:ext uri="{BB962C8B-B14F-4D97-AF65-F5344CB8AC3E}">
        <p14:creationId xmlns:p14="http://schemas.microsoft.com/office/powerpoint/2010/main" val="1016225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4/24/2023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4/24/2023</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lstStyle/>
          <a:p>
            <a:r>
              <a:rPr lang="en-US" i="1" dirty="0">
                <a:latin typeface="Candara" panose="020E0502030303020204" pitchFamily="34" charset="0"/>
                <a:cs typeface="Calibri" panose="020F0502020204030204" pitchFamily="34" charset="0"/>
              </a:rPr>
              <a:t>The disciple of Christ</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r>
              <a:rPr lang="en-US" sz="2800" dirty="0">
                <a:latin typeface="Candara" panose="020E0502030303020204" pitchFamily="34" charset="0"/>
              </a:rPr>
              <a:t>Luke 5:11</a:t>
            </a:r>
          </a:p>
        </p:txBody>
      </p:sp>
    </p:spTree>
    <p:extLst>
      <p:ext uri="{BB962C8B-B14F-4D97-AF65-F5344CB8AC3E}">
        <p14:creationId xmlns:p14="http://schemas.microsoft.com/office/powerpoint/2010/main" val="37302260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833193" cy="782619"/>
          </a:xfrm>
        </p:spPr>
        <p:txBody>
          <a:bodyPr>
            <a:normAutofit/>
          </a:bodyPr>
          <a:lstStyle/>
          <a:p>
            <a:r>
              <a:rPr lang="en-US" sz="5000" b="1" dirty="0">
                <a:latin typeface="Candara" panose="020E0502030303020204" pitchFamily="34" charset="0"/>
              </a:rPr>
              <a:t>Obeys The </a:t>
            </a:r>
            <a:r>
              <a:rPr lang="en-US" sz="5000" b="1" i="1" u="sng" dirty="0">
                <a:latin typeface="Candara" panose="020E0502030303020204" pitchFamily="34" charset="0"/>
              </a:rPr>
              <a:t>Will</a:t>
            </a:r>
            <a:r>
              <a:rPr lang="en-US" sz="5000" b="1" dirty="0">
                <a:latin typeface="Candara" panose="020E0502030303020204" pitchFamily="34" charset="0"/>
              </a:rPr>
              <a:t> Of Jesus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5" y="1376224"/>
            <a:ext cx="7456690" cy="5481776"/>
          </a:xfrm>
        </p:spPr>
        <p:txBody>
          <a:bodyPr>
            <a:normAutofit/>
          </a:bodyPr>
          <a:lstStyle/>
          <a:p>
            <a:pPr marL="34290" indent="0">
              <a:buNone/>
            </a:pPr>
            <a:r>
              <a:rPr lang="en-US" sz="3600" b="1" dirty="0">
                <a:solidFill>
                  <a:schemeClr val="tx1"/>
                </a:solidFill>
                <a:latin typeface="Candara" panose="020E0502030303020204" pitchFamily="34" charset="0"/>
              </a:rPr>
              <a:t>Like Jesus, He did the will of His father, thus, a </a:t>
            </a:r>
            <a:r>
              <a:rPr lang="en-US" sz="3600" b="1" i="1" dirty="0">
                <a:solidFill>
                  <a:schemeClr val="tx1"/>
                </a:solidFill>
                <a:latin typeface="Candara" panose="020E0502030303020204" pitchFamily="34" charset="0"/>
              </a:rPr>
              <a:t>disciple</a:t>
            </a:r>
            <a:r>
              <a:rPr lang="en-US" sz="3600" b="1" dirty="0">
                <a:solidFill>
                  <a:schemeClr val="tx1"/>
                </a:solidFill>
                <a:latin typeface="Candara" panose="020E0502030303020204" pitchFamily="34" charset="0"/>
              </a:rPr>
              <a:t> obeys Jesus’ will instead of pleasing himself</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He realizes one is to be </a:t>
            </a:r>
            <a:r>
              <a:rPr lang="en-US" sz="3200" b="1" i="1" dirty="0">
                <a:solidFill>
                  <a:schemeClr val="tx1"/>
                </a:solidFill>
                <a:latin typeface="Candara" panose="020E0502030303020204" pitchFamily="34" charset="0"/>
              </a:rPr>
              <a:t>“the new man” </a:t>
            </a:r>
            <a:r>
              <a:rPr lang="en-US" sz="3200" dirty="0">
                <a:solidFill>
                  <a:schemeClr val="tx1"/>
                </a:solidFill>
                <a:latin typeface="Candara" panose="020E0502030303020204" pitchFamily="34" charset="0"/>
              </a:rPr>
              <a:t>in Christ </a:t>
            </a:r>
            <a:r>
              <a:rPr lang="en-US" sz="3200" b="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Ephesians 4:22-2</a:t>
            </a:r>
            <a:r>
              <a:rPr lang="en-US" sz="3600" dirty="0">
                <a:solidFill>
                  <a:schemeClr val="tx1"/>
                </a:solidFill>
                <a:latin typeface="Candara" panose="020E0502030303020204" pitchFamily="34" charset="0"/>
              </a:rPr>
              <a:t>4</a:t>
            </a:r>
          </a:p>
          <a:p>
            <a:pPr marL="445770" lvl="1" indent="-274320">
              <a:buFont typeface="Wingdings" panose="05000000000000000000" pitchFamily="2" charset="2"/>
              <a:buChar char="§"/>
            </a:pPr>
            <a:r>
              <a:rPr lang="en-US" sz="2800" b="1" i="1" dirty="0">
                <a:solidFill>
                  <a:schemeClr val="tx1"/>
                </a:solidFill>
                <a:latin typeface="Candara" panose="020E0502030303020204" pitchFamily="34" charset="0"/>
              </a:rPr>
              <a:t>“</a:t>
            </a:r>
            <a:r>
              <a:rPr lang="en-US" sz="2800" b="1" i="1" dirty="0">
                <a:latin typeface="Candara" panose="020E0502030303020204" pitchFamily="34" charset="0"/>
              </a:rPr>
              <a:t>22</a:t>
            </a:r>
            <a:r>
              <a:rPr lang="en-US" sz="2800" b="1" i="1" dirty="0">
                <a:solidFill>
                  <a:schemeClr val="tx1"/>
                </a:solidFill>
                <a:latin typeface="Candara" panose="020E0502030303020204" pitchFamily="34" charset="0"/>
                <a:cs typeface="Arial" panose="020B0604020202020204" pitchFamily="34" charset="0"/>
              </a:rPr>
              <a:t>That ye put off concerning the former conversation </a:t>
            </a:r>
            <a:r>
              <a:rPr lang="en-US" sz="2800" b="1" i="1" dirty="0">
                <a:solidFill>
                  <a:schemeClr val="accent1">
                    <a:lumMod val="75000"/>
                  </a:schemeClr>
                </a:solidFill>
                <a:latin typeface="Candara" panose="020E0502030303020204" pitchFamily="34" charset="0"/>
                <a:cs typeface="Arial" panose="020B0604020202020204" pitchFamily="34" charset="0"/>
              </a:rPr>
              <a:t>the old man</a:t>
            </a:r>
            <a:r>
              <a:rPr lang="en-US" sz="2800" b="1" i="1" dirty="0">
                <a:solidFill>
                  <a:schemeClr val="tx1"/>
                </a:solidFill>
                <a:latin typeface="Candara" panose="020E0502030303020204" pitchFamily="34" charset="0"/>
                <a:cs typeface="Arial" panose="020B0604020202020204" pitchFamily="34" charset="0"/>
              </a:rPr>
              <a:t>, which is corrupt according to the deceitful lusts; </a:t>
            </a:r>
            <a:r>
              <a:rPr lang="en-US" sz="2800" b="1" i="1" dirty="0">
                <a:latin typeface="Candara" panose="020E0502030303020204" pitchFamily="34" charset="0"/>
                <a:cs typeface="Arial" panose="020B0604020202020204" pitchFamily="34" charset="0"/>
              </a:rPr>
              <a:t>23</a:t>
            </a:r>
            <a:r>
              <a:rPr lang="en-US" sz="2800" b="1" i="1" dirty="0">
                <a:solidFill>
                  <a:schemeClr val="tx1"/>
                </a:solidFill>
                <a:latin typeface="Candara" panose="020E0502030303020204" pitchFamily="34" charset="0"/>
                <a:cs typeface="Arial" panose="020B0604020202020204" pitchFamily="34" charset="0"/>
              </a:rPr>
              <a:t> And be renewed in the spirit of your mind; </a:t>
            </a:r>
            <a:r>
              <a:rPr lang="en-US" sz="2800" b="1" i="1" dirty="0">
                <a:latin typeface="Candara" panose="020E0502030303020204" pitchFamily="34" charset="0"/>
                <a:cs typeface="Arial" panose="020B0604020202020204" pitchFamily="34" charset="0"/>
              </a:rPr>
              <a:t>24</a:t>
            </a:r>
            <a:r>
              <a:rPr lang="en-US" sz="2800" b="1" i="1" dirty="0">
                <a:solidFill>
                  <a:schemeClr val="tx1"/>
                </a:solidFill>
                <a:latin typeface="Candara" panose="020E0502030303020204" pitchFamily="34" charset="0"/>
                <a:cs typeface="Arial" panose="020B0604020202020204" pitchFamily="34" charset="0"/>
              </a:rPr>
              <a:t> And that ye put on </a:t>
            </a:r>
            <a:r>
              <a:rPr lang="en-US" sz="2800" b="1" i="1" dirty="0">
                <a:solidFill>
                  <a:schemeClr val="accent1">
                    <a:lumMod val="75000"/>
                  </a:schemeClr>
                </a:solidFill>
                <a:latin typeface="Candara" panose="020E0502030303020204" pitchFamily="34" charset="0"/>
                <a:cs typeface="Arial" panose="020B0604020202020204" pitchFamily="34" charset="0"/>
              </a:rPr>
              <a:t>the new man</a:t>
            </a:r>
            <a:r>
              <a:rPr lang="en-US" sz="2800" b="1" i="1" dirty="0">
                <a:solidFill>
                  <a:schemeClr val="tx1"/>
                </a:solidFill>
                <a:latin typeface="Candara" panose="020E0502030303020204" pitchFamily="34" charset="0"/>
                <a:cs typeface="Arial" panose="020B0604020202020204" pitchFamily="34" charset="0"/>
              </a:rPr>
              <a:t>, which after God is created in righteousness and true holiness” </a:t>
            </a:r>
            <a:endParaRPr lang="en-US" sz="2800" b="1" i="1" dirty="0">
              <a:solidFill>
                <a:schemeClr val="tx1"/>
              </a:solidFill>
              <a:latin typeface="Candara" panose="020E0502030303020204" pitchFamily="34" charset="0"/>
            </a:endParaRPr>
          </a:p>
          <a:p>
            <a:pPr marL="445770" lvl="1" indent="-274320">
              <a:spcBef>
                <a:spcPts val="0"/>
              </a:spcBef>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980343" y="3404810"/>
            <a:ext cx="5094641" cy="830997"/>
          </a:xfrm>
          <a:prstGeom prst="rect">
            <a:avLst/>
          </a:prstGeom>
          <a:noFill/>
        </p:spPr>
        <p:txBody>
          <a:bodyPr wrap="square" lIns="91440" tIns="45720" rIns="91440" bIns="45720">
            <a:spAutoFit/>
          </a:bodyPr>
          <a:lstStyle/>
          <a:p>
            <a:pPr algn="ctr"/>
            <a:r>
              <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disci</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ple </a:t>
            </a:r>
            <a:r>
              <a:rPr lang="en-US" sz="48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of Christ</a:t>
            </a:r>
            <a:endPar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833193" cy="782619"/>
          </a:xfrm>
        </p:spPr>
        <p:txBody>
          <a:bodyPr>
            <a:normAutofit/>
          </a:bodyPr>
          <a:lstStyle/>
          <a:p>
            <a:r>
              <a:rPr lang="en-US" sz="5000" b="1" dirty="0">
                <a:latin typeface="Candara" panose="020E0502030303020204" pitchFamily="34" charset="0"/>
              </a:rPr>
              <a:t>Obeys The </a:t>
            </a:r>
            <a:r>
              <a:rPr lang="en-US" sz="5000" b="1" i="1" u="sng" dirty="0">
                <a:latin typeface="Candara" panose="020E0502030303020204" pitchFamily="34" charset="0"/>
              </a:rPr>
              <a:t>Will</a:t>
            </a:r>
            <a:r>
              <a:rPr lang="en-US" sz="5000" b="1" dirty="0">
                <a:latin typeface="Candara" panose="020E0502030303020204" pitchFamily="34" charset="0"/>
              </a:rPr>
              <a:t> Of Jesus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376224"/>
            <a:ext cx="7703417" cy="5481776"/>
          </a:xfrm>
        </p:spPr>
        <p:txBody>
          <a:bodyPr>
            <a:normAutofit lnSpcReduction="10000"/>
          </a:bodyPr>
          <a:lstStyle/>
          <a:p>
            <a:pPr marL="34290" indent="0">
              <a:buNone/>
            </a:pPr>
            <a:r>
              <a:rPr lang="en-US" sz="3600" b="1" dirty="0">
                <a:solidFill>
                  <a:schemeClr val="tx1"/>
                </a:solidFill>
                <a:latin typeface="Candara" panose="020E0502030303020204" pitchFamily="34" charset="0"/>
              </a:rPr>
              <a:t>The essence of obedience is the act of submission </a:t>
            </a:r>
            <a:r>
              <a:rPr lang="en-US" sz="3600" dirty="0">
                <a:solidFill>
                  <a:schemeClr val="tx1"/>
                </a:solidFill>
                <a:latin typeface="Candara" panose="020E0502030303020204" pitchFamily="34" charset="0"/>
              </a:rPr>
              <a:t>- Luke 5:1-6</a:t>
            </a:r>
          </a:p>
          <a:p>
            <a:pPr marL="34290" indent="0">
              <a:buNone/>
            </a:pPr>
            <a:r>
              <a:rPr lang="en-US" sz="3600" b="1" dirty="0">
                <a:solidFill>
                  <a:schemeClr val="tx1"/>
                </a:solidFill>
                <a:latin typeface="Candara" panose="020E0502030303020204" pitchFamily="34" charset="0"/>
              </a:rPr>
              <a:t>Some questions regarding this text:</a:t>
            </a:r>
          </a:p>
          <a:p>
            <a:pPr marL="274320" indent="-274320">
              <a:buFont typeface="Wingdings" panose="05000000000000000000" pitchFamily="2" charset="2"/>
              <a:buChar char="§"/>
            </a:pPr>
            <a:r>
              <a:rPr lang="en-US" sz="3100" dirty="0">
                <a:solidFill>
                  <a:schemeClr val="tx1"/>
                </a:solidFill>
                <a:latin typeface="Candara" panose="020E0502030303020204" pitchFamily="34" charset="0"/>
              </a:rPr>
              <a:t>Did Peter want to go fishing?</a:t>
            </a:r>
          </a:p>
          <a:p>
            <a:pPr marL="274320" indent="-274320">
              <a:buFont typeface="Wingdings" panose="05000000000000000000" pitchFamily="2" charset="2"/>
              <a:buChar char="§"/>
            </a:pPr>
            <a:r>
              <a:rPr lang="en-US" sz="3100" dirty="0">
                <a:solidFill>
                  <a:schemeClr val="tx1"/>
                </a:solidFill>
                <a:latin typeface="Candara" panose="020E0502030303020204" pitchFamily="34" charset="0"/>
              </a:rPr>
              <a:t>Did Jesus know Peter had been fishing?</a:t>
            </a:r>
          </a:p>
          <a:p>
            <a:pPr marL="274320" indent="-274320">
              <a:buFont typeface="Wingdings" panose="05000000000000000000" pitchFamily="2" charset="2"/>
              <a:buChar char="§"/>
            </a:pPr>
            <a:r>
              <a:rPr lang="en-US" sz="3100" dirty="0">
                <a:solidFill>
                  <a:schemeClr val="tx1"/>
                </a:solidFill>
                <a:latin typeface="Candara" panose="020E0502030303020204" pitchFamily="34" charset="0"/>
              </a:rPr>
              <a:t>Did Peter think he would catch anything?</a:t>
            </a:r>
          </a:p>
          <a:p>
            <a:pPr marL="274320" indent="-274320">
              <a:buFont typeface="Wingdings" panose="05000000000000000000" pitchFamily="2" charset="2"/>
              <a:buChar char="§"/>
            </a:pPr>
            <a:r>
              <a:rPr lang="en-US" sz="3100" dirty="0">
                <a:solidFill>
                  <a:schemeClr val="tx1"/>
                </a:solidFill>
                <a:latin typeface="Candara" panose="020E0502030303020204" pitchFamily="34" charset="0"/>
              </a:rPr>
              <a:t>Why did Peter go fishing?</a:t>
            </a:r>
          </a:p>
          <a:p>
            <a:pPr marL="0" indent="0">
              <a:buNone/>
            </a:pPr>
            <a:r>
              <a:rPr lang="en-US" sz="3600" b="1" dirty="0">
                <a:solidFill>
                  <a:schemeClr val="tx1"/>
                </a:solidFill>
                <a:latin typeface="Candara" panose="020E0502030303020204" pitchFamily="34" charset="0"/>
              </a:rPr>
              <a:t>What does this event teach us about obedience, even when we don’t understand the WHY of His command?</a:t>
            </a:r>
          </a:p>
          <a:p>
            <a:pPr marL="445770" lvl="1" indent="-274320">
              <a:spcBef>
                <a:spcPts val="0"/>
              </a:spcBef>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980343" y="3404810"/>
            <a:ext cx="5094641" cy="830997"/>
          </a:xfrm>
          <a:prstGeom prst="rect">
            <a:avLst/>
          </a:prstGeom>
          <a:noFill/>
        </p:spPr>
        <p:txBody>
          <a:bodyPr wrap="square" lIns="91440" tIns="45720" rIns="91440" bIns="45720">
            <a:spAutoFit/>
          </a:bodyPr>
          <a:lstStyle/>
          <a:p>
            <a:pPr algn="ctr"/>
            <a:r>
              <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disci</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ple </a:t>
            </a:r>
            <a:r>
              <a:rPr lang="en-US" sz="48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of Christ</a:t>
            </a:r>
            <a:endPar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739417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833193" cy="782619"/>
          </a:xfrm>
        </p:spPr>
        <p:txBody>
          <a:bodyPr>
            <a:normAutofit/>
          </a:bodyPr>
          <a:lstStyle/>
          <a:p>
            <a:r>
              <a:rPr lang="en-US" sz="5000" b="1" dirty="0">
                <a:latin typeface="Candara" panose="020E0502030303020204" pitchFamily="34" charset="0"/>
              </a:rPr>
              <a:t>Obeys The </a:t>
            </a:r>
            <a:r>
              <a:rPr lang="en-US" sz="5000" b="1" i="1" u="sng" dirty="0">
                <a:latin typeface="Candara" panose="020E0502030303020204" pitchFamily="34" charset="0"/>
              </a:rPr>
              <a:t>Will</a:t>
            </a:r>
            <a:r>
              <a:rPr lang="en-US" sz="5000" b="1" dirty="0">
                <a:latin typeface="Candara" panose="020E0502030303020204" pitchFamily="34" charset="0"/>
              </a:rPr>
              <a:t> Of Jesus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376224"/>
            <a:ext cx="7703417" cy="5481776"/>
          </a:xfrm>
        </p:spPr>
        <p:txBody>
          <a:bodyPr>
            <a:normAutofit/>
          </a:bodyPr>
          <a:lstStyle/>
          <a:p>
            <a:pPr marL="34290" indent="0">
              <a:buNone/>
            </a:pPr>
            <a:r>
              <a:rPr lang="en-US" sz="3600" b="1" dirty="0">
                <a:solidFill>
                  <a:schemeClr val="tx1"/>
                </a:solidFill>
                <a:latin typeface="Candara" panose="020E0502030303020204" pitchFamily="34" charset="0"/>
              </a:rPr>
              <a:t>Obedience is the test of our love for Jesus and our </a:t>
            </a:r>
            <a:r>
              <a:rPr lang="en-US" sz="3600" b="1" i="1" dirty="0">
                <a:solidFill>
                  <a:schemeClr val="tx1"/>
                </a:solidFill>
                <a:latin typeface="Candara" panose="020E0502030303020204" pitchFamily="34" charset="0"/>
              </a:rPr>
              <a:t>discipleship </a:t>
            </a:r>
            <a:r>
              <a:rPr lang="en-US" sz="3600" b="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Luke 6:46</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John 14:15</a:t>
            </a:r>
          </a:p>
          <a:p>
            <a:pPr marL="0" indent="0">
              <a:spcBef>
                <a:spcPts val="1200"/>
              </a:spcBef>
              <a:buNone/>
            </a:pPr>
            <a:r>
              <a:rPr lang="en-US" sz="3600" b="1" dirty="0">
                <a:solidFill>
                  <a:schemeClr val="tx1"/>
                </a:solidFill>
                <a:latin typeface="Candara" panose="020E0502030303020204" pitchFamily="34" charset="0"/>
              </a:rPr>
              <a:t>A </a:t>
            </a:r>
            <a:r>
              <a:rPr lang="en-US" sz="3600" b="1" i="1" dirty="0">
                <a:solidFill>
                  <a:schemeClr val="tx1"/>
                </a:solidFill>
                <a:latin typeface="Candara" panose="020E0502030303020204" pitchFamily="34" charset="0"/>
              </a:rPr>
              <a:t>disciple</a:t>
            </a:r>
            <a:r>
              <a:rPr lang="en-US" sz="3600" b="1" dirty="0">
                <a:solidFill>
                  <a:schemeClr val="tx1"/>
                </a:solidFill>
                <a:latin typeface="Candara" panose="020E0502030303020204" pitchFamily="34" charset="0"/>
              </a:rPr>
              <a:t> obeys Jesus…</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Even if one’s family is opposed to it</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Luke 14:26; Matthew 10:37</a:t>
            </a:r>
          </a:p>
          <a:p>
            <a:pPr marL="274320"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And does not allow </a:t>
            </a:r>
            <a:r>
              <a:rPr lang="en-US" sz="3000" i="1" dirty="0">
                <a:solidFill>
                  <a:schemeClr val="tx1"/>
                </a:solidFill>
                <a:latin typeface="Candara" panose="020E0502030303020204" pitchFamily="34" charset="0"/>
              </a:rPr>
              <a:t>“things”</a:t>
            </a:r>
            <a:r>
              <a:rPr lang="en-US" sz="3000" dirty="0">
                <a:solidFill>
                  <a:schemeClr val="tx1"/>
                </a:solidFill>
                <a:latin typeface="Candara" panose="020E0502030303020204" pitchFamily="34" charset="0"/>
              </a:rPr>
              <a:t> to control him</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Luke 12:15</a:t>
            </a:r>
          </a:p>
          <a:p>
            <a:pPr marL="274320"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Despite opposition from the world</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1 Peter 4:3-4</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980343" y="3404810"/>
            <a:ext cx="5094641" cy="830997"/>
          </a:xfrm>
          <a:prstGeom prst="rect">
            <a:avLst/>
          </a:prstGeom>
          <a:noFill/>
        </p:spPr>
        <p:txBody>
          <a:bodyPr wrap="square" lIns="91440" tIns="45720" rIns="91440" bIns="45720">
            <a:spAutoFit/>
          </a:bodyPr>
          <a:lstStyle/>
          <a:p>
            <a:pPr algn="ctr"/>
            <a:r>
              <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disci</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ple </a:t>
            </a:r>
            <a:r>
              <a:rPr lang="en-US" sz="48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of Christ</a:t>
            </a:r>
            <a:endPar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023262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833193" cy="782619"/>
          </a:xfrm>
        </p:spPr>
        <p:txBody>
          <a:bodyPr>
            <a:normAutofit/>
          </a:bodyPr>
          <a:lstStyle/>
          <a:p>
            <a:r>
              <a:rPr lang="en-US" sz="5000" b="1" dirty="0">
                <a:latin typeface="Candara" panose="020E0502030303020204" pitchFamily="34" charset="0"/>
              </a:rPr>
              <a:t>Obeys The </a:t>
            </a:r>
            <a:r>
              <a:rPr lang="en-US" sz="5000" b="1" i="1" u="sng" dirty="0">
                <a:latin typeface="Candara" panose="020E0502030303020204" pitchFamily="34" charset="0"/>
              </a:rPr>
              <a:t>Will</a:t>
            </a:r>
            <a:r>
              <a:rPr lang="en-US" sz="5000" b="1" dirty="0">
                <a:latin typeface="Candara" panose="020E0502030303020204" pitchFamily="34" charset="0"/>
              </a:rPr>
              <a:t> Of Jesus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376224"/>
            <a:ext cx="7703417" cy="5481776"/>
          </a:xfrm>
        </p:spPr>
        <p:txBody>
          <a:bodyPr>
            <a:normAutofit/>
          </a:bodyPr>
          <a:lstStyle/>
          <a:p>
            <a:pPr marL="0" indent="0">
              <a:spcBef>
                <a:spcPts val="1200"/>
              </a:spcBef>
              <a:buNone/>
            </a:pPr>
            <a:r>
              <a:rPr lang="en-US" sz="3600" b="1" dirty="0">
                <a:solidFill>
                  <a:schemeClr val="tx1"/>
                </a:solidFill>
                <a:latin typeface="Candara" panose="020E0502030303020204" pitchFamily="34" charset="0"/>
              </a:rPr>
              <a:t>A </a:t>
            </a:r>
            <a:r>
              <a:rPr lang="en-US" sz="3600" b="1" i="1" dirty="0">
                <a:solidFill>
                  <a:schemeClr val="tx1"/>
                </a:solidFill>
                <a:latin typeface="Candara" panose="020E0502030303020204" pitchFamily="34" charset="0"/>
              </a:rPr>
              <a:t>disciple</a:t>
            </a:r>
            <a:r>
              <a:rPr lang="en-US" sz="3600" b="1" dirty="0">
                <a:solidFill>
                  <a:schemeClr val="tx1"/>
                </a:solidFill>
                <a:latin typeface="Candara" panose="020E0502030303020204" pitchFamily="34" charset="0"/>
              </a:rPr>
              <a:t> obeys Jesus…</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At all times in all places - Luke 9:23</a:t>
            </a:r>
          </a:p>
          <a:p>
            <a:pPr marL="445770" lvl="1"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A </a:t>
            </a:r>
            <a:r>
              <a:rPr lang="en-US" sz="3000" i="1" dirty="0">
                <a:solidFill>
                  <a:schemeClr val="tx1"/>
                </a:solidFill>
                <a:latin typeface="Candara" panose="020E0502030303020204" pitchFamily="34" charset="0"/>
              </a:rPr>
              <a:t>disciple</a:t>
            </a:r>
            <a:r>
              <a:rPr lang="en-US" sz="3000" dirty="0">
                <a:solidFill>
                  <a:schemeClr val="tx1"/>
                </a:solidFill>
                <a:latin typeface="Candara" panose="020E0502030303020204" pitchFamily="34" charset="0"/>
              </a:rPr>
              <a:t> continually follows Jesus and constantly examines his conduct and is always in the process of changing his life, so it conforms to the will of Christ</a:t>
            </a:r>
          </a:p>
          <a:p>
            <a:pPr marL="445770" lvl="1" indent="-274320">
              <a:spcBef>
                <a:spcPts val="600"/>
              </a:spcBef>
              <a:buFont typeface="Wingdings" panose="05000000000000000000" pitchFamily="2" charset="2"/>
              <a:buChar char="§"/>
            </a:pPr>
            <a:r>
              <a:rPr lang="en-US" sz="3000" b="1" i="1" dirty="0">
                <a:solidFill>
                  <a:schemeClr val="tx1"/>
                </a:solidFill>
                <a:latin typeface="Candara" panose="020E0502030303020204" pitchFamily="34" charset="0"/>
              </a:rPr>
              <a:t> </a:t>
            </a:r>
            <a:r>
              <a:rPr lang="en-US" sz="3000" dirty="0">
                <a:solidFill>
                  <a:schemeClr val="tx1"/>
                </a:solidFill>
                <a:latin typeface="Candara" panose="020E0502030303020204" pitchFamily="34" charset="0"/>
              </a:rPr>
              <a:t>A </a:t>
            </a:r>
            <a:r>
              <a:rPr lang="en-US" sz="3000" i="1" dirty="0">
                <a:solidFill>
                  <a:schemeClr val="tx1"/>
                </a:solidFill>
                <a:latin typeface="Candara" panose="020E0502030303020204" pitchFamily="34" charset="0"/>
              </a:rPr>
              <a:t>disciple</a:t>
            </a:r>
            <a:r>
              <a:rPr lang="en-US" sz="3000" dirty="0">
                <a:solidFill>
                  <a:schemeClr val="tx1"/>
                </a:solidFill>
                <a:latin typeface="Candara" panose="020E0502030303020204" pitchFamily="34" charset="0"/>
              </a:rPr>
              <a:t> is becoming something we are, not just something we do</a:t>
            </a:r>
          </a:p>
          <a:p>
            <a:pPr marL="445770" lvl="1" indent="-274320">
              <a:spcBef>
                <a:spcPts val="600"/>
              </a:spcBef>
              <a:buFont typeface="Wingdings" panose="05000000000000000000" pitchFamily="2" charset="2"/>
              <a:buChar char="§"/>
            </a:pPr>
            <a:r>
              <a:rPr lang="en-US" sz="3000" i="1" dirty="0">
                <a:solidFill>
                  <a:schemeClr val="tx1"/>
                </a:solidFill>
                <a:latin typeface="Candara" panose="020E0502030303020204" pitchFamily="34" charset="0"/>
              </a:rPr>
              <a:t>Discipleship</a:t>
            </a:r>
            <a:r>
              <a:rPr lang="en-US" sz="3000" dirty="0">
                <a:solidFill>
                  <a:schemeClr val="tx1"/>
                </a:solidFill>
                <a:latin typeface="Candara" panose="020E0502030303020204" pitchFamily="34" charset="0"/>
              </a:rPr>
              <a:t> changes us, not just what we do</a:t>
            </a:r>
          </a:p>
          <a:p>
            <a:pPr marL="445770" lvl="1"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Following Jesus give us a new heart and soul and a new hope - 2 Corinthians 8:1-5</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980343" y="3404810"/>
            <a:ext cx="5094641" cy="830997"/>
          </a:xfrm>
          <a:prstGeom prst="rect">
            <a:avLst/>
          </a:prstGeom>
          <a:noFill/>
        </p:spPr>
        <p:txBody>
          <a:bodyPr wrap="square" lIns="91440" tIns="45720" rIns="91440" bIns="45720">
            <a:spAutoFit/>
          </a:bodyPr>
          <a:lstStyle/>
          <a:p>
            <a:pPr algn="ctr"/>
            <a:r>
              <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disci</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ple </a:t>
            </a:r>
            <a:r>
              <a:rPr lang="en-US" sz="48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of Christ</a:t>
            </a:r>
            <a:endPar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6C3FACBF-B62F-58FC-E087-5F6E9A11E1F7}"/>
              </a:ext>
            </a:extLst>
          </p:cNvPr>
          <p:cNvSpPr/>
          <p:nvPr/>
        </p:nvSpPr>
        <p:spPr>
          <a:xfrm>
            <a:off x="506186" y="685800"/>
            <a:ext cx="653143" cy="587188"/>
          </a:xfrm>
          <a:prstGeom prst="bentArrow">
            <a:avLst>
              <a:gd name="adj1" fmla="val 25000"/>
              <a:gd name="adj2" fmla="val 27392"/>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14134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4002607" cy="782619"/>
          </a:xfrm>
        </p:spPr>
        <p:txBody>
          <a:bodyPr>
            <a:normAutofit/>
          </a:bodyPr>
          <a:lstStyle/>
          <a:p>
            <a:r>
              <a:rPr lang="en-US" sz="50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5" y="1307109"/>
            <a:ext cx="7703417" cy="5481776"/>
          </a:xfrm>
        </p:spPr>
        <p:txBody>
          <a:bodyPr>
            <a:normAutofit lnSpcReduction="10000"/>
          </a:bodyPr>
          <a:lstStyle/>
          <a:p>
            <a:pPr marL="0" indent="0">
              <a:lnSpc>
                <a:spcPct val="100000"/>
              </a:lnSpc>
              <a:spcBef>
                <a:spcPts val="600"/>
              </a:spcBef>
              <a:buNone/>
            </a:pPr>
            <a:r>
              <a:rPr lang="en-US" sz="3600" b="1" dirty="0">
                <a:solidFill>
                  <a:schemeClr val="tx1"/>
                </a:solidFill>
                <a:latin typeface="Candara" panose="020E0502030303020204" pitchFamily="34" charset="0"/>
              </a:rPr>
              <a:t>The Christian life is about becoming like Jesus…</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In every situation and circumstance the </a:t>
            </a:r>
            <a:r>
              <a:rPr lang="en-US" sz="3200" i="1" dirty="0">
                <a:solidFill>
                  <a:schemeClr val="tx1"/>
                </a:solidFill>
                <a:latin typeface="Candara" panose="020E0502030303020204" pitchFamily="34" charset="0"/>
              </a:rPr>
              <a:t>disciple</a:t>
            </a:r>
            <a:r>
              <a:rPr lang="en-US" sz="3200" dirty="0">
                <a:solidFill>
                  <a:schemeClr val="tx1"/>
                </a:solidFill>
                <a:latin typeface="Candara" panose="020E0502030303020204" pitchFamily="34" charset="0"/>
              </a:rPr>
              <a:t> stives to follow His example</a:t>
            </a:r>
          </a:p>
          <a:p>
            <a:pPr marL="0" indent="0">
              <a:spcBef>
                <a:spcPts val="1200"/>
              </a:spcBef>
              <a:buNone/>
            </a:pPr>
            <a:r>
              <a:rPr lang="en-US" sz="3600" b="1" dirty="0">
                <a:solidFill>
                  <a:schemeClr val="tx1"/>
                </a:solidFill>
                <a:latin typeface="Candara" panose="020E0502030303020204" pitchFamily="34" charset="0"/>
              </a:rPr>
              <a:t>Is Jesus Your Master?</a:t>
            </a:r>
          </a:p>
          <a:p>
            <a:pPr marL="274320"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Obedience to Him is the standard we measure if we are true </a:t>
            </a:r>
            <a:r>
              <a:rPr lang="en-US" sz="3200" i="1" dirty="0">
                <a:solidFill>
                  <a:schemeClr val="tx1"/>
                </a:solidFill>
                <a:latin typeface="Candara" panose="020E0502030303020204" pitchFamily="34" charset="0"/>
              </a:rPr>
              <a:t>disciples</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We must live in obedience to Him because He is the only way to heaven - John 14:6</a:t>
            </a:r>
          </a:p>
          <a:p>
            <a:pPr marL="0" indent="0">
              <a:spcBef>
                <a:spcPts val="1200"/>
              </a:spcBef>
              <a:buNone/>
            </a:pPr>
            <a:r>
              <a:rPr lang="en-US" sz="3600" b="1" dirty="0">
                <a:solidFill>
                  <a:schemeClr val="tx1"/>
                </a:solidFill>
                <a:latin typeface="Candara" panose="020E0502030303020204" pitchFamily="34" charset="0"/>
              </a:rPr>
              <a:t>Are you following His steps? </a:t>
            </a:r>
          </a:p>
          <a:p>
            <a:pPr marL="274320"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1 Peter 2:21</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980343" y="3404810"/>
            <a:ext cx="5094641" cy="830997"/>
          </a:xfrm>
          <a:prstGeom prst="rect">
            <a:avLst/>
          </a:prstGeom>
          <a:noFill/>
        </p:spPr>
        <p:txBody>
          <a:bodyPr wrap="square" lIns="91440" tIns="45720" rIns="91440" bIns="45720">
            <a:spAutoFit/>
          </a:bodyPr>
          <a:lstStyle/>
          <a:p>
            <a:pPr algn="ctr"/>
            <a:r>
              <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disci</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ple </a:t>
            </a:r>
            <a:r>
              <a:rPr lang="en-US" sz="48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of Christ</a:t>
            </a:r>
            <a:endPar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5C47E531-8D70-F0DB-9546-DB2D4DF34D38}"/>
              </a:ext>
            </a:extLst>
          </p:cNvPr>
          <p:cNvSpPr/>
          <p:nvPr/>
        </p:nvSpPr>
        <p:spPr>
          <a:xfrm>
            <a:off x="506186" y="685800"/>
            <a:ext cx="653143" cy="587188"/>
          </a:xfrm>
          <a:prstGeom prst="bentArrow">
            <a:avLst>
              <a:gd name="adj1" fmla="val 25000"/>
              <a:gd name="adj2" fmla="val 27392"/>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56609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LUKE 5:11</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456013" y="1947316"/>
            <a:ext cx="5348267" cy="2963368"/>
          </a:xfrm>
        </p:spPr>
        <p:txBody>
          <a:bodyPr anchor="t">
            <a:noAutofit/>
          </a:bodyPr>
          <a:lstStyle/>
          <a:p>
            <a:pPr marL="34290" indent="-457200">
              <a:lnSpc>
                <a:spcPct val="100000"/>
              </a:lnSpc>
              <a:spcBef>
                <a:spcPts val="0"/>
              </a:spcBef>
              <a:buNone/>
            </a:pPr>
            <a:r>
              <a:rPr lang="en-US" sz="4400" b="1" i="1" dirty="0">
                <a:solidFill>
                  <a:schemeClr val="tx1"/>
                </a:solidFill>
                <a:latin typeface="Candara" panose="020E0502030303020204" pitchFamily="34" charset="0"/>
              </a:rPr>
              <a:t>“And when they had brought their ships to land, they forsook all, and followed him”</a:t>
            </a:r>
          </a:p>
        </p:txBody>
      </p:sp>
    </p:spTree>
    <p:extLst>
      <p:ext uri="{BB962C8B-B14F-4D97-AF65-F5344CB8AC3E}">
        <p14:creationId xmlns:p14="http://schemas.microsoft.com/office/powerpoint/2010/main" val="1942737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873457"/>
            <a:ext cx="2454782" cy="5222543"/>
          </a:xfrm>
        </p:spPr>
        <p:txBody>
          <a:bodyPr vert="vert270">
            <a:normAutofit/>
          </a:bodyPr>
          <a:lstStyle/>
          <a:p>
            <a:pPr algn="ctr"/>
            <a:r>
              <a:rPr lang="en-US" sz="72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90046" y="179875"/>
            <a:ext cx="5853953" cy="6633880"/>
          </a:xfrm>
        </p:spPr>
        <p:txBody>
          <a:bodyPr anchor="t">
            <a:normAutofit/>
          </a:bodyPr>
          <a:lstStyle/>
          <a:p>
            <a:pPr marL="34290" indent="0">
              <a:buNone/>
            </a:pPr>
            <a:r>
              <a:rPr lang="en-US" sz="3600" b="1" dirty="0">
                <a:solidFill>
                  <a:schemeClr val="tx1"/>
                </a:solidFill>
                <a:latin typeface="Candara" panose="020E0502030303020204" pitchFamily="34" charset="0"/>
              </a:rPr>
              <a:t>Are you a </a:t>
            </a:r>
            <a:r>
              <a:rPr lang="en-US" sz="3600" b="1" i="1" dirty="0">
                <a:solidFill>
                  <a:schemeClr val="tx1"/>
                </a:solidFill>
                <a:latin typeface="Candara" panose="020E0502030303020204" pitchFamily="34" charset="0"/>
              </a:rPr>
              <a:t>disciple</a:t>
            </a:r>
            <a:r>
              <a:rPr lang="en-US" sz="3600" b="1" dirty="0">
                <a:solidFill>
                  <a:schemeClr val="tx1"/>
                </a:solidFill>
                <a:latin typeface="Candara" panose="020E0502030303020204" pitchFamily="34" charset="0"/>
              </a:rPr>
              <a:t> of Christ?</a:t>
            </a:r>
          </a:p>
          <a:p>
            <a:pPr marL="34290" indent="0">
              <a:buNone/>
            </a:pPr>
            <a:r>
              <a:rPr lang="en-US" sz="3600" b="1" dirty="0">
                <a:solidFill>
                  <a:schemeClr val="tx1"/>
                </a:solidFill>
                <a:latin typeface="Candara" panose="020E0502030303020204" pitchFamily="34" charset="0"/>
              </a:rPr>
              <a:t>What does it mean to be </a:t>
            </a:r>
            <a:r>
              <a:rPr lang="en-US" sz="3600" b="1" u="sng" dirty="0">
                <a:solidFill>
                  <a:schemeClr val="tx1"/>
                </a:solidFill>
                <a:latin typeface="Candara" panose="020E0502030303020204" pitchFamily="34" charset="0"/>
              </a:rPr>
              <a:t>His</a:t>
            </a:r>
            <a:r>
              <a:rPr lang="en-US" sz="3600" b="1" dirty="0">
                <a:solidFill>
                  <a:schemeClr val="tx1"/>
                </a:solidFill>
                <a:latin typeface="Candara" panose="020E0502030303020204" pitchFamily="34" charset="0"/>
              </a:rPr>
              <a:t> </a:t>
            </a:r>
            <a:r>
              <a:rPr lang="en-US" sz="3600" b="1" i="1" dirty="0">
                <a:solidFill>
                  <a:schemeClr val="tx1"/>
                </a:solidFill>
                <a:latin typeface="Candara" panose="020E0502030303020204" pitchFamily="34" charset="0"/>
              </a:rPr>
              <a:t>disciple?</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Is it just being religious? </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Is it just </a:t>
            </a:r>
            <a:r>
              <a:rPr lang="en-US" sz="3200" i="1" dirty="0">
                <a:solidFill>
                  <a:schemeClr val="tx1"/>
                </a:solidFill>
                <a:latin typeface="Candara" panose="020E0502030303020204" pitchFamily="34" charset="0"/>
              </a:rPr>
              <a:t>“going to church?”</a:t>
            </a:r>
          </a:p>
          <a:p>
            <a:pPr marL="34290" indent="0">
              <a:buNone/>
            </a:pPr>
            <a:r>
              <a:rPr lang="en-US" sz="3600" b="1" dirty="0">
                <a:solidFill>
                  <a:schemeClr val="tx1"/>
                </a:solidFill>
                <a:latin typeface="Candara" panose="020E0502030303020204" pitchFamily="34" charset="0"/>
              </a:rPr>
              <a:t>How does being a </a:t>
            </a:r>
            <a:r>
              <a:rPr lang="en-US" sz="3600" b="1" i="1" dirty="0">
                <a:solidFill>
                  <a:schemeClr val="tx1"/>
                </a:solidFill>
                <a:latin typeface="Candara" panose="020E0502030303020204" pitchFamily="34" charset="0"/>
              </a:rPr>
              <a:t>disciple</a:t>
            </a:r>
            <a:r>
              <a:rPr lang="en-US" sz="3600" b="1" dirty="0">
                <a:solidFill>
                  <a:schemeClr val="tx1"/>
                </a:solidFill>
                <a:latin typeface="Candara" panose="020E0502030303020204" pitchFamily="34" charset="0"/>
              </a:rPr>
              <a:t> affect one’s priorities in life?</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How does if affect one’s every decision in life - especially those regarding, family, friends and even one’s enemies?</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What does a </a:t>
            </a:r>
            <a:r>
              <a:rPr lang="en-US" sz="3200" i="1" dirty="0">
                <a:solidFill>
                  <a:schemeClr val="tx1"/>
                </a:solidFill>
                <a:latin typeface="Candara" panose="020E0502030303020204" pitchFamily="34" charset="0"/>
              </a:rPr>
              <a:t>discipl</a:t>
            </a:r>
            <a:r>
              <a:rPr lang="en-US" sz="3200" dirty="0">
                <a:solidFill>
                  <a:schemeClr val="tx1"/>
                </a:solidFill>
                <a:latin typeface="Candara" panose="020E0502030303020204" pitchFamily="34" charset="0"/>
              </a:rPr>
              <a:t>e want in life?</a:t>
            </a:r>
          </a:p>
        </p:txBody>
      </p:sp>
    </p:spTree>
    <p:extLst>
      <p:ext uri="{BB962C8B-B14F-4D97-AF65-F5344CB8AC3E}">
        <p14:creationId xmlns:p14="http://schemas.microsoft.com/office/powerpoint/2010/main" val="135276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873457"/>
            <a:ext cx="2454782" cy="5222543"/>
          </a:xfrm>
        </p:spPr>
        <p:txBody>
          <a:bodyPr vert="vert270">
            <a:normAutofit/>
          </a:bodyPr>
          <a:lstStyle/>
          <a:p>
            <a:pPr algn="ctr"/>
            <a:r>
              <a:rPr lang="en-US" sz="72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03170" y="224119"/>
            <a:ext cx="5940830" cy="6633880"/>
          </a:xfrm>
        </p:spPr>
        <p:txBody>
          <a:bodyPr anchor="t">
            <a:normAutofit lnSpcReduction="10000"/>
          </a:bodyPr>
          <a:lstStyle/>
          <a:p>
            <a:pPr marL="34290" indent="0">
              <a:buNone/>
            </a:pPr>
            <a:r>
              <a:rPr lang="en-US" sz="3600" b="1" dirty="0">
                <a:solidFill>
                  <a:schemeClr val="tx1"/>
                </a:solidFill>
                <a:latin typeface="Candara" panose="020E0502030303020204" pitchFamily="34" charset="0"/>
              </a:rPr>
              <a:t>A glimpse of </a:t>
            </a:r>
            <a:r>
              <a:rPr lang="en-US" sz="3600" b="1" i="1" dirty="0">
                <a:solidFill>
                  <a:schemeClr val="tx1"/>
                </a:solidFill>
                <a:latin typeface="Candara" panose="020E0502030303020204" pitchFamily="34" charset="0"/>
              </a:rPr>
              <a:t>discipleship </a:t>
            </a:r>
            <a:r>
              <a:rPr lang="en-US" sz="3600" b="1" dirty="0">
                <a:solidFill>
                  <a:schemeClr val="tx1"/>
                </a:solidFill>
                <a:latin typeface="Candara" panose="020E0502030303020204" pitchFamily="34" charset="0"/>
              </a:rPr>
              <a:t>is seen in Luke 5:11</a:t>
            </a:r>
          </a:p>
          <a:p>
            <a:pPr marL="34290" indent="0">
              <a:buNone/>
            </a:pPr>
            <a:r>
              <a:rPr lang="en-US" sz="3600" b="1" dirty="0">
                <a:solidFill>
                  <a:schemeClr val="tx1"/>
                </a:solidFill>
                <a:latin typeface="Candara" panose="020E0502030303020204" pitchFamily="34" charset="0"/>
              </a:rPr>
              <a:t>A </a:t>
            </a:r>
            <a:r>
              <a:rPr lang="en-US" sz="3600" b="1" i="1" dirty="0">
                <a:solidFill>
                  <a:schemeClr val="tx1"/>
                </a:solidFill>
                <a:latin typeface="Candara" panose="020E0502030303020204" pitchFamily="34" charset="0"/>
              </a:rPr>
              <a:t>disciple</a:t>
            </a:r>
            <a:r>
              <a:rPr lang="en-US" sz="3600" b="1" dirty="0">
                <a:solidFill>
                  <a:schemeClr val="tx1"/>
                </a:solidFill>
                <a:latin typeface="Candara" panose="020E0502030303020204" pitchFamily="34" charset="0"/>
              </a:rPr>
              <a:t> is a learner or follower - one who learns from and follows his master and one who does what his master teaches </a:t>
            </a:r>
          </a:p>
          <a:p>
            <a:pPr marL="34290" indent="0">
              <a:buNone/>
            </a:pPr>
            <a:r>
              <a:rPr lang="en-US" sz="3600" b="1" dirty="0">
                <a:solidFill>
                  <a:schemeClr val="tx1"/>
                </a:solidFill>
                <a:latin typeface="Candara" panose="020E0502030303020204" pitchFamily="34" charset="0"/>
              </a:rPr>
              <a:t>Consider the example of Peter, Andrew, James &amp; John</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They made the decision many have made - to become a </a:t>
            </a:r>
            <a:r>
              <a:rPr lang="en-US" sz="3200" i="1" dirty="0">
                <a:solidFill>
                  <a:schemeClr val="tx1"/>
                </a:solidFill>
                <a:latin typeface="Candara" panose="020E0502030303020204" pitchFamily="34" charset="0"/>
              </a:rPr>
              <a:t>disciple</a:t>
            </a:r>
            <a:r>
              <a:rPr lang="en-US" sz="3200" dirty="0">
                <a:solidFill>
                  <a:schemeClr val="tx1"/>
                </a:solidFill>
                <a:latin typeface="Candara" panose="020E0502030303020204" pitchFamily="34" charset="0"/>
              </a:rPr>
              <a:t> of Jesus</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This decision radically changed their lives!</a:t>
            </a:r>
          </a:p>
          <a:p>
            <a:pPr marL="34290" indent="0">
              <a:buNone/>
            </a:pPr>
            <a:endParaRPr lang="en-US" sz="3200" b="1" dirty="0">
              <a:solidFill>
                <a:schemeClr val="tx1"/>
              </a:solidFill>
              <a:latin typeface="Candara" panose="020E0502030303020204" pitchFamily="34" charset="0"/>
            </a:endParaRPr>
          </a:p>
        </p:txBody>
      </p:sp>
    </p:spTree>
    <p:extLst>
      <p:ext uri="{BB962C8B-B14F-4D97-AF65-F5344CB8AC3E}">
        <p14:creationId xmlns:p14="http://schemas.microsoft.com/office/powerpoint/2010/main" val="35107448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873457"/>
            <a:ext cx="2454782" cy="5222543"/>
          </a:xfrm>
        </p:spPr>
        <p:txBody>
          <a:bodyPr vert="vert270">
            <a:normAutofit/>
          </a:bodyPr>
          <a:lstStyle/>
          <a:p>
            <a:pPr algn="ctr"/>
            <a:r>
              <a:rPr lang="en-US" sz="72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47415" y="1402748"/>
            <a:ext cx="5601110" cy="4052504"/>
          </a:xfrm>
        </p:spPr>
        <p:txBody>
          <a:bodyPr anchor="t">
            <a:normAutofit/>
          </a:bodyPr>
          <a:lstStyle/>
          <a:p>
            <a:pPr marL="34290" indent="0">
              <a:buNone/>
            </a:pPr>
            <a:r>
              <a:rPr lang="en-US" sz="3600" b="1" dirty="0">
                <a:solidFill>
                  <a:schemeClr val="tx1"/>
                </a:solidFill>
                <a:latin typeface="Candara" panose="020E0502030303020204" pitchFamily="34" charset="0"/>
              </a:rPr>
              <a:t>Some important questions to consider in this lesson:</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What does a </a:t>
            </a:r>
            <a:r>
              <a:rPr lang="en-US" sz="3200" i="1" dirty="0">
                <a:solidFill>
                  <a:schemeClr val="tx1"/>
                </a:solidFill>
                <a:latin typeface="Candara" panose="020E0502030303020204" pitchFamily="34" charset="0"/>
              </a:rPr>
              <a:t>disciple</a:t>
            </a:r>
            <a:r>
              <a:rPr lang="en-US" sz="3200" dirty="0">
                <a:solidFill>
                  <a:schemeClr val="tx1"/>
                </a:solidFill>
                <a:latin typeface="Candara" panose="020E0502030303020204" pitchFamily="34" charset="0"/>
              </a:rPr>
              <a:t> of Christ want in this life?</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What motivates a </a:t>
            </a:r>
            <a:r>
              <a:rPr lang="en-US" sz="3200" i="1" dirty="0">
                <a:solidFill>
                  <a:schemeClr val="tx1"/>
                </a:solidFill>
                <a:latin typeface="Candara" panose="020E0502030303020204" pitchFamily="34" charset="0"/>
              </a:rPr>
              <a:t>disciple</a:t>
            </a:r>
            <a:r>
              <a:rPr lang="en-US" sz="3200" dirty="0">
                <a:solidFill>
                  <a:schemeClr val="tx1"/>
                </a:solidFill>
                <a:latin typeface="Candara" panose="020E0502030303020204" pitchFamily="34" charset="0"/>
              </a:rPr>
              <a:t> to be like Jesus?</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What is it that a </a:t>
            </a:r>
            <a:r>
              <a:rPr lang="en-US" sz="3200" i="1" dirty="0">
                <a:solidFill>
                  <a:schemeClr val="tx1"/>
                </a:solidFill>
                <a:latin typeface="Candara" panose="020E0502030303020204" pitchFamily="34" charset="0"/>
              </a:rPr>
              <a:t>disciple</a:t>
            </a:r>
            <a:r>
              <a:rPr lang="en-US" sz="3200" dirty="0">
                <a:solidFill>
                  <a:schemeClr val="tx1"/>
                </a:solidFill>
                <a:latin typeface="Candara" panose="020E0502030303020204" pitchFamily="34" charset="0"/>
              </a:rPr>
              <a:t> does?</a:t>
            </a:r>
          </a:p>
        </p:txBody>
      </p:sp>
    </p:spTree>
    <p:extLst>
      <p:ext uri="{BB962C8B-B14F-4D97-AF65-F5344CB8AC3E}">
        <p14:creationId xmlns:p14="http://schemas.microsoft.com/office/powerpoint/2010/main" val="9820661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833193" cy="782619"/>
          </a:xfrm>
        </p:spPr>
        <p:txBody>
          <a:bodyPr>
            <a:normAutofit fontScale="90000"/>
          </a:bodyPr>
          <a:lstStyle/>
          <a:p>
            <a:r>
              <a:rPr lang="en-US" sz="5300" b="1" dirty="0">
                <a:latin typeface="Candara" panose="020E0502030303020204" pitchFamily="34" charset="0"/>
              </a:rPr>
              <a:t>Wants To Be </a:t>
            </a:r>
            <a:r>
              <a:rPr lang="en-US" sz="5300" b="1" i="1" u="sng" dirty="0">
                <a:latin typeface="Candara" panose="020E0502030303020204" pitchFamily="34" charset="0"/>
              </a:rPr>
              <a:t>Like</a:t>
            </a:r>
            <a:r>
              <a:rPr lang="en-US" sz="5300" b="1" dirty="0">
                <a:latin typeface="Candara" panose="020E0502030303020204" pitchFamily="34" charset="0"/>
              </a:rPr>
              <a:t> His Master</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376224"/>
            <a:ext cx="7554577" cy="5094641"/>
          </a:xfrm>
        </p:spPr>
        <p:txBody>
          <a:bodyPr>
            <a:normAutofit lnSpcReduction="10000"/>
          </a:bodyPr>
          <a:lstStyle/>
          <a:p>
            <a:pPr marL="34290" indent="0">
              <a:buNone/>
            </a:pPr>
            <a:r>
              <a:rPr lang="en-US" sz="3600" b="1" dirty="0">
                <a:solidFill>
                  <a:schemeClr val="tx1"/>
                </a:solidFill>
                <a:latin typeface="Candara" panose="020E0502030303020204" pitchFamily="34" charset="0"/>
              </a:rPr>
              <a:t>The </a:t>
            </a:r>
            <a:r>
              <a:rPr lang="en-US" sz="3600" b="1" i="1" dirty="0">
                <a:solidFill>
                  <a:schemeClr val="tx1"/>
                </a:solidFill>
                <a:latin typeface="Candara" panose="020E0502030303020204" pitchFamily="34" charset="0"/>
              </a:rPr>
              <a:t>disciple</a:t>
            </a:r>
            <a:r>
              <a:rPr lang="en-US" sz="3600" b="1" dirty="0">
                <a:solidFill>
                  <a:schemeClr val="tx1"/>
                </a:solidFill>
                <a:latin typeface="Candara" panose="020E0502030303020204" pitchFamily="34" charset="0"/>
              </a:rPr>
              <a:t> desires to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be as his master</a:t>
            </a:r>
            <a:r>
              <a:rPr lang="en-US" sz="3600" b="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 Luke 6:40 </a:t>
            </a:r>
          </a:p>
          <a:p>
            <a:pPr marL="34290" indent="0">
              <a:spcBef>
                <a:spcPts val="1200"/>
              </a:spcBef>
              <a:buNone/>
            </a:pPr>
            <a:r>
              <a:rPr lang="en-US" sz="3600" b="1" dirty="0">
                <a:solidFill>
                  <a:schemeClr val="tx1"/>
                </a:solidFill>
                <a:latin typeface="Candara" panose="020E0502030303020204" pitchFamily="34" charset="0"/>
              </a:rPr>
              <a:t>To be a </a:t>
            </a:r>
            <a:r>
              <a:rPr lang="en-US" sz="3600" b="1" i="1" dirty="0">
                <a:solidFill>
                  <a:schemeClr val="tx1"/>
                </a:solidFill>
                <a:latin typeface="Candara" panose="020E0502030303020204" pitchFamily="34" charset="0"/>
              </a:rPr>
              <a:t>disciple</a:t>
            </a:r>
            <a:r>
              <a:rPr lang="en-US" sz="3600" b="1" dirty="0">
                <a:solidFill>
                  <a:schemeClr val="tx1"/>
                </a:solidFill>
                <a:latin typeface="Candara" panose="020E0502030303020204" pitchFamily="34" charset="0"/>
              </a:rPr>
              <a:t>, one must become like Jesus </a:t>
            </a:r>
            <a:r>
              <a:rPr lang="en-US" sz="3600" dirty="0">
                <a:solidFill>
                  <a:schemeClr val="tx1"/>
                </a:solidFill>
                <a:latin typeface="Candara" panose="020E0502030303020204" pitchFamily="34" charset="0"/>
              </a:rPr>
              <a:t>- Romans 8:29</a:t>
            </a:r>
          </a:p>
          <a:p>
            <a:pPr marL="0" indent="0">
              <a:spcBef>
                <a:spcPts val="1200"/>
              </a:spcBef>
              <a:buNone/>
            </a:pPr>
            <a:r>
              <a:rPr lang="en-US" sz="3600" b="1" i="1" dirty="0">
                <a:solidFill>
                  <a:schemeClr val="tx1"/>
                </a:solidFill>
                <a:latin typeface="Candara" panose="020E0502030303020204" pitchFamily="34" charset="0"/>
              </a:rPr>
              <a:t>“Conformed” </a:t>
            </a:r>
            <a:r>
              <a:rPr lang="en-US" sz="3600" dirty="0">
                <a:solidFill>
                  <a:schemeClr val="tx1"/>
                </a:solidFill>
                <a:latin typeface="Candara" panose="020E0502030303020204" pitchFamily="34" charset="0"/>
              </a:rPr>
              <a:t>means to take the shape of a mold - that is, to take on the character of </a:t>
            </a:r>
            <a:r>
              <a:rPr lang="en-US" sz="3600" b="1" dirty="0">
                <a:solidFill>
                  <a:schemeClr val="tx1"/>
                </a:solidFill>
                <a:latin typeface="Candara" panose="020E0502030303020204" pitchFamily="34" charset="0"/>
              </a:rPr>
              <a:t>JESUS!</a:t>
            </a:r>
          </a:p>
          <a:p>
            <a:pPr marL="0" indent="0">
              <a:spcBef>
                <a:spcPts val="1200"/>
              </a:spcBef>
              <a:buNone/>
            </a:pPr>
            <a:r>
              <a:rPr lang="en-US" sz="3600" b="1" dirty="0">
                <a:solidFill>
                  <a:schemeClr val="tx1"/>
                </a:solidFill>
                <a:latin typeface="Candara" panose="020E0502030303020204" pitchFamily="34" charset="0"/>
              </a:rPr>
              <a:t>We should ask, what did Jesus DO?</a:t>
            </a:r>
          </a:p>
          <a:p>
            <a:pPr marL="0" indent="0">
              <a:spcBef>
                <a:spcPts val="1200"/>
              </a:spcBef>
              <a:buNone/>
            </a:pPr>
            <a:r>
              <a:rPr lang="en-US" sz="3600" b="1" dirty="0">
                <a:solidFill>
                  <a:schemeClr val="tx1"/>
                </a:solidFill>
                <a:latin typeface="Candara" panose="020E0502030303020204" pitchFamily="34" charset="0"/>
              </a:rPr>
              <a:t>Follow His example </a:t>
            </a:r>
            <a:r>
              <a:rPr lang="en-US" sz="3600" dirty="0">
                <a:solidFill>
                  <a:schemeClr val="tx1"/>
                </a:solidFill>
                <a:latin typeface="Candara" panose="020E0502030303020204" pitchFamily="34" charset="0"/>
              </a:rPr>
              <a:t>- 1 Peter 2:21-23</a:t>
            </a:r>
          </a:p>
          <a:p>
            <a:pPr marL="0" indent="0">
              <a:spcBef>
                <a:spcPts val="1200"/>
              </a:spcBef>
              <a:buNone/>
            </a:pPr>
            <a:endParaRPr lang="en-US" sz="3600" b="1" dirty="0">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980343" y="3404810"/>
            <a:ext cx="5094641" cy="830997"/>
          </a:xfrm>
          <a:prstGeom prst="rect">
            <a:avLst/>
          </a:prstGeom>
          <a:noFill/>
        </p:spPr>
        <p:txBody>
          <a:bodyPr wrap="square" lIns="91440" tIns="45720" rIns="91440" bIns="45720">
            <a:spAutoFit/>
          </a:bodyPr>
          <a:lstStyle/>
          <a:p>
            <a:pPr algn="ctr"/>
            <a:r>
              <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disci</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ple </a:t>
            </a:r>
            <a:r>
              <a:rPr lang="en-US" sz="48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of Christ</a:t>
            </a:r>
            <a:endPar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253380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833193" cy="782619"/>
          </a:xfrm>
        </p:spPr>
        <p:txBody>
          <a:bodyPr>
            <a:normAutofit fontScale="90000"/>
          </a:bodyPr>
          <a:lstStyle/>
          <a:p>
            <a:r>
              <a:rPr lang="en-US" sz="5300" b="1" dirty="0">
                <a:latin typeface="Candara" panose="020E0502030303020204" pitchFamily="34" charset="0"/>
              </a:rPr>
              <a:t>Wants To Be </a:t>
            </a:r>
            <a:r>
              <a:rPr lang="en-US" sz="5300" b="1" i="1" u="sng" dirty="0">
                <a:latin typeface="Candara" panose="020E0502030303020204" pitchFamily="34" charset="0"/>
              </a:rPr>
              <a:t>Like</a:t>
            </a:r>
            <a:r>
              <a:rPr lang="en-US" sz="5300" b="1" dirty="0">
                <a:latin typeface="Candara" panose="020E0502030303020204" pitchFamily="34" charset="0"/>
              </a:rPr>
              <a:t> His Master</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5" y="1376224"/>
            <a:ext cx="7456690" cy="5481776"/>
          </a:xfrm>
        </p:spPr>
        <p:txBody>
          <a:bodyPr>
            <a:normAutofit/>
          </a:bodyPr>
          <a:lstStyle/>
          <a:p>
            <a:pPr marL="34290" indent="0">
              <a:buNone/>
            </a:pPr>
            <a:r>
              <a:rPr lang="en-US" sz="3600" b="1" dirty="0">
                <a:solidFill>
                  <a:schemeClr val="tx1"/>
                </a:solidFill>
                <a:latin typeface="Candara" panose="020E0502030303020204" pitchFamily="34" charset="0"/>
              </a:rPr>
              <a:t>The nature of </a:t>
            </a:r>
            <a:r>
              <a:rPr lang="en-US" sz="3600" b="1" i="1" dirty="0">
                <a:solidFill>
                  <a:schemeClr val="tx1"/>
                </a:solidFill>
                <a:latin typeface="Candara" panose="020E0502030303020204" pitchFamily="34" charset="0"/>
              </a:rPr>
              <a:t>Christianity</a:t>
            </a:r>
            <a:r>
              <a:rPr lang="en-US" sz="3600" b="1" dirty="0">
                <a:solidFill>
                  <a:schemeClr val="tx1"/>
                </a:solidFill>
                <a:latin typeface="Candara" panose="020E0502030303020204" pitchFamily="34" charset="0"/>
              </a:rPr>
              <a:t> is to be like Jesus </a:t>
            </a:r>
            <a:r>
              <a:rPr lang="en-US" sz="3600" dirty="0">
                <a:solidFill>
                  <a:schemeClr val="tx1"/>
                </a:solidFill>
                <a:latin typeface="Candara" panose="020E0502030303020204" pitchFamily="34" charset="0"/>
              </a:rPr>
              <a:t>- 1 Peter 2:21-23; Ephesians 4:13</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The scriptures do not give specific instructions on every situation</a:t>
            </a:r>
          </a:p>
          <a:p>
            <a:pPr marL="445770" lvl="1" indent="-274320">
              <a:spcBef>
                <a:spcPts val="600"/>
              </a:spcBef>
              <a:buFont typeface="Wingdings" panose="05000000000000000000" pitchFamily="2" charset="2"/>
              <a:buChar char="§"/>
            </a:pPr>
            <a:r>
              <a:rPr lang="en-US" sz="2800" dirty="0">
                <a:solidFill>
                  <a:schemeClr val="tx1"/>
                </a:solidFill>
                <a:latin typeface="Candara" panose="020E0502030303020204" pitchFamily="34" charset="0"/>
              </a:rPr>
              <a:t>It gives us examples of Jesus and principles to follow </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We are told </a:t>
            </a:r>
            <a:r>
              <a:rPr lang="en-US" sz="3200" i="1" u="sng" dirty="0">
                <a:solidFill>
                  <a:schemeClr val="tx1"/>
                </a:solidFill>
                <a:latin typeface="Candara" panose="020E0502030303020204" pitchFamily="34" charset="0"/>
              </a:rPr>
              <a:t>what</a:t>
            </a:r>
            <a:r>
              <a:rPr lang="en-US" sz="3200" dirty="0">
                <a:solidFill>
                  <a:schemeClr val="tx1"/>
                </a:solidFill>
                <a:latin typeface="Candara" panose="020E0502030303020204" pitchFamily="34" charset="0"/>
              </a:rPr>
              <a:t> Jesus did!</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The only way to know about His conduct, character, disposition and love for God and about how we should conduct our lives is to learn of Jesus - Matthew 11:28-30</a:t>
            </a:r>
            <a:endParaRPr lang="en-US" sz="2800" b="1" dirty="0">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980343" y="3404810"/>
            <a:ext cx="5094641" cy="830997"/>
          </a:xfrm>
          <a:prstGeom prst="rect">
            <a:avLst/>
          </a:prstGeom>
          <a:noFill/>
        </p:spPr>
        <p:txBody>
          <a:bodyPr wrap="square" lIns="91440" tIns="45720" rIns="91440" bIns="45720">
            <a:spAutoFit/>
          </a:bodyPr>
          <a:lstStyle/>
          <a:p>
            <a:pPr algn="ctr"/>
            <a:r>
              <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disci</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ple </a:t>
            </a:r>
            <a:r>
              <a:rPr lang="en-US" sz="48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of Christ</a:t>
            </a:r>
            <a:endPar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413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833193" cy="782619"/>
          </a:xfrm>
        </p:spPr>
        <p:txBody>
          <a:bodyPr>
            <a:normAutofit fontScale="90000"/>
          </a:bodyPr>
          <a:lstStyle/>
          <a:p>
            <a:r>
              <a:rPr lang="en-US" sz="5300" b="1" dirty="0">
                <a:latin typeface="Candara" panose="020E0502030303020204" pitchFamily="34" charset="0"/>
              </a:rPr>
              <a:t>Wants To Be </a:t>
            </a:r>
            <a:r>
              <a:rPr lang="en-US" sz="5300" b="1" i="1" u="sng" dirty="0">
                <a:latin typeface="Candara" panose="020E0502030303020204" pitchFamily="34" charset="0"/>
              </a:rPr>
              <a:t>Like</a:t>
            </a:r>
            <a:r>
              <a:rPr lang="en-US" sz="5300" b="1" dirty="0">
                <a:latin typeface="Candara" panose="020E0502030303020204" pitchFamily="34" charset="0"/>
              </a:rPr>
              <a:t> His Master</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5" y="1376224"/>
            <a:ext cx="7456690" cy="5481776"/>
          </a:xfrm>
        </p:spPr>
        <p:txBody>
          <a:bodyPr>
            <a:normAutofit/>
          </a:bodyPr>
          <a:lstStyle/>
          <a:p>
            <a:pPr marL="34290" indent="0">
              <a:buNone/>
            </a:pPr>
            <a:r>
              <a:rPr lang="en-US" sz="3600" b="1" dirty="0">
                <a:solidFill>
                  <a:schemeClr val="tx1"/>
                </a:solidFill>
                <a:latin typeface="Candara" panose="020E0502030303020204" pitchFamily="34" charset="0"/>
              </a:rPr>
              <a:t>To develop spiritually, we must learn of Him in order to be like Him</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Being a </a:t>
            </a:r>
            <a:r>
              <a:rPr lang="en-US" sz="3200">
                <a:solidFill>
                  <a:schemeClr val="tx1"/>
                </a:solidFill>
                <a:latin typeface="Candara" panose="020E0502030303020204" pitchFamily="34" charset="0"/>
              </a:rPr>
              <a:t>Christian or </a:t>
            </a:r>
            <a:r>
              <a:rPr lang="en-US" sz="3200" dirty="0">
                <a:solidFill>
                  <a:schemeClr val="tx1"/>
                </a:solidFill>
                <a:latin typeface="Candara" panose="020E0502030303020204" pitchFamily="34" charset="0"/>
              </a:rPr>
              <a:t>living the Christian life is a process of growth and change that makes us like Jesus in character</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Whether it is termed, Christian, the Christian life, following Jesus or discipleship, the meaning is the same</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We stive to become like Jesus </a:t>
            </a: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980343" y="3404810"/>
            <a:ext cx="5094641" cy="830997"/>
          </a:xfrm>
          <a:prstGeom prst="rect">
            <a:avLst/>
          </a:prstGeom>
          <a:noFill/>
        </p:spPr>
        <p:txBody>
          <a:bodyPr wrap="square" lIns="91440" tIns="45720" rIns="91440" bIns="45720">
            <a:spAutoFit/>
          </a:bodyPr>
          <a:lstStyle/>
          <a:p>
            <a:pPr algn="ctr"/>
            <a:r>
              <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disci</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ple </a:t>
            </a:r>
            <a:r>
              <a:rPr lang="en-US" sz="48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of Christ</a:t>
            </a:r>
            <a:endPar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83439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833193" cy="782619"/>
          </a:xfrm>
        </p:spPr>
        <p:txBody>
          <a:bodyPr>
            <a:normAutofit fontScale="90000"/>
          </a:bodyPr>
          <a:lstStyle/>
          <a:p>
            <a:r>
              <a:rPr lang="en-US" sz="5300" b="1" dirty="0">
                <a:latin typeface="Candara" panose="020E0502030303020204" pitchFamily="34" charset="0"/>
              </a:rPr>
              <a:t>Wants To Be </a:t>
            </a:r>
            <a:r>
              <a:rPr lang="en-US" sz="5300" b="1" i="1" u="sng" dirty="0">
                <a:latin typeface="Candara" panose="020E0502030303020204" pitchFamily="34" charset="0"/>
              </a:rPr>
              <a:t>With</a:t>
            </a:r>
            <a:r>
              <a:rPr lang="en-US" sz="5300" b="1" dirty="0">
                <a:latin typeface="Candara" panose="020E0502030303020204" pitchFamily="34" charset="0"/>
              </a:rPr>
              <a:t> His Master</a:t>
            </a:r>
            <a:endParaRPr lang="en-US" sz="31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347579" y="1331979"/>
            <a:ext cx="7644942" cy="5349040"/>
          </a:xfrm>
        </p:spPr>
        <p:txBody>
          <a:bodyPr>
            <a:noAutofit/>
          </a:bodyPr>
          <a:lstStyle/>
          <a:p>
            <a:pPr marL="34290" indent="0">
              <a:buNone/>
            </a:pPr>
            <a:r>
              <a:rPr lang="en-US" sz="3600" b="1" dirty="0">
                <a:solidFill>
                  <a:schemeClr val="tx1"/>
                </a:solidFill>
                <a:latin typeface="Candara" panose="020E0502030303020204" pitchFamily="34" charset="0"/>
              </a:rPr>
              <a:t>A Christian is </a:t>
            </a:r>
            <a:r>
              <a:rPr lang="en-US" sz="3600" b="1" i="1" u="sng" dirty="0">
                <a:solidFill>
                  <a:schemeClr val="tx1"/>
                </a:solidFill>
                <a:latin typeface="Candara" panose="020E0502030303020204" pitchFamily="34" charset="0"/>
              </a:rPr>
              <a:t>motivated</a:t>
            </a:r>
            <a:r>
              <a:rPr lang="en-US" sz="3600" b="1" dirty="0">
                <a:solidFill>
                  <a:schemeClr val="tx1"/>
                </a:solidFill>
                <a:latin typeface="Candara" panose="020E0502030303020204" pitchFamily="34" charset="0"/>
              </a:rPr>
              <a:t> to be </a:t>
            </a:r>
            <a:r>
              <a:rPr lang="en-US" sz="3600" b="1" u="sng" dirty="0">
                <a:solidFill>
                  <a:schemeClr val="tx1"/>
                </a:solidFill>
                <a:latin typeface="Candara" panose="020E0502030303020204" pitchFamily="34" charset="0"/>
              </a:rPr>
              <a:t>with</a:t>
            </a:r>
            <a:r>
              <a:rPr lang="en-US" sz="3600" b="1" dirty="0">
                <a:solidFill>
                  <a:schemeClr val="tx1"/>
                </a:solidFill>
                <a:latin typeface="Candara" panose="020E0502030303020204" pitchFamily="34" charset="0"/>
              </a:rPr>
              <a:t> Christ as Paul - </a:t>
            </a:r>
            <a:r>
              <a:rPr lang="en-US" sz="3600" dirty="0">
                <a:solidFill>
                  <a:schemeClr val="tx1"/>
                </a:solidFill>
                <a:latin typeface="Candara" panose="020E0502030303020204" pitchFamily="34" charset="0"/>
              </a:rPr>
              <a:t>Philippians 1:21-24</a:t>
            </a:r>
          </a:p>
          <a:p>
            <a:pPr marL="274320" indent="-274320">
              <a:lnSpc>
                <a:spcPct val="1000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a:t>
            </a:r>
            <a:r>
              <a:rPr lang="en-US" sz="3200" u="sng" dirty="0">
                <a:solidFill>
                  <a:schemeClr val="tx1"/>
                </a:solidFill>
                <a:latin typeface="Candara" panose="020E0502030303020204" pitchFamily="34" charset="0"/>
              </a:rPr>
              <a:t>Motivate</a:t>
            </a:r>
            <a:r>
              <a:rPr lang="en-US" sz="3200" dirty="0">
                <a:solidFill>
                  <a:schemeClr val="tx1"/>
                </a:solidFill>
                <a:latin typeface="Candara" panose="020E0502030303020204" pitchFamily="34" charset="0"/>
              </a:rPr>
              <a:t>” - is from </a:t>
            </a:r>
            <a:r>
              <a:rPr lang="en-US" sz="3200" i="1" dirty="0">
                <a:solidFill>
                  <a:schemeClr val="tx1"/>
                </a:solidFill>
                <a:latin typeface="Candara" panose="020E0502030303020204" pitchFamily="34" charset="0"/>
              </a:rPr>
              <a:t>motive - </a:t>
            </a:r>
            <a:r>
              <a:rPr lang="en-US" sz="3200" dirty="0">
                <a:solidFill>
                  <a:schemeClr val="tx1"/>
                </a:solidFill>
                <a:latin typeface="Candara" panose="020E0502030303020204" pitchFamily="34" charset="0"/>
              </a:rPr>
              <a:t>related to a motor - a force to move - thus a motive for action</a:t>
            </a:r>
          </a:p>
          <a:p>
            <a:pPr marL="274320"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The promise of heaven with Jesus gives one courage, hope, endurance, strength and </a:t>
            </a:r>
            <a:r>
              <a:rPr lang="en-US" sz="3200" i="1" u="sng" dirty="0">
                <a:solidFill>
                  <a:schemeClr val="tx1"/>
                </a:solidFill>
                <a:latin typeface="Candara" panose="020E0502030303020204" pitchFamily="34" charset="0"/>
              </a:rPr>
              <a:t>motivation</a:t>
            </a:r>
            <a:r>
              <a:rPr lang="en-US" sz="3200" i="1" dirty="0">
                <a:solidFill>
                  <a:schemeClr val="tx1"/>
                </a:solidFill>
                <a:latin typeface="Candara" panose="020E0502030303020204" pitchFamily="34" charset="0"/>
              </a:rPr>
              <a:t>!</a:t>
            </a:r>
          </a:p>
          <a:p>
            <a:pPr marL="274320"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A disciple stives to be </a:t>
            </a:r>
            <a:r>
              <a:rPr lang="en-US" sz="3200" b="1" dirty="0">
                <a:solidFill>
                  <a:schemeClr val="tx1"/>
                </a:solidFill>
                <a:latin typeface="Candara" panose="020E0502030303020204" pitchFamily="34" charset="0"/>
              </a:rPr>
              <a:t>LIKE</a:t>
            </a:r>
            <a:r>
              <a:rPr lang="en-US" sz="3200" dirty="0">
                <a:solidFill>
                  <a:schemeClr val="tx1"/>
                </a:solidFill>
                <a:latin typeface="Candara" panose="020E0502030303020204" pitchFamily="34" charset="0"/>
              </a:rPr>
              <a:t> Jesus now so to be </a:t>
            </a:r>
            <a:r>
              <a:rPr lang="en-US" sz="3200" b="1" dirty="0">
                <a:solidFill>
                  <a:schemeClr val="tx1"/>
                </a:solidFill>
                <a:latin typeface="Candara" panose="020E0502030303020204" pitchFamily="34" charset="0"/>
              </a:rPr>
              <a:t>WITH</a:t>
            </a:r>
            <a:r>
              <a:rPr lang="en-US" sz="3200" dirty="0">
                <a:solidFill>
                  <a:schemeClr val="tx1"/>
                </a:solidFill>
                <a:latin typeface="Candara" panose="020E0502030303020204" pitchFamily="34" charset="0"/>
              </a:rPr>
              <a:t> Him </a:t>
            </a:r>
            <a:r>
              <a:rPr lang="en-US" sz="3200" u="sng" dirty="0">
                <a:solidFill>
                  <a:schemeClr val="tx1"/>
                </a:solidFill>
                <a:latin typeface="Candara" panose="020E0502030303020204" pitchFamily="34" charset="0"/>
              </a:rPr>
              <a:t>eternally</a:t>
            </a:r>
            <a:r>
              <a:rPr lang="en-US" sz="3200" dirty="0">
                <a:solidFill>
                  <a:schemeClr val="tx1"/>
                </a:solidFill>
                <a:latin typeface="Candara" panose="020E0502030303020204" pitchFamily="34" charset="0"/>
              </a:rPr>
              <a:t> - 1 John 3:-1-2</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1980343" y="3404810"/>
            <a:ext cx="5094641" cy="830997"/>
          </a:xfrm>
          <a:prstGeom prst="rect">
            <a:avLst/>
          </a:prstGeom>
          <a:noFill/>
        </p:spPr>
        <p:txBody>
          <a:bodyPr wrap="square" lIns="91440" tIns="45720" rIns="91440" bIns="45720">
            <a:spAutoFit/>
          </a:bodyPr>
          <a:lstStyle/>
          <a:p>
            <a:pPr algn="ctr"/>
            <a:r>
              <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 </a:t>
            </a: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disci</a:t>
            </a:r>
            <a:r>
              <a:rPr lang="en-US" sz="4800" b="1" i="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ple </a:t>
            </a:r>
            <a:r>
              <a:rPr lang="en-US" sz="48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of Christ</a:t>
            </a:r>
            <a:endParaRPr lang="en-US" sz="48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172346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1255</TotalTime>
  <Words>3790</Words>
  <Application>Microsoft Office PowerPoint</Application>
  <PresentationFormat>On-screen Show (4:3)</PresentationFormat>
  <Paragraphs>194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Candara</vt:lpstr>
      <vt:lpstr>Corbel</vt:lpstr>
      <vt:lpstr>Wingdings</vt:lpstr>
      <vt:lpstr>Basis</vt:lpstr>
      <vt:lpstr>The disciple of Christ</vt:lpstr>
      <vt:lpstr>LUKE 5:11</vt:lpstr>
      <vt:lpstr>Introduction</vt:lpstr>
      <vt:lpstr>Introduction</vt:lpstr>
      <vt:lpstr>Introduction</vt:lpstr>
      <vt:lpstr>Wants To Be Like His Master</vt:lpstr>
      <vt:lpstr>Wants To Be Like His Master</vt:lpstr>
      <vt:lpstr>Wants To Be Like His Master</vt:lpstr>
      <vt:lpstr>Wants To Be With His Master</vt:lpstr>
      <vt:lpstr>Obeys The Will Of Jesus</vt:lpstr>
      <vt:lpstr>Obeys The Will Of Jesus</vt:lpstr>
      <vt:lpstr>Obeys The Will Of Jesus</vt:lpstr>
      <vt:lpstr>Obeys The Will Of Jesus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12</cp:revision>
  <cp:lastPrinted>2023-04-22T20:16:33Z</cp:lastPrinted>
  <dcterms:created xsi:type="dcterms:W3CDTF">2023-02-15T01:35:11Z</dcterms:created>
  <dcterms:modified xsi:type="dcterms:W3CDTF">2023-04-25T04:16:42Z</dcterms:modified>
</cp:coreProperties>
</file>