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3"/>
  </p:notesMasterIdLst>
  <p:handoutMasterIdLst>
    <p:handoutMasterId r:id="rId24"/>
  </p:handoutMasterIdLst>
  <p:sldIdLst>
    <p:sldId id="256" r:id="rId2"/>
    <p:sldId id="392" r:id="rId3"/>
    <p:sldId id="393" r:id="rId4"/>
    <p:sldId id="257" r:id="rId5"/>
    <p:sldId id="381" r:id="rId6"/>
    <p:sldId id="259" r:id="rId7"/>
    <p:sldId id="394" r:id="rId8"/>
    <p:sldId id="396" r:id="rId9"/>
    <p:sldId id="397" r:id="rId10"/>
    <p:sldId id="398" r:id="rId11"/>
    <p:sldId id="399" r:id="rId12"/>
    <p:sldId id="400" r:id="rId13"/>
    <p:sldId id="401" r:id="rId14"/>
    <p:sldId id="402" r:id="rId15"/>
    <p:sldId id="403" r:id="rId16"/>
    <p:sldId id="404" r:id="rId17"/>
    <p:sldId id="405" r:id="rId18"/>
    <p:sldId id="406" r:id="rId19"/>
    <p:sldId id="407" r:id="rId20"/>
    <p:sldId id="408" r:id="rId21"/>
    <p:sldId id="380" r:id="rId2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264C86-E4A5-415C-A07C-38C26CD0C4F6}" v="9427" dt="2023-04-23T01:42:57.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79" autoAdjust="0"/>
    <p:restoredTop sz="63579" autoAdjust="0"/>
  </p:normalViewPr>
  <p:slideViewPr>
    <p:cSldViewPr snapToGrid="0" showGuides="1">
      <p:cViewPr varScale="1">
        <p:scale>
          <a:sx n="68" d="100"/>
          <a:sy n="68" d="100"/>
        </p:scale>
        <p:origin x="2442" y="60"/>
      </p:cViewPr>
      <p:guideLst>
        <p:guide orient="horz" pos="2160"/>
        <p:guide pos="2880"/>
      </p:guideLst>
    </p:cSldViewPr>
  </p:slideViewPr>
  <p:notesTextViewPr>
    <p:cViewPr>
      <p:scale>
        <a:sx n="1" d="1"/>
        <a:sy n="1" d="1"/>
      </p:scale>
      <p:origin x="0" y="0"/>
    </p:cViewPr>
  </p:notesTextViewPr>
  <p:notesViewPr>
    <p:cSldViewPr snapToGrid="0" showGuides="1">
      <p:cViewPr varScale="1">
        <p:scale>
          <a:sx n="78" d="100"/>
          <a:sy n="78" d="100"/>
        </p:scale>
        <p:origin x="393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5A99A7AC-41F0-47ED-972C-8399341115E4}"/>
    <pc:docChg chg="modSld">
      <pc:chgData name="Tommy McClure" userId="5f57beb918c8a44c" providerId="LiveId" clId="{5A99A7AC-41F0-47ED-972C-8399341115E4}" dt="2023-04-23T23:03:40.149" v="11" actId="6549"/>
      <pc:docMkLst>
        <pc:docMk/>
      </pc:docMkLst>
      <pc:sldChg chg="modNotesTx">
        <pc:chgData name="Tommy McClure" userId="5f57beb918c8a44c" providerId="LiveId" clId="{5A99A7AC-41F0-47ED-972C-8399341115E4}" dt="2023-04-23T23:00:37.608" v="0" actId="6549"/>
        <pc:sldMkLst>
          <pc:docMk/>
          <pc:sldMk cId="2127745304" sldId="256"/>
        </pc:sldMkLst>
      </pc:sldChg>
      <pc:sldChg chg="modNotesTx">
        <pc:chgData name="Tommy McClure" userId="5f57beb918c8a44c" providerId="LiveId" clId="{5A99A7AC-41F0-47ED-972C-8399341115E4}" dt="2023-04-23T23:00:52.857" v="1" actId="6549"/>
        <pc:sldMkLst>
          <pc:docMk/>
          <pc:sldMk cId="2656312354" sldId="257"/>
        </pc:sldMkLst>
      </pc:sldChg>
      <pc:sldChg chg="modNotesTx">
        <pc:chgData name="Tommy McClure" userId="5f57beb918c8a44c" providerId="LiveId" clId="{5A99A7AC-41F0-47ED-972C-8399341115E4}" dt="2023-04-23T23:01:22.200" v="2" actId="6549"/>
        <pc:sldMkLst>
          <pc:docMk/>
          <pc:sldMk cId="1422966997" sldId="396"/>
        </pc:sldMkLst>
      </pc:sldChg>
      <pc:sldChg chg="modNotesTx">
        <pc:chgData name="Tommy McClure" userId="5f57beb918c8a44c" providerId="LiveId" clId="{5A99A7AC-41F0-47ED-972C-8399341115E4}" dt="2023-04-23T23:01:33.450" v="3" actId="6549"/>
        <pc:sldMkLst>
          <pc:docMk/>
          <pc:sldMk cId="1054188603" sldId="397"/>
        </pc:sldMkLst>
      </pc:sldChg>
      <pc:sldChg chg="modNotesTx">
        <pc:chgData name="Tommy McClure" userId="5f57beb918c8a44c" providerId="LiveId" clId="{5A99A7AC-41F0-47ED-972C-8399341115E4}" dt="2023-04-23T23:02:22.433" v="6" actId="20577"/>
        <pc:sldMkLst>
          <pc:docMk/>
          <pc:sldMk cId="2860712453" sldId="400"/>
        </pc:sldMkLst>
      </pc:sldChg>
      <pc:sldChg chg="modNotesTx">
        <pc:chgData name="Tommy McClure" userId="5f57beb918c8a44c" providerId="LiveId" clId="{5A99A7AC-41F0-47ED-972C-8399341115E4}" dt="2023-04-23T23:02:41.557" v="7" actId="113"/>
        <pc:sldMkLst>
          <pc:docMk/>
          <pc:sldMk cId="3893460989" sldId="402"/>
        </pc:sldMkLst>
      </pc:sldChg>
      <pc:sldChg chg="modNotesTx">
        <pc:chgData name="Tommy McClure" userId="5f57beb918c8a44c" providerId="LiveId" clId="{5A99A7AC-41F0-47ED-972C-8399341115E4}" dt="2023-04-23T23:03:40.149" v="11" actId="6549"/>
        <pc:sldMkLst>
          <pc:docMk/>
          <pc:sldMk cId="579263507" sldId="406"/>
        </pc:sldMkLst>
      </pc:sldChg>
      <pc:sldChg chg="modNotesTx">
        <pc:chgData name="Tommy McClure" userId="5f57beb918c8a44c" providerId="LiveId" clId="{5A99A7AC-41F0-47ED-972C-8399341115E4}" dt="2023-04-23T23:03:01.603" v="8" actId="6549"/>
        <pc:sldMkLst>
          <pc:docMk/>
          <pc:sldMk cId="1576692250" sldId="407"/>
        </pc:sldMkLst>
      </pc:sldChg>
      <pc:sldChg chg="modNotesTx">
        <pc:chgData name="Tommy McClure" userId="5f57beb918c8a44c" providerId="LiveId" clId="{5A99A7AC-41F0-47ED-972C-8399341115E4}" dt="2023-04-23T23:03:21.056" v="10" actId="6549"/>
        <pc:sldMkLst>
          <pc:docMk/>
          <pc:sldMk cId="146699835" sldId="408"/>
        </pc:sldMkLst>
      </pc:sldChg>
    </pc:docChg>
  </pc:docChgLst>
  <pc:docChgLst>
    <pc:chgData name="Tommy McClure" userId="5f57beb918c8a44c" providerId="LiveId" clId="{5E264C86-E4A5-415C-A07C-38C26CD0C4F6}"/>
    <pc:docChg chg="undo custSel addSld delSld modSld sldOrd modMainMaster">
      <pc:chgData name="Tommy McClure" userId="5f57beb918c8a44c" providerId="LiveId" clId="{5E264C86-E4A5-415C-A07C-38C26CD0C4F6}" dt="2023-04-23T14:37:32.301" v="14432" actId="255"/>
      <pc:docMkLst>
        <pc:docMk/>
      </pc:docMkLst>
      <pc:sldChg chg="modSp modTransition modAnim modNotes modNotesTx">
        <pc:chgData name="Tommy McClure" userId="5f57beb918c8a44c" providerId="LiveId" clId="{5E264C86-E4A5-415C-A07C-38C26CD0C4F6}" dt="2023-04-23T03:29:30.166" v="14420" actId="113"/>
        <pc:sldMkLst>
          <pc:docMk/>
          <pc:sldMk cId="2127745304" sldId="256"/>
        </pc:sldMkLst>
        <pc:spChg chg="mod">
          <ac:chgData name="Tommy McClure" userId="5f57beb918c8a44c" providerId="LiveId" clId="{5E264C86-E4A5-415C-A07C-38C26CD0C4F6}" dt="2023-04-20T16:15:45.086" v="44" actId="313"/>
          <ac:spMkLst>
            <pc:docMk/>
            <pc:sldMk cId="2127745304" sldId="256"/>
            <ac:spMk id="2" creationId="{F08E48A5-57F0-5D9B-D2A3-5E835A52E29A}"/>
          </ac:spMkLst>
        </pc:spChg>
        <pc:spChg chg="mod">
          <ac:chgData name="Tommy McClure" userId="5f57beb918c8a44c" providerId="LiveId" clId="{5E264C86-E4A5-415C-A07C-38C26CD0C4F6}" dt="2023-04-20T16:16:51.923" v="96" actId="20577"/>
          <ac:spMkLst>
            <pc:docMk/>
            <pc:sldMk cId="2127745304" sldId="256"/>
            <ac:spMk id="3" creationId="{AC4D04A4-2682-6D2D-E441-F1BBF7ED8460}"/>
          </ac:spMkLst>
        </pc:spChg>
      </pc:sldChg>
      <pc:sldChg chg="addSp delSp modSp mod ord modTransition modAnim modNotes modNotesTx">
        <pc:chgData name="Tommy McClure" userId="5f57beb918c8a44c" providerId="LiveId" clId="{5E264C86-E4A5-415C-A07C-38C26CD0C4F6}" dt="2023-04-23T00:24:32.975" v="14274" actId="114"/>
        <pc:sldMkLst>
          <pc:docMk/>
          <pc:sldMk cId="2656312354" sldId="257"/>
        </pc:sldMkLst>
        <pc:spChg chg="add del mod">
          <ac:chgData name="Tommy McClure" userId="5f57beb918c8a44c" providerId="LiveId" clId="{5E264C86-E4A5-415C-A07C-38C26CD0C4F6}" dt="2023-04-20T16:35:19.231" v="487" actId="255"/>
          <ac:spMkLst>
            <pc:docMk/>
            <pc:sldMk cId="2656312354" sldId="257"/>
            <ac:spMk id="2" creationId="{9561CBF6-2E93-3305-F805-9B730E115328}"/>
          </ac:spMkLst>
        </pc:spChg>
        <pc:spChg chg="mod">
          <ac:chgData name="Tommy McClure" userId="5f57beb918c8a44c" providerId="LiveId" clId="{5E264C86-E4A5-415C-A07C-38C26CD0C4F6}" dt="2023-04-20T16:35:33.288" v="507" actId="20577"/>
          <ac:spMkLst>
            <pc:docMk/>
            <pc:sldMk cId="2656312354" sldId="257"/>
            <ac:spMk id="3" creationId="{D659034C-97B4-FFF4-CC45-740377DDEBDD}"/>
          </ac:spMkLst>
        </pc:spChg>
        <pc:spChg chg="add del mod">
          <ac:chgData name="Tommy McClure" userId="5f57beb918c8a44c" providerId="LiveId" clId="{5E264C86-E4A5-415C-A07C-38C26CD0C4F6}" dt="2023-04-20T16:25:04.315" v="303" actId="478"/>
          <ac:spMkLst>
            <pc:docMk/>
            <pc:sldMk cId="2656312354" sldId="257"/>
            <ac:spMk id="5" creationId="{250D21FE-A57C-E98D-D68A-8E2A77CB250B}"/>
          </ac:spMkLst>
        </pc:spChg>
      </pc:sldChg>
      <pc:sldChg chg="modSp mod modTransition modAnim modNotes modNotesTx">
        <pc:chgData name="Tommy McClure" userId="5f57beb918c8a44c" providerId="LiveId" clId="{5E264C86-E4A5-415C-A07C-38C26CD0C4F6}" dt="2023-04-23T03:34:24.232" v="14427" actId="113"/>
        <pc:sldMkLst>
          <pc:docMk/>
          <pc:sldMk cId="2111996689" sldId="259"/>
        </pc:sldMkLst>
        <pc:spChg chg="mod">
          <ac:chgData name="Tommy McClure" userId="5f57beb918c8a44c" providerId="LiveId" clId="{5E264C86-E4A5-415C-A07C-38C26CD0C4F6}" dt="2023-04-21T22:04:21.181" v="13507" actId="255"/>
          <ac:spMkLst>
            <pc:docMk/>
            <pc:sldMk cId="2111996689" sldId="259"/>
            <ac:spMk id="2" creationId="{901DB443-AB3C-A21C-E324-DEC32283B03A}"/>
          </ac:spMkLst>
        </pc:spChg>
        <pc:spChg chg="mod">
          <ac:chgData name="Tommy McClure" userId="5f57beb918c8a44c" providerId="LiveId" clId="{5E264C86-E4A5-415C-A07C-38C26CD0C4F6}" dt="2023-04-21T22:06:22.098" v="13512" actId="20577"/>
          <ac:spMkLst>
            <pc:docMk/>
            <pc:sldMk cId="2111996689" sldId="259"/>
            <ac:spMk id="3" creationId="{7D385F64-D08E-60FD-C594-8C980B1795A0}"/>
          </ac:spMkLst>
        </pc:spChg>
        <pc:spChg chg="mod">
          <ac:chgData name="Tommy McClure" userId="5f57beb918c8a44c" providerId="LiveId" clId="{5E264C86-E4A5-415C-A07C-38C26CD0C4F6}" dt="2023-04-21T21:54:43.370" v="13334" actId="20577"/>
          <ac:spMkLst>
            <pc:docMk/>
            <pc:sldMk cId="2111996689" sldId="259"/>
            <ac:spMk id="4" creationId="{828B6033-CCCC-FF58-BE45-6E1944BE91C2}"/>
          </ac:spMkLst>
        </pc:spChg>
      </pc:sldChg>
      <pc:sldChg chg="del modTransition">
        <pc:chgData name="Tommy McClure" userId="5f57beb918c8a44c" providerId="LiveId" clId="{5E264C86-E4A5-415C-A07C-38C26CD0C4F6}" dt="2023-04-21T21:26:09.777" v="12785" actId="2696"/>
        <pc:sldMkLst>
          <pc:docMk/>
          <pc:sldMk cId="3506111600" sldId="263"/>
        </pc:sldMkLst>
      </pc:sldChg>
      <pc:sldChg chg="modSp mod modTransition modNotes modNotesTx">
        <pc:chgData name="Tommy McClure" userId="5f57beb918c8a44c" providerId="LiveId" clId="{5E264C86-E4A5-415C-A07C-38C26CD0C4F6}" dt="2023-04-22T23:06:54.905" v="14230" actId="1076"/>
        <pc:sldMkLst>
          <pc:docMk/>
          <pc:sldMk cId="2970185068" sldId="380"/>
        </pc:sldMkLst>
        <pc:spChg chg="mod">
          <ac:chgData name="Tommy McClure" userId="5f57beb918c8a44c" providerId="LiveId" clId="{5E264C86-E4A5-415C-A07C-38C26CD0C4F6}" dt="2023-04-21T22:15:50.744" v="13553" actId="20577"/>
          <ac:spMkLst>
            <pc:docMk/>
            <pc:sldMk cId="2970185068" sldId="380"/>
            <ac:spMk id="4" creationId="{FDB3C018-6904-4094-85A6-7BAF69A201A5}"/>
          </ac:spMkLst>
        </pc:spChg>
      </pc:sldChg>
      <pc:sldChg chg="modSp mod modTransition modAnim modNotes modNotesTx">
        <pc:chgData name="Tommy McClure" userId="5f57beb918c8a44c" providerId="LiveId" clId="{5E264C86-E4A5-415C-A07C-38C26CD0C4F6}" dt="2023-04-23T00:25:31.821" v="14275" actId="113"/>
        <pc:sldMkLst>
          <pc:docMk/>
          <pc:sldMk cId="3255507916" sldId="381"/>
        </pc:sldMkLst>
        <pc:spChg chg="mod">
          <ac:chgData name="Tommy McClure" userId="5f57beb918c8a44c" providerId="LiveId" clId="{5E264C86-E4A5-415C-A07C-38C26CD0C4F6}" dt="2023-04-20T16:37:53.598" v="561" actId="20577"/>
          <ac:spMkLst>
            <pc:docMk/>
            <pc:sldMk cId="3255507916" sldId="381"/>
            <ac:spMk id="2" creationId="{9561CBF6-2E93-3305-F805-9B730E115328}"/>
          </ac:spMkLst>
        </pc:spChg>
        <pc:spChg chg="mod">
          <ac:chgData name="Tommy McClure" userId="5f57beb918c8a44c" providerId="LiveId" clId="{5E264C86-E4A5-415C-A07C-38C26CD0C4F6}" dt="2023-04-21T22:05:28.458" v="13508" actId="114"/>
          <ac:spMkLst>
            <pc:docMk/>
            <pc:sldMk cId="3255507916" sldId="381"/>
            <ac:spMk id="3" creationId="{D659034C-97B4-FFF4-CC45-740377DDEBDD}"/>
          </ac:spMkLst>
        </pc:spChg>
      </pc:sldChg>
      <pc:sldChg chg="del modTransition">
        <pc:chgData name="Tommy McClure" userId="5f57beb918c8a44c" providerId="LiveId" clId="{5E264C86-E4A5-415C-A07C-38C26CD0C4F6}" dt="2023-04-21T21:25:41.929" v="12776" actId="2696"/>
        <pc:sldMkLst>
          <pc:docMk/>
          <pc:sldMk cId="2434343078" sldId="382"/>
        </pc:sldMkLst>
      </pc:sldChg>
      <pc:sldChg chg="del modTransition">
        <pc:chgData name="Tommy McClure" userId="5f57beb918c8a44c" providerId="LiveId" clId="{5E264C86-E4A5-415C-A07C-38C26CD0C4F6}" dt="2023-04-21T21:25:45.050" v="12777" actId="2696"/>
        <pc:sldMkLst>
          <pc:docMk/>
          <pc:sldMk cId="2249045095" sldId="383"/>
        </pc:sldMkLst>
      </pc:sldChg>
      <pc:sldChg chg="del modTransition">
        <pc:chgData name="Tommy McClure" userId="5f57beb918c8a44c" providerId="LiveId" clId="{5E264C86-E4A5-415C-A07C-38C26CD0C4F6}" dt="2023-04-21T21:25:47.826" v="12778" actId="2696"/>
        <pc:sldMkLst>
          <pc:docMk/>
          <pc:sldMk cId="402355501" sldId="384"/>
        </pc:sldMkLst>
      </pc:sldChg>
      <pc:sldChg chg="del modTransition">
        <pc:chgData name="Tommy McClure" userId="5f57beb918c8a44c" providerId="LiveId" clId="{5E264C86-E4A5-415C-A07C-38C26CD0C4F6}" dt="2023-04-21T21:25:50.621" v="12779" actId="2696"/>
        <pc:sldMkLst>
          <pc:docMk/>
          <pc:sldMk cId="2010114759" sldId="385"/>
        </pc:sldMkLst>
      </pc:sldChg>
      <pc:sldChg chg="del modTransition">
        <pc:chgData name="Tommy McClure" userId="5f57beb918c8a44c" providerId="LiveId" clId="{5E264C86-E4A5-415C-A07C-38C26CD0C4F6}" dt="2023-04-21T21:25:53.509" v="12780" actId="2696"/>
        <pc:sldMkLst>
          <pc:docMk/>
          <pc:sldMk cId="1292554267" sldId="386"/>
        </pc:sldMkLst>
      </pc:sldChg>
      <pc:sldChg chg="del modTransition">
        <pc:chgData name="Tommy McClure" userId="5f57beb918c8a44c" providerId="LiveId" clId="{5E264C86-E4A5-415C-A07C-38C26CD0C4F6}" dt="2023-04-21T21:25:56.218" v="12781" actId="2696"/>
        <pc:sldMkLst>
          <pc:docMk/>
          <pc:sldMk cId="1907042032" sldId="387"/>
        </pc:sldMkLst>
      </pc:sldChg>
      <pc:sldChg chg="del modTransition">
        <pc:chgData name="Tommy McClure" userId="5f57beb918c8a44c" providerId="LiveId" clId="{5E264C86-E4A5-415C-A07C-38C26CD0C4F6}" dt="2023-04-21T21:25:58.785" v="12782" actId="2696"/>
        <pc:sldMkLst>
          <pc:docMk/>
          <pc:sldMk cId="325929339" sldId="388"/>
        </pc:sldMkLst>
      </pc:sldChg>
      <pc:sldChg chg="del modTransition">
        <pc:chgData name="Tommy McClure" userId="5f57beb918c8a44c" providerId="LiveId" clId="{5E264C86-E4A5-415C-A07C-38C26CD0C4F6}" dt="2023-04-21T21:26:01.114" v="12783" actId="2696"/>
        <pc:sldMkLst>
          <pc:docMk/>
          <pc:sldMk cId="2520949631" sldId="389"/>
        </pc:sldMkLst>
      </pc:sldChg>
      <pc:sldChg chg="del modTransition">
        <pc:chgData name="Tommy McClure" userId="5f57beb918c8a44c" providerId="LiveId" clId="{5E264C86-E4A5-415C-A07C-38C26CD0C4F6}" dt="2023-04-21T21:26:05.007" v="12784" actId="2696"/>
        <pc:sldMkLst>
          <pc:docMk/>
          <pc:sldMk cId="1659054834" sldId="391"/>
        </pc:sldMkLst>
      </pc:sldChg>
      <pc:sldChg chg="addSp delSp modSp add del mod ord modTransition delAnim modNotesTx">
        <pc:chgData name="Tommy McClure" userId="5f57beb918c8a44c" providerId="LiveId" clId="{5E264C86-E4A5-415C-A07C-38C26CD0C4F6}" dt="2023-04-22T19:45:35.726" v="13556" actId="6549"/>
        <pc:sldMkLst>
          <pc:docMk/>
          <pc:sldMk cId="3841709570" sldId="392"/>
        </pc:sldMkLst>
        <pc:spChg chg="add mod">
          <ac:chgData name="Tommy McClure" userId="5f57beb918c8a44c" providerId="LiveId" clId="{5E264C86-E4A5-415C-A07C-38C26CD0C4F6}" dt="2023-04-20T16:33:36.019" v="429" actId="207"/>
          <ac:spMkLst>
            <pc:docMk/>
            <pc:sldMk cId="3841709570" sldId="392"/>
            <ac:spMk id="3" creationId="{F24820D9-982A-E59D-8F0F-2E39E0623CD6}"/>
          </ac:spMkLst>
        </pc:spChg>
        <pc:spChg chg="del">
          <ac:chgData name="Tommy McClure" userId="5f57beb918c8a44c" providerId="LiveId" clId="{5E264C86-E4A5-415C-A07C-38C26CD0C4F6}" dt="2023-04-20T16:22:10.993" v="197" actId="478"/>
          <ac:spMkLst>
            <pc:docMk/>
            <pc:sldMk cId="3841709570" sldId="392"/>
            <ac:spMk id="4" creationId="{FDB3C018-6904-4094-85A6-7BAF69A201A5}"/>
          </ac:spMkLst>
        </pc:spChg>
        <pc:spChg chg="del">
          <ac:chgData name="Tommy McClure" userId="5f57beb918c8a44c" providerId="LiveId" clId="{5E264C86-E4A5-415C-A07C-38C26CD0C4F6}" dt="2023-04-20T16:22:01.640" v="195" actId="478"/>
          <ac:spMkLst>
            <pc:docMk/>
            <pc:sldMk cId="3841709570" sldId="392"/>
            <ac:spMk id="7" creationId="{2A6B56C3-77F0-4E92-B09D-C8D4A68D5E79}"/>
          </ac:spMkLst>
        </pc:spChg>
        <pc:spChg chg="del">
          <ac:chgData name="Tommy McClure" userId="5f57beb918c8a44c" providerId="LiveId" clId="{5E264C86-E4A5-415C-A07C-38C26CD0C4F6}" dt="2023-04-20T16:22:05.186" v="196" actId="478"/>
          <ac:spMkLst>
            <pc:docMk/>
            <pc:sldMk cId="3841709570" sldId="392"/>
            <ac:spMk id="10" creationId="{BB8A7FBA-4C4C-4440-9886-90F8BD6246FB}"/>
          </ac:spMkLst>
        </pc:spChg>
      </pc:sldChg>
      <pc:sldChg chg="add del">
        <pc:chgData name="Tommy McClure" userId="5f57beb918c8a44c" providerId="LiveId" clId="{5E264C86-E4A5-415C-A07C-38C26CD0C4F6}" dt="2023-04-20T16:24:26.205" v="293"/>
        <pc:sldMkLst>
          <pc:docMk/>
          <pc:sldMk cId="1904395646" sldId="393"/>
        </pc:sldMkLst>
      </pc:sldChg>
      <pc:sldChg chg="modSp add ord modTransition modAnim">
        <pc:chgData name="Tommy McClure" userId="5f57beb918c8a44c" providerId="LiveId" clId="{5E264C86-E4A5-415C-A07C-38C26CD0C4F6}" dt="2023-04-22T19:46:08.105" v="13558"/>
        <pc:sldMkLst>
          <pc:docMk/>
          <pc:sldMk cId="2931407764" sldId="393"/>
        </pc:sldMkLst>
        <pc:spChg chg="mod">
          <ac:chgData name="Tommy McClure" userId="5f57beb918c8a44c" providerId="LiveId" clId="{5E264C86-E4A5-415C-A07C-38C26CD0C4F6}" dt="2023-04-20T23:15:36.387" v="2236" actId="207"/>
          <ac:spMkLst>
            <pc:docMk/>
            <pc:sldMk cId="2931407764" sldId="393"/>
            <ac:spMk id="3" creationId="{D659034C-97B4-FFF4-CC45-740377DDEBDD}"/>
          </ac:spMkLst>
        </pc:spChg>
      </pc:sldChg>
      <pc:sldChg chg="addSp delSp modSp add mod modTransition modAnim modNotes modNotesTx">
        <pc:chgData name="Tommy McClure" userId="5f57beb918c8a44c" providerId="LiveId" clId="{5E264C86-E4A5-415C-A07C-38C26CD0C4F6}" dt="2023-04-23T01:02:34.460" v="14417" actId="113"/>
        <pc:sldMkLst>
          <pc:docMk/>
          <pc:sldMk cId="2167870128" sldId="394"/>
        </pc:sldMkLst>
        <pc:spChg chg="mod">
          <ac:chgData name="Tommy McClure" userId="5f57beb918c8a44c" providerId="LiveId" clId="{5E264C86-E4A5-415C-A07C-38C26CD0C4F6}" dt="2023-04-21T22:04:05.301" v="13505" actId="255"/>
          <ac:spMkLst>
            <pc:docMk/>
            <pc:sldMk cId="2167870128" sldId="394"/>
            <ac:spMk id="2" creationId="{901DB443-AB3C-A21C-E324-DEC32283B03A}"/>
          </ac:spMkLst>
        </pc:spChg>
        <pc:spChg chg="mod">
          <ac:chgData name="Tommy McClure" userId="5f57beb918c8a44c" providerId="LiveId" clId="{5E264C86-E4A5-415C-A07C-38C26CD0C4F6}" dt="2023-04-22T22:29:05.287" v="13784" actId="20577"/>
          <ac:spMkLst>
            <pc:docMk/>
            <pc:sldMk cId="2167870128" sldId="394"/>
            <ac:spMk id="3" creationId="{7D385F64-D08E-60FD-C594-8C980B1795A0}"/>
          </ac:spMkLst>
        </pc:spChg>
        <pc:spChg chg="del mod">
          <ac:chgData name="Tommy McClure" userId="5f57beb918c8a44c" providerId="LiveId" clId="{5E264C86-E4A5-415C-A07C-38C26CD0C4F6}" dt="2023-04-21T21:54:00.833" v="13324" actId="478"/>
          <ac:spMkLst>
            <pc:docMk/>
            <pc:sldMk cId="2167870128" sldId="394"/>
            <ac:spMk id="4" creationId="{828B6033-CCCC-FF58-BE45-6E1944BE91C2}"/>
          </ac:spMkLst>
        </pc:spChg>
        <pc:spChg chg="add del mod">
          <ac:chgData name="Tommy McClure" userId="5f57beb918c8a44c" providerId="LiveId" clId="{5E264C86-E4A5-415C-A07C-38C26CD0C4F6}" dt="2023-04-21T21:55:08.715" v="13335" actId="478"/>
          <ac:spMkLst>
            <pc:docMk/>
            <pc:sldMk cId="2167870128" sldId="394"/>
            <ac:spMk id="6" creationId="{6D58077E-CFFD-5396-1D06-BCCE7F9C862B}"/>
          </ac:spMkLst>
        </pc:spChg>
        <pc:spChg chg="add mod">
          <ac:chgData name="Tommy McClure" userId="5f57beb918c8a44c" providerId="LiveId" clId="{5E264C86-E4A5-415C-A07C-38C26CD0C4F6}" dt="2023-04-21T21:55:12.065" v="13336"/>
          <ac:spMkLst>
            <pc:docMk/>
            <pc:sldMk cId="2167870128" sldId="394"/>
            <ac:spMk id="7" creationId="{76928933-4895-9881-3AB6-9C050A99EF04}"/>
          </ac:spMkLst>
        </pc:spChg>
      </pc:sldChg>
      <pc:sldChg chg="new del modTransition">
        <pc:chgData name="Tommy McClure" userId="5f57beb918c8a44c" providerId="LiveId" clId="{5E264C86-E4A5-415C-A07C-38C26CD0C4F6}" dt="2023-04-21T21:26:14.629" v="12786" actId="2696"/>
        <pc:sldMkLst>
          <pc:docMk/>
          <pc:sldMk cId="4223069933" sldId="395"/>
        </pc:sldMkLst>
      </pc:sldChg>
      <pc:sldChg chg="addSp delSp modSp add mod modTransition modAnim modNotes modNotesTx">
        <pc:chgData name="Tommy McClure" userId="5f57beb918c8a44c" providerId="LiveId" clId="{5E264C86-E4A5-415C-A07C-38C26CD0C4F6}" dt="2023-04-23T00:35:58.367" v="14370" actId="113"/>
        <pc:sldMkLst>
          <pc:docMk/>
          <pc:sldMk cId="1422966997" sldId="396"/>
        </pc:sldMkLst>
        <pc:spChg chg="mod">
          <ac:chgData name="Tommy McClure" userId="5f57beb918c8a44c" providerId="LiveId" clId="{5E264C86-E4A5-415C-A07C-38C26CD0C4F6}" dt="2023-04-21T22:03:52.753" v="13503" actId="14100"/>
          <ac:spMkLst>
            <pc:docMk/>
            <pc:sldMk cId="1422966997" sldId="396"/>
            <ac:spMk id="2" creationId="{901DB443-AB3C-A21C-E324-DEC32283B03A}"/>
          </ac:spMkLst>
        </pc:spChg>
        <pc:spChg chg="mod">
          <ac:chgData name="Tommy McClure" userId="5f57beb918c8a44c" providerId="LiveId" clId="{5E264C86-E4A5-415C-A07C-38C26CD0C4F6}" dt="2023-04-21T22:07:14.208" v="13521" actId="20577"/>
          <ac:spMkLst>
            <pc:docMk/>
            <pc:sldMk cId="1422966997" sldId="396"/>
            <ac:spMk id="3" creationId="{7D385F64-D08E-60FD-C594-8C980B1795A0}"/>
          </ac:spMkLst>
        </pc:spChg>
        <pc:spChg chg="del">
          <ac:chgData name="Tommy McClure" userId="5f57beb918c8a44c" providerId="LiveId" clId="{5E264C86-E4A5-415C-A07C-38C26CD0C4F6}" dt="2023-04-21T21:55:26.996" v="13337" actId="478"/>
          <ac:spMkLst>
            <pc:docMk/>
            <pc:sldMk cId="1422966997" sldId="396"/>
            <ac:spMk id="4" creationId="{828B6033-CCCC-FF58-BE45-6E1944BE91C2}"/>
          </ac:spMkLst>
        </pc:spChg>
        <pc:spChg chg="add mod">
          <ac:chgData name="Tommy McClure" userId="5f57beb918c8a44c" providerId="LiveId" clId="{5E264C86-E4A5-415C-A07C-38C26CD0C4F6}" dt="2023-04-21T21:55:29.402" v="13338"/>
          <ac:spMkLst>
            <pc:docMk/>
            <pc:sldMk cId="1422966997" sldId="396"/>
            <ac:spMk id="6" creationId="{752F1116-210A-E9B0-8572-9FA9C560C4E7}"/>
          </ac:spMkLst>
        </pc:spChg>
      </pc:sldChg>
      <pc:sldChg chg="addSp delSp modSp add mod modTransition modAnim modNotes modNotesTx">
        <pc:chgData name="Tommy McClure" userId="5f57beb918c8a44c" providerId="LiveId" clId="{5E264C86-E4A5-415C-A07C-38C26CD0C4F6}" dt="2023-04-23T01:42:57.192" v="14419" actId="20577"/>
        <pc:sldMkLst>
          <pc:docMk/>
          <pc:sldMk cId="1054188603" sldId="397"/>
        </pc:sldMkLst>
        <pc:spChg chg="mod">
          <ac:chgData name="Tommy McClure" userId="5f57beb918c8a44c" providerId="LiveId" clId="{5E264C86-E4A5-415C-A07C-38C26CD0C4F6}" dt="2023-04-21T22:03:24.716" v="13500" actId="255"/>
          <ac:spMkLst>
            <pc:docMk/>
            <pc:sldMk cId="1054188603" sldId="397"/>
            <ac:spMk id="2" creationId="{901DB443-AB3C-A21C-E324-DEC32283B03A}"/>
          </ac:spMkLst>
        </pc:spChg>
        <pc:spChg chg="mod">
          <ac:chgData name="Tommy McClure" userId="5f57beb918c8a44c" providerId="LiveId" clId="{5E264C86-E4A5-415C-A07C-38C26CD0C4F6}" dt="2023-04-23T01:42:57.192" v="14419" actId="20577"/>
          <ac:spMkLst>
            <pc:docMk/>
            <pc:sldMk cId="1054188603" sldId="397"/>
            <ac:spMk id="3" creationId="{7D385F64-D08E-60FD-C594-8C980B1795A0}"/>
          </ac:spMkLst>
        </pc:spChg>
        <pc:spChg chg="del mod">
          <ac:chgData name="Tommy McClure" userId="5f57beb918c8a44c" providerId="LiveId" clId="{5E264C86-E4A5-415C-A07C-38C26CD0C4F6}" dt="2023-04-21T21:55:46.716" v="13346" actId="478"/>
          <ac:spMkLst>
            <pc:docMk/>
            <pc:sldMk cId="1054188603" sldId="397"/>
            <ac:spMk id="4" creationId="{828B6033-CCCC-FF58-BE45-6E1944BE91C2}"/>
          </ac:spMkLst>
        </pc:spChg>
        <pc:spChg chg="add mod">
          <ac:chgData name="Tommy McClure" userId="5f57beb918c8a44c" providerId="LiveId" clId="{5E264C86-E4A5-415C-A07C-38C26CD0C4F6}" dt="2023-04-21T21:55:49.324" v="13347"/>
          <ac:spMkLst>
            <pc:docMk/>
            <pc:sldMk cId="1054188603" sldId="397"/>
            <ac:spMk id="6" creationId="{2037C42D-01F1-81A4-9C46-B4F9303F8505}"/>
          </ac:spMkLst>
        </pc:spChg>
      </pc:sldChg>
      <pc:sldChg chg="addSp delSp modSp add mod ord modTransition modAnim modNotesTx">
        <pc:chgData name="Tommy McClure" userId="5f57beb918c8a44c" providerId="LiveId" clId="{5E264C86-E4A5-415C-A07C-38C26CD0C4F6}" dt="2023-04-23T14:36:13.397" v="14428" actId="255"/>
        <pc:sldMkLst>
          <pc:docMk/>
          <pc:sldMk cId="649767882" sldId="398"/>
        </pc:sldMkLst>
        <pc:spChg chg="mod">
          <ac:chgData name="Tommy McClure" userId="5f57beb918c8a44c" providerId="LiveId" clId="{5E264C86-E4A5-415C-A07C-38C26CD0C4F6}" dt="2023-04-21T22:03:10.722" v="13498" actId="255"/>
          <ac:spMkLst>
            <pc:docMk/>
            <pc:sldMk cId="649767882" sldId="398"/>
            <ac:spMk id="2" creationId="{901DB443-AB3C-A21C-E324-DEC32283B03A}"/>
          </ac:spMkLst>
        </pc:spChg>
        <pc:spChg chg="mod">
          <ac:chgData name="Tommy McClure" userId="5f57beb918c8a44c" providerId="LiveId" clId="{5E264C86-E4A5-415C-A07C-38C26CD0C4F6}" dt="2023-04-23T00:39:28.228" v="14411" actId="27636"/>
          <ac:spMkLst>
            <pc:docMk/>
            <pc:sldMk cId="649767882" sldId="398"/>
            <ac:spMk id="3" creationId="{7D385F64-D08E-60FD-C594-8C980B1795A0}"/>
          </ac:spMkLst>
        </pc:spChg>
        <pc:spChg chg="del mod">
          <ac:chgData name="Tommy McClure" userId="5f57beb918c8a44c" providerId="LiveId" clId="{5E264C86-E4A5-415C-A07C-38C26CD0C4F6}" dt="2023-04-21T21:56:05.479" v="13355" actId="478"/>
          <ac:spMkLst>
            <pc:docMk/>
            <pc:sldMk cId="649767882" sldId="398"/>
            <ac:spMk id="4" creationId="{828B6033-CCCC-FF58-BE45-6E1944BE91C2}"/>
          </ac:spMkLst>
        </pc:spChg>
        <pc:spChg chg="add mod">
          <ac:chgData name="Tommy McClure" userId="5f57beb918c8a44c" providerId="LiveId" clId="{5E264C86-E4A5-415C-A07C-38C26CD0C4F6}" dt="2023-04-21T21:56:08.358" v="13356"/>
          <ac:spMkLst>
            <pc:docMk/>
            <pc:sldMk cId="649767882" sldId="398"/>
            <ac:spMk id="6" creationId="{BC02E561-4D00-9F0C-A382-9F5945B9D088}"/>
          </ac:spMkLst>
        </pc:spChg>
      </pc:sldChg>
      <pc:sldChg chg="modSp add del">
        <pc:chgData name="Tommy McClure" userId="5f57beb918c8a44c" providerId="LiveId" clId="{5E264C86-E4A5-415C-A07C-38C26CD0C4F6}" dt="2023-04-21T15:56:56.868" v="4958" actId="2696"/>
        <pc:sldMkLst>
          <pc:docMk/>
          <pc:sldMk cId="412174876" sldId="399"/>
        </pc:sldMkLst>
        <pc:spChg chg="mod">
          <ac:chgData name="Tommy McClure" userId="5f57beb918c8a44c" providerId="LiveId" clId="{5E264C86-E4A5-415C-A07C-38C26CD0C4F6}" dt="2023-04-21T15:55:28.207" v="4842" actId="20577"/>
          <ac:spMkLst>
            <pc:docMk/>
            <pc:sldMk cId="412174876" sldId="399"/>
            <ac:spMk id="3" creationId="{7D385F64-D08E-60FD-C594-8C980B1795A0}"/>
          </ac:spMkLst>
        </pc:spChg>
      </pc:sldChg>
      <pc:sldChg chg="addSp delSp modSp add mod modTransition modAnim modNotesTx">
        <pc:chgData name="Tommy McClure" userId="5f57beb918c8a44c" providerId="LiveId" clId="{5E264C86-E4A5-415C-A07C-38C26CD0C4F6}" dt="2023-04-23T14:36:25.256" v="14429" actId="255"/>
        <pc:sldMkLst>
          <pc:docMk/>
          <pc:sldMk cId="1514087255" sldId="399"/>
        </pc:sldMkLst>
        <pc:spChg chg="mod">
          <ac:chgData name="Tommy McClure" userId="5f57beb918c8a44c" providerId="LiveId" clId="{5E264C86-E4A5-415C-A07C-38C26CD0C4F6}" dt="2023-04-21T22:02:57.164" v="13496" actId="14100"/>
          <ac:spMkLst>
            <pc:docMk/>
            <pc:sldMk cId="1514087255" sldId="399"/>
            <ac:spMk id="2" creationId="{901DB443-AB3C-A21C-E324-DEC32283B03A}"/>
          </ac:spMkLst>
        </pc:spChg>
        <pc:spChg chg="mod">
          <ac:chgData name="Tommy McClure" userId="5f57beb918c8a44c" providerId="LiveId" clId="{5E264C86-E4A5-415C-A07C-38C26CD0C4F6}" dt="2023-04-21T19:11:52.277" v="9198" actId="1035"/>
          <ac:spMkLst>
            <pc:docMk/>
            <pc:sldMk cId="1514087255" sldId="399"/>
            <ac:spMk id="3" creationId="{7D385F64-D08E-60FD-C594-8C980B1795A0}"/>
          </ac:spMkLst>
        </pc:spChg>
        <pc:spChg chg="del">
          <ac:chgData name="Tommy McClure" userId="5f57beb918c8a44c" providerId="LiveId" clId="{5E264C86-E4A5-415C-A07C-38C26CD0C4F6}" dt="2023-04-21T21:56:31.714" v="13363" actId="478"/>
          <ac:spMkLst>
            <pc:docMk/>
            <pc:sldMk cId="1514087255" sldId="399"/>
            <ac:spMk id="4" creationId="{828B6033-CCCC-FF58-BE45-6E1944BE91C2}"/>
          </ac:spMkLst>
        </pc:spChg>
        <pc:spChg chg="add mod">
          <ac:chgData name="Tommy McClure" userId="5f57beb918c8a44c" providerId="LiveId" clId="{5E264C86-E4A5-415C-A07C-38C26CD0C4F6}" dt="2023-04-21T21:56:43.843" v="13371" actId="20577"/>
          <ac:spMkLst>
            <pc:docMk/>
            <pc:sldMk cId="1514087255" sldId="399"/>
            <ac:spMk id="6" creationId="{C096ADA9-FD4C-D271-1FF0-0883C6441573}"/>
          </ac:spMkLst>
        </pc:spChg>
      </pc:sldChg>
      <pc:sldChg chg="addSp delSp modSp add mod modTransition modAnim modNotes modNotesTx">
        <pc:chgData name="Tommy McClure" userId="5f57beb918c8a44c" providerId="LiveId" clId="{5E264C86-E4A5-415C-A07C-38C26CD0C4F6}" dt="2023-04-22T22:55:59.931" v="14125" actId="207"/>
        <pc:sldMkLst>
          <pc:docMk/>
          <pc:sldMk cId="2860712453" sldId="400"/>
        </pc:sldMkLst>
        <pc:spChg chg="mod">
          <ac:chgData name="Tommy McClure" userId="5f57beb918c8a44c" providerId="LiveId" clId="{5E264C86-E4A5-415C-A07C-38C26CD0C4F6}" dt="2023-04-21T22:02:42.156" v="13494" actId="14100"/>
          <ac:spMkLst>
            <pc:docMk/>
            <pc:sldMk cId="2860712453" sldId="400"/>
            <ac:spMk id="2" creationId="{901DB443-AB3C-A21C-E324-DEC32283B03A}"/>
          </ac:spMkLst>
        </pc:spChg>
        <pc:spChg chg="mod">
          <ac:chgData name="Tommy McClure" userId="5f57beb918c8a44c" providerId="LiveId" clId="{5E264C86-E4A5-415C-A07C-38C26CD0C4F6}" dt="2023-04-21T22:09:04.197" v="13528" actId="20577"/>
          <ac:spMkLst>
            <pc:docMk/>
            <pc:sldMk cId="2860712453" sldId="400"/>
            <ac:spMk id="3" creationId="{7D385F64-D08E-60FD-C594-8C980B1795A0}"/>
          </ac:spMkLst>
        </pc:spChg>
        <pc:spChg chg="del mod">
          <ac:chgData name="Tommy McClure" userId="5f57beb918c8a44c" providerId="LiveId" clId="{5E264C86-E4A5-415C-A07C-38C26CD0C4F6}" dt="2023-04-21T21:57:08.039" v="13379" actId="478"/>
          <ac:spMkLst>
            <pc:docMk/>
            <pc:sldMk cId="2860712453" sldId="400"/>
            <ac:spMk id="4" creationId="{828B6033-CCCC-FF58-BE45-6E1944BE91C2}"/>
          </ac:spMkLst>
        </pc:spChg>
        <pc:spChg chg="add mod">
          <ac:chgData name="Tommy McClure" userId="5f57beb918c8a44c" providerId="LiveId" clId="{5E264C86-E4A5-415C-A07C-38C26CD0C4F6}" dt="2023-04-21T21:57:11.638" v="13380"/>
          <ac:spMkLst>
            <pc:docMk/>
            <pc:sldMk cId="2860712453" sldId="400"/>
            <ac:spMk id="6" creationId="{EC95FDD8-821C-A31E-F573-CC7F73031668}"/>
          </ac:spMkLst>
        </pc:spChg>
      </pc:sldChg>
      <pc:sldChg chg="addSp delSp modSp add mod modTransition modAnim modNotesTx">
        <pc:chgData name="Tommy McClure" userId="5f57beb918c8a44c" providerId="LiveId" clId="{5E264C86-E4A5-415C-A07C-38C26CD0C4F6}" dt="2023-04-21T22:02:29.837" v="13492" actId="14100"/>
        <pc:sldMkLst>
          <pc:docMk/>
          <pc:sldMk cId="3334600545" sldId="401"/>
        </pc:sldMkLst>
        <pc:spChg chg="mod">
          <ac:chgData name="Tommy McClure" userId="5f57beb918c8a44c" providerId="LiveId" clId="{5E264C86-E4A5-415C-A07C-38C26CD0C4F6}" dt="2023-04-21T22:02:29.837" v="13492" actId="14100"/>
          <ac:spMkLst>
            <pc:docMk/>
            <pc:sldMk cId="3334600545" sldId="401"/>
            <ac:spMk id="2" creationId="{901DB443-AB3C-A21C-E324-DEC32283B03A}"/>
          </ac:spMkLst>
        </pc:spChg>
        <pc:spChg chg="mod">
          <ac:chgData name="Tommy McClure" userId="5f57beb918c8a44c" providerId="LiveId" clId="{5E264C86-E4A5-415C-A07C-38C26CD0C4F6}" dt="2023-04-21T19:12:53.797" v="9201" actId="20577"/>
          <ac:spMkLst>
            <pc:docMk/>
            <pc:sldMk cId="3334600545" sldId="401"/>
            <ac:spMk id="3" creationId="{7D385F64-D08E-60FD-C594-8C980B1795A0}"/>
          </ac:spMkLst>
        </pc:spChg>
        <pc:spChg chg="del">
          <ac:chgData name="Tommy McClure" userId="5f57beb918c8a44c" providerId="LiveId" clId="{5E264C86-E4A5-415C-A07C-38C26CD0C4F6}" dt="2023-04-21T21:57:25.179" v="13386" actId="478"/>
          <ac:spMkLst>
            <pc:docMk/>
            <pc:sldMk cId="3334600545" sldId="401"/>
            <ac:spMk id="4" creationId="{828B6033-CCCC-FF58-BE45-6E1944BE91C2}"/>
          </ac:spMkLst>
        </pc:spChg>
        <pc:spChg chg="add mod">
          <ac:chgData name="Tommy McClure" userId="5f57beb918c8a44c" providerId="LiveId" clId="{5E264C86-E4A5-415C-A07C-38C26CD0C4F6}" dt="2023-04-21T21:57:28.211" v="13387"/>
          <ac:spMkLst>
            <pc:docMk/>
            <pc:sldMk cId="3334600545" sldId="401"/>
            <ac:spMk id="6" creationId="{AE04B7B1-AAC1-C793-91C2-3CB3E9A3E4AD}"/>
          </ac:spMkLst>
        </pc:spChg>
      </pc:sldChg>
      <pc:sldChg chg="addSp delSp modSp add mod modTransition modAnim modNotes modNotesTx">
        <pc:chgData name="Tommy McClure" userId="5f57beb918c8a44c" providerId="LiveId" clId="{5E264C86-E4A5-415C-A07C-38C26CD0C4F6}" dt="2023-04-22T23:12:44.998" v="14271" actId="113"/>
        <pc:sldMkLst>
          <pc:docMk/>
          <pc:sldMk cId="3893460989" sldId="402"/>
        </pc:sldMkLst>
        <pc:spChg chg="mod">
          <ac:chgData name="Tommy McClure" userId="5f57beb918c8a44c" providerId="LiveId" clId="{5E264C86-E4A5-415C-A07C-38C26CD0C4F6}" dt="2023-04-21T22:12:25.758" v="13535" actId="1036"/>
          <ac:spMkLst>
            <pc:docMk/>
            <pc:sldMk cId="3893460989" sldId="402"/>
            <ac:spMk id="2" creationId="{901DB443-AB3C-A21C-E324-DEC32283B03A}"/>
          </ac:spMkLst>
        </pc:spChg>
        <pc:spChg chg="mod">
          <ac:chgData name="Tommy McClure" userId="5f57beb918c8a44c" providerId="LiveId" clId="{5E264C86-E4A5-415C-A07C-38C26CD0C4F6}" dt="2023-04-22T19:59:53.962" v="13561" actId="20577"/>
          <ac:spMkLst>
            <pc:docMk/>
            <pc:sldMk cId="3893460989" sldId="402"/>
            <ac:spMk id="3" creationId="{7D385F64-D08E-60FD-C594-8C980B1795A0}"/>
          </ac:spMkLst>
        </pc:spChg>
        <pc:spChg chg="del">
          <ac:chgData name="Tommy McClure" userId="5f57beb918c8a44c" providerId="LiveId" clId="{5E264C86-E4A5-415C-A07C-38C26CD0C4F6}" dt="2023-04-21T21:57:41.416" v="13393" actId="478"/>
          <ac:spMkLst>
            <pc:docMk/>
            <pc:sldMk cId="3893460989" sldId="402"/>
            <ac:spMk id="4" creationId="{828B6033-CCCC-FF58-BE45-6E1944BE91C2}"/>
          </ac:spMkLst>
        </pc:spChg>
        <pc:spChg chg="add mod">
          <ac:chgData name="Tommy McClure" userId="5f57beb918c8a44c" providerId="LiveId" clId="{5E264C86-E4A5-415C-A07C-38C26CD0C4F6}" dt="2023-04-21T21:57:44.085" v="13394"/>
          <ac:spMkLst>
            <pc:docMk/>
            <pc:sldMk cId="3893460989" sldId="402"/>
            <ac:spMk id="6" creationId="{D15E1FE1-9AC6-041E-C2AD-4138DDB58B31}"/>
          </ac:spMkLst>
        </pc:spChg>
      </pc:sldChg>
      <pc:sldChg chg="addSp delSp modSp add mod modTransition modAnim modNotesTx">
        <pc:chgData name="Tommy McClure" userId="5f57beb918c8a44c" providerId="LiveId" clId="{5E264C86-E4A5-415C-A07C-38C26CD0C4F6}" dt="2023-04-22T20:03:23.232" v="13580" actId="1036"/>
        <pc:sldMkLst>
          <pc:docMk/>
          <pc:sldMk cId="1806830976" sldId="403"/>
        </pc:sldMkLst>
        <pc:spChg chg="mod">
          <ac:chgData name="Tommy McClure" userId="5f57beb918c8a44c" providerId="LiveId" clId="{5E264C86-E4A5-415C-A07C-38C26CD0C4F6}" dt="2023-04-21T22:10:58.935" v="13530" actId="1035"/>
          <ac:spMkLst>
            <pc:docMk/>
            <pc:sldMk cId="1806830976" sldId="403"/>
            <ac:spMk id="2" creationId="{901DB443-AB3C-A21C-E324-DEC32283B03A}"/>
          </ac:spMkLst>
        </pc:spChg>
        <pc:spChg chg="mod">
          <ac:chgData name="Tommy McClure" userId="5f57beb918c8a44c" providerId="LiveId" clId="{5E264C86-E4A5-415C-A07C-38C26CD0C4F6}" dt="2023-04-22T20:03:23.232" v="13580" actId="1036"/>
          <ac:spMkLst>
            <pc:docMk/>
            <pc:sldMk cId="1806830976" sldId="403"/>
            <ac:spMk id="3" creationId="{7D385F64-D08E-60FD-C594-8C980B1795A0}"/>
          </ac:spMkLst>
        </pc:spChg>
        <pc:spChg chg="del">
          <ac:chgData name="Tommy McClure" userId="5f57beb918c8a44c" providerId="LiveId" clId="{5E264C86-E4A5-415C-A07C-38C26CD0C4F6}" dt="2023-04-21T21:58:02.412" v="13402" actId="478"/>
          <ac:spMkLst>
            <pc:docMk/>
            <pc:sldMk cId="1806830976" sldId="403"/>
            <ac:spMk id="4" creationId="{828B6033-CCCC-FF58-BE45-6E1944BE91C2}"/>
          </ac:spMkLst>
        </pc:spChg>
        <pc:spChg chg="add mod">
          <ac:chgData name="Tommy McClure" userId="5f57beb918c8a44c" providerId="LiveId" clId="{5E264C86-E4A5-415C-A07C-38C26CD0C4F6}" dt="2023-04-21T21:58:04.987" v="13403"/>
          <ac:spMkLst>
            <pc:docMk/>
            <pc:sldMk cId="1806830976" sldId="403"/>
            <ac:spMk id="6" creationId="{11ED518B-D138-8BC3-D1E2-F4410C6A22B3}"/>
          </ac:spMkLst>
        </pc:spChg>
      </pc:sldChg>
      <pc:sldChg chg="addSp delSp modSp add mod modAnim modNotes modNotesTx">
        <pc:chgData name="Tommy McClure" userId="5f57beb918c8a44c" providerId="LiveId" clId="{5E264C86-E4A5-415C-A07C-38C26CD0C4F6}" dt="2023-04-23T14:37:15.426" v="14430" actId="255"/>
        <pc:sldMkLst>
          <pc:docMk/>
          <pc:sldMk cId="3386956413" sldId="404"/>
        </pc:sldMkLst>
        <pc:spChg chg="mod">
          <ac:chgData name="Tommy McClure" userId="5f57beb918c8a44c" providerId="LiveId" clId="{5E264C86-E4A5-415C-A07C-38C26CD0C4F6}" dt="2023-04-21T22:01:45.007" v="13485" actId="255"/>
          <ac:spMkLst>
            <pc:docMk/>
            <pc:sldMk cId="3386956413" sldId="404"/>
            <ac:spMk id="2" creationId="{901DB443-AB3C-A21C-E324-DEC32283B03A}"/>
          </ac:spMkLst>
        </pc:spChg>
        <pc:spChg chg="mod">
          <ac:chgData name="Tommy McClure" userId="5f57beb918c8a44c" providerId="LiveId" clId="{5E264C86-E4A5-415C-A07C-38C26CD0C4F6}" dt="2023-04-22T20:08:10.863" v="13601" actId="27636"/>
          <ac:spMkLst>
            <pc:docMk/>
            <pc:sldMk cId="3386956413" sldId="404"/>
            <ac:spMk id="3" creationId="{7D385F64-D08E-60FD-C594-8C980B1795A0}"/>
          </ac:spMkLst>
        </pc:spChg>
        <pc:spChg chg="del mod">
          <ac:chgData name="Tommy McClure" userId="5f57beb918c8a44c" providerId="LiveId" clId="{5E264C86-E4A5-415C-A07C-38C26CD0C4F6}" dt="2023-04-21T21:58:23.009" v="13410" actId="478"/>
          <ac:spMkLst>
            <pc:docMk/>
            <pc:sldMk cId="3386956413" sldId="404"/>
            <ac:spMk id="4" creationId="{828B6033-CCCC-FF58-BE45-6E1944BE91C2}"/>
          </ac:spMkLst>
        </pc:spChg>
        <pc:spChg chg="add mod">
          <ac:chgData name="Tommy McClure" userId="5f57beb918c8a44c" providerId="LiveId" clId="{5E264C86-E4A5-415C-A07C-38C26CD0C4F6}" dt="2023-04-21T21:58:25.729" v="13411"/>
          <ac:spMkLst>
            <pc:docMk/>
            <pc:sldMk cId="3386956413" sldId="404"/>
            <ac:spMk id="6" creationId="{43A81D71-9CE5-9806-1BD3-1B49640A7544}"/>
          </ac:spMkLst>
        </pc:spChg>
      </pc:sldChg>
      <pc:sldChg chg="addSp delSp modSp add mod modAnim modNotesTx">
        <pc:chgData name="Tommy McClure" userId="5f57beb918c8a44c" providerId="LiveId" clId="{5E264C86-E4A5-415C-A07C-38C26CD0C4F6}" dt="2023-04-23T14:37:24.676" v="14431" actId="255"/>
        <pc:sldMkLst>
          <pc:docMk/>
          <pc:sldMk cId="2797952110" sldId="405"/>
        </pc:sldMkLst>
        <pc:spChg chg="mod">
          <ac:chgData name="Tommy McClure" userId="5f57beb918c8a44c" providerId="LiveId" clId="{5E264C86-E4A5-415C-A07C-38C26CD0C4F6}" dt="2023-04-21T22:01:34.619" v="13484" actId="255"/>
          <ac:spMkLst>
            <pc:docMk/>
            <pc:sldMk cId="2797952110" sldId="405"/>
            <ac:spMk id="2" creationId="{901DB443-AB3C-A21C-E324-DEC32283B03A}"/>
          </ac:spMkLst>
        </pc:spChg>
        <pc:spChg chg="mod">
          <ac:chgData name="Tommy McClure" userId="5f57beb918c8a44c" providerId="LiveId" clId="{5E264C86-E4A5-415C-A07C-38C26CD0C4F6}" dt="2023-04-22T20:11:15.077" v="13608" actId="1035"/>
          <ac:spMkLst>
            <pc:docMk/>
            <pc:sldMk cId="2797952110" sldId="405"/>
            <ac:spMk id="3" creationId="{7D385F64-D08E-60FD-C594-8C980B1795A0}"/>
          </ac:spMkLst>
        </pc:spChg>
        <pc:spChg chg="add del mod">
          <ac:chgData name="Tommy McClure" userId="5f57beb918c8a44c" providerId="LiveId" clId="{5E264C86-E4A5-415C-A07C-38C26CD0C4F6}" dt="2023-04-21T21:58:56.027" v="13423" actId="478"/>
          <ac:spMkLst>
            <pc:docMk/>
            <pc:sldMk cId="2797952110" sldId="405"/>
            <ac:spMk id="4" creationId="{828B6033-CCCC-FF58-BE45-6E1944BE91C2}"/>
          </ac:spMkLst>
        </pc:spChg>
        <pc:spChg chg="add del mod">
          <ac:chgData name="Tommy McClure" userId="5f57beb918c8a44c" providerId="LiveId" clId="{5E264C86-E4A5-415C-A07C-38C26CD0C4F6}" dt="2023-04-21T21:58:50.069" v="13420"/>
          <ac:spMkLst>
            <pc:docMk/>
            <pc:sldMk cId="2797952110" sldId="405"/>
            <ac:spMk id="6" creationId="{2F4977F5-EC67-6276-887F-1A4188A96F66}"/>
          </ac:spMkLst>
        </pc:spChg>
        <pc:spChg chg="add del mod">
          <ac:chgData name="Tommy McClure" userId="5f57beb918c8a44c" providerId="LiveId" clId="{5E264C86-E4A5-415C-A07C-38C26CD0C4F6}" dt="2023-04-21T21:59:10.555" v="13425" actId="478"/>
          <ac:spMkLst>
            <pc:docMk/>
            <pc:sldMk cId="2797952110" sldId="405"/>
            <ac:spMk id="7" creationId="{5DC1F171-1EBC-9FE1-94FB-C8C33C956CDB}"/>
          </ac:spMkLst>
        </pc:spChg>
        <pc:spChg chg="add mod">
          <ac:chgData name="Tommy McClure" userId="5f57beb918c8a44c" providerId="LiveId" clId="{5E264C86-E4A5-415C-A07C-38C26CD0C4F6}" dt="2023-04-21T21:59:14.219" v="13426"/>
          <ac:spMkLst>
            <pc:docMk/>
            <pc:sldMk cId="2797952110" sldId="405"/>
            <ac:spMk id="8" creationId="{79D809FB-8B8A-6458-84D7-A795D5C0DD3A}"/>
          </ac:spMkLst>
        </pc:spChg>
      </pc:sldChg>
      <pc:sldChg chg="addSp delSp modSp add mod modAnim modNotes modNotesTx">
        <pc:chgData name="Tommy McClure" userId="5f57beb918c8a44c" providerId="LiveId" clId="{5E264C86-E4A5-415C-A07C-38C26CD0C4F6}" dt="2023-04-23T14:37:32.301" v="14432" actId="255"/>
        <pc:sldMkLst>
          <pc:docMk/>
          <pc:sldMk cId="579263507" sldId="406"/>
        </pc:sldMkLst>
        <pc:spChg chg="mod">
          <ac:chgData name="Tommy McClure" userId="5f57beb918c8a44c" providerId="LiveId" clId="{5E264C86-E4A5-415C-A07C-38C26CD0C4F6}" dt="2023-04-21T22:13:23.908" v="13538" actId="20577"/>
          <ac:spMkLst>
            <pc:docMk/>
            <pc:sldMk cId="579263507" sldId="406"/>
            <ac:spMk id="2" creationId="{901DB443-AB3C-A21C-E324-DEC32283B03A}"/>
          </ac:spMkLst>
        </pc:spChg>
        <pc:spChg chg="mod">
          <ac:chgData name="Tommy McClure" userId="5f57beb918c8a44c" providerId="LiveId" clId="{5E264C86-E4A5-415C-A07C-38C26CD0C4F6}" dt="2023-04-23T00:42:02.979" v="14415" actId="20577"/>
          <ac:spMkLst>
            <pc:docMk/>
            <pc:sldMk cId="579263507" sldId="406"/>
            <ac:spMk id="3" creationId="{7D385F64-D08E-60FD-C594-8C980B1795A0}"/>
          </ac:spMkLst>
        </pc:spChg>
        <pc:spChg chg="del">
          <ac:chgData name="Tommy McClure" userId="5f57beb918c8a44c" providerId="LiveId" clId="{5E264C86-E4A5-415C-A07C-38C26CD0C4F6}" dt="2023-04-21T21:59:26.046" v="13432" actId="478"/>
          <ac:spMkLst>
            <pc:docMk/>
            <pc:sldMk cId="579263507" sldId="406"/>
            <ac:spMk id="4" creationId="{828B6033-CCCC-FF58-BE45-6E1944BE91C2}"/>
          </ac:spMkLst>
        </pc:spChg>
        <pc:spChg chg="add mod">
          <ac:chgData name="Tommy McClure" userId="5f57beb918c8a44c" providerId="LiveId" clId="{5E264C86-E4A5-415C-A07C-38C26CD0C4F6}" dt="2023-04-21T21:59:28.625" v="13433"/>
          <ac:spMkLst>
            <pc:docMk/>
            <pc:sldMk cId="579263507" sldId="406"/>
            <ac:spMk id="6" creationId="{1F6BB761-2349-A33B-3AC6-309EE699946E}"/>
          </ac:spMkLst>
        </pc:spChg>
      </pc:sldChg>
      <pc:sldChg chg="addSp delSp modSp add mod modAnim modNotes modNotesTx">
        <pc:chgData name="Tommy McClure" userId="5f57beb918c8a44c" providerId="LiveId" clId="{5E264C86-E4A5-415C-A07C-38C26CD0C4F6}" dt="2023-04-22T23:05:46.333" v="14225" actId="20577"/>
        <pc:sldMkLst>
          <pc:docMk/>
          <pc:sldMk cId="1576692250" sldId="407"/>
        </pc:sldMkLst>
        <pc:spChg chg="mod">
          <ac:chgData name="Tommy McClure" userId="5f57beb918c8a44c" providerId="LiveId" clId="{5E264C86-E4A5-415C-A07C-38C26CD0C4F6}" dt="2023-04-21T22:13:47.838" v="13541" actId="20577"/>
          <ac:spMkLst>
            <pc:docMk/>
            <pc:sldMk cId="1576692250" sldId="407"/>
            <ac:spMk id="2" creationId="{901DB443-AB3C-A21C-E324-DEC32283B03A}"/>
          </ac:spMkLst>
        </pc:spChg>
        <pc:spChg chg="mod">
          <ac:chgData name="Tommy McClure" userId="5f57beb918c8a44c" providerId="LiveId" clId="{5E264C86-E4A5-415C-A07C-38C26CD0C4F6}" dt="2023-04-21T21:52:07.012" v="13310" actId="20577"/>
          <ac:spMkLst>
            <pc:docMk/>
            <pc:sldMk cId="1576692250" sldId="407"/>
            <ac:spMk id="3" creationId="{7D385F64-D08E-60FD-C594-8C980B1795A0}"/>
          </ac:spMkLst>
        </pc:spChg>
        <pc:spChg chg="del">
          <ac:chgData name="Tommy McClure" userId="5f57beb918c8a44c" providerId="LiveId" clId="{5E264C86-E4A5-415C-A07C-38C26CD0C4F6}" dt="2023-04-21T22:00:12.165" v="13477" actId="478"/>
          <ac:spMkLst>
            <pc:docMk/>
            <pc:sldMk cId="1576692250" sldId="407"/>
            <ac:spMk id="4" creationId="{828B6033-CCCC-FF58-BE45-6E1944BE91C2}"/>
          </ac:spMkLst>
        </pc:spChg>
        <pc:spChg chg="add mod">
          <ac:chgData name="Tommy McClure" userId="5f57beb918c8a44c" providerId="LiveId" clId="{5E264C86-E4A5-415C-A07C-38C26CD0C4F6}" dt="2023-04-21T22:00:14.959" v="13478"/>
          <ac:spMkLst>
            <pc:docMk/>
            <pc:sldMk cId="1576692250" sldId="407"/>
            <ac:spMk id="6" creationId="{6E9419C5-91BD-A719-0626-1AD351027A0E}"/>
          </ac:spMkLst>
        </pc:spChg>
      </pc:sldChg>
      <pc:sldChg chg="add del">
        <pc:chgData name="Tommy McClure" userId="5f57beb918c8a44c" providerId="LiveId" clId="{5E264C86-E4A5-415C-A07C-38C26CD0C4F6}" dt="2023-04-21T21:24:01.350" v="12689" actId="2890"/>
        <pc:sldMkLst>
          <pc:docMk/>
          <pc:sldMk cId="60454345" sldId="408"/>
        </pc:sldMkLst>
      </pc:sldChg>
      <pc:sldChg chg="modSp add mod ord modAnim modNotes modNotesTx">
        <pc:chgData name="Tommy McClure" userId="5f57beb918c8a44c" providerId="LiveId" clId="{5E264C86-E4A5-415C-A07C-38C26CD0C4F6}" dt="2023-04-22T23:06:19.282" v="14227" actId="2711"/>
        <pc:sldMkLst>
          <pc:docMk/>
          <pc:sldMk cId="146699835" sldId="408"/>
        </pc:sldMkLst>
        <pc:spChg chg="mod">
          <ac:chgData name="Tommy McClure" userId="5f57beb918c8a44c" providerId="LiveId" clId="{5E264C86-E4A5-415C-A07C-38C26CD0C4F6}" dt="2023-04-21T21:25:25.361" v="12775" actId="255"/>
          <ac:spMkLst>
            <pc:docMk/>
            <pc:sldMk cId="146699835" sldId="408"/>
            <ac:spMk id="2" creationId="{9561CBF6-2E93-3305-F805-9B730E115328}"/>
          </ac:spMkLst>
        </pc:spChg>
        <pc:spChg chg="mod">
          <ac:chgData name="Tommy McClure" userId="5f57beb918c8a44c" providerId="LiveId" clId="{5E264C86-E4A5-415C-A07C-38C26CD0C4F6}" dt="2023-04-21T22:14:40.261" v="13551" actId="1036"/>
          <ac:spMkLst>
            <pc:docMk/>
            <pc:sldMk cId="146699835" sldId="408"/>
            <ac:spMk id="3" creationId="{D659034C-97B4-FFF4-CC45-740377DDEBDD}"/>
          </ac:spMkLst>
        </pc:spChg>
      </pc:sldChg>
      <pc:sldChg chg="addSp del delDesignElem">
        <pc:chgData name="Tommy McClure" userId="5f57beb918c8a44c" providerId="LiveId" clId="{5E264C86-E4A5-415C-A07C-38C26CD0C4F6}" dt="2023-04-21T21:23:43.411" v="12687"/>
        <pc:sldMkLst>
          <pc:docMk/>
          <pc:sldMk cId="3352022677" sldId="408"/>
        </pc:sldMkLst>
        <pc:spChg chg="add">
          <ac:chgData name="Tommy McClure" userId="5f57beb918c8a44c" providerId="LiveId" clId="{5E264C86-E4A5-415C-A07C-38C26CD0C4F6}" dt="2023-04-21T21:23:43.411" v="12687"/>
          <ac:spMkLst>
            <pc:docMk/>
            <pc:sldMk cId="3352022677" sldId="408"/>
            <ac:spMk id="16" creationId="{8E8DBDA3-652C-4F87-B53B-7F73AC8F4FF9}"/>
          </ac:spMkLst>
        </pc:spChg>
        <pc:spChg chg="add">
          <ac:chgData name="Tommy McClure" userId="5f57beb918c8a44c" providerId="LiveId" clId="{5E264C86-E4A5-415C-A07C-38C26CD0C4F6}" dt="2023-04-21T21:23:43.411" v="12687"/>
          <ac:spMkLst>
            <pc:docMk/>
            <pc:sldMk cId="3352022677" sldId="408"/>
            <ac:spMk id="17" creationId="{42187232-3845-418F-A17C-C138F01D98AB}"/>
          </ac:spMkLst>
        </pc:spChg>
      </pc:sldChg>
      <pc:sldMasterChg chg="modTransition modSldLayout">
        <pc:chgData name="Tommy McClure" userId="5f57beb918c8a44c" providerId="LiveId" clId="{5E264C86-E4A5-415C-A07C-38C26CD0C4F6}" dt="2023-04-21T19:10:46.364" v="9194"/>
        <pc:sldMasterMkLst>
          <pc:docMk/>
          <pc:sldMasterMk cId="1642378487" sldId="2147483696"/>
        </pc:sldMasterMkLst>
        <pc:sldLayoutChg chg="modTransition">
          <pc:chgData name="Tommy McClure" userId="5f57beb918c8a44c" providerId="LiveId" clId="{5E264C86-E4A5-415C-A07C-38C26CD0C4F6}" dt="2023-04-21T19:10:46.364" v="9194"/>
          <pc:sldLayoutMkLst>
            <pc:docMk/>
            <pc:sldMasterMk cId="1642378487" sldId="2147483696"/>
            <pc:sldLayoutMk cId="2382241367" sldId="2147483697"/>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81450876" sldId="2147483698"/>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179351435" sldId="2147483699"/>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019064044" sldId="2147483700"/>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92221338" sldId="2147483701"/>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522645275" sldId="2147483702"/>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700231415" sldId="2147483703"/>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3372822491" sldId="2147483704"/>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2891460032" sldId="2147483705"/>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802090470" sldId="2147483706"/>
          </pc:sldLayoutMkLst>
        </pc:sldLayoutChg>
        <pc:sldLayoutChg chg="modTransition">
          <pc:chgData name="Tommy McClure" userId="5f57beb918c8a44c" providerId="LiveId" clId="{5E264C86-E4A5-415C-A07C-38C26CD0C4F6}" dt="2023-04-21T19:10:46.364" v="9194"/>
          <pc:sldLayoutMkLst>
            <pc:docMk/>
            <pc:sldMasterMk cId="1642378487" sldId="2147483696"/>
            <pc:sldLayoutMk cId="114962816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83CEF-4864-7DBE-1BC1-5C12712E1E21}"/>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14003BF-72D6-07B1-0729-5EACD3F57EFE}"/>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4/23/2023 AM</a:t>
            </a:r>
          </a:p>
        </p:txBody>
      </p:sp>
      <p:sp>
        <p:nvSpPr>
          <p:cNvPr id="4" name="Footer Placeholder 3">
            <a:extLst>
              <a:ext uri="{FF2B5EF4-FFF2-40B4-BE49-F238E27FC236}">
                <a16:creationId xmlns:a16="http://schemas.microsoft.com/office/drawing/2014/main" id="{C9CB4D69-C521-97AC-C31C-27A439BFBADB}"/>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E416494-58BF-11BD-A845-AF33A6BA819F}"/>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F57E590A-16D8-4225-B7A6-CBF37C2B7654}" type="slidenum">
              <a:rPr lang="en-US" smtClean="0"/>
              <a:t>‹#›</a:t>
            </a:fld>
            <a:endParaRPr lang="en-US"/>
          </a:p>
        </p:txBody>
      </p:sp>
    </p:spTree>
    <p:extLst>
      <p:ext uri="{BB962C8B-B14F-4D97-AF65-F5344CB8AC3E}">
        <p14:creationId xmlns:p14="http://schemas.microsoft.com/office/powerpoint/2010/main" val="3888083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4/23/2023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870EF2B-F8D3-4EBA-BC19-A7956F4EB46D}" type="slidenum">
              <a:rPr lang="en-US" smtClean="0"/>
              <a:t>‹#›</a:t>
            </a:fld>
            <a:endParaRPr lang="en-US"/>
          </a:p>
        </p:txBody>
      </p:sp>
    </p:spTree>
    <p:extLst>
      <p:ext uri="{BB962C8B-B14F-4D97-AF65-F5344CB8AC3E}">
        <p14:creationId xmlns:p14="http://schemas.microsoft.com/office/powerpoint/2010/main" val="93826754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620577"/>
            <a:ext cx="7313507" cy="4980623"/>
          </a:xfrm>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a:t>
            </a:fld>
            <a:endParaRPr lang="en-US"/>
          </a:p>
        </p:txBody>
      </p:sp>
      <p:sp>
        <p:nvSpPr>
          <p:cNvPr id="5" name="Date Placeholder 4">
            <a:extLst>
              <a:ext uri="{FF2B5EF4-FFF2-40B4-BE49-F238E27FC236}">
                <a16:creationId xmlns:a16="http://schemas.microsoft.com/office/drawing/2014/main" id="{FFD98022-B6A4-5297-7BE5-01DFC0049437}"/>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551350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t>“Follow Me” and Let the Dead Bury the Dead</a:t>
            </a:r>
            <a:endParaRPr lang="en-US" sz="1400" b="0" i="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8:21-22 KJV 21 </a:t>
            </a:r>
            <a:r>
              <a:rPr lang="en-US" sz="1400" b="0" dirty="0">
                <a:latin typeface="Arial" panose="020B0604020202020204" pitchFamily="34" charset="0"/>
                <a:cs typeface="Arial" panose="020B0604020202020204" pitchFamily="34" charset="0"/>
              </a:rPr>
              <a:t>And another of his</a:t>
            </a:r>
            <a:r>
              <a:rPr lang="en-US" sz="1400" b="1" dirty="0">
                <a:latin typeface="Arial" panose="020B0604020202020204" pitchFamily="34" charset="0"/>
                <a:cs typeface="Arial" panose="020B0604020202020204" pitchFamily="34" charset="0"/>
              </a:rPr>
              <a:t> disciples </a:t>
            </a:r>
            <a:r>
              <a:rPr lang="en-US" sz="1400" b="0" dirty="0">
                <a:latin typeface="Arial" panose="020B0604020202020204" pitchFamily="34" charset="0"/>
                <a:cs typeface="Arial" panose="020B0604020202020204" pitchFamily="34" charset="0"/>
              </a:rPr>
              <a:t>said unto him, Lord, suffer me first to go and bury my father. </a:t>
            </a:r>
            <a:r>
              <a:rPr lang="en-US" sz="1400" b="1" dirty="0">
                <a:latin typeface="Arial" panose="020B0604020202020204" pitchFamily="34" charset="0"/>
                <a:cs typeface="Arial" panose="020B0604020202020204" pitchFamily="34" charset="0"/>
              </a:rPr>
              <a:t>22 But Jesus said unto him, Follow me; and let the dead bury their dead.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10:37-38 KJV 37 </a:t>
            </a:r>
            <a:r>
              <a:rPr lang="en-US" sz="1400" b="0" dirty="0">
                <a:latin typeface="Arial" panose="020B0604020202020204" pitchFamily="34" charset="0"/>
                <a:cs typeface="Arial" panose="020B0604020202020204" pitchFamily="34" charset="0"/>
              </a:rPr>
              <a:t>He that loveth father or mother more than me is not worthy of me: and he that loveth son or daughter more than me is not worthy of me. </a:t>
            </a:r>
            <a:r>
              <a:rPr lang="en-US" sz="1400" b="1" dirty="0">
                <a:latin typeface="Arial" panose="020B0604020202020204" pitchFamily="34" charset="0"/>
                <a:cs typeface="Arial" panose="020B0604020202020204" pitchFamily="34" charset="0"/>
              </a:rPr>
              <a:t>38 </a:t>
            </a:r>
            <a:r>
              <a:rPr lang="en-US" sz="1400" b="0" dirty="0">
                <a:latin typeface="Arial" panose="020B0604020202020204" pitchFamily="34" charset="0"/>
                <a:cs typeface="Arial" panose="020B0604020202020204" pitchFamily="34" charset="0"/>
              </a:rPr>
              <a:t>And he that taketh not his cross, and </a:t>
            </a:r>
            <a:r>
              <a:rPr lang="en-US" sz="1400" b="0" dirty="0" err="1">
                <a:latin typeface="Arial" panose="020B0604020202020204" pitchFamily="34" charset="0"/>
                <a:cs typeface="Arial" panose="020B0604020202020204" pitchFamily="34" charset="0"/>
              </a:rPr>
              <a:t>followeth</a:t>
            </a:r>
            <a:r>
              <a:rPr lang="en-US" sz="1400" b="0" dirty="0">
                <a:latin typeface="Arial" panose="020B0604020202020204" pitchFamily="34" charset="0"/>
                <a:cs typeface="Arial" panose="020B0604020202020204" pitchFamily="34" charset="0"/>
              </a:rPr>
              <a:t> after me, is not worthy of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Colossians 3:18-24 KJV 18 </a:t>
            </a:r>
            <a:r>
              <a:rPr lang="en-US" sz="1400" b="0" dirty="0">
                <a:latin typeface="Arial" panose="020B0604020202020204" pitchFamily="34" charset="0"/>
                <a:cs typeface="Arial" panose="020B0604020202020204" pitchFamily="34" charset="0"/>
              </a:rPr>
              <a:t>Wives, submit yourselves unto your own husbands, as it is fit in the Lord. </a:t>
            </a:r>
            <a:r>
              <a:rPr lang="en-US" sz="1400" b="1" dirty="0">
                <a:latin typeface="Arial" panose="020B0604020202020204" pitchFamily="34" charset="0"/>
                <a:cs typeface="Arial" panose="020B0604020202020204" pitchFamily="34" charset="0"/>
              </a:rPr>
              <a:t>19 </a:t>
            </a:r>
            <a:r>
              <a:rPr lang="en-US" sz="1400" b="0" dirty="0">
                <a:latin typeface="Arial" panose="020B0604020202020204" pitchFamily="34" charset="0"/>
                <a:cs typeface="Arial" panose="020B0604020202020204" pitchFamily="34" charset="0"/>
              </a:rPr>
              <a:t>Husbands, love your wives, and be not bitter against them.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Children, obey your parents in all things: for this is well pleasing unto the Lord. 21 Fathers, provoke not your children to anger, lest they be discouraged. 22 Servants, obey in all things your masters according to the flesh; not with eyeservice, as </a:t>
            </a:r>
            <a:r>
              <a:rPr lang="en-US" sz="1400" b="0" dirty="0" err="1">
                <a:latin typeface="Arial" panose="020B0604020202020204" pitchFamily="34" charset="0"/>
                <a:cs typeface="Arial" panose="020B0604020202020204" pitchFamily="34" charset="0"/>
              </a:rPr>
              <a:t>menpleasers</a:t>
            </a:r>
            <a:r>
              <a:rPr lang="en-US" sz="1400" b="0" dirty="0">
                <a:latin typeface="Arial" panose="020B0604020202020204" pitchFamily="34" charset="0"/>
                <a:cs typeface="Arial" panose="020B0604020202020204" pitchFamily="34" charset="0"/>
              </a:rPr>
              <a:t>; but in singleness of heart, fearing God: 23 And whatsoever ye do, do it heartily, as to the Lord, and not unto men; 24 Knowing that of the Lord ye shall receive the reward of the inheritance: for ye serve the Lord Christ.</a:t>
            </a: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10</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6865673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t>“Follow Me” and Let the Dead Bury the Dead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Matthew 8:21-22 KJV 21 </a:t>
            </a:r>
            <a:r>
              <a:rPr lang="en-US" sz="1400" b="0" dirty="0">
                <a:latin typeface="Arial" panose="020B0604020202020204" pitchFamily="34" charset="0"/>
                <a:cs typeface="Arial" panose="020B0604020202020204" pitchFamily="34" charset="0"/>
              </a:rPr>
              <a:t>And another of his</a:t>
            </a:r>
            <a:r>
              <a:rPr lang="en-US" sz="1400" b="1" dirty="0">
                <a:latin typeface="Arial" panose="020B0604020202020204" pitchFamily="34" charset="0"/>
                <a:cs typeface="Arial" panose="020B0604020202020204" pitchFamily="34" charset="0"/>
              </a:rPr>
              <a:t> disciples </a:t>
            </a:r>
            <a:r>
              <a:rPr lang="en-US" sz="1400" b="0" dirty="0">
                <a:latin typeface="Arial" panose="020B0604020202020204" pitchFamily="34" charset="0"/>
                <a:cs typeface="Arial" panose="020B0604020202020204" pitchFamily="34" charset="0"/>
              </a:rPr>
              <a:t>said unto him, Lord, suffer me first to go and bury my father. </a:t>
            </a:r>
            <a:r>
              <a:rPr lang="en-US" sz="1400" b="1" dirty="0">
                <a:latin typeface="Arial" panose="020B0604020202020204" pitchFamily="34" charset="0"/>
                <a:cs typeface="Arial" panose="020B0604020202020204" pitchFamily="34" charset="0"/>
              </a:rPr>
              <a:t>22 But Jesus said unto him, Follow me; and let the dead bury their dead.</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12:46-50 KJV 46 </a:t>
            </a:r>
            <a:r>
              <a:rPr lang="en-US" sz="1400" b="0" dirty="0">
                <a:latin typeface="Arial" panose="020B0604020202020204" pitchFamily="34" charset="0"/>
                <a:cs typeface="Arial" panose="020B0604020202020204" pitchFamily="34" charset="0"/>
              </a:rPr>
              <a:t>While he yet talked to the people, behold, his mother and his brethren stood without, desiring to speak with him. </a:t>
            </a:r>
            <a:r>
              <a:rPr lang="en-US" sz="1400" b="1" dirty="0">
                <a:latin typeface="Arial" panose="020B0604020202020204" pitchFamily="34" charset="0"/>
                <a:cs typeface="Arial" panose="020B0604020202020204" pitchFamily="34" charset="0"/>
              </a:rPr>
              <a:t>47 </a:t>
            </a:r>
            <a:r>
              <a:rPr lang="en-US" sz="1400" b="0" dirty="0">
                <a:latin typeface="Arial" panose="020B0604020202020204" pitchFamily="34" charset="0"/>
                <a:cs typeface="Arial" panose="020B0604020202020204" pitchFamily="34" charset="0"/>
              </a:rPr>
              <a:t>Then one said unto him, Behold, thy mother and thy brethren stand without, desiring to speak with thee. 48 But he answered and said unto him that told him, Who is my mother? and who are my brethren? </a:t>
            </a:r>
            <a:r>
              <a:rPr lang="en-US" sz="1400" b="1" dirty="0">
                <a:latin typeface="Arial" panose="020B0604020202020204" pitchFamily="34" charset="0"/>
                <a:cs typeface="Arial" panose="020B0604020202020204" pitchFamily="34" charset="0"/>
              </a:rPr>
              <a:t>49</a:t>
            </a:r>
            <a:r>
              <a:rPr lang="en-US" sz="1400" b="0" dirty="0">
                <a:latin typeface="Arial" panose="020B0604020202020204" pitchFamily="34" charset="0"/>
                <a:cs typeface="Arial" panose="020B0604020202020204" pitchFamily="34" charset="0"/>
              </a:rPr>
              <a:t> And he stretched forth his hand toward his disciples, and said, Behold my mother and my brethren! </a:t>
            </a:r>
            <a:r>
              <a:rPr lang="en-US" sz="1400" b="1" dirty="0">
                <a:latin typeface="Arial" panose="020B0604020202020204" pitchFamily="34" charset="0"/>
                <a:cs typeface="Arial" panose="020B0604020202020204" pitchFamily="34" charset="0"/>
              </a:rPr>
              <a:t>50</a:t>
            </a:r>
            <a:r>
              <a:rPr lang="en-US" sz="1400" b="0" dirty="0">
                <a:latin typeface="Arial" panose="020B0604020202020204" pitchFamily="34" charset="0"/>
                <a:cs typeface="Arial" panose="020B0604020202020204" pitchFamily="34" charset="0"/>
              </a:rPr>
              <a:t> For whosoever shall do the will of my Father which is in heaven, the same is my brother, and sister, and mother.</a:t>
            </a:r>
          </a:p>
        </p:txBody>
      </p:sp>
      <p:sp>
        <p:nvSpPr>
          <p:cNvPr id="4" name="Slide Number Placeholder 3"/>
          <p:cNvSpPr>
            <a:spLocks noGrp="1"/>
          </p:cNvSpPr>
          <p:nvPr>
            <p:ph type="sldNum" sz="quarter" idx="5"/>
          </p:nvPr>
        </p:nvSpPr>
        <p:spPr/>
        <p:txBody>
          <a:bodyPr/>
          <a:lstStyle/>
          <a:p>
            <a:fld id="{9870EF2B-F8D3-4EBA-BC19-A7956F4EB46D}" type="slidenum">
              <a:rPr lang="en-US" smtClean="0"/>
              <a:t>11</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2884507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“Follow Me” and First, Work For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R="0" algn="l" rtl="0"/>
            <a:r>
              <a:rPr lang="en-US" sz="1400" b="1" i="0" u="none" strike="noStrike" baseline="0" dirty="0">
                <a:latin typeface="Arial" panose="020B0604020202020204" pitchFamily="34" charset="0"/>
                <a:cs typeface="Arial" panose="020B0604020202020204" pitchFamily="34" charset="0"/>
              </a:rPr>
              <a:t>(ASV)  </a:t>
            </a:r>
            <a:r>
              <a:rPr lang="en-US" sz="1400" b="0" i="0" u="none" strike="noStrike" baseline="0" dirty="0">
                <a:latin typeface="Arial" panose="020B0604020202020204" pitchFamily="34" charset="0"/>
                <a:cs typeface="Arial" panose="020B0604020202020204" pitchFamily="34" charset="0"/>
              </a:rPr>
              <a:t>And as Jesus passed by from thence, he saw a man, called Matthew, sitting </a:t>
            </a:r>
            <a:r>
              <a:rPr lang="en-US" sz="1400" b="1" i="0" u="none" strike="noStrike" baseline="0" dirty="0">
                <a:latin typeface="Arial" panose="020B0604020202020204" pitchFamily="34" charset="0"/>
                <a:cs typeface="Arial" panose="020B0604020202020204" pitchFamily="34" charset="0"/>
              </a:rPr>
              <a:t>at the place of toll</a:t>
            </a:r>
            <a:r>
              <a:rPr lang="en-US" sz="1400" b="0" i="0" u="none" strike="noStrike" baseline="0" dirty="0">
                <a:latin typeface="Arial" panose="020B0604020202020204" pitchFamily="34" charset="0"/>
                <a:cs typeface="Arial" panose="020B0604020202020204" pitchFamily="34" charset="0"/>
              </a:rPr>
              <a:t>: and he saith unto him, Follow me. And he arose, and followed him.</a:t>
            </a:r>
          </a:p>
          <a:p>
            <a:pPr marR="0" algn="l" rtl="0"/>
            <a:r>
              <a:rPr lang="en-US" sz="1400" b="1" i="0" u="none" strike="noStrike" baseline="0" dirty="0">
                <a:latin typeface="Arial" panose="020B0604020202020204" pitchFamily="34" charset="0"/>
                <a:cs typeface="Arial" panose="020B0604020202020204" pitchFamily="34" charset="0"/>
              </a:rPr>
              <a:t>(ESV)  </a:t>
            </a:r>
            <a:r>
              <a:rPr lang="en-US" sz="1400" b="0" i="0" u="none" strike="noStrike" baseline="0" dirty="0">
                <a:latin typeface="Arial" panose="020B0604020202020204" pitchFamily="34" charset="0"/>
                <a:cs typeface="Arial" panose="020B0604020202020204" pitchFamily="34" charset="0"/>
              </a:rPr>
              <a:t>As Jesus passed on from there, he saw a man called Matthew sitting </a:t>
            </a:r>
            <a:r>
              <a:rPr lang="en-US" sz="1400" b="1" i="0" u="none" strike="noStrike" baseline="0" dirty="0">
                <a:latin typeface="Arial" panose="020B0604020202020204" pitchFamily="34" charset="0"/>
                <a:cs typeface="Arial" panose="020B0604020202020204" pitchFamily="34" charset="0"/>
              </a:rPr>
              <a:t>at the tax booth</a:t>
            </a:r>
            <a:r>
              <a:rPr lang="en-US" sz="1400" b="0" i="0" u="none" strike="noStrike" baseline="0" dirty="0">
                <a:latin typeface="Arial" panose="020B0604020202020204" pitchFamily="34" charset="0"/>
                <a:cs typeface="Arial" panose="020B0604020202020204" pitchFamily="34" charset="0"/>
              </a:rPr>
              <a:t>, and he said to him, “Follow me.” And he rose and followed him.</a:t>
            </a:r>
          </a:p>
          <a:p>
            <a:pPr marR="0" algn="l" rtl="0"/>
            <a:r>
              <a:rPr lang="en-US" sz="1400" b="1" i="0" u="none" strike="noStrike" baseline="0" dirty="0">
                <a:latin typeface="Arial" panose="020B0604020202020204" pitchFamily="34" charset="0"/>
                <a:cs typeface="Arial" panose="020B0604020202020204" pitchFamily="34" charset="0"/>
              </a:rPr>
              <a:t>(ISV)  </a:t>
            </a:r>
            <a:r>
              <a:rPr lang="en-US" sz="1400" b="0" i="0" u="none" strike="noStrike" baseline="0" dirty="0">
                <a:latin typeface="Arial" panose="020B0604020202020204" pitchFamily="34" charset="0"/>
                <a:cs typeface="Arial" panose="020B0604020202020204" pitchFamily="34" charset="0"/>
              </a:rPr>
              <a:t>As Jesus went on from there, he saw a man named Matthew sitting </a:t>
            </a:r>
            <a:r>
              <a:rPr lang="en-US" sz="1400" b="1" i="0" u="none" strike="noStrike" baseline="0" dirty="0">
                <a:latin typeface="Arial" panose="020B0604020202020204" pitchFamily="34" charset="0"/>
                <a:cs typeface="Arial" panose="020B0604020202020204" pitchFamily="34" charset="0"/>
              </a:rPr>
              <a:t>at the tax collector's desk </a:t>
            </a:r>
            <a:r>
              <a:rPr lang="en-US" sz="1400" b="0" i="0" u="none" strike="noStrike" baseline="0" dirty="0">
                <a:latin typeface="Arial" panose="020B0604020202020204" pitchFamily="34" charset="0"/>
                <a:cs typeface="Arial" panose="020B0604020202020204" pitchFamily="34" charset="0"/>
              </a:rPr>
              <a:t>and told him, "Follow me." So he got up and followed him.</a:t>
            </a:r>
          </a:p>
          <a:p>
            <a:pPr marR="0" algn="l" rtl="0"/>
            <a:r>
              <a:rPr lang="en-US" sz="1400" b="1" i="0" u="none" strike="noStrike" baseline="0" dirty="0">
                <a:latin typeface="Arial" panose="020B0604020202020204" pitchFamily="34" charset="0"/>
                <a:cs typeface="Arial" panose="020B0604020202020204" pitchFamily="34" charset="0"/>
              </a:rPr>
              <a:t>(KJV)  </a:t>
            </a:r>
            <a:r>
              <a:rPr lang="en-US" sz="1400" b="0" i="0" u="none" strike="noStrike" baseline="0" dirty="0">
                <a:latin typeface="Arial" panose="020B0604020202020204" pitchFamily="34" charset="0"/>
                <a:cs typeface="Arial" panose="020B0604020202020204" pitchFamily="34" charset="0"/>
              </a:rPr>
              <a:t>And as Jesus passed forth from thence, he saw a man, named Matthew, sitting </a:t>
            </a:r>
            <a:r>
              <a:rPr lang="en-US" sz="1400" b="1" i="0" u="none" strike="noStrike" baseline="0" dirty="0">
                <a:latin typeface="Arial" panose="020B0604020202020204" pitchFamily="34" charset="0"/>
                <a:cs typeface="Arial" panose="020B0604020202020204" pitchFamily="34" charset="0"/>
              </a:rPr>
              <a:t>at the receipt of custom</a:t>
            </a:r>
            <a:r>
              <a:rPr lang="en-US" sz="1400" b="0" i="0" u="none" strike="noStrike" baseline="0" dirty="0">
                <a:latin typeface="Arial" panose="020B0604020202020204" pitchFamily="34" charset="0"/>
                <a:cs typeface="Arial" panose="020B0604020202020204" pitchFamily="34" charset="0"/>
              </a:rPr>
              <a:t>: and he saith unto him, Follow me. And he arose, and followed him.</a:t>
            </a:r>
          </a:p>
          <a:p>
            <a:pPr marR="0" algn="l" rtl="0"/>
            <a:r>
              <a:rPr lang="en-US" sz="1400" b="1" i="0" u="none" strike="noStrike" baseline="0" dirty="0">
                <a:latin typeface="Arial" panose="020B0604020202020204" pitchFamily="34" charset="0"/>
                <a:cs typeface="Arial" panose="020B0604020202020204" pitchFamily="34" charset="0"/>
              </a:rPr>
              <a:t>(NAS77)  </a:t>
            </a:r>
            <a:r>
              <a:rPr lang="en-US" sz="1400" b="0" i="0" u="none" strike="noStrike" baseline="0" dirty="0">
                <a:latin typeface="Arial" panose="020B0604020202020204" pitchFamily="34" charset="0"/>
                <a:cs typeface="Arial" panose="020B0604020202020204" pitchFamily="34" charset="0"/>
              </a:rPr>
              <a:t>And as Jesus passed on from there, He saw a man, called Matthew, sitting </a:t>
            </a:r>
            <a:r>
              <a:rPr lang="en-US" sz="1400" b="1" i="0" u="none" strike="noStrike" baseline="0" dirty="0">
                <a:latin typeface="Arial" panose="020B0604020202020204" pitchFamily="34" charset="0"/>
                <a:cs typeface="Arial" panose="020B0604020202020204" pitchFamily="34" charset="0"/>
              </a:rPr>
              <a:t>in the tax office</a:t>
            </a:r>
            <a:r>
              <a:rPr lang="en-US" sz="1400" b="0" i="0" u="none" strike="noStrike" baseline="0" dirty="0">
                <a:latin typeface="Arial" panose="020B0604020202020204" pitchFamily="34" charset="0"/>
                <a:cs typeface="Arial" panose="020B0604020202020204" pitchFamily="34" charset="0"/>
              </a:rPr>
              <a:t>; and He *said to him, "Follow Me!" And he rose, and followed Him.</a:t>
            </a:r>
          </a:p>
          <a:p>
            <a:pPr marR="0" algn="l" rtl="0"/>
            <a:r>
              <a:rPr lang="en-US" sz="1400" b="1" i="0" u="none" strike="noStrike" baseline="0" dirty="0">
                <a:latin typeface="Arial" panose="020B0604020202020204" pitchFamily="34" charset="0"/>
                <a:cs typeface="Arial" panose="020B0604020202020204" pitchFamily="34" charset="0"/>
              </a:rPr>
              <a:t>(NASB</a:t>
            </a:r>
            <a:r>
              <a:rPr lang="en-US" sz="1400" b="0" i="0" u="none" strike="noStrike" baseline="0" dirty="0">
                <a:latin typeface="Arial" panose="020B0604020202020204" pitchFamily="34" charset="0"/>
                <a:cs typeface="Arial" panose="020B0604020202020204" pitchFamily="34" charset="0"/>
              </a:rPr>
              <a:t>)  As Jesus went on from there, He saw a man called Matthew, sitting </a:t>
            </a:r>
            <a:r>
              <a:rPr lang="en-US" sz="1400" b="1" i="0" u="none" strike="noStrike" baseline="0" dirty="0">
                <a:latin typeface="Arial" panose="020B0604020202020204" pitchFamily="34" charset="0"/>
                <a:cs typeface="Arial" panose="020B0604020202020204" pitchFamily="34" charset="0"/>
              </a:rPr>
              <a:t>in the tax collector's booth</a:t>
            </a:r>
            <a:r>
              <a:rPr lang="en-US" sz="1400" b="0" i="0" u="none" strike="noStrike" baseline="0" dirty="0">
                <a:latin typeface="Arial" panose="020B0604020202020204" pitchFamily="34" charset="0"/>
                <a:cs typeface="Arial" panose="020B0604020202020204" pitchFamily="34" charset="0"/>
              </a:rPr>
              <a:t>; and He *said to him, "Follow Me!" And he got up and followed Him.</a:t>
            </a:r>
          </a:p>
          <a:p>
            <a:pPr marR="0" algn="l" rtl="0"/>
            <a:r>
              <a:rPr lang="en-US" sz="1400" b="1" i="0" u="none" strike="noStrike" baseline="0" dirty="0">
                <a:latin typeface="Arial" panose="020B0604020202020204" pitchFamily="34" charset="0"/>
                <a:cs typeface="Arial" panose="020B0604020202020204" pitchFamily="34" charset="0"/>
              </a:rPr>
              <a:t>(NET)  </a:t>
            </a:r>
            <a:r>
              <a:rPr lang="en-US" sz="1400" b="0" i="0" u="none" strike="noStrike" baseline="0" dirty="0">
                <a:latin typeface="Arial" panose="020B0604020202020204" pitchFamily="34" charset="0"/>
                <a:cs typeface="Arial" panose="020B0604020202020204" pitchFamily="34" charset="0"/>
              </a:rPr>
              <a:t>As Jesus went on from there, he saw a man named Matthew sitting </a:t>
            </a:r>
            <a:r>
              <a:rPr lang="en-US" sz="1400" b="1" i="0" u="none" strike="noStrike" baseline="0" dirty="0">
                <a:latin typeface="Arial" panose="020B0604020202020204" pitchFamily="34" charset="0"/>
                <a:cs typeface="Arial" panose="020B0604020202020204" pitchFamily="34" charset="0"/>
              </a:rPr>
              <a:t>at the tax booth</a:t>
            </a:r>
            <a:r>
              <a:rPr lang="en-US" sz="1400" b="0" i="0" u="none" strike="noStrike" baseline="0" dirty="0">
                <a:latin typeface="Arial" panose="020B0604020202020204" pitchFamily="34" charset="0"/>
                <a:cs typeface="Arial" panose="020B0604020202020204" pitchFamily="34" charset="0"/>
              </a:rPr>
              <a:t>. “Follow me,” he said to him. So he got up and followed him.</a:t>
            </a:r>
          </a:p>
          <a:p>
            <a:pPr marR="0" algn="l" rtl="0"/>
            <a:r>
              <a:rPr lang="en-US" sz="1400" b="1" i="0" u="none" strike="noStrike" baseline="0" dirty="0">
                <a:latin typeface="Arial" panose="020B0604020202020204" pitchFamily="34" charset="0"/>
                <a:cs typeface="Arial" panose="020B0604020202020204" pitchFamily="34" charset="0"/>
              </a:rPr>
              <a:t>(NKJV)  </a:t>
            </a:r>
            <a:r>
              <a:rPr lang="en-US" sz="1400" b="0" i="0" u="none" strike="noStrike" baseline="0" dirty="0">
                <a:latin typeface="Arial" panose="020B0604020202020204" pitchFamily="34" charset="0"/>
                <a:cs typeface="Arial" panose="020B0604020202020204" pitchFamily="34" charset="0"/>
              </a:rPr>
              <a:t>As Jesus passed on from there, He saw a man named Matthew sitting </a:t>
            </a:r>
            <a:r>
              <a:rPr lang="en-US" sz="1400" b="1" i="0" u="none" strike="noStrike" baseline="0" dirty="0">
                <a:latin typeface="Arial" panose="020B0604020202020204" pitchFamily="34" charset="0"/>
                <a:cs typeface="Arial" panose="020B0604020202020204" pitchFamily="34" charset="0"/>
              </a:rPr>
              <a:t>at the tax office</a:t>
            </a:r>
            <a:r>
              <a:rPr lang="en-US" sz="1400" b="0" i="0" u="none" strike="noStrike" baseline="0" dirty="0">
                <a:latin typeface="Arial" panose="020B0604020202020204" pitchFamily="34" charset="0"/>
                <a:cs typeface="Arial" panose="020B0604020202020204" pitchFamily="34" charset="0"/>
              </a:rPr>
              <a:t>. And He said to him, "Follow Me." So he arose and followed Him.</a:t>
            </a:r>
          </a:p>
          <a:p>
            <a:pPr marR="0" algn="l" rtl="0"/>
            <a:r>
              <a:rPr lang="en-US" sz="1400" b="1" i="0" u="none" strike="noStrike" baseline="0" dirty="0">
                <a:latin typeface="Arial" panose="020B0604020202020204" pitchFamily="34" charset="0"/>
                <a:cs typeface="Arial" panose="020B0604020202020204" pitchFamily="34" charset="0"/>
              </a:rPr>
              <a:t>(NRSV)  </a:t>
            </a:r>
            <a:r>
              <a:rPr lang="en-US" sz="1400" b="0" i="0" u="none" strike="noStrike" baseline="0" dirty="0">
                <a:latin typeface="Arial" panose="020B0604020202020204" pitchFamily="34" charset="0"/>
                <a:cs typeface="Arial" panose="020B0604020202020204" pitchFamily="34" charset="0"/>
              </a:rPr>
              <a:t>As Jesus was walking along, he saw a man called Matthew sitting </a:t>
            </a:r>
            <a:r>
              <a:rPr lang="en-US" sz="1400" b="1" i="0" u="none" strike="noStrike" baseline="0" dirty="0">
                <a:latin typeface="Arial" panose="020B0604020202020204" pitchFamily="34" charset="0"/>
                <a:cs typeface="Arial" panose="020B0604020202020204" pitchFamily="34" charset="0"/>
              </a:rPr>
              <a:t>at the tax booth; </a:t>
            </a:r>
            <a:r>
              <a:rPr lang="en-US" sz="1400" b="0" i="0" u="none" strike="noStrike" baseline="0" dirty="0">
                <a:latin typeface="Arial" panose="020B0604020202020204" pitchFamily="34" charset="0"/>
                <a:cs typeface="Arial" panose="020B0604020202020204" pitchFamily="34" charset="0"/>
              </a:rPr>
              <a:t>and he said to him, "Follow me." And he got up and followed him.</a:t>
            </a:r>
          </a:p>
          <a:p>
            <a:pPr marR="0" algn="l" rtl="0"/>
            <a:r>
              <a:rPr lang="en-US" sz="1400" b="1" i="0" u="none" strike="noStrike" baseline="0" dirty="0">
                <a:latin typeface="Arial" panose="020B0604020202020204" pitchFamily="34" charset="0"/>
                <a:cs typeface="Arial" panose="020B0604020202020204" pitchFamily="34" charset="0"/>
              </a:rPr>
              <a:t>(RSV)  </a:t>
            </a:r>
            <a:r>
              <a:rPr lang="en-US" sz="1400" b="0" i="0" u="none" strike="noStrike" baseline="0" dirty="0">
                <a:latin typeface="Arial" panose="020B0604020202020204" pitchFamily="34" charset="0"/>
                <a:cs typeface="Arial" panose="020B0604020202020204" pitchFamily="34" charset="0"/>
              </a:rPr>
              <a:t>As Jesus passed on from there, he saw a man called Matthew sitting </a:t>
            </a:r>
            <a:r>
              <a:rPr lang="en-US" sz="1400" b="1" i="0" u="none" strike="noStrike" baseline="0" dirty="0">
                <a:latin typeface="Arial" panose="020B0604020202020204" pitchFamily="34" charset="0"/>
                <a:cs typeface="Arial" panose="020B0604020202020204" pitchFamily="34" charset="0"/>
              </a:rPr>
              <a:t>at the tax office</a:t>
            </a:r>
            <a:r>
              <a:rPr lang="en-US" sz="1400" b="0" i="0" u="none" strike="noStrike" baseline="0" dirty="0">
                <a:latin typeface="Arial" panose="020B0604020202020204" pitchFamily="34" charset="0"/>
                <a:cs typeface="Arial" panose="020B0604020202020204" pitchFamily="34" charset="0"/>
              </a:rPr>
              <a:t>; and he said to him, "Follow me." And he rose and followed him.</a:t>
            </a:r>
          </a:p>
          <a:p>
            <a:pPr marR="0" algn="l" rtl="0"/>
            <a:r>
              <a:rPr lang="en-US" sz="1400" b="1" i="0" u="none" strike="noStrike" baseline="0" dirty="0">
                <a:latin typeface="Arial" panose="020B0604020202020204" pitchFamily="34" charset="0"/>
                <a:cs typeface="Arial" panose="020B0604020202020204" pitchFamily="34" charset="0"/>
              </a:rPr>
              <a:t>(RV)  </a:t>
            </a:r>
            <a:r>
              <a:rPr lang="en-US" sz="1400" b="0" i="0" u="none" strike="noStrike" baseline="0" dirty="0">
                <a:latin typeface="Arial" panose="020B0604020202020204" pitchFamily="34" charset="0"/>
                <a:cs typeface="Arial" panose="020B0604020202020204" pitchFamily="34" charset="0"/>
              </a:rPr>
              <a:t>And as Jesus passed by from thence, he saw a man, called Matthew, </a:t>
            </a:r>
            <a:r>
              <a:rPr lang="en-US" sz="1400" b="1" i="0" u="none" strike="noStrike" baseline="0" dirty="0">
                <a:latin typeface="Arial" panose="020B0604020202020204" pitchFamily="34" charset="0"/>
                <a:cs typeface="Arial" panose="020B0604020202020204" pitchFamily="34" charset="0"/>
              </a:rPr>
              <a:t>sitting at the place of toll</a:t>
            </a:r>
            <a:r>
              <a:rPr lang="en-US" sz="1400" b="0" i="0" u="none" strike="noStrike" baseline="0" dirty="0">
                <a:latin typeface="Arial" panose="020B0604020202020204" pitchFamily="34" charset="0"/>
                <a:cs typeface="Arial" panose="020B0604020202020204" pitchFamily="34" charset="0"/>
              </a:rPr>
              <a:t>: and he saith unto him, Follow me. And he arose, and followed him.</a:t>
            </a:r>
          </a:p>
          <a:p>
            <a:pPr marR="0" algn="l" rtl="0"/>
            <a:endParaRPr lang="en-US" sz="1400" b="1" i="0" u="none" strike="noStrike" baseline="0" dirty="0">
              <a:latin typeface="Arial" panose="020B0604020202020204" pitchFamily="34" charset="0"/>
              <a:cs typeface="Arial" panose="020B0604020202020204" pitchFamily="34" charset="0"/>
            </a:endParaRPr>
          </a:p>
          <a:p>
            <a:pPr marR="0" algn="l" rtl="0"/>
            <a:r>
              <a:rPr lang="en-US" sz="1400" b="1" i="0" u="none" strike="noStrike" baseline="0" dirty="0">
                <a:latin typeface="Arial" panose="020B0604020202020204" pitchFamily="34" charset="0"/>
                <a:cs typeface="Arial" panose="020B0604020202020204" pitchFamily="34" charset="0"/>
              </a:rPr>
              <a:t>Luke 5:27-32 ASV 27 </a:t>
            </a:r>
            <a:r>
              <a:rPr lang="en-US" sz="1400" b="0" i="0" u="none" strike="noStrike" baseline="0" dirty="0">
                <a:latin typeface="Arial" panose="020B0604020202020204" pitchFamily="34" charset="0"/>
                <a:cs typeface="Arial" panose="020B0604020202020204" pitchFamily="34" charset="0"/>
              </a:rPr>
              <a:t>And after these things he went forth, </a:t>
            </a:r>
            <a:r>
              <a:rPr lang="en-US" sz="1400" b="1" i="0" u="none" strike="noStrike" baseline="0" dirty="0">
                <a:latin typeface="Arial" panose="020B0604020202020204" pitchFamily="34" charset="0"/>
                <a:cs typeface="Arial" panose="020B0604020202020204" pitchFamily="34" charset="0"/>
              </a:rPr>
              <a:t>and beheld a publican, named Levi</a:t>
            </a:r>
            <a:r>
              <a:rPr lang="en-US" sz="1400" b="0" i="0" u="none" strike="noStrike" baseline="0" dirty="0">
                <a:latin typeface="Arial" panose="020B0604020202020204" pitchFamily="34" charset="0"/>
                <a:cs typeface="Arial" panose="020B0604020202020204" pitchFamily="34" charset="0"/>
              </a:rPr>
              <a:t>, sitting at the place of toll, and said unto him, Follow me. </a:t>
            </a:r>
            <a:r>
              <a:rPr lang="en-US" sz="1400" b="1" i="0" u="none" strike="noStrike" baseline="0" dirty="0">
                <a:latin typeface="Arial" panose="020B0604020202020204" pitchFamily="34" charset="0"/>
                <a:cs typeface="Arial" panose="020B0604020202020204" pitchFamily="34" charset="0"/>
              </a:rPr>
              <a:t>28</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And he forsook all, and rose up and followed him</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29 </a:t>
            </a:r>
            <a:r>
              <a:rPr lang="en-US" sz="1400" b="0" i="0" u="none" strike="noStrike" baseline="0" dirty="0">
                <a:latin typeface="Arial" panose="020B0604020202020204" pitchFamily="34" charset="0"/>
                <a:cs typeface="Arial" panose="020B0604020202020204" pitchFamily="34" charset="0"/>
              </a:rPr>
              <a:t>And Levi made him a great feast in his house: and there was a great multitude of publicans and of others that were sitting at meat with them. </a:t>
            </a:r>
            <a:r>
              <a:rPr lang="en-US" sz="1400" b="1" i="0" u="none" strike="noStrike" baseline="0" dirty="0">
                <a:latin typeface="Arial" panose="020B0604020202020204" pitchFamily="34" charset="0"/>
                <a:cs typeface="Arial" panose="020B0604020202020204" pitchFamily="34" charset="0"/>
              </a:rPr>
              <a:t>30 </a:t>
            </a:r>
            <a:r>
              <a:rPr lang="en-US" sz="1400" b="0" i="0" u="none" strike="noStrike" baseline="0" dirty="0">
                <a:latin typeface="Arial" panose="020B0604020202020204" pitchFamily="34" charset="0"/>
                <a:cs typeface="Arial" panose="020B0604020202020204" pitchFamily="34" charset="0"/>
              </a:rPr>
              <a:t>And the Pharisees and their scribes murmured against his disciples, saying, Why do ye eat and drink with the publicans and sinners? </a:t>
            </a:r>
            <a:r>
              <a:rPr lang="en-US" sz="1400" b="1" i="0" u="none" strike="noStrike" baseline="0" dirty="0">
                <a:latin typeface="Arial" panose="020B0604020202020204" pitchFamily="34" charset="0"/>
                <a:cs typeface="Arial" panose="020B0604020202020204" pitchFamily="34" charset="0"/>
              </a:rPr>
              <a:t>31</a:t>
            </a:r>
            <a:r>
              <a:rPr lang="en-US" sz="1400" b="0" i="0" u="none" strike="noStrike" baseline="0" dirty="0">
                <a:latin typeface="Arial" panose="020B0604020202020204" pitchFamily="34" charset="0"/>
                <a:cs typeface="Arial" panose="020B0604020202020204" pitchFamily="34" charset="0"/>
              </a:rPr>
              <a:t> And Jesus answering said unto them, They that are in health have no need of a physician; but they that are sick. </a:t>
            </a:r>
            <a:r>
              <a:rPr lang="en-US" sz="1400" b="1" i="0" u="none" strike="noStrike" baseline="0" dirty="0">
                <a:latin typeface="Arial" panose="020B0604020202020204" pitchFamily="34" charset="0"/>
                <a:cs typeface="Arial" panose="020B0604020202020204" pitchFamily="34" charset="0"/>
              </a:rPr>
              <a:t>32</a:t>
            </a:r>
            <a:r>
              <a:rPr lang="en-US" sz="1400" b="0" i="0" u="none" strike="noStrike" baseline="0" dirty="0">
                <a:latin typeface="Arial" panose="020B0604020202020204" pitchFamily="34" charset="0"/>
                <a:cs typeface="Arial" panose="020B0604020202020204" pitchFamily="34" charset="0"/>
              </a:rPr>
              <a:t> I am not come to call the righteous but sinners to repentance.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10:1-7 ASV 1 And he called unto him his twelve disciples</a:t>
            </a:r>
            <a:r>
              <a:rPr lang="en-US" sz="1400" b="0" i="0" u="none" strike="noStrike" baseline="0" dirty="0">
                <a:latin typeface="Arial" panose="020B0604020202020204" pitchFamily="34" charset="0"/>
                <a:cs typeface="Arial" panose="020B0604020202020204" pitchFamily="34" charset="0"/>
              </a:rPr>
              <a:t>, and gave them authority over unclean spirits, to cast them out, and to heal all manner of disease and all manner of sickness.</a:t>
            </a:r>
            <a:r>
              <a:rPr lang="en-US" sz="1400" b="1" i="0" u="none" strike="noStrike" baseline="0" dirty="0">
                <a:latin typeface="Arial" panose="020B0604020202020204" pitchFamily="34" charset="0"/>
                <a:cs typeface="Arial" panose="020B0604020202020204" pitchFamily="34" charset="0"/>
              </a:rPr>
              <a:t> 2 </a:t>
            </a:r>
            <a:r>
              <a:rPr lang="en-US" sz="1400" b="0" i="0" u="none" strike="noStrike" baseline="0" dirty="0">
                <a:latin typeface="Arial" panose="020B0604020202020204" pitchFamily="34" charset="0"/>
                <a:cs typeface="Arial" panose="020B0604020202020204" pitchFamily="34" charset="0"/>
              </a:rPr>
              <a:t>Now the names of the twelve apostles are these: </a:t>
            </a:r>
            <a:r>
              <a:rPr lang="en-US" sz="1400" b="1" i="0" u="none" strike="noStrike" baseline="0" dirty="0">
                <a:latin typeface="Arial" panose="020B0604020202020204" pitchFamily="34" charset="0"/>
                <a:cs typeface="Arial" panose="020B0604020202020204" pitchFamily="34" charset="0"/>
              </a:rPr>
              <a:t>The first, Simon, who is called Peter, and Andrew his brother; James the son of Zebedee</a:t>
            </a:r>
            <a:r>
              <a:rPr lang="en-US" sz="1400" b="0" i="0" u="none" strike="noStrike" baseline="0" dirty="0">
                <a:latin typeface="Arial" panose="020B0604020202020204" pitchFamily="34" charset="0"/>
                <a:cs typeface="Arial" panose="020B0604020202020204" pitchFamily="34" charset="0"/>
              </a:rPr>
              <a:t>, and John his brother; </a:t>
            </a:r>
            <a:r>
              <a:rPr lang="en-US" sz="1400" b="1" i="0" u="none" strike="noStrike" baseline="0" dirty="0">
                <a:latin typeface="Arial" panose="020B0604020202020204" pitchFamily="34" charset="0"/>
                <a:cs typeface="Arial" panose="020B0604020202020204" pitchFamily="34" charset="0"/>
              </a:rPr>
              <a:t>3</a:t>
            </a:r>
            <a:r>
              <a:rPr lang="en-US" sz="1400" b="0" i="0" u="none" strike="noStrike" baseline="0" dirty="0">
                <a:latin typeface="Arial" panose="020B0604020202020204" pitchFamily="34" charset="0"/>
                <a:cs typeface="Arial" panose="020B0604020202020204" pitchFamily="34" charset="0"/>
              </a:rPr>
              <a:t> Philip, and Bartholomew; Thomas, and </a:t>
            </a:r>
            <a:r>
              <a:rPr lang="en-US" sz="1400" b="1" i="0" u="none" strike="noStrike" baseline="0" dirty="0">
                <a:latin typeface="Arial" panose="020B0604020202020204" pitchFamily="34" charset="0"/>
                <a:cs typeface="Arial" panose="020B0604020202020204" pitchFamily="34" charset="0"/>
              </a:rPr>
              <a:t>Matthew the publican</a:t>
            </a:r>
            <a:r>
              <a:rPr lang="en-US" sz="1400" b="0" i="0" u="none" strike="noStrike" baseline="0" dirty="0">
                <a:latin typeface="Arial" panose="020B0604020202020204" pitchFamily="34" charset="0"/>
                <a:cs typeface="Arial" panose="020B0604020202020204" pitchFamily="34" charset="0"/>
              </a:rPr>
              <a:t>; James the son of Alphaeus, and Thaddaeus</a:t>
            </a:r>
            <a:r>
              <a:rPr lang="en-US" sz="1400" b="1" i="0" u="none" strike="noStrike" baseline="0" dirty="0">
                <a:latin typeface="Arial" panose="020B0604020202020204" pitchFamily="34" charset="0"/>
                <a:cs typeface="Arial" panose="020B0604020202020204" pitchFamily="34" charset="0"/>
              </a:rPr>
              <a:t>; 4 </a:t>
            </a:r>
            <a:r>
              <a:rPr lang="en-US" sz="1400" b="0" i="0" u="none" strike="noStrike" baseline="0" dirty="0">
                <a:latin typeface="Arial" panose="020B0604020202020204" pitchFamily="34" charset="0"/>
                <a:cs typeface="Arial" panose="020B0604020202020204" pitchFamily="34" charset="0"/>
              </a:rPr>
              <a:t>Simon the Cananaean, and Judas Iscariot, who also betrayed him. </a:t>
            </a:r>
            <a:r>
              <a:rPr lang="en-US" sz="1400" b="1" i="0" u="none" strike="noStrike" baseline="0" dirty="0">
                <a:latin typeface="Arial" panose="020B0604020202020204" pitchFamily="34" charset="0"/>
                <a:cs typeface="Arial" panose="020B0604020202020204" pitchFamily="34" charset="0"/>
              </a:rPr>
              <a:t>5 These twelve Jesus sent forth, and charged them, saying, Go not into any way of the Gentiles, and enter not into any city of the Samaritans: 6 but go rather to the lost sheep of the house of Israel. 7 And as ye go, preach, saying, The kingdom of heaven is at hand.</a:t>
            </a:r>
          </a:p>
        </p:txBody>
      </p:sp>
      <p:sp>
        <p:nvSpPr>
          <p:cNvPr id="4" name="Slide Number Placeholder 3"/>
          <p:cNvSpPr>
            <a:spLocks noGrp="1"/>
          </p:cNvSpPr>
          <p:nvPr>
            <p:ph type="sldNum" sz="quarter" idx="5"/>
          </p:nvPr>
        </p:nvSpPr>
        <p:spPr/>
        <p:txBody>
          <a:bodyPr/>
          <a:lstStyle/>
          <a:p>
            <a:fld id="{9870EF2B-F8D3-4EBA-BC19-A7956F4EB46D}" type="slidenum">
              <a:rPr lang="en-US" smtClean="0"/>
              <a:t>12</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2361210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“Follow Me” and First, Work For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2 Thessalonians 3:7-10 KJV 7 </a:t>
            </a:r>
            <a:r>
              <a:rPr lang="en-US" sz="1400" b="0" i="0" u="none" strike="noStrike" baseline="0" dirty="0">
                <a:latin typeface="Arial" panose="020B0604020202020204" pitchFamily="34" charset="0"/>
                <a:cs typeface="Arial" panose="020B0604020202020204" pitchFamily="34" charset="0"/>
              </a:rPr>
              <a:t>For yourselves know how ye ought to follow us: for we behaved not ourselves disorderly among you; </a:t>
            </a:r>
            <a:r>
              <a:rPr lang="en-US" sz="1400" b="1" i="0" u="none" strike="noStrike" baseline="0" dirty="0">
                <a:latin typeface="Arial" panose="020B0604020202020204" pitchFamily="34" charset="0"/>
                <a:cs typeface="Arial" panose="020B0604020202020204" pitchFamily="34" charset="0"/>
              </a:rPr>
              <a:t>8</a:t>
            </a:r>
            <a:r>
              <a:rPr lang="en-US" sz="1400" b="0" i="0" u="none" strike="noStrike" baseline="0" dirty="0">
                <a:latin typeface="Arial" panose="020B0604020202020204" pitchFamily="34" charset="0"/>
                <a:cs typeface="Arial" panose="020B0604020202020204" pitchFamily="34" charset="0"/>
              </a:rPr>
              <a:t> Neither did we eat any man's bread for nought; but wrought with </a:t>
            </a:r>
            <a:r>
              <a:rPr lang="en-US" sz="1400" b="0" i="0" u="none" strike="noStrike" baseline="0" dirty="0" err="1">
                <a:latin typeface="Arial" panose="020B0604020202020204" pitchFamily="34" charset="0"/>
                <a:cs typeface="Arial" panose="020B0604020202020204" pitchFamily="34" charset="0"/>
              </a:rPr>
              <a:t>labour</a:t>
            </a:r>
            <a:r>
              <a:rPr lang="en-US" sz="1400" b="0" i="0" u="none" strike="noStrike" baseline="0" dirty="0">
                <a:latin typeface="Arial" panose="020B0604020202020204" pitchFamily="34" charset="0"/>
                <a:cs typeface="Arial" panose="020B0604020202020204" pitchFamily="34" charset="0"/>
              </a:rPr>
              <a:t> and travail night and day, that we might not be chargeable to any of you</a:t>
            </a:r>
            <a:r>
              <a:rPr lang="en-US" sz="1400" b="1" i="0" u="none" strike="noStrike" baseline="0" dirty="0">
                <a:latin typeface="Arial" panose="020B0604020202020204" pitchFamily="34" charset="0"/>
                <a:cs typeface="Arial" panose="020B0604020202020204" pitchFamily="34" charset="0"/>
              </a:rPr>
              <a:t>: 9</a:t>
            </a:r>
            <a:r>
              <a:rPr lang="en-US" sz="1400" b="0" i="0" u="none" strike="noStrike" baseline="0" dirty="0">
                <a:latin typeface="Arial" panose="020B0604020202020204" pitchFamily="34" charset="0"/>
                <a:cs typeface="Arial" panose="020B0604020202020204" pitchFamily="34" charset="0"/>
              </a:rPr>
              <a:t> Not because we have not power, but to make ourselves an ensample unto you to follow us. </a:t>
            </a:r>
            <a:r>
              <a:rPr lang="en-US" sz="1400" b="1" i="0" u="none" strike="noStrike" baseline="0" dirty="0">
                <a:latin typeface="Arial" panose="020B0604020202020204" pitchFamily="34" charset="0"/>
                <a:cs typeface="Arial" panose="020B0604020202020204" pitchFamily="34" charset="0"/>
              </a:rPr>
              <a:t>10</a:t>
            </a:r>
            <a:r>
              <a:rPr lang="en-US" sz="1400" b="0" i="0" u="none" strike="noStrike" baseline="0" dirty="0">
                <a:latin typeface="Arial" panose="020B0604020202020204" pitchFamily="34" charset="0"/>
                <a:cs typeface="Arial" panose="020B0604020202020204" pitchFamily="34" charset="0"/>
              </a:rPr>
              <a:t> For even when we were with you, this we commanded you, that if any would not work, neither should he eat.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2 Thessalonians 3:11-15 KJV 11 </a:t>
            </a:r>
            <a:r>
              <a:rPr lang="en-US" sz="1400" b="0" i="0" u="none" strike="noStrike" baseline="0" dirty="0">
                <a:latin typeface="Arial" panose="020B0604020202020204" pitchFamily="34" charset="0"/>
                <a:cs typeface="Arial" panose="020B0604020202020204" pitchFamily="34" charset="0"/>
              </a:rPr>
              <a:t>For we hear that there are some which walk among you disorderly, working not at all, but are busybodies. </a:t>
            </a:r>
            <a:r>
              <a:rPr lang="en-US" sz="1400" b="1" i="0" u="none" strike="noStrike" baseline="0" dirty="0">
                <a:latin typeface="Arial" panose="020B0604020202020204" pitchFamily="34" charset="0"/>
                <a:cs typeface="Arial" panose="020B0604020202020204" pitchFamily="34" charset="0"/>
              </a:rPr>
              <a:t>12</a:t>
            </a:r>
            <a:r>
              <a:rPr lang="en-US" sz="1400" b="0" i="0" u="none" strike="noStrike" baseline="0" dirty="0">
                <a:latin typeface="Arial" panose="020B0604020202020204" pitchFamily="34" charset="0"/>
                <a:cs typeface="Arial" panose="020B0604020202020204" pitchFamily="34" charset="0"/>
              </a:rPr>
              <a:t> Now them that are such we command and exhort by our Lord Jesus Christ, that with quietness they work, and eat their own bread.</a:t>
            </a:r>
            <a:r>
              <a:rPr lang="en-US" sz="1400" b="1" i="0" u="none" strike="noStrike" baseline="0" dirty="0">
                <a:latin typeface="Arial" panose="020B0604020202020204" pitchFamily="34" charset="0"/>
                <a:cs typeface="Arial" panose="020B0604020202020204" pitchFamily="34" charset="0"/>
              </a:rPr>
              <a:t> 13 </a:t>
            </a:r>
            <a:r>
              <a:rPr lang="en-US" sz="1400" b="0" i="0" u="none" strike="noStrike" baseline="0" dirty="0">
                <a:latin typeface="Arial" panose="020B0604020202020204" pitchFamily="34" charset="0"/>
                <a:cs typeface="Arial" panose="020B0604020202020204" pitchFamily="34" charset="0"/>
              </a:rPr>
              <a:t>But ye, brethren, be not weary in well doing. </a:t>
            </a:r>
            <a:r>
              <a:rPr lang="en-US" sz="1400" b="1" i="0" u="none" strike="noStrike" baseline="0" dirty="0">
                <a:latin typeface="Arial" panose="020B0604020202020204" pitchFamily="34" charset="0"/>
                <a:cs typeface="Arial" panose="020B0604020202020204" pitchFamily="34" charset="0"/>
              </a:rPr>
              <a:t>14</a:t>
            </a:r>
            <a:r>
              <a:rPr lang="en-US" sz="1400" b="0" i="0" u="none" strike="noStrike" baseline="0" dirty="0">
                <a:latin typeface="Arial" panose="020B0604020202020204" pitchFamily="34" charset="0"/>
                <a:cs typeface="Arial" panose="020B0604020202020204" pitchFamily="34" charset="0"/>
              </a:rPr>
              <a:t> And if any man obey not our word by this epistle, note that man, and have no company with him, that he may be ashamed. 15 Yet count him not as an enemy, but admonish him as a brother.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Timothy 5:8 KJV 8 </a:t>
            </a:r>
            <a:r>
              <a:rPr lang="en-US" sz="1400" b="0" i="0" u="none" strike="noStrike" baseline="0" dirty="0">
                <a:latin typeface="Arial" panose="020B0604020202020204" pitchFamily="34" charset="0"/>
                <a:cs typeface="Arial" panose="020B0604020202020204" pitchFamily="34" charset="0"/>
              </a:rPr>
              <a:t>But if any provide not for his own, and specially for those of his own house, he hath denied the faith, and is worse than an infidel.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13</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209690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98854" y="4022011"/>
            <a:ext cx="7216346"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“Follow Me” and First, Work For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Colossians 3:23 KJV 23 </a:t>
            </a:r>
            <a:r>
              <a:rPr lang="en-US" sz="1400" i="0" u="none" strike="noStrike" baseline="0" dirty="0">
                <a:latin typeface="Arial" panose="020B0604020202020204" pitchFamily="34" charset="0"/>
                <a:cs typeface="Arial" panose="020B0604020202020204" pitchFamily="34" charset="0"/>
              </a:rPr>
              <a:t>And whatsoever ye do, do it heartily, as to the Lord, and not unto 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6:24-34 KJV 24 </a:t>
            </a:r>
            <a:r>
              <a:rPr lang="en-US" sz="1400" b="0" i="0" u="none" strike="noStrike" baseline="0" dirty="0">
                <a:latin typeface="Arial" panose="020B0604020202020204" pitchFamily="34" charset="0"/>
                <a:cs typeface="Arial" panose="020B0604020202020204" pitchFamily="34" charset="0"/>
              </a:rPr>
              <a:t>No man can serve two masters: for either he will hate the one, and love the other; or else he will hold to the one, and despise the other. Ye cannot serve God and mammon. </a:t>
            </a:r>
            <a:r>
              <a:rPr lang="en-US" sz="1400" b="1" i="0" u="none" strike="noStrike" baseline="0" dirty="0">
                <a:latin typeface="Arial" panose="020B0604020202020204" pitchFamily="34" charset="0"/>
                <a:cs typeface="Arial" panose="020B0604020202020204" pitchFamily="34" charset="0"/>
              </a:rPr>
              <a:t>25</a:t>
            </a:r>
            <a:r>
              <a:rPr lang="en-US" sz="1400" b="0" i="0" u="none" strike="noStrike" baseline="0" dirty="0">
                <a:latin typeface="Arial" panose="020B0604020202020204" pitchFamily="34" charset="0"/>
                <a:cs typeface="Arial" panose="020B0604020202020204" pitchFamily="34" charset="0"/>
              </a:rPr>
              <a:t> Therefore I say unto you, Take no thought for your life, what ye shall eat, or what ye shall drink; nor yet for your body, what ye shall put on. Is not the life more than meat, and the body than raiment? </a:t>
            </a:r>
            <a:r>
              <a:rPr lang="en-US" sz="1400" b="1" i="0" u="none" strike="noStrike" baseline="0" dirty="0">
                <a:latin typeface="Arial" panose="020B0604020202020204" pitchFamily="34" charset="0"/>
                <a:cs typeface="Arial" panose="020B0604020202020204" pitchFamily="34" charset="0"/>
              </a:rPr>
              <a:t>26</a:t>
            </a:r>
            <a:r>
              <a:rPr lang="en-US" sz="1400" b="0" i="0" u="none" strike="noStrike" baseline="0" dirty="0">
                <a:latin typeface="Arial" panose="020B0604020202020204" pitchFamily="34" charset="0"/>
                <a:cs typeface="Arial" panose="020B0604020202020204" pitchFamily="34" charset="0"/>
              </a:rPr>
              <a:t> Behold the fowls of the air: for they sow not, neither do they reap, nor gather into barns; yet your heavenly Father </a:t>
            </a:r>
            <a:r>
              <a:rPr lang="en-US" sz="1400" b="0" i="0" u="none" strike="noStrike" baseline="0" dirty="0" err="1">
                <a:latin typeface="Arial" panose="020B0604020202020204" pitchFamily="34" charset="0"/>
                <a:cs typeface="Arial" panose="020B0604020202020204" pitchFamily="34" charset="0"/>
              </a:rPr>
              <a:t>feedeth</a:t>
            </a:r>
            <a:r>
              <a:rPr lang="en-US" sz="1400" b="0" i="0" u="none" strike="noStrike" baseline="0" dirty="0">
                <a:latin typeface="Arial" panose="020B0604020202020204" pitchFamily="34" charset="0"/>
                <a:cs typeface="Arial" panose="020B0604020202020204" pitchFamily="34" charset="0"/>
              </a:rPr>
              <a:t> them. Are ye not much better than they?</a:t>
            </a:r>
            <a:r>
              <a:rPr lang="en-US" sz="1400" b="1" i="0" u="none" strike="noStrike" baseline="0" dirty="0">
                <a:latin typeface="Arial" panose="020B0604020202020204" pitchFamily="34" charset="0"/>
                <a:cs typeface="Arial" panose="020B0604020202020204" pitchFamily="34" charset="0"/>
              </a:rPr>
              <a:t> 27  </a:t>
            </a:r>
            <a:r>
              <a:rPr lang="en-US" sz="1400" b="0" i="0" u="none" strike="noStrike" baseline="0" dirty="0">
                <a:latin typeface="Arial" panose="020B0604020202020204" pitchFamily="34" charset="0"/>
                <a:cs typeface="Arial" panose="020B0604020202020204" pitchFamily="34" charset="0"/>
              </a:rPr>
              <a:t>Which of you by taking thought can add one cubit unto his stature? </a:t>
            </a:r>
            <a:r>
              <a:rPr lang="en-US" sz="1400" b="1" i="0" u="none" strike="noStrike" baseline="0" dirty="0">
                <a:latin typeface="Arial" panose="020B0604020202020204" pitchFamily="34" charset="0"/>
                <a:cs typeface="Arial" panose="020B0604020202020204" pitchFamily="34" charset="0"/>
              </a:rPr>
              <a:t>28</a:t>
            </a:r>
            <a:r>
              <a:rPr lang="en-US" sz="1400" b="0" i="0" u="none" strike="noStrike" baseline="0" dirty="0">
                <a:latin typeface="Arial" panose="020B0604020202020204" pitchFamily="34" charset="0"/>
                <a:cs typeface="Arial" panose="020B0604020202020204" pitchFamily="34" charset="0"/>
              </a:rPr>
              <a:t> And why take ye thought for raiment? Consider the lilies of the field, how they grow; they toil not, neither do they spin:</a:t>
            </a:r>
            <a:r>
              <a:rPr lang="en-US" sz="1400" b="1" i="0" u="none" strike="noStrike" baseline="0" dirty="0">
                <a:latin typeface="Arial" panose="020B0604020202020204" pitchFamily="34" charset="0"/>
                <a:cs typeface="Arial" panose="020B0604020202020204" pitchFamily="34" charset="0"/>
              </a:rPr>
              <a:t> 29 </a:t>
            </a:r>
            <a:r>
              <a:rPr lang="en-US" sz="1400" b="0" i="0" u="none" strike="noStrike" baseline="0" dirty="0">
                <a:latin typeface="Arial" panose="020B0604020202020204" pitchFamily="34" charset="0"/>
                <a:cs typeface="Arial" panose="020B0604020202020204" pitchFamily="34" charset="0"/>
              </a:rPr>
              <a:t>And yet I say unto you, That even Solomon in all his glory was not arrayed like one of these. </a:t>
            </a:r>
            <a:r>
              <a:rPr lang="en-US" sz="1400" b="1" i="0" u="none" strike="noStrike" baseline="0" dirty="0">
                <a:latin typeface="Arial" panose="020B0604020202020204" pitchFamily="34" charset="0"/>
                <a:cs typeface="Arial" panose="020B0604020202020204" pitchFamily="34" charset="0"/>
              </a:rPr>
              <a:t>30</a:t>
            </a:r>
            <a:r>
              <a:rPr lang="en-US" sz="1400" b="0" i="0" u="none" strike="noStrike" baseline="0" dirty="0">
                <a:latin typeface="Arial" panose="020B0604020202020204" pitchFamily="34" charset="0"/>
                <a:cs typeface="Arial" panose="020B0604020202020204" pitchFamily="34" charset="0"/>
              </a:rPr>
              <a:t> Wherefore, if God so clothe the grass of the field, which to day is, and to morrow is cast into the oven, shall he not much more clothe you, O ye of little faith? </a:t>
            </a:r>
            <a:r>
              <a:rPr lang="en-US" sz="1400" b="1" i="0" u="none" strike="noStrike" baseline="0" dirty="0">
                <a:latin typeface="Arial" panose="020B0604020202020204" pitchFamily="34" charset="0"/>
                <a:cs typeface="Arial" panose="020B0604020202020204" pitchFamily="34" charset="0"/>
              </a:rPr>
              <a:t>31</a:t>
            </a:r>
            <a:r>
              <a:rPr lang="en-US" sz="1400" b="0" i="0" u="none" strike="noStrike" baseline="0" dirty="0">
                <a:latin typeface="Arial" panose="020B0604020202020204" pitchFamily="34" charset="0"/>
                <a:cs typeface="Arial" panose="020B0604020202020204" pitchFamily="34" charset="0"/>
              </a:rPr>
              <a:t> Therefore take no thought, saying, What shall we eat? or, What shall we drink? or, Wherewithal shall we be clothed? </a:t>
            </a:r>
            <a:r>
              <a:rPr lang="en-US" sz="1400" b="1" i="0" u="none" strike="noStrike" baseline="0" dirty="0">
                <a:latin typeface="Arial" panose="020B0604020202020204" pitchFamily="34" charset="0"/>
                <a:cs typeface="Arial" panose="020B0604020202020204" pitchFamily="34" charset="0"/>
              </a:rPr>
              <a:t>32</a:t>
            </a:r>
            <a:r>
              <a:rPr lang="en-US" sz="1400" b="0" i="0" u="none" strike="noStrike" baseline="0" dirty="0">
                <a:latin typeface="Arial" panose="020B0604020202020204" pitchFamily="34" charset="0"/>
                <a:cs typeface="Arial" panose="020B0604020202020204" pitchFamily="34" charset="0"/>
              </a:rPr>
              <a:t> (For after all these things do t</a:t>
            </a:r>
            <a:r>
              <a:rPr lang="en-US" sz="1400" i="0" u="none" strike="noStrike" baseline="0" dirty="0">
                <a:latin typeface="Arial" panose="020B0604020202020204" pitchFamily="34" charset="0"/>
                <a:cs typeface="Arial" panose="020B0604020202020204" pitchFamily="34" charset="0"/>
              </a:rPr>
              <a:t>he Gentiles seek:) for your heavenly Father </a:t>
            </a:r>
            <a:r>
              <a:rPr lang="en-US" sz="1400" i="0" u="none" strike="noStrike" baseline="0" dirty="0" err="1">
                <a:latin typeface="Arial" panose="020B0604020202020204" pitchFamily="34" charset="0"/>
                <a:cs typeface="Arial" panose="020B0604020202020204" pitchFamily="34" charset="0"/>
              </a:rPr>
              <a:t>knoweth</a:t>
            </a:r>
            <a:r>
              <a:rPr lang="en-US" sz="1400" i="0" u="none" strike="noStrike" baseline="0" dirty="0">
                <a:latin typeface="Arial" panose="020B0604020202020204" pitchFamily="34" charset="0"/>
                <a:cs typeface="Arial" panose="020B0604020202020204" pitchFamily="34" charset="0"/>
              </a:rPr>
              <a:t> that ye have need of all these things. </a:t>
            </a:r>
            <a:r>
              <a:rPr lang="en-US" sz="1400" b="1" i="0" u="none" strike="noStrike" baseline="0" dirty="0">
                <a:latin typeface="Arial" panose="020B0604020202020204" pitchFamily="34" charset="0"/>
                <a:cs typeface="Arial" panose="020B0604020202020204" pitchFamily="34" charset="0"/>
              </a:rPr>
              <a:t>33</a:t>
            </a:r>
            <a:r>
              <a:rPr lang="en-US" sz="1400" i="0" u="none" strike="noStrike" baseline="0" dirty="0">
                <a:latin typeface="Arial" panose="020B0604020202020204" pitchFamily="34" charset="0"/>
                <a:cs typeface="Arial" panose="020B0604020202020204" pitchFamily="34" charset="0"/>
              </a:rPr>
              <a:t> </a:t>
            </a:r>
            <a:r>
              <a:rPr lang="en-US" sz="1400" b="0" i="0" u="none" strike="noStrike" baseline="0" dirty="0">
                <a:latin typeface="Arial" panose="020B0604020202020204" pitchFamily="34" charset="0"/>
                <a:cs typeface="Arial" panose="020B0604020202020204" pitchFamily="34" charset="0"/>
              </a:rPr>
              <a:t>But seek ye first the kingdom of God, and his righteousness; and all these things shall be added unto you.</a:t>
            </a:r>
            <a:r>
              <a:rPr lang="en-US" sz="1400" b="1" i="0" u="none" strike="noStrike" baseline="0" dirty="0">
                <a:latin typeface="Arial" panose="020B0604020202020204" pitchFamily="34" charset="0"/>
                <a:cs typeface="Arial" panose="020B0604020202020204" pitchFamily="34" charset="0"/>
              </a:rPr>
              <a:t> 34 </a:t>
            </a:r>
            <a:r>
              <a:rPr lang="en-US" sz="1400" b="0" i="0" u="none" strike="noStrike" baseline="0" dirty="0">
                <a:latin typeface="Arial" panose="020B0604020202020204" pitchFamily="34" charset="0"/>
                <a:cs typeface="Arial" panose="020B0604020202020204" pitchFamily="34" charset="0"/>
              </a:rPr>
              <a:t>Take therefore no thought for the morrow: for the morrow shall take thought for the things of itself. Sufficient unto the day is the evil thereof.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Luke 12:16-21 KJV 16 </a:t>
            </a:r>
            <a:r>
              <a:rPr lang="en-US" sz="1400" b="0" i="0" u="none" strike="noStrike" baseline="0" dirty="0">
                <a:latin typeface="Arial" panose="020B0604020202020204" pitchFamily="34" charset="0"/>
                <a:cs typeface="Arial" panose="020B0604020202020204" pitchFamily="34" charset="0"/>
              </a:rPr>
              <a:t>And he spake a parable unto them, saying, The ground of a certain rich man brought forth plentifully: </a:t>
            </a:r>
            <a:r>
              <a:rPr lang="en-US" sz="1400" b="1" i="0" u="none" strike="noStrike" baseline="0" dirty="0">
                <a:latin typeface="Arial" panose="020B0604020202020204" pitchFamily="34" charset="0"/>
                <a:cs typeface="Arial" panose="020B0604020202020204" pitchFamily="34" charset="0"/>
              </a:rPr>
              <a:t>17 </a:t>
            </a:r>
            <a:r>
              <a:rPr lang="en-US" sz="1400" b="0" i="0" u="none" strike="noStrike" baseline="0" dirty="0">
                <a:latin typeface="Arial" panose="020B0604020202020204" pitchFamily="34" charset="0"/>
                <a:cs typeface="Arial" panose="020B0604020202020204" pitchFamily="34" charset="0"/>
              </a:rPr>
              <a:t>And he thought within himself, saying, What shall</a:t>
            </a:r>
            <a:r>
              <a:rPr lang="en-US" sz="1400" b="1" u="sng" strike="noStrike" baseline="0" dirty="0">
                <a:latin typeface="Arial" panose="020B0604020202020204" pitchFamily="34" charset="0"/>
                <a:cs typeface="Arial" panose="020B0604020202020204" pitchFamily="34" charset="0"/>
              </a:rPr>
              <a:t> I </a:t>
            </a:r>
            <a:r>
              <a:rPr lang="en-US" sz="1400" b="0" i="0" u="none" strike="noStrike" baseline="0" dirty="0">
                <a:latin typeface="Arial" panose="020B0604020202020204" pitchFamily="34" charset="0"/>
                <a:cs typeface="Arial" panose="020B0604020202020204" pitchFamily="34" charset="0"/>
              </a:rPr>
              <a:t>do, because </a:t>
            </a:r>
            <a:r>
              <a:rPr lang="en-US" sz="1400" b="1" i="0" u="sng" strike="noStrike" baseline="0" dirty="0">
                <a:latin typeface="Arial" panose="020B0604020202020204" pitchFamily="34" charset="0"/>
                <a:cs typeface="Arial" panose="020B0604020202020204" pitchFamily="34" charset="0"/>
              </a:rPr>
              <a:t>I </a:t>
            </a:r>
            <a:r>
              <a:rPr lang="en-US" sz="1400" b="0" i="0" u="none" strike="noStrike" baseline="0" dirty="0">
                <a:latin typeface="Arial" panose="020B0604020202020204" pitchFamily="34" charset="0"/>
                <a:cs typeface="Arial" panose="020B0604020202020204" pitchFamily="34" charset="0"/>
              </a:rPr>
              <a:t>have no room where to bestow </a:t>
            </a:r>
            <a:r>
              <a:rPr lang="en-US" sz="1400" b="1" i="0" u="sng" strike="noStrike" baseline="0" dirty="0">
                <a:latin typeface="Arial" panose="020B0604020202020204" pitchFamily="34" charset="0"/>
                <a:cs typeface="Arial" panose="020B0604020202020204" pitchFamily="34" charset="0"/>
              </a:rPr>
              <a:t>my</a:t>
            </a:r>
            <a:r>
              <a:rPr lang="en-US" sz="1400" b="0" i="0" u="none" strike="noStrike" baseline="0" dirty="0">
                <a:latin typeface="Arial" panose="020B0604020202020204" pitchFamily="34" charset="0"/>
                <a:cs typeface="Arial" panose="020B0604020202020204" pitchFamily="34" charset="0"/>
              </a:rPr>
              <a:t> fruits? </a:t>
            </a:r>
            <a:r>
              <a:rPr lang="en-US" sz="1400" b="1" i="0" u="none" strike="noStrike" baseline="0" dirty="0">
                <a:latin typeface="Arial" panose="020B0604020202020204" pitchFamily="34" charset="0"/>
                <a:cs typeface="Arial" panose="020B0604020202020204" pitchFamily="34" charset="0"/>
              </a:rPr>
              <a:t>18 </a:t>
            </a:r>
            <a:r>
              <a:rPr lang="en-US" sz="1400" b="0" i="0" u="none" strike="noStrike" baseline="0" dirty="0">
                <a:latin typeface="Arial" panose="020B0604020202020204" pitchFamily="34" charset="0"/>
                <a:cs typeface="Arial" panose="020B0604020202020204" pitchFamily="34" charset="0"/>
              </a:rPr>
              <a:t>And he said, This will </a:t>
            </a:r>
            <a:r>
              <a:rPr lang="en-US" sz="1400" b="1" i="0" u="sng" strike="noStrike" baseline="0" dirty="0">
                <a:latin typeface="Arial" panose="020B0604020202020204" pitchFamily="34" charset="0"/>
                <a:cs typeface="Arial" panose="020B0604020202020204" pitchFamily="34" charset="0"/>
              </a:rPr>
              <a:t>I</a:t>
            </a:r>
            <a:r>
              <a:rPr lang="en-US" sz="1400" b="0" i="0" u="none" strike="noStrike" baseline="0" dirty="0">
                <a:latin typeface="Arial" panose="020B0604020202020204" pitchFamily="34" charset="0"/>
                <a:cs typeface="Arial" panose="020B0604020202020204" pitchFamily="34" charset="0"/>
              </a:rPr>
              <a:t> do</a:t>
            </a:r>
            <a:r>
              <a:rPr lang="en-US" sz="1400" b="1" i="0" u="sng" strike="noStrike" baseline="0" dirty="0">
                <a:latin typeface="Arial" panose="020B0604020202020204" pitchFamily="34" charset="0"/>
                <a:cs typeface="Arial" panose="020B0604020202020204" pitchFamily="34" charset="0"/>
              </a:rPr>
              <a:t>: I</a:t>
            </a:r>
            <a:r>
              <a:rPr lang="en-US" sz="1400" b="0" i="0" u="none" strike="noStrike" baseline="0" dirty="0">
                <a:latin typeface="Arial" panose="020B0604020202020204" pitchFamily="34" charset="0"/>
                <a:cs typeface="Arial" panose="020B0604020202020204" pitchFamily="34" charset="0"/>
              </a:rPr>
              <a:t> will pull down </a:t>
            </a:r>
            <a:r>
              <a:rPr lang="en-US" sz="1400" b="1" i="0" u="sng" strike="noStrike" baseline="0" dirty="0">
                <a:latin typeface="Arial" panose="020B0604020202020204" pitchFamily="34" charset="0"/>
                <a:cs typeface="Arial" panose="020B0604020202020204" pitchFamily="34" charset="0"/>
              </a:rPr>
              <a:t>my</a:t>
            </a:r>
            <a:r>
              <a:rPr lang="en-US" sz="1400" b="0" i="0" u="none" strike="noStrike" baseline="0" dirty="0">
                <a:latin typeface="Arial" panose="020B0604020202020204" pitchFamily="34" charset="0"/>
                <a:cs typeface="Arial" panose="020B0604020202020204" pitchFamily="34" charset="0"/>
              </a:rPr>
              <a:t> barns, and build greater; and there will</a:t>
            </a:r>
            <a:r>
              <a:rPr lang="en-US" sz="1400" b="1" u="sng" strike="noStrike" baseline="0" dirty="0">
                <a:latin typeface="Arial" panose="020B0604020202020204" pitchFamily="34" charset="0"/>
                <a:cs typeface="Arial" panose="020B0604020202020204" pitchFamily="34" charset="0"/>
              </a:rPr>
              <a:t> I </a:t>
            </a:r>
            <a:r>
              <a:rPr lang="en-US" sz="1400" b="0" i="0" u="none" strike="noStrike" baseline="0" dirty="0">
                <a:latin typeface="Arial" panose="020B0604020202020204" pitchFamily="34" charset="0"/>
                <a:cs typeface="Arial" panose="020B0604020202020204" pitchFamily="34" charset="0"/>
              </a:rPr>
              <a:t>bestow all </a:t>
            </a:r>
            <a:r>
              <a:rPr lang="en-US" sz="1400" b="1" i="0" u="sng" strike="noStrike" baseline="0" dirty="0">
                <a:latin typeface="Arial" panose="020B0604020202020204" pitchFamily="34" charset="0"/>
                <a:cs typeface="Arial" panose="020B0604020202020204" pitchFamily="34" charset="0"/>
              </a:rPr>
              <a:t>my </a:t>
            </a:r>
            <a:r>
              <a:rPr lang="en-US" sz="1400" b="0" i="0" u="none" strike="noStrike" baseline="0" dirty="0">
                <a:latin typeface="Arial" panose="020B0604020202020204" pitchFamily="34" charset="0"/>
                <a:cs typeface="Arial" panose="020B0604020202020204" pitchFamily="34" charset="0"/>
              </a:rPr>
              <a:t>fruits and </a:t>
            </a:r>
            <a:r>
              <a:rPr lang="en-US" sz="1400" b="1" i="0" u="sng" strike="noStrike" baseline="0" dirty="0">
                <a:latin typeface="Arial" panose="020B0604020202020204" pitchFamily="34" charset="0"/>
                <a:cs typeface="Arial" panose="020B0604020202020204" pitchFamily="34" charset="0"/>
              </a:rPr>
              <a:t>my</a:t>
            </a:r>
            <a:r>
              <a:rPr lang="en-US" sz="1400" b="0" i="0" u="none" strike="noStrike" baseline="0" dirty="0">
                <a:latin typeface="Arial" panose="020B0604020202020204" pitchFamily="34" charset="0"/>
                <a:cs typeface="Arial" panose="020B0604020202020204" pitchFamily="34" charset="0"/>
              </a:rPr>
              <a:t> goods. </a:t>
            </a:r>
            <a:r>
              <a:rPr lang="en-US" sz="1400" b="1" i="0" u="none" strike="noStrike" baseline="0" dirty="0">
                <a:latin typeface="Arial" panose="020B0604020202020204" pitchFamily="34" charset="0"/>
                <a:cs typeface="Arial" panose="020B0604020202020204" pitchFamily="34" charset="0"/>
              </a:rPr>
              <a:t>19</a:t>
            </a:r>
            <a:r>
              <a:rPr lang="en-US" sz="1400" b="0" i="0" u="none" strike="noStrike" baseline="0" dirty="0">
                <a:latin typeface="Arial" panose="020B0604020202020204" pitchFamily="34" charset="0"/>
                <a:cs typeface="Arial" panose="020B0604020202020204" pitchFamily="34" charset="0"/>
              </a:rPr>
              <a:t> And </a:t>
            </a:r>
            <a:r>
              <a:rPr lang="en-US" sz="1400" b="1" i="0" u="sng" strike="noStrike" baseline="0" dirty="0">
                <a:latin typeface="Arial" panose="020B0604020202020204" pitchFamily="34" charset="0"/>
                <a:cs typeface="Arial" panose="020B0604020202020204" pitchFamily="34" charset="0"/>
              </a:rPr>
              <a:t>I </a:t>
            </a:r>
            <a:r>
              <a:rPr lang="en-US" sz="1400" b="0" i="0" u="none" strike="noStrike" baseline="0" dirty="0">
                <a:latin typeface="Arial" panose="020B0604020202020204" pitchFamily="34" charset="0"/>
                <a:cs typeface="Arial" panose="020B0604020202020204" pitchFamily="34" charset="0"/>
              </a:rPr>
              <a:t>will say to </a:t>
            </a:r>
            <a:r>
              <a:rPr lang="en-US" sz="1400" b="1" i="0" u="sng" strike="noStrike" baseline="0" dirty="0">
                <a:latin typeface="Arial" panose="020B0604020202020204" pitchFamily="34" charset="0"/>
                <a:cs typeface="Arial" panose="020B0604020202020204" pitchFamily="34" charset="0"/>
              </a:rPr>
              <a:t>my</a:t>
            </a:r>
            <a:r>
              <a:rPr lang="en-US" sz="1400" b="0" i="0" u="none" strike="noStrike" baseline="0" dirty="0">
                <a:latin typeface="Arial" panose="020B0604020202020204" pitchFamily="34" charset="0"/>
                <a:cs typeface="Arial" panose="020B0604020202020204" pitchFamily="34" charset="0"/>
              </a:rPr>
              <a:t> soul, Soul, thou hast much goods laid up for many years; take </a:t>
            </a:r>
            <a:r>
              <a:rPr lang="en-US" sz="1400" b="1" i="0" u="sng" strike="noStrike" baseline="0" dirty="0">
                <a:latin typeface="Arial" panose="020B0604020202020204" pitchFamily="34" charset="0"/>
                <a:cs typeface="Arial" panose="020B0604020202020204" pitchFamily="34" charset="0"/>
              </a:rPr>
              <a:t>thine</a:t>
            </a:r>
            <a:r>
              <a:rPr lang="en-US" sz="1400" b="0" i="0" u="none" strike="noStrike" baseline="0" dirty="0">
                <a:latin typeface="Arial" panose="020B0604020202020204" pitchFamily="34" charset="0"/>
                <a:cs typeface="Arial" panose="020B0604020202020204" pitchFamily="34" charset="0"/>
              </a:rPr>
              <a:t> ease, eat, drink, and be merry. </a:t>
            </a:r>
            <a:r>
              <a:rPr lang="en-US" sz="1400" b="1" i="0" u="none" strike="noStrike" baseline="0" dirty="0">
                <a:latin typeface="Arial" panose="020B0604020202020204" pitchFamily="34" charset="0"/>
                <a:cs typeface="Arial" panose="020B0604020202020204" pitchFamily="34" charset="0"/>
              </a:rPr>
              <a:t>20</a:t>
            </a:r>
            <a:r>
              <a:rPr lang="en-US" sz="1400" b="0" i="0" u="none" strike="noStrike" baseline="0" dirty="0">
                <a:latin typeface="Arial" panose="020B0604020202020204" pitchFamily="34" charset="0"/>
                <a:cs typeface="Arial" panose="020B0604020202020204" pitchFamily="34" charset="0"/>
              </a:rPr>
              <a:t> But God said unto him, Thou fool, this night thy soul shall be required of thee: then whose shall those things be, which thou hast provided? </a:t>
            </a:r>
            <a:r>
              <a:rPr lang="en-US" sz="1400" b="1" i="0" u="none" strike="noStrike" baseline="0" dirty="0">
                <a:latin typeface="Arial" panose="020B0604020202020204" pitchFamily="34" charset="0"/>
                <a:cs typeface="Arial" panose="020B0604020202020204" pitchFamily="34" charset="0"/>
              </a:rPr>
              <a:t> 21 </a:t>
            </a:r>
            <a:r>
              <a:rPr lang="en-US" sz="1400" b="0" i="0" u="none" strike="noStrike" baseline="0" dirty="0">
                <a:latin typeface="Arial" panose="020B0604020202020204" pitchFamily="34" charset="0"/>
                <a:cs typeface="Arial" panose="020B0604020202020204" pitchFamily="34" charset="0"/>
              </a:rPr>
              <a:t>So is he that </a:t>
            </a:r>
            <a:r>
              <a:rPr lang="en-US" sz="1400" b="0" i="0" u="none" strike="noStrike" baseline="0" dirty="0" err="1">
                <a:latin typeface="Arial" panose="020B0604020202020204" pitchFamily="34" charset="0"/>
                <a:cs typeface="Arial" panose="020B0604020202020204" pitchFamily="34" charset="0"/>
              </a:rPr>
              <a:t>layeth</a:t>
            </a:r>
            <a:r>
              <a:rPr lang="en-US" sz="1400" b="0" i="0" u="none" strike="noStrike" baseline="0" dirty="0">
                <a:latin typeface="Arial" panose="020B0604020202020204" pitchFamily="34" charset="0"/>
                <a:cs typeface="Arial" panose="020B0604020202020204" pitchFamily="34" charset="0"/>
              </a:rPr>
              <a:t> up treasure for himself, and is not rich toward God.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James 1:17 KJV 17 </a:t>
            </a:r>
            <a:r>
              <a:rPr lang="en-US" sz="1400" dirty="0">
                <a:latin typeface="Arial" panose="020B0604020202020204" pitchFamily="34" charset="0"/>
                <a:cs typeface="Arial" panose="020B0604020202020204" pitchFamily="34" charset="0"/>
              </a:rPr>
              <a:t>Every good gift and every perfect gift is from above, and cometh down from the Father of lights, with whom is no variableness, neither shadow of turning.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a:xfrm>
            <a:off x="7776473" y="8415139"/>
            <a:ext cx="3169920" cy="481726"/>
          </a:xfrm>
        </p:spPr>
        <p:txBody>
          <a:bodyPr/>
          <a:lstStyle/>
          <a:p>
            <a:fld id="{9870EF2B-F8D3-4EBA-BC19-A7956F4EB46D}" type="slidenum">
              <a:rPr lang="en-US" smtClean="0"/>
              <a:t>14</a:t>
            </a:fld>
            <a:endParaRPr lang="en-US" dirty="0"/>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24958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“Follow Me” and First, Work For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Ephesians 2:10 KJV 10 </a:t>
            </a:r>
            <a:r>
              <a:rPr lang="en-US" sz="1400" b="0" i="0" u="none" strike="noStrike" baseline="0" dirty="0">
                <a:latin typeface="Arial" panose="020B0604020202020204" pitchFamily="34" charset="0"/>
                <a:cs typeface="Arial" panose="020B0604020202020204" pitchFamily="34" charset="0"/>
              </a:rPr>
              <a:t>For we are his workmanship, created in Christ Jesus unto good works, which God hath before ordained that we should walk in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Colossians 3:17 KJV 17 </a:t>
            </a:r>
            <a:r>
              <a:rPr lang="en-US" sz="1400" b="0" i="0" u="none" strike="noStrike" baseline="0" dirty="0">
                <a:latin typeface="Arial" panose="020B0604020202020204" pitchFamily="34" charset="0"/>
                <a:cs typeface="Arial" panose="020B0604020202020204" pitchFamily="34" charset="0"/>
              </a:rPr>
              <a:t>And whatsoever ye do in word or deed, do all in the name of the Lord Jesus, giving thanks to God and the Father by him.</a:t>
            </a:r>
          </a:p>
        </p:txBody>
      </p:sp>
      <p:sp>
        <p:nvSpPr>
          <p:cNvPr id="4" name="Slide Number Placeholder 3"/>
          <p:cNvSpPr>
            <a:spLocks noGrp="1"/>
          </p:cNvSpPr>
          <p:nvPr>
            <p:ph type="sldNum" sz="quarter" idx="5"/>
          </p:nvPr>
        </p:nvSpPr>
        <p:spPr/>
        <p:txBody>
          <a:bodyPr/>
          <a:lstStyle/>
          <a:p>
            <a:fld id="{9870EF2B-F8D3-4EBA-BC19-A7956F4EB46D}" type="slidenum">
              <a:rPr lang="en-US" smtClean="0"/>
              <a:t>15</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1193369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t>“Follow Me” and Take Up Your Cross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16:24-25 KJV 24 Then said Jesus unto his disciples</a:t>
            </a:r>
            <a:r>
              <a:rPr lang="en-US" sz="1400" b="0" i="0" u="none" strike="noStrike" baseline="0" dirty="0">
                <a:latin typeface="Arial" panose="020B0604020202020204" pitchFamily="34" charset="0"/>
                <a:cs typeface="Arial" panose="020B0604020202020204" pitchFamily="34" charset="0"/>
              </a:rPr>
              <a:t>, If any man will come after me, let him deny himself, and take up his cross, and follow me. </a:t>
            </a:r>
            <a:r>
              <a:rPr lang="en-US" sz="1400" b="1" i="0" u="none" strike="noStrike" baseline="0" dirty="0">
                <a:latin typeface="Arial" panose="020B0604020202020204" pitchFamily="34" charset="0"/>
                <a:cs typeface="Arial" panose="020B0604020202020204" pitchFamily="34" charset="0"/>
              </a:rPr>
              <a:t>25</a:t>
            </a:r>
            <a:r>
              <a:rPr lang="en-US" sz="1400" b="0" i="0" u="none" strike="noStrike" baseline="0" dirty="0">
                <a:latin typeface="Arial" panose="020B0604020202020204" pitchFamily="34" charset="0"/>
                <a:cs typeface="Arial" panose="020B0604020202020204" pitchFamily="34" charset="0"/>
              </a:rPr>
              <a:t> For whosoever will save his life shall lose it: and whosoever will lose his life for my sake shall find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Philippians 2:5-8 KJV 5  </a:t>
            </a:r>
            <a:r>
              <a:rPr lang="en-US" sz="1400" b="0" i="0" u="none" strike="noStrike" baseline="0" dirty="0">
                <a:latin typeface="Arial" panose="020B0604020202020204" pitchFamily="34" charset="0"/>
                <a:cs typeface="Arial" panose="020B0604020202020204" pitchFamily="34" charset="0"/>
              </a:rPr>
              <a:t>Let this mind be in you, which was also in Christ Jesus: 6 Who, being in the form of God, thought it not robbery to be equal with God:</a:t>
            </a:r>
            <a:r>
              <a:rPr lang="en-US" sz="1400" b="1" i="0" u="none" strike="noStrike" baseline="0" dirty="0">
                <a:latin typeface="Arial" panose="020B0604020202020204" pitchFamily="34" charset="0"/>
                <a:cs typeface="Arial" panose="020B0604020202020204" pitchFamily="34" charset="0"/>
              </a:rPr>
              <a:t> 7 </a:t>
            </a:r>
            <a:r>
              <a:rPr lang="en-US" sz="1400" b="0" i="0" u="none" strike="noStrike" baseline="0" dirty="0">
                <a:latin typeface="Arial" panose="020B0604020202020204" pitchFamily="34" charset="0"/>
                <a:cs typeface="Arial" panose="020B0604020202020204" pitchFamily="34" charset="0"/>
              </a:rPr>
              <a:t>But made himself of no reputation, and took upon him the form of a servant, and was made in the likeness of men: </a:t>
            </a:r>
            <a:r>
              <a:rPr lang="en-US" sz="1400" b="1" i="0" u="none" strike="noStrike" baseline="0" dirty="0">
                <a:latin typeface="Arial" panose="020B0604020202020204" pitchFamily="34" charset="0"/>
                <a:cs typeface="Arial" panose="020B0604020202020204" pitchFamily="34" charset="0"/>
              </a:rPr>
              <a:t>8</a:t>
            </a:r>
            <a:r>
              <a:rPr lang="en-US" sz="1400" b="0" i="0" u="none" strike="noStrike" baseline="0" dirty="0">
                <a:latin typeface="Arial" panose="020B0604020202020204" pitchFamily="34" charset="0"/>
                <a:cs typeface="Arial" panose="020B0604020202020204" pitchFamily="34" charset="0"/>
              </a:rPr>
              <a:t> And being found in fashion as a man, he humbled himself, and became obedient unto death, even the death of the cross;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8769773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t>“Follow Me” and Take Up Your Cross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16:24-25 KJV 24 Then said Jesus unto his disciples</a:t>
            </a:r>
            <a:r>
              <a:rPr lang="en-US" sz="1400" b="0" i="0" u="none" strike="noStrike" baseline="0" dirty="0">
                <a:latin typeface="Arial" panose="020B0604020202020204" pitchFamily="34" charset="0"/>
                <a:cs typeface="Arial" panose="020B0604020202020204" pitchFamily="34" charset="0"/>
              </a:rPr>
              <a:t>, If any man will come after me, let him deny himself, and take up his cross, and follow me. 25 For whosoever will save his life </a:t>
            </a:r>
            <a:r>
              <a:rPr lang="en-US" sz="1400" b="0" i="0" u="none" strike="noStrike" baseline="0" dirty="0" err="1">
                <a:latin typeface="Arial" panose="020B0604020202020204" pitchFamily="34" charset="0"/>
                <a:cs typeface="Arial" panose="020B0604020202020204" pitchFamily="34" charset="0"/>
              </a:rPr>
              <a:t>sh</a:t>
            </a: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baseline="0" dirty="0">
                <a:latin typeface="Arial" panose="020B0604020202020204" pitchFamily="34" charset="0"/>
                <a:cs typeface="Arial" panose="020B0604020202020204" pitchFamily="34" charset="0"/>
              </a:rPr>
              <a:t>all lose it: and whosoever will lose his life for my sake shall find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Galatians 2:20 KJV 20 </a:t>
            </a:r>
            <a:r>
              <a:rPr lang="en-US" sz="1400" b="0" i="0" u="none" strike="noStrike" baseline="0" dirty="0">
                <a:latin typeface="Arial" panose="020B0604020202020204" pitchFamily="34" charset="0"/>
                <a:cs typeface="Arial" panose="020B0604020202020204" pitchFamily="34" charset="0"/>
              </a:rPr>
              <a:t>I am crucified with Christ: nevertheless I live; yet not I, but Christ </a:t>
            </a:r>
            <a:r>
              <a:rPr lang="en-US" sz="1400" b="0" i="0" u="none" strike="noStrike" baseline="0" dirty="0" err="1">
                <a:latin typeface="Arial" panose="020B0604020202020204" pitchFamily="34" charset="0"/>
                <a:cs typeface="Arial" panose="020B0604020202020204" pitchFamily="34" charset="0"/>
              </a:rPr>
              <a:t>liveth</a:t>
            </a:r>
            <a:r>
              <a:rPr lang="en-US" sz="1400" b="0" i="0" u="none" strike="noStrike" baseline="0" dirty="0">
                <a:latin typeface="Arial" panose="020B0604020202020204" pitchFamily="34" charset="0"/>
                <a:cs typeface="Arial" panose="020B0604020202020204" pitchFamily="34" charset="0"/>
              </a:rPr>
              <a:t> in me: and the life which I now live in the flesh I live by the faith of the Son of God, who loved me, and gave himself for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Peter 4:1 KJV 1 </a:t>
            </a:r>
            <a:r>
              <a:rPr lang="en-US" sz="1400" b="0" i="0" u="none" strike="noStrike" baseline="0" dirty="0">
                <a:latin typeface="Arial" panose="020B0604020202020204" pitchFamily="34" charset="0"/>
                <a:cs typeface="Arial" panose="020B0604020202020204" pitchFamily="34" charset="0"/>
              </a:rPr>
              <a:t>Forasmuch then as Christ hath suffered for us in the flesh, arm yourselves likewise with the same mind: for he that hath suffered in the flesh hath ceased from sin;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1 Peter 4:13 KJV 13 </a:t>
            </a:r>
            <a:r>
              <a:rPr lang="en-US" sz="1400" b="0" i="0" u="none" strike="noStrike" baseline="0" dirty="0">
                <a:latin typeface="Arial" panose="020B0604020202020204" pitchFamily="34" charset="0"/>
                <a:cs typeface="Arial" panose="020B0604020202020204" pitchFamily="34" charset="0"/>
              </a:rPr>
              <a:t>But rejoice, inasmuch </a:t>
            </a:r>
            <a:r>
              <a:rPr lang="en-US" sz="1400" b="1" i="0" u="none" strike="noStrike" baseline="0" dirty="0">
                <a:latin typeface="Arial" panose="020B0604020202020204" pitchFamily="34" charset="0"/>
                <a:cs typeface="Arial" panose="020B0604020202020204" pitchFamily="34" charset="0"/>
              </a:rPr>
              <a:t>as ye are partakers of Christ's sufferings; that</a:t>
            </a:r>
            <a:r>
              <a:rPr lang="en-US" sz="1400" b="0" i="0" u="none" strike="noStrike" baseline="0" dirty="0">
                <a:latin typeface="Arial" panose="020B0604020202020204" pitchFamily="34" charset="0"/>
                <a:cs typeface="Arial" panose="020B0604020202020204" pitchFamily="34" charset="0"/>
              </a:rPr>
              <a:t>, when his glory shall be revealed, ye may be glad also with exceeding joy.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42696371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t>“</a:t>
            </a:r>
            <a:r>
              <a:rPr lang="en-US" sz="1400" b="1" i="0" u="none" strike="noStrike" baseline="0" dirty="0">
                <a:latin typeface="Arial" panose="020B0604020202020204" pitchFamily="34" charset="0"/>
                <a:cs typeface="Arial" panose="020B0604020202020204" pitchFamily="34" charset="0"/>
              </a:rPr>
              <a:t>Follow Me” and Become Complete in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19:16-22 KJV 16 </a:t>
            </a:r>
            <a:r>
              <a:rPr lang="en-US" sz="1400" b="0" i="0" u="none" strike="noStrike" baseline="0" dirty="0">
                <a:latin typeface="Arial" panose="020B0604020202020204" pitchFamily="34" charset="0"/>
                <a:cs typeface="Arial" panose="020B0604020202020204" pitchFamily="34" charset="0"/>
              </a:rPr>
              <a:t>And, behold, one came and said unto him, Good Master, </a:t>
            </a:r>
            <a:r>
              <a:rPr lang="en-US" sz="1400" b="1" i="0" u="none" strike="noStrike" baseline="0" dirty="0">
                <a:latin typeface="Arial" panose="020B0604020202020204" pitchFamily="34" charset="0"/>
                <a:cs typeface="Arial" panose="020B0604020202020204" pitchFamily="34" charset="0"/>
              </a:rPr>
              <a:t>what good thing shall I do, that I may have eternal life? 17</a:t>
            </a:r>
            <a:r>
              <a:rPr lang="en-US" sz="1400" b="0" i="0" u="none" strike="noStrike" baseline="0" dirty="0">
                <a:latin typeface="Arial" panose="020B0604020202020204" pitchFamily="34" charset="0"/>
                <a:cs typeface="Arial" panose="020B0604020202020204" pitchFamily="34" charset="0"/>
              </a:rPr>
              <a:t> And he said unto him, Why </a:t>
            </a:r>
            <a:r>
              <a:rPr lang="en-US" sz="1400" b="0" i="0" u="none" strike="noStrike" baseline="0" dirty="0" err="1">
                <a:latin typeface="Arial" panose="020B0604020202020204" pitchFamily="34" charset="0"/>
                <a:cs typeface="Arial" panose="020B0604020202020204" pitchFamily="34" charset="0"/>
              </a:rPr>
              <a:t>callest</a:t>
            </a:r>
            <a:r>
              <a:rPr lang="en-US" sz="1400" b="0" i="0" u="none" strike="noStrike" baseline="0" dirty="0">
                <a:latin typeface="Arial" panose="020B0604020202020204" pitchFamily="34" charset="0"/>
                <a:cs typeface="Arial" panose="020B0604020202020204" pitchFamily="34" charset="0"/>
              </a:rPr>
              <a:t> thou me good? there is none good but one, that is, God: but if thou wilt enter into life, keep the commandments. </a:t>
            </a:r>
            <a:r>
              <a:rPr lang="en-US" sz="1400" b="1" i="0" u="none" strike="noStrike" baseline="0" dirty="0">
                <a:latin typeface="Arial" panose="020B0604020202020204" pitchFamily="34" charset="0"/>
                <a:cs typeface="Arial" panose="020B0604020202020204" pitchFamily="34" charset="0"/>
              </a:rPr>
              <a:t>18</a:t>
            </a:r>
            <a:r>
              <a:rPr lang="en-US" sz="1400" b="0" i="0" u="none" strike="noStrike" baseline="0" dirty="0">
                <a:latin typeface="Arial" panose="020B0604020202020204" pitchFamily="34" charset="0"/>
                <a:cs typeface="Arial" panose="020B0604020202020204" pitchFamily="34" charset="0"/>
              </a:rPr>
              <a:t> He saith unto him, Which? Jesus said, Thou shalt do no murder, Thou shalt not commit adultery, Thou shalt not steal, Thou shalt not bear false witness, </a:t>
            </a:r>
            <a:r>
              <a:rPr lang="en-US" sz="1400" b="1" i="0" u="none" strike="noStrike" baseline="0" dirty="0">
                <a:latin typeface="Arial" panose="020B0604020202020204" pitchFamily="34" charset="0"/>
                <a:cs typeface="Arial" panose="020B0604020202020204" pitchFamily="34" charset="0"/>
              </a:rPr>
              <a:t>19</a:t>
            </a:r>
            <a:r>
              <a:rPr lang="en-US" sz="1400" b="0" i="0" u="none" strike="noStrike" baseline="0" dirty="0">
                <a:latin typeface="Arial" panose="020B0604020202020204" pitchFamily="34" charset="0"/>
                <a:cs typeface="Arial" panose="020B0604020202020204" pitchFamily="34" charset="0"/>
              </a:rPr>
              <a:t> </a:t>
            </a:r>
            <a:r>
              <a:rPr lang="en-US" sz="1400" b="0" i="0" u="none" strike="noStrike" baseline="0" dirty="0" err="1">
                <a:latin typeface="Arial" panose="020B0604020202020204" pitchFamily="34" charset="0"/>
                <a:cs typeface="Arial" panose="020B0604020202020204" pitchFamily="34" charset="0"/>
              </a:rPr>
              <a:t>Honour</a:t>
            </a:r>
            <a:r>
              <a:rPr lang="en-US" sz="1400" b="0" i="0" u="none" strike="noStrike" baseline="0" dirty="0">
                <a:latin typeface="Arial" panose="020B0604020202020204" pitchFamily="34" charset="0"/>
                <a:cs typeface="Arial" panose="020B0604020202020204" pitchFamily="34" charset="0"/>
              </a:rPr>
              <a:t> thy father and thy mother: and, Thou shalt love thy </a:t>
            </a:r>
            <a:r>
              <a:rPr lang="en-US" sz="1400" b="0" i="0" u="none" strike="noStrike" baseline="0" dirty="0" err="1">
                <a:latin typeface="Arial" panose="020B0604020202020204" pitchFamily="34" charset="0"/>
                <a:cs typeface="Arial" panose="020B0604020202020204" pitchFamily="34" charset="0"/>
              </a:rPr>
              <a:t>neighbour</a:t>
            </a:r>
            <a:r>
              <a:rPr lang="en-US" sz="1400" b="0" i="0" u="none" strike="noStrike" baseline="0" dirty="0">
                <a:latin typeface="Arial" panose="020B0604020202020204" pitchFamily="34" charset="0"/>
                <a:cs typeface="Arial" panose="020B0604020202020204" pitchFamily="34" charset="0"/>
              </a:rPr>
              <a:t> as thyself. </a:t>
            </a:r>
            <a:r>
              <a:rPr lang="en-US" sz="1400" b="1" i="0" u="none" strike="noStrike" baseline="0" dirty="0">
                <a:latin typeface="Arial" panose="020B0604020202020204" pitchFamily="34" charset="0"/>
                <a:cs typeface="Arial" panose="020B0604020202020204" pitchFamily="34" charset="0"/>
              </a:rPr>
              <a:t>20</a:t>
            </a:r>
            <a:r>
              <a:rPr lang="en-US" sz="1400" b="0" i="0" u="none" strike="noStrike" baseline="0" dirty="0">
                <a:latin typeface="Arial" panose="020B0604020202020204" pitchFamily="34" charset="0"/>
                <a:cs typeface="Arial" panose="020B0604020202020204" pitchFamily="34" charset="0"/>
              </a:rPr>
              <a:t> The young man saith unto him, All these things have I kept from my youth up: what lack I yet? </a:t>
            </a:r>
            <a:r>
              <a:rPr lang="en-US" sz="1400" b="1" i="0" u="none" strike="noStrike" baseline="0" dirty="0">
                <a:latin typeface="Arial" panose="020B0604020202020204" pitchFamily="34" charset="0"/>
                <a:cs typeface="Arial" panose="020B0604020202020204" pitchFamily="34" charset="0"/>
              </a:rPr>
              <a:t>21</a:t>
            </a:r>
            <a:r>
              <a:rPr lang="en-US" sz="1400" b="0" i="0" u="none" strike="noStrike" baseline="0" dirty="0">
                <a:latin typeface="Arial" panose="020B0604020202020204" pitchFamily="34" charset="0"/>
                <a:cs typeface="Arial" panose="020B0604020202020204" pitchFamily="34" charset="0"/>
              </a:rPr>
              <a:t> Jesus said unto him, If thou wilt be perfec</a:t>
            </a:r>
            <a:r>
              <a:rPr lang="en-US" sz="1400" b="0" i="0" u="sng" strike="noStrike" baseline="0" dirty="0">
                <a:latin typeface="Arial" panose="020B0604020202020204" pitchFamily="34" charset="0"/>
                <a:cs typeface="Arial" panose="020B0604020202020204" pitchFamily="34" charset="0"/>
              </a:rPr>
              <a:t>t</a:t>
            </a:r>
            <a:r>
              <a:rPr lang="en-US" sz="1400" b="1" i="1" u="none" strike="noStrike" baseline="0" dirty="0">
                <a:latin typeface="Arial" panose="020B0604020202020204" pitchFamily="34" charset="0"/>
                <a:cs typeface="Arial" panose="020B0604020202020204" pitchFamily="34" charset="0"/>
              </a:rPr>
              <a:t>, </a:t>
            </a:r>
            <a:r>
              <a:rPr lang="en-US" sz="1400" b="1" i="1" u="sng" strike="noStrike" baseline="0" dirty="0">
                <a:latin typeface="Arial" panose="020B0604020202020204" pitchFamily="34" charset="0"/>
                <a:cs typeface="Arial" panose="020B0604020202020204" pitchFamily="34" charset="0"/>
              </a:rPr>
              <a:t>go and sell that thou hast, and give to the poor, and thou shalt have treasure in heaven: and come and follow me</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22</a:t>
            </a:r>
            <a:r>
              <a:rPr lang="en-US" sz="1400" b="0" i="0" u="none" strike="noStrike" baseline="0" dirty="0">
                <a:latin typeface="Arial" panose="020B0604020202020204" pitchFamily="34" charset="0"/>
                <a:cs typeface="Arial" panose="020B0604020202020204" pitchFamily="34" charset="0"/>
              </a:rPr>
              <a:t> But when the young man heard that saying, </a:t>
            </a:r>
            <a:r>
              <a:rPr lang="en-US" sz="1400" b="1" i="0" u="none" strike="noStrike" baseline="0" dirty="0">
                <a:latin typeface="Arial" panose="020B0604020202020204" pitchFamily="34" charset="0"/>
                <a:cs typeface="Arial" panose="020B0604020202020204" pitchFamily="34" charset="0"/>
              </a:rPr>
              <a:t>he went away sorrowful: for he had great possessions.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152481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“Follow Me” and Become </a:t>
            </a:r>
            <a:r>
              <a:rPr lang="en-US" sz="1400" b="1" dirty="0">
                <a:latin typeface="Arial" panose="020B0604020202020204" pitchFamily="34" charset="0"/>
                <a:cs typeface="Arial" panose="020B0604020202020204" pitchFamily="34" charset="0"/>
              </a:rPr>
              <a:t>Perfect</a:t>
            </a:r>
            <a:r>
              <a:rPr lang="en-US" sz="1400" b="1" i="0" u="none" strike="noStrike" baseline="0" dirty="0">
                <a:latin typeface="Arial" panose="020B0604020202020204" pitchFamily="34" charset="0"/>
                <a:cs typeface="Arial" panose="020B0604020202020204" pitchFamily="34" charset="0"/>
              </a:rPr>
              <a:t> in the Lord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6:24 KJV </a:t>
            </a:r>
            <a:r>
              <a:rPr lang="en-US" sz="1400" b="0" i="0" u="none" strike="noStrike" baseline="0" dirty="0">
                <a:latin typeface="Arial" panose="020B0604020202020204" pitchFamily="34" charset="0"/>
                <a:cs typeface="Arial" panose="020B0604020202020204" pitchFamily="34" charset="0"/>
              </a:rPr>
              <a:t>24 No man can serve two masters: for either he will hate the one, and love the other; or else he will hold to the one, and despise the other. Ye cannot serve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Revelation 3:14-22 KJV 14 </a:t>
            </a:r>
            <a:r>
              <a:rPr lang="en-US" sz="1400" b="0" i="0" u="none" strike="noStrike" baseline="0" dirty="0">
                <a:latin typeface="Arial" panose="020B0604020202020204" pitchFamily="34" charset="0"/>
                <a:cs typeface="Arial" panose="020B0604020202020204" pitchFamily="34" charset="0"/>
              </a:rPr>
              <a:t>And unto the angel of the church of the Laodiceans write; These things saith the Amen, the faithful and true witness, the beginning of the creation of God;  </a:t>
            </a:r>
            <a:r>
              <a:rPr lang="en-US" sz="1400" b="1" i="0" u="none" strike="noStrike" baseline="0" dirty="0">
                <a:latin typeface="Arial" panose="020B0604020202020204" pitchFamily="34" charset="0"/>
                <a:cs typeface="Arial" panose="020B0604020202020204" pitchFamily="34" charset="0"/>
              </a:rPr>
              <a:t>15</a:t>
            </a:r>
            <a:r>
              <a:rPr lang="en-US" sz="1400" b="0" i="0" u="none" strike="noStrike" baseline="0" dirty="0">
                <a:latin typeface="Arial" panose="020B0604020202020204" pitchFamily="34" charset="0"/>
                <a:cs typeface="Arial" panose="020B0604020202020204" pitchFamily="34" charset="0"/>
              </a:rPr>
              <a:t> I know thy works, that thou art neither cold nor hot: I would thou wert cold or hot.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So then because thou art lukewarm, and neither cold nor hot, I will spue thee out of my mouth. </a:t>
            </a:r>
            <a:r>
              <a:rPr lang="en-US" sz="1400" b="1" i="0" u="none" strike="noStrike" baseline="0" dirty="0">
                <a:latin typeface="Arial" panose="020B0604020202020204" pitchFamily="34" charset="0"/>
                <a:cs typeface="Arial" panose="020B0604020202020204" pitchFamily="34" charset="0"/>
              </a:rPr>
              <a:t>17</a:t>
            </a:r>
            <a:r>
              <a:rPr lang="en-US" sz="1400" b="0" i="0" u="none" strike="noStrike" baseline="0" dirty="0">
                <a:latin typeface="Arial" panose="020B0604020202020204" pitchFamily="34" charset="0"/>
                <a:cs typeface="Arial" panose="020B0604020202020204" pitchFamily="34" charset="0"/>
              </a:rPr>
              <a:t> Because thou sayest, I am rich, and increased with goods, and have need of nothing; and </a:t>
            </a:r>
            <a:r>
              <a:rPr lang="en-US" sz="1400" b="0" i="0" u="none" strike="noStrike" baseline="0" dirty="0" err="1">
                <a:latin typeface="Arial" panose="020B0604020202020204" pitchFamily="34" charset="0"/>
                <a:cs typeface="Arial" panose="020B0604020202020204" pitchFamily="34" charset="0"/>
              </a:rPr>
              <a:t>knowest</a:t>
            </a:r>
            <a:r>
              <a:rPr lang="en-US" sz="1400" b="0" i="0" u="none" strike="noStrike" baseline="0" dirty="0">
                <a:latin typeface="Arial" panose="020B0604020202020204" pitchFamily="34" charset="0"/>
                <a:cs typeface="Arial" panose="020B0604020202020204" pitchFamily="34" charset="0"/>
              </a:rPr>
              <a:t> not that thou art wretched, and miserable, and poor, and blind, and naked: </a:t>
            </a:r>
            <a:r>
              <a:rPr lang="en-US" sz="1400" b="1" i="0" u="none" strike="noStrike" baseline="0" dirty="0">
                <a:latin typeface="Arial" panose="020B0604020202020204" pitchFamily="34" charset="0"/>
                <a:cs typeface="Arial" panose="020B0604020202020204" pitchFamily="34" charset="0"/>
              </a:rPr>
              <a:t>18</a:t>
            </a:r>
            <a:r>
              <a:rPr lang="en-US" sz="1400" b="0" i="0" u="none" strike="noStrike" baseline="0" dirty="0">
                <a:latin typeface="Arial" panose="020B0604020202020204" pitchFamily="34" charset="0"/>
                <a:cs typeface="Arial" panose="020B0604020202020204" pitchFamily="34" charset="0"/>
              </a:rPr>
              <a:t> I counsel thee to buy of me gold tried in the fire, that thou mayest be rich; and white raiment, that thou mayest be clothed, and that the shame of thy nakedness do not appear; and anoint thine eyes with </a:t>
            </a:r>
            <a:r>
              <a:rPr lang="en-US" sz="1400" b="0" i="0" u="none" strike="noStrike" baseline="0" dirty="0" err="1">
                <a:latin typeface="Arial" panose="020B0604020202020204" pitchFamily="34" charset="0"/>
                <a:cs typeface="Arial" panose="020B0604020202020204" pitchFamily="34" charset="0"/>
              </a:rPr>
              <a:t>eyesalve</a:t>
            </a:r>
            <a:r>
              <a:rPr lang="en-US" sz="1400" b="0" i="0" u="none" strike="noStrike" baseline="0" dirty="0">
                <a:latin typeface="Arial" panose="020B0604020202020204" pitchFamily="34" charset="0"/>
                <a:cs typeface="Arial" panose="020B0604020202020204" pitchFamily="34" charset="0"/>
              </a:rPr>
              <a:t>, that thou mayest see. </a:t>
            </a:r>
            <a:r>
              <a:rPr lang="en-US" sz="1400" b="1" i="0" u="none" strike="noStrike" baseline="0" dirty="0">
                <a:latin typeface="Arial" panose="020B0604020202020204" pitchFamily="34" charset="0"/>
                <a:cs typeface="Arial" panose="020B0604020202020204" pitchFamily="34" charset="0"/>
              </a:rPr>
              <a:t>19</a:t>
            </a:r>
            <a:r>
              <a:rPr lang="en-US" sz="1400" b="0" i="0" u="none" strike="noStrike" baseline="0" dirty="0">
                <a:latin typeface="Arial" panose="020B0604020202020204" pitchFamily="34" charset="0"/>
                <a:cs typeface="Arial" panose="020B0604020202020204" pitchFamily="34" charset="0"/>
              </a:rPr>
              <a:t> As many as I love, I rebuke and chasten: be zealous therefore, and repent. </a:t>
            </a:r>
            <a:r>
              <a:rPr lang="en-US" sz="1400" b="1" i="0" u="none" strike="noStrike" baseline="0" dirty="0">
                <a:latin typeface="Arial" panose="020B0604020202020204" pitchFamily="34" charset="0"/>
                <a:cs typeface="Arial" panose="020B0604020202020204" pitchFamily="34" charset="0"/>
              </a:rPr>
              <a:t>20</a:t>
            </a:r>
            <a:r>
              <a:rPr lang="en-US" sz="1400" b="0" i="0" u="none" strike="noStrike" baseline="0" dirty="0">
                <a:latin typeface="Arial" panose="020B0604020202020204" pitchFamily="34" charset="0"/>
                <a:cs typeface="Arial" panose="020B0604020202020204" pitchFamily="34" charset="0"/>
              </a:rPr>
              <a:t> Behold, I stand at the door, and knock: if any man hear my voice, and open the door, I will come in to him, and will sup with him, and he with me. </a:t>
            </a:r>
            <a:r>
              <a:rPr lang="en-US" sz="1400" b="1" i="0" u="none" strike="noStrike" baseline="0" dirty="0">
                <a:latin typeface="Arial" panose="020B0604020202020204" pitchFamily="34" charset="0"/>
                <a:cs typeface="Arial" panose="020B0604020202020204" pitchFamily="34" charset="0"/>
              </a:rPr>
              <a:t>21</a:t>
            </a:r>
            <a:r>
              <a:rPr lang="en-US" sz="1400" b="0" i="0" u="none" strike="noStrike" baseline="0" dirty="0">
                <a:latin typeface="Arial" panose="020B0604020202020204" pitchFamily="34" charset="0"/>
                <a:cs typeface="Arial" panose="020B0604020202020204" pitchFamily="34" charset="0"/>
              </a:rPr>
              <a:t> To him that </a:t>
            </a:r>
            <a:r>
              <a:rPr lang="en-US" sz="1400" b="0" i="0" u="none" strike="noStrike" baseline="0" dirty="0" err="1">
                <a:latin typeface="Arial" panose="020B0604020202020204" pitchFamily="34" charset="0"/>
                <a:cs typeface="Arial" panose="020B0604020202020204" pitchFamily="34" charset="0"/>
              </a:rPr>
              <a:t>overcometh</a:t>
            </a:r>
            <a:r>
              <a:rPr lang="en-US" sz="1400" b="0" i="0" u="none" strike="noStrike" baseline="0" dirty="0">
                <a:latin typeface="Arial" panose="020B0604020202020204" pitchFamily="34" charset="0"/>
                <a:cs typeface="Arial" panose="020B0604020202020204" pitchFamily="34" charset="0"/>
              </a:rPr>
              <a:t> will I grant to sit with me in my throne, even as I also overcame, and am set down with my Father in his throne. </a:t>
            </a:r>
            <a:r>
              <a:rPr lang="en-US" sz="1400" b="1" i="0" u="none" strike="noStrike" baseline="0" dirty="0">
                <a:latin typeface="Arial" panose="020B0604020202020204" pitchFamily="34" charset="0"/>
                <a:cs typeface="Arial" panose="020B0604020202020204" pitchFamily="34" charset="0"/>
              </a:rPr>
              <a:t>22</a:t>
            </a:r>
            <a:r>
              <a:rPr lang="en-US" sz="1400" b="0" i="0" u="none" strike="noStrike" baseline="0" dirty="0">
                <a:latin typeface="Arial" panose="020B0604020202020204" pitchFamily="34" charset="0"/>
                <a:cs typeface="Arial" panose="020B0604020202020204" pitchFamily="34" charset="0"/>
              </a:rPr>
              <a:t> He that hath an ear, let him hear what the Spirit saith unto the </a:t>
            </a:r>
            <a:r>
              <a:rPr lang="en-US" sz="1400" b="0" i="0" u="none" strike="noStrike" baseline="0" dirty="0" err="1">
                <a:latin typeface="Arial" panose="020B0604020202020204" pitchFamily="34" charset="0"/>
                <a:cs typeface="Arial" panose="020B0604020202020204" pitchFamily="34" charset="0"/>
              </a:rPr>
              <a:t>churchesand</a:t>
            </a:r>
            <a:r>
              <a:rPr lang="en-US" sz="1400" b="0" i="0" u="none" strike="noStrike" baseline="0" dirty="0">
                <a:latin typeface="Arial" panose="020B0604020202020204" pitchFamily="34" charset="0"/>
                <a:cs typeface="Arial" panose="020B0604020202020204" pitchFamily="34" charset="0"/>
              </a:rPr>
              <a:t> mammon (riches or wealth).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Hebrews 12:1-2 KJV 1 </a:t>
            </a:r>
            <a:r>
              <a:rPr lang="en-US" sz="1400" b="0" i="0" u="none" strike="noStrike" baseline="0" dirty="0">
                <a:latin typeface="Arial" panose="020B0604020202020204" pitchFamily="34" charset="0"/>
                <a:cs typeface="Arial" panose="020B0604020202020204" pitchFamily="34" charset="0"/>
              </a:rPr>
              <a:t>Wherefore seeing we also are compassed about with so great a cloud of witnesses, let us lay aside </a:t>
            </a:r>
            <a:r>
              <a:rPr lang="en-US" sz="1400" b="1" i="0" u="none" strike="noStrike" baseline="0" dirty="0">
                <a:latin typeface="Arial" panose="020B0604020202020204" pitchFamily="34" charset="0"/>
                <a:cs typeface="Arial" panose="020B0604020202020204" pitchFamily="34" charset="0"/>
              </a:rPr>
              <a:t>every weight</a:t>
            </a:r>
            <a:r>
              <a:rPr lang="en-US" sz="1400" b="0" i="0" u="none" strike="noStrike" baseline="0" dirty="0">
                <a:latin typeface="Arial" panose="020B0604020202020204" pitchFamily="34" charset="0"/>
                <a:cs typeface="Arial" panose="020B0604020202020204" pitchFamily="34" charset="0"/>
              </a:rPr>
              <a:t>, and the sin which doth so easily beset us, and let us run with patience the race that is set before us, </a:t>
            </a:r>
            <a:r>
              <a:rPr lang="en-US" sz="1400" b="1" i="0" u="none" strike="noStrike" baseline="0" dirty="0">
                <a:latin typeface="Arial" panose="020B0604020202020204" pitchFamily="34" charset="0"/>
                <a:cs typeface="Arial" panose="020B0604020202020204" pitchFamily="34" charset="0"/>
              </a:rPr>
              <a:t>2</a:t>
            </a:r>
            <a:r>
              <a:rPr lang="en-US" sz="1400" b="0" i="0" u="none" strike="noStrike" baseline="0" dirty="0">
                <a:latin typeface="Arial" panose="020B0604020202020204" pitchFamily="34" charset="0"/>
                <a:cs typeface="Arial" panose="020B0604020202020204" pitchFamily="34" charset="0"/>
              </a:rPr>
              <a:t> Looking unto Jesus the author and finisher of our faith; who for the joy that was set before him endured the cross, despising the shame, and is set down at the right hand of the throne of God.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19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2100325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2688" y="225425"/>
            <a:ext cx="5683250" cy="4262438"/>
          </a:xfrm>
        </p:spPr>
      </p:sp>
      <p:sp>
        <p:nvSpPr>
          <p:cNvPr id="3" name="Notes Placeholder 2"/>
          <p:cNvSpPr>
            <a:spLocks noGrp="1"/>
          </p:cNvSpPr>
          <p:nvPr>
            <p:ph type="body" idx="1"/>
          </p:nvPr>
        </p:nvSpPr>
        <p:spPr>
          <a:xfrm>
            <a:off x="7795" y="4487229"/>
            <a:ext cx="7305712" cy="5113972"/>
          </a:xfrm>
        </p:spPr>
        <p:txBody>
          <a:bodyPr>
            <a:normAutofit/>
          </a:bodyPr>
          <a:lstStyle/>
          <a:p>
            <a:endParaRPr lang="en-US" dirty="0"/>
          </a:p>
        </p:txBody>
      </p:sp>
      <p:sp>
        <p:nvSpPr>
          <p:cNvPr id="4" name="Date Placeholder 3"/>
          <p:cNvSpPr>
            <a:spLocks noGrp="1"/>
          </p:cNvSpPr>
          <p:nvPr>
            <p:ph type="dt" idx="1"/>
          </p:nvPr>
        </p:nvSpPr>
        <p:spPr/>
        <p:txBody>
          <a:bodyPr/>
          <a:lstStyle/>
          <a:p>
            <a:r>
              <a:rPr lang="en-US"/>
              <a:t>4/23/2023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a:t>
            </a:fld>
            <a:endParaRPr lang="en-US" dirty="0"/>
          </a:p>
        </p:txBody>
      </p:sp>
    </p:spTree>
    <p:extLst>
      <p:ext uri="{BB962C8B-B14F-4D97-AF65-F5344CB8AC3E}">
        <p14:creationId xmlns:p14="http://schemas.microsoft.com/office/powerpoint/2010/main" val="9328031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sz="1400" b="0"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Matthew 19:27-29 KJV 27 </a:t>
            </a:r>
            <a:r>
              <a:rPr lang="en-US" sz="1400" b="0" i="0" u="none" strike="noStrike" baseline="0" dirty="0">
                <a:latin typeface="Arial" panose="020B0604020202020204" pitchFamily="34" charset="0"/>
                <a:cs typeface="Arial" panose="020B0604020202020204" pitchFamily="34" charset="0"/>
              </a:rPr>
              <a:t>Then answered Peter and said unto him, Behold, we have forsaken all, and followed thee; what shall we have therefore? </a:t>
            </a:r>
            <a:r>
              <a:rPr lang="en-US" sz="1400" b="1" i="0" u="none" strike="noStrike" baseline="0" dirty="0">
                <a:latin typeface="Arial" panose="020B0604020202020204" pitchFamily="34" charset="0"/>
                <a:cs typeface="Arial" panose="020B0604020202020204" pitchFamily="34" charset="0"/>
              </a:rPr>
              <a:t>28 </a:t>
            </a:r>
            <a:r>
              <a:rPr lang="en-US" sz="1400" b="0" i="0" u="none" strike="noStrike" baseline="0" dirty="0">
                <a:latin typeface="Arial" panose="020B0604020202020204" pitchFamily="34" charset="0"/>
                <a:cs typeface="Arial" panose="020B0604020202020204" pitchFamily="34" charset="0"/>
              </a:rPr>
              <a:t>And Jesus said unto them, Verily I say unto you, That ye which have followed me, in the regeneration when the Son of man shall sit in the throne of his glory, ye also shall sit upon twelve thrones, judging the twelve tribes of Israel. </a:t>
            </a:r>
            <a:r>
              <a:rPr lang="en-US" sz="1400" b="1" i="0" u="none" strike="noStrike" baseline="0" dirty="0">
                <a:latin typeface="Arial" panose="020B0604020202020204" pitchFamily="34" charset="0"/>
                <a:cs typeface="Arial" panose="020B0604020202020204" pitchFamily="34" charset="0"/>
              </a:rPr>
              <a:t>29 </a:t>
            </a:r>
            <a:r>
              <a:rPr lang="en-US" sz="1400" b="0" i="0" u="none" strike="noStrike" baseline="0" dirty="0">
                <a:latin typeface="Arial" panose="020B0604020202020204" pitchFamily="34" charset="0"/>
                <a:cs typeface="Arial" panose="020B0604020202020204" pitchFamily="34" charset="0"/>
              </a:rPr>
              <a:t>And every one that hath forsaken houses, or brethren, or sisters, or father, or mother, or wife, or children, or lands, for my name's sake, shall receive an hundredfold, and shall inherit everlasting life.</a:t>
            </a:r>
          </a:p>
          <a:p>
            <a:endParaRPr lang="en-US" sz="1400" b="0"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20</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5112960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35038" y="225425"/>
            <a:ext cx="5683250" cy="4262438"/>
          </a:xfrm>
        </p:spPr>
      </p:sp>
      <p:sp>
        <p:nvSpPr>
          <p:cNvPr id="3" name="Notes Placeholder 2"/>
          <p:cNvSpPr>
            <a:spLocks noGrp="1"/>
          </p:cNvSpPr>
          <p:nvPr>
            <p:ph type="body" idx="1"/>
          </p:nvPr>
        </p:nvSpPr>
        <p:spPr>
          <a:xfrm>
            <a:off x="7795" y="4487229"/>
            <a:ext cx="7305712" cy="5113972"/>
          </a:xfrm>
        </p:spPr>
        <p:txBody>
          <a:bodyPr>
            <a:normAutofit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b="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b="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b="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10:34 </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4/23/2023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21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3</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202584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4</a:t>
            </a:fld>
            <a:endParaRPr lang="en-US"/>
          </a:p>
        </p:txBody>
      </p:sp>
      <p:sp>
        <p:nvSpPr>
          <p:cNvPr id="5" name="Date Placeholder 4">
            <a:extLst>
              <a:ext uri="{FF2B5EF4-FFF2-40B4-BE49-F238E27FC236}">
                <a16:creationId xmlns:a16="http://schemas.microsoft.com/office/drawing/2014/main" id="{9AC90173-2190-CBA2-8B3B-A3C7DD512278}"/>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912194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600" b="1" dirty="0">
                <a:latin typeface="Arial" panose="020B0604020202020204" pitchFamily="34" charset="0"/>
                <a:cs typeface="Arial" panose="020B0604020202020204" pitchFamily="34" charset="0"/>
              </a:rPr>
              <a:t>Matthew 28:18-20 NKJV 18 </a:t>
            </a:r>
            <a:r>
              <a:rPr lang="en-US" sz="1600" dirty="0">
                <a:latin typeface="Arial" panose="020B0604020202020204" pitchFamily="34" charset="0"/>
                <a:cs typeface="Arial" panose="020B0604020202020204" pitchFamily="34" charset="0"/>
              </a:rPr>
              <a:t>And Jesus came and spoke to them, saying, "All authority has been given to Me in heaven and on earth. </a:t>
            </a:r>
            <a:r>
              <a:rPr lang="en-US" sz="1600" b="1" dirty="0">
                <a:latin typeface="Arial" panose="020B0604020202020204" pitchFamily="34" charset="0"/>
                <a:cs typeface="Arial" panose="020B0604020202020204" pitchFamily="34" charset="0"/>
              </a:rPr>
              <a:t>19</a:t>
            </a:r>
            <a:r>
              <a:rPr lang="en-US" sz="1600" dirty="0">
                <a:latin typeface="Arial" panose="020B0604020202020204" pitchFamily="34" charset="0"/>
                <a:cs typeface="Arial" panose="020B0604020202020204" pitchFamily="34" charset="0"/>
              </a:rPr>
              <a:t> "Go therefore and make disciples of all the nations, baptizing them in the name of the Father and of the Son and of the Holy Spirit, </a:t>
            </a:r>
            <a:r>
              <a:rPr lang="en-US" sz="1600" b="1" dirty="0">
                <a:latin typeface="Arial" panose="020B0604020202020204" pitchFamily="34" charset="0"/>
                <a:cs typeface="Arial" panose="020B0604020202020204" pitchFamily="34" charset="0"/>
              </a:rPr>
              <a:t>20</a:t>
            </a:r>
            <a:r>
              <a:rPr lang="en-US" sz="1600" dirty="0">
                <a:latin typeface="Arial" panose="020B0604020202020204" pitchFamily="34" charset="0"/>
                <a:cs typeface="Arial" panose="020B0604020202020204" pitchFamily="34" charset="0"/>
              </a:rPr>
              <a:t> "teaching them to observe all things that I have commanded you; and lo, I am with you always, even to the end of the age." Amen.</a:t>
            </a:r>
          </a:p>
          <a:p>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1 Cor 4:16 </a:t>
            </a:r>
            <a:r>
              <a:rPr lang="en-US" sz="1600" dirty="0">
                <a:latin typeface="Arial" panose="020B0604020202020204" pitchFamily="34" charset="0"/>
                <a:cs typeface="Arial" panose="020B0604020202020204" pitchFamily="34" charset="0"/>
              </a:rPr>
              <a:t>Wherefore I beseech you, </a:t>
            </a:r>
            <a:r>
              <a:rPr lang="en-US" sz="1600" b="1" dirty="0">
                <a:latin typeface="Arial" panose="020B0604020202020204" pitchFamily="34" charset="0"/>
                <a:cs typeface="Arial" panose="020B0604020202020204" pitchFamily="34" charset="0"/>
              </a:rPr>
              <a:t>be ye followers of me.</a:t>
            </a:r>
          </a:p>
          <a:p>
            <a:r>
              <a:rPr lang="en-US" sz="1600" b="1" dirty="0">
                <a:latin typeface="Arial" panose="020B0604020202020204" pitchFamily="34" charset="0"/>
                <a:cs typeface="Arial" panose="020B0604020202020204" pitchFamily="34" charset="0"/>
              </a:rPr>
              <a:t>1 Cor 11:1 ¶ Be ye followers of me, even as I also am of Christ.</a:t>
            </a:r>
          </a:p>
          <a:p>
            <a:r>
              <a:rPr lang="en-US" sz="1600" b="1" dirty="0">
                <a:latin typeface="Arial" panose="020B0604020202020204" pitchFamily="34" charset="0"/>
                <a:cs typeface="Arial" panose="020B0604020202020204" pitchFamily="34" charset="0"/>
              </a:rPr>
              <a:t>Phil 3:17 ¶ </a:t>
            </a:r>
            <a:r>
              <a:rPr lang="en-US" sz="1600" b="0" dirty="0">
                <a:latin typeface="Arial" panose="020B0604020202020204" pitchFamily="34" charset="0"/>
                <a:cs typeface="Arial" panose="020B0604020202020204" pitchFamily="34" charset="0"/>
              </a:rPr>
              <a:t>Brethren, </a:t>
            </a:r>
            <a:r>
              <a:rPr lang="en-US" sz="1600" b="1" dirty="0">
                <a:latin typeface="Arial" panose="020B0604020202020204" pitchFamily="34" charset="0"/>
                <a:cs typeface="Arial" panose="020B0604020202020204" pitchFamily="34" charset="0"/>
              </a:rPr>
              <a:t>be followers together of me</a:t>
            </a:r>
            <a:r>
              <a:rPr lang="en-US" sz="1600" b="0" dirty="0">
                <a:latin typeface="Arial" panose="020B0604020202020204" pitchFamily="34" charset="0"/>
                <a:cs typeface="Arial" panose="020B0604020202020204" pitchFamily="34" charset="0"/>
              </a:rPr>
              <a:t>, and mark them which walk so </a:t>
            </a:r>
            <a:r>
              <a:rPr lang="en-US" sz="1600" b="1" dirty="0">
                <a:latin typeface="Arial" panose="020B0604020202020204" pitchFamily="34" charset="0"/>
                <a:cs typeface="Arial" panose="020B0604020202020204" pitchFamily="34" charset="0"/>
              </a:rPr>
              <a:t>as ye have us for an ensample</a:t>
            </a:r>
            <a:r>
              <a:rPr lang="en-US" sz="1600" b="0" dirty="0">
                <a:latin typeface="Arial" panose="020B0604020202020204" pitchFamily="34" charset="0"/>
                <a:cs typeface="Arial" panose="020B0604020202020204" pitchFamily="34" charset="0"/>
              </a:rPr>
              <a:t>.</a:t>
            </a:r>
          </a:p>
          <a:p>
            <a:endParaRPr lang="en-US" sz="1600"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5</a:t>
            </a:fld>
            <a:endParaRPr lang="en-US"/>
          </a:p>
        </p:txBody>
      </p:sp>
      <p:sp>
        <p:nvSpPr>
          <p:cNvPr id="5" name="Date Placeholder 4">
            <a:extLst>
              <a:ext uri="{FF2B5EF4-FFF2-40B4-BE49-F238E27FC236}">
                <a16:creationId xmlns:a16="http://schemas.microsoft.com/office/drawing/2014/main" id="{053910A8-E194-FBE1-EF42-374556719063}"/>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1426994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7488"/>
            <a:ext cx="4321175" cy="3240087"/>
          </a:xfrm>
        </p:spPr>
      </p:sp>
      <p:sp>
        <p:nvSpPr>
          <p:cNvPr id="3" name="Notes Placeholder 2"/>
          <p:cNvSpPr>
            <a:spLocks noGrp="1"/>
          </p:cNvSpPr>
          <p:nvPr>
            <p:ph type="body" idx="1"/>
          </p:nvPr>
        </p:nvSpPr>
        <p:spPr>
          <a:xfrm>
            <a:off x="0" y="3457575"/>
            <a:ext cx="7315200" cy="6143625"/>
          </a:xfrm>
        </p:spPr>
        <p:txBody>
          <a:bodyPr/>
          <a:lstStyle/>
          <a:p>
            <a:r>
              <a:rPr lang="en-US" sz="1800" b="1" i="0" u="none" strike="noStrike" baseline="0" dirty="0"/>
              <a:t>“Follow Me” and Become Fishers of Men</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4:18-20 NKJV 18 </a:t>
            </a:r>
            <a:r>
              <a:rPr lang="en-US" sz="1400" dirty="0">
                <a:latin typeface="Arial" panose="020B0604020202020204" pitchFamily="34" charset="0"/>
                <a:cs typeface="Arial" panose="020B0604020202020204" pitchFamily="34" charset="0"/>
              </a:rPr>
              <a:t>And Jesus, walking by the Sea of Galilee, saw two brothers, Simon called Peter, and Andrew his brother, casting a net into the sea; for they were fishermen. </a:t>
            </a:r>
            <a:r>
              <a:rPr lang="en-US" sz="1400" b="1" dirty="0">
                <a:latin typeface="Arial" panose="020B0604020202020204" pitchFamily="34" charset="0"/>
                <a:cs typeface="Arial" panose="020B0604020202020204" pitchFamily="34" charset="0"/>
              </a:rPr>
              <a:t>1</a:t>
            </a:r>
            <a:r>
              <a:rPr lang="en-US" sz="1400" dirty="0">
                <a:latin typeface="Arial" panose="020B0604020202020204" pitchFamily="34" charset="0"/>
                <a:cs typeface="Arial" panose="020B0604020202020204" pitchFamily="34" charset="0"/>
              </a:rPr>
              <a:t>9 Then He said to them, "Follow Me, and I will make you fishers of men."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They immediately left their nets and followed Him.</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4:21-22 NKJV 21 </a:t>
            </a:r>
            <a:r>
              <a:rPr lang="en-US" sz="1400" dirty="0">
                <a:latin typeface="Arial" panose="020B0604020202020204" pitchFamily="34" charset="0"/>
                <a:cs typeface="Arial" panose="020B0604020202020204" pitchFamily="34" charset="0"/>
              </a:rPr>
              <a:t>Going on from there, He saw two other brothers, </a:t>
            </a:r>
            <a:r>
              <a:rPr lang="en-US" sz="1400" b="1" dirty="0">
                <a:latin typeface="Arial" panose="020B0604020202020204" pitchFamily="34" charset="0"/>
                <a:cs typeface="Arial" panose="020B0604020202020204" pitchFamily="34" charset="0"/>
              </a:rPr>
              <a:t>James the son of Zebedee, and John his brother</a:t>
            </a:r>
            <a:r>
              <a:rPr lang="en-US" sz="1400" dirty="0">
                <a:latin typeface="Arial" panose="020B0604020202020204" pitchFamily="34" charset="0"/>
                <a:cs typeface="Arial" panose="020B0604020202020204" pitchFamily="34" charset="0"/>
              </a:rPr>
              <a:t>, in the boat with </a:t>
            </a:r>
            <a:r>
              <a:rPr lang="en-US" sz="1400" b="1" dirty="0">
                <a:latin typeface="Arial" panose="020B0604020202020204" pitchFamily="34" charset="0"/>
                <a:cs typeface="Arial" panose="020B0604020202020204" pitchFamily="34" charset="0"/>
              </a:rPr>
              <a:t>Zebedee their father</a:t>
            </a:r>
            <a:r>
              <a:rPr lang="en-US" sz="1400" dirty="0">
                <a:latin typeface="Arial" panose="020B0604020202020204" pitchFamily="34" charset="0"/>
                <a:cs typeface="Arial" panose="020B0604020202020204" pitchFamily="34" charset="0"/>
              </a:rPr>
              <a:t>, mending their nets. He called them, </a:t>
            </a:r>
            <a:r>
              <a:rPr lang="en-US" sz="1400" b="1" dirty="0">
                <a:latin typeface="Arial" panose="020B0604020202020204" pitchFamily="34" charset="0"/>
                <a:cs typeface="Arial" panose="020B0604020202020204" pitchFamily="34" charset="0"/>
              </a:rPr>
              <a:t>22</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and immediately they left the boat and their father, and followed Him.</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10:1-7 KJV 1</a:t>
            </a:r>
            <a:r>
              <a:rPr lang="en-US" sz="1400" dirty="0">
                <a:latin typeface="Arial" panose="020B0604020202020204" pitchFamily="34" charset="0"/>
                <a:cs typeface="Arial" panose="020B0604020202020204" pitchFamily="34" charset="0"/>
              </a:rPr>
              <a:t> And when he had called unto him his twelve disciples, he gave them power against unclean spirits, to cast them out, and to heal all manner of sickness and all manner of disease. </a:t>
            </a:r>
            <a:r>
              <a:rPr lang="en-US" sz="1400" b="1" dirty="0">
                <a:latin typeface="Arial" panose="020B0604020202020204" pitchFamily="34" charset="0"/>
                <a:cs typeface="Arial" panose="020B0604020202020204" pitchFamily="34" charset="0"/>
              </a:rPr>
              <a:t>2</a:t>
            </a:r>
            <a:r>
              <a:rPr lang="en-US" sz="1400" dirty="0">
                <a:latin typeface="Arial" panose="020B0604020202020204" pitchFamily="34" charset="0"/>
                <a:cs typeface="Arial" panose="020B0604020202020204" pitchFamily="34" charset="0"/>
              </a:rPr>
              <a:t> Now the names of the twelve apostles are these; The first, Simon, who is called Peter, and Andrew his brother; James the son of Zebedee, and John his brother; 3 Philip, and Bartholomew; Thomas, and Matthew the publican; James the son of Alphaeus, and </a:t>
            </a:r>
            <a:r>
              <a:rPr lang="en-US" sz="1400" dirty="0" err="1">
                <a:latin typeface="Arial" panose="020B0604020202020204" pitchFamily="34" charset="0"/>
                <a:cs typeface="Arial" panose="020B0604020202020204" pitchFamily="34" charset="0"/>
              </a:rPr>
              <a:t>Lebbaeus</a:t>
            </a:r>
            <a:r>
              <a:rPr lang="en-US" sz="1400" dirty="0">
                <a:latin typeface="Arial" panose="020B0604020202020204" pitchFamily="34" charset="0"/>
                <a:cs typeface="Arial" panose="020B0604020202020204" pitchFamily="34" charset="0"/>
              </a:rPr>
              <a:t>, whose surname was Thaddaeus;</a:t>
            </a:r>
            <a:r>
              <a:rPr lang="en-US" sz="1400" b="1" dirty="0">
                <a:latin typeface="Arial" panose="020B0604020202020204" pitchFamily="34" charset="0"/>
                <a:cs typeface="Arial" panose="020B0604020202020204" pitchFamily="34" charset="0"/>
              </a:rPr>
              <a:t> 4 </a:t>
            </a:r>
            <a:r>
              <a:rPr lang="en-US" sz="1400" dirty="0">
                <a:latin typeface="Arial" panose="020B0604020202020204" pitchFamily="34" charset="0"/>
                <a:cs typeface="Arial" panose="020B0604020202020204" pitchFamily="34" charset="0"/>
              </a:rPr>
              <a:t>Simon the Canaanite, and Judas Iscariot, who also betrayed him</a:t>
            </a:r>
            <a:r>
              <a:rPr lang="en-US" sz="1400" b="1" dirty="0">
                <a:latin typeface="Arial" panose="020B0604020202020204" pitchFamily="34" charset="0"/>
                <a:cs typeface="Arial" panose="020B0604020202020204" pitchFamily="34" charset="0"/>
              </a:rPr>
              <a:t>. 5 These twelve </a:t>
            </a:r>
            <a:r>
              <a:rPr lang="en-US" sz="1400" dirty="0">
                <a:latin typeface="Arial" panose="020B0604020202020204" pitchFamily="34" charset="0"/>
                <a:cs typeface="Arial" panose="020B0604020202020204" pitchFamily="34" charset="0"/>
              </a:rPr>
              <a:t>Jesus sent forth, and commanded them, saying, Go not into the way of the Gentiles, and into any city of the Samaritans enter ye not</a:t>
            </a:r>
            <a:r>
              <a:rPr lang="en-US" sz="1400" b="1" dirty="0">
                <a:latin typeface="Arial" panose="020B0604020202020204" pitchFamily="34" charset="0"/>
                <a:cs typeface="Arial" panose="020B0604020202020204" pitchFamily="34" charset="0"/>
              </a:rPr>
              <a:t>: 6 But go rather to the lost sheep of the house of Israel. 7 And as ye go, preach, saying, The kingdom of heaven is at hand.</a:t>
            </a:r>
          </a:p>
          <a:p>
            <a:endParaRPr lang="en-US" sz="140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28:19-20 KJV 19 Go ye therefore, and teach all nations, </a:t>
            </a:r>
            <a:r>
              <a:rPr lang="en-US" sz="1400" dirty="0">
                <a:latin typeface="Arial" panose="020B0604020202020204" pitchFamily="34" charset="0"/>
                <a:cs typeface="Arial" panose="020B0604020202020204" pitchFamily="34" charset="0"/>
              </a:rPr>
              <a:t>baptizing them 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dirty="0">
                <a:latin typeface="Arial" panose="020B0604020202020204" pitchFamily="34" charset="0"/>
                <a:cs typeface="Arial" panose="020B0604020202020204" pitchFamily="34" charset="0"/>
              </a:rPr>
              <a:t> Teaching them to observe all things whatsoever I have commanded you: and, lo, I am with you </a:t>
            </a:r>
            <a:r>
              <a:rPr lang="en-US" sz="1400" dirty="0" err="1">
                <a:latin typeface="Arial" panose="020B0604020202020204" pitchFamily="34" charset="0"/>
                <a:cs typeface="Arial" panose="020B0604020202020204" pitchFamily="34" charset="0"/>
              </a:rPr>
              <a:t>alway</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even unto the end of the world. Amen</a:t>
            </a:r>
          </a:p>
        </p:txBody>
      </p:sp>
      <p:sp>
        <p:nvSpPr>
          <p:cNvPr id="4" name="Slide Number Placeholder 3"/>
          <p:cNvSpPr>
            <a:spLocks noGrp="1"/>
          </p:cNvSpPr>
          <p:nvPr>
            <p:ph type="sldNum" sz="quarter" idx="5"/>
          </p:nvPr>
        </p:nvSpPr>
        <p:spPr/>
        <p:txBody>
          <a:bodyPr/>
          <a:lstStyle/>
          <a:p>
            <a:fld id="{9870EF2B-F8D3-4EBA-BC19-A7956F4EB46D}" type="slidenum">
              <a:rPr lang="en-US" smtClean="0"/>
              <a:t>6</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75161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66688"/>
            <a:ext cx="4321175" cy="3240087"/>
          </a:xfrm>
        </p:spPr>
      </p:sp>
      <p:sp>
        <p:nvSpPr>
          <p:cNvPr id="3" name="Notes Placeholder 2"/>
          <p:cNvSpPr>
            <a:spLocks noGrp="1"/>
          </p:cNvSpPr>
          <p:nvPr>
            <p:ph type="body" idx="1"/>
          </p:nvPr>
        </p:nvSpPr>
        <p:spPr>
          <a:xfrm>
            <a:off x="0" y="3406775"/>
            <a:ext cx="7315200" cy="6194425"/>
          </a:xfrm>
        </p:spPr>
        <p:txBody>
          <a:bodyPr/>
          <a:lstStyle/>
          <a:p>
            <a:r>
              <a:rPr lang="en-US" sz="1400" b="1" i="0" u="none" strike="noStrike" baseline="0" dirty="0"/>
              <a:t>“Follow Me” and Become Fishers of Me</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Matthew 28:19-20 KJV 19 </a:t>
            </a:r>
            <a:r>
              <a:rPr lang="en-US" sz="1400" b="0" dirty="0">
                <a:latin typeface="Arial" panose="020B0604020202020204" pitchFamily="34" charset="0"/>
                <a:cs typeface="Arial" panose="020B0604020202020204" pitchFamily="34" charset="0"/>
              </a:rPr>
              <a:t>Go ye therefore, and teach all nations, baptizing them in the name of the Father, and of the Son, and of the Holy Ghost: </a:t>
            </a:r>
            <a:r>
              <a:rPr lang="en-US" sz="1400" b="1" dirty="0">
                <a:latin typeface="Arial" panose="020B0604020202020204" pitchFamily="34" charset="0"/>
                <a:cs typeface="Arial" panose="020B0604020202020204" pitchFamily="34" charset="0"/>
              </a:rPr>
              <a:t>20</a:t>
            </a:r>
            <a:r>
              <a:rPr lang="en-US" sz="1400" b="0" dirty="0">
                <a:latin typeface="Arial" panose="020B0604020202020204" pitchFamily="34" charset="0"/>
                <a:cs typeface="Arial" panose="020B0604020202020204" pitchFamily="34" charset="0"/>
              </a:rPr>
              <a:t> Teaching them to observe all things whatsoever I have commanded you: and, lo, I am with you </a:t>
            </a:r>
            <a:r>
              <a:rPr lang="en-US" sz="1400" b="0" dirty="0" err="1">
                <a:latin typeface="Arial" panose="020B0604020202020204" pitchFamily="34" charset="0"/>
                <a:cs typeface="Arial" panose="020B0604020202020204" pitchFamily="34" charset="0"/>
              </a:rPr>
              <a:t>alway</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even unto the end of the world. Amen.</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James 3:1 NKJV 1 </a:t>
            </a:r>
            <a:r>
              <a:rPr lang="en-US" sz="1400" b="0" dirty="0">
                <a:latin typeface="Arial" panose="020B0604020202020204" pitchFamily="34" charset="0"/>
                <a:cs typeface="Arial" panose="020B0604020202020204" pitchFamily="34" charset="0"/>
              </a:rPr>
              <a:t>My brethren, </a:t>
            </a:r>
            <a:r>
              <a:rPr lang="en-US" sz="1400" b="1" dirty="0">
                <a:latin typeface="Arial" panose="020B0604020202020204" pitchFamily="34" charset="0"/>
                <a:cs typeface="Arial" panose="020B0604020202020204" pitchFamily="34" charset="0"/>
              </a:rPr>
              <a:t>let not many of you become teachers</a:t>
            </a:r>
            <a:r>
              <a:rPr lang="en-US" sz="1400" b="0" dirty="0">
                <a:latin typeface="Arial" panose="020B0604020202020204" pitchFamily="34" charset="0"/>
                <a:cs typeface="Arial" panose="020B0604020202020204" pitchFamily="34" charset="0"/>
              </a:rPr>
              <a:t>, knowing that we shall receive a stricter judgment.</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2 Timothy 2:1-2 NKJV 1</a:t>
            </a:r>
            <a:r>
              <a:rPr lang="en-US" sz="1400" b="0" dirty="0">
                <a:latin typeface="Arial" panose="020B0604020202020204" pitchFamily="34" charset="0"/>
                <a:cs typeface="Arial" panose="020B0604020202020204" pitchFamily="34" charset="0"/>
              </a:rPr>
              <a:t> You therefore, my son, be strong in the grace that is in Christ Jesus. </a:t>
            </a:r>
            <a:r>
              <a:rPr lang="en-US" sz="1400" b="1" dirty="0">
                <a:latin typeface="Arial" panose="020B0604020202020204" pitchFamily="34" charset="0"/>
                <a:cs typeface="Arial" panose="020B0604020202020204" pitchFamily="34" charset="0"/>
              </a:rPr>
              <a:t>2</a:t>
            </a:r>
            <a:r>
              <a:rPr lang="en-US" sz="1400" b="0" dirty="0">
                <a:latin typeface="Arial" panose="020B0604020202020204" pitchFamily="34" charset="0"/>
                <a:cs typeface="Arial" panose="020B0604020202020204" pitchFamily="34" charset="0"/>
              </a:rPr>
              <a:t> And the things that you have heard from me among many witnesses, </a:t>
            </a:r>
            <a:r>
              <a:rPr lang="en-US" sz="1400" b="1" dirty="0">
                <a:latin typeface="Arial" panose="020B0604020202020204" pitchFamily="34" charset="0"/>
                <a:cs typeface="Arial" panose="020B0604020202020204" pitchFamily="34" charset="0"/>
              </a:rPr>
              <a:t>commit these to faithful men who will be able to teach others also.</a:t>
            </a:r>
          </a:p>
          <a:p>
            <a:endParaRPr lang="en-US" sz="1400" b="1"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Colossians 4:3-6 NKJV 3 </a:t>
            </a:r>
            <a:r>
              <a:rPr lang="en-US" sz="1400" b="0" dirty="0">
                <a:latin typeface="Arial" panose="020B0604020202020204" pitchFamily="34" charset="0"/>
                <a:cs typeface="Arial" panose="020B0604020202020204" pitchFamily="34" charset="0"/>
              </a:rPr>
              <a:t>meanwhile praying also for us, </a:t>
            </a:r>
            <a:r>
              <a:rPr lang="en-US" sz="1400" b="1" dirty="0">
                <a:latin typeface="Arial" panose="020B0604020202020204" pitchFamily="34" charset="0"/>
                <a:cs typeface="Arial" panose="020B0604020202020204" pitchFamily="34" charset="0"/>
              </a:rPr>
              <a:t>that God would open to us a door for the word, to speak the mystery of Christ</a:t>
            </a:r>
            <a:r>
              <a:rPr lang="en-US" sz="1400" b="0" dirty="0">
                <a:latin typeface="Arial" panose="020B0604020202020204" pitchFamily="34" charset="0"/>
                <a:cs typeface="Arial" panose="020B0604020202020204" pitchFamily="34" charset="0"/>
              </a:rPr>
              <a:t>, for which I am also in chains,</a:t>
            </a:r>
            <a:r>
              <a:rPr lang="en-US" sz="1400" b="1" dirty="0">
                <a:latin typeface="Arial" panose="020B0604020202020204" pitchFamily="34" charset="0"/>
                <a:cs typeface="Arial" panose="020B0604020202020204" pitchFamily="34" charset="0"/>
              </a:rPr>
              <a:t> 4 </a:t>
            </a:r>
            <a:r>
              <a:rPr lang="en-US" sz="1400" b="0" dirty="0">
                <a:latin typeface="Arial" panose="020B0604020202020204" pitchFamily="34" charset="0"/>
                <a:cs typeface="Arial" panose="020B0604020202020204" pitchFamily="34" charset="0"/>
              </a:rPr>
              <a:t>that I may make it manifest, as I ought to speak. 5 Walk in wisdom toward those who are outside, redeeming the time. </a:t>
            </a:r>
            <a:r>
              <a:rPr lang="en-US" sz="1400" b="1" dirty="0">
                <a:latin typeface="Arial" panose="020B0604020202020204" pitchFamily="34" charset="0"/>
                <a:cs typeface="Arial" panose="020B0604020202020204" pitchFamily="34" charset="0"/>
              </a:rPr>
              <a:t>6</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Let your speech always be with grace, seasoned with salt, that you may know how you ought to answer each one.</a:t>
            </a:r>
          </a:p>
          <a:p>
            <a:endParaRPr lang="en-US" sz="1400" b="0" dirty="0">
              <a:latin typeface="Arial" panose="020B0604020202020204" pitchFamily="34" charset="0"/>
              <a:cs typeface="Arial" panose="020B0604020202020204" pitchFamily="34" charset="0"/>
            </a:endParaRPr>
          </a:p>
          <a:p>
            <a:r>
              <a:rPr lang="en-US" sz="1400" b="1" dirty="0">
                <a:latin typeface="Arial" panose="020B0604020202020204" pitchFamily="34" charset="0"/>
                <a:cs typeface="Arial" panose="020B0604020202020204" pitchFamily="34" charset="0"/>
              </a:rPr>
              <a:t>Mark 16:15-16 KJV 15 </a:t>
            </a:r>
            <a:r>
              <a:rPr lang="en-US" sz="1400" b="0" dirty="0">
                <a:latin typeface="Arial" panose="020B0604020202020204" pitchFamily="34" charset="0"/>
                <a:cs typeface="Arial" panose="020B0604020202020204" pitchFamily="34" charset="0"/>
              </a:rPr>
              <a:t>And he said unto them, </a:t>
            </a:r>
            <a:r>
              <a:rPr lang="en-US" sz="1400" b="1" dirty="0">
                <a:latin typeface="Arial" panose="020B0604020202020204" pitchFamily="34" charset="0"/>
                <a:cs typeface="Arial" panose="020B0604020202020204" pitchFamily="34" charset="0"/>
              </a:rPr>
              <a:t>Go ye into all the world, and preach the gospel to every creature</a:t>
            </a:r>
            <a:r>
              <a:rPr lang="en-US" sz="1400" b="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16 </a:t>
            </a:r>
            <a:r>
              <a:rPr lang="en-US" sz="1400" b="0" dirty="0">
                <a:latin typeface="Arial" panose="020B0604020202020204" pitchFamily="34" charset="0"/>
                <a:cs typeface="Arial" panose="020B0604020202020204" pitchFamily="34" charset="0"/>
              </a:rPr>
              <a:t>He that believeth and is baptized shall be saved; but he that believeth not shall be damned.</a:t>
            </a:r>
          </a:p>
          <a:p>
            <a:r>
              <a:rPr lang="en-US" sz="1400" b="1" dirty="0">
                <a:latin typeface="Arial" panose="020B0604020202020204" pitchFamily="34" charset="0"/>
                <a:cs typeface="Arial" panose="020B0604020202020204" pitchFamily="34" charset="0"/>
              </a:rPr>
              <a:t>Matthew 28:19-20 KJV 19 Go ye therefore, and teach all nations, </a:t>
            </a:r>
            <a:r>
              <a:rPr lang="en-US" sz="1400" b="0" dirty="0">
                <a:latin typeface="Arial" panose="020B0604020202020204" pitchFamily="34" charset="0"/>
                <a:cs typeface="Arial" panose="020B0604020202020204" pitchFamily="34" charset="0"/>
              </a:rPr>
              <a:t>baptizing them in the name of the Father, and of the Son, and of the Holy Ghost:</a:t>
            </a:r>
            <a:r>
              <a:rPr lang="en-US" sz="1400" b="1" dirty="0">
                <a:latin typeface="Arial" panose="020B0604020202020204" pitchFamily="34" charset="0"/>
                <a:cs typeface="Arial" panose="020B0604020202020204" pitchFamily="34" charset="0"/>
              </a:rPr>
              <a:t> 20 </a:t>
            </a:r>
            <a:r>
              <a:rPr lang="en-US" sz="1400" b="0" dirty="0">
                <a:latin typeface="Arial" panose="020B0604020202020204" pitchFamily="34" charset="0"/>
                <a:cs typeface="Arial" panose="020B0604020202020204" pitchFamily="34" charset="0"/>
              </a:rPr>
              <a:t>Teaching them to observe all things whatsoever I have commanded you: and, lo, I am with you </a:t>
            </a:r>
            <a:r>
              <a:rPr lang="en-US" sz="1400" b="0" dirty="0" err="1">
                <a:latin typeface="Arial" panose="020B0604020202020204" pitchFamily="34" charset="0"/>
                <a:cs typeface="Arial" panose="020B0604020202020204" pitchFamily="34" charset="0"/>
              </a:rPr>
              <a:t>alway</a:t>
            </a:r>
            <a:r>
              <a:rPr lang="en-US" sz="1400" b="0" dirty="0">
                <a:latin typeface="Arial" panose="020B0604020202020204" pitchFamily="34" charset="0"/>
                <a:cs typeface="Arial" panose="020B0604020202020204" pitchFamily="34" charset="0"/>
              </a:rPr>
              <a:t>, even unto the end of the world. Amen.</a:t>
            </a:r>
          </a:p>
        </p:txBody>
      </p:sp>
      <p:sp>
        <p:nvSpPr>
          <p:cNvPr id="4" name="Slide Number Placeholder 3"/>
          <p:cNvSpPr>
            <a:spLocks noGrp="1"/>
          </p:cNvSpPr>
          <p:nvPr>
            <p:ph type="sldNum" sz="quarter" idx="5"/>
          </p:nvPr>
        </p:nvSpPr>
        <p:spPr/>
        <p:txBody>
          <a:bodyPr/>
          <a:lstStyle/>
          <a:p>
            <a:fld id="{9870EF2B-F8D3-4EBA-BC19-A7956F4EB46D}" type="slidenum">
              <a:rPr lang="en-US" smtClean="0"/>
              <a:t>7</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3283978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800" b="1" i="0" u="none" strike="noStrike" baseline="0" dirty="0"/>
              <a:t>“Follow Me” and Become Fishers of Me</a:t>
            </a:r>
          </a:p>
          <a:p>
            <a:endParaRPr lang="en-US" sz="18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Philippians 2:15-16 KJV 15 </a:t>
            </a:r>
            <a:r>
              <a:rPr lang="en-US" sz="1400" b="0" i="0" u="none" strike="noStrike" baseline="0" dirty="0">
                <a:latin typeface="Arial" panose="020B0604020202020204" pitchFamily="34" charset="0"/>
                <a:cs typeface="Arial" panose="020B0604020202020204" pitchFamily="34" charset="0"/>
              </a:rPr>
              <a:t>That </a:t>
            </a:r>
            <a:r>
              <a:rPr lang="en-US" sz="1400" b="1" i="0" u="none" strike="noStrike" baseline="0" dirty="0">
                <a:latin typeface="Arial" panose="020B0604020202020204" pitchFamily="34" charset="0"/>
                <a:cs typeface="Arial" panose="020B0604020202020204" pitchFamily="34" charset="0"/>
              </a:rPr>
              <a:t>ye may be blameless and harmless, the sons of God, without rebuke, in the midst of a crooked and perverse nation, </a:t>
            </a:r>
            <a:r>
              <a:rPr lang="en-US" sz="1400" b="0" i="0" u="none" strike="noStrike" baseline="0" dirty="0">
                <a:latin typeface="Arial" panose="020B0604020202020204" pitchFamily="34" charset="0"/>
                <a:cs typeface="Arial" panose="020B0604020202020204" pitchFamily="34" charset="0"/>
              </a:rPr>
              <a:t>among whom ye shine as lights in the world; </a:t>
            </a:r>
            <a:r>
              <a:rPr lang="en-US" sz="1400" b="1" i="0" u="none" strike="noStrike" baseline="0" dirty="0">
                <a:latin typeface="Arial" panose="020B0604020202020204" pitchFamily="34" charset="0"/>
                <a:cs typeface="Arial" panose="020B0604020202020204" pitchFamily="34" charset="0"/>
              </a:rPr>
              <a:t>16</a:t>
            </a:r>
            <a:r>
              <a:rPr lang="en-US" sz="1400" b="0" i="0" u="none" strike="noStrike" baseline="0" dirty="0">
                <a:latin typeface="Arial" panose="020B0604020202020204" pitchFamily="34" charset="0"/>
                <a:cs typeface="Arial" panose="020B0604020202020204" pitchFamily="34" charset="0"/>
              </a:rPr>
              <a:t> </a:t>
            </a:r>
            <a:r>
              <a:rPr lang="en-US" sz="1400" b="1" i="0" u="none" strike="noStrike" baseline="0" dirty="0">
                <a:latin typeface="Arial" panose="020B0604020202020204" pitchFamily="34" charset="0"/>
                <a:cs typeface="Arial" panose="020B0604020202020204" pitchFamily="34" charset="0"/>
              </a:rPr>
              <a:t>Holding forth the word of life; </a:t>
            </a:r>
            <a:r>
              <a:rPr lang="en-US" sz="1400" b="0" i="0" u="none" strike="noStrike" baseline="0" dirty="0">
                <a:latin typeface="Arial" panose="020B0604020202020204" pitchFamily="34" charset="0"/>
                <a:cs typeface="Arial" panose="020B0604020202020204" pitchFamily="34" charset="0"/>
              </a:rPr>
              <a:t>that I may rejoice in the day of Christ, that I have not run in vain, neither </a:t>
            </a:r>
            <a:r>
              <a:rPr lang="en-US" sz="1400" b="0" i="0" u="none" strike="noStrike" baseline="0" dirty="0" err="1">
                <a:latin typeface="Arial" panose="020B0604020202020204" pitchFamily="34" charset="0"/>
                <a:cs typeface="Arial" panose="020B0604020202020204" pitchFamily="34" charset="0"/>
              </a:rPr>
              <a:t>laboured</a:t>
            </a:r>
            <a:r>
              <a:rPr lang="en-US" sz="1400" b="0" i="0" u="none" strike="noStrike" baseline="0" dirty="0">
                <a:latin typeface="Arial" panose="020B0604020202020204" pitchFamily="34" charset="0"/>
                <a:cs typeface="Arial" panose="020B0604020202020204" pitchFamily="34" charset="0"/>
              </a:rPr>
              <a:t> in vain.</a:t>
            </a:r>
          </a:p>
          <a:p>
            <a:endParaRPr lang="en-US" sz="1400" b="0"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1 Peter 3:15 KJV 15 </a:t>
            </a:r>
            <a:r>
              <a:rPr lang="en-US" sz="1400" b="0" i="0" u="none" strike="noStrike" baseline="0" dirty="0">
                <a:latin typeface="Arial" panose="020B0604020202020204" pitchFamily="34" charset="0"/>
                <a:cs typeface="Arial" panose="020B0604020202020204" pitchFamily="34" charset="0"/>
              </a:rPr>
              <a:t>But </a:t>
            </a:r>
            <a:r>
              <a:rPr lang="en-US" sz="1400" b="1" i="0" u="none" strike="noStrike" baseline="0" dirty="0">
                <a:latin typeface="Arial" panose="020B0604020202020204" pitchFamily="34" charset="0"/>
                <a:cs typeface="Arial" panose="020B0604020202020204" pitchFamily="34" charset="0"/>
              </a:rPr>
              <a:t>sanctify the Lord God in your hearts</a:t>
            </a:r>
            <a:r>
              <a:rPr lang="en-US" sz="1400" b="0" i="0" u="none" strike="noStrike" baseline="0" dirty="0">
                <a:latin typeface="Arial" panose="020B0604020202020204" pitchFamily="34" charset="0"/>
                <a:cs typeface="Arial" panose="020B0604020202020204" pitchFamily="34" charset="0"/>
              </a:rPr>
              <a:t>: and </a:t>
            </a:r>
            <a:r>
              <a:rPr lang="en-US" sz="1400" b="1" i="0" u="none" strike="noStrike" baseline="0" dirty="0">
                <a:latin typeface="Arial" panose="020B0604020202020204" pitchFamily="34" charset="0"/>
                <a:cs typeface="Arial" panose="020B0604020202020204" pitchFamily="34" charset="0"/>
              </a:rPr>
              <a:t>be ready always to give an answer to every man that </a:t>
            </a:r>
            <a:r>
              <a:rPr lang="en-US" sz="1400" b="1" i="0" u="none" strike="noStrike" baseline="0" dirty="0" err="1">
                <a:latin typeface="Arial" panose="020B0604020202020204" pitchFamily="34" charset="0"/>
                <a:cs typeface="Arial" panose="020B0604020202020204" pitchFamily="34" charset="0"/>
              </a:rPr>
              <a:t>asketh</a:t>
            </a:r>
            <a:r>
              <a:rPr lang="en-US" sz="1400" b="1" i="0" u="none" strike="noStrike" baseline="0" dirty="0">
                <a:latin typeface="Arial" panose="020B0604020202020204" pitchFamily="34" charset="0"/>
                <a:cs typeface="Arial" panose="020B0604020202020204" pitchFamily="34" charset="0"/>
              </a:rPr>
              <a:t> you a reason of the hope that is in you with meekness and fear: </a:t>
            </a:r>
          </a:p>
          <a:p>
            <a:endParaRPr lang="en-US" sz="1400" b="1" dirty="0">
              <a:latin typeface="Arial" panose="020B0604020202020204" pitchFamily="34" charset="0"/>
              <a:cs typeface="Arial" panose="020B0604020202020204" pitchFamily="34" charset="0"/>
            </a:endParaRPr>
          </a:p>
          <a:p>
            <a:pPr algn="l"/>
            <a:endParaRPr lang="en-US" sz="1400" b="1" i="0"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8</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751446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631825"/>
            <a:ext cx="4321175" cy="3240088"/>
          </a:xfrm>
        </p:spPr>
      </p:sp>
      <p:sp>
        <p:nvSpPr>
          <p:cNvPr id="3" name="Notes Placeholder 2"/>
          <p:cNvSpPr>
            <a:spLocks noGrp="1"/>
          </p:cNvSpPr>
          <p:nvPr>
            <p:ph type="body" idx="1"/>
          </p:nvPr>
        </p:nvSpPr>
        <p:spPr>
          <a:xfrm>
            <a:off x="0" y="4022011"/>
            <a:ext cx="7315200" cy="5579189"/>
          </a:xfrm>
        </p:spPr>
        <p:txBody>
          <a:bodyPr/>
          <a:lstStyle/>
          <a:p>
            <a:r>
              <a:rPr lang="en-US" sz="1400" b="1" i="0" u="none" strike="noStrike" baseline="0" dirty="0">
                <a:latin typeface="Arial" panose="020B0604020202020204" pitchFamily="34" charset="0"/>
                <a:cs typeface="Arial" panose="020B0604020202020204" pitchFamily="34" charset="0"/>
              </a:rPr>
              <a:t>“Follow Me” and Become Fishers of 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baseline="0" dirty="0">
                <a:latin typeface="Arial" panose="020B0604020202020204" pitchFamily="34" charset="0"/>
                <a:cs typeface="Arial" panose="020B0604020202020204" pitchFamily="34" charset="0"/>
              </a:rPr>
              <a:t>Matthew 28:19-20 NKJV 19 </a:t>
            </a:r>
            <a:r>
              <a:rPr lang="en-US" sz="1400" b="0" i="0" u="none" strike="noStrike" baseline="0" dirty="0">
                <a:latin typeface="Arial" panose="020B0604020202020204" pitchFamily="34" charset="0"/>
                <a:cs typeface="Arial" panose="020B0604020202020204" pitchFamily="34" charset="0"/>
              </a:rPr>
              <a:t>"Go therefore and make disciples of all the nations, baptizing them in the name of the Father and of the Son and of the Holy Spirit, 20 "teaching them to observe all things that I have commanded you; and lo, I am with you always, even </a:t>
            </a:r>
            <a:r>
              <a:rPr lang="en-US" sz="1400" b="1" i="0" u="none" strike="noStrike" baseline="0" dirty="0">
                <a:latin typeface="Arial" panose="020B0604020202020204" pitchFamily="34" charset="0"/>
                <a:cs typeface="Arial" panose="020B0604020202020204" pitchFamily="34" charset="0"/>
              </a:rPr>
              <a:t>to the end of the age." Amen.</a:t>
            </a:r>
          </a:p>
          <a:p>
            <a:endParaRPr lang="en-US" sz="1400" b="1" i="0" u="none" strike="noStrike" baseline="0" dirty="0">
              <a:latin typeface="Arial" panose="020B0604020202020204" pitchFamily="34" charset="0"/>
              <a:cs typeface="Arial" panose="020B0604020202020204" pitchFamily="34" charset="0"/>
            </a:endParaRPr>
          </a:p>
          <a:p>
            <a:r>
              <a:rPr lang="en-US" sz="1400" b="1" i="0" u="none" strike="noStrike" baseline="0" dirty="0">
                <a:latin typeface="Arial" panose="020B0604020202020204" pitchFamily="34" charset="0"/>
                <a:cs typeface="Arial" panose="020B0604020202020204" pitchFamily="34" charset="0"/>
              </a:rPr>
              <a:t>Colossians 4:6 KJV 6 </a:t>
            </a:r>
            <a:r>
              <a:rPr lang="en-US" sz="1400" b="0" i="0" u="none" strike="noStrike" baseline="0" dirty="0">
                <a:latin typeface="Arial" panose="020B0604020202020204" pitchFamily="34" charset="0"/>
                <a:cs typeface="Arial" panose="020B0604020202020204" pitchFamily="34" charset="0"/>
              </a:rPr>
              <a:t>Let your speech be </a:t>
            </a:r>
            <a:r>
              <a:rPr lang="en-US" sz="1400" b="0" i="0" u="none" strike="noStrike" baseline="0" dirty="0" err="1">
                <a:latin typeface="Arial" panose="020B0604020202020204" pitchFamily="34" charset="0"/>
                <a:cs typeface="Arial" panose="020B0604020202020204" pitchFamily="34" charset="0"/>
              </a:rPr>
              <a:t>alway</a:t>
            </a:r>
            <a:r>
              <a:rPr lang="en-US" sz="1400" b="0" i="0" u="none" strike="noStrike" baseline="0" dirty="0">
                <a:latin typeface="Arial" panose="020B0604020202020204" pitchFamily="34" charset="0"/>
                <a:cs typeface="Arial" panose="020B0604020202020204" pitchFamily="34" charset="0"/>
              </a:rPr>
              <a:t> with grace, seasoned with salt, that ye may know how ye ought to answer every man.</a:t>
            </a:r>
          </a:p>
          <a:p>
            <a:endParaRPr lang="en-US" sz="1400" b="1" i="1" u="none" strike="noStrike" baseline="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9870EF2B-F8D3-4EBA-BC19-A7956F4EB46D}" type="slidenum">
              <a:rPr lang="en-US" smtClean="0"/>
              <a:t>9</a:t>
            </a:fld>
            <a:endParaRPr lang="en-US"/>
          </a:p>
        </p:txBody>
      </p:sp>
      <p:sp>
        <p:nvSpPr>
          <p:cNvPr id="5" name="Date Placeholder 4">
            <a:extLst>
              <a:ext uri="{FF2B5EF4-FFF2-40B4-BE49-F238E27FC236}">
                <a16:creationId xmlns:a16="http://schemas.microsoft.com/office/drawing/2014/main" id="{586DF046-FEAB-98F4-E9B4-489C182FF72A}"/>
              </a:ext>
            </a:extLst>
          </p:cNvPr>
          <p:cNvSpPr>
            <a:spLocks noGrp="1"/>
          </p:cNvSpPr>
          <p:nvPr>
            <p:ph type="dt" idx="1"/>
          </p:nvPr>
        </p:nvSpPr>
        <p:spPr/>
        <p:txBody>
          <a:bodyPr/>
          <a:lstStyle/>
          <a:p>
            <a:r>
              <a:rPr lang="en-US"/>
              <a:t>4/23/2023 AM</a:t>
            </a:r>
          </a:p>
        </p:txBody>
      </p:sp>
    </p:spTree>
    <p:extLst>
      <p:ext uri="{BB962C8B-B14F-4D97-AF65-F5344CB8AC3E}">
        <p14:creationId xmlns:p14="http://schemas.microsoft.com/office/powerpoint/2010/main" val="1853903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smtClean="0"/>
              <a:t>4/23/2023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smtClean="0"/>
              <a:t>‹#›</a:t>
            </a:fld>
            <a:endParaRPr lang="en-US" dirty="0"/>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2241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020904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96281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814508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93514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190640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22213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26452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0023141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72822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4/23/2023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914600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96DFF08F-DC6B-4601-B491-B0F83F6DD2DA}" type="datetimeFigureOut">
              <a:rPr lang="en-US" smtClean="0"/>
              <a:pPr/>
              <a:t>4/23/2023</a:t>
            </a:fld>
            <a:endParaRPr lang="en-US" dirty="0"/>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en-US" dirty="0"/>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4237848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48A5-57F0-5D9B-D2A3-5E835A52E29A}"/>
              </a:ext>
            </a:extLst>
          </p:cNvPr>
          <p:cNvSpPr>
            <a:spLocks noGrp="1" noRot="1" noMove="1" noResize="1" noEditPoints="1" noAdjustHandles="1" noChangeArrowheads="1" noChangeShapeType="1"/>
          </p:cNvSpPr>
          <p:nvPr>
            <p:ph type="ctrTitle"/>
          </p:nvPr>
        </p:nvSpPr>
        <p:spPr/>
        <p:txBody>
          <a:bodyPr/>
          <a:lstStyle/>
          <a:p>
            <a:r>
              <a:rPr lang="en-US" i="1" dirty="0">
                <a:latin typeface="Candara" panose="020E0502030303020204" pitchFamily="34" charset="0"/>
                <a:cs typeface="Calibri" panose="020F0502020204030204" pitchFamily="34" charset="0"/>
              </a:rPr>
              <a:t>“follow me”</a:t>
            </a:r>
          </a:p>
        </p:txBody>
      </p:sp>
      <p:sp>
        <p:nvSpPr>
          <p:cNvPr id="3" name="Subtitle 2">
            <a:extLst>
              <a:ext uri="{FF2B5EF4-FFF2-40B4-BE49-F238E27FC236}">
                <a16:creationId xmlns:a16="http://schemas.microsoft.com/office/drawing/2014/main" id="{AC4D04A4-2682-6D2D-E441-F1BBF7ED8460}"/>
              </a:ext>
            </a:extLst>
          </p:cNvPr>
          <p:cNvSpPr>
            <a:spLocks noGrp="1"/>
          </p:cNvSpPr>
          <p:nvPr>
            <p:ph type="subTitle" idx="1"/>
          </p:nvPr>
        </p:nvSpPr>
        <p:spPr>
          <a:xfrm>
            <a:off x="1282148" y="3810643"/>
            <a:ext cx="6575895" cy="549965"/>
          </a:xfrm>
        </p:spPr>
        <p:txBody>
          <a:bodyPr>
            <a:normAutofit/>
          </a:bodyPr>
          <a:lstStyle/>
          <a:p>
            <a:r>
              <a:rPr lang="en-US" sz="2800" dirty="0">
                <a:latin typeface="Candara" panose="020E0502030303020204" pitchFamily="34" charset="0"/>
              </a:rPr>
              <a:t>Matthew 4:18-20</a:t>
            </a:r>
          </a:p>
        </p:txBody>
      </p:sp>
    </p:spTree>
    <p:extLst>
      <p:ext uri="{BB962C8B-B14F-4D97-AF65-F5344CB8AC3E}">
        <p14:creationId xmlns:p14="http://schemas.microsoft.com/office/powerpoint/2010/main" val="2127745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12" presetClass="entr" presetSubtype="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7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17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702507" cy="782619"/>
          </a:xfrm>
        </p:spPr>
        <p:txBody>
          <a:bodyPr>
            <a:normAutofit/>
          </a:bodyPr>
          <a:lstStyle/>
          <a:p>
            <a:r>
              <a:rPr lang="en-US" sz="5000" b="1" i="1" dirty="0">
                <a:latin typeface="Candara" panose="020E0502030303020204" pitchFamily="34" charset="0"/>
              </a:rPr>
              <a:t>Let the Dead Bury the Dead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3" y="1258920"/>
            <a:ext cx="7702507" cy="5599080"/>
          </a:xfrm>
        </p:spPr>
        <p:txBody>
          <a:bodyPr>
            <a:normAutofit/>
          </a:bodyPr>
          <a:lstStyle/>
          <a:p>
            <a:pPr marL="34290" indent="0">
              <a:buNone/>
            </a:pPr>
            <a:r>
              <a:rPr lang="en-US" sz="3600" b="1" dirty="0">
                <a:solidFill>
                  <a:schemeClr val="tx1"/>
                </a:solidFill>
                <a:latin typeface="Candara" panose="020E0502030303020204" pitchFamily="34" charset="0"/>
              </a:rPr>
              <a:t>When called by Jesus to follow Him one disciple wanted to bury is father who had just died </a:t>
            </a:r>
            <a:r>
              <a:rPr lang="en-US" sz="3600" dirty="0">
                <a:solidFill>
                  <a:schemeClr val="tx1"/>
                </a:solidFill>
                <a:latin typeface="Candara" panose="020E0502030303020204" pitchFamily="34" charset="0"/>
              </a:rPr>
              <a:t>- Matthew 8:21-22</a:t>
            </a:r>
          </a:p>
          <a:p>
            <a:pPr marL="274320" lvl="1" indent="-274320">
              <a:spcBef>
                <a:spcPts val="500"/>
              </a:spcBef>
              <a:buFont typeface="Wingdings" panose="05000000000000000000" pitchFamily="2" charset="2"/>
              <a:buChar char="§"/>
            </a:pPr>
            <a:r>
              <a:rPr lang="en-US" sz="2900" dirty="0">
                <a:solidFill>
                  <a:schemeClr val="tx1"/>
                </a:solidFill>
                <a:latin typeface="Candara" panose="020E0502030303020204" pitchFamily="34" charset="0"/>
              </a:rPr>
              <a:t>Jesus’ statement seems like a response lacking compassion to one who just lost his father </a:t>
            </a:r>
          </a:p>
          <a:p>
            <a:pPr marL="274320" lvl="1" indent="-274320">
              <a:spcBef>
                <a:spcPts val="500"/>
              </a:spcBef>
              <a:buFont typeface="Wingdings" panose="05000000000000000000" pitchFamily="2" charset="2"/>
              <a:buChar char="§"/>
            </a:pPr>
            <a:r>
              <a:rPr lang="en-US" sz="2900" dirty="0">
                <a:solidFill>
                  <a:schemeClr val="tx1"/>
                </a:solidFill>
                <a:latin typeface="Candara" panose="020E0502030303020204" pitchFamily="34" charset="0"/>
              </a:rPr>
              <a:t>Jesus teaches that His followers we must put Him before all things in this life, even close family - Matthew 10:37-38</a:t>
            </a:r>
          </a:p>
          <a:p>
            <a:pPr marL="274320" lvl="1" indent="-274320">
              <a:spcBef>
                <a:spcPts val="500"/>
              </a:spcBef>
              <a:buFont typeface="Wingdings" panose="05000000000000000000" pitchFamily="2" charset="2"/>
              <a:buChar char="§"/>
            </a:pPr>
            <a:r>
              <a:rPr lang="en-US" sz="2900" dirty="0">
                <a:solidFill>
                  <a:schemeClr val="tx1"/>
                </a:solidFill>
                <a:latin typeface="Candara" panose="020E0502030303020204" pitchFamily="34" charset="0"/>
              </a:rPr>
              <a:t>We must fulfil our responsibilities to our families, but our relationship with Jesus and our spiritual duties must come first</a:t>
            </a:r>
          </a:p>
          <a:p>
            <a:pPr marL="480060" lvl="2" indent="-274320">
              <a:spcBef>
                <a:spcPts val="500"/>
              </a:spcBef>
              <a:buFont typeface="Wingdings" panose="05000000000000000000" pitchFamily="2" charset="2"/>
              <a:buChar char="§"/>
            </a:pPr>
            <a:r>
              <a:rPr lang="en-US" sz="2300" dirty="0">
                <a:solidFill>
                  <a:schemeClr val="tx1"/>
                </a:solidFill>
                <a:latin typeface="Candara" panose="020E0502030303020204" pitchFamily="34" charset="0"/>
              </a:rPr>
              <a:t>Colossians 3:18-24</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BC02E561-4D00-9F0C-A382-9F5945B9D088}"/>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6497678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603672" cy="782619"/>
          </a:xfrm>
        </p:spPr>
        <p:txBody>
          <a:bodyPr>
            <a:normAutofit/>
          </a:bodyPr>
          <a:lstStyle/>
          <a:p>
            <a:r>
              <a:rPr lang="en-US" sz="5000" b="1" i="1" dirty="0">
                <a:latin typeface="Candara" panose="020E0502030303020204" pitchFamily="34" charset="0"/>
              </a:rPr>
              <a:t>Let the Dead Bury the Dead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41456"/>
            <a:ext cx="7473896" cy="5585012"/>
          </a:xfrm>
        </p:spPr>
        <p:txBody>
          <a:bodyPr>
            <a:normAutofit/>
          </a:bodyPr>
          <a:lstStyle/>
          <a:p>
            <a:pPr marL="34290" indent="0">
              <a:buNone/>
            </a:pPr>
            <a:r>
              <a:rPr lang="en-US" sz="3600" b="1" dirty="0">
                <a:solidFill>
                  <a:schemeClr val="tx1"/>
                </a:solidFill>
                <a:latin typeface="Candara" panose="020E0502030303020204" pitchFamily="34" charset="0"/>
              </a:rPr>
              <a:t>When called by Jesus to follow Him one disciple wanted to bury is father who had just died </a:t>
            </a:r>
            <a:r>
              <a:rPr lang="en-US" sz="3600" dirty="0">
                <a:solidFill>
                  <a:schemeClr val="tx1"/>
                </a:solidFill>
                <a:latin typeface="Candara" panose="020E0502030303020204" pitchFamily="34" charset="0"/>
              </a:rPr>
              <a:t>- Matthew 8:21-22</a:t>
            </a:r>
          </a:p>
          <a:p>
            <a:pPr marL="274320" lvl="1" indent="-274320">
              <a:spcBef>
                <a:spcPts val="600"/>
              </a:spcBef>
              <a:buFont typeface="Wingdings" panose="05000000000000000000" pitchFamily="2" charset="2"/>
              <a:buChar char="§"/>
            </a:pPr>
            <a:r>
              <a:rPr lang="en-US" sz="3100" dirty="0">
                <a:solidFill>
                  <a:schemeClr val="tx1"/>
                </a:solidFill>
                <a:latin typeface="Candara" panose="020E0502030303020204" pitchFamily="34" charset="0"/>
              </a:rPr>
              <a:t>Jesus demonstrates following Him is to be of prime importance by His statement concerning His family - Matthew 12:46-50</a:t>
            </a:r>
          </a:p>
          <a:p>
            <a:pPr marL="274320" lvl="1" indent="-274320">
              <a:spcBef>
                <a:spcPts val="600"/>
              </a:spcBef>
              <a:buFont typeface="Wingdings" panose="05000000000000000000" pitchFamily="2" charset="2"/>
              <a:buChar char="§"/>
            </a:pPr>
            <a:r>
              <a:rPr lang="en-US" sz="3100" dirty="0">
                <a:solidFill>
                  <a:schemeClr val="tx1"/>
                </a:solidFill>
                <a:latin typeface="Candara" panose="020E0502030303020204" pitchFamily="34" charset="0"/>
              </a:rPr>
              <a:t>While family is important, following Jesus is more important</a:t>
            </a:r>
          </a:p>
          <a:p>
            <a:pPr marL="274320" lvl="1" indent="-274320">
              <a:spcBef>
                <a:spcPts val="600"/>
              </a:spcBef>
              <a:buFont typeface="Wingdings" panose="05000000000000000000" pitchFamily="2" charset="2"/>
              <a:buChar char="§"/>
            </a:pPr>
            <a:r>
              <a:rPr lang="en-US" sz="3100" dirty="0">
                <a:solidFill>
                  <a:schemeClr val="tx1"/>
                </a:solidFill>
                <a:latin typeface="Candara" panose="020E0502030303020204" pitchFamily="34" charset="0"/>
              </a:rPr>
              <a:t>When we follow Jesus, we are a member of God’s family of likeminded followers who encourage us in difficult times</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C096ADA9-FD4C-D271-1FF0-0883C6441573}"/>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15140872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695568" cy="782619"/>
          </a:xfrm>
        </p:spPr>
        <p:txBody>
          <a:bodyPr>
            <a:normAutofit/>
          </a:bodyPr>
          <a:lstStyle/>
          <a:p>
            <a:r>
              <a:rPr lang="en-US" sz="5000" b="1" i="1" dirty="0">
                <a:latin typeface="Candara" panose="020E0502030303020204" pitchFamily="34" charset="0"/>
              </a:rPr>
              <a:t>First, Work For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473896" cy="5585012"/>
          </a:xfrm>
        </p:spPr>
        <p:txBody>
          <a:bodyPr>
            <a:normAutofit/>
          </a:bodyPr>
          <a:lstStyle/>
          <a:p>
            <a:pPr marL="34290" indent="0">
              <a:buNone/>
            </a:pPr>
            <a:r>
              <a:rPr lang="en-US" sz="3600" b="1" dirty="0">
                <a:solidFill>
                  <a:schemeClr val="tx1"/>
                </a:solidFill>
                <a:latin typeface="Candara" panose="020E0502030303020204" pitchFamily="34" charset="0"/>
              </a:rPr>
              <a:t>When Jesus called Matthew, a tax collector to follow Him,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he forsook all, and rose up and followed Him</a:t>
            </a:r>
            <a:r>
              <a:rPr lang="en-US" sz="3600" b="1" i="1" dirty="0">
                <a:solidFill>
                  <a:schemeClr val="tx1"/>
                </a:solidFill>
                <a:latin typeface="Candara" panose="020E0502030303020204" pitchFamily="34" charset="0"/>
              </a:rPr>
              <a:t>”</a:t>
            </a:r>
          </a:p>
          <a:p>
            <a:pPr marL="640080" lvl="1" indent="-274320">
              <a:spcBef>
                <a:spcPts val="0"/>
              </a:spcBef>
              <a:buFont typeface="Wingdings" panose="05000000000000000000" pitchFamily="2" charset="2"/>
              <a:buChar char="§"/>
            </a:pPr>
            <a:r>
              <a:rPr lang="en-US" sz="3400" dirty="0">
                <a:solidFill>
                  <a:schemeClr val="tx1"/>
                </a:solidFill>
                <a:latin typeface="Candara" panose="020E0502030303020204" pitchFamily="34" charset="0"/>
              </a:rPr>
              <a:t>Matthew 9:9; </a:t>
            </a:r>
            <a:r>
              <a:rPr lang="en-US" sz="3200" dirty="0">
                <a:solidFill>
                  <a:schemeClr val="tx1"/>
                </a:solidFill>
                <a:latin typeface="Candara" panose="020E0502030303020204" pitchFamily="34" charset="0"/>
              </a:rPr>
              <a:t>cf. Luke 5:27-32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Jesus calls Matthew for the same reason He called Peter and Andrew - to preach the gospel - Matthew 10:1-7</a:t>
            </a:r>
          </a:p>
          <a:p>
            <a:pPr marL="274320"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The lesson is, that we are not to abandon our secular work, but we are to work to support ourselves and those we have responsibility to support</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EC95FDD8-821C-A31E-F573-CC7F73031668}"/>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28607124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695568" cy="782619"/>
          </a:xfrm>
        </p:spPr>
        <p:txBody>
          <a:bodyPr>
            <a:normAutofit/>
          </a:bodyPr>
          <a:lstStyle/>
          <a:p>
            <a:r>
              <a:rPr lang="en-US" sz="5000" b="1" i="1" dirty="0">
                <a:latin typeface="Candara" panose="020E0502030303020204" pitchFamily="34" charset="0"/>
              </a:rPr>
              <a:t>First, Work For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09926"/>
            <a:ext cx="7348710" cy="5585012"/>
          </a:xfrm>
        </p:spPr>
        <p:txBody>
          <a:bodyPr>
            <a:normAutofit/>
          </a:bodyPr>
          <a:lstStyle/>
          <a:p>
            <a:pPr marL="34290" indent="0">
              <a:buNone/>
            </a:pPr>
            <a:r>
              <a:rPr lang="en-US" sz="3600" b="1" dirty="0">
                <a:solidFill>
                  <a:schemeClr val="tx1"/>
                </a:solidFill>
                <a:latin typeface="Candara" panose="020E0502030303020204" pitchFamily="34" charset="0"/>
              </a:rPr>
              <a:t>Paul was an example of one who worked to support himself while preaching </a:t>
            </a:r>
            <a:r>
              <a:rPr lang="en-US" sz="3600" dirty="0">
                <a:solidFill>
                  <a:schemeClr val="tx1"/>
                </a:solidFill>
                <a:latin typeface="Candara" panose="020E0502030303020204" pitchFamily="34" charset="0"/>
              </a:rPr>
              <a:t>- 2 Thessalonians 3:7-10</a:t>
            </a:r>
          </a:p>
          <a:p>
            <a:pPr>
              <a:buFont typeface="Wingdings" panose="05000000000000000000" pitchFamily="2" charset="2"/>
              <a:buChar char="§"/>
            </a:pPr>
            <a:r>
              <a:rPr lang="en-US" sz="3200" dirty="0">
                <a:solidFill>
                  <a:schemeClr val="tx1"/>
                </a:solidFill>
                <a:latin typeface="Candara" panose="020E0502030303020204" pitchFamily="34" charset="0"/>
              </a:rPr>
              <a:t> He taught that disciples who will not work are </a:t>
            </a:r>
            <a:r>
              <a:rPr lang="en-US" sz="3200" b="1" i="1" dirty="0">
                <a:solidFill>
                  <a:schemeClr val="tx1"/>
                </a:solidFill>
                <a:latin typeface="Candara" panose="020E0502030303020204" pitchFamily="34" charset="0"/>
              </a:rPr>
              <a:t>“walking disorderly” </a:t>
            </a:r>
            <a:r>
              <a:rPr lang="en-US" sz="3200" dirty="0">
                <a:solidFill>
                  <a:schemeClr val="tx1"/>
                </a:solidFill>
                <a:latin typeface="Candara" panose="020E0502030303020204" pitchFamily="34" charset="0"/>
              </a:rPr>
              <a:t>and are to be noted and corrected - vss. 11-15 </a:t>
            </a:r>
          </a:p>
          <a:p>
            <a:pPr>
              <a:buFont typeface="Wingdings" panose="05000000000000000000" pitchFamily="2" charset="2"/>
              <a:buChar char="§"/>
            </a:pPr>
            <a:r>
              <a:rPr lang="en-US" sz="3200" dirty="0">
                <a:solidFill>
                  <a:schemeClr val="tx1"/>
                </a:solidFill>
                <a:latin typeface="Candara" panose="020E0502030303020204" pitchFamily="34" charset="0"/>
              </a:rPr>
              <a:t> He taught that anyone who does not provide for their own, has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denied the faith, and is worse than an infidel (unbeliever)</a:t>
            </a:r>
            <a:r>
              <a:rPr lang="en-US" sz="3200" b="1" i="1" dirty="0">
                <a:solidFill>
                  <a:schemeClr val="tx1"/>
                </a:solidFill>
                <a:latin typeface="Candara" panose="020E0502030303020204" pitchFamily="34" charset="0"/>
              </a:rPr>
              <a:t>” - </a:t>
            </a:r>
            <a:r>
              <a:rPr lang="en-US" sz="3200" dirty="0">
                <a:solidFill>
                  <a:schemeClr val="tx1"/>
                </a:solidFill>
                <a:latin typeface="Candara" panose="020E0502030303020204" pitchFamily="34" charset="0"/>
              </a:rPr>
              <a:t>1 Timothy 5:8</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AE04B7B1-AAC1-C793-91C2-3CB3E9A3E4AD}"/>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3334600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81579"/>
            <a:ext cx="6695567" cy="782619"/>
          </a:xfrm>
        </p:spPr>
        <p:txBody>
          <a:bodyPr>
            <a:normAutofit/>
          </a:bodyPr>
          <a:lstStyle/>
          <a:p>
            <a:r>
              <a:rPr lang="en-US" sz="5000" b="1" i="1" dirty="0">
                <a:latin typeface="Candara" panose="020E0502030303020204" pitchFamily="34" charset="0"/>
              </a:rPr>
              <a:t>First, Work For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38062"/>
            <a:ext cx="7460758" cy="5345621"/>
          </a:xfrm>
        </p:spPr>
        <p:txBody>
          <a:bodyPr>
            <a:normAutofit/>
          </a:bodyPr>
          <a:lstStyle/>
          <a:p>
            <a:pPr marL="34290" indent="0">
              <a:buNone/>
            </a:pPr>
            <a:r>
              <a:rPr lang="en-US" sz="3600" b="1" dirty="0">
                <a:solidFill>
                  <a:schemeClr val="tx1"/>
                </a:solidFill>
                <a:latin typeface="Candara" panose="020E0502030303020204" pitchFamily="34" charset="0"/>
              </a:rPr>
              <a:t>One’s work to support himself and his family must be…</a:t>
            </a:r>
            <a:endParaRPr lang="en-US" sz="3600" dirty="0">
              <a:solidFill>
                <a:schemeClr val="tx1"/>
              </a:solidFill>
              <a:latin typeface="Candara" panose="020E0502030303020204" pitchFamily="34" charset="0"/>
            </a:endParaRP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 Done with diligence - Colossians 3:23</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 Must be observed with the proper priority - </a:t>
            </a:r>
            <a:r>
              <a:rPr lang="en-US" sz="3200" b="1" dirty="0">
                <a:solidFill>
                  <a:schemeClr val="tx1"/>
                </a:solidFill>
                <a:latin typeface="Candara" panose="020E0502030303020204" pitchFamily="34" charset="0"/>
              </a:rPr>
              <a:t>THE LORD COMES FIRST!</a:t>
            </a:r>
          </a:p>
          <a:p>
            <a:pPr lvl="1">
              <a:spcBef>
                <a:spcPts val="0"/>
              </a:spcBef>
              <a:buFont typeface="Wingdings" panose="05000000000000000000" pitchFamily="2" charset="2"/>
              <a:buChar char="§"/>
            </a:pPr>
            <a:r>
              <a:rPr lang="en-US" sz="3000" dirty="0">
                <a:solidFill>
                  <a:schemeClr val="tx1"/>
                </a:solidFill>
                <a:latin typeface="Candara" panose="020E0502030303020204" pitchFamily="34" charset="0"/>
              </a:rPr>
              <a:t> Matthew 6:24-34</a:t>
            </a:r>
          </a:p>
          <a:p>
            <a:pPr>
              <a:spcBef>
                <a:spcPts val="600"/>
              </a:spcBef>
              <a:buFont typeface="Wingdings" panose="05000000000000000000" pitchFamily="2" charset="2"/>
              <a:buChar char="§"/>
            </a:pPr>
            <a:r>
              <a:rPr lang="en-US" sz="3200" dirty="0">
                <a:solidFill>
                  <a:schemeClr val="tx1"/>
                </a:solidFill>
                <a:latin typeface="Candara" panose="020E0502030303020204" pitchFamily="34" charset="0"/>
              </a:rPr>
              <a:t> Jesus taught this principle in the parable about the rich farmer (a </a:t>
            </a:r>
            <a:r>
              <a:rPr lang="en-US" sz="3200" b="1" i="1" dirty="0">
                <a:solidFill>
                  <a:schemeClr val="tx1"/>
                </a:solidFill>
                <a:latin typeface="Candara" panose="020E0502030303020204" pitchFamily="34" charset="0"/>
              </a:rPr>
              <a:t>“fool”</a:t>
            </a:r>
            <a:r>
              <a:rPr lang="en-US" sz="3200" dirty="0">
                <a:solidFill>
                  <a:schemeClr val="tx1"/>
                </a:solidFill>
                <a:latin typeface="Candara" panose="020E0502030303020204" pitchFamily="34" charset="0"/>
              </a:rPr>
              <a:t>) who was physically blessed so richly but neglected his soul and God who provides all blessings -  Luke 12:16-21; James 1:17</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D15E1FE1-9AC6-041E-C2AD-4138DDB58B31}"/>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38934609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695568" cy="782619"/>
          </a:xfrm>
        </p:spPr>
        <p:txBody>
          <a:bodyPr>
            <a:normAutofit/>
          </a:bodyPr>
          <a:lstStyle/>
          <a:p>
            <a:r>
              <a:rPr lang="en-US" sz="5000" b="1" i="1" dirty="0">
                <a:latin typeface="Candara" panose="020E0502030303020204" pitchFamily="34" charset="0"/>
              </a:rPr>
              <a:t>First, Work For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38062"/>
            <a:ext cx="7460758" cy="5585012"/>
          </a:xfrm>
        </p:spPr>
        <p:txBody>
          <a:bodyPr>
            <a:normAutofit/>
          </a:bodyPr>
          <a:lstStyle/>
          <a:p>
            <a:pPr marL="34290" indent="0">
              <a:buNone/>
            </a:pPr>
            <a:r>
              <a:rPr lang="en-US" sz="3600" b="1" dirty="0">
                <a:solidFill>
                  <a:schemeClr val="tx1"/>
                </a:solidFill>
                <a:latin typeface="Candara" panose="020E0502030303020204" pitchFamily="34" charset="0"/>
              </a:rPr>
              <a:t>The work of a follower of Jesus is to </a:t>
            </a:r>
            <a:r>
              <a:rPr lang="en-US" sz="3600" b="1" dirty="0" err="1">
                <a:solidFill>
                  <a:schemeClr val="tx1"/>
                </a:solidFill>
                <a:latin typeface="Candara" panose="020E0502030303020204" pitchFamily="34" charset="0"/>
              </a:rPr>
              <a:t>to</a:t>
            </a:r>
            <a:r>
              <a:rPr lang="en-US" sz="3600" b="1" dirty="0">
                <a:solidFill>
                  <a:schemeClr val="tx1"/>
                </a:solidFill>
                <a:latin typeface="Candara" panose="020E0502030303020204" pitchFamily="34" charset="0"/>
              </a:rPr>
              <a:t> focus on spiritual things…</a:t>
            </a:r>
            <a:endParaRPr lang="en-US" sz="3600" dirty="0">
              <a:solidFill>
                <a:schemeClr val="tx1"/>
              </a:solidFill>
              <a:latin typeface="Candara" panose="020E0502030303020204" pitchFamily="34" charset="0"/>
            </a:endParaRPr>
          </a:p>
          <a:p>
            <a:pPr>
              <a:buFont typeface="Wingdings" panose="05000000000000000000" pitchFamily="2" charset="2"/>
              <a:buChar char="§"/>
            </a:pPr>
            <a:r>
              <a:rPr lang="en-US" sz="3200" dirty="0">
                <a:solidFill>
                  <a:schemeClr val="tx1"/>
                </a:solidFill>
                <a:latin typeface="Candara" panose="020E0502030303020204" pitchFamily="34" charset="0"/>
              </a:rPr>
              <a:t> The apostle Paul wrote - </a:t>
            </a:r>
            <a:r>
              <a:rPr lang="en-US" sz="3200" b="1" i="1" dirty="0">
                <a:solidFill>
                  <a:schemeClr val="tx1"/>
                </a:solidFill>
                <a:latin typeface="Candara" panose="020E0502030303020204" pitchFamily="34" charset="0"/>
              </a:rPr>
              <a:t>“</a:t>
            </a:r>
            <a:r>
              <a:rPr lang="en-US" sz="3200" b="1" i="1" u="sng" dirty="0">
                <a:solidFill>
                  <a:schemeClr val="tx1"/>
                </a:solidFill>
                <a:latin typeface="Candara" panose="020E0502030303020204" pitchFamily="34" charset="0"/>
              </a:rPr>
              <a:t>For we are his workmanship, created in Christ Jesus unto good works, which God hath before ordained that we should walk in them</a:t>
            </a:r>
            <a:r>
              <a:rPr lang="en-US" sz="3200" b="1" i="1" dirty="0">
                <a:solidFill>
                  <a:schemeClr val="tx1"/>
                </a:solidFill>
                <a:latin typeface="Candara" panose="020E0502030303020204" pitchFamily="34" charset="0"/>
              </a:rPr>
              <a:t>”</a:t>
            </a:r>
          </a:p>
          <a:p>
            <a:pPr lvl="2" indent="-274320">
              <a:spcBef>
                <a:spcPts val="0"/>
              </a:spcBef>
              <a:buFont typeface="Wingdings" panose="05000000000000000000" pitchFamily="2" charset="2"/>
              <a:buChar char="§"/>
            </a:pPr>
            <a:r>
              <a:rPr lang="en-US" sz="2600"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Ephesians 2:10</a:t>
            </a:r>
          </a:p>
          <a:p>
            <a:pPr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As servants of the Lord, we must do all things according to His will - Colossians 3:17</a:t>
            </a:r>
          </a:p>
          <a:p>
            <a:pPr lvl="1"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We have responsibilities in this life, but we are to put the work for the Lord </a:t>
            </a:r>
            <a:r>
              <a:rPr lang="en-US" sz="3000" b="1" i="1" dirty="0">
                <a:solidFill>
                  <a:schemeClr val="tx1"/>
                </a:solidFill>
                <a:latin typeface="Candara" panose="020E0502030303020204" pitchFamily="34" charset="0"/>
              </a:rPr>
              <a:t>FIRST</a:t>
            </a:r>
            <a:r>
              <a:rPr lang="en-US" sz="3000" dirty="0">
                <a:solidFill>
                  <a:schemeClr val="tx1"/>
                </a:solidFill>
                <a:latin typeface="Candara" panose="020E0502030303020204" pitchFamily="34" charset="0"/>
              </a:rPr>
              <a:t>!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11ED518B-D138-8BC3-D1E2-F4410C6A22B3}"/>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1806830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5987060" cy="782619"/>
          </a:xfrm>
        </p:spPr>
        <p:txBody>
          <a:bodyPr>
            <a:normAutofit/>
          </a:bodyPr>
          <a:lstStyle/>
          <a:p>
            <a:r>
              <a:rPr lang="en-US" sz="5000" b="1" i="1" dirty="0">
                <a:latin typeface="Candara" panose="020E0502030303020204" pitchFamily="34" charset="0"/>
              </a:rPr>
              <a:t>Take Up Your Cross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3" y="1238061"/>
            <a:ext cx="7702507" cy="5317485"/>
          </a:xfrm>
        </p:spPr>
        <p:txBody>
          <a:bodyPr>
            <a:normAutofit/>
          </a:bodyPr>
          <a:lstStyle/>
          <a:p>
            <a:pPr marL="34290" indent="0">
              <a:buNone/>
            </a:pPr>
            <a:r>
              <a:rPr lang="en-US" sz="3600" b="1" dirty="0">
                <a:solidFill>
                  <a:schemeClr val="tx1"/>
                </a:solidFill>
                <a:latin typeface="Candara" panose="020E0502030303020204" pitchFamily="34" charset="0"/>
              </a:rPr>
              <a:t>If we follow Jesus, we must do as He taught in Matthew 16:24-25</a:t>
            </a:r>
          </a:p>
          <a:p>
            <a:pPr marL="274320" indent="-274320">
              <a:buFont typeface="Wingdings" panose="05000000000000000000" pitchFamily="2" charset="2"/>
              <a:buChar char="§"/>
            </a:pPr>
            <a:r>
              <a:rPr lang="en-US" sz="3000" dirty="0">
                <a:solidFill>
                  <a:schemeClr val="tx1"/>
                </a:solidFill>
                <a:latin typeface="Candara" panose="020E0502030303020204" pitchFamily="34" charset="0"/>
              </a:rPr>
              <a:t>This statement by Jesus is an expectation or command - He said. if </a:t>
            </a:r>
            <a:r>
              <a:rPr lang="en-US" sz="3000" b="1" i="1" dirty="0">
                <a:solidFill>
                  <a:schemeClr val="tx1"/>
                </a:solidFill>
                <a:latin typeface="Candara" panose="020E0502030303020204" pitchFamily="34" charset="0"/>
              </a:rPr>
              <a:t>“any man” </a:t>
            </a:r>
            <a:r>
              <a:rPr lang="en-US" sz="3000" dirty="0">
                <a:solidFill>
                  <a:schemeClr val="tx1"/>
                </a:solidFill>
                <a:latin typeface="Candara" panose="020E0502030303020204" pitchFamily="34" charset="0"/>
              </a:rPr>
              <a:t>or </a:t>
            </a:r>
            <a:r>
              <a:rPr lang="en-US" sz="3000" b="1" i="1" dirty="0">
                <a:solidFill>
                  <a:schemeClr val="tx1"/>
                </a:solidFill>
                <a:latin typeface="Candara" panose="020E0502030303020204" pitchFamily="34" charset="0"/>
              </a:rPr>
              <a:t>“anyone” </a:t>
            </a:r>
            <a:r>
              <a:rPr lang="en-US" sz="3000" dirty="0">
                <a:solidFill>
                  <a:schemeClr val="tx1"/>
                </a:solidFill>
                <a:latin typeface="Candara" panose="020E0502030303020204" pitchFamily="34" charset="0"/>
              </a:rPr>
              <a:t>- to fail to do this is unacceptable</a:t>
            </a:r>
          </a:p>
          <a:p>
            <a:pPr marL="274320" indent="-274320">
              <a:buFont typeface="Wingdings" panose="05000000000000000000" pitchFamily="2" charset="2"/>
              <a:buChar char="§"/>
            </a:pPr>
            <a:r>
              <a:rPr lang="en-US" sz="3000" dirty="0">
                <a:solidFill>
                  <a:schemeClr val="tx1"/>
                </a:solidFill>
                <a:latin typeface="Candara" panose="020E0502030303020204" pitchFamily="34" charset="0"/>
              </a:rPr>
              <a:t>Jesus gave an example by laying down His life on the cross for us</a:t>
            </a:r>
          </a:p>
          <a:p>
            <a:pPr marL="274320" indent="-274320">
              <a:buFont typeface="Wingdings" panose="05000000000000000000" pitchFamily="2" charset="2"/>
              <a:buChar char="§"/>
            </a:pPr>
            <a:r>
              <a:rPr lang="en-US" sz="3000" dirty="0">
                <a:solidFill>
                  <a:schemeClr val="tx1"/>
                </a:solidFill>
                <a:latin typeface="Candara" panose="020E0502030303020204" pitchFamily="34" charset="0"/>
              </a:rPr>
              <a:t>Paul reminded the Philippians of this when he wrote of the humility and obedience of Jesus</a:t>
            </a:r>
            <a:r>
              <a:rPr lang="en-US" sz="3000" b="1" i="1" dirty="0">
                <a:solidFill>
                  <a:schemeClr val="tx1"/>
                </a:solidFill>
                <a:latin typeface="Candara" panose="020E0502030303020204" pitchFamily="34" charset="0"/>
              </a:rPr>
              <a:t> “to the point of death, even the death of the cross”</a:t>
            </a:r>
            <a:r>
              <a:rPr lang="en-US" sz="3200" b="1" i="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 Philippians 2:5-8</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43A81D71-9CE5-9806-1BD3-1B49640A7544}"/>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33869564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984671" cy="782619"/>
          </a:xfrm>
        </p:spPr>
        <p:txBody>
          <a:bodyPr>
            <a:normAutofit/>
          </a:bodyPr>
          <a:lstStyle/>
          <a:p>
            <a:r>
              <a:rPr lang="en-US" sz="5000" b="1" i="1" dirty="0">
                <a:latin typeface="Candara" panose="020E0502030303020204" pitchFamily="34" charset="0"/>
              </a:rPr>
              <a:t>Take Up Your Cross</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3" y="1238062"/>
            <a:ext cx="7702507" cy="5577734"/>
          </a:xfrm>
        </p:spPr>
        <p:txBody>
          <a:bodyPr>
            <a:noAutofit/>
          </a:bodyPr>
          <a:lstStyle/>
          <a:p>
            <a:pPr marL="34290" indent="0">
              <a:buNone/>
            </a:pPr>
            <a:r>
              <a:rPr lang="en-US" sz="3600" b="1" dirty="0">
                <a:solidFill>
                  <a:schemeClr val="tx1"/>
                </a:solidFill>
                <a:latin typeface="Candara" panose="020E0502030303020204" pitchFamily="34" charset="0"/>
              </a:rPr>
              <a:t>If we follow Jesus, we must do as He taught in Matthew 16:24-25</a:t>
            </a:r>
          </a:p>
          <a:p>
            <a:pPr marL="274320"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To take up our cross, we must be willing to do the same for Jesus</a:t>
            </a:r>
          </a:p>
          <a:p>
            <a:pPr marL="274320"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Paul affirmed his willingness to take up his cross - Galatians 2:20</a:t>
            </a:r>
          </a:p>
          <a:p>
            <a:pPr marL="274320" indent="-274320">
              <a:spcBef>
                <a:spcPts val="600"/>
              </a:spcBef>
              <a:buFont typeface="Wingdings" panose="05000000000000000000" pitchFamily="2" charset="2"/>
              <a:buChar char="§"/>
            </a:pPr>
            <a:r>
              <a:rPr lang="en-US" sz="3000" dirty="0">
                <a:solidFill>
                  <a:schemeClr val="tx1"/>
                </a:solidFill>
                <a:latin typeface="Candara" panose="020E0502030303020204" pitchFamily="34" charset="0"/>
              </a:rPr>
              <a:t>This means we must be willing to suffer in the flesh as Jesus did and be </a:t>
            </a:r>
            <a:r>
              <a:rPr lang="en-US" sz="3000" b="1" i="1" dirty="0">
                <a:solidFill>
                  <a:schemeClr val="tx1"/>
                </a:solidFill>
                <a:latin typeface="Candara" panose="020E0502030303020204" pitchFamily="34" charset="0"/>
              </a:rPr>
              <a:t>“partakers (sharers) of Christ sufferings”</a:t>
            </a:r>
          </a:p>
          <a:p>
            <a:pPr marL="651510" lvl="2"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1 Peter 4:1, 13</a:t>
            </a:r>
          </a:p>
          <a:p>
            <a:pPr marL="445770" lvl="1" indent="-274320">
              <a:spcBef>
                <a:spcPts val="0"/>
              </a:spcBef>
              <a:buFont typeface="Wingdings" panose="05000000000000000000" pitchFamily="2" charset="2"/>
              <a:buChar char="§"/>
            </a:pPr>
            <a:r>
              <a:rPr lang="en-US" sz="3000" dirty="0">
                <a:solidFill>
                  <a:schemeClr val="tx1"/>
                </a:solidFill>
                <a:latin typeface="Candara" panose="020E0502030303020204" pitchFamily="34" charset="0"/>
              </a:rPr>
              <a:t>We must be willing to suffer to be proper followers of Christ</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a:extLst>
              <a:ext uri="{FF2B5EF4-FFF2-40B4-BE49-F238E27FC236}">
                <a16:creationId xmlns:a16="http://schemas.microsoft.com/office/drawing/2014/main" id="{79D809FB-8B8A-6458-84D7-A795D5C0DD3A}"/>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27979521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8" y="490370"/>
            <a:ext cx="7832283" cy="782619"/>
          </a:xfrm>
        </p:spPr>
        <p:txBody>
          <a:bodyPr>
            <a:normAutofit/>
          </a:bodyPr>
          <a:lstStyle/>
          <a:p>
            <a:r>
              <a:rPr lang="en-US" sz="5000" b="1" i="1" dirty="0">
                <a:latin typeface="Candara" panose="020E0502030303020204" pitchFamily="34" charset="0"/>
              </a:rPr>
              <a:t>Become Perfect in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09926"/>
            <a:ext cx="7559474" cy="5585012"/>
          </a:xfrm>
        </p:spPr>
        <p:txBody>
          <a:bodyPr>
            <a:normAutofit/>
          </a:bodyPr>
          <a:lstStyle/>
          <a:p>
            <a:pPr marL="0" indent="0">
              <a:buNone/>
            </a:pPr>
            <a:r>
              <a:rPr lang="en-US" sz="3600" b="1" dirty="0">
                <a:solidFill>
                  <a:schemeClr val="tx1"/>
                </a:solidFill>
                <a:latin typeface="Candara" panose="020E0502030303020204" pitchFamily="34" charset="0"/>
              </a:rPr>
              <a:t>Jesus was asked by a young man what g00d thing he should do to have eternal life </a:t>
            </a:r>
            <a:r>
              <a:rPr lang="en-US" sz="3600" dirty="0">
                <a:solidFill>
                  <a:schemeClr val="tx1"/>
                </a:solidFill>
                <a:latin typeface="Candara" panose="020E0502030303020204" pitchFamily="34" charset="0"/>
              </a:rPr>
              <a:t>- Matthew 19:16-22</a:t>
            </a:r>
          </a:p>
          <a:p>
            <a:pPr marL="274320" indent="-274320">
              <a:buFont typeface="Wingdings" panose="05000000000000000000" pitchFamily="2" charset="2"/>
              <a:buChar char="§"/>
            </a:pPr>
            <a:r>
              <a:rPr lang="en-US" sz="3200" dirty="0">
                <a:solidFill>
                  <a:schemeClr val="tx1"/>
                </a:solidFill>
                <a:latin typeface="Candara" panose="020E0502030303020204" pitchFamily="34" charset="0"/>
              </a:rPr>
              <a:t>The question he asked was a worthy question, but Jesus could see in the heart of this man and gave him the answer he did </a:t>
            </a:r>
            <a:r>
              <a:rPr lang="en-US" sz="3200">
                <a:solidFill>
                  <a:schemeClr val="tx1"/>
                </a:solidFill>
                <a:latin typeface="Candara" panose="020E0502030303020204" pitchFamily="34" charset="0"/>
              </a:rPr>
              <a:t>not like and </a:t>
            </a:r>
            <a:r>
              <a:rPr lang="en-US" sz="3200" dirty="0">
                <a:solidFill>
                  <a:schemeClr val="tx1"/>
                </a:solidFill>
                <a:latin typeface="Candara" panose="020E0502030303020204" pitchFamily="34" charset="0"/>
              </a:rPr>
              <a:t>which saddened him...</a:t>
            </a:r>
          </a:p>
          <a:p>
            <a:pPr marL="445770" lvl="1" indent="-274320">
              <a:spcBef>
                <a:spcPts val="600"/>
              </a:spcBef>
              <a:buFont typeface="Wingdings" panose="05000000000000000000" pitchFamily="2" charset="2"/>
              <a:buChar char="§"/>
            </a:pPr>
            <a:r>
              <a:rPr lang="en-US" sz="2900" b="1" u="sng" dirty="0">
                <a:solidFill>
                  <a:schemeClr val="tx1"/>
                </a:solidFill>
                <a:latin typeface="Candara" panose="020E0502030303020204" pitchFamily="34" charset="0"/>
              </a:rPr>
              <a:t>The ANSWER</a:t>
            </a:r>
            <a:r>
              <a:rPr lang="en-US" sz="2900" dirty="0">
                <a:solidFill>
                  <a:schemeClr val="tx1"/>
                </a:solidFill>
                <a:latin typeface="Candara" panose="020E0502030303020204" pitchFamily="34" charset="0"/>
              </a:rPr>
              <a:t>: </a:t>
            </a:r>
            <a:r>
              <a:rPr lang="en-US" sz="2900" b="1" i="1" dirty="0">
                <a:solidFill>
                  <a:schemeClr val="tx1"/>
                </a:solidFill>
                <a:latin typeface="Candara" panose="020E0502030303020204" pitchFamily="34" charset="0"/>
              </a:rPr>
              <a:t>“if thou wilt be perfect, go and sell all thou hast and give to the poor and thou shall have treasure in heaven and come and </a:t>
            </a:r>
            <a:r>
              <a:rPr lang="en-US" sz="2900" b="1" i="1" u="sng" dirty="0">
                <a:solidFill>
                  <a:schemeClr val="tx1"/>
                </a:solidFill>
                <a:latin typeface="Candara" panose="020E0502030303020204" pitchFamily="34" charset="0"/>
              </a:rPr>
              <a:t>follow me</a:t>
            </a:r>
            <a:r>
              <a:rPr lang="en-US" sz="2900" b="1" i="1" dirty="0">
                <a:solidFill>
                  <a:schemeClr val="tx1"/>
                </a:solidFill>
                <a:latin typeface="Candara" panose="020E0502030303020204" pitchFamily="34" charset="0"/>
              </a:rPr>
              <a:t>” </a:t>
            </a:r>
            <a:r>
              <a:rPr lang="en-US" sz="2900" dirty="0">
                <a:solidFill>
                  <a:schemeClr val="tx1"/>
                </a:solidFill>
                <a:latin typeface="Candara" panose="020E0502030303020204" pitchFamily="34" charset="0"/>
              </a:rPr>
              <a:t>- vs. 21</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1F6BB761-2349-A33B-3AC6-309EE699946E}"/>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579263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69"/>
            <a:ext cx="7748674" cy="782619"/>
          </a:xfrm>
        </p:spPr>
        <p:txBody>
          <a:bodyPr>
            <a:normAutofit/>
          </a:bodyPr>
          <a:lstStyle/>
          <a:p>
            <a:r>
              <a:rPr lang="en-US" sz="5000" b="1" i="1" dirty="0">
                <a:latin typeface="Candara" panose="020E0502030303020204" pitchFamily="34" charset="0"/>
              </a:rPr>
              <a:t>Become Perfect in the Lord</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09926"/>
            <a:ext cx="7489136" cy="5585012"/>
          </a:xfrm>
        </p:spPr>
        <p:txBody>
          <a:bodyPr>
            <a:normAutofit/>
          </a:bodyPr>
          <a:lstStyle/>
          <a:p>
            <a:pPr marL="0" indent="0">
              <a:buNone/>
            </a:pPr>
            <a:r>
              <a:rPr lang="en-US" sz="3600" b="1" dirty="0">
                <a:solidFill>
                  <a:schemeClr val="tx1"/>
                </a:solidFill>
                <a:latin typeface="Candara" panose="020E0502030303020204" pitchFamily="34" charset="0"/>
              </a:rPr>
              <a:t>We cann0t allow riches or any other thing to hinder us from following Jesus </a:t>
            </a:r>
            <a:r>
              <a:rPr lang="en-US" sz="3600" dirty="0">
                <a:solidFill>
                  <a:schemeClr val="tx1"/>
                </a:solidFill>
                <a:latin typeface="Candara" panose="020E0502030303020204" pitchFamily="34" charset="0"/>
              </a:rPr>
              <a:t>- Matthew 6:24</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church in Laodicea was distracted by physical wealth - Revelation 3:14-20</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Wealth is not the only threat - we must lay aside </a:t>
            </a:r>
            <a:r>
              <a:rPr lang="en-US" sz="3200" b="1" i="1" dirty="0">
                <a:solidFill>
                  <a:schemeClr val="tx1"/>
                </a:solidFill>
                <a:latin typeface="Candara" panose="020E0502030303020204" pitchFamily="34" charset="0"/>
              </a:rPr>
              <a:t>“every weight” </a:t>
            </a:r>
            <a:r>
              <a:rPr lang="en-US" sz="3200" dirty="0">
                <a:solidFill>
                  <a:schemeClr val="tx1"/>
                </a:solidFill>
                <a:latin typeface="Candara" panose="020E0502030303020204" pitchFamily="34" charset="0"/>
              </a:rPr>
              <a:t>- Hebrews 12:1-2</a:t>
            </a:r>
          </a:p>
          <a:p>
            <a:pPr marL="274320" indent="-274320">
              <a:spcBef>
                <a:spcPts val="600"/>
              </a:spcBef>
              <a:buFont typeface="Wingdings" panose="05000000000000000000" pitchFamily="2" charset="2"/>
              <a:buChar char="§"/>
            </a:pPr>
            <a:r>
              <a:rPr lang="en-US" sz="3200" dirty="0">
                <a:solidFill>
                  <a:schemeClr val="tx1"/>
                </a:solidFill>
                <a:latin typeface="Candara" panose="020E0502030303020204" pitchFamily="34" charset="0"/>
              </a:rPr>
              <a:t>This is the only way one can have eternal life - Matthew 19:21</a:t>
            </a:r>
          </a:p>
          <a:p>
            <a:pPr marL="0" indent="0">
              <a:spcBef>
                <a:spcPts val="600"/>
              </a:spcBef>
              <a:buNone/>
            </a:pPr>
            <a:r>
              <a:rPr lang="en-US" sz="3600" b="1" dirty="0">
                <a:solidFill>
                  <a:schemeClr val="tx1"/>
                </a:solidFill>
                <a:latin typeface="Candara" panose="020E0502030303020204" pitchFamily="34" charset="0"/>
              </a:rPr>
              <a:t>Discipleship is about giving our lives completely to the Lord!</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6E9419C5-91BD-A719-0626-1AD351027A0E}"/>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15766922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3" name="Content Placeholder 2">
            <a:extLst>
              <a:ext uri="{FF2B5EF4-FFF2-40B4-BE49-F238E27FC236}">
                <a16:creationId xmlns:a16="http://schemas.microsoft.com/office/drawing/2014/main" id="{F24820D9-982A-E59D-8F0F-2E39E0623CD6}"/>
              </a:ext>
            </a:extLst>
          </p:cNvPr>
          <p:cNvSpPr>
            <a:spLocks noGrp="1"/>
          </p:cNvSpPr>
          <p:nvPr>
            <p:ph idx="1"/>
          </p:nvPr>
        </p:nvSpPr>
        <p:spPr>
          <a:xfrm>
            <a:off x="869673" y="2027903"/>
            <a:ext cx="7404653" cy="1983658"/>
          </a:xfrm>
        </p:spPr>
        <p:txBody>
          <a:bodyPr>
            <a:normAutofit/>
          </a:bodyPr>
          <a:lstStyle/>
          <a:p>
            <a:pPr marL="34290" indent="0" algn="ctr">
              <a:buNone/>
            </a:pPr>
            <a:r>
              <a:rPr lang="en-US" sz="6000" b="1" i="1" dirty="0">
                <a:solidFill>
                  <a:schemeClr val="accent1">
                    <a:lumMod val="50000"/>
                  </a:schemeClr>
                </a:solidFill>
                <a:latin typeface="Candara" panose="020E0502030303020204" pitchFamily="34" charset="0"/>
              </a:rPr>
              <a:t>Jesus Calls The First Apostles</a:t>
            </a:r>
          </a:p>
        </p:txBody>
      </p:sp>
    </p:spTree>
    <p:extLst>
      <p:ext uri="{BB962C8B-B14F-4D97-AF65-F5344CB8AC3E}">
        <p14:creationId xmlns:p14="http://schemas.microsoft.com/office/powerpoint/2010/main" val="38417095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8000" b="1" dirty="0">
                <a:solidFill>
                  <a:srgbClr val="FFFFFF"/>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92372"/>
            <a:ext cx="5542217" cy="6318049"/>
          </a:xfrm>
        </p:spPr>
        <p:txBody>
          <a:bodyPr anchor="t">
            <a:no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It will not always be easy to follow Jesus, but He assures us it is worth it…</a:t>
            </a:r>
          </a:p>
          <a:p>
            <a:pPr marL="274320" indent="-274320">
              <a:lnSpc>
                <a:spcPct val="100000"/>
              </a:lnSpc>
              <a:spcBef>
                <a:spcPts val="0"/>
              </a:spcBef>
              <a:buFont typeface="Wingdings" panose="05000000000000000000" pitchFamily="2" charset="2"/>
              <a:buChar char="§"/>
            </a:pPr>
            <a:r>
              <a:rPr lang="en-US" sz="3200" b="1" i="1" dirty="0">
                <a:solidFill>
                  <a:srgbClr val="FF0000"/>
                </a:solidFill>
                <a:latin typeface="Candara" panose="020E0502030303020204" pitchFamily="34" charset="0"/>
              </a:rPr>
              <a:t>“And every one that hath forsaken houses, or brethren, or sisters, or father, or mother, or wife, or children, or lands, for my name's sake, shall receive an hundredfold, and shall inherit everlasting life” </a:t>
            </a:r>
            <a:r>
              <a:rPr lang="en-US" sz="3200" dirty="0">
                <a:solidFill>
                  <a:schemeClr val="tx1"/>
                </a:solidFill>
                <a:latin typeface="Candara" panose="020E0502030303020204" pitchFamily="34" charset="0"/>
              </a:rPr>
              <a:t>- Matthew 19:29</a:t>
            </a:r>
          </a:p>
          <a:p>
            <a:pPr marL="34290" indent="-457200">
              <a:lnSpc>
                <a:spcPct val="100000"/>
              </a:lnSpc>
              <a:spcBef>
                <a:spcPts val="0"/>
              </a:spcBef>
              <a:buFont typeface="Wingdings" panose="05000000000000000000" pitchFamily="2" charset="2"/>
              <a:buChar char="§"/>
            </a:pPr>
            <a:endParaRPr lang="en-US" sz="3200" dirty="0">
              <a:solidFill>
                <a:schemeClr val="tx1"/>
              </a:solidFill>
              <a:latin typeface="Candara" panose="020E0502030303020204" pitchFamily="34" charset="0"/>
            </a:endParaRPr>
          </a:p>
          <a:p>
            <a:pPr marL="457200" indent="-457200">
              <a:lnSpc>
                <a:spcPct val="100000"/>
              </a:lnSpc>
              <a:spcBef>
                <a:spcPts val="1200"/>
              </a:spcBef>
              <a:buFont typeface="Wingdings" panose="05000000000000000000" pitchFamily="2" charset="2"/>
              <a:buChar char="§"/>
            </a:pPr>
            <a:endParaRPr lang="en-US" sz="3200" b="1" i="1" dirty="0">
              <a:solidFill>
                <a:schemeClr val="tx1"/>
              </a:solidFill>
              <a:latin typeface="Candara" panose="020E0502030303020204" pitchFamily="34" charset="0"/>
            </a:endParaRPr>
          </a:p>
        </p:txBody>
      </p:sp>
    </p:spTree>
    <p:extLst>
      <p:ext uri="{BB962C8B-B14F-4D97-AF65-F5344CB8AC3E}">
        <p14:creationId xmlns:p14="http://schemas.microsoft.com/office/powerpoint/2010/main" val="1466998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813220"/>
            <a:ext cx="8083321" cy="4638380"/>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1">
              <a:lumMod val="20000"/>
              <a:lumOff val="8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rgbClr val="002060"/>
                </a:solidFill>
                <a:effectLst>
                  <a:outerShdw blurRad="12700" dist="38100" dir="2700000" algn="tl" rotWithShape="0">
                    <a:schemeClr val="bg1">
                      <a:lumMod val="50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rgbClr val="002060"/>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2:37</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Matthew 4:18-20</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11819" y="119046"/>
            <a:ext cx="5658010" cy="6539109"/>
          </a:xfrm>
        </p:spPr>
        <p:txBody>
          <a:bodyPr anchor="t">
            <a:noAutofit/>
          </a:bodyPr>
          <a:lstStyle/>
          <a:p>
            <a:pPr marL="34290" indent="-457200">
              <a:lnSpc>
                <a:spcPct val="100000"/>
              </a:lnSpc>
              <a:spcBef>
                <a:spcPts val="0"/>
              </a:spcBef>
              <a:buNone/>
            </a:pPr>
            <a:r>
              <a:rPr lang="en-US" sz="3600" b="1" i="1" dirty="0">
                <a:solidFill>
                  <a:schemeClr val="tx1"/>
                </a:solidFill>
                <a:latin typeface="Candara" panose="020E0502030303020204" pitchFamily="34" charset="0"/>
              </a:rPr>
              <a:t>“</a:t>
            </a:r>
            <a:r>
              <a:rPr lang="en-US" sz="3600" b="1" i="1" dirty="0">
                <a:solidFill>
                  <a:schemeClr val="accent1">
                    <a:lumMod val="75000"/>
                  </a:schemeClr>
                </a:solidFill>
                <a:latin typeface="Candara" panose="020E0502030303020204" pitchFamily="34" charset="0"/>
              </a:rPr>
              <a:t>18</a:t>
            </a:r>
            <a:r>
              <a:rPr lang="en-US" sz="3600" b="1" i="1" dirty="0">
                <a:latin typeface="Candara" panose="020E0502030303020204" pitchFamily="34" charset="0"/>
              </a:rPr>
              <a:t> </a:t>
            </a:r>
            <a:r>
              <a:rPr lang="en-US" sz="3600" b="1" i="1" dirty="0">
                <a:solidFill>
                  <a:schemeClr val="tx1"/>
                </a:solidFill>
                <a:latin typeface="Candara" panose="020E0502030303020204" pitchFamily="34" charset="0"/>
              </a:rPr>
              <a:t>And Jesus, walking by the sea of Galilee, saw two brethren, Simon called Peter, and Andrew his brother, casting a net into the sea: for they were fishers. </a:t>
            </a:r>
            <a:r>
              <a:rPr lang="en-US" sz="3600" b="1" i="1" dirty="0">
                <a:solidFill>
                  <a:schemeClr val="accent1">
                    <a:lumMod val="75000"/>
                  </a:schemeClr>
                </a:solidFill>
                <a:latin typeface="Candara" panose="020E0502030303020204" pitchFamily="34" charset="0"/>
              </a:rPr>
              <a:t>19</a:t>
            </a:r>
            <a:r>
              <a:rPr lang="en-US" sz="3600" b="1" i="1" dirty="0">
                <a:solidFill>
                  <a:schemeClr val="tx1"/>
                </a:solidFill>
                <a:latin typeface="Candara" panose="020E0502030303020204" pitchFamily="34" charset="0"/>
              </a:rPr>
              <a:t> And he saith unto them, </a:t>
            </a:r>
            <a:r>
              <a:rPr lang="en-US" sz="3600" b="1" i="1" dirty="0">
                <a:solidFill>
                  <a:schemeClr val="accent1">
                    <a:lumMod val="75000"/>
                  </a:schemeClr>
                </a:solidFill>
                <a:latin typeface="Candara" panose="020E0502030303020204" pitchFamily="34" charset="0"/>
              </a:rPr>
              <a:t>Follow me</a:t>
            </a:r>
            <a:r>
              <a:rPr lang="en-US" sz="3600" b="1" i="1" dirty="0">
                <a:solidFill>
                  <a:schemeClr val="tx1"/>
                </a:solidFill>
                <a:latin typeface="Candara" panose="020E0502030303020204" pitchFamily="34" charset="0"/>
              </a:rPr>
              <a:t>, and I will make you </a:t>
            </a:r>
            <a:r>
              <a:rPr lang="en-US" sz="3600" b="1" i="1" dirty="0">
                <a:solidFill>
                  <a:schemeClr val="accent1">
                    <a:lumMod val="75000"/>
                  </a:schemeClr>
                </a:solidFill>
                <a:latin typeface="Candara" panose="020E0502030303020204" pitchFamily="34" charset="0"/>
              </a:rPr>
              <a:t>fishers of men</a:t>
            </a:r>
            <a:r>
              <a:rPr lang="en-US" sz="3600" b="1" i="1" dirty="0">
                <a:solidFill>
                  <a:schemeClr val="tx1"/>
                </a:solidFill>
                <a:latin typeface="Candara" panose="020E0502030303020204" pitchFamily="34" charset="0"/>
              </a:rPr>
              <a:t>. </a:t>
            </a:r>
            <a:r>
              <a:rPr lang="en-US" sz="3600" b="1" i="1" dirty="0">
                <a:solidFill>
                  <a:schemeClr val="accent1">
                    <a:lumMod val="75000"/>
                  </a:schemeClr>
                </a:solidFill>
                <a:latin typeface="Candara" panose="020E0502030303020204" pitchFamily="34" charset="0"/>
              </a:rPr>
              <a:t>20</a:t>
            </a:r>
            <a:r>
              <a:rPr lang="en-US" sz="3600" b="1" i="1" dirty="0">
                <a:solidFill>
                  <a:schemeClr val="tx1"/>
                </a:solidFill>
                <a:latin typeface="Candara" panose="020E0502030303020204" pitchFamily="34" charset="0"/>
              </a:rPr>
              <a:t> And they straightway left their nets, and followed him”</a:t>
            </a:r>
          </a:p>
        </p:txBody>
      </p:sp>
    </p:spTree>
    <p:extLst>
      <p:ext uri="{BB962C8B-B14F-4D97-AF65-F5344CB8AC3E}">
        <p14:creationId xmlns:p14="http://schemas.microsoft.com/office/powerpoint/2010/main" val="293140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0"/>
            <a:ext cx="2454782" cy="6857999"/>
          </a:xfrm>
        </p:spPr>
        <p:txBody>
          <a:bodyPr vert="vert270">
            <a:normAutofit/>
          </a:bodyPr>
          <a:lstStyle/>
          <a:p>
            <a:pPr algn="ctr"/>
            <a:r>
              <a:rPr lang="en-US" sz="6600" b="1" dirty="0">
                <a:solidFill>
                  <a:schemeClr val="bg1"/>
                </a:solidFill>
                <a:latin typeface="Candara" panose="020E0502030303020204" pitchFamily="34" charset="0"/>
              </a:rPr>
              <a:t>Matthew 28:19-20</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268485" y="873457"/>
            <a:ext cx="5723324" cy="5468758"/>
          </a:xfrm>
        </p:spPr>
        <p:txBody>
          <a:bodyPr anchor="t">
            <a:normAutofit/>
          </a:bodyPr>
          <a:lstStyle/>
          <a:p>
            <a:pPr marL="34290" indent="0">
              <a:buNone/>
            </a:pPr>
            <a:r>
              <a:rPr lang="en-US" sz="3600" b="1" i="1" dirty="0">
                <a:solidFill>
                  <a:schemeClr val="tx1"/>
                </a:solidFill>
                <a:latin typeface="Candara" panose="020E0502030303020204" pitchFamily="34" charset="0"/>
              </a:rPr>
              <a:t>“Go therefore and make </a:t>
            </a:r>
            <a:r>
              <a:rPr lang="en-US" sz="3600" b="1" i="1" dirty="0">
                <a:solidFill>
                  <a:schemeClr val="accent1">
                    <a:lumMod val="75000"/>
                  </a:schemeClr>
                </a:solidFill>
                <a:latin typeface="Candara" panose="020E0502030303020204" pitchFamily="34" charset="0"/>
              </a:rPr>
              <a:t>disciples</a:t>
            </a:r>
            <a:r>
              <a:rPr lang="en-US" sz="3600" b="1" i="1" dirty="0">
                <a:solidFill>
                  <a:schemeClr val="tx1"/>
                </a:solidFill>
                <a:latin typeface="Candara" panose="020E0502030303020204" pitchFamily="34" charset="0"/>
              </a:rPr>
              <a:t> of all the nations, baptizing them in the name of the Father and the Son and the Holy Spirit, teaching them to observe all that I commanded you; and lo, I am with you always, even to the end of the age”</a:t>
            </a:r>
          </a:p>
          <a:p>
            <a:pPr>
              <a:spcBef>
                <a:spcPts val="0"/>
              </a:spcBef>
              <a:buFont typeface="Wingdings" panose="05000000000000000000" pitchFamily="2" charset="2"/>
              <a:buChar char="§"/>
            </a:pPr>
            <a:r>
              <a:rPr lang="en-US" sz="3600"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NKJV</a:t>
            </a:r>
          </a:p>
        </p:txBody>
      </p:sp>
    </p:spTree>
    <p:extLst>
      <p:ext uri="{BB962C8B-B14F-4D97-AF65-F5344CB8AC3E}">
        <p14:creationId xmlns:p14="http://schemas.microsoft.com/office/powerpoint/2010/main" val="26563123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8E8DBDA3-652C-4F87-B53B-7F73AC8F4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9">
            <a:extLst>
              <a:ext uri="{FF2B5EF4-FFF2-40B4-BE49-F238E27FC236}">
                <a16:creationId xmlns:a16="http://schemas.microsoft.com/office/drawing/2014/main" id="{42187232-3845-418F-A17C-C138F01D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16294" cy="6858000"/>
          </a:xfrm>
          <a:prstGeom prst="rect">
            <a:avLst/>
          </a:prstGeom>
          <a:solidFill>
            <a:schemeClr val="accent1"/>
          </a:solidFill>
          <a:ln w="12700" cmpd="sng">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561CBF6-2E93-3305-F805-9B730E115328}"/>
              </a:ext>
            </a:extLst>
          </p:cNvPr>
          <p:cNvSpPr>
            <a:spLocks noGrp="1"/>
          </p:cNvSpPr>
          <p:nvPr>
            <p:ph type="title"/>
          </p:nvPr>
        </p:nvSpPr>
        <p:spPr>
          <a:xfrm>
            <a:off x="339720" y="224119"/>
            <a:ext cx="2454782" cy="6445622"/>
          </a:xfrm>
        </p:spPr>
        <p:txBody>
          <a:bodyPr vert="vert270">
            <a:normAutofit/>
          </a:bodyPr>
          <a:lstStyle/>
          <a:p>
            <a:pPr algn="ctr"/>
            <a:r>
              <a:rPr lang="en-US" sz="6600" b="1" dirty="0">
                <a:solidFill>
                  <a:srgbClr val="FFFFFF"/>
                </a:solidFill>
                <a:latin typeface="Candara" panose="020E0502030303020204" pitchFamily="34" charset="0"/>
              </a:rPr>
              <a:t>Jesus Calls The First Apostles</a:t>
            </a:r>
          </a:p>
        </p:txBody>
      </p:sp>
      <p:sp>
        <p:nvSpPr>
          <p:cNvPr id="3" name="Content Placeholder 2">
            <a:extLst>
              <a:ext uri="{FF2B5EF4-FFF2-40B4-BE49-F238E27FC236}">
                <a16:creationId xmlns:a16="http://schemas.microsoft.com/office/drawing/2014/main" id="{D659034C-97B4-FFF4-CC45-740377DDEBDD}"/>
              </a:ext>
            </a:extLst>
          </p:cNvPr>
          <p:cNvSpPr>
            <a:spLocks noGrp="1"/>
          </p:cNvSpPr>
          <p:nvPr>
            <p:ph idx="1"/>
          </p:nvPr>
        </p:nvSpPr>
        <p:spPr>
          <a:xfrm>
            <a:off x="3362632" y="454038"/>
            <a:ext cx="5781368" cy="6215703"/>
          </a:xfrm>
        </p:spPr>
        <p:txBody>
          <a:bodyPr anchor="t">
            <a:noAutofit/>
          </a:bodyPr>
          <a:lstStyle/>
          <a:p>
            <a:pPr marL="34290" indent="-457200">
              <a:lnSpc>
                <a:spcPct val="100000"/>
              </a:lnSpc>
              <a:spcBef>
                <a:spcPts val="0"/>
              </a:spcBef>
              <a:buNone/>
            </a:pPr>
            <a:r>
              <a:rPr lang="en-US" sz="3600" b="1" dirty="0">
                <a:solidFill>
                  <a:schemeClr val="tx1"/>
                </a:solidFill>
                <a:latin typeface="Candara" panose="020E0502030303020204" pitchFamily="34" charset="0"/>
              </a:rPr>
              <a:t>He commissions them to go, make disciples (teach) </a:t>
            </a:r>
            <a:r>
              <a:rPr lang="en-US" sz="3600" b="1" u="sng" dirty="0">
                <a:solidFill>
                  <a:schemeClr val="tx1"/>
                </a:solidFill>
                <a:latin typeface="Candara" panose="020E0502030303020204" pitchFamily="34" charset="0"/>
              </a:rPr>
              <a:t>all men</a:t>
            </a:r>
            <a:r>
              <a:rPr lang="en-US" sz="3600" b="1" dirty="0">
                <a:solidFill>
                  <a:schemeClr val="tx1"/>
                </a:solidFill>
                <a:latin typeface="Candara" panose="020E0502030303020204" pitchFamily="34" charset="0"/>
              </a:rPr>
              <a:t> - the </a:t>
            </a:r>
            <a:r>
              <a:rPr lang="en-US" sz="3600" b="1" i="1" dirty="0">
                <a:solidFill>
                  <a:schemeClr val="tx1"/>
                </a:solidFill>
                <a:latin typeface="Candara" panose="020E0502030303020204" pitchFamily="34" charset="0"/>
              </a:rPr>
              <a:t>Great Commission</a:t>
            </a:r>
          </a:p>
          <a:p>
            <a:pPr marL="34290" indent="-457200">
              <a:lnSpc>
                <a:spcPct val="100000"/>
              </a:lnSpc>
              <a:spcBef>
                <a:spcPts val="1200"/>
              </a:spcBef>
              <a:buNone/>
            </a:pPr>
            <a:r>
              <a:rPr lang="en-US" sz="3600" b="1" dirty="0">
                <a:solidFill>
                  <a:schemeClr val="tx1"/>
                </a:solidFill>
                <a:latin typeface="Candara" panose="020E0502030303020204" pitchFamily="34" charset="0"/>
              </a:rPr>
              <a:t>This commission was about finding people who would follow Jesus </a:t>
            </a:r>
            <a:r>
              <a:rPr lang="en-US" sz="3600" dirty="0">
                <a:solidFill>
                  <a:schemeClr val="tx1"/>
                </a:solidFill>
                <a:latin typeface="Candara" panose="020E0502030303020204" pitchFamily="34" charset="0"/>
              </a:rPr>
              <a:t>- Matt. 28:19-20</a:t>
            </a:r>
          </a:p>
          <a:p>
            <a:pPr marL="457200" indent="-274320">
              <a:lnSpc>
                <a:spcPct val="100000"/>
              </a:lnSpc>
              <a:spcBef>
                <a:spcPts val="1200"/>
              </a:spcBef>
              <a:buFont typeface="Wingdings" panose="05000000000000000000" pitchFamily="2" charset="2"/>
              <a:buChar char="§"/>
            </a:pPr>
            <a:r>
              <a:rPr lang="en-US" sz="3200" dirty="0">
                <a:solidFill>
                  <a:schemeClr val="tx1"/>
                </a:solidFill>
                <a:latin typeface="Candara" panose="020E0502030303020204" pitchFamily="34" charset="0"/>
              </a:rPr>
              <a:t>This is what Jesus did - His Apostles would call people to follow Jesus and He would tell them to </a:t>
            </a:r>
            <a:r>
              <a:rPr lang="en-US" sz="3200" b="1" i="1" dirty="0">
                <a:solidFill>
                  <a:schemeClr val="tx1"/>
                </a:solidFill>
                <a:latin typeface="Candara" panose="020E0502030303020204" pitchFamily="34" charset="0"/>
              </a:rPr>
              <a:t>“follow me”</a:t>
            </a:r>
          </a:p>
          <a:p>
            <a:pPr marL="628650" lvl="1" indent="-274320">
              <a:lnSpc>
                <a:spcPct val="100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1 Corinthians 4:16; 11:1; Phil. 3:17</a:t>
            </a:r>
          </a:p>
          <a:p>
            <a:pPr marL="457200" indent="-457200">
              <a:lnSpc>
                <a:spcPct val="100000"/>
              </a:lnSpc>
              <a:spcBef>
                <a:spcPts val="1200"/>
              </a:spcBef>
              <a:buFont typeface="Wingdings" panose="05000000000000000000" pitchFamily="2" charset="2"/>
              <a:buChar char="§"/>
            </a:pPr>
            <a:endParaRPr lang="en-US" sz="3200" b="1" i="1" dirty="0">
              <a:solidFill>
                <a:schemeClr val="tx1"/>
              </a:solidFill>
              <a:latin typeface="Candara" panose="020E0502030303020204" pitchFamily="34" charset="0"/>
            </a:endParaRPr>
          </a:p>
        </p:txBody>
      </p:sp>
    </p:spTree>
    <p:extLst>
      <p:ext uri="{BB962C8B-B14F-4D97-AF65-F5344CB8AC3E}">
        <p14:creationId xmlns:p14="http://schemas.microsoft.com/office/powerpoint/2010/main" val="32555079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479428" cy="782619"/>
          </a:xfrm>
        </p:spPr>
        <p:txBody>
          <a:bodyPr>
            <a:normAutofit/>
          </a:bodyPr>
          <a:lstStyle/>
          <a:p>
            <a:r>
              <a:rPr lang="en-US" sz="5000" b="1" i="1" dirty="0">
                <a:latin typeface="Candara" panose="020E0502030303020204" pitchFamily="34" charset="0"/>
              </a:rPr>
              <a:t>Become Fishers Of Men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554577" cy="5443498"/>
          </a:xfrm>
        </p:spPr>
        <p:txBody>
          <a:bodyPr>
            <a:normAutofit lnSpcReduction="10000"/>
          </a:bodyPr>
          <a:lstStyle/>
          <a:p>
            <a:pPr marL="34290" indent="0">
              <a:buNone/>
            </a:pPr>
            <a:r>
              <a:rPr lang="en-US" sz="3600" b="1" dirty="0">
                <a:solidFill>
                  <a:schemeClr val="tx1"/>
                </a:solidFill>
                <a:latin typeface="Candara" panose="020E0502030303020204" pitchFamily="34" charset="0"/>
              </a:rPr>
              <a:t>Jesus summons Simon (Peter) and his brother Andrew to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follow me</a:t>
            </a:r>
            <a:r>
              <a:rPr lang="en-US" sz="3600" b="1" i="1" dirty="0">
                <a:solidFill>
                  <a:schemeClr val="tx1"/>
                </a:solidFill>
                <a:latin typeface="Candara" panose="020E0502030303020204" pitchFamily="34" charset="0"/>
              </a:rPr>
              <a:t>”</a:t>
            </a:r>
          </a:p>
          <a:p>
            <a:pPr marL="274320" lvl="1" indent="-274320">
              <a:buFont typeface="Wingdings" panose="05000000000000000000" pitchFamily="2" charset="2"/>
              <a:buChar char="§"/>
            </a:pPr>
            <a:r>
              <a:rPr lang="en-US" sz="3200" dirty="0">
                <a:solidFill>
                  <a:schemeClr val="tx1"/>
                </a:solidFill>
                <a:latin typeface="Candara" panose="020E0502030303020204" pitchFamily="34" charset="0"/>
              </a:rPr>
              <a:t>They </a:t>
            </a:r>
            <a:r>
              <a:rPr lang="en-US" sz="3200" i="1" dirty="0">
                <a:solidFill>
                  <a:schemeClr val="tx1"/>
                </a:solidFill>
                <a:latin typeface="Candara" panose="020E0502030303020204" pitchFamily="34" charset="0"/>
              </a:rPr>
              <a:t>immediately</a:t>
            </a:r>
            <a:r>
              <a:rPr lang="en-US" sz="3200" dirty="0">
                <a:solidFill>
                  <a:schemeClr val="tx1"/>
                </a:solidFill>
                <a:latin typeface="Candara" panose="020E0502030303020204" pitchFamily="34" charset="0"/>
              </a:rPr>
              <a:t> left their nets and followed Him - Matthew 4:18-20</a:t>
            </a:r>
          </a:p>
          <a:p>
            <a:pPr marL="0" lvl="1" indent="0">
              <a:buNone/>
            </a:pPr>
            <a:r>
              <a:rPr lang="en-US" sz="3600" b="1" dirty="0">
                <a:solidFill>
                  <a:schemeClr val="tx1"/>
                </a:solidFill>
                <a:latin typeface="Candara" panose="020E0502030303020204" pitchFamily="34" charset="0"/>
              </a:rPr>
              <a:t>Then He calls James and John the same way </a:t>
            </a:r>
            <a:r>
              <a:rPr lang="en-US" sz="3600" dirty="0">
                <a:solidFill>
                  <a:schemeClr val="tx1"/>
                </a:solidFill>
                <a:latin typeface="Candara" panose="020E0502030303020204" pitchFamily="34" charset="0"/>
              </a:rPr>
              <a:t>- vss. 21-22</a:t>
            </a:r>
          </a:p>
          <a:p>
            <a:pPr marL="274320" lvl="1" indent="-274320">
              <a:buFont typeface="Wingdings" panose="05000000000000000000" pitchFamily="2" charset="2"/>
              <a:buChar char="§"/>
            </a:pPr>
            <a:r>
              <a:rPr lang="en-US" sz="3200" dirty="0">
                <a:solidFill>
                  <a:schemeClr val="tx1"/>
                </a:solidFill>
                <a:latin typeface="Candara" panose="020E0502030303020204" pitchFamily="34" charset="0"/>
              </a:rPr>
              <a:t>This calling was to preach the gospel</a:t>
            </a:r>
          </a:p>
          <a:p>
            <a:pPr marL="0" indent="0">
              <a:buNone/>
            </a:pPr>
            <a:r>
              <a:rPr lang="en-US" sz="3600" b="1" dirty="0">
                <a:solidFill>
                  <a:schemeClr val="tx1"/>
                </a:solidFill>
                <a:latin typeface="Candara" panose="020E0502030303020204" pitchFamily="34" charset="0"/>
              </a:rPr>
              <a:t>He later sent them on the </a:t>
            </a:r>
            <a:r>
              <a:rPr lang="en-US" sz="3600" b="1" i="1" dirty="0">
                <a:solidFill>
                  <a:schemeClr val="tx1"/>
                </a:solidFill>
                <a:latin typeface="Candara" panose="020E0502030303020204" pitchFamily="34" charset="0"/>
              </a:rPr>
              <a:t>Limited Commission</a:t>
            </a:r>
            <a:r>
              <a:rPr lang="en-US" sz="3600" b="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Matthew 10:1-7</a:t>
            </a:r>
          </a:p>
          <a:p>
            <a:pPr marL="0" indent="0">
              <a:buNone/>
            </a:pPr>
            <a:r>
              <a:rPr lang="en-US" sz="3600" b="1" dirty="0">
                <a:solidFill>
                  <a:schemeClr val="tx1"/>
                </a:solidFill>
                <a:latin typeface="Candara" panose="020E0502030303020204" pitchFamily="34" charset="0"/>
              </a:rPr>
              <a:t>Then before His ascension, the </a:t>
            </a:r>
            <a:r>
              <a:rPr lang="en-US" sz="3600" b="1" i="1" dirty="0">
                <a:solidFill>
                  <a:schemeClr val="tx1"/>
                </a:solidFill>
                <a:latin typeface="Candara" panose="020E0502030303020204" pitchFamily="34" charset="0"/>
              </a:rPr>
              <a:t>Great Commission </a:t>
            </a:r>
            <a:r>
              <a:rPr lang="en-US" sz="3600" dirty="0">
                <a:solidFill>
                  <a:schemeClr val="tx1"/>
                </a:solidFill>
                <a:latin typeface="Candara" panose="020E0502030303020204" pitchFamily="34" charset="0"/>
              </a:rPr>
              <a:t>- Matthew 28:19-20</a:t>
            </a:r>
            <a:endParaRPr lang="en-US" sz="3400" dirty="0">
              <a:solidFill>
                <a:schemeClr val="tx1"/>
              </a:solidFill>
              <a:latin typeface="Candara" panose="020E0502030303020204" pitchFamily="34" charset="0"/>
            </a:endParaRPr>
          </a:p>
        </p:txBody>
      </p:sp>
      <p:sp>
        <p:nvSpPr>
          <p:cNvPr id="4" name="Rectangle 3">
            <a:extLst>
              <a:ext uri="{FF2B5EF4-FFF2-40B4-BE49-F238E27FC236}">
                <a16:creationId xmlns:a16="http://schemas.microsoft.com/office/drawing/2014/main" id="{828B6033-CCCC-FF58-BE45-6E1944BE91C2}"/>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1199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695567" cy="782619"/>
          </a:xfrm>
        </p:spPr>
        <p:txBody>
          <a:bodyPr>
            <a:normAutofit/>
          </a:bodyPr>
          <a:lstStyle/>
          <a:p>
            <a:r>
              <a:rPr lang="en-US" sz="5000" b="1" i="1" dirty="0">
                <a:latin typeface="Candara" panose="020E0502030303020204" pitchFamily="34" charset="0"/>
              </a:rPr>
              <a:t>Become Fishers Of Men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348710" cy="5443498"/>
          </a:xfrm>
        </p:spPr>
        <p:txBody>
          <a:bodyPr>
            <a:normAutofit/>
          </a:bodyPr>
          <a:lstStyle/>
          <a:p>
            <a:pPr marL="34290" indent="0">
              <a:buNone/>
            </a:pPr>
            <a:r>
              <a:rPr lang="en-US" sz="3600" b="1" dirty="0">
                <a:solidFill>
                  <a:schemeClr val="tx1"/>
                </a:solidFill>
                <a:latin typeface="Candara" panose="020E0502030303020204" pitchFamily="34" charset="0"/>
              </a:rPr>
              <a:t>This summons is valid till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the end of the age (world)</a:t>
            </a:r>
            <a:r>
              <a:rPr lang="en-US" sz="36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Matthew 28:20</a:t>
            </a:r>
          </a:p>
          <a:p>
            <a:pPr marL="274320" lvl="1" indent="-274320">
              <a:buFont typeface="Wingdings" panose="05000000000000000000" pitchFamily="2" charset="2"/>
              <a:buChar char="§"/>
            </a:pPr>
            <a:r>
              <a:rPr lang="en-US" sz="3200" dirty="0">
                <a:solidFill>
                  <a:schemeClr val="tx1"/>
                </a:solidFill>
                <a:latin typeface="Candara" panose="020E0502030303020204" pitchFamily="34" charset="0"/>
              </a:rPr>
              <a:t>This pertains to public and private teaching</a:t>
            </a:r>
          </a:p>
          <a:p>
            <a:pPr marL="274320" lvl="1" indent="-274320">
              <a:buFont typeface="Wingdings" panose="05000000000000000000" pitchFamily="2" charset="2"/>
              <a:buChar char="§"/>
            </a:pPr>
            <a:r>
              <a:rPr lang="en-US" sz="3200" dirty="0">
                <a:solidFill>
                  <a:schemeClr val="tx1"/>
                </a:solidFill>
                <a:latin typeface="Candara" panose="020E0502030303020204" pitchFamily="34" charset="0"/>
              </a:rPr>
              <a:t>Not all </a:t>
            </a:r>
            <a:r>
              <a:rPr lang="en-US" sz="3200" i="1" dirty="0">
                <a:solidFill>
                  <a:schemeClr val="tx1"/>
                </a:solidFill>
                <a:latin typeface="Candara" panose="020E0502030303020204" pitchFamily="34" charset="0"/>
              </a:rPr>
              <a:t>disciples</a:t>
            </a:r>
            <a:r>
              <a:rPr lang="en-US" sz="3200" dirty="0">
                <a:solidFill>
                  <a:schemeClr val="tx1"/>
                </a:solidFill>
                <a:latin typeface="Candara" panose="020E0502030303020204" pitchFamily="34" charset="0"/>
              </a:rPr>
              <a:t> will teach publicly but must teach when an opportunity comes</a:t>
            </a:r>
          </a:p>
          <a:p>
            <a:pPr marL="480060" lvl="3"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James 3:1; 2 Timothy 2:1-2; Colossians 4:3-6</a:t>
            </a:r>
          </a:p>
          <a:p>
            <a:pPr marL="274320" lvl="2" indent="-274320">
              <a:spcBef>
                <a:spcPts val="0"/>
              </a:spcBef>
              <a:buFont typeface="Wingdings" panose="05000000000000000000" pitchFamily="2" charset="2"/>
              <a:buChar char="§"/>
            </a:pPr>
            <a:r>
              <a:rPr lang="en-US" sz="3200" dirty="0">
                <a:solidFill>
                  <a:schemeClr val="tx1"/>
                </a:solidFill>
                <a:latin typeface="Candara" panose="020E0502030303020204" pitchFamily="34" charset="0"/>
              </a:rPr>
              <a:t>Even those who teach, not all will travel the world to the extent the apostles did</a:t>
            </a:r>
          </a:p>
          <a:p>
            <a:pPr marL="480060" lvl="3" indent="-274320">
              <a:spcBef>
                <a:spcPts val="0"/>
              </a:spcBef>
              <a:buFont typeface="Wingdings" panose="05000000000000000000" pitchFamily="2" charset="2"/>
              <a:buChar char="§"/>
            </a:pPr>
            <a:r>
              <a:rPr lang="en-US" sz="2800" dirty="0">
                <a:solidFill>
                  <a:schemeClr val="tx1"/>
                </a:solidFill>
                <a:latin typeface="Candara" panose="020E0502030303020204" pitchFamily="34" charset="0"/>
              </a:rPr>
              <a:t>Mark 16:15-16; Matthew 28:19-20</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76928933-4895-9881-3AB6-9C050A99EF04}"/>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21678701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6465360" cy="782619"/>
          </a:xfrm>
        </p:spPr>
        <p:txBody>
          <a:bodyPr>
            <a:normAutofit/>
          </a:bodyPr>
          <a:lstStyle/>
          <a:p>
            <a:r>
              <a:rPr lang="en-US" sz="5000" b="1" i="1" dirty="0">
                <a:latin typeface="Candara" panose="020E0502030303020204" pitchFamily="34" charset="0"/>
              </a:rPr>
              <a:t>Become Fishers Of Men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473896" cy="5585012"/>
          </a:xfrm>
        </p:spPr>
        <p:txBody>
          <a:bodyPr>
            <a:normAutofit/>
          </a:bodyPr>
          <a:lstStyle/>
          <a:p>
            <a:pPr marL="34290" indent="0">
              <a:buNone/>
            </a:pPr>
            <a:r>
              <a:rPr lang="en-US" sz="3600" b="1" dirty="0">
                <a:solidFill>
                  <a:schemeClr val="tx1"/>
                </a:solidFill>
                <a:latin typeface="Candara" panose="020E0502030303020204" pitchFamily="34" charset="0"/>
              </a:rPr>
              <a:t>This summons is valid till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the end of the age (world)</a:t>
            </a:r>
            <a:r>
              <a:rPr lang="en-US" sz="36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Matthew 28:19</a:t>
            </a:r>
          </a:p>
          <a:p>
            <a:pPr marL="274320" lvl="1" indent="-274320">
              <a:spcBef>
                <a:spcPts val="1200"/>
              </a:spcBef>
              <a:buFont typeface="Wingdings" panose="05000000000000000000" pitchFamily="2" charset="2"/>
              <a:buChar char="§"/>
            </a:pPr>
            <a:r>
              <a:rPr lang="en-US" sz="3100" dirty="0">
                <a:solidFill>
                  <a:schemeClr val="tx1"/>
                </a:solidFill>
                <a:latin typeface="Candara" panose="020E0502030303020204" pitchFamily="34" charset="0"/>
              </a:rPr>
              <a:t>Yet, all Christians are to help lead others to Christ - </a:t>
            </a:r>
            <a:r>
              <a:rPr lang="en-US" sz="3100" b="1" i="1" dirty="0">
                <a:solidFill>
                  <a:schemeClr val="tx1"/>
                </a:solidFill>
                <a:latin typeface="Candara" panose="020E0502030303020204" pitchFamily="34" charset="0"/>
              </a:rPr>
              <a:t>“holding forth the word of life” </a:t>
            </a:r>
            <a:r>
              <a:rPr lang="en-US" sz="3100" dirty="0">
                <a:solidFill>
                  <a:schemeClr val="tx1"/>
                </a:solidFill>
                <a:latin typeface="Candara" panose="020E0502030303020204" pitchFamily="34" charset="0"/>
              </a:rPr>
              <a:t>even as we </a:t>
            </a:r>
            <a:r>
              <a:rPr lang="en-US" sz="3100" b="1" i="1" dirty="0">
                <a:solidFill>
                  <a:schemeClr val="tx1"/>
                </a:solidFill>
                <a:latin typeface="Candara" panose="020E0502030303020204" pitchFamily="34" charset="0"/>
              </a:rPr>
              <a:t>“live in the midst of a crooked and perverse generation” </a:t>
            </a:r>
            <a:r>
              <a:rPr lang="en-US" sz="3100" dirty="0">
                <a:solidFill>
                  <a:schemeClr val="tx1"/>
                </a:solidFill>
                <a:latin typeface="Candara" panose="020E0502030303020204" pitchFamily="34" charset="0"/>
              </a:rPr>
              <a:t>- Phil. 2:15-16</a:t>
            </a:r>
          </a:p>
          <a:p>
            <a:pPr marL="274320" lvl="1" indent="-274320">
              <a:spcBef>
                <a:spcPts val="1200"/>
              </a:spcBef>
              <a:buFont typeface="Wingdings" panose="05000000000000000000" pitchFamily="2" charset="2"/>
              <a:buChar char="§"/>
            </a:pPr>
            <a:r>
              <a:rPr lang="en-US" sz="3100" dirty="0">
                <a:solidFill>
                  <a:schemeClr val="tx1"/>
                </a:solidFill>
                <a:latin typeface="Candara" panose="020E0502030303020204" pitchFamily="34" charset="0"/>
              </a:rPr>
              <a:t>We must prepare to do this and “</a:t>
            </a:r>
            <a:r>
              <a:rPr lang="en-US" sz="3100" b="1" i="1" dirty="0">
                <a:solidFill>
                  <a:schemeClr val="tx1"/>
                </a:solidFill>
                <a:latin typeface="Candara" panose="020E0502030303020204" pitchFamily="34" charset="0"/>
              </a:rPr>
              <a:t>be ready always to give an answer” </a:t>
            </a:r>
            <a:r>
              <a:rPr lang="en-US" sz="3100" dirty="0">
                <a:solidFill>
                  <a:schemeClr val="tx1"/>
                </a:solidFill>
                <a:latin typeface="Candara" panose="020E0502030303020204" pitchFamily="34" charset="0"/>
              </a:rPr>
              <a:t>to any who ask about our faith - 1 Peter 3:15</a:t>
            </a: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752F1116-210A-E9B0-8572-9FA9C560C4E7}"/>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14229669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DB443-AB3C-A21C-E324-DEC32283B03A}"/>
              </a:ext>
            </a:extLst>
          </p:cNvPr>
          <p:cNvSpPr>
            <a:spLocks noGrp="1"/>
          </p:cNvSpPr>
          <p:nvPr>
            <p:ph type="title"/>
          </p:nvPr>
        </p:nvSpPr>
        <p:spPr>
          <a:xfrm>
            <a:off x="1159329" y="490370"/>
            <a:ext cx="7348708" cy="782619"/>
          </a:xfrm>
        </p:spPr>
        <p:txBody>
          <a:bodyPr>
            <a:normAutofit/>
          </a:bodyPr>
          <a:lstStyle/>
          <a:p>
            <a:r>
              <a:rPr lang="en-US" sz="5000" b="1" i="1" dirty="0">
                <a:latin typeface="Candara" panose="020E0502030303020204" pitchFamily="34" charset="0"/>
              </a:rPr>
              <a:t>Become Fishers Of Men</a:t>
            </a:r>
          </a:p>
        </p:txBody>
      </p:sp>
      <p:sp>
        <p:nvSpPr>
          <p:cNvPr id="3" name="Content Placeholder 2">
            <a:extLst>
              <a:ext uri="{FF2B5EF4-FFF2-40B4-BE49-F238E27FC236}">
                <a16:creationId xmlns:a16="http://schemas.microsoft.com/office/drawing/2014/main" id="{7D385F64-D08E-60FD-C594-8C980B1795A0}"/>
              </a:ext>
            </a:extLst>
          </p:cNvPr>
          <p:cNvSpPr>
            <a:spLocks noGrp="1"/>
          </p:cNvSpPr>
          <p:nvPr>
            <p:ph idx="1"/>
          </p:nvPr>
        </p:nvSpPr>
        <p:spPr>
          <a:xfrm>
            <a:off x="1289104" y="1272988"/>
            <a:ext cx="7348709" cy="5585012"/>
          </a:xfrm>
        </p:spPr>
        <p:txBody>
          <a:bodyPr>
            <a:normAutofit/>
          </a:bodyPr>
          <a:lstStyle/>
          <a:p>
            <a:pPr marL="34290" indent="0">
              <a:buNone/>
            </a:pPr>
            <a:r>
              <a:rPr lang="en-US" sz="3600" b="1" dirty="0">
                <a:solidFill>
                  <a:schemeClr val="tx1"/>
                </a:solidFill>
                <a:latin typeface="Candara" panose="020E0502030303020204" pitchFamily="34" charset="0"/>
              </a:rPr>
              <a:t>This summons is valid till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the end of the age (world)</a:t>
            </a:r>
            <a:r>
              <a:rPr lang="en-US" sz="3600" b="1" i="1" dirty="0">
                <a:solidFill>
                  <a:schemeClr val="tx1"/>
                </a:solidFill>
                <a:latin typeface="Candara" panose="020E0502030303020204" pitchFamily="34" charset="0"/>
              </a:rPr>
              <a:t>” </a:t>
            </a:r>
            <a:r>
              <a:rPr lang="en-US" sz="3600" dirty="0">
                <a:solidFill>
                  <a:schemeClr val="tx1"/>
                </a:solidFill>
                <a:latin typeface="Candara" panose="020E0502030303020204" pitchFamily="34" charset="0"/>
              </a:rPr>
              <a:t>- Matt. 28:19</a:t>
            </a:r>
          </a:p>
          <a:p>
            <a:pPr marL="274320" lvl="1" indent="-274320">
              <a:spcBef>
                <a:spcPts val="1200"/>
              </a:spcBef>
              <a:buFont typeface="Wingdings" panose="05000000000000000000" pitchFamily="2" charset="2"/>
              <a:buChar char="§"/>
            </a:pPr>
            <a:r>
              <a:rPr lang="en-US" sz="3200" dirty="0">
                <a:solidFill>
                  <a:schemeClr val="tx1"/>
                </a:solidFill>
                <a:latin typeface="Candara" panose="020E0502030303020204" pitchFamily="34" charset="0"/>
              </a:rPr>
              <a:t>W must use care to </a:t>
            </a:r>
            <a:r>
              <a:rPr lang="en-US" sz="3200" b="1" i="1" dirty="0">
                <a:solidFill>
                  <a:schemeClr val="tx1"/>
                </a:solidFill>
                <a:latin typeface="Candara" panose="020E0502030303020204" pitchFamily="34" charset="0"/>
              </a:rPr>
              <a:t>“Let [our] speech be always with grace, seasoned with salt, that ye may know how ye ought to answer each one”</a:t>
            </a:r>
            <a:r>
              <a:rPr lang="en-US" sz="3200" dirty="0">
                <a:solidFill>
                  <a:schemeClr val="tx1"/>
                </a:solidFill>
                <a:latin typeface="Candara" panose="020E0502030303020204" pitchFamily="34" charset="0"/>
              </a:rPr>
              <a:t> - Colossians 4:6</a:t>
            </a:r>
          </a:p>
          <a:p>
            <a:pPr marL="0" lvl="1" indent="0" algn="ctr">
              <a:spcBef>
                <a:spcPts val="600"/>
              </a:spcBef>
              <a:buNone/>
            </a:pPr>
            <a:r>
              <a:rPr lang="en-US" sz="3800" b="1" dirty="0">
                <a:solidFill>
                  <a:srgbClr val="FF0000"/>
                </a:solidFill>
                <a:latin typeface="Candara" panose="020E0502030303020204" pitchFamily="34" charset="0"/>
              </a:rPr>
              <a:t>Even though we are </a:t>
            </a:r>
            <a:r>
              <a:rPr lang="en-US" sz="3800" b="1">
                <a:solidFill>
                  <a:srgbClr val="FF0000"/>
                </a:solidFill>
                <a:latin typeface="Candara" panose="020E0502030303020204" pitchFamily="34" charset="0"/>
              </a:rPr>
              <a:t>not apostles,  </a:t>
            </a:r>
            <a:r>
              <a:rPr lang="en-US" sz="3800" b="1" dirty="0">
                <a:solidFill>
                  <a:srgbClr val="FF0000"/>
                </a:solidFill>
                <a:latin typeface="Candara" panose="020E0502030303020204" pitchFamily="34" charset="0"/>
              </a:rPr>
              <a:t>and most are not preachers or public teachers, we can help lead others to Christ!</a:t>
            </a:r>
          </a:p>
          <a:p>
            <a:pPr marL="0" lvl="1" indent="0">
              <a:spcBef>
                <a:spcPts val="600"/>
              </a:spcBef>
              <a:buNone/>
            </a:pPr>
            <a:endParaRPr lang="en-US" sz="3200" dirty="0">
              <a:solidFill>
                <a:schemeClr val="tx1"/>
              </a:solidFill>
              <a:latin typeface="Candara" panose="020E0502030303020204" pitchFamily="34" charset="0"/>
            </a:endParaRPr>
          </a:p>
        </p:txBody>
      </p:sp>
      <p:sp>
        <p:nvSpPr>
          <p:cNvPr id="5" name="Arrow: Bent 4">
            <a:extLst>
              <a:ext uri="{FF2B5EF4-FFF2-40B4-BE49-F238E27FC236}">
                <a16:creationId xmlns:a16="http://schemas.microsoft.com/office/drawing/2014/main" id="{E0356D97-7C64-8FE0-5A9B-7F668CA95BE3}"/>
              </a:ext>
            </a:extLst>
          </p:cNvPr>
          <p:cNvSpPr/>
          <p:nvPr/>
        </p:nvSpPr>
        <p:spPr>
          <a:xfrm>
            <a:off x="506186" y="685800"/>
            <a:ext cx="653143" cy="587188"/>
          </a:xfrm>
          <a:prstGeom prst="bentArrow">
            <a:avLst>
              <a:gd name="adj1" fmla="val 25000"/>
              <a:gd name="adj2" fmla="val 32415"/>
              <a:gd name="adj3" fmla="val 50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a:extLst>
              <a:ext uri="{FF2B5EF4-FFF2-40B4-BE49-F238E27FC236}">
                <a16:creationId xmlns:a16="http://schemas.microsoft.com/office/drawing/2014/main" id="{2037C42D-01F1-81A4-9C46-B4F9303F8505}"/>
              </a:ext>
            </a:extLst>
          </p:cNvPr>
          <p:cNvSpPr/>
          <p:nvPr/>
        </p:nvSpPr>
        <p:spPr>
          <a:xfrm rot="16200000">
            <a:off x="-2027224" y="3452603"/>
            <a:ext cx="5282558" cy="923330"/>
          </a:xfrm>
          <a:prstGeom prst="rect">
            <a:avLst/>
          </a:prstGeom>
          <a:noFill/>
        </p:spPr>
        <p:txBody>
          <a:bodyPr wrap="square" lIns="91440" tIns="45720" rIns="91440" bIns="45720">
            <a:spAutoFit/>
          </a:bodyPr>
          <a:lstStyle/>
          <a:p>
            <a:pPr algn="ctr"/>
            <a:r>
              <a:rPr lang="en-US" sz="48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 </a:t>
            </a:r>
            <a:r>
              <a:rPr lang="en-US" sz="5400" b="1" i="1" cap="none" spc="0" dirty="0">
                <a:ln w="0"/>
                <a:solidFill>
                  <a:schemeClr val="accent1"/>
                </a:solidFill>
                <a:effectLst>
                  <a:outerShdw blurRad="38100" dist="25400" dir="5400000" algn="ctr" rotWithShape="0">
                    <a:srgbClr val="6E747A">
                      <a:alpha val="43000"/>
                    </a:srgbClr>
                  </a:outerShdw>
                </a:effectLst>
                <a:latin typeface="Candara" panose="020E0502030303020204" pitchFamily="34" charset="0"/>
              </a:rPr>
              <a:t>“follow me” and </a:t>
            </a:r>
          </a:p>
        </p:txBody>
      </p:sp>
    </p:spTree>
    <p:extLst>
      <p:ext uri="{BB962C8B-B14F-4D97-AF65-F5344CB8AC3E}">
        <p14:creationId xmlns:p14="http://schemas.microsoft.com/office/powerpoint/2010/main" val="105418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Basis</Template>
  <TotalTime>1737</TotalTime>
  <Words>6485</Words>
  <Application>Microsoft Office PowerPoint</Application>
  <PresentationFormat>On-screen Show (4:3)</PresentationFormat>
  <Paragraphs>286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Candara</vt:lpstr>
      <vt:lpstr>Corbel</vt:lpstr>
      <vt:lpstr>Wingdings</vt:lpstr>
      <vt:lpstr>Basis</vt:lpstr>
      <vt:lpstr>“follow me”</vt:lpstr>
      <vt:lpstr>PowerPoint Presentation</vt:lpstr>
      <vt:lpstr>Matthew 4:18-20</vt:lpstr>
      <vt:lpstr>Matthew 28:19-20</vt:lpstr>
      <vt:lpstr>Jesus Calls The First Apostles</vt:lpstr>
      <vt:lpstr>Become Fishers Of Men</vt:lpstr>
      <vt:lpstr>Become Fishers Of Men</vt:lpstr>
      <vt:lpstr>Become Fishers Of Men</vt:lpstr>
      <vt:lpstr>Become Fishers Of Men</vt:lpstr>
      <vt:lpstr>Let the Dead Bury the Dead</vt:lpstr>
      <vt:lpstr>Let the Dead Bury the Dead</vt:lpstr>
      <vt:lpstr>First, Work For the Lord</vt:lpstr>
      <vt:lpstr>First, Work For the Lord</vt:lpstr>
      <vt:lpstr>First, Work For the Lord</vt:lpstr>
      <vt:lpstr>First, Work For the Lord</vt:lpstr>
      <vt:lpstr>Take Up Your Cross</vt:lpstr>
      <vt:lpstr>Take Up Your Cross</vt:lpstr>
      <vt:lpstr>Become Perfect in the Lord</vt:lpstr>
      <vt:lpstr>Become Perfect in the Lord</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Not your heart be troubled”</dc:title>
  <dc:creator>Tommy McClure</dc:creator>
  <cp:lastModifiedBy>Tommy McClure</cp:lastModifiedBy>
  <cp:revision>12</cp:revision>
  <cp:lastPrinted>2023-02-17T21:10:11Z</cp:lastPrinted>
  <dcterms:created xsi:type="dcterms:W3CDTF">2023-02-15T01:35:11Z</dcterms:created>
  <dcterms:modified xsi:type="dcterms:W3CDTF">2023-04-23T23:03:49Z</dcterms:modified>
</cp:coreProperties>
</file>