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72" r:id="rId2"/>
    <p:sldId id="259" r:id="rId3"/>
    <p:sldId id="381" r:id="rId4"/>
    <p:sldId id="283" r:id="rId5"/>
    <p:sldId id="287" r:id="rId6"/>
    <p:sldId id="383" r:id="rId7"/>
    <p:sldId id="384" r:id="rId8"/>
    <p:sldId id="385" r:id="rId9"/>
    <p:sldId id="386" r:id="rId10"/>
    <p:sldId id="387" r:id="rId11"/>
    <p:sldId id="382" r:id="rId12"/>
    <p:sldId id="388" r:id="rId13"/>
    <p:sldId id="389" r:id="rId14"/>
    <p:sldId id="391" r:id="rId15"/>
    <p:sldId id="392" r:id="rId16"/>
    <p:sldId id="393" r:id="rId17"/>
    <p:sldId id="390" r:id="rId18"/>
    <p:sldId id="300" r:id="rId19"/>
    <p:sldId id="380"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4" userDrawn="1">
          <p15:clr>
            <a:srgbClr val="A4A3A4"/>
          </p15:clr>
        </p15:guide>
        <p15:guide id="2" pos="2880" userDrawn="1">
          <p15:clr>
            <a:srgbClr val="A4A3A4"/>
          </p15:clr>
        </p15:guide>
        <p15:guide id="3" orient="horz" pos="1296" userDrawn="1">
          <p15:clr>
            <a:srgbClr val="A4A3A4"/>
          </p15:clr>
        </p15:guide>
        <p15:guide id="4" orient="horz" pos="2328" userDrawn="1">
          <p15:clr>
            <a:srgbClr val="A4A3A4"/>
          </p15:clr>
        </p15:guide>
        <p15:guide id="5" orient="horz" pos="194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141F1"/>
    <a:srgbClr val="201666"/>
    <a:srgbClr val="543E35"/>
    <a:srgbClr val="D1D8B7"/>
    <a:srgbClr val="A09D79"/>
    <a:srgbClr val="AD5C4D"/>
    <a:srgbClr val="637700"/>
    <a:srgbClr val="FFF4ED"/>
    <a:srgbClr val="5E6A7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4ED2D0-61AE-483D-98A0-328A331067B4}" v="6775" dt="2023-04-16T21:02:16.781"/>
  </p1510:revLst>
</p1510:revInfo>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53567" autoAdjust="0"/>
  </p:normalViewPr>
  <p:slideViewPr>
    <p:cSldViewPr snapToGrid="0">
      <p:cViewPr varScale="1">
        <p:scale>
          <a:sx n="57" d="100"/>
          <a:sy n="57" d="100"/>
        </p:scale>
        <p:origin x="3198" y="72"/>
      </p:cViewPr>
      <p:guideLst>
        <p:guide orient="horz" pos="504"/>
        <p:guide pos="2880"/>
        <p:guide orient="horz" pos="1296"/>
        <p:guide orient="horz" pos="2328"/>
        <p:guide orient="horz" pos="1944"/>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78" d="100"/>
          <a:sy n="78" d="100"/>
        </p:scale>
        <p:origin x="393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9389D68-3EFD-4257-BC3C-23778752D381}"/>
    <pc:docChg chg="modSld">
      <pc:chgData name="Tommy McClure" userId="5f57beb918c8a44c" providerId="LiveId" clId="{E9389D68-3EFD-4257-BC3C-23778752D381}" dt="2023-04-17T15:55:23.766" v="4" actId="113"/>
      <pc:docMkLst>
        <pc:docMk/>
      </pc:docMkLst>
      <pc:sldChg chg="modNotesTx">
        <pc:chgData name="Tommy McClure" userId="5f57beb918c8a44c" providerId="LiveId" clId="{E9389D68-3EFD-4257-BC3C-23778752D381}" dt="2023-04-16T21:56:17.780" v="3" actId="115"/>
        <pc:sldMkLst>
          <pc:docMk/>
          <pc:sldMk cId="3697110275" sldId="300"/>
        </pc:sldMkLst>
      </pc:sldChg>
      <pc:sldChg chg="modNotesTx">
        <pc:chgData name="Tommy McClure" userId="5f57beb918c8a44c" providerId="LiveId" clId="{E9389D68-3EFD-4257-BC3C-23778752D381}" dt="2023-04-17T15:55:23.766" v="4" actId="113"/>
        <pc:sldMkLst>
          <pc:docMk/>
          <pc:sldMk cId="2699681647" sldId="384"/>
        </pc:sldMkLst>
      </pc:sldChg>
      <pc:sldChg chg="modNotesTx">
        <pc:chgData name="Tommy McClure" userId="5f57beb918c8a44c" providerId="LiveId" clId="{E9389D68-3EFD-4257-BC3C-23778752D381}" dt="2023-04-16T21:55:53.848" v="1" actId="6549"/>
        <pc:sldMkLst>
          <pc:docMk/>
          <pc:sldMk cId="312315887" sldId="393"/>
        </pc:sldMkLst>
      </pc:sldChg>
    </pc:docChg>
  </pc:docChgLst>
  <pc:docChgLst>
    <pc:chgData name="Tommy McClure" userId="5f57beb918c8a44c" providerId="LiveId" clId="{3C6E1B50-981D-458B-A472-06BE436DA305}"/>
    <pc:docChg chg="undo custSel addSld delSld modSld sldOrd modMainMaster modNotesMaster modHandout">
      <pc:chgData name="Tommy McClure" userId="5f57beb918c8a44c" providerId="LiveId" clId="{3C6E1B50-981D-458B-A472-06BE436DA305}" dt="2023-04-15T01:03:13.054" v="8264" actId="113"/>
      <pc:docMkLst>
        <pc:docMk/>
      </pc:docMkLst>
      <pc:sldChg chg="addSp delSp modSp mod modTransition modAnim modNotesTx">
        <pc:chgData name="Tommy McClure" userId="5f57beb918c8a44c" providerId="LiveId" clId="{3C6E1B50-981D-458B-A472-06BE436DA305}" dt="2023-04-15T00:01:03.041" v="7970" actId="113"/>
        <pc:sldMkLst>
          <pc:docMk/>
          <pc:sldMk cId="3435077016" sldId="259"/>
        </pc:sldMkLst>
        <pc:spChg chg="add mod">
          <ac:chgData name="Tommy McClure" userId="5f57beb918c8a44c" providerId="LiveId" clId="{3C6E1B50-981D-458B-A472-06BE436DA305}" dt="2023-04-14T23:52:13.715" v="7913" actId="20577"/>
          <ac:spMkLst>
            <pc:docMk/>
            <pc:sldMk cId="3435077016" sldId="259"/>
            <ac:spMk id="6" creationId="{F4670842-F4E6-6AFC-7D3C-2AE088FCF0B9}"/>
          </ac:spMkLst>
        </pc:spChg>
        <pc:spChg chg="del">
          <ac:chgData name="Tommy McClure" userId="5f57beb918c8a44c" providerId="LiveId" clId="{3C6E1B50-981D-458B-A472-06BE436DA305}" dt="2023-04-14T16:26:53.752" v="0" actId="478"/>
          <ac:spMkLst>
            <pc:docMk/>
            <pc:sldMk cId="3435077016" sldId="259"/>
            <ac:spMk id="27" creationId="{64C89AC3-3D7A-65BB-C3F4-2B1CB19E78D1}"/>
          </ac:spMkLst>
        </pc:spChg>
      </pc:sldChg>
      <pc:sldChg chg="del">
        <pc:chgData name="Tommy McClure" userId="5f57beb918c8a44c" providerId="LiveId" clId="{3C6E1B50-981D-458B-A472-06BE436DA305}" dt="2023-04-14T23:16:54.622" v="7664" actId="2696"/>
        <pc:sldMkLst>
          <pc:docMk/>
          <pc:sldMk cId="1699088621" sldId="261"/>
        </pc:sldMkLst>
      </pc:sldChg>
      <pc:sldChg chg="modSp del">
        <pc:chgData name="Tommy McClure" userId="5f57beb918c8a44c" providerId="LiveId" clId="{3C6E1B50-981D-458B-A472-06BE436DA305}" dt="2023-04-14T23:16:57.716" v="7666" actId="2696"/>
        <pc:sldMkLst>
          <pc:docMk/>
          <pc:sldMk cId="2752853293" sldId="262"/>
        </pc:sldMkLst>
        <pc:graphicFrameChg chg="mod">
          <ac:chgData name="Tommy McClure" userId="5f57beb918c8a44c" providerId="LiveId" clId="{3C6E1B50-981D-458B-A472-06BE436DA305}" dt="2023-04-14T23:16:54.622" v="7665"/>
          <ac:graphicFrameMkLst>
            <pc:docMk/>
            <pc:sldMk cId="2752853293" sldId="262"/>
            <ac:graphicFrameMk id="9" creationId="{599C0C9D-9A88-B612-EE50-DB2991538472}"/>
          </ac:graphicFrameMkLst>
        </pc:graphicFrameChg>
      </pc:sldChg>
      <pc:sldChg chg="del">
        <pc:chgData name="Tommy McClure" userId="5f57beb918c8a44c" providerId="LiveId" clId="{3C6E1B50-981D-458B-A472-06BE436DA305}" dt="2023-04-14T23:17:00.731" v="7667" actId="2696"/>
        <pc:sldMkLst>
          <pc:docMk/>
          <pc:sldMk cId="1096717490" sldId="263"/>
        </pc:sldMkLst>
      </pc:sldChg>
      <pc:sldChg chg="del">
        <pc:chgData name="Tommy McClure" userId="5f57beb918c8a44c" providerId="LiveId" clId="{3C6E1B50-981D-458B-A472-06BE436DA305}" dt="2023-04-14T23:17:05.169" v="7668" actId="2696"/>
        <pc:sldMkLst>
          <pc:docMk/>
          <pc:sldMk cId="1002104821" sldId="264"/>
        </pc:sldMkLst>
      </pc:sldChg>
      <pc:sldChg chg="del modNotes">
        <pc:chgData name="Tommy McClure" userId="5f57beb918c8a44c" providerId="LiveId" clId="{3C6E1B50-981D-458B-A472-06BE436DA305}" dt="2023-04-14T23:17:12.450" v="7670" actId="2696"/>
        <pc:sldMkLst>
          <pc:docMk/>
          <pc:sldMk cId="1234133501" sldId="266"/>
        </pc:sldMkLst>
      </pc:sldChg>
      <pc:sldChg chg="addSp delSp modSp del mod modNotes">
        <pc:chgData name="Tommy McClure" userId="5f57beb918c8a44c" providerId="LiveId" clId="{3C6E1B50-981D-458B-A472-06BE436DA305}" dt="2023-04-14T23:17:54.277" v="7673" actId="2696"/>
        <pc:sldMkLst>
          <pc:docMk/>
          <pc:sldMk cId="327257719" sldId="267"/>
        </pc:sldMkLst>
        <pc:spChg chg="del">
          <ac:chgData name="Tommy McClure" userId="5f57beb918c8a44c" providerId="LiveId" clId="{3C6E1B50-981D-458B-A472-06BE436DA305}" dt="2023-04-14T23:17:28.652" v="7671" actId="478"/>
          <ac:spMkLst>
            <pc:docMk/>
            <pc:sldMk cId="327257719" sldId="267"/>
            <ac:spMk id="2" creationId="{BFD7679D-DC49-184B-33D7-D460C700C85D}"/>
          </ac:spMkLst>
        </pc:spChg>
        <pc:spChg chg="add del mod">
          <ac:chgData name="Tommy McClure" userId="5f57beb918c8a44c" providerId="LiveId" clId="{3C6E1B50-981D-458B-A472-06BE436DA305}" dt="2023-04-14T23:17:31.980" v="7672" actId="478"/>
          <ac:spMkLst>
            <pc:docMk/>
            <pc:sldMk cId="327257719" sldId="267"/>
            <ac:spMk id="4" creationId="{7AC0F73A-52BE-5063-D87A-D296032EA4E4}"/>
          </ac:spMkLst>
        </pc:spChg>
      </pc:sldChg>
      <pc:sldChg chg="del modNotes">
        <pc:chgData name="Tommy McClure" userId="5f57beb918c8a44c" providerId="LiveId" clId="{3C6E1B50-981D-458B-A472-06BE436DA305}" dt="2023-04-14T23:17:57.136" v="7674" actId="2696"/>
        <pc:sldMkLst>
          <pc:docMk/>
          <pc:sldMk cId="2759600390" sldId="268"/>
        </pc:sldMkLst>
      </pc:sldChg>
      <pc:sldChg chg="modSp mod modTransition modAnim">
        <pc:chgData name="Tommy McClure" userId="5f57beb918c8a44c" providerId="LiveId" clId="{3C6E1B50-981D-458B-A472-06BE436DA305}" dt="2023-04-14T23:34:29.009" v="7821"/>
        <pc:sldMkLst>
          <pc:docMk/>
          <pc:sldMk cId="417536504" sldId="272"/>
        </pc:sldMkLst>
        <pc:spChg chg="mod">
          <ac:chgData name="Tommy McClure" userId="5f57beb918c8a44c" providerId="LiveId" clId="{3C6E1B50-981D-458B-A472-06BE436DA305}" dt="2023-04-14T23:33:12.090" v="7805" actId="14100"/>
          <ac:spMkLst>
            <pc:docMk/>
            <pc:sldMk cId="417536504" sldId="272"/>
            <ac:spMk id="2" creationId="{43B8BB83-CA62-C813-5584-9F9C32557A2B}"/>
          </ac:spMkLst>
        </pc:spChg>
        <pc:spChg chg="mod">
          <ac:chgData name="Tommy McClure" userId="5f57beb918c8a44c" providerId="LiveId" clId="{3C6E1B50-981D-458B-A472-06BE436DA305}" dt="2023-04-14T23:18:58.025" v="7686" actId="1038"/>
          <ac:spMkLst>
            <pc:docMk/>
            <pc:sldMk cId="417536504" sldId="272"/>
            <ac:spMk id="3" creationId="{CA0D2251-7AFE-1B36-778C-D116EDBB7FDE}"/>
          </ac:spMkLst>
        </pc:spChg>
      </pc:sldChg>
      <pc:sldChg chg="addSp delSp modSp mod modTransition modNotes">
        <pc:chgData name="Tommy McClure" userId="5f57beb918c8a44c" providerId="LiveId" clId="{3C6E1B50-981D-458B-A472-06BE436DA305}" dt="2023-04-14T23:34:29.009" v="7821"/>
        <pc:sldMkLst>
          <pc:docMk/>
          <pc:sldMk cId="3474133943" sldId="273"/>
        </pc:sldMkLst>
        <pc:spChg chg="mod">
          <ac:chgData name="Tommy McClure" userId="5f57beb918c8a44c" providerId="LiveId" clId="{3C6E1B50-981D-458B-A472-06BE436DA305}" dt="2023-04-14T22:43:30.141" v="6940" actId="255"/>
          <ac:spMkLst>
            <pc:docMk/>
            <pc:sldMk cId="3474133943" sldId="273"/>
            <ac:spMk id="4" creationId="{45878135-3F5C-BB53-0082-122956799B79}"/>
          </ac:spMkLst>
        </pc:spChg>
        <pc:spChg chg="add mod">
          <ac:chgData name="Tommy McClure" userId="5f57beb918c8a44c" providerId="LiveId" clId="{3C6E1B50-981D-458B-A472-06BE436DA305}" dt="2023-04-14T22:45:16.559" v="6978" actId="478"/>
          <ac:spMkLst>
            <pc:docMk/>
            <pc:sldMk cId="3474133943" sldId="273"/>
            <ac:spMk id="5" creationId="{A469D68D-D550-5445-D438-768336FACD6D}"/>
          </ac:spMkLst>
        </pc:spChg>
        <pc:graphicFrameChg chg="del">
          <ac:chgData name="Tommy McClure" userId="5f57beb918c8a44c" providerId="LiveId" clId="{3C6E1B50-981D-458B-A472-06BE436DA305}" dt="2023-04-14T22:45:16.559" v="6978" actId="478"/>
          <ac:graphicFrameMkLst>
            <pc:docMk/>
            <pc:sldMk cId="3474133943" sldId="273"/>
            <ac:graphicFrameMk id="2" creationId="{14883AB6-E6D8-70A9-3CCB-61E120FC6000}"/>
          </ac:graphicFrameMkLst>
        </pc:graphicFrameChg>
      </pc:sldChg>
      <pc:sldChg chg="del">
        <pc:chgData name="Tommy McClure" userId="5f57beb918c8a44c" providerId="LiveId" clId="{3C6E1B50-981D-458B-A472-06BE436DA305}" dt="2023-04-14T23:16:51.669" v="7663" actId="2696"/>
        <pc:sldMkLst>
          <pc:docMk/>
          <pc:sldMk cId="520000563" sldId="278"/>
        </pc:sldMkLst>
      </pc:sldChg>
      <pc:sldChg chg="del">
        <pc:chgData name="Tommy McClure" userId="5f57beb918c8a44c" providerId="LiveId" clId="{3C6E1B50-981D-458B-A472-06BE436DA305}" dt="2023-04-14T23:17:09.637" v="7669" actId="2696"/>
        <pc:sldMkLst>
          <pc:docMk/>
          <pc:sldMk cId="1445010188" sldId="279"/>
        </pc:sldMkLst>
      </pc:sldChg>
      <pc:sldChg chg="addSp delSp modSp del mod modTransition">
        <pc:chgData name="Tommy McClure" userId="5f57beb918c8a44c" providerId="LiveId" clId="{3C6E1B50-981D-458B-A472-06BE436DA305}" dt="2023-04-14T23:42:41.812" v="7883" actId="2696"/>
        <pc:sldMkLst>
          <pc:docMk/>
          <pc:sldMk cId="3418206844" sldId="280"/>
        </pc:sldMkLst>
        <pc:spChg chg="del">
          <ac:chgData name="Tommy McClure" userId="5f57beb918c8a44c" providerId="LiveId" clId="{3C6E1B50-981D-458B-A472-06BE436DA305}" dt="2023-04-14T23:18:15.651" v="7679" actId="478"/>
          <ac:spMkLst>
            <pc:docMk/>
            <pc:sldMk cId="3418206844" sldId="280"/>
            <ac:spMk id="2" creationId="{60ADE49E-7CC1-6704-5852-FAE992A0EEC4}"/>
          </ac:spMkLst>
        </pc:spChg>
        <pc:spChg chg="del">
          <ac:chgData name="Tommy McClure" userId="5f57beb918c8a44c" providerId="LiveId" clId="{3C6E1B50-981D-458B-A472-06BE436DA305}" dt="2023-04-14T23:18:19.276" v="7680" actId="478"/>
          <ac:spMkLst>
            <pc:docMk/>
            <pc:sldMk cId="3418206844" sldId="280"/>
            <ac:spMk id="3" creationId="{FA7AB109-D696-F27C-BD95-5BEBCF3AC000}"/>
          </ac:spMkLst>
        </pc:spChg>
        <pc:spChg chg="add del mod">
          <ac:chgData name="Tommy McClure" userId="5f57beb918c8a44c" providerId="LiveId" clId="{3C6E1B50-981D-458B-A472-06BE436DA305}" dt="2023-04-14T23:18:10.511" v="7678" actId="478"/>
          <ac:spMkLst>
            <pc:docMk/>
            <pc:sldMk cId="3418206844" sldId="280"/>
            <ac:spMk id="9" creationId="{ED9A736A-F6A9-5F47-B302-D39EECEA6D70}"/>
          </ac:spMkLst>
        </pc:spChg>
        <pc:spChg chg="add mod">
          <ac:chgData name="Tommy McClure" userId="5f57beb918c8a44c" providerId="LiveId" clId="{3C6E1B50-981D-458B-A472-06BE436DA305}" dt="2023-04-14T23:18:15.651" v="7679" actId="478"/>
          <ac:spMkLst>
            <pc:docMk/>
            <pc:sldMk cId="3418206844" sldId="280"/>
            <ac:spMk id="11" creationId="{6EC067D8-AAA7-A2F3-99F8-E6FCF6D69702}"/>
          </ac:spMkLst>
        </pc:spChg>
        <pc:spChg chg="add mod">
          <ac:chgData name="Tommy McClure" userId="5f57beb918c8a44c" providerId="LiveId" clId="{3C6E1B50-981D-458B-A472-06BE436DA305}" dt="2023-04-14T23:18:19.276" v="7680" actId="478"/>
          <ac:spMkLst>
            <pc:docMk/>
            <pc:sldMk cId="3418206844" sldId="280"/>
            <ac:spMk id="13" creationId="{2C0AE6FC-0B13-A29F-6928-F01D90BCBAE6}"/>
          </ac:spMkLst>
        </pc:spChg>
        <pc:picChg chg="del mod">
          <ac:chgData name="Tommy McClure" userId="5f57beb918c8a44c" providerId="LiveId" clId="{3C6E1B50-981D-458B-A472-06BE436DA305}" dt="2023-04-14T23:18:07.057" v="7677" actId="478"/>
          <ac:picMkLst>
            <pc:docMk/>
            <pc:sldMk cId="3418206844" sldId="280"/>
            <ac:picMk id="8" creationId="{71DAFD00-5660-EAA6-4DE3-83F373055A99}"/>
          </ac:picMkLst>
        </pc:picChg>
      </pc:sldChg>
      <pc:sldChg chg="del modTransition">
        <pc:chgData name="Tommy McClure" userId="5f57beb918c8a44c" providerId="LiveId" clId="{3C6E1B50-981D-458B-A472-06BE436DA305}" dt="2023-04-14T23:41:39.104" v="7882" actId="2696"/>
        <pc:sldMkLst>
          <pc:docMk/>
          <pc:sldMk cId="2577936335" sldId="281"/>
        </pc:sldMkLst>
      </pc:sldChg>
      <pc:sldChg chg="del">
        <pc:chgData name="Tommy McClure" userId="5f57beb918c8a44c" providerId="LiveId" clId="{3C6E1B50-981D-458B-A472-06BE436DA305}" dt="2023-04-14T23:17:59.917" v="7675" actId="2696"/>
        <pc:sldMkLst>
          <pc:docMk/>
          <pc:sldMk cId="1164941242" sldId="282"/>
        </pc:sldMkLst>
      </pc:sldChg>
      <pc:sldChg chg="modSp mod ord modTransition">
        <pc:chgData name="Tommy McClure" userId="5f57beb918c8a44c" providerId="LiveId" clId="{3C6E1B50-981D-458B-A472-06BE436DA305}" dt="2023-04-15T00:00:46.354" v="7963" actId="207"/>
        <pc:sldMkLst>
          <pc:docMk/>
          <pc:sldMk cId="1515765395" sldId="283"/>
        </pc:sldMkLst>
        <pc:spChg chg="mod">
          <ac:chgData name="Tommy McClure" userId="5f57beb918c8a44c" providerId="LiveId" clId="{3C6E1B50-981D-458B-A472-06BE436DA305}" dt="2023-04-15T00:00:46.354" v="7963" actId="207"/>
          <ac:spMkLst>
            <pc:docMk/>
            <pc:sldMk cId="1515765395" sldId="283"/>
            <ac:spMk id="2" creationId="{D76B9873-F740-199C-94F7-91E832711F87}"/>
          </ac:spMkLst>
        </pc:spChg>
      </pc:sldChg>
      <pc:sldChg chg="add del modTransition">
        <pc:chgData name="Tommy McClure" userId="5f57beb918c8a44c" providerId="LiveId" clId="{3C6E1B50-981D-458B-A472-06BE436DA305}" dt="2023-04-15T00:01:26.478" v="7971" actId="2696"/>
        <pc:sldMkLst>
          <pc:docMk/>
          <pc:sldMk cId="2280403378" sldId="284"/>
        </pc:sldMkLst>
      </pc:sldChg>
      <pc:sldChg chg="add del setBg">
        <pc:chgData name="Tommy McClure" userId="5f57beb918c8a44c" providerId="LiveId" clId="{3C6E1B50-981D-458B-A472-06BE436DA305}" dt="2023-04-15T00:00:46.151" v="7962"/>
        <pc:sldMkLst>
          <pc:docMk/>
          <pc:sldMk cId="2341693756" sldId="284"/>
        </pc:sldMkLst>
      </pc:sldChg>
      <pc:sldChg chg="modSp add mod modTransition modAnim modNotesTx">
        <pc:chgData name="Tommy McClure" userId="5f57beb918c8a44c" providerId="LiveId" clId="{3C6E1B50-981D-458B-A472-06BE436DA305}" dt="2023-04-15T00:02:17.086" v="7977" actId="2711"/>
        <pc:sldMkLst>
          <pc:docMk/>
          <pc:sldMk cId="2450865045" sldId="285"/>
        </pc:sldMkLst>
        <pc:spChg chg="mod">
          <ac:chgData name="Tommy McClure" userId="5f57beb918c8a44c" providerId="LiveId" clId="{3C6E1B50-981D-458B-A472-06BE436DA305}" dt="2023-04-14T17:13:10.691" v="1164" actId="20577"/>
          <ac:spMkLst>
            <pc:docMk/>
            <pc:sldMk cId="2450865045" sldId="285"/>
            <ac:spMk id="6" creationId="{F4670842-F4E6-6AFC-7D3C-2AE088FCF0B9}"/>
          </ac:spMkLst>
        </pc:spChg>
      </pc:sldChg>
      <pc:sldChg chg="delSp modSp new mod modTransition modAnim">
        <pc:chgData name="Tommy McClure" userId="5f57beb918c8a44c" providerId="LiveId" clId="{3C6E1B50-981D-458B-A472-06BE436DA305}" dt="2023-04-14T23:34:29.009" v="7821"/>
        <pc:sldMkLst>
          <pc:docMk/>
          <pc:sldMk cId="453651845" sldId="286"/>
        </pc:sldMkLst>
        <pc:spChg chg="mod">
          <ac:chgData name="Tommy McClure" userId="5f57beb918c8a44c" providerId="LiveId" clId="{3C6E1B50-981D-458B-A472-06BE436DA305}" dt="2023-04-14T18:07:19.846" v="2282" actId="1035"/>
          <ac:spMkLst>
            <pc:docMk/>
            <pc:sldMk cId="453651845" sldId="286"/>
            <ac:spMk id="2" creationId="{37E26824-E302-194F-C897-17BD7AEC8B84}"/>
          </ac:spMkLst>
        </pc:spChg>
        <pc:spChg chg="mod">
          <ac:chgData name="Tommy McClure" userId="5f57beb918c8a44c" providerId="LiveId" clId="{3C6E1B50-981D-458B-A472-06BE436DA305}" dt="2023-04-14T18:23:41.377" v="2382" actId="207"/>
          <ac:spMkLst>
            <pc:docMk/>
            <pc:sldMk cId="453651845" sldId="286"/>
            <ac:spMk id="3" creationId="{077C97CF-1271-2DDA-E8F0-26379CE766E9}"/>
          </ac:spMkLst>
        </pc:spChg>
        <pc:spChg chg="del mod">
          <ac:chgData name="Tommy McClure" userId="5f57beb918c8a44c" providerId="LiveId" clId="{3C6E1B50-981D-458B-A472-06BE436DA305}" dt="2023-04-14T17:14:47.157" v="1192" actId="478"/>
          <ac:spMkLst>
            <pc:docMk/>
            <pc:sldMk cId="453651845" sldId="286"/>
            <ac:spMk id="4" creationId="{F9EFD516-0194-CD75-44FC-BD9723863212}"/>
          </ac:spMkLst>
        </pc:spChg>
      </pc:sldChg>
      <pc:sldChg chg="modSp add mod ord modTransition modAnim modNotesTx">
        <pc:chgData name="Tommy McClure" userId="5f57beb918c8a44c" providerId="LiveId" clId="{3C6E1B50-981D-458B-A472-06BE436DA305}" dt="2023-04-15T00:41:56.772" v="8120" actId="113"/>
        <pc:sldMkLst>
          <pc:docMk/>
          <pc:sldMk cId="3774507643" sldId="287"/>
        </pc:sldMkLst>
        <pc:spChg chg="mod">
          <ac:chgData name="Tommy McClure" userId="5f57beb918c8a44c" providerId="LiveId" clId="{3C6E1B50-981D-458B-A472-06BE436DA305}" dt="2023-04-14T20:03:05.672" v="3105" actId="20577"/>
          <ac:spMkLst>
            <pc:docMk/>
            <pc:sldMk cId="3774507643" sldId="287"/>
            <ac:spMk id="2" creationId="{37E26824-E302-194F-C897-17BD7AEC8B84}"/>
          </ac:spMkLst>
        </pc:spChg>
        <pc:spChg chg="mod">
          <ac:chgData name="Tommy McClure" userId="5f57beb918c8a44c" providerId="LiveId" clId="{3C6E1B50-981D-458B-A472-06BE436DA305}" dt="2023-04-15T00:39:26.011" v="8078" actId="20577"/>
          <ac:spMkLst>
            <pc:docMk/>
            <pc:sldMk cId="3774507643" sldId="287"/>
            <ac:spMk id="3" creationId="{077C97CF-1271-2DDA-E8F0-26379CE766E9}"/>
          </ac:spMkLst>
        </pc:spChg>
      </pc:sldChg>
      <pc:sldChg chg="modSp add del mod ord modTransition modAnim">
        <pc:chgData name="Tommy McClure" userId="5f57beb918c8a44c" providerId="LiveId" clId="{3C6E1B50-981D-458B-A472-06BE436DA305}" dt="2023-04-14T23:34:29.009" v="7821"/>
        <pc:sldMkLst>
          <pc:docMk/>
          <pc:sldMk cId="224744942" sldId="288"/>
        </pc:sldMkLst>
        <pc:spChg chg="mod">
          <ac:chgData name="Tommy McClure" userId="5f57beb918c8a44c" providerId="LiveId" clId="{3C6E1B50-981D-458B-A472-06BE436DA305}" dt="2023-04-14T18:21:35.959" v="2314" actId="20577"/>
          <ac:spMkLst>
            <pc:docMk/>
            <pc:sldMk cId="224744942" sldId="288"/>
            <ac:spMk id="2" creationId="{37E26824-E302-194F-C897-17BD7AEC8B84}"/>
          </ac:spMkLst>
        </pc:spChg>
        <pc:spChg chg="mod">
          <ac:chgData name="Tommy McClure" userId="5f57beb918c8a44c" providerId="LiveId" clId="{3C6E1B50-981D-458B-A472-06BE436DA305}" dt="2023-04-14T18:24:58.702" v="2393" actId="1038"/>
          <ac:spMkLst>
            <pc:docMk/>
            <pc:sldMk cId="224744942" sldId="288"/>
            <ac:spMk id="3" creationId="{077C97CF-1271-2DDA-E8F0-26379CE766E9}"/>
          </ac:spMkLst>
        </pc:spChg>
      </pc:sldChg>
      <pc:sldChg chg="modSp add mod modTransition modAnim modNotesTx">
        <pc:chgData name="Tommy McClure" userId="5f57beb918c8a44c" providerId="LiveId" clId="{3C6E1B50-981D-458B-A472-06BE436DA305}" dt="2023-04-15T00:44:46.547" v="8130" actId="113"/>
        <pc:sldMkLst>
          <pc:docMk/>
          <pc:sldMk cId="192654353" sldId="289"/>
        </pc:sldMkLst>
        <pc:spChg chg="mod">
          <ac:chgData name="Tommy McClure" userId="5f57beb918c8a44c" providerId="LiveId" clId="{3C6E1B50-981D-458B-A472-06BE436DA305}" dt="2023-04-14T20:41:59.392" v="4339" actId="20577"/>
          <ac:spMkLst>
            <pc:docMk/>
            <pc:sldMk cId="192654353" sldId="289"/>
            <ac:spMk id="3" creationId="{077C97CF-1271-2DDA-E8F0-26379CE766E9}"/>
          </ac:spMkLst>
        </pc:spChg>
      </pc:sldChg>
      <pc:sldChg chg="modSp add mod modTransition modAnim modNotesTx">
        <pc:chgData name="Tommy McClure" userId="5f57beb918c8a44c" providerId="LiveId" clId="{3C6E1B50-981D-458B-A472-06BE436DA305}" dt="2023-04-15T00:56:33.899" v="8244" actId="113"/>
        <pc:sldMkLst>
          <pc:docMk/>
          <pc:sldMk cId="1866089098" sldId="290"/>
        </pc:sldMkLst>
        <pc:spChg chg="mod">
          <ac:chgData name="Tommy McClure" userId="5f57beb918c8a44c" providerId="LiveId" clId="{3C6E1B50-981D-458B-A472-06BE436DA305}" dt="2023-04-14T20:43:43.357" v="4420" actId="1038"/>
          <ac:spMkLst>
            <pc:docMk/>
            <pc:sldMk cId="1866089098" sldId="290"/>
            <ac:spMk id="2" creationId="{37E26824-E302-194F-C897-17BD7AEC8B84}"/>
          </ac:spMkLst>
        </pc:spChg>
        <pc:spChg chg="mod">
          <ac:chgData name="Tommy McClure" userId="5f57beb918c8a44c" providerId="LiveId" clId="{3C6E1B50-981D-458B-A472-06BE436DA305}" dt="2023-04-15T00:49:14.210" v="8173" actId="20577"/>
          <ac:spMkLst>
            <pc:docMk/>
            <pc:sldMk cId="1866089098" sldId="290"/>
            <ac:spMk id="3" creationId="{077C97CF-1271-2DDA-E8F0-26379CE766E9}"/>
          </ac:spMkLst>
        </pc:spChg>
      </pc:sldChg>
      <pc:sldChg chg="addSp delSp modSp add mod ord modTransition modAnim">
        <pc:chgData name="Tommy McClure" userId="5f57beb918c8a44c" providerId="LiveId" clId="{3C6E1B50-981D-458B-A472-06BE436DA305}" dt="2023-04-15T00:46:51.434" v="8144" actId="20577"/>
        <pc:sldMkLst>
          <pc:docMk/>
          <pc:sldMk cId="1762717679" sldId="291"/>
        </pc:sldMkLst>
        <pc:spChg chg="del">
          <ac:chgData name="Tommy McClure" userId="5f57beb918c8a44c" providerId="LiveId" clId="{3C6E1B50-981D-458B-A472-06BE436DA305}" dt="2023-04-14T20:46:22.102" v="4426" actId="478"/>
          <ac:spMkLst>
            <pc:docMk/>
            <pc:sldMk cId="1762717679" sldId="291"/>
            <ac:spMk id="2" creationId="{37E26824-E302-194F-C897-17BD7AEC8B84}"/>
          </ac:spMkLst>
        </pc:spChg>
        <pc:spChg chg="mod">
          <ac:chgData name="Tommy McClure" userId="5f57beb918c8a44c" providerId="LiveId" clId="{3C6E1B50-981D-458B-A472-06BE436DA305}" dt="2023-04-15T00:46:51.434" v="8144" actId="20577"/>
          <ac:spMkLst>
            <pc:docMk/>
            <pc:sldMk cId="1762717679" sldId="291"/>
            <ac:spMk id="3" creationId="{077C97CF-1271-2DDA-E8F0-26379CE766E9}"/>
          </ac:spMkLst>
        </pc:spChg>
        <pc:spChg chg="add del mod">
          <ac:chgData name="Tommy McClure" userId="5f57beb918c8a44c" providerId="LiveId" clId="{3C6E1B50-981D-458B-A472-06BE436DA305}" dt="2023-04-14T20:46:42.445" v="4428" actId="478"/>
          <ac:spMkLst>
            <pc:docMk/>
            <pc:sldMk cId="1762717679" sldId="291"/>
            <ac:spMk id="8" creationId="{335F9ECE-B15E-7054-3A25-1DAAA9F08688}"/>
          </ac:spMkLst>
        </pc:spChg>
        <pc:spChg chg="add mod">
          <ac:chgData name="Tommy McClure" userId="5f57beb918c8a44c" providerId="LiveId" clId="{3C6E1B50-981D-458B-A472-06BE436DA305}" dt="2023-04-14T20:46:33.102" v="4427"/>
          <ac:spMkLst>
            <pc:docMk/>
            <pc:sldMk cId="1762717679" sldId="291"/>
            <ac:spMk id="9" creationId="{722D98A1-4CD3-A8C7-662B-BD6C0CFC7C2E}"/>
          </ac:spMkLst>
        </pc:spChg>
      </pc:sldChg>
      <pc:sldChg chg="modSp add mod ord modTransition modAnim">
        <pc:chgData name="Tommy McClure" userId="5f57beb918c8a44c" providerId="LiveId" clId="{3C6E1B50-981D-458B-A472-06BE436DA305}" dt="2023-04-14T23:34:29.009" v="7821"/>
        <pc:sldMkLst>
          <pc:docMk/>
          <pc:sldMk cId="976216280" sldId="292"/>
        </pc:sldMkLst>
        <pc:spChg chg="mod">
          <ac:chgData name="Tommy McClure" userId="5f57beb918c8a44c" providerId="LiveId" clId="{3C6E1B50-981D-458B-A472-06BE436DA305}" dt="2023-04-14T21:29:48.585" v="5700" actId="20577"/>
          <ac:spMkLst>
            <pc:docMk/>
            <pc:sldMk cId="976216280" sldId="292"/>
            <ac:spMk id="2" creationId="{37E26824-E302-194F-C897-17BD7AEC8B84}"/>
          </ac:spMkLst>
        </pc:spChg>
        <pc:spChg chg="mod">
          <ac:chgData name="Tommy McClure" userId="5f57beb918c8a44c" providerId="LiveId" clId="{3C6E1B50-981D-458B-A472-06BE436DA305}" dt="2023-04-14T22:22:00.827" v="6657" actId="14100"/>
          <ac:spMkLst>
            <pc:docMk/>
            <pc:sldMk cId="976216280" sldId="292"/>
            <ac:spMk id="3" creationId="{077C97CF-1271-2DDA-E8F0-26379CE766E9}"/>
          </ac:spMkLst>
        </pc:spChg>
      </pc:sldChg>
      <pc:sldChg chg="modSp add del mod ord">
        <pc:chgData name="Tommy McClure" userId="5f57beb918c8a44c" providerId="LiveId" clId="{3C6E1B50-981D-458B-A472-06BE436DA305}" dt="2023-04-14T21:28:54.290" v="5675" actId="2890"/>
        <pc:sldMkLst>
          <pc:docMk/>
          <pc:sldMk cId="2778382786" sldId="292"/>
        </pc:sldMkLst>
        <pc:spChg chg="mod">
          <ac:chgData name="Tommy McClure" userId="5f57beb918c8a44c" providerId="LiveId" clId="{3C6E1B50-981D-458B-A472-06BE436DA305}" dt="2023-04-14T21:28:42.743" v="5673" actId="20577"/>
          <ac:spMkLst>
            <pc:docMk/>
            <pc:sldMk cId="2778382786" sldId="292"/>
            <ac:spMk id="2" creationId="{37E26824-E302-194F-C897-17BD7AEC8B84}"/>
          </ac:spMkLst>
        </pc:spChg>
      </pc:sldChg>
      <pc:sldChg chg="modSp add mod ord modTransition modAnim modNotesTx">
        <pc:chgData name="Tommy McClure" userId="5f57beb918c8a44c" providerId="LiveId" clId="{3C6E1B50-981D-458B-A472-06BE436DA305}" dt="2023-04-15T01:00:32.250" v="8257" actId="113"/>
        <pc:sldMkLst>
          <pc:docMk/>
          <pc:sldMk cId="4084614727" sldId="293"/>
        </pc:sldMkLst>
        <pc:spChg chg="mod">
          <ac:chgData name="Tommy McClure" userId="5f57beb918c8a44c" providerId="LiveId" clId="{3C6E1B50-981D-458B-A472-06BE436DA305}" dt="2023-04-14T21:32:29.064" v="5763" actId="20577"/>
          <ac:spMkLst>
            <pc:docMk/>
            <pc:sldMk cId="4084614727" sldId="293"/>
            <ac:spMk id="2" creationId="{37E26824-E302-194F-C897-17BD7AEC8B84}"/>
          </ac:spMkLst>
        </pc:spChg>
        <pc:spChg chg="mod">
          <ac:chgData name="Tommy McClure" userId="5f57beb918c8a44c" providerId="LiveId" clId="{3C6E1B50-981D-458B-A472-06BE436DA305}" dt="2023-04-15T00:57:40.521" v="8245" actId="20577"/>
          <ac:spMkLst>
            <pc:docMk/>
            <pc:sldMk cId="4084614727" sldId="293"/>
            <ac:spMk id="3" creationId="{077C97CF-1271-2DDA-E8F0-26379CE766E9}"/>
          </ac:spMkLst>
        </pc:spChg>
      </pc:sldChg>
      <pc:sldChg chg="addSp modSp add mod modTransition modAnim modNotesTx">
        <pc:chgData name="Tommy McClure" userId="5f57beb918c8a44c" providerId="LiveId" clId="{3C6E1B50-981D-458B-A472-06BE436DA305}" dt="2023-04-14T23:34:29.009" v="7821"/>
        <pc:sldMkLst>
          <pc:docMk/>
          <pc:sldMk cId="434869975" sldId="294"/>
        </pc:sldMkLst>
        <pc:spChg chg="mod">
          <ac:chgData name="Tommy McClure" userId="5f57beb918c8a44c" providerId="LiveId" clId="{3C6E1B50-981D-458B-A472-06BE436DA305}" dt="2023-04-14T22:32:41.416" v="6766" actId="2710"/>
          <ac:spMkLst>
            <pc:docMk/>
            <pc:sldMk cId="434869975" sldId="294"/>
            <ac:spMk id="2" creationId="{37E26824-E302-194F-C897-17BD7AEC8B84}"/>
          </ac:spMkLst>
        </pc:spChg>
        <pc:spChg chg="mod">
          <ac:chgData name="Tommy McClure" userId="5f57beb918c8a44c" providerId="LiveId" clId="{3C6E1B50-981D-458B-A472-06BE436DA305}" dt="2023-04-14T22:38:22.764" v="6785" actId="14100"/>
          <ac:spMkLst>
            <pc:docMk/>
            <pc:sldMk cId="434869975" sldId="294"/>
            <ac:spMk id="3" creationId="{077C97CF-1271-2DDA-E8F0-26379CE766E9}"/>
          </ac:spMkLst>
        </pc:spChg>
        <pc:spChg chg="add mod">
          <ac:chgData name="Tommy McClure" userId="5f57beb918c8a44c" providerId="LiveId" clId="{3C6E1B50-981D-458B-A472-06BE436DA305}" dt="2023-04-14T22:31:07.623" v="6757" actId="1076"/>
          <ac:spMkLst>
            <pc:docMk/>
            <pc:sldMk cId="434869975" sldId="294"/>
            <ac:spMk id="4" creationId="{0E641F49-09B3-7E54-3BFF-3A22B6B8B28D}"/>
          </ac:spMkLst>
        </pc:spChg>
        <pc:spChg chg="add mod">
          <ac:chgData name="Tommy McClure" userId="5f57beb918c8a44c" providerId="LiveId" clId="{3C6E1B50-981D-458B-A472-06BE436DA305}" dt="2023-04-14T22:33:54.742" v="6772" actId="1076"/>
          <ac:spMkLst>
            <pc:docMk/>
            <pc:sldMk cId="434869975" sldId="294"/>
            <ac:spMk id="8" creationId="{8EE7AA11-1135-FFA3-357F-59D54265E465}"/>
          </ac:spMkLst>
        </pc:spChg>
        <pc:spChg chg="add mod">
          <ac:chgData name="Tommy McClure" userId="5f57beb918c8a44c" providerId="LiveId" clId="{3C6E1B50-981D-458B-A472-06BE436DA305}" dt="2023-04-14T23:32:52.497" v="7804" actId="115"/>
          <ac:spMkLst>
            <pc:docMk/>
            <pc:sldMk cId="434869975" sldId="294"/>
            <ac:spMk id="9" creationId="{0757687A-86C9-77B2-A7FF-7891CD5EAF82}"/>
          </ac:spMkLst>
        </pc:spChg>
      </pc:sldChg>
      <pc:sldChg chg="modSp mod ord modTransition modAnim">
        <pc:chgData name="Tommy McClure" userId="5f57beb918c8a44c" providerId="LiveId" clId="{3C6E1B50-981D-458B-A472-06BE436DA305}" dt="2023-04-14T23:35:33.819" v="7828"/>
        <pc:sldMkLst>
          <pc:docMk/>
          <pc:sldMk cId="738623759" sldId="295"/>
        </pc:sldMkLst>
        <pc:spChg chg="mod">
          <ac:chgData name="Tommy McClure" userId="5f57beb918c8a44c" providerId="LiveId" clId="{3C6E1B50-981D-458B-A472-06BE436DA305}" dt="2023-04-14T22:44:56.216" v="6977" actId="20577"/>
          <ac:spMkLst>
            <pc:docMk/>
            <pc:sldMk cId="738623759" sldId="295"/>
            <ac:spMk id="2" creationId="{37E26824-E302-194F-C897-17BD7AEC8B84}"/>
          </ac:spMkLst>
        </pc:spChg>
        <pc:spChg chg="mod">
          <ac:chgData name="Tommy McClure" userId="5f57beb918c8a44c" providerId="LiveId" clId="{3C6E1B50-981D-458B-A472-06BE436DA305}" dt="2023-04-14T23:02:35.874" v="7355" actId="1076"/>
          <ac:spMkLst>
            <pc:docMk/>
            <pc:sldMk cId="738623759" sldId="295"/>
            <ac:spMk id="3" creationId="{077C97CF-1271-2DDA-E8F0-26379CE766E9}"/>
          </ac:spMkLst>
        </pc:spChg>
      </pc:sldChg>
      <pc:sldChg chg="modSp add mod modTransition modAnim">
        <pc:chgData name="Tommy McClure" userId="5f57beb918c8a44c" providerId="LiveId" clId="{3C6E1B50-981D-458B-A472-06BE436DA305}" dt="2023-04-14T23:36:07.631" v="7835"/>
        <pc:sldMkLst>
          <pc:docMk/>
          <pc:sldMk cId="1277981517" sldId="296"/>
        </pc:sldMkLst>
        <pc:spChg chg="mod">
          <ac:chgData name="Tommy McClure" userId="5f57beb918c8a44c" providerId="LiveId" clId="{3C6E1B50-981D-458B-A472-06BE436DA305}" dt="2023-04-14T22:49:50.415" v="7065" actId="20577"/>
          <ac:spMkLst>
            <pc:docMk/>
            <pc:sldMk cId="1277981517" sldId="296"/>
            <ac:spMk id="2" creationId="{37E26824-E302-194F-C897-17BD7AEC8B84}"/>
          </ac:spMkLst>
        </pc:spChg>
        <pc:spChg chg="mod">
          <ac:chgData name="Tommy McClure" userId="5f57beb918c8a44c" providerId="LiveId" clId="{3C6E1B50-981D-458B-A472-06BE436DA305}" dt="2023-04-14T23:03:43.664" v="7360" actId="27636"/>
          <ac:spMkLst>
            <pc:docMk/>
            <pc:sldMk cId="1277981517" sldId="296"/>
            <ac:spMk id="3" creationId="{077C97CF-1271-2DDA-E8F0-26379CE766E9}"/>
          </ac:spMkLst>
        </pc:spChg>
      </pc:sldChg>
      <pc:sldChg chg="modSp add mod modTransition modAnim">
        <pc:chgData name="Tommy McClure" userId="5f57beb918c8a44c" providerId="LiveId" clId="{3C6E1B50-981D-458B-A472-06BE436DA305}" dt="2023-04-14T23:36:16.021" v="7836"/>
        <pc:sldMkLst>
          <pc:docMk/>
          <pc:sldMk cId="1338326781" sldId="297"/>
        </pc:sldMkLst>
        <pc:spChg chg="mod">
          <ac:chgData name="Tommy McClure" userId="5f57beb918c8a44c" providerId="LiveId" clId="{3C6E1B50-981D-458B-A472-06BE436DA305}" dt="2023-04-14T23:04:58.303" v="7390" actId="113"/>
          <ac:spMkLst>
            <pc:docMk/>
            <pc:sldMk cId="1338326781" sldId="297"/>
            <ac:spMk id="3" creationId="{077C97CF-1271-2DDA-E8F0-26379CE766E9}"/>
          </ac:spMkLst>
        </pc:spChg>
      </pc:sldChg>
      <pc:sldChg chg="modSp add mod ord modTransition modAnim">
        <pc:chgData name="Tommy McClure" userId="5f57beb918c8a44c" providerId="LiveId" clId="{3C6E1B50-981D-458B-A472-06BE436DA305}" dt="2023-04-14T23:36:48.067" v="7843"/>
        <pc:sldMkLst>
          <pc:docMk/>
          <pc:sldMk cId="4229950526" sldId="298"/>
        </pc:sldMkLst>
        <pc:spChg chg="mod">
          <ac:chgData name="Tommy McClure" userId="5f57beb918c8a44c" providerId="LiveId" clId="{3C6E1B50-981D-458B-A472-06BE436DA305}" dt="2023-04-14T22:56:14.762" v="7229" actId="1037"/>
          <ac:spMkLst>
            <pc:docMk/>
            <pc:sldMk cId="4229950526" sldId="298"/>
            <ac:spMk id="2" creationId="{37E26824-E302-194F-C897-17BD7AEC8B84}"/>
          </ac:spMkLst>
        </pc:spChg>
        <pc:spChg chg="mod">
          <ac:chgData name="Tommy McClure" userId="5f57beb918c8a44c" providerId="LiveId" clId="{3C6E1B50-981D-458B-A472-06BE436DA305}" dt="2023-04-14T22:58:55.694" v="7276" actId="207"/>
          <ac:spMkLst>
            <pc:docMk/>
            <pc:sldMk cId="4229950526" sldId="298"/>
            <ac:spMk id="3" creationId="{077C97CF-1271-2DDA-E8F0-26379CE766E9}"/>
          </ac:spMkLst>
        </pc:spChg>
      </pc:sldChg>
      <pc:sldChg chg="modSp add mod modTransition modAnim">
        <pc:chgData name="Tommy McClure" userId="5f57beb918c8a44c" providerId="LiveId" clId="{3C6E1B50-981D-458B-A472-06BE436DA305}" dt="2023-04-14T23:39:25.624" v="7874" actId="207"/>
        <pc:sldMkLst>
          <pc:docMk/>
          <pc:sldMk cId="3601725790" sldId="299"/>
        </pc:sldMkLst>
        <pc:spChg chg="mod">
          <ac:chgData name="Tommy McClure" userId="5f57beb918c8a44c" providerId="LiveId" clId="{3C6E1B50-981D-458B-A472-06BE436DA305}" dt="2023-04-14T23:39:25.624" v="7874" actId="207"/>
          <ac:spMkLst>
            <pc:docMk/>
            <pc:sldMk cId="3601725790" sldId="299"/>
            <ac:spMk id="3" creationId="{077C97CF-1271-2DDA-E8F0-26379CE766E9}"/>
          </ac:spMkLst>
        </pc:spChg>
      </pc:sldChg>
      <pc:sldChg chg="modSp add mod ord modTransition modAnim">
        <pc:chgData name="Tommy McClure" userId="5f57beb918c8a44c" providerId="LiveId" clId="{3C6E1B50-981D-458B-A472-06BE436DA305}" dt="2023-04-14T23:39:59.233" v="7876"/>
        <pc:sldMkLst>
          <pc:docMk/>
          <pc:sldMk cId="3697110275" sldId="300"/>
        </pc:sldMkLst>
        <pc:spChg chg="mod">
          <ac:chgData name="Tommy McClure" userId="5f57beb918c8a44c" providerId="LiveId" clId="{3C6E1B50-981D-458B-A472-06BE436DA305}" dt="2023-04-14T23:08:04.859" v="7473" actId="20577"/>
          <ac:spMkLst>
            <pc:docMk/>
            <pc:sldMk cId="3697110275" sldId="300"/>
            <ac:spMk id="2" creationId="{37E26824-E302-194F-C897-17BD7AEC8B84}"/>
          </ac:spMkLst>
        </pc:spChg>
        <pc:spChg chg="mod">
          <ac:chgData name="Tommy McClure" userId="5f57beb918c8a44c" providerId="LiveId" clId="{3C6E1B50-981D-458B-A472-06BE436DA305}" dt="2023-04-14T23:11:51.429" v="7590" actId="255"/>
          <ac:spMkLst>
            <pc:docMk/>
            <pc:sldMk cId="3697110275" sldId="300"/>
            <ac:spMk id="3" creationId="{077C97CF-1271-2DDA-E8F0-26379CE766E9}"/>
          </ac:spMkLst>
        </pc:spChg>
      </pc:sldChg>
      <pc:sldChg chg="modSp add mod modTransition modAnim">
        <pc:chgData name="Tommy McClure" userId="5f57beb918c8a44c" providerId="LiveId" clId="{3C6E1B50-981D-458B-A472-06BE436DA305}" dt="2023-04-14T23:41:01.012" v="7881"/>
        <pc:sldMkLst>
          <pc:docMk/>
          <pc:sldMk cId="3689289640" sldId="301"/>
        </pc:sldMkLst>
        <pc:spChg chg="mod">
          <ac:chgData name="Tommy McClure" userId="5f57beb918c8a44c" providerId="LiveId" clId="{3C6E1B50-981D-458B-A472-06BE436DA305}" dt="2023-04-14T23:12:23.366" v="7593" actId="207"/>
          <ac:spMkLst>
            <pc:docMk/>
            <pc:sldMk cId="3689289640" sldId="301"/>
            <ac:spMk id="3" creationId="{077C97CF-1271-2DDA-E8F0-26379CE766E9}"/>
          </ac:spMkLst>
        </pc:spChg>
      </pc:sldChg>
      <pc:sldChg chg="modSp add mod modTransition modAnim">
        <pc:chgData name="Tommy McClure" userId="5f57beb918c8a44c" providerId="LiveId" clId="{3C6E1B50-981D-458B-A472-06BE436DA305}" dt="2023-04-14T23:40:31.997" v="7879"/>
        <pc:sldMkLst>
          <pc:docMk/>
          <pc:sldMk cId="3039810814" sldId="302"/>
        </pc:sldMkLst>
        <pc:spChg chg="mod">
          <ac:chgData name="Tommy McClure" userId="5f57beb918c8a44c" providerId="LiveId" clId="{3C6E1B50-981D-458B-A472-06BE436DA305}" dt="2023-04-14T23:37:58.174" v="7871" actId="1035"/>
          <ac:spMkLst>
            <pc:docMk/>
            <pc:sldMk cId="3039810814" sldId="302"/>
            <ac:spMk id="3" creationId="{077C97CF-1271-2DDA-E8F0-26379CE766E9}"/>
          </ac:spMkLst>
        </pc:spChg>
      </pc:sldChg>
      <pc:sldChg chg="modSp mod modTransition modNotesTx">
        <pc:chgData name="Tommy McClure" userId="5f57beb918c8a44c" providerId="LiveId" clId="{3C6E1B50-981D-458B-A472-06BE436DA305}" dt="2023-04-15T01:03:13.054" v="8264" actId="113"/>
        <pc:sldMkLst>
          <pc:docMk/>
          <pc:sldMk cId="568870449" sldId="303"/>
        </pc:sldMkLst>
        <pc:spChg chg="mod">
          <ac:chgData name="Tommy McClure" userId="5f57beb918c8a44c" providerId="LiveId" clId="{3C6E1B50-981D-458B-A472-06BE436DA305}" dt="2023-04-14T23:15:23.141" v="7655" actId="20577"/>
          <ac:spMkLst>
            <pc:docMk/>
            <pc:sldMk cId="568870449" sldId="303"/>
            <ac:spMk id="2" creationId="{37E26824-E302-194F-C897-17BD7AEC8B84}"/>
          </ac:spMkLst>
        </pc:spChg>
        <pc:spChg chg="mod">
          <ac:chgData name="Tommy McClure" userId="5f57beb918c8a44c" providerId="LiveId" clId="{3C6E1B50-981D-458B-A472-06BE436DA305}" dt="2023-04-14T23:15:59.468" v="7656" actId="115"/>
          <ac:spMkLst>
            <pc:docMk/>
            <pc:sldMk cId="568870449" sldId="303"/>
            <ac:spMk id="9" creationId="{0757687A-86C9-77B2-A7FF-7891CD5EAF82}"/>
          </ac:spMkLst>
        </pc:spChg>
      </pc:sldChg>
      <pc:sldMasterChg chg="modTransition modSldLayout">
        <pc:chgData name="Tommy McClure" userId="5f57beb918c8a44c" providerId="LiveId" clId="{3C6E1B50-981D-458B-A472-06BE436DA305}" dt="2023-04-14T23:34:29.009" v="7821"/>
        <pc:sldMasterMkLst>
          <pc:docMk/>
          <pc:sldMasterMk cId="1636003154" sldId="2147483648"/>
        </pc:sldMasterMkLst>
        <pc:sldLayoutChg chg="modTransition">
          <pc:chgData name="Tommy McClure" userId="5f57beb918c8a44c" providerId="LiveId" clId="{3C6E1B50-981D-458B-A472-06BE436DA305}" dt="2023-04-14T23:34:29.009" v="7821"/>
          <pc:sldLayoutMkLst>
            <pc:docMk/>
            <pc:sldMasterMk cId="1636003154" sldId="2147483648"/>
            <pc:sldLayoutMk cId="3727954463" sldId="2147483649"/>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223444060" sldId="2147483651"/>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361742389" sldId="2147483652"/>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751292722" sldId="2147483653"/>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021782729" sldId="2147483654"/>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36417406" sldId="2147483655"/>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95225275" sldId="2147483656"/>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920489370" sldId="2147483657"/>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829372813" sldId="2147483658"/>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111285998" sldId="2147483659"/>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641332740" sldId="2147483660"/>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3429611174" sldId="2147483661"/>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830715435" sldId="2147483662"/>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704908538" sldId="2147483663"/>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4030094665" sldId="2147483664"/>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2336919098" sldId="2147483665"/>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1657158466" sldId="2147483666"/>
          </pc:sldLayoutMkLst>
        </pc:sldLayoutChg>
        <pc:sldLayoutChg chg="modTransition">
          <pc:chgData name="Tommy McClure" userId="5f57beb918c8a44c" providerId="LiveId" clId="{3C6E1B50-981D-458B-A472-06BE436DA305}" dt="2023-04-14T23:34:29.009" v="7821"/>
          <pc:sldLayoutMkLst>
            <pc:docMk/>
            <pc:sldMasterMk cId="1636003154" sldId="2147483648"/>
            <pc:sldLayoutMk cId="948627085" sldId="2147483667"/>
          </pc:sldLayoutMkLst>
        </pc:sldLayoutChg>
      </pc:sldMasterChg>
    </pc:docChg>
  </pc:docChgLst>
  <pc:docChgLst>
    <pc:chgData name="Tommy McClure" userId="5f57beb918c8a44c" providerId="LiveId" clId="{CE4ED2D0-61AE-483D-98A0-328A331067B4}"/>
    <pc:docChg chg="undo custSel addSld delSld modSld sldOrd">
      <pc:chgData name="Tommy McClure" userId="5f57beb918c8a44c" providerId="LiveId" clId="{CE4ED2D0-61AE-483D-98A0-328A331067B4}" dt="2023-04-16T21:36:23.142" v="9730" actId="1076"/>
      <pc:docMkLst>
        <pc:docMk/>
      </pc:docMkLst>
      <pc:sldChg chg="modSp modAnim modNotes modNotesTx">
        <pc:chgData name="Tommy McClure" userId="5f57beb918c8a44c" providerId="LiveId" clId="{CE4ED2D0-61AE-483D-98A0-328A331067B4}" dt="2023-04-16T01:18:13.365" v="8798" actId="14100"/>
        <pc:sldMkLst>
          <pc:docMk/>
          <pc:sldMk cId="3435077016" sldId="259"/>
        </pc:sldMkLst>
        <pc:spChg chg="mod">
          <ac:chgData name="Tommy McClure" userId="5f57beb918c8a44c" providerId="LiveId" clId="{CE4ED2D0-61AE-483D-98A0-328A331067B4}" dt="2023-04-15T05:22:24.592" v="6214" actId="113"/>
          <ac:spMkLst>
            <pc:docMk/>
            <pc:sldMk cId="3435077016" sldId="259"/>
            <ac:spMk id="6" creationId="{F4670842-F4E6-6AFC-7D3C-2AE088FCF0B9}"/>
          </ac:spMkLst>
        </pc:spChg>
      </pc:sldChg>
      <pc:sldChg chg="modSp mod modAnim modNotes modNotesTx">
        <pc:chgData name="Tommy McClure" userId="5f57beb918c8a44c" providerId="LiveId" clId="{CE4ED2D0-61AE-483D-98A0-328A331067B4}" dt="2023-04-16T20:42:29.659" v="9562" actId="20577"/>
        <pc:sldMkLst>
          <pc:docMk/>
          <pc:sldMk cId="417536504" sldId="272"/>
        </pc:sldMkLst>
        <pc:spChg chg="mod">
          <ac:chgData name="Tommy McClure" userId="5f57beb918c8a44c" providerId="LiveId" clId="{CE4ED2D0-61AE-483D-98A0-328A331067B4}" dt="2023-04-16T00:23:31.367" v="8787" actId="20577"/>
          <ac:spMkLst>
            <pc:docMk/>
            <pc:sldMk cId="417536504" sldId="272"/>
            <ac:spMk id="2" creationId="{43B8BB83-CA62-C813-5584-9F9C32557A2B}"/>
          </ac:spMkLst>
        </pc:spChg>
        <pc:spChg chg="mod">
          <ac:chgData name="Tommy McClure" userId="5f57beb918c8a44c" providerId="LiveId" clId="{CE4ED2D0-61AE-483D-98A0-328A331067B4}" dt="2023-04-15T05:58:23.356" v="6391" actId="1076"/>
          <ac:spMkLst>
            <pc:docMk/>
            <pc:sldMk cId="417536504" sldId="272"/>
            <ac:spMk id="3" creationId="{CA0D2251-7AFE-1B36-778C-D116EDBB7FDE}"/>
          </ac:spMkLst>
        </pc:spChg>
      </pc:sldChg>
      <pc:sldChg chg="addSp delSp modSp del mod setBg modClrScheme chgLayout">
        <pc:chgData name="Tommy McClure" userId="5f57beb918c8a44c" providerId="LiveId" clId="{CE4ED2D0-61AE-483D-98A0-328A331067B4}" dt="2023-04-15T05:11:48.488" v="6175" actId="2696"/>
        <pc:sldMkLst>
          <pc:docMk/>
          <pc:sldMk cId="3474133943" sldId="273"/>
        </pc:sldMkLst>
        <pc:spChg chg="add mod">
          <ac:chgData name="Tommy McClure" userId="5f57beb918c8a44c" providerId="LiveId" clId="{CE4ED2D0-61AE-483D-98A0-328A331067B4}" dt="2023-04-15T01:45:21.437" v="1123" actId="1076"/>
          <ac:spMkLst>
            <pc:docMk/>
            <pc:sldMk cId="3474133943" sldId="273"/>
            <ac:spMk id="2" creationId="{2E9975DB-7CA5-777E-D8E7-2F80152E2555}"/>
          </ac:spMkLst>
        </pc:spChg>
        <pc:spChg chg="mod">
          <ac:chgData name="Tommy McClure" userId="5f57beb918c8a44c" providerId="LiveId" clId="{CE4ED2D0-61AE-483D-98A0-328A331067B4}" dt="2023-04-15T01:43:54.377" v="1115" actId="26606"/>
          <ac:spMkLst>
            <pc:docMk/>
            <pc:sldMk cId="3474133943" sldId="273"/>
            <ac:spMk id="4" creationId="{45878135-3F5C-BB53-0082-122956799B79}"/>
          </ac:spMkLst>
        </pc:spChg>
        <pc:spChg chg="del">
          <ac:chgData name="Tommy McClure" userId="5f57beb918c8a44c" providerId="LiveId" clId="{CE4ED2D0-61AE-483D-98A0-328A331067B4}" dt="2023-04-15T01:43:54.377" v="1115" actId="26606"/>
          <ac:spMkLst>
            <pc:docMk/>
            <pc:sldMk cId="3474133943" sldId="273"/>
            <ac:spMk id="5" creationId="{A469D68D-D550-5445-D438-768336FACD6D}"/>
          </ac:spMkLst>
        </pc:spChg>
        <pc:spChg chg="add mod">
          <ac:chgData name="Tommy McClure" userId="5f57beb918c8a44c" providerId="LiveId" clId="{CE4ED2D0-61AE-483D-98A0-328A331067B4}" dt="2023-04-15T01:43:54.377" v="1115" actId="26606"/>
          <ac:spMkLst>
            <pc:docMk/>
            <pc:sldMk cId="3474133943" sldId="273"/>
            <ac:spMk id="10" creationId="{DDA2F3A8-4524-8761-A1BA-23ED7579C667}"/>
          </ac:spMkLst>
        </pc:spChg>
        <pc:spChg chg="add mod">
          <ac:chgData name="Tommy McClure" userId="5f57beb918c8a44c" providerId="LiveId" clId="{CE4ED2D0-61AE-483D-98A0-328A331067B4}" dt="2023-04-15T01:43:54.377" v="1115" actId="26606"/>
          <ac:spMkLst>
            <pc:docMk/>
            <pc:sldMk cId="3474133943" sldId="273"/>
            <ac:spMk id="12" creationId="{CE093094-39CF-4975-B010-177B7414AB63}"/>
          </ac:spMkLst>
        </pc:spChg>
        <pc:spChg chg="add mod">
          <ac:chgData name="Tommy McClure" userId="5f57beb918c8a44c" providerId="LiveId" clId="{CE4ED2D0-61AE-483D-98A0-328A331067B4}" dt="2023-04-15T01:43:54.377" v="1115" actId="26606"/>
          <ac:spMkLst>
            <pc:docMk/>
            <pc:sldMk cId="3474133943" sldId="273"/>
            <ac:spMk id="14" creationId="{2D4CF620-4B41-CA0E-950F-232DE1B9BA8B}"/>
          </ac:spMkLst>
        </pc:spChg>
        <pc:spChg chg="add mod">
          <ac:chgData name="Tommy McClure" userId="5f57beb918c8a44c" providerId="LiveId" clId="{CE4ED2D0-61AE-483D-98A0-328A331067B4}" dt="2023-04-15T01:43:54.377" v="1115" actId="26606"/>
          <ac:spMkLst>
            <pc:docMk/>
            <pc:sldMk cId="3474133943" sldId="273"/>
            <ac:spMk id="16" creationId="{3A9090AC-C955-A0C0-F3A2-71D2DA04788E}"/>
          </ac:spMkLst>
        </pc:spChg>
        <pc:spChg chg="add del mod">
          <ac:chgData name="Tommy McClure" userId="5f57beb918c8a44c" providerId="LiveId" clId="{CE4ED2D0-61AE-483D-98A0-328A331067B4}" dt="2023-04-15T01:44:08.158" v="1117" actId="478"/>
          <ac:spMkLst>
            <pc:docMk/>
            <pc:sldMk cId="3474133943" sldId="273"/>
            <ac:spMk id="18" creationId="{45D0967E-5256-F70D-4240-53CC85CDECDD}"/>
          </ac:spMkLst>
        </pc:spChg>
      </pc:sldChg>
      <pc:sldChg chg="addSp delSp modSp mod modClrScheme chgLayout">
        <pc:chgData name="Tommy McClure" userId="5f57beb918c8a44c" providerId="LiveId" clId="{CE4ED2D0-61AE-483D-98A0-328A331067B4}" dt="2023-04-15T05:25:17.386" v="6230" actId="20577"/>
        <pc:sldMkLst>
          <pc:docMk/>
          <pc:sldMk cId="1515765395" sldId="283"/>
        </pc:sldMkLst>
        <pc:spChg chg="mod">
          <ac:chgData name="Tommy McClure" userId="5f57beb918c8a44c" providerId="LiveId" clId="{CE4ED2D0-61AE-483D-98A0-328A331067B4}" dt="2023-04-15T05:25:17.386" v="6230" actId="20577"/>
          <ac:spMkLst>
            <pc:docMk/>
            <pc:sldMk cId="1515765395" sldId="283"/>
            <ac:spMk id="2" creationId="{D76B9873-F740-199C-94F7-91E832711F87}"/>
          </ac:spMkLst>
        </pc:spChg>
        <pc:spChg chg="add del">
          <ac:chgData name="Tommy McClure" userId="5f57beb918c8a44c" providerId="LiveId" clId="{CE4ED2D0-61AE-483D-98A0-328A331067B4}" dt="2023-04-15T01:43:21.331" v="1114" actId="26606"/>
          <ac:spMkLst>
            <pc:docMk/>
            <pc:sldMk cId="1515765395" sldId="283"/>
            <ac:spMk id="3" creationId="{F83CC633-9F75-C8D7-CD9D-5706EC749817}"/>
          </ac:spMkLst>
        </pc:spChg>
        <pc:spChg chg="add del mod">
          <ac:chgData name="Tommy McClure" userId="5f57beb918c8a44c" providerId="LiveId" clId="{CE4ED2D0-61AE-483D-98A0-328A331067B4}" dt="2023-04-15T05:24:25.591" v="6220" actId="478"/>
          <ac:spMkLst>
            <pc:docMk/>
            <pc:sldMk cId="1515765395" sldId="283"/>
            <ac:spMk id="4" creationId="{B2177403-29C9-4952-7386-86E5D51F564A}"/>
          </ac:spMkLst>
        </pc:spChg>
        <pc:spChg chg="add del mod">
          <ac:chgData name="Tommy McClure" userId="5f57beb918c8a44c" providerId="LiveId" clId="{CE4ED2D0-61AE-483D-98A0-328A331067B4}" dt="2023-04-15T01:43:21.331" v="1114" actId="26606"/>
          <ac:spMkLst>
            <pc:docMk/>
            <pc:sldMk cId="1515765395" sldId="283"/>
            <ac:spMk id="8" creationId="{59B6EA0A-3BE9-E092-645F-721A048ECE1B}"/>
          </ac:spMkLst>
        </pc:spChg>
        <pc:spChg chg="add del mod">
          <ac:chgData name="Tommy McClure" userId="5f57beb918c8a44c" providerId="LiveId" clId="{CE4ED2D0-61AE-483D-98A0-328A331067B4}" dt="2023-04-15T01:43:21.331" v="1114" actId="26606"/>
          <ac:spMkLst>
            <pc:docMk/>
            <pc:sldMk cId="1515765395" sldId="283"/>
            <ac:spMk id="10" creationId="{FC6158DD-03A6-E6E0-6CC3-6CC8C8BBF421}"/>
          </ac:spMkLst>
        </pc:spChg>
        <pc:spChg chg="add del mod">
          <ac:chgData name="Tommy McClure" userId="5f57beb918c8a44c" providerId="LiveId" clId="{CE4ED2D0-61AE-483D-98A0-328A331067B4}" dt="2023-04-15T01:43:21.331" v="1114" actId="26606"/>
          <ac:spMkLst>
            <pc:docMk/>
            <pc:sldMk cId="1515765395" sldId="283"/>
            <ac:spMk id="12" creationId="{58305C70-5485-A06E-BC49-5B7719F78128}"/>
          </ac:spMkLst>
        </pc:spChg>
        <pc:spChg chg="add del mod">
          <ac:chgData name="Tommy McClure" userId="5f57beb918c8a44c" providerId="LiveId" clId="{CE4ED2D0-61AE-483D-98A0-328A331067B4}" dt="2023-04-15T01:43:21.331" v="1114" actId="26606"/>
          <ac:spMkLst>
            <pc:docMk/>
            <pc:sldMk cId="1515765395" sldId="283"/>
            <ac:spMk id="14" creationId="{C7550522-DE26-6FCC-60B5-8139ED20603E}"/>
          </ac:spMkLst>
        </pc:spChg>
      </pc:sldChg>
      <pc:sldChg chg="add del setBg">
        <pc:chgData name="Tommy McClure" userId="5f57beb918c8a44c" providerId="LiveId" clId="{CE4ED2D0-61AE-483D-98A0-328A331067B4}" dt="2023-04-15T01:44:44.157" v="1120"/>
        <pc:sldMkLst>
          <pc:docMk/>
          <pc:sldMk cId="1861423674" sldId="285"/>
        </pc:sldMkLst>
      </pc:sldChg>
      <pc:sldChg chg="del">
        <pc:chgData name="Tommy McClure" userId="5f57beb918c8a44c" providerId="LiveId" clId="{CE4ED2D0-61AE-483D-98A0-328A331067B4}" dt="2023-04-15T01:23:33.534" v="455" actId="2696"/>
        <pc:sldMkLst>
          <pc:docMk/>
          <pc:sldMk cId="2450865045" sldId="285"/>
        </pc:sldMkLst>
      </pc:sldChg>
      <pc:sldChg chg="modSp del mod">
        <pc:chgData name="Tommy McClure" userId="5f57beb918c8a44c" providerId="LiveId" clId="{CE4ED2D0-61AE-483D-98A0-328A331067B4}" dt="2023-04-15T02:09:42.379" v="1828" actId="2696"/>
        <pc:sldMkLst>
          <pc:docMk/>
          <pc:sldMk cId="453651845" sldId="286"/>
        </pc:sldMkLst>
        <pc:spChg chg="mod">
          <ac:chgData name="Tommy McClure" userId="5f57beb918c8a44c" providerId="LiveId" clId="{CE4ED2D0-61AE-483D-98A0-328A331067B4}" dt="2023-04-15T01:52:32.121" v="1236" actId="14100"/>
          <ac:spMkLst>
            <pc:docMk/>
            <pc:sldMk cId="453651845" sldId="286"/>
            <ac:spMk id="2" creationId="{37E26824-E302-194F-C897-17BD7AEC8B84}"/>
          </ac:spMkLst>
        </pc:spChg>
      </pc:sldChg>
      <pc:sldChg chg="addSp delSp modSp mod modAnim modNotes modNotesTx">
        <pc:chgData name="Tommy McClure" userId="5f57beb918c8a44c" providerId="LiveId" clId="{CE4ED2D0-61AE-483D-98A0-328A331067B4}" dt="2023-04-16T21:26:10.600" v="9726" actId="20577"/>
        <pc:sldMkLst>
          <pc:docMk/>
          <pc:sldMk cId="3774507643" sldId="287"/>
        </pc:sldMkLst>
        <pc:spChg chg="del">
          <ac:chgData name="Tommy McClure" userId="5f57beb918c8a44c" providerId="LiveId" clId="{CE4ED2D0-61AE-483D-98A0-328A331067B4}" dt="2023-04-15T01:53:50.056" v="1237" actId="478"/>
          <ac:spMkLst>
            <pc:docMk/>
            <pc:sldMk cId="3774507643" sldId="287"/>
            <ac:spMk id="2" creationId="{37E26824-E302-194F-C897-17BD7AEC8B84}"/>
          </ac:spMkLst>
        </pc:spChg>
        <pc:spChg chg="mod">
          <ac:chgData name="Tommy McClure" userId="5f57beb918c8a44c" providerId="LiveId" clId="{CE4ED2D0-61AE-483D-98A0-328A331067B4}" dt="2023-04-15T18:45:08.599" v="8743" actId="113"/>
          <ac:spMkLst>
            <pc:docMk/>
            <pc:sldMk cId="3774507643" sldId="287"/>
            <ac:spMk id="3" creationId="{077C97CF-1271-2DDA-E8F0-26379CE766E9}"/>
          </ac:spMkLst>
        </pc:spChg>
        <pc:spChg chg="add del mod">
          <ac:chgData name="Tommy McClure" userId="5f57beb918c8a44c" providerId="LiveId" clId="{CE4ED2D0-61AE-483D-98A0-328A331067B4}" dt="2023-04-15T01:54:09.977" v="1239" actId="478"/>
          <ac:spMkLst>
            <pc:docMk/>
            <pc:sldMk cId="3774507643" sldId="287"/>
            <ac:spMk id="8" creationId="{EFAE78E0-C4D8-51C9-72F8-688D01CD6793}"/>
          </ac:spMkLst>
        </pc:spChg>
        <pc:spChg chg="add mod">
          <ac:chgData name="Tommy McClure" userId="5f57beb918c8a44c" providerId="LiveId" clId="{CE4ED2D0-61AE-483D-98A0-328A331067B4}" dt="2023-04-15T02:24:44.901" v="2066" actId="114"/>
          <ac:spMkLst>
            <pc:docMk/>
            <pc:sldMk cId="3774507643" sldId="287"/>
            <ac:spMk id="9" creationId="{0D2EC8D5-18CE-F705-71CF-9BACE20560A7}"/>
          </ac:spMkLst>
        </pc:spChg>
      </pc:sldChg>
      <pc:sldChg chg="del">
        <pc:chgData name="Tommy McClure" userId="5f57beb918c8a44c" providerId="LiveId" clId="{CE4ED2D0-61AE-483D-98A0-328A331067B4}" dt="2023-04-15T02:23:35.762" v="2033" actId="2696"/>
        <pc:sldMkLst>
          <pc:docMk/>
          <pc:sldMk cId="224744942" sldId="288"/>
        </pc:sldMkLst>
      </pc:sldChg>
      <pc:sldChg chg="del">
        <pc:chgData name="Tommy McClure" userId="5f57beb918c8a44c" providerId="LiveId" clId="{CE4ED2D0-61AE-483D-98A0-328A331067B4}" dt="2023-04-15T05:12:05.160" v="6181" actId="2696"/>
        <pc:sldMkLst>
          <pc:docMk/>
          <pc:sldMk cId="192654353" sldId="289"/>
        </pc:sldMkLst>
      </pc:sldChg>
      <pc:sldChg chg="del">
        <pc:chgData name="Tommy McClure" userId="5f57beb918c8a44c" providerId="LiveId" clId="{CE4ED2D0-61AE-483D-98A0-328A331067B4}" dt="2023-04-15T05:12:00.597" v="6179" actId="2696"/>
        <pc:sldMkLst>
          <pc:docMk/>
          <pc:sldMk cId="1866089098" sldId="290"/>
        </pc:sldMkLst>
      </pc:sldChg>
      <pc:sldChg chg="del">
        <pc:chgData name="Tommy McClure" userId="5f57beb918c8a44c" providerId="LiveId" clId="{CE4ED2D0-61AE-483D-98A0-328A331067B4}" dt="2023-04-15T05:12:02.691" v="6180" actId="2696"/>
        <pc:sldMkLst>
          <pc:docMk/>
          <pc:sldMk cId="1762717679" sldId="291"/>
        </pc:sldMkLst>
      </pc:sldChg>
      <pc:sldChg chg="del">
        <pc:chgData name="Tommy McClure" userId="5f57beb918c8a44c" providerId="LiveId" clId="{CE4ED2D0-61AE-483D-98A0-328A331067B4}" dt="2023-04-15T05:11:58.175" v="6178" actId="2696"/>
        <pc:sldMkLst>
          <pc:docMk/>
          <pc:sldMk cId="976216280" sldId="292"/>
        </pc:sldMkLst>
      </pc:sldChg>
      <pc:sldChg chg="del">
        <pc:chgData name="Tommy McClure" userId="5f57beb918c8a44c" providerId="LiveId" clId="{CE4ED2D0-61AE-483D-98A0-328A331067B4}" dt="2023-04-15T05:11:55.910" v="6177" actId="2696"/>
        <pc:sldMkLst>
          <pc:docMk/>
          <pc:sldMk cId="4084614727" sldId="293"/>
        </pc:sldMkLst>
      </pc:sldChg>
      <pc:sldChg chg="del">
        <pc:chgData name="Tommy McClure" userId="5f57beb918c8a44c" providerId="LiveId" clId="{CE4ED2D0-61AE-483D-98A0-328A331067B4}" dt="2023-04-15T05:11:52.504" v="6176" actId="2696"/>
        <pc:sldMkLst>
          <pc:docMk/>
          <pc:sldMk cId="434869975" sldId="294"/>
        </pc:sldMkLst>
      </pc:sldChg>
      <pc:sldChg chg="del">
        <pc:chgData name="Tommy McClure" userId="5f57beb918c8a44c" providerId="LiveId" clId="{CE4ED2D0-61AE-483D-98A0-328A331067B4}" dt="2023-04-15T05:11:46.223" v="6174" actId="2696"/>
        <pc:sldMkLst>
          <pc:docMk/>
          <pc:sldMk cId="738623759" sldId="295"/>
        </pc:sldMkLst>
      </pc:sldChg>
      <pc:sldChg chg="del">
        <pc:chgData name="Tommy McClure" userId="5f57beb918c8a44c" providerId="LiveId" clId="{CE4ED2D0-61AE-483D-98A0-328A331067B4}" dt="2023-04-15T05:11:24.708" v="6172" actId="2696"/>
        <pc:sldMkLst>
          <pc:docMk/>
          <pc:sldMk cId="1277981517" sldId="296"/>
        </pc:sldMkLst>
      </pc:sldChg>
      <pc:sldChg chg="del">
        <pc:chgData name="Tommy McClure" userId="5f57beb918c8a44c" providerId="LiveId" clId="{CE4ED2D0-61AE-483D-98A0-328A331067B4}" dt="2023-04-15T05:11:19.083" v="6171" actId="2696"/>
        <pc:sldMkLst>
          <pc:docMk/>
          <pc:sldMk cId="1338326781" sldId="297"/>
        </pc:sldMkLst>
      </pc:sldChg>
      <pc:sldChg chg="del">
        <pc:chgData name="Tommy McClure" userId="5f57beb918c8a44c" providerId="LiveId" clId="{CE4ED2D0-61AE-483D-98A0-328A331067B4}" dt="2023-04-15T05:11:16.739" v="6170" actId="2696"/>
        <pc:sldMkLst>
          <pc:docMk/>
          <pc:sldMk cId="4229950526" sldId="298"/>
        </pc:sldMkLst>
      </pc:sldChg>
      <pc:sldChg chg="del">
        <pc:chgData name="Tommy McClure" userId="5f57beb918c8a44c" providerId="LiveId" clId="{CE4ED2D0-61AE-483D-98A0-328A331067B4}" dt="2023-04-15T05:11:13.896" v="6169" actId="2696"/>
        <pc:sldMkLst>
          <pc:docMk/>
          <pc:sldMk cId="3601725790" sldId="299"/>
        </pc:sldMkLst>
      </pc:sldChg>
      <pc:sldChg chg="addSp delSp modSp mod addAnim delAnim modAnim modNotes modNotesTx">
        <pc:chgData name="Tommy McClure" userId="5f57beb918c8a44c" providerId="LiveId" clId="{CE4ED2D0-61AE-483D-98A0-328A331067B4}" dt="2023-04-16T21:33:11.538" v="9729" actId="14100"/>
        <pc:sldMkLst>
          <pc:docMk/>
          <pc:sldMk cId="3697110275" sldId="300"/>
        </pc:sldMkLst>
        <pc:spChg chg="add del mod">
          <ac:chgData name="Tommy McClure" userId="5f57beb918c8a44c" providerId="LiveId" clId="{CE4ED2D0-61AE-483D-98A0-328A331067B4}" dt="2023-04-15T18:40:13.328" v="8690" actId="207"/>
          <ac:spMkLst>
            <pc:docMk/>
            <pc:sldMk cId="3697110275" sldId="300"/>
            <ac:spMk id="2" creationId="{37E26824-E302-194F-C897-17BD7AEC8B84}"/>
          </ac:spMkLst>
        </pc:spChg>
        <pc:spChg chg="mod">
          <ac:chgData name="Tommy McClure" userId="5f57beb918c8a44c" providerId="LiveId" clId="{CE4ED2D0-61AE-483D-98A0-328A331067B4}" dt="2023-04-16T12:34:03.159" v="9199" actId="14100"/>
          <ac:spMkLst>
            <pc:docMk/>
            <pc:sldMk cId="3697110275" sldId="300"/>
            <ac:spMk id="3" creationId="{077C97CF-1271-2DDA-E8F0-26379CE766E9}"/>
          </ac:spMkLst>
        </pc:spChg>
        <pc:spChg chg="add del mod">
          <ac:chgData name="Tommy McClure" userId="5f57beb918c8a44c" providerId="LiveId" clId="{CE4ED2D0-61AE-483D-98A0-328A331067B4}" dt="2023-04-15T05:10:51.912" v="6158" actId="478"/>
          <ac:spMkLst>
            <pc:docMk/>
            <pc:sldMk cId="3697110275" sldId="300"/>
            <ac:spMk id="8" creationId="{3F7AF759-EBD1-EB75-0DC0-57539FC43FC4}"/>
          </ac:spMkLst>
        </pc:spChg>
      </pc:sldChg>
      <pc:sldChg chg="del">
        <pc:chgData name="Tommy McClure" userId="5f57beb918c8a44c" providerId="LiveId" clId="{CE4ED2D0-61AE-483D-98A0-328A331067B4}" dt="2023-04-15T05:04:58.395" v="5889" actId="2696"/>
        <pc:sldMkLst>
          <pc:docMk/>
          <pc:sldMk cId="3689289640" sldId="301"/>
        </pc:sldMkLst>
      </pc:sldChg>
      <pc:sldChg chg="del">
        <pc:chgData name="Tommy McClure" userId="5f57beb918c8a44c" providerId="LiveId" clId="{CE4ED2D0-61AE-483D-98A0-328A331067B4}" dt="2023-04-15T05:04:52.724" v="5888" actId="2696"/>
        <pc:sldMkLst>
          <pc:docMk/>
          <pc:sldMk cId="3039810814" sldId="302"/>
        </pc:sldMkLst>
      </pc:sldChg>
      <pc:sldChg chg="del">
        <pc:chgData name="Tommy McClure" userId="5f57beb918c8a44c" providerId="LiveId" clId="{CE4ED2D0-61AE-483D-98A0-328A331067B4}" dt="2023-04-15T05:04:49.833" v="5887" actId="2696"/>
        <pc:sldMkLst>
          <pc:docMk/>
          <pc:sldMk cId="568870449" sldId="303"/>
        </pc:sldMkLst>
      </pc:sldChg>
      <pc:sldChg chg="modSp mod modNotes">
        <pc:chgData name="Tommy McClure" userId="5f57beb918c8a44c" providerId="LiveId" clId="{CE4ED2D0-61AE-483D-98A0-328A331067B4}" dt="2023-04-16T21:36:23.142" v="9730" actId="1076"/>
        <pc:sldMkLst>
          <pc:docMk/>
          <pc:sldMk cId="2970185068" sldId="380"/>
        </pc:sldMkLst>
        <pc:spChg chg="mod">
          <ac:chgData name="Tommy McClure" userId="5f57beb918c8a44c" providerId="LiveId" clId="{CE4ED2D0-61AE-483D-98A0-328A331067B4}" dt="2023-04-15T18:41:34.997" v="8697" actId="1076"/>
          <ac:spMkLst>
            <pc:docMk/>
            <pc:sldMk cId="2970185068" sldId="380"/>
            <ac:spMk id="7" creationId="{2A6B56C3-77F0-4E92-B09D-C8D4A68D5E79}"/>
          </ac:spMkLst>
        </pc:spChg>
        <pc:spChg chg="mod">
          <ac:chgData name="Tommy McClure" userId="5f57beb918c8a44c" providerId="LiveId" clId="{CE4ED2D0-61AE-483D-98A0-328A331067B4}" dt="2023-04-15T18:41:29.841" v="8696" actId="1076"/>
          <ac:spMkLst>
            <pc:docMk/>
            <pc:sldMk cId="2970185068" sldId="380"/>
            <ac:spMk id="10" creationId="{BB8A7FBA-4C4C-4440-9886-90F8BD6246FB}"/>
          </ac:spMkLst>
        </pc:spChg>
      </pc:sldChg>
      <pc:sldChg chg="modSp add mod modAnim modNotes">
        <pc:chgData name="Tommy McClure" userId="5f57beb918c8a44c" providerId="LiveId" clId="{CE4ED2D0-61AE-483D-98A0-328A331067B4}" dt="2023-04-16T01:18:34.177" v="8803" actId="255"/>
        <pc:sldMkLst>
          <pc:docMk/>
          <pc:sldMk cId="743483722" sldId="381"/>
        </pc:sldMkLst>
        <pc:spChg chg="mod">
          <ac:chgData name="Tommy McClure" userId="5f57beb918c8a44c" providerId="LiveId" clId="{CE4ED2D0-61AE-483D-98A0-328A331067B4}" dt="2023-04-15T17:00:23.219" v="7349" actId="20577"/>
          <ac:spMkLst>
            <pc:docMk/>
            <pc:sldMk cId="743483722" sldId="381"/>
            <ac:spMk id="6" creationId="{F4670842-F4E6-6AFC-7D3C-2AE088FCF0B9}"/>
          </ac:spMkLst>
        </pc:spChg>
      </pc:sldChg>
      <pc:sldChg chg="modSp mod ord">
        <pc:chgData name="Tommy McClure" userId="5f57beb918c8a44c" providerId="LiveId" clId="{CE4ED2D0-61AE-483D-98A0-328A331067B4}" dt="2023-04-15T04:31:50.728" v="4446"/>
        <pc:sldMkLst>
          <pc:docMk/>
          <pc:sldMk cId="1044912051" sldId="382"/>
        </pc:sldMkLst>
        <pc:spChg chg="mod">
          <ac:chgData name="Tommy McClure" userId="5f57beb918c8a44c" providerId="LiveId" clId="{CE4ED2D0-61AE-483D-98A0-328A331067B4}" dt="2023-04-15T01:47:40.229" v="1181" actId="255"/>
          <ac:spMkLst>
            <pc:docMk/>
            <pc:sldMk cId="1044912051" sldId="382"/>
            <ac:spMk id="2" creationId="{D76B9873-F740-199C-94F7-91E832711F87}"/>
          </ac:spMkLst>
        </pc:spChg>
        <pc:spChg chg="mod">
          <ac:chgData name="Tommy McClure" userId="5f57beb918c8a44c" providerId="LiveId" clId="{CE4ED2D0-61AE-483D-98A0-328A331067B4}" dt="2023-04-15T01:45:58.670" v="1141" actId="20577"/>
          <ac:spMkLst>
            <pc:docMk/>
            <pc:sldMk cId="1044912051" sldId="382"/>
            <ac:spMk id="4" creationId="{B2177403-29C9-4952-7386-86E5D51F564A}"/>
          </ac:spMkLst>
        </pc:spChg>
      </pc:sldChg>
      <pc:sldChg chg="modSp add mod modAnim modNotes modNotesTx">
        <pc:chgData name="Tommy McClure" userId="5f57beb918c8a44c" providerId="LiveId" clId="{CE4ED2D0-61AE-483D-98A0-328A331067B4}" dt="2023-04-16T01:19:52.565" v="8824" actId="14100"/>
        <pc:sldMkLst>
          <pc:docMk/>
          <pc:sldMk cId="2553416519" sldId="383"/>
        </pc:sldMkLst>
        <pc:spChg chg="mod">
          <ac:chgData name="Tommy McClure" userId="5f57beb918c8a44c" providerId="LiveId" clId="{CE4ED2D0-61AE-483D-98A0-328A331067B4}" dt="2023-04-15T18:51:07.696" v="8749" actId="27636"/>
          <ac:spMkLst>
            <pc:docMk/>
            <pc:sldMk cId="2553416519" sldId="383"/>
            <ac:spMk id="3" creationId="{077C97CF-1271-2DDA-E8F0-26379CE766E9}"/>
          </ac:spMkLst>
        </pc:spChg>
        <pc:spChg chg="mod">
          <ac:chgData name="Tommy McClure" userId="5f57beb918c8a44c" providerId="LiveId" clId="{CE4ED2D0-61AE-483D-98A0-328A331067B4}" dt="2023-04-15T02:24:54.744" v="2067" actId="114"/>
          <ac:spMkLst>
            <pc:docMk/>
            <pc:sldMk cId="2553416519" sldId="383"/>
            <ac:spMk id="9" creationId="{0D2EC8D5-18CE-F705-71CF-9BACE20560A7}"/>
          </ac:spMkLst>
        </pc:spChg>
      </pc:sldChg>
      <pc:sldChg chg="modSp add mod modAnim modNotes modNotesTx">
        <pc:chgData name="Tommy McClure" userId="5f57beb918c8a44c" providerId="LiveId" clId="{CE4ED2D0-61AE-483D-98A0-328A331067B4}" dt="2023-04-16T20:45:50.417" v="9564" actId="113"/>
        <pc:sldMkLst>
          <pc:docMk/>
          <pc:sldMk cId="2699681647" sldId="384"/>
        </pc:sldMkLst>
        <pc:spChg chg="mod">
          <ac:chgData name="Tommy McClure" userId="5f57beb918c8a44c" providerId="LiveId" clId="{CE4ED2D0-61AE-483D-98A0-328A331067B4}" dt="2023-04-15T04:08:25.149" v="3806" actId="20577"/>
          <ac:spMkLst>
            <pc:docMk/>
            <pc:sldMk cId="2699681647" sldId="384"/>
            <ac:spMk id="3" creationId="{077C97CF-1271-2DDA-E8F0-26379CE766E9}"/>
          </ac:spMkLst>
        </pc:spChg>
      </pc:sldChg>
      <pc:sldChg chg="modSp add mod modAnim modNotes modNotesTx">
        <pc:chgData name="Tommy McClure" userId="5f57beb918c8a44c" providerId="LiveId" clId="{CE4ED2D0-61AE-483D-98A0-328A331067B4}" dt="2023-04-16T01:20:50.891" v="8832" actId="14100"/>
        <pc:sldMkLst>
          <pc:docMk/>
          <pc:sldMk cId="758368935" sldId="385"/>
        </pc:sldMkLst>
        <pc:spChg chg="mod">
          <ac:chgData name="Tommy McClure" userId="5f57beb918c8a44c" providerId="LiveId" clId="{CE4ED2D0-61AE-483D-98A0-328A331067B4}" dt="2023-04-15T04:09:13.632" v="3810" actId="2710"/>
          <ac:spMkLst>
            <pc:docMk/>
            <pc:sldMk cId="758368935" sldId="385"/>
            <ac:spMk id="3" creationId="{077C97CF-1271-2DDA-E8F0-26379CE766E9}"/>
          </ac:spMkLst>
        </pc:spChg>
      </pc:sldChg>
      <pc:sldChg chg="modSp add mod modAnim modNotes modNotesTx">
        <pc:chgData name="Tommy McClure" userId="5f57beb918c8a44c" providerId="LiveId" clId="{CE4ED2D0-61AE-483D-98A0-328A331067B4}" dt="2023-04-16T01:21:06.531" v="8836" actId="14100"/>
        <pc:sldMkLst>
          <pc:docMk/>
          <pc:sldMk cId="3501368317" sldId="386"/>
        </pc:sldMkLst>
        <pc:spChg chg="mod">
          <ac:chgData name="Tommy McClure" userId="5f57beb918c8a44c" providerId="LiveId" clId="{CE4ED2D0-61AE-483D-98A0-328A331067B4}" dt="2023-04-15T16:57:23.382" v="7335" actId="20577"/>
          <ac:spMkLst>
            <pc:docMk/>
            <pc:sldMk cId="3501368317" sldId="386"/>
            <ac:spMk id="3" creationId="{077C97CF-1271-2DDA-E8F0-26379CE766E9}"/>
          </ac:spMkLst>
        </pc:spChg>
      </pc:sldChg>
      <pc:sldChg chg="modSp add mod modAnim modNotes modNotesTx">
        <pc:chgData name="Tommy McClure" userId="5f57beb918c8a44c" providerId="LiveId" clId="{CE4ED2D0-61AE-483D-98A0-328A331067B4}" dt="2023-04-16T20:48:09.095" v="9572" actId="115"/>
        <pc:sldMkLst>
          <pc:docMk/>
          <pc:sldMk cId="162966456" sldId="387"/>
        </pc:sldMkLst>
        <pc:spChg chg="mod">
          <ac:chgData name="Tommy McClure" userId="5f57beb918c8a44c" providerId="LiveId" clId="{CE4ED2D0-61AE-483D-98A0-328A331067B4}" dt="2023-04-15T18:53:38.645" v="8752" actId="113"/>
          <ac:spMkLst>
            <pc:docMk/>
            <pc:sldMk cId="162966456" sldId="387"/>
            <ac:spMk id="3" creationId="{077C97CF-1271-2DDA-E8F0-26379CE766E9}"/>
          </ac:spMkLst>
        </pc:spChg>
        <pc:spChg chg="mod">
          <ac:chgData name="Tommy McClure" userId="5f57beb918c8a44c" providerId="LiveId" clId="{CE4ED2D0-61AE-483D-98A0-328A331067B4}" dt="2023-04-15T03:57:11.672" v="3498" actId="20577"/>
          <ac:spMkLst>
            <pc:docMk/>
            <pc:sldMk cId="162966456" sldId="387"/>
            <ac:spMk id="9" creationId="{0D2EC8D5-18CE-F705-71CF-9BACE20560A7}"/>
          </ac:spMkLst>
        </pc:spChg>
      </pc:sldChg>
      <pc:sldChg chg="modSp add mod ord modAnim modNotes modNotesTx">
        <pc:chgData name="Tommy McClure" userId="5f57beb918c8a44c" providerId="LiveId" clId="{CE4ED2D0-61AE-483D-98A0-328A331067B4}" dt="2023-04-16T01:21:40.155" v="8842" actId="14100"/>
        <pc:sldMkLst>
          <pc:docMk/>
          <pc:sldMk cId="90938381" sldId="388"/>
        </pc:sldMkLst>
        <pc:spChg chg="mod">
          <ac:chgData name="Tommy McClure" userId="5f57beb918c8a44c" providerId="LiveId" clId="{CE4ED2D0-61AE-483D-98A0-328A331067B4}" dt="2023-04-15T18:55:24.016" v="8781" actId="14100"/>
          <ac:spMkLst>
            <pc:docMk/>
            <pc:sldMk cId="90938381" sldId="388"/>
            <ac:spMk id="3" creationId="{077C97CF-1271-2DDA-E8F0-26379CE766E9}"/>
          </ac:spMkLst>
        </pc:spChg>
        <pc:spChg chg="mod">
          <ac:chgData name="Tommy McClure" userId="5f57beb918c8a44c" providerId="LiveId" clId="{CE4ED2D0-61AE-483D-98A0-328A331067B4}" dt="2023-04-15T04:33:47.412" v="4492" actId="207"/>
          <ac:spMkLst>
            <pc:docMk/>
            <pc:sldMk cId="90938381" sldId="388"/>
            <ac:spMk id="9" creationId="{0D2EC8D5-18CE-F705-71CF-9BACE20560A7}"/>
          </ac:spMkLst>
        </pc:spChg>
      </pc:sldChg>
      <pc:sldChg chg="modSp add mod modAnim modNotes modNotesTx">
        <pc:chgData name="Tommy McClure" userId="5f57beb918c8a44c" providerId="LiveId" clId="{CE4ED2D0-61AE-483D-98A0-328A331067B4}" dt="2023-04-16T01:21:53.218" v="8845" actId="14100"/>
        <pc:sldMkLst>
          <pc:docMk/>
          <pc:sldMk cId="70825353" sldId="389"/>
        </pc:sldMkLst>
        <pc:spChg chg="mod">
          <ac:chgData name="Tommy McClure" userId="5f57beb918c8a44c" providerId="LiveId" clId="{CE4ED2D0-61AE-483D-98A0-328A331067B4}" dt="2023-04-15T18:58:27.583" v="8786" actId="1035"/>
          <ac:spMkLst>
            <pc:docMk/>
            <pc:sldMk cId="70825353" sldId="389"/>
            <ac:spMk id="3" creationId="{077C97CF-1271-2DDA-E8F0-26379CE766E9}"/>
          </ac:spMkLst>
        </pc:spChg>
        <pc:spChg chg="mod">
          <ac:chgData name="Tommy McClure" userId="5f57beb918c8a44c" providerId="LiveId" clId="{CE4ED2D0-61AE-483D-98A0-328A331067B4}" dt="2023-04-15T04:43:55.918" v="5050" actId="1036"/>
          <ac:spMkLst>
            <pc:docMk/>
            <pc:sldMk cId="70825353" sldId="389"/>
            <ac:spMk id="9" creationId="{0D2EC8D5-18CE-F705-71CF-9BACE20560A7}"/>
          </ac:spMkLst>
        </pc:spChg>
      </pc:sldChg>
      <pc:sldChg chg="modSp add mod modAnim modNotesTx">
        <pc:chgData name="Tommy McClure" userId="5f57beb918c8a44c" providerId="LiveId" clId="{CE4ED2D0-61AE-483D-98A0-328A331067B4}" dt="2023-04-16T21:03:34.180" v="9716" actId="6549"/>
        <pc:sldMkLst>
          <pc:docMk/>
          <pc:sldMk cId="2487916034" sldId="390"/>
        </pc:sldMkLst>
        <pc:spChg chg="mod">
          <ac:chgData name="Tommy McClure" userId="5f57beb918c8a44c" providerId="LiveId" clId="{CE4ED2D0-61AE-483D-98A0-328A331067B4}" dt="2023-04-15T16:54:06.208" v="7323" actId="207"/>
          <ac:spMkLst>
            <pc:docMk/>
            <pc:sldMk cId="2487916034" sldId="390"/>
            <ac:spMk id="3" creationId="{077C97CF-1271-2DDA-E8F0-26379CE766E9}"/>
          </ac:spMkLst>
        </pc:spChg>
        <pc:spChg chg="mod">
          <ac:chgData name="Tommy McClure" userId="5f57beb918c8a44c" providerId="LiveId" clId="{CE4ED2D0-61AE-483D-98A0-328A331067B4}" dt="2023-04-15T18:39:53.500" v="8689" actId="1076"/>
          <ac:spMkLst>
            <pc:docMk/>
            <pc:sldMk cId="2487916034" sldId="390"/>
            <ac:spMk id="9" creationId="{0D2EC8D5-18CE-F705-71CF-9BACE20560A7}"/>
          </ac:spMkLst>
        </pc:spChg>
      </pc:sldChg>
      <pc:sldChg chg="modSp mod">
        <pc:chgData name="Tommy McClure" userId="5f57beb918c8a44c" providerId="LiveId" clId="{CE4ED2D0-61AE-483D-98A0-328A331067B4}" dt="2023-04-15T16:30:11.699" v="6435" actId="20577"/>
        <pc:sldMkLst>
          <pc:docMk/>
          <pc:sldMk cId="1204629645" sldId="391"/>
        </pc:sldMkLst>
        <pc:spChg chg="mod">
          <ac:chgData name="Tommy McClure" userId="5f57beb918c8a44c" providerId="LiveId" clId="{CE4ED2D0-61AE-483D-98A0-328A331067B4}" dt="2023-04-15T16:30:11.699" v="6435" actId="20577"/>
          <ac:spMkLst>
            <pc:docMk/>
            <pc:sldMk cId="1204629645" sldId="391"/>
            <ac:spMk id="2" creationId="{D76B9873-F740-199C-94F7-91E832711F87}"/>
          </ac:spMkLst>
        </pc:spChg>
      </pc:sldChg>
      <pc:sldChg chg="modSp add mod ord modAnim modNotesTx">
        <pc:chgData name="Tommy McClure" userId="5f57beb918c8a44c" providerId="LiveId" clId="{CE4ED2D0-61AE-483D-98A0-328A331067B4}" dt="2023-04-16T01:27:36.941" v="8911" actId="113"/>
        <pc:sldMkLst>
          <pc:docMk/>
          <pc:sldMk cId="3983685384" sldId="392"/>
        </pc:sldMkLst>
        <pc:spChg chg="mod">
          <ac:chgData name="Tommy McClure" userId="5f57beb918c8a44c" providerId="LiveId" clId="{CE4ED2D0-61AE-483D-98A0-328A331067B4}" dt="2023-04-15T17:51:46.341" v="8674" actId="115"/>
          <ac:spMkLst>
            <pc:docMk/>
            <pc:sldMk cId="3983685384" sldId="392"/>
            <ac:spMk id="3" creationId="{077C97CF-1271-2DDA-E8F0-26379CE766E9}"/>
          </ac:spMkLst>
        </pc:spChg>
        <pc:spChg chg="mod">
          <ac:chgData name="Tommy McClure" userId="5f57beb918c8a44c" providerId="LiveId" clId="{CE4ED2D0-61AE-483D-98A0-328A331067B4}" dt="2023-04-15T17:52:07.981" v="8677" actId="115"/>
          <ac:spMkLst>
            <pc:docMk/>
            <pc:sldMk cId="3983685384" sldId="392"/>
            <ac:spMk id="9" creationId="{0D2EC8D5-18CE-F705-71CF-9BACE20560A7}"/>
          </ac:spMkLst>
        </pc:spChg>
      </pc:sldChg>
      <pc:sldChg chg="modSp add mod modAnim modNotesTx">
        <pc:chgData name="Tommy McClure" userId="5f57beb918c8a44c" providerId="LiveId" clId="{CE4ED2D0-61AE-483D-98A0-328A331067B4}" dt="2023-04-16T21:02:16.781" v="9714" actId="115"/>
        <pc:sldMkLst>
          <pc:docMk/>
          <pc:sldMk cId="312315887" sldId="393"/>
        </pc:sldMkLst>
        <pc:spChg chg="mod">
          <ac:chgData name="Tommy McClure" userId="5f57beb918c8a44c" providerId="LiveId" clId="{CE4ED2D0-61AE-483D-98A0-328A331067B4}" dt="2023-04-16T21:02:16.781" v="9714" actId="115"/>
          <ac:spMkLst>
            <pc:docMk/>
            <pc:sldMk cId="312315887" sldId="393"/>
            <ac:spMk id="3" creationId="{077C97CF-1271-2DDA-E8F0-26379CE766E9}"/>
          </ac:spMkLst>
        </pc:spChg>
        <pc:spChg chg="mod">
          <ac:chgData name="Tommy McClure" userId="5f57beb918c8a44c" providerId="LiveId" clId="{CE4ED2D0-61AE-483D-98A0-328A331067B4}" dt="2023-04-15T17:52:35.433" v="8680" actId="114"/>
          <ac:spMkLst>
            <pc:docMk/>
            <pc:sldMk cId="312315887" sldId="393"/>
            <ac:spMk id="9" creationId="{0D2EC8D5-18CE-F705-71CF-9BACE20560A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4/16/2023 PM</a:t>
            </a:r>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noProof="0"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noProof="0"/>
              <a:t>4/16/2023 PM</a:t>
            </a:r>
            <a:endParaRPr lang="en-US" noProof="0"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noProof="0"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noProof="0"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400" b="1" dirty="0">
                <a:latin typeface="Arial" panose="020B0604020202020204" pitchFamily="34" charset="0"/>
                <a:cs typeface="Arial" panose="020B0604020202020204" pitchFamily="34" charset="0"/>
              </a:rPr>
              <a:t>2 Kings 5:1 </a:t>
            </a:r>
            <a:r>
              <a:rPr lang="en-US" sz="1400" dirty="0">
                <a:latin typeface="Arial" panose="020B0604020202020204" pitchFamily="34" charset="0"/>
                <a:cs typeface="Arial" panose="020B0604020202020204" pitchFamily="34" charset="0"/>
              </a:rPr>
              <a:t>Now Naaman, captain of the host of the king of Syria, was a great man with his master, and honourable, because by him the LORD had given deliverance unto Syria: he was also a mighty man in </a:t>
            </a:r>
            <a:r>
              <a:rPr lang="en-US" sz="1400" dirty="0" err="1">
                <a:latin typeface="Arial" panose="020B0604020202020204" pitchFamily="34" charset="0"/>
                <a:cs typeface="Arial" panose="020B0604020202020204" pitchFamily="34" charset="0"/>
              </a:rPr>
              <a:t>valour</a:t>
            </a:r>
            <a:r>
              <a:rPr lang="en-US" sz="1400" dirty="0">
                <a:latin typeface="Arial" panose="020B0604020202020204" pitchFamily="34" charset="0"/>
                <a:cs typeface="Arial" panose="020B0604020202020204" pitchFamily="34" charset="0"/>
              </a:rPr>
              <a:t>, but he was a leper.</a:t>
            </a:r>
          </a:p>
          <a:p>
            <a:r>
              <a:rPr lang="en-US" sz="1400" b="1" dirty="0">
                <a:latin typeface="Arial" panose="020B0604020202020204" pitchFamily="34" charset="0"/>
                <a:cs typeface="Arial" panose="020B0604020202020204" pitchFamily="34" charset="0"/>
              </a:rPr>
              <a:t> 2</a:t>
            </a:r>
            <a:r>
              <a:rPr lang="en-US" sz="1400" dirty="0">
                <a:latin typeface="Arial" panose="020B0604020202020204" pitchFamily="34" charset="0"/>
                <a:cs typeface="Arial" panose="020B0604020202020204" pitchFamily="34" charset="0"/>
              </a:rPr>
              <a:t> And the Syrians had gone out by companies, and had brought away captive out of the land of Israel a little maid; and she waited on Naaman's wife.</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 </a:t>
            </a:r>
            <a:r>
              <a:rPr lang="en-US" sz="1400" dirty="0">
                <a:latin typeface="Arial" panose="020B0604020202020204" pitchFamily="34" charset="0"/>
                <a:cs typeface="Arial" panose="020B0604020202020204" pitchFamily="34" charset="0"/>
              </a:rPr>
              <a:t>And she said unto her mistress, Would God my lord were with the prophet that is in Samaria! for he would recover him of his leprosy.</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a:t>
            </a:r>
            <a:r>
              <a:rPr lang="en-US" sz="1400" dirty="0">
                <a:latin typeface="Arial" panose="020B0604020202020204" pitchFamily="34" charset="0"/>
                <a:cs typeface="Arial" panose="020B0604020202020204" pitchFamily="34" charset="0"/>
              </a:rPr>
              <a:t> And one went in, and told his lord, saying, Thus and thus said the maid that is of the land of Israel.</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5</a:t>
            </a:r>
            <a:r>
              <a:rPr lang="en-US" sz="1400" dirty="0">
                <a:latin typeface="Arial" panose="020B0604020202020204" pitchFamily="34" charset="0"/>
                <a:cs typeface="Arial" panose="020B0604020202020204" pitchFamily="34" charset="0"/>
              </a:rPr>
              <a:t> And the king of Syria said, Go to, go, and I will send a letter unto the king of Israel. And he departed, and took with him ten talents of silver, and six thousand pieces of gold, and ten changes of raiment.</a:t>
            </a:r>
          </a:p>
          <a:p>
            <a:r>
              <a:rPr lang="en-US" sz="1400" b="1" dirty="0">
                <a:latin typeface="Arial" panose="020B0604020202020204" pitchFamily="34" charset="0"/>
                <a:cs typeface="Arial" panose="020B0604020202020204" pitchFamily="34" charset="0"/>
              </a:rPr>
              <a:t> 6</a:t>
            </a:r>
            <a:r>
              <a:rPr lang="en-US" sz="1400" dirty="0">
                <a:latin typeface="Arial" panose="020B0604020202020204" pitchFamily="34" charset="0"/>
                <a:cs typeface="Arial" panose="020B0604020202020204" pitchFamily="34" charset="0"/>
              </a:rPr>
              <a:t> And he brought the letter to the king of Israel, saying, Now when this letter is come unto thee, behold, I have therewith sent Naaman my servant to thee, that thou mayest recover him of his leprosy.</a:t>
            </a:r>
          </a:p>
          <a:p>
            <a:r>
              <a:rPr lang="en-US" sz="1400" b="1" dirty="0">
                <a:latin typeface="Arial" panose="020B0604020202020204" pitchFamily="34" charset="0"/>
                <a:cs typeface="Arial" panose="020B0604020202020204" pitchFamily="34" charset="0"/>
              </a:rPr>
              <a:t> 7</a:t>
            </a:r>
            <a:r>
              <a:rPr lang="en-US" sz="1400" dirty="0">
                <a:latin typeface="Arial" panose="020B0604020202020204" pitchFamily="34" charset="0"/>
                <a:cs typeface="Arial" panose="020B0604020202020204" pitchFamily="34" charset="0"/>
              </a:rPr>
              <a:t> And it came to pass, when the king of Israel had read the letter, that he rent his clothes, and said, Am I God, to kill and to make alive, that this man doth send unto me to recover a man of his leprosy? wherefore consider, I pray you, and see how he </a:t>
            </a:r>
            <a:r>
              <a:rPr lang="en-US" sz="1400" dirty="0" err="1">
                <a:latin typeface="Arial" panose="020B0604020202020204" pitchFamily="34" charset="0"/>
                <a:cs typeface="Arial" panose="020B0604020202020204" pitchFamily="34" charset="0"/>
              </a:rPr>
              <a:t>seeketh</a:t>
            </a:r>
            <a:r>
              <a:rPr lang="en-US" sz="1400" dirty="0">
                <a:latin typeface="Arial" panose="020B0604020202020204" pitchFamily="34" charset="0"/>
                <a:cs typeface="Arial" panose="020B0604020202020204" pitchFamily="34" charset="0"/>
              </a:rPr>
              <a:t> a quarrel against me.</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8</a:t>
            </a:r>
            <a:r>
              <a:rPr lang="en-US" sz="1400" dirty="0">
                <a:latin typeface="Arial" panose="020B0604020202020204" pitchFamily="34" charset="0"/>
                <a:cs typeface="Arial" panose="020B0604020202020204" pitchFamily="34" charset="0"/>
              </a:rPr>
              <a:t> And it was so, when Elisha the man of God had heard that the king of Israel had rent his clothes, that he sent to the king, saying, Wherefore hast thou rent thy clothes? let him come now to me, and he shall know that there is a prophet in Israel.</a:t>
            </a:r>
          </a:p>
          <a:p>
            <a:r>
              <a:rPr lang="en-US" sz="1400" b="1" dirty="0">
                <a:latin typeface="Arial" panose="020B0604020202020204" pitchFamily="34" charset="0"/>
                <a:cs typeface="Arial" panose="020B0604020202020204" pitchFamily="34" charset="0"/>
              </a:rPr>
              <a:t> 9 </a:t>
            </a:r>
            <a:r>
              <a:rPr lang="en-US" sz="1400" dirty="0">
                <a:latin typeface="Arial" panose="020B0604020202020204" pitchFamily="34" charset="0"/>
                <a:cs typeface="Arial" panose="020B0604020202020204" pitchFamily="34" charset="0"/>
              </a:rPr>
              <a:t>So Naaman came with his horses and with his chariot, and stood at the door of the house of Elisha.</a:t>
            </a:r>
          </a:p>
          <a:p>
            <a:r>
              <a:rPr lang="en-US" sz="1400" b="1" dirty="0">
                <a:latin typeface="Arial" panose="020B0604020202020204" pitchFamily="34" charset="0"/>
                <a:cs typeface="Arial" panose="020B0604020202020204" pitchFamily="34" charset="0"/>
              </a:rPr>
              <a:t> 10 </a:t>
            </a:r>
            <a:r>
              <a:rPr lang="en-US" sz="1400" dirty="0">
                <a:latin typeface="Arial" panose="020B0604020202020204" pitchFamily="34" charset="0"/>
                <a:cs typeface="Arial" panose="020B0604020202020204" pitchFamily="34" charset="0"/>
              </a:rPr>
              <a:t>And Elisha sent a messenger unto him, saying, Go and wash in Jordan seven times, and thy flesh shall come again to thee, and thou shalt be clean.</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But Naaman was wroth, and went away, and said, </a:t>
            </a:r>
            <a:r>
              <a:rPr lang="en-US" sz="1400" b="1" dirty="0">
                <a:latin typeface="Arial" panose="020B0604020202020204" pitchFamily="34" charset="0"/>
                <a:cs typeface="Arial" panose="020B0604020202020204" pitchFamily="34" charset="0"/>
              </a:rPr>
              <a:t>Behold, I thought</a:t>
            </a:r>
            <a:r>
              <a:rPr lang="en-US" sz="1400" dirty="0">
                <a:latin typeface="Arial" panose="020B0604020202020204" pitchFamily="34" charset="0"/>
                <a:cs typeface="Arial" panose="020B0604020202020204" pitchFamily="34" charset="0"/>
              </a:rPr>
              <a:t>, He will surely come out to me, and stand, and call on the name of the LORD his God, and strike his hand over the place, and recover the leper.</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12</a:t>
            </a:r>
            <a:r>
              <a:rPr lang="en-US" sz="1400" dirty="0">
                <a:latin typeface="Arial" panose="020B0604020202020204" pitchFamily="34" charset="0"/>
                <a:cs typeface="Arial" panose="020B0604020202020204" pitchFamily="34" charset="0"/>
              </a:rPr>
              <a:t> Are not Abana and </a:t>
            </a:r>
            <a:r>
              <a:rPr lang="en-US" sz="1400" dirty="0" err="1">
                <a:latin typeface="Arial" panose="020B0604020202020204" pitchFamily="34" charset="0"/>
                <a:cs typeface="Arial" panose="020B0604020202020204" pitchFamily="34" charset="0"/>
              </a:rPr>
              <a:t>Pharpar</a:t>
            </a:r>
            <a:r>
              <a:rPr lang="en-US" sz="1400" dirty="0">
                <a:latin typeface="Arial" panose="020B0604020202020204" pitchFamily="34" charset="0"/>
                <a:cs typeface="Arial" panose="020B0604020202020204" pitchFamily="34" charset="0"/>
              </a:rPr>
              <a:t>, rivers of Damascus, better than all the waters of Israel? may I not wash in them, and be clean? So he turned and went away in a rage. </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13</a:t>
            </a:r>
            <a:r>
              <a:rPr lang="en-US" sz="1400" dirty="0">
                <a:latin typeface="Arial" panose="020B0604020202020204" pitchFamily="34" charset="0"/>
                <a:cs typeface="Arial" panose="020B0604020202020204" pitchFamily="34" charset="0"/>
              </a:rPr>
              <a:t> And his servants came near, and spake unto him, and said, My father, if the prophet had bid thee do some great thing, </a:t>
            </a:r>
            <a:r>
              <a:rPr lang="en-US" sz="1400" dirty="0" err="1">
                <a:latin typeface="Arial" panose="020B0604020202020204" pitchFamily="34" charset="0"/>
                <a:cs typeface="Arial" panose="020B0604020202020204" pitchFamily="34" charset="0"/>
              </a:rPr>
              <a:t>wouldest</a:t>
            </a:r>
            <a:r>
              <a:rPr lang="en-US" sz="1400" dirty="0">
                <a:latin typeface="Arial" panose="020B0604020202020204" pitchFamily="34" charset="0"/>
                <a:cs typeface="Arial" panose="020B0604020202020204" pitchFamily="34" charset="0"/>
              </a:rPr>
              <a:t> thou not have done it? how much rather then, when he saith to thee, Wash, and be clean?</a:t>
            </a:r>
          </a:p>
          <a:p>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14 </a:t>
            </a:r>
            <a:r>
              <a:rPr lang="en-US" sz="1400" dirty="0">
                <a:latin typeface="Arial" panose="020B0604020202020204" pitchFamily="34" charset="0"/>
                <a:cs typeface="Arial" panose="020B0604020202020204" pitchFamily="34" charset="0"/>
              </a:rPr>
              <a:t>Then went he down, and dipped himself seven times in Jordan, according to the saying of the man of God: and his flesh came again like unto the flesh of a little child, and he was clean.</a:t>
            </a: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a:t>
            </a:fld>
            <a:endParaRPr lang="en-US" noProof="0" dirty="0"/>
          </a:p>
        </p:txBody>
      </p:sp>
    </p:spTree>
    <p:extLst>
      <p:ext uri="{BB962C8B-B14F-4D97-AF65-F5344CB8AC3E}">
        <p14:creationId xmlns:p14="http://schemas.microsoft.com/office/powerpoint/2010/main" val="1949863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216346" cy="4980623"/>
          </a:xfrm>
        </p:spPr>
        <p:txBody>
          <a:bodyPr/>
          <a:lstStyle/>
          <a:p>
            <a:r>
              <a:rPr lang="en-US" sz="1400" b="1" dirty="0">
                <a:latin typeface="Arial" panose="020B0604020202020204" pitchFamily="34" charset="0"/>
                <a:cs typeface="Arial" panose="020B0604020202020204" pitchFamily="34" charset="0"/>
              </a:rPr>
              <a:t> 2 Kings 5:10-13 KJV 10 </a:t>
            </a:r>
            <a:r>
              <a:rPr lang="en-US" sz="1400" b="0" dirty="0">
                <a:latin typeface="Arial" panose="020B0604020202020204" pitchFamily="34" charset="0"/>
                <a:cs typeface="Arial" panose="020B0604020202020204" pitchFamily="34" charset="0"/>
              </a:rPr>
              <a:t>And Elisha sent a messenger unto him, saying, </a:t>
            </a:r>
            <a:r>
              <a:rPr lang="en-US" sz="1400" b="1" dirty="0">
                <a:latin typeface="Arial" panose="020B0604020202020204" pitchFamily="34" charset="0"/>
                <a:cs typeface="Arial" panose="020B0604020202020204" pitchFamily="34" charset="0"/>
              </a:rPr>
              <a:t>Go and wash in Jordan seven times, and thy flesh shall come again to thee, and thou shalt be clean.</a:t>
            </a:r>
            <a:r>
              <a:rPr lang="en-US" sz="1400" b="0" dirty="0">
                <a:latin typeface="Arial" panose="020B0604020202020204" pitchFamily="34" charset="0"/>
                <a:cs typeface="Arial" panose="020B0604020202020204" pitchFamily="34" charset="0"/>
              </a:rPr>
              <a:t> </a:t>
            </a:r>
            <a:r>
              <a:rPr lang="en-US" sz="1400" b="1" i="1" u="sng" dirty="0">
                <a:latin typeface="Arial" panose="020B0604020202020204" pitchFamily="34" charset="0"/>
                <a:cs typeface="Arial" panose="020B0604020202020204" pitchFamily="34" charset="0"/>
              </a:rPr>
              <a:t>11 But Naaman was wroth, and went away, and said, Behold, I thought</a:t>
            </a:r>
            <a:r>
              <a:rPr lang="en-US" sz="1400" b="0" dirty="0">
                <a:latin typeface="Arial" panose="020B0604020202020204" pitchFamily="34" charset="0"/>
                <a:cs typeface="Arial" panose="020B0604020202020204" pitchFamily="34" charset="0"/>
              </a:rPr>
              <a:t>, He will surely come out to me, and stand, and call on the name of the LORD his God, and strike his hand over the place, and recover the leper.</a:t>
            </a:r>
            <a:r>
              <a:rPr lang="en-US" sz="1400" b="1" i="1" u="sng" dirty="0">
                <a:latin typeface="Arial" panose="020B0604020202020204" pitchFamily="34" charset="0"/>
                <a:cs typeface="Arial" panose="020B0604020202020204" pitchFamily="34" charset="0"/>
              </a:rPr>
              <a:t>12 Are not Abana and </a:t>
            </a:r>
            <a:r>
              <a:rPr lang="en-US" sz="1400" b="1" i="1" u="sng" dirty="0" err="1">
                <a:latin typeface="Arial" panose="020B0604020202020204" pitchFamily="34" charset="0"/>
                <a:cs typeface="Arial" panose="020B0604020202020204" pitchFamily="34" charset="0"/>
              </a:rPr>
              <a:t>Pharpar</a:t>
            </a:r>
            <a:r>
              <a:rPr lang="en-US" sz="1400" b="1" i="1" u="sng" dirty="0">
                <a:latin typeface="Arial" panose="020B0604020202020204" pitchFamily="34" charset="0"/>
                <a:cs typeface="Arial" panose="020B0604020202020204" pitchFamily="34" charset="0"/>
              </a:rPr>
              <a:t>, rivers of Damascus, better than all the waters of Israel? may I not wash in them, and be clean? So he turned and went away in a rage.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And his servants came near, and spake unto him, and said, My father, if the prophet had bid thee do some great thing, </a:t>
            </a:r>
            <a:r>
              <a:rPr lang="en-US" sz="1400" b="0" dirty="0" err="1">
                <a:latin typeface="Arial" panose="020B0604020202020204" pitchFamily="34" charset="0"/>
                <a:cs typeface="Arial" panose="020B0604020202020204" pitchFamily="34" charset="0"/>
              </a:rPr>
              <a:t>wouldest</a:t>
            </a:r>
            <a:r>
              <a:rPr lang="en-US" sz="1400" b="0" dirty="0">
                <a:latin typeface="Arial" panose="020B0604020202020204" pitchFamily="34" charset="0"/>
                <a:cs typeface="Arial" panose="020B0604020202020204" pitchFamily="34" charset="0"/>
              </a:rPr>
              <a:t> thou not have done it? </a:t>
            </a:r>
            <a:r>
              <a:rPr lang="en-US" sz="1400" b="1" dirty="0">
                <a:latin typeface="Arial" panose="020B0604020202020204" pitchFamily="34" charset="0"/>
                <a:cs typeface="Arial" panose="020B0604020202020204" pitchFamily="34" charset="0"/>
              </a:rPr>
              <a:t>how much rather then, when he saith to thee, Wash, and be clean?</a:t>
            </a: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10</a:t>
            </a:fld>
            <a:endParaRPr lang="en-US" noProof="0" dirty="0"/>
          </a:p>
        </p:txBody>
      </p:sp>
    </p:spTree>
    <p:extLst>
      <p:ext uri="{BB962C8B-B14F-4D97-AF65-F5344CB8AC3E}">
        <p14:creationId xmlns:p14="http://schemas.microsoft.com/office/powerpoint/2010/main" val="3160009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11</a:t>
            </a:fld>
            <a:endParaRPr lang="en-US" noProof="0" dirty="0"/>
          </a:p>
        </p:txBody>
      </p:sp>
    </p:spTree>
    <p:extLst>
      <p:ext uri="{BB962C8B-B14F-4D97-AF65-F5344CB8AC3E}">
        <p14:creationId xmlns:p14="http://schemas.microsoft.com/office/powerpoint/2010/main" val="2929037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sz="1400" b="1" dirty="0">
                <a:latin typeface="Arial" panose="020B0604020202020204" pitchFamily="34" charset="0"/>
                <a:cs typeface="Arial" panose="020B0604020202020204" pitchFamily="34" charset="0"/>
              </a:rPr>
              <a:t>2 Kings 5:10-14 KJV 10 </a:t>
            </a:r>
            <a:r>
              <a:rPr lang="en-US" sz="1400" b="0" dirty="0">
                <a:latin typeface="Arial" panose="020B0604020202020204" pitchFamily="34" charset="0"/>
                <a:cs typeface="Arial" panose="020B0604020202020204" pitchFamily="34" charset="0"/>
              </a:rPr>
              <a:t>And Elisha sent a messenger unto him, saying, Go and wash in Jordan seven times, and thy flesh shall come again to thee, and thou shalt be clean.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But Naaman was wroth, and went away, and said, Behold, I thought, He will surely come out to me, and stand, and call on the name of the LORD his God, and strike his hand over the place, and recover the leper.</a:t>
            </a:r>
            <a:r>
              <a:rPr lang="en-US" sz="1400" b="1" dirty="0">
                <a:latin typeface="Arial" panose="020B0604020202020204" pitchFamily="34" charset="0"/>
                <a:cs typeface="Arial" panose="020B0604020202020204" pitchFamily="34" charset="0"/>
              </a:rPr>
              <a:t> 12 </a:t>
            </a:r>
            <a:r>
              <a:rPr lang="en-US" sz="1400" b="0" dirty="0">
                <a:latin typeface="Arial" panose="020B0604020202020204" pitchFamily="34" charset="0"/>
                <a:cs typeface="Arial" panose="020B0604020202020204" pitchFamily="34" charset="0"/>
              </a:rPr>
              <a:t>Are not Abana and </a:t>
            </a:r>
            <a:r>
              <a:rPr lang="en-US" sz="1400" b="0" dirty="0" err="1">
                <a:latin typeface="Arial" panose="020B0604020202020204" pitchFamily="34" charset="0"/>
                <a:cs typeface="Arial" panose="020B0604020202020204" pitchFamily="34" charset="0"/>
              </a:rPr>
              <a:t>Pharpar</a:t>
            </a:r>
            <a:r>
              <a:rPr lang="en-US" sz="1400" b="0" dirty="0">
                <a:latin typeface="Arial" panose="020B0604020202020204" pitchFamily="34" charset="0"/>
                <a:cs typeface="Arial" panose="020B0604020202020204" pitchFamily="34" charset="0"/>
              </a:rPr>
              <a:t>, rivers of Damascus, better than all the waters of Israel? may I not wash in them, and be clean? So he turned and went away in a rage</a:t>
            </a:r>
            <a:r>
              <a:rPr lang="en-US" sz="1400" b="1" dirty="0">
                <a:latin typeface="Arial" panose="020B0604020202020204" pitchFamily="34" charset="0"/>
                <a:cs typeface="Arial" panose="020B0604020202020204" pitchFamily="34" charset="0"/>
              </a:rPr>
              <a:t>. 13 And his servants came near, and spake unto him, and said, My father, if the prophet had bid thee do some great thing, </a:t>
            </a:r>
            <a:r>
              <a:rPr lang="en-US" sz="1400" b="1" dirty="0" err="1">
                <a:latin typeface="Arial" panose="020B0604020202020204" pitchFamily="34" charset="0"/>
                <a:cs typeface="Arial" panose="020B0604020202020204" pitchFamily="34" charset="0"/>
              </a:rPr>
              <a:t>wouldest</a:t>
            </a:r>
            <a:r>
              <a:rPr lang="en-US" sz="1400" b="1" dirty="0">
                <a:latin typeface="Arial" panose="020B0604020202020204" pitchFamily="34" charset="0"/>
                <a:cs typeface="Arial" panose="020B0604020202020204" pitchFamily="34" charset="0"/>
              </a:rPr>
              <a:t> thou not have done it? how much rather then, when he saith to thee, Wash, and be clean? </a:t>
            </a:r>
            <a:r>
              <a:rPr lang="en-US" sz="1400" b="0" dirty="0">
                <a:latin typeface="Arial" panose="020B0604020202020204" pitchFamily="34" charset="0"/>
                <a:cs typeface="Arial" panose="020B0604020202020204" pitchFamily="34" charset="0"/>
              </a:rPr>
              <a:t>14 Then went he down, and dipped himself seven times in Jordan, according to the saying of the man of God: and his flesh came again like unto the flesh of a little child, and he was clean.</a:t>
            </a: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12</a:t>
            </a:fld>
            <a:endParaRPr lang="en-US" noProof="0" dirty="0"/>
          </a:p>
        </p:txBody>
      </p:sp>
    </p:spTree>
    <p:extLst>
      <p:ext uri="{BB962C8B-B14F-4D97-AF65-F5344CB8AC3E}">
        <p14:creationId xmlns:p14="http://schemas.microsoft.com/office/powerpoint/2010/main" val="1728945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Kings 5:10-14 KJV 10 </a:t>
            </a:r>
            <a:r>
              <a:rPr lang="en-US" sz="1400" b="0" dirty="0">
                <a:latin typeface="Arial" panose="020B0604020202020204" pitchFamily="34" charset="0"/>
                <a:cs typeface="Arial" panose="020B0604020202020204" pitchFamily="34" charset="0"/>
              </a:rPr>
              <a:t>And Elisha sent a messenger unto him, saying, Go and wash in Jordan seven times, and thy flesh shall come again to thee, and thou shalt be clean.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But Naaman was wroth, and went away, and said, Behold, I thought, He will surely come out to me, and stand, and call on the name of the LORD his God, and strike his hand over the place, and recover the leper.</a:t>
            </a:r>
            <a:r>
              <a:rPr lang="en-US" sz="1400" b="1" dirty="0">
                <a:latin typeface="Arial" panose="020B0604020202020204" pitchFamily="34" charset="0"/>
                <a:cs typeface="Arial" panose="020B0604020202020204" pitchFamily="34" charset="0"/>
              </a:rPr>
              <a:t> 12 </a:t>
            </a:r>
            <a:r>
              <a:rPr lang="en-US" sz="1400" b="0" dirty="0">
                <a:latin typeface="Arial" panose="020B0604020202020204" pitchFamily="34" charset="0"/>
                <a:cs typeface="Arial" panose="020B0604020202020204" pitchFamily="34" charset="0"/>
              </a:rPr>
              <a:t>Are not Abana and </a:t>
            </a:r>
            <a:r>
              <a:rPr lang="en-US" sz="1400" b="0" dirty="0" err="1">
                <a:latin typeface="Arial" panose="020B0604020202020204" pitchFamily="34" charset="0"/>
                <a:cs typeface="Arial" panose="020B0604020202020204" pitchFamily="34" charset="0"/>
              </a:rPr>
              <a:t>Pharpar</a:t>
            </a:r>
            <a:r>
              <a:rPr lang="en-US" sz="1400" b="0" dirty="0">
                <a:latin typeface="Arial" panose="020B0604020202020204" pitchFamily="34" charset="0"/>
                <a:cs typeface="Arial" panose="020B0604020202020204" pitchFamily="34" charset="0"/>
              </a:rPr>
              <a:t>, rivers of Damascus, better than all the waters of Israel? may I not wash in them, and be clean? So he turned and went away in a rage</a:t>
            </a:r>
            <a:r>
              <a:rPr lang="en-US" sz="1400" b="1" dirty="0">
                <a:latin typeface="Arial" panose="020B0604020202020204" pitchFamily="34" charset="0"/>
                <a:cs typeface="Arial" panose="020B0604020202020204" pitchFamily="34" charset="0"/>
              </a:rPr>
              <a:t>. </a:t>
            </a:r>
            <a:r>
              <a:rPr lang="en-US" sz="1400" b="0" dirty="0">
                <a:latin typeface="Arial" panose="020B0604020202020204" pitchFamily="34" charset="0"/>
                <a:cs typeface="Arial" panose="020B0604020202020204" pitchFamily="34" charset="0"/>
              </a:rPr>
              <a:t>13 And his servants came near, and spake unto him, and said, My father, if the prophet had bid thee do some great thing, </a:t>
            </a:r>
            <a:r>
              <a:rPr lang="en-US" sz="1400" b="0" dirty="0" err="1">
                <a:latin typeface="Arial" panose="020B0604020202020204" pitchFamily="34" charset="0"/>
                <a:cs typeface="Arial" panose="020B0604020202020204" pitchFamily="34" charset="0"/>
              </a:rPr>
              <a:t>wouldest</a:t>
            </a:r>
            <a:r>
              <a:rPr lang="en-US" sz="1400" b="0" dirty="0">
                <a:latin typeface="Arial" panose="020B0604020202020204" pitchFamily="34" charset="0"/>
                <a:cs typeface="Arial" panose="020B0604020202020204" pitchFamily="34" charset="0"/>
              </a:rPr>
              <a:t> thou not have done it? how much rather then, when he saith to thee, Wash, and be clean? </a:t>
            </a:r>
            <a:r>
              <a:rPr lang="en-US" sz="1400" b="1" dirty="0">
                <a:latin typeface="Arial" panose="020B0604020202020204" pitchFamily="34" charset="0"/>
                <a:cs typeface="Arial" panose="020B0604020202020204" pitchFamily="34" charset="0"/>
              </a:rPr>
              <a:t>14 Then went he down, and dipped himself seven times in Jordan, according to the saying of the man of God: and his flesh came again like unto the flesh of a little child, and he was clean.</a:t>
            </a:r>
          </a:p>
          <a:p>
            <a:r>
              <a:rPr lang="en-US" sz="1400" b="0" dirty="0">
                <a:latin typeface="Arial" panose="020B0604020202020204" pitchFamily="34" charset="0"/>
                <a:cs typeface="Arial" panose="020B0604020202020204" pitchFamily="34" charset="0"/>
              </a:rPr>
              <a:t> </a:t>
            </a: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13</a:t>
            </a:fld>
            <a:endParaRPr lang="en-US" noProof="0" dirty="0"/>
          </a:p>
        </p:txBody>
      </p:sp>
    </p:spTree>
    <p:extLst>
      <p:ext uri="{BB962C8B-B14F-4D97-AF65-F5344CB8AC3E}">
        <p14:creationId xmlns:p14="http://schemas.microsoft.com/office/powerpoint/2010/main" val="1246129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14</a:t>
            </a:fld>
            <a:endParaRPr lang="en-US" noProof="0" dirty="0"/>
          </a:p>
        </p:txBody>
      </p:sp>
    </p:spTree>
    <p:extLst>
      <p:ext uri="{BB962C8B-B14F-4D97-AF65-F5344CB8AC3E}">
        <p14:creationId xmlns:p14="http://schemas.microsoft.com/office/powerpoint/2010/main" val="4039922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Arial" panose="020B0604020202020204" pitchFamily="34" charset="0"/>
                <a:cs typeface="Arial" panose="020B0604020202020204" pitchFamily="34" charset="0"/>
              </a:rPr>
              <a:t> 1 Corinthians 15:1-28</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Mark 16:16 KJV 16 </a:t>
            </a:r>
            <a:r>
              <a:rPr lang="en-US" sz="1400" b="0" dirty="0">
                <a:latin typeface="Arial" panose="020B0604020202020204" pitchFamily="34" charset="0"/>
                <a:cs typeface="Arial" panose="020B0604020202020204" pitchFamily="34" charset="0"/>
              </a:rPr>
              <a:t>He that believeth and is baptized shall be saved; but he that believeth not shall be damned.</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10:9-17 KJV 9 </a:t>
            </a:r>
            <a:r>
              <a:rPr lang="en-US" sz="1400" b="0" dirty="0">
                <a:latin typeface="Arial" panose="020B0604020202020204" pitchFamily="34" charset="0"/>
                <a:cs typeface="Arial" panose="020B0604020202020204" pitchFamily="34" charset="0"/>
              </a:rPr>
              <a:t>That if thou shalt confess with thy mouth the Lord Jesus, and shalt believe in thine heart that God hath raised him from the dead, thou shalt be saved.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For with the heart man believeth unto righteousness; and with the mouth confession is made unto salvation.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For the scripture saith, Whosoever believeth on him shall not be ashamed.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For there is no difference between the Jew and the Greek: for the same Lord over all is rich unto all that call upon him. </a:t>
            </a:r>
            <a:r>
              <a:rPr lang="en-US" sz="1400" b="1" dirty="0">
                <a:latin typeface="Arial" panose="020B0604020202020204" pitchFamily="34" charset="0"/>
                <a:cs typeface="Arial" panose="020B0604020202020204" pitchFamily="34" charset="0"/>
              </a:rPr>
              <a:t>13 </a:t>
            </a:r>
            <a:r>
              <a:rPr lang="en-US" sz="1400" b="0" dirty="0">
                <a:latin typeface="Arial" panose="020B0604020202020204" pitchFamily="34" charset="0"/>
                <a:cs typeface="Arial" panose="020B0604020202020204" pitchFamily="34" charset="0"/>
              </a:rPr>
              <a:t>For whosoever shall call upon the name of the Lord shall be saved.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How then shall they call on him in whom they have not believed? and how shall they believe in him of whom they have not heard? and how shall they hear without a preacher?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And how shall they preach, except they be sent? as it is written, How beautiful are the feet of them that preach the gospel of peace, and bring glad tidings of good things!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But they have not all obeyed the gospel. For Esaias saith, Lord, who hath believed our report? {our report: Gr. the hearing of us?} {report: or, preaching?}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So then faith cometh by hearing, and hearing by the word of God.</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2:38-40 KJV 38 </a:t>
            </a:r>
            <a:r>
              <a:rPr lang="en-US" sz="1400" b="0"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a:t>
            </a:r>
            <a:r>
              <a:rPr lang="en-US" sz="1400" b="1" dirty="0">
                <a:latin typeface="Arial" panose="020B0604020202020204" pitchFamily="34" charset="0"/>
                <a:cs typeface="Arial" panose="020B0604020202020204" pitchFamily="34" charset="0"/>
              </a:rPr>
              <a:t>. 39 </a:t>
            </a:r>
            <a:r>
              <a:rPr lang="en-US" sz="1400" b="0" dirty="0">
                <a:latin typeface="Arial" panose="020B0604020202020204" pitchFamily="34" charset="0"/>
                <a:cs typeface="Arial" panose="020B0604020202020204" pitchFamily="34" charset="0"/>
              </a:rPr>
              <a:t>For the promise is unto you, and to your children, and to all that are afar off, even as many as the Lord our God shall call. </a:t>
            </a:r>
            <a:r>
              <a:rPr lang="en-US" sz="1400" b="1" dirty="0">
                <a:latin typeface="Arial" panose="020B0604020202020204" pitchFamily="34" charset="0"/>
                <a:cs typeface="Arial" panose="020B0604020202020204" pitchFamily="34" charset="0"/>
              </a:rPr>
              <a:t>40</a:t>
            </a:r>
            <a:r>
              <a:rPr lang="en-US" sz="1400" b="0" dirty="0">
                <a:latin typeface="Arial" panose="020B0604020202020204" pitchFamily="34" charset="0"/>
                <a:cs typeface="Arial" panose="020B0604020202020204" pitchFamily="34" charset="0"/>
              </a:rPr>
              <a:t> And with many other words did he testify and exhort, saying, Save yourselves from this untoward generation. </a:t>
            </a:r>
            <a:r>
              <a:rPr lang="en-US" sz="1400" b="1" dirty="0">
                <a:latin typeface="Arial" panose="020B0604020202020204" pitchFamily="34" charset="0"/>
                <a:cs typeface="Arial" panose="020B0604020202020204" pitchFamily="34" charset="0"/>
              </a:rPr>
              <a:t>41</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Then they that gladly received his word were baptized</a:t>
            </a:r>
            <a:r>
              <a:rPr lang="en-US" sz="1400" b="0" dirty="0">
                <a:latin typeface="Arial" panose="020B0604020202020204" pitchFamily="34" charset="0"/>
                <a:cs typeface="Arial" panose="020B0604020202020204" pitchFamily="34" charset="0"/>
              </a:rPr>
              <a:t>: and the same day there were added unto them about three thousand souls.</a:t>
            </a:r>
          </a:p>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15</a:t>
            </a:fld>
            <a:endParaRPr lang="en-US" noProof="0" dirty="0"/>
          </a:p>
        </p:txBody>
      </p:sp>
    </p:spTree>
    <p:extLst>
      <p:ext uri="{BB962C8B-B14F-4D97-AF65-F5344CB8AC3E}">
        <p14:creationId xmlns:p14="http://schemas.microsoft.com/office/powerpoint/2010/main" val="2683093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US" sz="1400" b="1"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16</a:t>
            </a:fld>
            <a:endParaRPr lang="en-US" noProof="0" dirty="0"/>
          </a:p>
        </p:txBody>
      </p:sp>
    </p:spTree>
    <p:extLst>
      <p:ext uri="{BB962C8B-B14F-4D97-AF65-F5344CB8AC3E}">
        <p14:creationId xmlns:p14="http://schemas.microsoft.com/office/powerpoint/2010/main" val="193846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17</a:t>
            </a:fld>
            <a:endParaRPr lang="en-US" noProof="0" dirty="0"/>
          </a:p>
        </p:txBody>
      </p:sp>
    </p:spTree>
    <p:extLst>
      <p:ext uri="{BB962C8B-B14F-4D97-AF65-F5344CB8AC3E}">
        <p14:creationId xmlns:p14="http://schemas.microsoft.com/office/powerpoint/2010/main" val="2630153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3960812"/>
          </a:xfrm>
        </p:spPr>
        <p:txBody>
          <a:bodyPr/>
          <a:lstStyle/>
          <a:p>
            <a:r>
              <a:rPr lang="en-US" sz="1200" b="1" dirty="0">
                <a:latin typeface="Arial" panose="020B0604020202020204" pitchFamily="34" charset="0"/>
                <a:cs typeface="Arial" panose="020B0604020202020204" pitchFamily="34" charset="0"/>
              </a:rPr>
              <a:t>Naaman had to </a:t>
            </a:r>
            <a:r>
              <a:rPr lang="en-US" sz="1200" b="1" u="sng" dirty="0">
                <a:latin typeface="Arial" panose="020B0604020202020204" pitchFamily="34" charset="0"/>
                <a:cs typeface="Arial" panose="020B0604020202020204" pitchFamily="34" charset="0"/>
              </a:rPr>
              <a:t>hear and obey the words of the prophet</a:t>
            </a:r>
            <a:r>
              <a:rPr lang="en-US" sz="1200" b="0" u="none"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like sinners must do today.</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Jesus told his disciples, </a:t>
            </a:r>
            <a:r>
              <a:rPr lang="en-US" sz="1200" b="1" i="1" dirty="0">
                <a:latin typeface="Arial" panose="020B0604020202020204" pitchFamily="34" charset="0"/>
                <a:cs typeface="Arial" panose="020B0604020202020204" pitchFamily="34" charset="0"/>
              </a:rPr>
              <a:t>“</a:t>
            </a:r>
            <a:r>
              <a:rPr lang="en-US" sz="1200" b="1" i="1" u="sng" dirty="0">
                <a:latin typeface="Arial" panose="020B0604020202020204" pitchFamily="34" charset="0"/>
                <a:cs typeface="Arial" panose="020B0604020202020204" pitchFamily="34" charset="0"/>
              </a:rPr>
              <a:t>Now ye are clean through the word which I have spoken unto you</a:t>
            </a:r>
            <a:r>
              <a:rPr lang="en-US" sz="1200" b="1" i="1"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(John 15:3) </a:t>
            </a:r>
          </a:p>
          <a:p>
            <a:endParaRPr lang="en-US" dirty="0"/>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18</a:t>
            </a:fld>
            <a:endParaRPr lang="en-US" noProof="0" dirty="0"/>
          </a:p>
        </p:txBody>
      </p:sp>
    </p:spTree>
    <p:extLst>
      <p:ext uri="{BB962C8B-B14F-4D97-AF65-F5344CB8AC3E}">
        <p14:creationId xmlns:p14="http://schemas.microsoft.com/office/powerpoint/2010/main" val="3313289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5975" y="225425"/>
            <a:ext cx="5683250" cy="4262438"/>
          </a:xfrm>
        </p:spPr>
      </p:sp>
      <p:sp>
        <p:nvSpPr>
          <p:cNvPr id="3" name="Notes Placeholder 2"/>
          <p:cNvSpPr>
            <a:spLocks noGrp="1"/>
          </p:cNvSpPr>
          <p:nvPr>
            <p:ph type="body" idx="1"/>
          </p:nvPr>
        </p:nvSpPr>
        <p:spPr>
          <a:xfrm>
            <a:off x="7795" y="4487229"/>
            <a:ext cx="7305712" cy="5113972"/>
          </a:xfrm>
        </p:spPr>
        <p:txBody>
          <a:bodyPr>
            <a:normAutofit fontScale="92500"/>
          </a:bodyPr>
          <a:lstStyle/>
          <a:p>
            <a:pPr defTabSz="1107911">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4/16/2023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19</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2 Kings 5:1-2 NKJV 1 </a:t>
            </a:r>
            <a:r>
              <a:rPr lang="en-US" sz="1400" dirty="0">
                <a:latin typeface="Arial" panose="020B0604020202020204" pitchFamily="34" charset="0"/>
                <a:cs typeface="Arial" panose="020B0604020202020204" pitchFamily="34" charset="0"/>
              </a:rPr>
              <a:t>Now Naaman, commander of the army of the king of Syria, was a great and honorable man in the eyes of his master, because by him the LORD had given victory to Syria. He was also a mighty man of valor, but a leper</a:t>
            </a:r>
            <a:r>
              <a:rPr lang="en-US" sz="1400" b="1" dirty="0">
                <a:latin typeface="Arial" panose="020B0604020202020204" pitchFamily="34" charset="0"/>
                <a:cs typeface="Arial" panose="020B0604020202020204" pitchFamily="34" charset="0"/>
              </a:rPr>
              <a:t>. 2 </a:t>
            </a:r>
            <a:r>
              <a:rPr lang="en-US" sz="1400" dirty="0">
                <a:latin typeface="Arial" panose="020B0604020202020204" pitchFamily="34" charset="0"/>
                <a:cs typeface="Arial" panose="020B0604020202020204" pitchFamily="34" charset="0"/>
              </a:rPr>
              <a:t>And the Syrians had gone out on raids, and had brought back captive a young girl from the land of Israel. She waited on Naaman's wife.</a:t>
            </a: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2</a:t>
            </a:fld>
            <a:endParaRPr lang="en-US" noProof="0" dirty="0"/>
          </a:p>
        </p:txBody>
      </p:sp>
    </p:spTree>
    <p:extLst>
      <p:ext uri="{BB962C8B-B14F-4D97-AF65-F5344CB8AC3E}">
        <p14:creationId xmlns:p14="http://schemas.microsoft.com/office/powerpoint/2010/main" val="4066954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2 Kings 5:1-2 NKJV 1 </a:t>
            </a:r>
            <a:r>
              <a:rPr lang="en-US" sz="1400" dirty="0">
                <a:latin typeface="Arial" panose="020B0604020202020204" pitchFamily="34" charset="0"/>
                <a:cs typeface="Arial" panose="020B0604020202020204" pitchFamily="34" charset="0"/>
              </a:rPr>
              <a:t>Now Naaman, commander of the army of the king of Syria, was a great and honorable man in the eyes of his master, because by him the LORD had given victory to Syria. He was also a mighty man of valor, but a leper. 2 And the Syrians had gone out on raids, and had brought back captive a young girl from the land of Israel. She waited on Naaman's wife.</a:t>
            </a: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3</a:t>
            </a:fld>
            <a:endParaRPr lang="en-US" noProof="0" dirty="0"/>
          </a:p>
        </p:txBody>
      </p:sp>
    </p:spTree>
    <p:extLst>
      <p:ext uri="{BB962C8B-B14F-4D97-AF65-F5344CB8AC3E}">
        <p14:creationId xmlns:p14="http://schemas.microsoft.com/office/powerpoint/2010/main" val="2902345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4</a:t>
            </a:fld>
            <a:endParaRPr lang="en-US" noProof="0" dirty="0"/>
          </a:p>
        </p:txBody>
      </p:sp>
    </p:spTree>
    <p:extLst>
      <p:ext uri="{BB962C8B-B14F-4D97-AF65-F5344CB8AC3E}">
        <p14:creationId xmlns:p14="http://schemas.microsoft.com/office/powerpoint/2010/main" val="1692186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 2 Kings 2 KJV 2 </a:t>
            </a:r>
            <a:r>
              <a:rPr lang="en-US" sz="1400" dirty="0">
                <a:latin typeface="Arial" panose="020B0604020202020204" pitchFamily="34" charset="0"/>
                <a:cs typeface="Arial" panose="020B0604020202020204" pitchFamily="34" charset="0"/>
              </a:rPr>
              <a:t>And the Syrians had gone out by companies, and had brought away captive out of the land of Israel a little maid; and she waited on Naaman's wife.</a:t>
            </a:r>
            <a:r>
              <a:rPr lang="en-US" sz="1400" b="1" dirty="0">
                <a:latin typeface="Arial" panose="020B0604020202020204" pitchFamily="34" charset="0"/>
                <a:cs typeface="Arial" panose="020B0604020202020204" pitchFamily="34" charset="0"/>
              </a:rPr>
              <a:t>3 </a:t>
            </a:r>
            <a:r>
              <a:rPr lang="en-US" sz="1400" dirty="0">
                <a:latin typeface="Arial" panose="020B0604020202020204" pitchFamily="34" charset="0"/>
                <a:cs typeface="Arial" panose="020B0604020202020204" pitchFamily="34" charset="0"/>
              </a:rPr>
              <a:t>And she said unto her mistress, </a:t>
            </a:r>
            <a:r>
              <a:rPr lang="en-US" sz="1400" b="1" dirty="0">
                <a:latin typeface="Arial" panose="020B0604020202020204" pitchFamily="34" charset="0"/>
                <a:cs typeface="Arial" panose="020B0604020202020204" pitchFamily="34" charset="0"/>
              </a:rPr>
              <a:t>Would God my lord were with the prophet that is in Samaria! for he would recover him of his leprosy</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 </a:t>
            </a:r>
            <a:r>
              <a:rPr lang="en-US" sz="1400" dirty="0">
                <a:latin typeface="Arial" panose="020B0604020202020204" pitchFamily="34" charset="0"/>
                <a:cs typeface="Arial" panose="020B0604020202020204" pitchFamily="34" charset="0"/>
              </a:rPr>
              <a:t>And one went in, and told his lord, saying, Thus and thus said the maid that is of the land of Israel.</a:t>
            </a:r>
          </a:p>
          <a:p>
            <a:r>
              <a:rPr lang="en-US" sz="1400"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2 Kings 5 KJV 5 </a:t>
            </a:r>
            <a:r>
              <a:rPr lang="en-US" sz="1400" dirty="0">
                <a:latin typeface="Arial" panose="020B0604020202020204" pitchFamily="34" charset="0"/>
                <a:cs typeface="Arial" panose="020B0604020202020204" pitchFamily="34" charset="0"/>
              </a:rPr>
              <a:t>And the king of Syria said, </a:t>
            </a:r>
            <a:r>
              <a:rPr lang="en-US" sz="1400" b="1" dirty="0">
                <a:latin typeface="Arial" panose="020B0604020202020204" pitchFamily="34" charset="0"/>
                <a:cs typeface="Arial" panose="020B0604020202020204" pitchFamily="34" charset="0"/>
              </a:rPr>
              <a:t>Go to, go, and I will send a letter unto the king of Israel</a:t>
            </a:r>
            <a:r>
              <a:rPr lang="en-US" sz="1400" dirty="0">
                <a:latin typeface="Arial" panose="020B0604020202020204" pitchFamily="34" charset="0"/>
                <a:cs typeface="Arial" panose="020B0604020202020204" pitchFamily="34" charset="0"/>
              </a:rPr>
              <a:t>. And he departed, and took with him ten talents of silver, and six thousand pieces of gold, and ten changes of raiment</a:t>
            </a:r>
            <a:r>
              <a:rPr lang="en-US" sz="1400" b="1" dirty="0">
                <a:latin typeface="Arial" panose="020B0604020202020204" pitchFamily="34" charset="0"/>
                <a:cs typeface="Arial" panose="020B0604020202020204" pitchFamily="34" charset="0"/>
              </a:rPr>
              <a:t>.  6</a:t>
            </a:r>
            <a:r>
              <a:rPr lang="en-US" sz="1400" dirty="0">
                <a:latin typeface="Arial" panose="020B0604020202020204" pitchFamily="34" charset="0"/>
                <a:cs typeface="Arial" panose="020B0604020202020204" pitchFamily="34" charset="0"/>
              </a:rPr>
              <a:t> And he brought the letter to the king of Israel, saying, Now when this letter is come unto thee, behold, I have therewith sent Naaman my servant to thee, that thou mayest recover him of his leprosy</a:t>
            </a:r>
            <a:r>
              <a:rPr lang="en-US" sz="1400" b="1" dirty="0">
                <a:latin typeface="Arial" panose="020B0604020202020204" pitchFamily="34" charset="0"/>
                <a:cs typeface="Arial" panose="020B0604020202020204" pitchFamily="34" charset="0"/>
              </a:rPr>
              <a:t>. 7</a:t>
            </a:r>
            <a:r>
              <a:rPr lang="en-US" sz="1400" dirty="0">
                <a:latin typeface="Arial" panose="020B0604020202020204" pitchFamily="34" charset="0"/>
                <a:cs typeface="Arial" panose="020B0604020202020204" pitchFamily="34" charset="0"/>
              </a:rPr>
              <a:t> And it came to pass, when the king of Israel had read the letter, that he rent his clothes, and said, Am I God, to kill and to make alive, that this man doth send unto me to recover a man of his leprosy? wherefore consider, I pray you, and see how he </a:t>
            </a:r>
            <a:r>
              <a:rPr lang="en-US" sz="1400" dirty="0" err="1">
                <a:latin typeface="Arial" panose="020B0604020202020204" pitchFamily="34" charset="0"/>
                <a:cs typeface="Arial" panose="020B0604020202020204" pitchFamily="34" charset="0"/>
              </a:rPr>
              <a:t>seeketh</a:t>
            </a:r>
            <a:r>
              <a:rPr lang="en-US" sz="1400" dirty="0">
                <a:latin typeface="Arial" panose="020B0604020202020204" pitchFamily="34" charset="0"/>
                <a:cs typeface="Arial" panose="020B0604020202020204" pitchFamily="34" charset="0"/>
              </a:rPr>
              <a:t> a quarrel against me.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Corinthians 1:26 - 2:4 NKJV 26 </a:t>
            </a:r>
            <a:r>
              <a:rPr lang="en-US" sz="1400" b="0" dirty="0">
                <a:latin typeface="Arial" panose="020B0604020202020204" pitchFamily="34" charset="0"/>
                <a:cs typeface="Arial" panose="020B0604020202020204" pitchFamily="34" charset="0"/>
              </a:rPr>
              <a:t>For you see your calling, brethren, that not many wise according to the flesh, not many mighty, not many noble, are called. </a:t>
            </a:r>
            <a:r>
              <a:rPr lang="en-US" sz="1400" b="1" dirty="0">
                <a:latin typeface="Arial" panose="020B0604020202020204" pitchFamily="34" charset="0"/>
                <a:cs typeface="Arial" panose="020B0604020202020204" pitchFamily="34" charset="0"/>
              </a:rPr>
              <a:t>27 </a:t>
            </a:r>
            <a:r>
              <a:rPr lang="en-US" sz="1400" b="0" dirty="0">
                <a:latin typeface="Arial" panose="020B0604020202020204" pitchFamily="34" charset="0"/>
                <a:cs typeface="Arial" panose="020B0604020202020204" pitchFamily="34" charset="0"/>
              </a:rPr>
              <a:t>But God has chosen the foolish things of the world to put to shame the wise, and God has chosen the weak things of the world to put to shame the things which are mighty;</a:t>
            </a:r>
            <a:r>
              <a:rPr lang="en-US" sz="1400" b="1" dirty="0">
                <a:latin typeface="Arial" panose="020B0604020202020204" pitchFamily="34" charset="0"/>
                <a:cs typeface="Arial" panose="020B0604020202020204" pitchFamily="34" charset="0"/>
              </a:rPr>
              <a:t> 28 </a:t>
            </a:r>
            <a:r>
              <a:rPr lang="en-US" sz="1400" b="0" dirty="0">
                <a:latin typeface="Arial" panose="020B0604020202020204" pitchFamily="34" charset="0"/>
                <a:cs typeface="Arial" panose="020B0604020202020204" pitchFamily="34" charset="0"/>
              </a:rPr>
              <a:t>and the base things of the world and the things which are despised God has chosen, and the things which are not, to bring to nothing the things that are, </a:t>
            </a:r>
            <a:r>
              <a:rPr lang="en-US" sz="1400" b="1" dirty="0">
                <a:latin typeface="Arial" panose="020B0604020202020204" pitchFamily="34" charset="0"/>
                <a:cs typeface="Arial" panose="020B0604020202020204" pitchFamily="34" charset="0"/>
              </a:rPr>
              <a:t>29</a:t>
            </a:r>
            <a:r>
              <a:rPr lang="en-US" sz="1400" b="0" dirty="0">
                <a:latin typeface="Arial" panose="020B0604020202020204" pitchFamily="34" charset="0"/>
                <a:cs typeface="Arial" panose="020B0604020202020204" pitchFamily="34" charset="0"/>
              </a:rPr>
              <a:t> that no flesh should glory in His presence. </a:t>
            </a:r>
            <a:r>
              <a:rPr lang="en-US" sz="1400" b="1" dirty="0">
                <a:latin typeface="Arial" panose="020B0604020202020204" pitchFamily="34" charset="0"/>
                <a:cs typeface="Arial" panose="020B0604020202020204" pitchFamily="34" charset="0"/>
              </a:rPr>
              <a:t>30</a:t>
            </a:r>
            <a:r>
              <a:rPr lang="en-US" sz="1400" b="0" dirty="0">
                <a:latin typeface="Arial" panose="020B0604020202020204" pitchFamily="34" charset="0"/>
                <a:cs typeface="Arial" panose="020B0604020202020204" pitchFamily="34" charset="0"/>
              </a:rPr>
              <a:t> But of Him you are in Christ Jesus, who became for us wisdom from God--and righteousness and sanctification and redemption-- </a:t>
            </a:r>
            <a:r>
              <a:rPr lang="en-US" sz="1400" b="1" dirty="0">
                <a:latin typeface="Arial" panose="020B0604020202020204" pitchFamily="34" charset="0"/>
                <a:cs typeface="Arial" panose="020B0604020202020204" pitchFamily="34" charset="0"/>
              </a:rPr>
              <a:t>31</a:t>
            </a:r>
            <a:r>
              <a:rPr lang="en-US" sz="1400" b="0" dirty="0">
                <a:latin typeface="Arial" panose="020B0604020202020204" pitchFamily="34" charset="0"/>
                <a:cs typeface="Arial" panose="020B0604020202020204" pitchFamily="34" charset="0"/>
              </a:rPr>
              <a:t> that, as it is written, "He who glories, let him glory in the LORD</a:t>
            </a:r>
            <a:r>
              <a:rPr lang="en-US" sz="1400" b="1" dirty="0">
                <a:latin typeface="Arial" panose="020B0604020202020204" pitchFamily="34" charset="0"/>
                <a:cs typeface="Arial" panose="020B0604020202020204" pitchFamily="34" charset="0"/>
              </a:rPr>
              <a:t>." 1 Cor. 2:1 </a:t>
            </a:r>
            <a:r>
              <a:rPr lang="en-US" sz="1400" b="0" dirty="0">
                <a:latin typeface="Arial" panose="020B0604020202020204" pitchFamily="34" charset="0"/>
                <a:cs typeface="Arial" panose="020B0604020202020204" pitchFamily="34" charset="0"/>
              </a:rPr>
              <a:t>And I, brethren, when I came to you, did not come with excellence of speech or of wisdom declaring to you the testimony of God.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For I determined not to know anything among you except Jesus Christ and Him crucified.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I was with you in weakness, in fear, and in much trembling. </a:t>
            </a:r>
            <a:r>
              <a:rPr lang="en-US" sz="1400" b="1" dirty="0">
                <a:latin typeface="Arial" panose="020B0604020202020204" pitchFamily="34" charset="0"/>
                <a:cs typeface="Arial" panose="020B0604020202020204" pitchFamily="34" charset="0"/>
              </a:rPr>
              <a:t>4</a:t>
            </a:r>
            <a:r>
              <a:rPr lang="en-US" sz="1400" b="0" dirty="0">
                <a:latin typeface="Arial" panose="020B0604020202020204" pitchFamily="34" charset="0"/>
                <a:cs typeface="Arial" panose="020B0604020202020204" pitchFamily="34" charset="0"/>
              </a:rPr>
              <a:t> And my speech and my preaching were not with persuasive words of human wisdom, but in demonstration of the Spirit and of power,</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Timothy 3:14-17 NKJV 14 </a:t>
            </a:r>
            <a:r>
              <a:rPr lang="en-US" sz="1400" b="0" dirty="0">
                <a:latin typeface="Arial" panose="020B0604020202020204" pitchFamily="34" charset="0"/>
                <a:cs typeface="Arial" panose="020B0604020202020204" pitchFamily="34" charset="0"/>
              </a:rPr>
              <a:t>But you must continue in the things which you have learned and been assured of, knowing from whom you have learned them,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and that from childhood you have known the Holy Scriptures, which are able to make you wise for salvation through faith which is in Christ Jesus.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All Scripture is given by inspiration of God, and is profitable for doctrine, for reproof, for correction, for instruction in righteousness,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that the man of God may be complete, thoroughly equipped for every good work.</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Proverbs 14:12 KJV 12 </a:t>
            </a:r>
            <a:r>
              <a:rPr lang="en-US" sz="1400" b="0" dirty="0">
                <a:latin typeface="Arial" panose="020B0604020202020204" pitchFamily="34" charset="0"/>
                <a:cs typeface="Arial" panose="020B0604020202020204" pitchFamily="34" charset="0"/>
              </a:rPr>
              <a:t>There is a way </a:t>
            </a:r>
            <a:r>
              <a:rPr lang="en-US" sz="1400" b="1" dirty="0">
                <a:latin typeface="Arial" panose="020B0604020202020204" pitchFamily="34" charset="0"/>
                <a:cs typeface="Arial" panose="020B0604020202020204" pitchFamily="34" charset="0"/>
              </a:rPr>
              <a:t>which </a:t>
            </a:r>
            <a:r>
              <a:rPr lang="en-US" sz="1400" b="1" dirty="0" err="1">
                <a:latin typeface="Arial" panose="020B0604020202020204" pitchFamily="34" charset="0"/>
                <a:cs typeface="Arial" panose="020B0604020202020204" pitchFamily="34" charset="0"/>
              </a:rPr>
              <a:t>seemeth</a:t>
            </a:r>
            <a:r>
              <a:rPr lang="en-US" sz="1400" b="1" dirty="0">
                <a:latin typeface="Arial" panose="020B0604020202020204" pitchFamily="34" charset="0"/>
                <a:cs typeface="Arial" panose="020B0604020202020204" pitchFamily="34" charset="0"/>
              </a:rPr>
              <a:t> right unto a man</a:t>
            </a:r>
            <a:r>
              <a:rPr lang="en-US" sz="1400" b="0" dirty="0">
                <a:latin typeface="Arial" panose="020B0604020202020204" pitchFamily="34" charset="0"/>
                <a:cs typeface="Arial" panose="020B0604020202020204" pitchFamily="34" charset="0"/>
              </a:rPr>
              <a:t>, but </a:t>
            </a:r>
            <a:r>
              <a:rPr lang="en-US" sz="1400" b="1" dirty="0">
                <a:latin typeface="Arial" panose="020B0604020202020204" pitchFamily="34" charset="0"/>
                <a:cs typeface="Arial" panose="020B0604020202020204" pitchFamily="34" charset="0"/>
              </a:rPr>
              <a:t>the end thereof are the ways of death.</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Proverbs 16:9 KJV 9 </a:t>
            </a:r>
            <a:r>
              <a:rPr lang="en-US" sz="1400" b="0" dirty="0">
                <a:latin typeface="Arial" panose="020B0604020202020204" pitchFamily="34" charset="0"/>
                <a:cs typeface="Arial" panose="020B0604020202020204" pitchFamily="34" charset="0"/>
              </a:rPr>
              <a:t>A man's heart </a:t>
            </a:r>
            <a:r>
              <a:rPr lang="en-US" sz="1400" b="0" dirty="0" err="1">
                <a:latin typeface="Arial" panose="020B0604020202020204" pitchFamily="34" charset="0"/>
                <a:cs typeface="Arial" panose="020B0604020202020204" pitchFamily="34" charset="0"/>
              </a:rPr>
              <a:t>deviseth</a:t>
            </a:r>
            <a:r>
              <a:rPr lang="en-US" sz="1400" b="0" dirty="0">
                <a:latin typeface="Arial" panose="020B0604020202020204" pitchFamily="34" charset="0"/>
                <a:cs typeface="Arial" panose="020B0604020202020204" pitchFamily="34" charset="0"/>
              </a:rPr>
              <a:t> his way: </a:t>
            </a:r>
            <a:r>
              <a:rPr lang="en-US" sz="1400" b="1" dirty="0">
                <a:latin typeface="Arial" panose="020B0604020202020204" pitchFamily="34" charset="0"/>
                <a:cs typeface="Arial" panose="020B0604020202020204" pitchFamily="34" charset="0"/>
              </a:rPr>
              <a:t>but the LORD </a:t>
            </a:r>
            <a:r>
              <a:rPr lang="en-US" sz="1400" b="1" dirty="0" err="1">
                <a:latin typeface="Arial" panose="020B0604020202020204" pitchFamily="34" charset="0"/>
                <a:cs typeface="Arial" panose="020B0604020202020204" pitchFamily="34" charset="0"/>
              </a:rPr>
              <a:t>directeth</a:t>
            </a:r>
            <a:r>
              <a:rPr lang="en-US" sz="1400" b="1" dirty="0">
                <a:latin typeface="Arial" panose="020B0604020202020204" pitchFamily="34" charset="0"/>
                <a:cs typeface="Arial" panose="020B0604020202020204" pitchFamily="34" charset="0"/>
              </a:rPr>
              <a:t> his steps.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Proverbs 19:21 NKJV 21 </a:t>
            </a:r>
            <a:r>
              <a:rPr lang="en-US" sz="1400" b="0" dirty="0">
                <a:latin typeface="Arial" panose="020B0604020202020204" pitchFamily="34" charset="0"/>
                <a:cs typeface="Arial" panose="020B0604020202020204" pitchFamily="34" charset="0"/>
              </a:rPr>
              <a:t>There are many plans in a man's heart, </a:t>
            </a:r>
            <a:r>
              <a:rPr lang="en-US" sz="1400" b="1" dirty="0">
                <a:latin typeface="Arial" panose="020B0604020202020204" pitchFamily="34" charset="0"/>
                <a:cs typeface="Arial" panose="020B0604020202020204" pitchFamily="34" charset="0"/>
              </a:rPr>
              <a:t>Nevertheless the LORD'S counsel-that will stand.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Jeremiah 10:23 NKJV 23 </a:t>
            </a:r>
            <a:r>
              <a:rPr lang="en-US" sz="1400" b="0" dirty="0">
                <a:latin typeface="Arial" panose="020B0604020202020204" pitchFamily="34" charset="0"/>
                <a:cs typeface="Arial" panose="020B0604020202020204" pitchFamily="34" charset="0"/>
              </a:rPr>
              <a:t>O LORD, I know the way of man is not in himself; </a:t>
            </a:r>
            <a:r>
              <a:rPr lang="en-US" sz="1400" b="1" dirty="0">
                <a:latin typeface="Arial" panose="020B0604020202020204" pitchFamily="34" charset="0"/>
                <a:cs typeface="Arial" panose="020B0604020202020204" pitchFamily="34" charset="0"/>
              </a:rPr>
              <a:t>It is not in man who walks to direct his own steps.</a:t>
            </a: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5</a:t>
            </a:fld>
            <a:endParaRPr lang="en-US" noProof="0" dirty="0"/>
          </a:p>
        </p:txBody>
      </p:sp>
    </p:spTree>
    <p:extLst>
      <p:ext uri="{BB962C8B-B14F-4D97-AF65-F5344CB8AC3E}">
        <p14:creationId xmlns:p14="http://schemas.microsoft.com/office/powerpoint/2010/main" val="3072169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400" b="1" dirty="0">
                <a:latin typeface="Arial" panose="020B0604020202020204" pitchFamily="34" charset="0"/>
                <a:cs typeface="Arial" panose="020B0604020202020204" pitchFamily="34" charset="0"/>
              </a:rPr>
              <a:t>2 Kings 5:11-13 KJV 11 </a:t>
            </a:r>
            <a:r>
              <a:rPr lang="en-US" sz="1400" b="0" dirty="0">
                <a:latin typeface="Arial" panose="020B0604020202020204" pitchFamily="34" charset="0"/>
                <a:cs typeface="Arial" panose="020B0604020202020204" pitchFamily="34" charset="0"/>
              </a:rPr>
              <a:t>But Naaman was wroth, and went away, and said, </a:t>
            </a:r>
            <a:r>
              <a:rPr lang="en-US" sz="1400" b="1" dirty="0">
                <a:latin typeface="Arial" panose="020B0604020202020204" pitchFamily="34" charset="0"/>
                <a:cs typeface="Arial" panose="020B0604020202020204" pitchFamily="34" charset="0"/>
              </a:rPr>
              <a:t>Behold, I thought</a:t>
            </a:r>
            <a:r>
              <a:rPr lang="en-US" sz="1400" b="0" dirty="0">
                <a:latin typeface="Arial" panose="020B0604020202020204" pitchFamily="34" charset="0"/>
                <a:cs typeface="Arial" panose="020B0604020202020204" pitchFamily="34" charset="0"/>
              </a:rPr>
              <a:t>, He will surely come out to me, and stand, and call on the name of the LORD his God, and strike his hand over the place, and recover the leper.</a:t>
            </a:r>
            <a:r>
              <a:rPr lang="en-US" sz="1400" b="1" dirty="0">
                <a:latin typeface="Arial" panose="020B0604020202020204" pitchFamily="34" charset="0"/>
                <a:cs typeface="Arial" panose="020B0604020202020204" pitchFamily="34" charset="0"/>
              </a:rPr>
              <a:t> 12 </a:t>
            </a:r>
            <a:r>
              <a:rPr lang="en-US" sz="1400" b="0" dirty="0">
                <a:latin typeface="Arial" panose="020B0604020202020204" pitchFamily="34" charset="0"/>
                <a:cs typeface="Arial" panose="020B0604020202020204" pitchFamily="34" charset="0"/>
              </a:rPr>
              <a:t>Are not Abana and </a:t>
            </a:r>
            <a:r>
              <a:rPr lang="en-US" sz="1400" b="0" dirty="0" err="1">
                <a:latin typeface="Arial" panose="020B0604020202020204" pitchFamily="34" charset="0"/>
                <a:cs typeface="Arial" panose="020B0604020202020204" pitchFamily="34" charset="0"/>
              </a:rPr>
              <a:t>Pharpar</a:t>
            </a:r>
            <a:r>
              <a:rPr lang="en-US" sz="1400" b="0" dirty="0">
                <a:latin typeface="Arial" panose="020B0604020202020204" pitchFamily="34" charset="0"/>
                <a:cs typeface="Arial" panose="020B0604020202020204" pitchFamily="34" charset="0"/>
              </a:rPr>
              <a:t>, rivers of Damascus, better than all the waters of Israel? may I not wash in them, and be clean? </a:t>
            </a:r>
            <a:r>
              <a:rPr lang="en-US" sz="1400" b="1" dirty="0">
                <a:latin typeface="Arial" panose="020B0604020202020204" pitchFamily="34" charset="0"/>
                <a:cs typeface="Arial" panose="020B0604020202020204" pitchFamily="34" charset="0"/>
              </a:rPr>
              <a:t>So he turned and went away in a rage. 13</a:t>
            </a:r>
            <a:r>
              <a:rPr lang="en-US" sz="1400" b="0" dirty="0">
                <a:latin typeface="Arial" panose="020B0604020202020204" pitchFamily="34" charset="0"/>
                <a:cs typeface="Arial" panose="020B0604020202020204" pitchFamily="34" charset="0"/>
              </a:rPr>
              <a:t> And his servants came near, and spake unto him, and said, My father, if the prophet had bid thee do some great thing, </a:t>
            </a:r>
            <a:r>
              <a:rPr lang="en-US" sz="1400" b="0" dirty="0" err="1">
                <a:latin typeface="Arial" panose="020B0604020202020204" pitchFamily="34" charset="0"/>
                <a:cs typeface="Arial" panose="020B0604020202020204" pitchFamily="34" charset="0"/>
              </a:rPr>
              <a:t>wouldest</a:t>
            </a:r>
            <a:r>
              <a:rPr lang="en-US" sz="1400" b="0" dirty="0">
                <a:latin typeface="Arial" panose="020B0604020202020204" pitchFamily="34" charset="0"/>
                <a:cs typeface="Arial" panose="020B0604020202020204" pitchFamily="34" charset="0"/>
              </a:rPr>
              <a:t> thou not have done it? how much rather then, when he saith to thee, Wash, and be clean?</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7:21-23 KJV 21 </a:t>
            </a:r>
            <a:r>
              <a:rPr lang="en-US" sz="1400" b="0" dirty="0">
                <a:latin typeface="Arial" panose="020B0604020202020204" pitchFamily="34" charset="0"/>
                <a:cs typeface="Arial" panose="020B0604020202020204" pitchFamily="34" charset="0"/>
              </a:rPr>
              <a:t>Not every one that saith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7:24-27 KJV 24 </a:t>
            </a:r>
            <a:r>
              <a:rPr lang="en-US" sz="1400" b="0" dirty="0">
                <a:latin typeface="Arial" panose="020B0604020202020204" pitchFamily="34" charset="0"/>
                <a:cs typeface="Arial" panose="020B0604020202020204" pitchFamily="34" charset="0"/>
              </a:rPr>
              <a:t>Therefore whosoever heareth these sayings of mine, and doeth them, I will liken him unto a wise man, which built his house upon a rock: </a:t>
            </a:r>
            <a:r>
              <a:rPr lang="en-US" sz="1400" b="1" dirty="0">
                <a:latin typeface="Arial" panose="020B0604020202020204" pitchFamily="34" charset="0"/>
                <a:cs typeface="Arial" panose="020B0604020202020204" pitchFamily="34" charset="0"/>
              </a:rPr>
              <a:t>25</a:t>
            </a:r>
            <a:r>
              <a:rPr lang="en-US" sz="1400" b="0" dirty="0">
                <a:latin typeface="Arial" panose="020B0604020202020204" pitchFamily="34" charset="0"/>
                <a:cs typeface="Arial" panose="020B0604020202020204" pitchFamily="34" charset="0"/>
              </a:rPr>
              <a:t> And the rain descended, and the floods came, and the winds blew, and beat upon that house; and it fell not: for it was founded upon a rock.</a:t>
            </a:r>
            <a:r>
              <a:rPr lang="en-US" sz="1400" b="1" dirty="0">
                <a:latin typeface="Arial" panose="020B0604020202020204" pitchFamily="34" charset="0"/>
                <a:cs typeface="Arial" panose="020B0604020202020204" pitchFamily="34" charset="0"/>
              </a:rPr>
              <a:t> 26 </a:t>
            </a:r>
            <a:r>
              <a:rPr lang="en-US" sz="1400" b="0" dirty="0">
                <a:latin typeface="Arial" panose="020B0604020202020204" pitchFamily="34" charset="0"/>
                <a:cs typeface="Arial" panose="020B0604020202020204" pitchFamily="34" charset="0"/>
              </a:rPr>
              <a:t>And every one that heareth these sayings of mine, and doeth them not, shall be likened unto a foolish man, which built his house upon the sand:</a:t>
            </a:r>
            <a:r>
              <a:rPr lang="en-US" sz="1400" b="1" dirty="0">
                <a:latin typeface="Arial" panose="020B0604020202020204" pitchFamily="34" charset="0"/>
                <a:cs typeface="Arial" panose="020B0604020202020204" pitchFamily="34" charset="0"/>
              </a:rPr>
              <a:t> 27 </a:t>
            </a:r>
            <a:r>
              <a:rPr lang="en-US" sz="1400" b="0" dirty="0">
                <a:latin typeface="Arial" panose="020B0604020202020204" pitchFamily="34" charset="0"/>
                <a:cs typeface="Arial" panose="020B0604020202020204" pitchFamily="34" charset="0"/>
              </a:rPr>
              <a:t>And the rain descended, and the floods came, and the winds blew, and beat upon that house; and it fell: and great was the fall of it.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15:7-14 KJV 7 </a:t>
            </a:r>
            <a:r>
              <a:rPr lang="en-US" sz="1400" b="0" dirty="0">
                <a:latin typeface="Arial" panose="020B0604020202020204" pitchFamily="34" charset="0"/>
                <a:cs typeface="Arial" panose="020B0604020202020204" pitchFamily="34" charset="0"/>
              </a:rPr>
              <a:t>Ye hypocrites, well did Esaias prophesy of you, saying,</a:t>
            </a:r>
            <a:r>
              <a:rPr lang="en-US" sz="1400" b="1" dirty="0">
                <a:latin typeface="Arial" panose="020B0604020202020204" pitchFamily="34" charset="0"/>
                <a:cs typeface="Arial" panose="020B0604020202020204" pitchFamily="34" charset="0"/>
              </a:rPr>
              <a:t> 8 </a:t>
            </a:r>
            <a:r>
              <a:rPr lang="en-US" sz="1400" b="0" dirty="0">
                <a:latin typeface="Arial" panose="020B0604020202020204" pitchFamily="34" charset="0"/>
                <a:cs typeface="Arial" panose="020B0604020202020204" pitchFamily="34" charset="0"/>
              </a:rPr>
              <a:t>This people </a:t>
            </a:r>
            <a:r>
              <a:rPr lang="en-US" sz="1400" b="0" dirty="0" err="1">
                <a:latin typeface="Arial" panose="020B0604020202020204" pitchFamily="34" charset="0"/>
                <a:cs typeface="Arial" panose="020B0604020202020204" pitchFamily="34" charset="0"/>
              </a:rPr>
              <a:t>draweth</a:t>
            </a:r>
            <a:r>
              <a:rPr lang="en-US" sz="1400" b="0" dirty="0">
                <a:latin typeface="Arial" panose="020B0604020202020204" pitchFamily="34" charset="0"/>
                <a:cs typeface="Arial" panose="020B0604020202020204" pitchFamily="34" charset="0"/>
              </a:rPr>
              <a:t> nigh unto me with their mouth, and </a:t>
            </a:r>
            <a:r>
              <a:rPr lang="en-US" sz="1400" b="0" dirty="0" err="1">
                <a:latin typeface="Arial" panose="020B0604020202020204" pitchFamily="34" charset="0"/>
                <a:cs typeface="Arial" panose="020B0604020202020204" pitchFamily="34" charset="0"/>
              </a:rPr>
              <a:t>honoureth</a:t>
            </a:r>
            <a:r>
              <a:rPr lang="en-US" sz="1400" b="0" dirty="0">
                <a:latin typeface="Arial" panose="020B0604020202020204" pitchFamily="34" charset="0"/>
                <a:cs typeface="Arial" panose="020B0604020202020204" pitchFamily="34" charset="0"/>
              </a:rPr>
              <a:t> me with their lips; but their heart is far from me. </a:t>
            </a:r>
            <a:r>
              <a:rPr lang="en-US" sz="1400" b="1" dirty="0">
                <a:latin typeface="Arial" panose="020B0604020202020204" pitchFamily="34" charset="0"/>
                <a:cs typeface="Arial" panose="020B0604020202020204" pitchFamily="34" charset="0"/>
              </a:rPr>
              <a:t>9 </a:t>
            </a:r>
            <a:r>
              <a:rPr lang="en-US" sz="1400" b="0" dirty="0">
                <a:latin typeface="Arial" panose="020B0604020202020204" pitchFamily="34" charset="0"/>
                <a:cs typeface="Arial" panose="020B0604020202020204" pitchFamily="34" charset="0"/>
              </a:rPr>
              <a:t>But in vain they do worship me, teaching for doctrines the commandments of men.</a:t>
            </a:r>
            <a:r>
              <a:rPr lang="en-US" sz="1400" b="1" dirty="0">
                <a:latin typeface="Arial" panose="020B0604020202020204" pitchFamily="34" charset="0"/>
                <a:cs typeface="Arial" panose="020B0604020202020204" pitchFamily="34" charset="0"/>
              </a:rPr>
              <a:t> 10 </a:t>
            </a:r>
            <a:r>
              <a:rPr lang="en-US" sz="1400" b="0" dirty="0">
                <a:latin typeface="Arial" panose="020B0604020202020204" pitchFamily="34" charset="0"/>
                <a:cs typeface="Arial" panose="020B0604020202020204" pitchFamily="34" charset="0"/>
              </a:rPr>
              <a:t>And he called the multitude, and said unto them, Hear, and understand: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Not that which </a:t>
            </a:r>
            <a:r>
              <a:rPr lang="en-US" sz="1400" b="0" dirty="0" err="1">
                <a:latin typeface="Arial" panose="020B0604020202020204" pitchFamily="34" charset="0"/>
                <a:cs typeface="Arial" panose="020B0604020202020204" pitchFamily="34" charset="0"/>
              </a:rPr>
              <a:t>goeth</a:t>
            </a:r>
            <a:r>
              <a:rPr lang="en-US" sz="1400" b="0" dirty="0">
                <a:latin typeface="Arial" panose="020B0604020202020204" pitchFamily="34" charset="0"/>
                <a:cs typeface="Arial" panose="020B0604020202020204" pitchFamily="34" charset="0"/>
              </a:rPr>
              <a:t> into the mouth </a:t>
            </a:r>
            <a:r>
              <a:rPr lang="en-US" sz="1400" b="0" dirty="0" err="1">
                <a:latin typeface="Arial" panose="020B0604020202020204" pitchFamily="34" charset="0"/>
                <a:cs typeface="Arial" panose="020B0604020202020204" pitchFamily="34" charset="0"/>
              </a:rPr>
              <a:t>defileth</a:t>
            </a:r>
            <a:r>
              <a:rPr lang="en-US" sz="1400" b="0" dirty="0">
                <a:latin typeface="Arial" panose="020B0604020202020204" pitchFamily="34" charset="0"/>
                <a:cs typeface="Arial" panose="020B0604020202020204" pitchFamily="34" charset="0"/>
              </a:rPr>
              <a:t> a man; but that which cometh out of the mouth, this </a:t>
            </a:r>
            <a:r>
              <a:rPr lang="en-US" sz="1400" b="0" dirty="0" err="1">
                <a:latin typeface="Arial" panose="020B0604020202020204" pitchFamily="34" charset="0"/>
                <a:cs typeface="Arial" panose="020B0604020202020204" pitchFamily="34" charset="0"/>
              </a:rPr>
              <a:t>defileth</a:t>
            </a:r>
            <a:r>
              <a:rPr lang="en-US" sz="1400" b="0" dirty="0">
                <a:latin typeface="Arial" panose="020B0604020202020204" pitchFamily="34" charset="0"/>
                <a:cs typeface="Arial" panose="020B0604020202020204" pitchFamily="34" charset="0"/>
              </a:rPr>
              <a:t> a man.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Then came his disciples, and said unto him, </a:t>
            </a:r>
            <a:r>
              <a:rPr lang="en-US" sz="1400" b="1" dirty="0" err="1">
                <a:latin typeface="Arial" panose="020B0604020202020204" pitchFamily="34" charset="0"/>
                <a:cs typeface="Arial" panose="020B0604020202020204" pitchFamily="34" charset="0"/>
              </a:rPr>
              <a:t>Knowest</a:t>
            </a:r>
            <a:r>
              <a:rPr lang="en-US" sz="1400" b="1" dirty="0">
                <a:latin typeface="Arial" panose="020B0604020202020204" pitchFamily="34" charset="0"/>
                <a:cs typeface="Arial" panose="020B0604020202020204" pitchFamily="34" charset="0"/>
              </a:rPr>
              <a:t> thou that the Pharisees were offended, after they heard this saying?</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13 </a:t>
            </a:r>
            <a:r>
              <a:rPr lang="en-US" sz="1400" b="0" dirty="0">
                <a:latin typeface="Arial" panose="020B0604020202020204" pitchFamily="34" charset="0"/>
                <a:cs typeface="Arial" panose="020B0604020202020204" pitchFamily="34" charset="0"/>
              </a:rPr>
              <a:t>But he answered and said, Every plant, which my heavenly Father hath not planted, shall be rooted up. </a:t>
            </a:r>
            <a:r>
              <a:rPr lang="en-US" sz="1400" b="1" dirty="0">
                <a:latin typeface="Arial" panose="020B0604020202020204" pitchFamily="34" charset="0"/>
                <a:cs typeface="Arial" panose="020B0604020202020204" pitchFamily="34" charset="0"/>
              </a:rPr>
              <a:t>14 </a:t>
            </a:r>
            <a:r>
              <a:rPr lang="en-US" sz="1400" b="0" dirty="0">
                <a:latin typeface="Arial" panose="020B0604020202020204" pitchFamily="34" charset="0"/>
                <a:cs typeface="Arial" panose="020B0604020202020204" pitchFamily="34" charset="0"/>
              </a:rPr>
              <a:t>Let them alone: they be blind leaders of the blind. And if the blind lead the blind, both shall fall into the ditch.</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10:1-4 KJV 1 </a:t>
            </a:r>
            <a:r>
              <a:rPr lang="en-US" sz="1400" b="0" dirty="0">
                <a:latin typeface="Arial" panose="020B0604020202020204" pitchFamily="34" charset="0"/>
                <a:cs typeface="Arial" panose="020B0604020202020204" pitchFamily="34" charset="0"/>
              </a:rPr>
              <a:t>Brethren, my heart's desire and prayer to God for Israel is, that they might be saved. </a:t>
            </a:r>
            <a:r>
              <a:rPr lang="en-US" sz="1400" b="1" dirty="0">
                <a:latin typeface="Arial" panose="020B0604020202020204" pitchFamily="34" charset="0"/>
                <a:cs typeface="Arial" panose="020B0604020202020204" pitchFamily="34" charset="0"/>
              </a:rPr>
              <a:t>2 </a:t>
            </a:r>
            <a:r>
              <a:rPr lang="en-US" sz="1400" b="0" dirty="0">
                <a:latin typeface="Arial" panose="020B0604020202020204" pitchFamily="34" charset="0"/>
                <a:cs typeface="Arial" panose="020B0604020202020204" pitchFamily="34" charset="0"/>
              </a:rPr>
              <a:t>For I bear them record that </a:t>
            </a:r>
            <a:r>
              <a:rPr lang="en-US" sz="1400" b="1" dirty="0">
                <a:latin typeface="Arial" panose="020B0604020202020204" pitchFamily="34" charset="0"/>
                <a:cs typeface="Arial" panose="020B0604020202020204" pitchFamily="34" charset="0"/>
              </a:rPr>
              <a:t>they have a zeal of God, but not according to knowledge.</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For they being ignorant of God's righteousness, and going about to establish their own righteousness, have not submitted themselves unto the righteousness of God.</a:t>
            </a:r>
            <a:r>
              <a:rPr lang="en-US" sz="1400" b="1" dirty="0">
                <a:latin typeface="Arial" panose="020B0604020202020204" pitchFamily="34" charset="0"/>
                <a:cs typeface="Arial" panose="020B0604020202020204" pitchFamily="34" charset="0"/>
              </a:rPr>
              <a:t> 4 </a:t>
            </a:r>
            <a:r>
              <a:rPr lang="en-US" sz="1400" b="0" dirty="0">
                <a:latin typeface="Arial" panose="020B0604020202020204" pitchFamily="34" charset="0"/>
                <a:cs typeface="Arial" panose="020B0604020202020204" pitchFamily="34" charset="0"/>
              </a:rPr>
              <a:t>For Christ is the end of the law for righteousness to every one that believeth.</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Titus 2:7-14 KJV 7 </a:t>
            </a:r>
            <a:r>
              <a:rPr lang="en-US" sz="1400" b="0" dirty="0">
                <a:latin typeface="Arial" panose="020B0604020202020204" pitchFamily="34" charset="0"/>
                <a:cs typeface="Arial" panose="020B0604020202020204" pitchFamily="34" charset="0"/>
              </a:rPr>
              <a:t>In all things shewing thyself a pattern of good works: in doctrine shewing uncorruptness, gravity, sincerity</a:t>
            </a:r>
            <a:r>
              <a:rPr lang="en-US" sz="1400" b="1" dirty="0">
                <a:latin typeface="Arial" panose="020B0604020202020204" pitchFamily="34" charset="0"/>
                <a:cs typeface="Arial" panose="020B0604020202020204" pitchFamily="34" charset="0"/>
              </a:rPr>
              <a:t>, 8 </a:t>
            </a:r>
            <a:r>
              <a:rPr lang="en-US" sz="1400" b="0" dirty="0">
                <a:latin typeface="Arial" panose="020B0604020202020204" pitchFamily="34" charset="0"/>
                <a:cs typeface="Arial" panose="020B0604020202020204" pitchFamily="34" charset="0"/>
              </a:rPr>
              <a:t>Sound speech, that cannot be condemned; that he that is of the contrary part may be ashamed, having no evil thing to say of you. </a:t>
            </a:r>
            <a:r>
              <a:rPr lang="en-US" sz="1400" b="1" dirty="0">
                <a:latin typeface="Arial" panose="020B0604020202020204" pitchFamily="34" charset="0"/>
                <a:cs typeface="Arial" panose="020B0604020202020204" pitchFamily="34" charset="0"/>
              </a:rPr>
              <a:t>9</a:t>
            </a:r>
            <a:r>
              <a:rPr lang="en-US" sz="1400" b="0" dirty="0">
                <a:latin typeface="Arial" panose="020B0604020202020204" pitchFamily="34" charset="0"/>
                <a:cs typeface="Arial" panose="020B0604020202020204" pitchFamily="34" charset="0"/>
              </a:rPr>
              <a:t> Exhort servants to be obedient unto their own masters, and to please them well in all things; not answering again; </a:t>
            </a:r>
            <a:r>
              <a:rPr lang="en-US" sz="1400" b="1" dirty="0">
                <a:latin typeface="Arial" panose="020B0604020202020204" pitchFamily="34" charset="0"/>
                <a:cs typeface="Arial" panose="020B0604020202020204" pitchFamily="34" charset="0"/>
              </a:rPr>
              <a:t>10</a:t>
            </a:r>
            <a:r>
              <a:rPr lang="en-US" sz="1400" b="0" dirty="0">
                <a:latin typeface="Arial" panose="020B0604020202020204" pitchFamily="34" charset="0"/>
                <a:cs typeface="Arial" panose="020B0604020202020204" pitchFamily="34" charset="0"/>
              </a:rPr>
              <a:t> Not purloining, but shewing all good fidelity; that they may adorn the doctrine of God our </a:t>
            </a:r>
            <a:r>
              <a:rPr lang="en-US" sz="1400" b="0" dirty="0" err="1">
                <a:latin typeface="Arial" panose="020B0604020202020204" pitchFamily="34" charset="0"/>
                <a:cs typeface="Arial" panose="020B0604020202020204" pitchFamily="34" charset="0"/>
              </a:rPr>
              <a:t>Saviour</a:t>
            </a:r>
            <a:r>
              <a:rPr lang="en-US" sz="1400" b="0" dirty="0">
                <a:latin typeface="Arial" panose="020B0604020202020204" pitchFamily="34" charset="0"/>
                <a:cs typeface="Arial" panose="020B0604020202020204" pitchFamily="34" charset="0"/>
              </a:rPr>
              <a:t> in all things. </a:t>
            </a:r>
            <a:r>
              <a:rPr lang="en-US" sz="1400" b="1" dirty="0">
                <a:latin typeface="Arial" panose="020B0604020202020204" pitchFamily="34" charset="0"/>
                <a:cs typeface="Arial" panose="020B0604020202020204" pitchFamily="34" charset="0"/>
              </a:rPr>
              <a:t>11</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For the grace of God that bringeth salvation hath appeared to all men</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12</a:t>
            </a:r>
            <a:r>
              <a:rPr lang="en-US" sz="1400" b="0" dirty="0">
                <a:latin typeface="Arial" panose="020B0604020202020204" pitchFamily="34" charset="0"/>
                <a:cs typeface="Arial" panose="020B0604020202020204" pitchFamily="34" charset="0"/>
              </a:rPr>
              <a:t> Teaching us that, denying ungodliness and worldly lusts, we should live soberly, righteously, and godly, in this present world;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Looking for that blessed hope, and the glorious appearing of the great God and our </a:t>
            </a:r>
            <a:r>
              <a:rPr lang="en-US" sz="1400" b="0" dirty="0" err="1">
                <a:latin typeface="Arial" panose="020B0604020202020204" pitchFamily="34" charset="0"/>
                <a:cs typeface="Arial" panose="020B0604020202020204" pitchFamily="34" charset="0"/>
              </a:rPr>
              <a:t>Saviour</a:t>
            </a:r>
            <a:r>
              <a:rPr lang="en-US" sz="1400" b="0" dirty="0">
                <a:latin typeface="Arial" panose="020B0604020202020204" pitchFamily="34" charset="0"/>
                <a:cs typeface="Arial" panose="020B0604020202020204" pitchFamily="34" charset="0"/>
              </a:rPr>
              <a:t> Jesus Christ;</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Who gave himself for us, that he might redeem us from all iniquity, and purify unto himself a peculiar people, </a:t>
            </a:r>
            <a:r>
              <a:rPr lang="en-US" sz="1400" b="1" dirty="0">
                <a:latin typeface="Arial" panose="020B0604020202020204" pitchFamily="34" charset="0"/>
                <a:cs typeface="Arial" panose="020B0604020202020204" pitchFamily="34" charset="0"/>
              </a:rPr>
              <a:t>zealous of good works.</a:t>
            </a:r>
          </a:p>
          <a:p>
            <a:endParaRPr lang="en-US" sz="1400" b="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6</a:t>
            </a:fld>
            <a:endParaRPr lang="en-US" noProof="0" dirty="0"/>
          </a:p>
        </p:txBody>
      </p:sp>
    </p:spTree>
    <p:extLst>
      <p:ext uri="{BB962C8B-B14F-4D97-AF65-F5344CB8AC3E}">
        <p14:creationId xmlns:p14="http://schemas.microsoft.com/office/powerpoint/2010/main" val="104320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203989" cy="5160961"/>
          </a:xfrm>
        </p:spPr>
        <p:txBody>
          <a:bodyPr/>
          <a:lstStyle/>
          <a:p>
            <a:r>
              <a:rPr lang="en-US" sz="1400" b="1" dirty="0">
                <a:latin typeface="Arial" panose="020B0604020202020204" pitchFamily="34" charset="0"/>
                <a:cs typeface="Arial" panose="020B0604020202020204" pitchFamily="34" charset="0"/>
              </a:rPr>
              <a:t>2 Kings 5:11-13 KJV 11 </a:t>
            </a:r>
            <a:r>
              <a:rPr lang="en-US" sz="1400" b="0" dirty="0">
                <a:latin typeface="Arial" panose="020B0604020202020204" pitchFamily="34" charset="0"/>
                <a:cs typeface="Arial" panose="020B0604020202020204" pitchFamily="34" charset="0"/>
              </a:rPr>
              <a:t>But Naaman was wroth, and went away, and said, </a:t>
            </a:r>
            <a:r>
              <a:rPr lang="en-US" sz="1400" b="1" dirty="0">
                <a:latin typeface="Arial" panose="020B0604020202020204" pitchFamily="34" charset="0"/>
                <a:cs typeface="Arial" panose="020B0604020202020204" pitchFamily="34" charset="0"/>
              </a:rPr>
              <a:t>Behold, I thought</a:t>
            </a:r>
            <a:r>
              <a:rPr lang="en-US" sz="1400" b="0" dirty="0">
                <a:latin typeface="Arial" panose="020B0604020202020204" pitchFamily="34" charset="0"/>
                <a:cs typeface="Arial" panose="020B0604020202020204" pitchFamily="34" charset="0"/>
              </a:rPr>
              <a:t>, He will surely come out to me, and stand, and call on the name of the LORD his God, and strike his hand over the place, and recover the leper.</a:t>
            </a:r>
            <a:r>
              <a:rPr lang="en-US" sz="1400" b="1" dirty="0">
                <a:latin typeface="Arial" panose="020B0604020202020204" pitchFamily="34" charset="0"/>
                <a:cs typeface="Arial" panose="020B0604020202020204" pitchFamily="34" charset="0"/>
              </a:rPr>
              <a:t> 12 Are not Abana and </a:t>
            </a:r>
            <a:r>
              <a:rPr lang="en-US" sz="1400" b="1" dirty="0" err="1">
                <a:latin typeface="Arial" panose="020B0604020202020204" pitchFamily="34" charset="0"/>
                <a:cs typeface="Arial" panose="020B0604020202020204" pitchFamily="34" charset="0"/>
              </a:rPr>
              <a:t>Pharpar</a:t>
            </a:r>
            <a:r>
              <a:rPr lang="en-US" sz="1400" b="1" dirty="0">
                <a:latin typeface="Arial" panose="020B0604020202020204" pitchFamily="34" charset="0"/>
                <a:cs typeface="Arial" panose="020B0604020202020204" pitchFamily="34" charset="0"/>
              </a:rPr>
              <a:t>, rivers of Damascus, better than all the waters of Israel? may I not wash in them, and be clean? So he turned and went away in a rage. 13</a:t>
            </a:r>
            <a:r>
              <a:rPr lang="en-US" sz="1400" b="0" dirty="0">
                <a:latin typeface="Arial" panose="020B0604020202020204" pitchFamily="34" charset="0"/>
                <a:cs typeface="Arial" panose="020B0604020202020204" pitchFamily="34" charset="0"/>
              </a:rPr>
              <a:t> And his servants came near, and spake unto him, and said, My father, if the prophet had bid thee do some great thing, </a:t>
            </a:r>
            <a:r>
              <a:rPr lang="en-US" sz="1400" b="0" dirty="0" err="1">
                <a:latin typeface="Arial" panose="020B0604020202020204" pitchFamily="34" charset="0"/>
                <a:cs typeface="Arial" panose="020B0604020202020204" pitchFamily="34" charset="0"/>
              </a:rPr>
              <a:t>wouldest</a:t>
            </a:r>
            <a:r>
              <a:rPr lang="en-US" sz="1400" b="0" dirty="0">
                <a:latin typeface="Arial" panose="020B0604020202020204" pitchFamily="34" charset="0"/>
                <a:cs typeface="Arial" panose="020B0604020202020204" pitchFamily="34" charset="0"/>
              </a:rPr>
              <a:t> thou not have done it? how much rather then, when he saith to thee, Wash, and be clean?</a:t>
            </a:r>
          </a:p>
          <a:p>
            <a:endParaRPr lang="en-US" sz="1400" b="0" dirty="0">
              <a:latin typeface="Arial" panose="020B0604020202020204" pitchFamily="34" charset="0"/>
              <a:cs typeface="Arial" panose="020B0604020202020204" pitchFamily="34" charset="0"/>
            </a:endParaRPr>
          </a:p>
          <a:p>
            <a:r>
              <a:rPr lang="en-US" sz="1400" b="1" dirty="0">
                <a:solidFill>
                  <a:schemeClr val="tx1"/>
                </a:solidFill>
                <a:latin typeface="Arial" panose="020B0604020202020204" pitchFamily="34" charset="0"/>
                <a:cs typeface="Arial" panose="020B0604020202020204" pitchFamily="34" charset="0"/>
              </a:rPr>
              <a:t>Leviticus 10:1-4 KJV 1</a:t>
            </a:r>
            <a:r>
              <a:rPr lang="en-US" sz="1400" b="0" dirty="0">
                <a:solidFill>
                  <a:schemeClr val="tx1"/>
                </a:solidFill>
                <a:latin typeface="Arial" panose="020B0604020202020204" pitchFamily="34" charset="0"/>
                <a:cs typeface="Arial" panose="020B0604020202020204" pitchFamily="34" charset="0"/>
              </a:rPr>
              <a:t> And Nadab and Abihu, the sons of Aaron, took either of them his censer, and put fire therein, and put incense thereon, </a:t>
            </a:r>
            <a:r>
              <a:rPr lang="en-US" sz="1400" b="1" dirty="0">
                <a:solidFill>
                  <a:schemeClr val="tx1"/>
                </a:solidFill>
                <a:latin typeface="Arial" panose="020B0604020202020204" pitchFamily="34" charset="0"/>
                <a:cs typeface="Arial" panose="020B0604020202020204" pitchFamily="34" charset="0"/>
              </a:rPr>
              <a:t>and offered strange fire </a:t>
            </a:r>
            <a:r>
              <a:rPr lang="en-US" sz="1400" b="0" dirty="0">
                <a:solidFill>
                  <a:schemeClr val="tx1"/>
                </a:solidFill>
                <a:latin typeface="Arial" panose="020B0604020202020204" pitchFamily="34" charset="0"/>
                <a:cs typeface="Arial" panose="020B0604020202020204" pitchFamily="34" charset="0"/>
              </a:rPr>
              <a:t>before the LORD, </a:t>
            </a:r>
            <a:r>
              <a:rPr lang="en-US" sz="1400" b="1" dirty="0">
                <a:solidFill>
                  <a:schemeClr val="tx1"/>
                </a:solidFill>
                <a:latin typeface="Arial" panose="020B0604020202020204" pitchFamily="34" charset="0"/>
                <a:cs typeface="Arial" panose="020B0604020202020204" pitchFamily="34" charset="0"/>
              </a:rPr>
              <a:t>which he commanded them not</a:t>
            </a:r>
            <a:r>
              <a:rPr lang="en-US" sz="1400" b="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2</a:t>
            </a:r>
            <a:r>
              <a:rPr lang="en-US" sz="1400" b="0" dirty="0">
                <a:solidFill>
                  <a:schemeClr val="tx1"/>
                </a:solidFill>
                <a:latin typeface="Arial" panose="020B0604020202020204" pitchFamily="34" charset="0"/>
                <a:cs typeface="Arial" panose="020B0604020202020204" pitchFamily="34" charset="0"/>
              </a:rPr>
              <a:t> And there went out fire from the LORD, and devoured them, and they died before the LORD. </a:t>
            </a:r>
            <a:r>
              <a:rPr lang="en-US" sz="1400" b="1" dirty="0">
                <a:solidFill>
                  <a:schemeClr val="tx1"/>
                </a:solidFill>
                <a:latin typeface="Arial" panose="020B0604020202020204" pitchFamily="34" charset="0"/>
                <a:cs typeface="Arial" panose="020B0604020202020204" pitchFamily="34" charset="0"/>
              </a:rPr>
              <a:t>3</a:t>
            </a:r>
            <a:r>
              <a:rPr lang="en-US" sz="1400" b="0" dirty="0">
                <a:solidFill>
                  <a:schemeClr val="tx1"/>
                </a:solidFill>
                <a:latin typeface="Arial" panose="020B0604020202020204" pitchFamily="34" charset="0"/>
                <a:cs typeface="Arial" panose="020B0604020202020204" pitchFamily="34" charset="0"/>
              </a:rPr>
              <a:t> Then Moses said unto Aaron, </a:t>
            </a:r>
            <a:r>
              <a:rPr lang="en-US" sz="1400" b="1" dirty="0">
                <a:solidFill>
                  <a:schemeClr val="tx1"/>
                </a:solidFill>
                <a:latin typeface="Arial" panose="020B0604020202020204" pitchFamily="34" charset="0"/>
                <a:cs typeface="Arial" panose="020B0604020202020204" pitchFamily="34" charset="0"/>
              </a:rPr>
              <a:t>This is it that the LORD spake</a:t>
            </a:r>
            <a:r>
              <a:rPr lang="en-US" sz="1400" b="0" dirty="0">
                <a:solidFill>
                  <a:schemeClr val="tx1"/>
                </a:solidFill>
                <a:latin typeface="Arial" panose="020B0604020202020204" pitchFamily="34" charset="0"/>
                <a:cs typeface="Arial" panose="020B0604020202020204" pitchFamily="34" charset="0"/>
              </a:rPr>
              <a:t>, saying, I will be sanctified in them that come nigh me, and before all the people I will be glorified. And Aaron held his peace. </a:t>
            </a:r>
            <a:r>
              <a:rPr lang="en-US" sz="1400" b="1" dirty="0">
                <a:solidFill>
                  <a:schemeClr val="tx1"/>
                </a:solidFill>
                <a:latin typeface="Arial" panose="020B0604020202020204" pitchFamily="34" charset="0"/>
                <a:cs typeface="Arial" panose="020B0604020202020204" pitchFamily="34" charset="0"/>
              </a:rPr>
              <a:t>4</a:t>
            </a:r>
            <a:r>
              <a:rPr lang="en-US" sz="1400" b="0" dirty="0">
                <a:solidFill>
                  <a:schemeClr val="tx1"/>
                </a:solidFill>
                <a:latin typeface="Arial" panose="020B0604020202020204" pitchFamily="34" charset="0"/>
                <a:cs typeface="Arial" panose="020B0604020202020204" pitchFamily="34" charset="0"/>
              </a:rPr>
              <a:t> And Moses called </a:t>
            </a:r>
            <a:r>
              <a:rPr lang="en-US" sz="1400" b="0" dirty="0" err="1">
                <a:solidFill>
                  <a:schemeClr val="tx1"/>
                </a:solidFill>
                <a:latin typeface="Arial" panose="020B0604020202020204" pitchFamily="34" charset="0"/>
                <a:cs typeface="Arial" panose="020B0604020202020204" pitchFamily="34" charset="0"/>
              </a:rPr>
              <a:t>Mishael</a:t>
            </a:r>
            <a:r>
              <a:rPr lang="en-US" sz="1400" b="0" dirty="0">
                <a:solidFill>
                  <a:schemeClr val="tx1"/>
                </a:solidFill>
                <a:latin typeface="Arial" panose="020B0604020202020204" pitchFamily="34" charset="0"/>
                <a:cs typeface="Arial" panose="020B0604020202020204" pitchFamily="34" charset="0"/>
              </a:rPr>
              <a:t> and </a:t>
            </a:r>
            <a:r>
              <a:rPr lang="en-US" sz="1400" b="0" dirty="0" err="1">
                <a:solidFill>
                  <a:schemeClr val="tx1"/>
                </a:solidFill>
                <a:latin typeface="Arial" panose="020B0604020202020204" pitchFamily="34" charset="0"/>
                <a:cs typeface="Arial" panose="020B0604020202020204" pitchFamily="34" charset="0"/>
              </a:rPr>
              <a:t>Elzaphan</a:t>
            </a:r>
            <a:r>
              <a:rPr lang="en-US" sz="1400" b="0" dirty="0">
                <a:solidFill>
                  <a:schemeClr val="tx1"/>
                </a:solidFill>
                <a:latin typeface="Arial" panose="020B0604020202020204" pitchFamily="34" charset="0"/>
                <a:cs typeface="Arial" panose="020B0604020202020204" pitchFamily="34" charset="0"/>
              </a:rPr>
              <a:t>, the sons of </a:t>
            </a:r>
            <a:r>
              <a:rPr lang="en-US" sz="1400" b="0" dirty="0" err="1">
                <a:solidFill>
                  <a:schemeClr val="tx1"/>
                </a:solidFill>
                <a:latin typeface="Arial" panose="020B0604020202020204" pitchFamily="34" charset="0"/>
                <a:cs typeface="Arial" panose="020B0604020202020204" pitchFamily="34" charset="0"/>
              </a:rPr>
              <a:t>Uzziel</a:t>
            </a:r>
            <a:r>
              <a:rPr lang="en-US" sz="1400" b="0" dirty="0">
                <a:solidFill>
                  <a:schemeClr val="tx1"/>
                </a:solidFill>
                <a:latin typeface="Arial" panose="020B0604020202020204" pitchFamily="34" charset="0"/>
                <a:cs typeface="Arial" panose="020B0604020202020204" pitchFamily="34" charset="0"/>
              </a:rPr>
              <a:t> the uncle of Aaron, and said unto them, Come near, carry your brethren from before the sanctuary out of the camp.</a:t>
            </a:r>
          </a:p>
          <a:p>
            <a:endParaRPr lang="en-US" sz="1400" b="0"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7</a:t>
            </a:fld>
            <a:endParaRPr lang="en-US" noProof="0" dirty="0"/>
          </a:p>
        </p:txBody>
      </p:sp>
    </p:spTree>
    <p:extLst>
      <p:ext uri="{BB962C8B-B14F-4D97-AF65-F5344CB8AC3E}">
        <p14:creationId xmlns:p14="http://schemas.microsoft.com/office/powerpoint/2010/main" val="297208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Colossians 3:16 KJV 16 </a:t>
            </a:r>
            <a:r>
              <a:rPr lang="en-US" sz="1400" b="0" dirty="0">
                <a:latin typeface="Arial" panose="020B0604020202020204" pitchFamily="34" charset="0"/>
                <a:cs typeface="Arial" panose="020B0604020202020204" pitchFamily="34" charset="0"/>
              </a:rPr>
              <a:t>Let the word of Christ dwell in you richly in all wisdom; teaching and admonishing one </a:t>
            </a:r>
            <a:r>
              <a:rPr lang="en-US" sz="1400" b="1" dirty="0">
                <a:latin typeface="Arial" panose="020B0604020202020204" pitchFamily="34" charset="0"/>
                <a:cs typeface="Arial" panose="020B0604020202020204" pitchFamily="34" charset="0"/>
              </a:rPr>
              <a:t>another in psalms and hymns and spiritual songs, </a:t>
            </a:r>
            <a:r>
              <a:rPr lang="en-US" sz="1400" b="1" u="sng" dirty="0">
                <a:latin typeface="Arial" panose="020B0604020202020204" pitchFamily="34" charset="0"/>
                <a:cs typeface="Arial" panose="020B0604020202020204" pitchFamily="34" charset="0"/>
              </a:rPr>
              <a:t>singing</a:t>
            </a:r>
            <a:r>
              <a:rPr lang="en-US" sz="1400" b="1" dirty="0">
                <a:latin typeface="Arial" panose="020B0604020202020204" pitchFamily="34" charset="0"/>
                <a:cs typeface="Arial" panose="020B0604020202020204" pitchFamily="34" charset="0"/>
              </a:rPr>
              <a:t> with grace in your hearts to the Lord.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5:19 KJV 19 </a:t>
            </a:r>
            <a:r>
              <a:rPr lang="en-US" sz="1400" b="0" dirty="0">
                <a:latin typeface="Arial" panose="020B0604020202020204" pitchFamily="34" charset="0"/>
                <a:cs typeface="Arial" panose="020B0604020202020204" pitchFamily="34" charset="0"/>
              </a:rPr>
              <a:t>Speaking to yourselves in psalms and hymns and spiritual songs, </a:t>
            </a:r>
            <a:r>
              <a:rPr lang="en-US" sz="1400" b="1" u="sng" dirty="0">
                <a:latin typeface="Arial" panose="020B0604020202020204" pitchFamily="34" charset="0"/>
                <a:cs typeface="Arial" panose="020B0604020202020204" pitchFamily="34" charset="0"/>
              </a:rPr>
              <a:t>singing</a:t>
            </a:r>
            <a:r>
              <a:rPr lang="en-US" sz="1400" b="1" dirty="0">
                <a:latin typeface="Arial" panose="020B0604020202020204" pitchFamily="34" charset="0"/>
                <a:cs typeface="Arial" panose="020B0604020202020204" pitchFamily="34" charset="0"/>
              </a:rPr>
              <a:t> and making melody in your heart to the Lord;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Acts 20:5-7 KJV 5 </a:t>
            </a:r>
            <a:r>
              <a:rPr lang="en-US" sz="1400" b="0" dirty="0">
                <a:latin typeface="Arial" panose="020B0604020202020204" pitchFamily="34" charset="0"/>
                <a:cs typeface="Arial" panose="020B0604020202020204" pitchFamily="34" charset="0"/>
              </a:rPr>
              <a:t>These going before tarried for us at Troas</a:t>
            </a:r>
            <a:r>
              <a:rPr lang="en-US" sz="1400" b="1" dirty="0">
                <a:latin typeface="Arial" panose="020B0604020202020204" pitchFamily="34" charset="0"/>
                <a:cs typeface="Arial" panose="020B0604020202020204" pitchFamily="34" charset="0"/>
              </a:rPr>
              <a:t>. 6</a:t>
            </a:r>
            <a:r>
              <a:rPr lang="en-US" sz="1400" b="0" dirty="0">
                <a:latin typeface="Arial" panose="020B0604020202020204" pitchFamily="34" charset="0"/>
                <a:cs typeface="Arial" panose="020B0604020202020204" pitchFamily="34" charset="0"/>
              </a:rPr>
              <a:t> And we sailed away from Philippi after the days of unleavened bread, and </a:t>
            </a:r>
            <a:r>
              <a:rPr lang="en-US" sz="1400" b="1" dirty="0">
                <a:latin typeface="Arial" panose="020B0604020202020204" pitchFamily="34" charset="0"/>
                <a:cs typeface="Arial" panose="020B0604020202020204" pitchFamily="34" charset="0"/>
              </a:rPr>
              <a:t>came unto them to Troas in five days; where we abode seven days</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And upon </a:t>
            </a:r>
            <a:r>
              <a:rPr lang="en-US" sz="1400" b="1" dirty="0">
                <a:latin typeface="Arial" panose="020B0604020202020204" pitchFamily="34" charset="0"/>
                <a:cs typeface="Arial" panose="020B0604020202020204" pitchFamily="34" charset="0"/>
              </a:rPr>
              <a:t>the first day of the week,</a:t>
            </a:r>
            <a:r>
              <a:rPr lang="en-US" sz="1400" b="0" dirty="0">
                <a:latin typeface="Arial" panose="020B0604020202020204" pitchFamily="34" charset="0"/>
                <a:cs typeface="Arial" panose="020B0604020202020204" pitchFamily="34" charset="0"/>
              </a:rPr>
              <a:t> when the disciples came together to break bread, Paul preached unto them, ready to depart on the morrow; and continued his speech until midnight.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1 Corinthians 16:1-2 KJV 1 </a:t>
            </a:r>
            <a:r>
              <a:rPr lang="en-US" sz="1400" b="0" dirty="0">
                <a:latin typeface="Arial" panose="020B0604020202020204" pitchFamily="34" charset="0"/>
                <a:cs typeface="Arial" panose="020B0604020202020204" pitchFamily="34" charset="0"/>
              </a:rPr>
              <a:t>Now concerning the collection for the saints, as I have given order to the churches of Galatia, even so do ye.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Upon</a:t>
            </a:r>
            <a:r>
              <a:rPr lang="en-US" sz="1400" b="1" dirty="0">
                <a:latin typeface="Arial" panose="020B0604020202020204" pitchFamily="34" charset="0"/>
                <a:cs typeface="Arial" panose="020B0604020202020204" pitchFamily="34" charset="0"/>
              </a:rPr>
              <a:t> the first day of the week</a:t>
            </a:r>
            <a:r>
              <a:rPr lang="en-US" sz="1400" b="0" dirty="0">
                <a:latin typeface="Arial" panose="020B0604020202020204" pitchFamily="34" charset="0"/>
                <a:cs typeface="Arial" panose="020B0604020202020204" pitchFamily="34" charset="0"/>
              </a:rPr>
              <a:t> let every one of you lay by him in store, as God hath prospered him, that there be no gatherings when I come.</a:t>
            </a: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8</a:t>
            </a:fld>
            <a:endParaRPr lang="en-US" noProof="0" dirty="0"/>
          </a:p>
        </p:txBody>
      </p:sp>
    </p:spTree>
    <p:extLst>
      <p:ext uri="{BB962C8B-B14F-4D97-AF65-F5344CB8AC3E}">
        <p14:creationId xmlns:p14="http://schemas.microsoft.com/office/powerpoint/2010/main" val="104873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400" b="1" dirty="0">
                <a:latin typeface="Arial" panose="020B0604020202020204" pitchFamily="34" charset="0"/>
                <a:cs typeface="Arial" panose="020B0604020202020204" pitchFamily="34" charset="0"/>
              </a:rPr>
              <a:t>Ephesians 4:1-3 KJV 1 </a:t>
            </a:r>
            <a:r>
              <a:rPr lang="en-US" sz="1400" b="0" dirty="0">
                <a:latin typeface="Arial" panose="020B0604020202020204" pitchFamily="34" charset="0"/>
                <a:cs typeface="Arial" panose="020B0604020202020204" pitchFamily="34" charset="0"/>
              </a:rPr>
              <a:t>I therefore, the prisoner of the Lord, beseech you that ye walk worthy of the vocation wherewith ye are called, {of the Lord: or, in the Lord}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With all lowliness and meekness, with longsuffering, forbearing one another in love; </a:t>
            </a:r>
            <a:r>
              <a:rPr lang="en-US" sz="1400" b="1" dirty="0">
                <a:latin typeface="Arial" panose="020B0604020202020204" pitchFamily="34" charset="0"/>
                <a:cs typeface="Arial" panose="020B0604020202020204" pitchFamily="34" charset="0"/>
              </a:rPr>
              <a:t>3</a:t>
            </a:r>
            <a:r>
              <a:rPr lang="en-US" sz="1400" b="0"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Endeavouring</a:t>
            </a:r>
            <a:r>
              <a:rPr lang="en-US" sz="1400" b="1" dirty="0">
                <a:latin typeface="Arial" panose="020B0604020202020204" pitchFamily="34" charset="0"/>
                <a:cs typeface="Arial" panose="020B0604020202020204" pitchFamily="34" charset="0"/>
              </a:rPr>
              <a:t> to keep the unity of the Spirit in the bond of peace.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4:4-6 KJV 4 </a:t>
            </a:r>
            <a:r>
              <a:rPr lang="en-US" sz="1400" b="0" dirty="0">
                <a:latin typeface="Arial" panose="020B0604020202020204" pitchFamily="34" charset="0"/>
                <a:cs typeface="Arial" panose="020B0604020202020204" pitchFamily="34" charset="0"/>
              </a:rPr>
              <a:t>There is </a:t>
            </a:r>
            <a:r>
              <a:rPr lang="en-US" sz="1400" b="1" u="sng" dirty="0">
                <a:latin typeface="Arial" panose="020B0604020202020204" pitchFamily="34" charset="0"/>
                <a:cs typeface="Arial" panose="020B0604020202020204" pitchFamily="34" charset="0"/>
              </a:rPr>
              <a:t>one body</a:t>
            </a:r>
            <a:r>
              <a:rPr lang="en-US" sz="1400" b="0" dirty="0">
                <a:latin typeface="Arial" panose="020B0604020202020204" pitchFamily="34" charset="0"/>
                <a:cs typeface="Arial" panose="020B0604020202020204" pitchFamily="34" charset="0"/>
              </a:rPr>
              <a:t>, and </a:t>
            </a:r>
            <a:r>
              <a:rPr lang="en-US" sz="1400" b="1" u="sng" dirty="0">
                <a:latin typeface="Arial" panose="020B0604020202020204" pitchFamily="34" charset="0"/>
                <a:cs typeface="Arial" panose="020B0604020202020204" pitchFamily="34" charset="0"/>
              </a:rPr>
              <a:t>one Spirit</a:t>
            </a:r>
            <a:r>
              <a:rPr lang="en-US" sz="1400" b="0" dirty="0">
                <a:latin typeface="Arial" panose="020B0604020202020204" pitchFamily="34" charset="0"/>
                <a:cs typeface="Arial" panose="020B0604020202020204" pitchFamily="34" charset="0"/>
              </a:rPr>
              <a:t>, even as ye are called in </a:t>
            </a:r>
            <a:r>
              <a:rPr lang="en-US" sz="1400" b="1" u="sng" dirty="0">
                <a:latin typeface="Arial" panose="020B0604020202020204" pitchFamily="34" charset="0"/>
                <a:cs typeface="Arial" panose="020B0604020202020204" pitchFamily="34" charset="0"/>
              </a:rPr>
              <a:t>one hope</a:t>
            </a:r>
            <a:r>
              <a:rPr lang="en-US" sz="1400" b="1" u="none" dirty="0">
                <a:latin typeface="Arial" panose="020B0604020202020204" pitchFamily="34" charset="0"/>
                <a:cs typeface="Arial" panose="020B0604020202020204" pitchFamily="34" charset="0"/>
              </a:rPr>
              <a:t> </a:t>
            </a:r>
            <a:r>
              <a:rPr lang="en-US" sz="1400" b="0" dirty="0">
                <a:latin typeface="Arial" panose="020B0604020202020204" pitchFamily="34" charset="0"/>
                <a:cs typeface="Arial" panose="020B0604020202020204" pitchFamily="34" charset="0"/>
              </a:rPr>
              <a:t>of your calling; </a:t>
            </a:r>
            <a:r>
              <a:rPr lang="en-US" sz="1400" b="1" dirty="0">
                <a:latin typeface="Arial" panose="020B0604020202020204" pitchFamily="34" charset="0"/>
                <a:cs typeface="Arial" panose="020B0604020202020204" pitchFamily="34" charset="0"/>
              </a:rPr>
              <a:t>5</a:t>
            </a:r>
            <a:r>
              <a:rPr lang="en-US" sz="1400" b="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One Lord</a:t>
            </a:r>
            <a:r>
              <a:rPr lang="en-US" sz="1400" b="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one faith</a:t>
            </a:r>
            <a:r>
              <a:rPr lang="en-US" sz="1400" b="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one baptism</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6</a:t>
            </a:r>
            <a:r>
              <a:rPr lang="en-US" sz="1400" b="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One God and Father of all</a:t>
            </a:r>
            <a:r>
              <a:rPr lang="en-US" sz="1400" b="0" dirty="0">
                <a:latin typeface="Arial" panose="020B0604020202020204" pitchFamily="34" charset="0"/>
                <a:cs typeface="Arial" panose="020B0604020202020204" pitchFamily="34" charset="0"/>
              </a:rPr>
              <a:t>, who is above all, and through all, and in you all.</a:t>
            </a:r>
          </a:p>
        </p:txBody>
      </p:sp>
      <p:sp>
        <p:nvSpPr>
          <p:cNvPr id="4" name="Date Placeholder 3"/>
          <p:cNvSpPr>
            <a:spLocks noGrp="1"/>
          </p:cNvSpPr>
          <p:nvPr>
            <p:ph type="dt" idx="1"/>
          </p:nvPr>
        </p:nvSpPr>
        <p:spPr/>
        <p:txBody>
          <a:bodyPr/>
          <a:lstStyle/>
          <a:p>
            <a:r>
              <a:rPr lang="en-US" noProof="0"/>
              <a:t>4/16/2023 PM</a:t>
            </a:r>
            <a:endParaRPr lang="en-US" noProof="0" dirty="0"/>
          </a:p>
        </p:txBody>
      </p:sp>
      <p:sp>
        <p:nvSpPr>
          <p:cNvPr id="5" name="Slide Number Placeholder 4"/>
          <p:cNvSpPr>
            <a:spLocks noGrp="1"/>
          </p:cNvSpPr>
          <p:nvPr>
            <p:ph type="sldNum" sz="quarter" idx="5"/>
          </p:nvPr>
        </p:nvSpPr>
        <p:spPr/>
        <p:txBody>
          <a:bodyPr/>
          <a:lstStyle/>
          <a:p>
            <a:fld id="{7C366290-4595-5745-A50F-D5EC13BAC604}" type="slidenum">
              <a:rPr lang="en-US" noProof="0" smtClean="0"/>
              <a:t>9</a:t>
            </a:fld>
            <a:endParaRPr lang="en-US" noProof="0" dirty="0"/>
          </a:p>
        </p:txBody>
      </p:sp>
    </p:spTree>
    <p:extLst>
      <p:ext uri="{BB962C8B-B14F-4D97-AF65-F5344CB8AC3E}">
        <p14:creationId xmlns:p14="http://schemas.microsoft.com/office/powerpoint/2010/main" val="2343409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5582450" y="1841813"/>
            <a:ext cx="3561551"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4966796" y="3210589"/>
            <a:ext cx="2225673" cy="5255545"/>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1"/>
            <a:ext cx="4410487"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3853268"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3727954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4785795" y="-24130"/>
            <a:ext cx="4028295"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905256"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990088"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5074920"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7159752" y="1572768"/>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474944"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64823"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654702"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744581" y="3392424"/>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474944"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64823"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654702"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744581" y="3584448"/>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905256"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2990088"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5074920"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7159752" y="4242816"/>
            <a:ext cx="980694"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474944"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2564823"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4654702"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6744581" y="6062472"/>
            <a:ext cx="1817370" cy="310896"/>
          </a:xfrm>
        </p:spPr>
        <p:txBody>
          <a:bodyPr anchor="b">
            <a:noAutofit/>
          </a:bodyPr>
          <a:lstStyle>
            <a:lvl1pPr marL="0" indent="0" algn="ctr">
              <a:lnSpc>
                <a:spcPct val="100000"/>
              </a:lnSpc>
              <a:spcBef>
                <a:spcPts val="0"/>
              </a:spcBef>
              <a:buNone/>
              <a:defRPr sz="105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474944"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2564823"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4654702"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6744581" y="6254496"/>
            <a:ext cx="1817370" cy="310896"/>
          </a:xfrm>
        </p:spPr>
        <p:txBody>
          <a:bodyPr anchor="t">
            <a:noAutofit/>
          </a:bodyPr>
          <a:lstStyle>
            <a:lvl1pPr marL="0" indent="0" algn="ctr">
              <a:lnSpc>
                <a:spcPct val="100000"/>
              </a:lnSpc>
              <a:spcBef>
                <a:spcPts val="0"/>
              </a:spcBef>
              <a:buNone/>
              <a:defRPr sz="105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5642399" y="2771730"/>
            <a:ext cx="1605178"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2585708" y="4196051"/>
            <a:ext cx="1504726"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095101" y="1387752"/>
            <a:ext cx="496703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2380926" y="5351806"/>
            <a:ext cx="394788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6101860" y="493728"/>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555353" y="1647132"/>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3444241" y="2722253"/>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6168523" y="4198707"/>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472595" y="4301905"/>
            <a:ext cx="2663333"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1500" cap="all" baseline="0">
                <a:latin typeface="Gill Sans Nova" panose="020B0602020104020203" pitchFamily="34" charset="0"/>
              </a:defRPr>
            </a:lvl1pPr>
            <a:lvl2pPr marL="0" indent="0" algn="ctr">
              <a:lnSpc>
                <a:spcPct val="100000"/>
              </a:lnSpc>
              <a:spcBef>
                <a:spcPts val="0"/>
              </a:spcBef>
              <a:buNone/>
              <a:defRPr sz="135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553316" y="1496372"/>
            <a:ext cx="8590685"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6191094"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35000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6314591" y="0"/>
            <a:ext cx="2829410"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32054" y="3557016"/>
            <a:ext cx="4848606" cy="402336"/>
          </a:xfrm>
        </p:spPr>
        <p:txBody>
          <a:bodyPr anchor="b">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32054" y="3995928"/>
            <a:ext cx="4848606" cy="1097280"/>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466296" y="4724606"/>
            <a:ext cx="6744896"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9144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43205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43205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3586734" y="1911096"/>
            <a:ext cx="2647188"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3586734" y="2505075"/>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432054" y="704088"/>
            <a:ext cx="7886700" cy="676656"/>
          </a:xfrm>
        </p:spPr>
        <p:txBody>
          <a:bodyPr/>
          <a:lstStyle>
            <a:lvl1pPr>
              <a:defRPr sz="36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6645402" y="1911096"/>
            <a:ext cx="2208276" cy="402336"/>
          </a:xfrm>
        </p:spPr>
        <p:txBody>
          <a:bodyPr anchor="ctr">
            <a:normAutofit/>
          </a:bodyPr>
          <a:lstStyle>
            <a:lvl1pPr marL="0" indent="0">
              <a:buNone/>
              <a:defRPr sz="1500" b="0" cap="all" baseline="0">
                <a:solidFill>
                  <a:schemeClr val="accent1"/>
                </a:solidFill>
                <a:latin typeface="Gill Sans Nova" panose="020B06020201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6645402" y="2492438"/>
            <a:ext cx="2208276" cy="3684588"/>
          </a:xfrm>
        </p:spPr>
        <p:txBody>
          <a:bodyPr>
            <a:normAutofit/>
          </a:bodyPr>
          <a:lstStyle>
            <a:lvl1pPr marL="212598" indent="-212598">
              <a:lnSpc>
                <a:spcPct val="100000"/>
              </a:lnSpc>
              <a:spcBef>
                <a:spcPts val="0"/>
              </a:spcBef>
              <a:buFont typeface="Courier New" panose="02070309020205020404" pitchFamily="49" charset="0"/>
              <a:buChar char="o"/>
              <a:defRPr sz="1350">
                <a:solidFill>
                  <a:schemeClr val="accent1"/>
                </a:solidFill>
              </a:defRPr>
            </a:lvl1pPr>
            <a:lvl2pPr>
              <a:lnSpc>
                <a:spcPct val="100000"/>
              </a:lnSpc>
              <a:spcBef>
                <a:spcPts val="0"/>
              </a:spcBef>
              <a:defRPr sz="1200">
                <a:solidFill>
                  <a:schemeClr val="accent1"/>
                </a:solidFill>
              </a:defRPr>
            </a:lvl2pPr>
            <a:lvl3pPr>
              <a:lnSpc>
                <a:spcPct val="100000"/>
              </a:lnSpc>
              <a:spcBef>
                <a:spcPts val="0"/>
              </a:spcBef>
              <a:defRPr sz="1050">
                <a:solidFill>
                  <a:schemeClr val="accent1"/>
                </a:solidFill>
              </a:defRPr>
            </a:lvl3pPr>
            <a:lvl4pPr>
              <a:lnSpc>
                <a:spcPct val="100000"/>
              </a:lnSpc>
              <a:spcBef>
                <a:spcPts val="0"/>
              </a:spcBef>
              <a:defRPr sz="900">
                <a:solidFill>
                  <a:schemeClr val="accent1"/>
                </a:solidFill>
              </a:defRPr>
            </a:lvl4pPr>
            <a:lvl5pPr>
              <a:lnSpc>
                <a:spcPct val="100000"/>
              </a:lnSpc>
              <a:spcBef>
                <a:spcPts val="0"/>
              </a:spcBef>
              <a:defRPr sz="9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9144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4742696" y="0"/>
            <a:ext cx="4401303"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4473108" y="640337"/>
            <a:ext cx="4682402"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4984698" y="0"/>
            <a:ext cx="4159302"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3769269"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143000" y="1170432"/>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4630136" y="2"/>
            <a:ext cx="4513865"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3200693"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7897926" y="1187801"/>
            <a:ext cx="1258934"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6571584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432053" y="704088"/>
            <a:ext cx="6858000" cy="676656"/>
          </a:xfrm>
        </p:spPr>
        <p:txBody>
          <a:bodyPr anchor="b"/>
          <a:lstStyle>
            <a:lvl1pPr>
              <a:defRPr sz="36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5300798"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28288" y="2788522"/>
            <a:ext cx="4672148"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843016" y="1170432"/>
            <a:ext cx="3099816" cy="4351338"/>
          </a:xfrm>
        </p:spPr>
        <p:txBody>
          <a:bodyPr/>
          <a:lstStyle>
            <a:lvl1pPr marL="0" indent="0" algn="r">
              <a:buNone/>
              <a:defRPr sz="1800" cap="all" baseline="0"/>
            </a:lvl1pPr>
            <a:lvl2pPr marL="342900" indent="0" algn="r">
              <a:buNone/>
              <a:defRPr sz="1350">
                <a:latin typeface="+mj-lt"/>
              </a:defRPr>
            </a:lvl2pPr>
            <a:lvl3pPr marL="685800" indent="0" algn="r">
              <a:buNone/>
              <a:defRPr/>
            </a:lvl3pPr>
            <a:lvl4pPr marL="1028700" indent="0" algn="r">
              <a:buNone/>
              <a:defRPr/>
            </a:lvl4pPr>
            <a:lvl5pPr marL="13716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3995894"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348788" y="5597818"/>
            <a:ext cx="1822586"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8216" y="3988559"/>
            <a:ext cx="1852097"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829372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432053" y="704088"/>
            <a:ext cx="4876965" cy="676656"/>
          </a:xfrm>
        </p:spPr>
        <p:txBody>
          <a:bodyPr anchor="b"/>
          <a:lstStyle>
            <a:lvl1pPr>
              <a:defRPr sz="36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432054" y="1947672"/>
            <a:ext cx="3429000" cy="4070729"/>
          </a:xfrm>
        </p:spPr>
        <p:txBody>
          <a:bodyPr>
            <a:normAutofit/>
          </a:bodyPr>
          <a:lstStyle>
            <a:lvl1pPr marL="0" indent="0">
              <a:lnSpc>
                <a:spcPct val="100000"/>
              </a:lnSpc>
              <a:spcBef>
                <a:spcPts val="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5076148" y="1316481"/>
            <a:ext cx="3545338"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5309019" y="2"/>
            <a:ext cx="3834982"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5861602" y="1"/>
            <a:ext cx="3282398"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5459965"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1920240" y="3078481"/>
            <a:ext cx="3630481" cy="1773555"/>
          </a:xfrm>
        </p:spPr>
        <p:txBody>
          <a:bodyPr anchor="b"/>
          <a:lstStyle>
            <a:lvl1pPr>
              <a:defRPr sz="45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1920240" y="4852036"/>
            <a:ext cx="3630481" cy="551411"/>
          </a:xfrm>
        </p:spPr>
        <p:txBody>
          <a:bodyPr/>
          <a:lstStyle>
            <a:lvl1pPr marL="0" indent="0">
              <a:buNone/>
              <a:defRPr sz="180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2"/>
            <a:ext cx="3980135"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4342710" y="1"/>
            <a:ext cx="4801289"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3562175" y="5750376"/>
            <a:ext cx="3954920"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6005137" y="3200882"/>
            <a:ext cx="3150647"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2223444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6484370" y="0"/>
            <a:ext cx="2659631"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7382688" y="1681980"/>
            <a:ext cx="1768331"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02259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3450608" y="0"/>
            <a:ext cx="5693392"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4600500" y="-30589"/>
            <a:ext cx="378561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1641332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3227863"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2"/>
            <a:ext cx="2323373"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6873125" y="2461368"/>
            <a:ext cx="2270876"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432054" y="1901952"/>
            <a:ext cx="78867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2"/>
            <a:ext cx="2412268"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6364192" y="1618812"/>
            <a:ext cx="2779810"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058687" y="447749"/>
            <a:ext cx="1748014"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2458641" y="2740026"/>
            <a:ext cx="4266009" cy="2028825"/>
          </a:xfrm>
        </p:spPr>
        <p:txBody>
          <a:bodyPr>
            <a:normAutofit/>
          </a:bodyPr>
          <a:lstStyle>
            <a:lvl1pPr marL="0" indent="0" algn="ctr">
              <a:lnSpc>
                <a:spcPct val="100000"/>
              </a:lnSpc>
              <a:spcBef>
                <a:spcPts val="0"/>
              </a:spcBef>
              <a:buNone/>
              <a:defRPr sz="18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628650" y="1901952"/>
            <a:ext cx="7886700" cy="466344"/>
          </a:xfrm>
        </p:spPr>
        <p:txBody>
          <a:bodyPr/>
          <a:lstStyle>
            <a:lvl1pPr algn="ctr">
              <a:defRPr sz="18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1" y="3"/>
            <a:ext cx="1857332"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1524190" y="592989"/>
            <a:ext cx="6254981"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3429611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432054" y="704088"/>
            <a:ext cx="7886700" cy="676656"/>
          </a:xfrm>
        </p:spPr>
        <p:txBody>
          <a:bodyPr/>
          <a:lstStyle>
            <a:lvl1pPr>
              <a:defRPr sz="36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9144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401988"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2583092"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4764196"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6945301" y="1691640"/>
            <a:ext cx="181899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35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508397"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2583092"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4826198"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6945301" y="5175504"/>
            <a:ext cx="1817370" cy="365760"/>
          </a:xfrm>
        </p:spPr>
        <p:txBody>
          <a:bodyPr anchor="b">
            <a:noAutofit/>
          </a:bodyPr>
          <a:lstStyle>
            <a:lvl1pPr marL="0" indent="0" algn="ctr">
              <a:lnSpc>
                <a:spcPct val="100000"/>
              </a:lnSpc>
              <a:spcBef>
                <a:spcPts val="0"/>
              </a:spcBef>
              <a:buNone/>
              <a:defRPr sz="135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508397"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2583092"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4826198"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6945301" y="5550408"/>
            <a:ext cx="1817370" cy="365760"/>
          </a:xfrm>
        </p:spPr>
        <p:txBody>
          <a:bodyPr anchor="t">
            <a:noAutofit/>
          </a:bodyPr>
          <a:lstStyle>
            <a:lvl1pPr marL="0" indent="0" algn="ctr">
              <a:lnSpc>
                <a:spcPct val="100000"/>
              </a:lnSpc>
              <a:spcBef>
                <a:spcPts val="0"/>
              </a:spcBef>
              <a:buNone/>
              <a:defRPr sz="135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4193355" y="2"/>
            <a:ext cx="4022008"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endParaRPr lang="en-US" sz="1350" dirty="0">
              <a:solidFill>
                <a:schemeClr val="tx1"/>
              </a:solidFill>
            </a:endParaRPr>
          </a:p>
        </p:txBody>
      </p:sp>
    </p:spTree>
    <p:extLst>
      <p:ext uri="{BB962C8B-B14F-4D97-AF65-F5344CB8AC3E}">
        <p14:creationId xmlns:p14="http://schemas.microsoft.com/office/powerpoint/2010/main" val="2830715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3984" userDrawn="1">
          <p15:clr>
            <a:srgbClr val="FBAE40"/>
          </p15:clr>
        </p15:guide>
        <p15:guide id="2" pos="5454" userDrawn="1">
          <p15:clr>
            <a:srgbClr val="FBAE40"/>
          </p15:clr>
        </p15:guide>
        <p15:guide id="3" pos="306" userDrawn="1">
          <p15:clr>
            <a:srgbClr val="FBAE40"/>
          </p15:clr>
        </p15:guide>
        <p15:guide id="4" orient="horz" pos="50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274320" y="6464808"/>
            <a:ext cx="740664" cy="310896"/>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3284982" y="6464808"/>
            <a:ext cx="2578608" cy="310896"/>
          </a:xfrm>
          <a:prstGeom prst="rect">
            <a:avLst/>
          </a:prstGeom>
        </p:spPr>
        <p:txBody>
          <a:bodyPr vert="horz" lIns="91440" tIns="45720" rIns="91440" bIns="45720" rtlCol="0" anchor="ctr"/>
          <a:lstStyle>
            <a:lvl1pPr algn="ctr">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8270748" y="6464808"/>
            <a:ext cx="740664" cy="310896"/>
          </a:xfrm>
          <a:prstGeom prst="rect">
            <a:avLst/>
          </a:prstGeom>
        </p:spPr>
        <p:txBody>
          <a:bodyPr vert="horz" lIns="91440" tIns="45720" rIns="91440" bIns="45720" rtlCol="0" anchor="ctr"/>
          <a:lstStyle>
            <a:lvl1pPr algn="r">
              <a:defRPr sz="105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9144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p:txStyles>
    <p:titleStyle>
      <a:lvl1pPr algn="l" defTabSz="6858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1143000" y="1742138"/>
            <a:ext cx="6858000" cy="1812885"/>
          </a:xfrm>
        </p:spPr>
        <p:txBody>
          <a:bodyPr/>
          <a:lstStyle/>
          <a:p>
            <a:r>
              <a:rPr lang="en-US" sz="6000" b="1">
                <a:solidFill>
                  <a:srgbClr val="4141F1"/>
                </a:solidFill>
                <a:latin typeface="Candara" panose="020E0502030303020204" pitchFamily="34" charset="0"/>
              </a:rPr>
              <a:t>NAAMAN’S </a:t>
            </a:r>
            <a:r>
              <a:rPr lang="en-US" sz="6000" b="1" dirty="0">
                <a:solidFill>
                  <a:srgbClr val="4141F1"/>
                </a:solidFill>
                <a:latin typeface="Candara" panose="020E0502030303020204" pitchFamily="34" charset="0"/>
              </a:rPr>
              <a:t>CLEANSING</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a:xfrm>
            <a:off x="3166782" y="3434837"/>
            <a:ext cx="2810435" cy="674127"/>
          </a:xfrm>
        </p:spPr>
        <p:txBody>
          <a:bodyPr>
            <a:normAutofit/>
          </a:bodyPr>
          <a:lstStyle/>
          <a:p>
            <a:r>
              <a:rPr lang="en-US" sz="2400" b="1" dirty="0">
                <a:latin typeface="Candara" panose="020E0502030303020204" pitchFamily="34" charset="0"/>
              </a:rPr>
              <a:t>2 Kings 5:1-14</a:t>
            </a:r>
          </a:p>
        </p:txBody>
      </p:sp>
    </p:spTree>
    <p:extLst>
      <p:ext uri="{BB962C8B-B14F-4D97-AF65-F5344CB8AC3E}">
        <p14:creationId xmlns:p14="http://schemas.microsoft.com/office/powerpoint/2010/main" val="4175365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1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19" y="281074"/>
            <a:ext cx="5047957" cy="6178622"/>
          </a:xfrm>
        </p:spPr>
        <p:txBody>
          <a:bodyPr>
            <a:normAutofit fontScale="92500" lnSpcReduction="10000"/>
          </a:bodyPr>
          <a:lstStyle/>
          <a:p>
            <a:r>
              <a:rPr lang="en-US" sz="3500" b="1" dirty="0">
                <a:latin typeface="Candara" panose="020E0502030303020204" pitchFamily="34" charset="0"/>
              </a:rPr>
              <a:t>When he was given simple and clear instructions by the messenger how to be cleansed of leprosy, Naaman went away in a rage </a:t>
            </a:r>
            <a:r>
              <a:rPr lang="en-US" sz="3500" dirty="0">
                <a:latin typeface="Candara" panose="020E0502030303020204" pitchFamily="34" charset="0"/>
              </a:rPr>
              <a:t>(12)</a:t>
            </a:r>
          </a:p>
          <a:p>
            <a:pPr marL="457200" indent="-457200">
              <a:spcBef>
                <a:spcPts val="600"/>
              </a:spcBef>
              <a:buFont typeface="Wingdings" panose="05000000000000000000" pitchFamily="2" charset="2"/>
              <a:buChar char="§"/>
            </a:pPr>
            <a:r>
              <a:rPr lang="en-US" sz="3000" dirty="0">
                <a:latin typeface="Candara" panose="020E0502030303020204" pitchFamily="34" charset="0"/>
              </a:rPr>
              <a:t>His going away did not change his condition -</a:t>
            </a:r>
            <a:r>
              <a:rPr lang="en-US" sz="3000" b="1" dirty="0">
                <a:latin typeface="Candara" panose="020E0502030303020204" pitchFamily="34" charset="0"/>
              </a:rPr>
              <a:t> still he was a leper! </a:t>
            </a:r>
            <a:r>
              <a:rPr lang="en-US" sz="3000" dirty="0">
                <a:latin typeface="Candara" panose="020E0502030303020204" pitchFamily="34" charset="0"/>
              </a:rPr>
              <a:t>(11)</a:t>
            </a:r>
          </a:p>
          <a:p>
            <a:pPr marL="457200" indent="-457200">
              <a:spcBef>
                <a:spcPts val="1200"/>
              </a:spcBef>
              <a:buFont typeface="Wingdings" panose="05000000000000000000" pitchFamily="2" charset="2"/>
              <a:buChar char="§"/>
            </a:pPr>
            <a:r>
              <a:rPr lang="en-US" sz="3000" dirty="0">
                <a:latin typeface="Candara" panose="020E0502030303020204" pitchFamily="34" charset="0"/>
              </a:rPr>
              <a:t>His going away did not change the prophet’s message - </a:t>
            </a:r>
            <a:r>
              <a:rPr lang="en-US" sz="3000" b="1" dirty="0">
                <a:latin typeface="Candara" panose="020E0502030303020204" pitchFamily="34" charset="0"/>
              </a:rPr>
              <a:t>still, </a:t>
            </a:r>
            <a:r>
              <a:rPr lang="en-US" sz="3000" b="1" i="1" dirty="0">
                <a:latin typeface="Candara" panose="020E0502030303020204" pitchFamily="34" charset="0"/>
              </a:rPr>
              <a:t>“go and wash in Jordan seven times…wash and be clean?” </a:t>
            </a:r>
            <a:r>
              <a:rPr lang="en-US" sz="3000" dirty="0">
                <a:latin typeface="Candara" panose="020E0502030303020204" pitchFamily="34" charset="0"/>
              </a:rPr>
              <a:t>(10, 13)</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10</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6140824" y="1412112"/>
            <a:ext cx="2768346" cy="309984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NAAMAN WENT </a:t>
            </a:r>
          </a:p>
          <a:p>
            <a:pPr algn="ctr"/>
            <a:r>
              <a:rPr lang="en-US" sz="4400" b="1" i="1" u="sng" dirty="0">
                <a:solidFill>
                  <a:srgbClr val="4141F1"/>
                </a:solidFill>
                <a:latin typeface="Candara" panose="020E0502030303020204" pitchFamily="34" charset="0"/>
              </a:rPr>
              <a:t>AWAY IN A RAGE</a:t>
            </a:r>
          </a:p>
        </p:txBody>
      </p:sp>
    </p:spTree>
    <p:extLst>
      <p:ext uri="{BB962C8B-B14F-4D97-AF65-F5344CB8AC3E}">
        <p14:creationId xmlns:p14="http://schemas.microsoft.com/office/powerpoint/2010/main" val="162966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9873-F740-199C-94F7-91E832711F87}"/>
              </a:ext>
            </a:extLst>
          </p:cNvPr>
          <p:cNvSpPr>
            <a:spLocks noGrp="1"/>
          </p:cNvSpPr>
          <p:nvPr>
            <p:ph type="title"/>
          </p:nvPr>
        </p:nvSpPr>
        <p:spPr>
          <a:xfrm>
            <a:off x="485775" y="1296365"/>
            <a:ext cx="4672148" cy="2399336"/>
          </a:xfrm>
        </p:spPr>
        <p:txBody>
          <a:bodyPr/>
          <a:lstStyle/>
          <a:p>
            <a:r>
              <a:rPr lang="en-US" sz="5600" b="1" dirty="0">
                <a:solidFill>
                  <a:schemeClr val="bg2"/>
                </a:solidFill>
                <a:latin typeface="Candara" panose="020E0502030303020204" pitchFamily="34" charset="0"/>
              </a:rPr>
              <a:t>NAANMAN’S</a:t>
            </a:r>
            <a:br>
              <a:rPr lang="en-US" sz="5600" b="1" dirty="0">
                <a:solidFill>
                  <a:schemeClr val="bg2"/>
                </a:solidFill>
                <a:latin typeface="Candara" panose="020E0502030303020204" pitchFamily="34" charset="0"/>
              </a:rPr>
            </a:br>
            <a:r>
              <a:rPr lang="en-US" sz="5600" b="1" dirty="0">
                <a:solidFill>
                  <a:schemeClr val="bg2"/>
                </a:solidFill>
                <a:latin typeface="Candara" panose="020E0502030303020204" pitchFamily="34" charset="0"/>
              </a:rPr>
              <a:t>CORRECTIONS</a:t>
            </a:r>
          </a:p>
        </p:txBody>
      </p:sp>
      <p:sp>
        <p:nvSpPr>
          <p:cNvPr id="3" name="Content Placeholder 2">
            <a:extLst>
              <a:ext uri="{FF2B5EF4-FFF2-40B4-BE49-F238E27FC236}">
                <a16:creationId xmlns:a16="http://schemas.microsoft.com/office/drawing/2014/main" id="{F83CC633-9F75-C8D7-CD9D-5706EC749817}"/>
              </a:ext>
            </a:extLst>
          </p:cNvPr>
          <p:cNvSpPr>
            <a:spLocks noGrp="1"/>
          </p:cNvSpPr>
          <p:nvPr>
            <p:ph idx="1"/>
          </p:nvPr>
        </p:nvSpPr>
        <p:spPr/>
        <p:txBody>
          <a:bodyPr/>
          <a:lstStyle/>
          <a:p>
            <a:endParaRPr lang="en-US" dirty="0"/>
          </a:p>
        </p:txBody>
      </p:sp>
      <p:sp>
        <p:nvSpPr>
          <p:cNvPr id="4" name="Title 1">
            <a:extLst>
              <a:ext uri="{FF2B5EF4-FFF2-40B4-BE49-F238E27FC236}">
                <a16:creationId xmlns:a16="http://schemas.microsoft.com/office/drawing/2014/main" id="{B2177403-29C9-4952-7386-86E5D51F564A}"/>
              </a:ext>
            </a:extLst>
          </p:cNvPr>
          <p:cNvSpPr txBox="1">
            <a:spLocks/>
          </p:cNvSpPr>
          <p:nvPr/>
        </p:nvSpPr>
        <p:spPr>
          <a:xfrm>
            <a:off x="485775" y="1296364"/>
            <a:ext cx="4672148" cy="2399336"/>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500" kern="1200">
                <a:solidFill>
                  <a:schemeClr val="accent1"/>
                </a:solidFill>
                <a:latin typeface="+mj-lt"/>
                <a:ea typeface="+mj-ea"/>
                <a:cs typeface="+mj-cs"/>
              </a:defRPr>
            </a:lvl1pPr>
          </a:lstStyle>
          <a:p>
            <a:endParaRPr lang="en-US" sz="6000" b="1" dirty="0">
              <a:solidFill>
                <a:schemeClr val="bg2"/>
              </a:solidFill>
              <a:latin typeface="Candara" panose="020E0502030303020204" pitchFamily="34" charset="0"/>
            </a:endParaRPr>
          </a:p>
        </p:txBody>
      </p:sp>
    </p:spTree>
    <p:extLst>
      <p:ext uri="{BB962C8B-B14F-4D97-AF65-F5344CB8AC3E}">
        <p14:creationId xmlns:p14="http://schemas.microsoft.com/office/powerpoint/2010/main" val="10449120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339689"/>
            <a:ext cx="5118296" cy="5592188"/>
          </a:xfrm>
        </p:spPr>
        <p:txBody>
          <a:bodyPr>
            <a:normAutofit/>
          </a:bodyPr>
          <a:lstStyle/>
          <a:p>
            <a:r>
              <a:rPr lang="en-US" sz="3200" b="1" dirty="0">
                <a:latin typeface="Candara" panose="020E0502030303020204" pitchFamily="34" charset="0"/>
              </a:rPr>
              <a:t>He heeded his servants who reasoned with him </a:t>
            </a:r>
            <a:r>
              <a:rPr lang="en-US" sz="3200" dirty="0">
                <a:latin typeface="Candara" panose="020E0502030303020204" pitchFamily="34" charset="0"/>
              </a:rPr>
              <a:t>(13)</a:t>
            </a:r>
          </a:p>
          <a:p>
            <a:pPr marL="457200" indent="-457200">
              <a:spcBef>
                <a:spcPts val="600"/>
              </a:spcBef>
              <a:buFont typeface="Wingdings" panose="05000000000000000000" pitchFamily="2" charset="2"/>
              <a:buChar char="§"/>
            </a:pPr>
            <a:r>
              <a:rPr lang="en-US" sz="3000" dirty="0">
                <a:latin typeface="Candara" panose="020E0502030303020204" pitchFamily="34" charset="0"/>
              </a:rPr>
              <a:t>Obedience requires a rational response - pride and prejudice have to be laid aside and are often irrational</a:t>
            </a:r>
          </a:p>
          <a:p>
            <a:pPr marL="457200" indent="-457200">
              <a:spcBef>
                <a:spcPts val="1200"/>
              </a:spcBef>
              <a:buFont typeface="Wingdings" panose="05000000000000000000" pitchFamily="2" charset="2"/>
              <a:buChar char="§"/>
            </a:pPr>
            <a:r>
              <a:rPr lang="en-US" sz="3000" dirty="0">
                <a:latin typeface="Candara" panose="020E0502030303020204" pitchFamily="34" charset="0"/>
              </a:rPr>
              <a:t>Obedience requires diligent and rational acceptance of God’s instructions, even if it seems irrational to us</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12</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6140824" y="1412112"/>
            <a:ext cx="2768346" cy="309984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NAAMAN </a:t>
            </a:r>
            <a:r>
              <a:rPr lang="en-US" sz="4400" b="1" dirty="0">
                <a:solidFill>
                  <a:srgbClr val="4141F1"/>
                </a:solidFill>
                <a:latin typeface="Candara" panose="020E0502030303020204" pitchFamily="34" charset="0"/>
              </a:rPr>
              <a:t>FINALLY LISTENED TO REASON</a:t>
            </a:r>
            <a:endParaRPr lang="en-US" sz="4400" b="1" i="1" u="sng" dirty="0">
              <a:solidFill>
                <a:srgbClr val="4141F1"/>
              </a:solidFill>
              <a:latin typeface="Candara" panose="020E0502030303020204" pitchFamily="34" charset="0"/>
            </a:endParaRPr>
          </a:p>
        </p:txBody>
      </p:sp>
    </p:spTree>
    <p:extLst>
      <p:ext uri="{BB962C8B-B14F-4D97-AF65-F5344CB8AC3E}">
        <p14:creationId xmlns:p14="http://schemas.microsoft.com/office/powerpoint/2010/main" val="90938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281074"/>
            <a:ext cx="5071404" cy="6178622"/>
          </a:xfrm>
        </p:spPr>
        <p:txBody>
          <a:bodyPr>
            <a:normAutofit/>
          </a:bodyPr>
          <a:lstStyle/>
          <a:p>
            <a:r>
              <a:rPr lang="en-US" sz="3200" b="1" i="1" dirty="0">
                <a:latin typeface="Candara" panose="020E0502030303020204" pitchFamily="34" charset="0"/>
              </a:rPr>
              <a:t>“He went down and dipped seven times in Jordan, according to </a:t>
            </a:r>
            <a:r>
              <a:rPr lang="en-US" sz="3000" b="1" i="1" dirty="0">
                <a:latin typeface="Candara" panose="020E0502030303020204" pitchFamily="34" charset="0"/>
              </a:rPr>
              <a:t>the saying of the man of God” </a:t>
            </a:r>
            <a:r>
              <a:rPr lang="en-US" sz="3000" dirty="0">
                <a:latin typeface="Candara" panose="020E0502030303020204" pitchFamily="34" charset="0"/>
              </a:rPr>
              <a:t>(14)</a:t>
            </a:r>
          </a:p>
          <a:p>
            <a:pPr marL="457200" indent="-457200">
              <a:spcBef>
                <a:spcPts val="600"/>
              </a:spcBef>
              <a:buFont typeface="Wingdings" panose="05000000000000000000" pitchFamily="2" charset="2"/>
              <a:buChar char="§"/>
            </a:pPr>
            <a:r>
              <a:rPr lang="en-US" sz="2800" b="1" i="1" dirty="0">
                <a:latin typeface="Candara" panose="020E0502030303020204" pitchFamily="34" charset="0"/>
              </a:rPr>
              <a:t>“and his flesh came again like unto the flesh of a little child, and he was clean”</a:t>
            </a:r>
          </a:p>
          <a:p>
            <a:pPr marL="457200" indent="-457200">
              <a:spcBef>
                <a:spcPts val="600"/>
              </a:spcBef>
              <a:buFont typeface="Wingdings" panose="05000000000000000000" pitchFamily="2" charset="2"/>
              <a:buChar char="§"/>
            </a:pPr>
            <a:r>
              <a:rPr lang="en-US" sz="2800" dirty="0">
                <a:latin typeface="Candara" panose="020E0502030303020204" pitchFamily="34" charset="0"/>
              </a:rPr>
              <a:t>This cleansing was by God’s power - not the water</a:t>
            </a:r>
          </a:p>
          <a:p>
            <a:pPr marL="457200" indent="-457200">
              <a:spcBef>
                <a:spcPts val="600"/>
              </a:spcBef>
              <a:buFont typeface="Wingdings" panose="05000000000000000000" pitchFamily="2" charset="2"/>
              <a:buChar char="§"/>
            </a:pPr>
            <a:r>
              <a:rPr lang="en-US" sz="2800" dirty="0">
                <a:latin typeface="Candara" panose="020E0502030303020204" pitchFamily="34" charset="0"/>
              </a:rPr>
              <a:t>The Bible teaches that our sins are washed away in baptism - but not by the water, the element! </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13</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6140824" y="1365735"/>
            <a:ext cx="2768346" cy="3673754"/>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NAAMAN </a:t>
            </a:r>
            <a:r>
              <a:rPr lang="en-US" sz="4400" b="1" dirty="0">
                <a:solidFill>
                  <a:srgbClr val="4141F1"/>
                </a:solidFill>
                <a:latin typeface="Candara" panose="020E0502030303020204" pitchFamily="34" charset="0"/>
              </a:rPr>
              <a:t>FINALLY OBEYED THE PROPHET OF GOD</a:t>
            </a:r>
            <a:endParaRPr lang="en-US" sz="4400" b="1" i="1" u="sng" dirty="0">
              <a:solidFill>
                <a:srgbClr val="4141F1"/>
              </a:solidFill>
              <a:latin typeface="Candara" panose="020E0502030303020204" pitchFamily="34" charset="0"/>
            </a:endParaRPr>
          </a:p>
        </p:txBody>
      </p:sp>
    </p:spTree>
    <p:extLst>
      <p:ext uri="{BB962C8B-B14F-4D97-AF65-F5344CB8AC3E}">
        <p14:creationId xmlns:p14="http://schemas.microsoft.com/office/powerpoint/2010/main" val="70825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9873-F740-199C-94F7-91E832711F87}"/>
              </a:ext>
            </a:extLst>
          </p:cNvPr>
          <p:cNvSpPr>
            <a:spLocks noGrp="1"/>
          </p:cNvSpPr>
          <p:nvPr>
            <p:ph type="title"/>
          </p:nvPr>
        </p:nvSpPr>
        <p:spPr>
          <a:xfrm>
            <a:off x="485775" y="1258264"/>
            <a:ext cx="4672148" cy="2399336"/>
          </a:xfrm>
        </p:spPr>
        <p:txBody>
          <a:bodyPr/>
          <a:lstStyle/>
          <a:p>
            <a:r>
              <a:rPr lang="en-US" sz="6000" b="1" dirty="0">
                <a:solidFill>
                  <a:schemeClr val="bg2"/>
                </a:solidFill>
                <a:latin typeface="Candara" panose="020E0502030303020204" pitchFamily="34" charset="0"/>
              </a:rPr>
              <a:t>THE APPLICATION</a:t>
            </a:r>
          </a:p>
        </p:txBody>
      </p:sp>
      <p:sp>
        <p:nvSpPr>
          <p:cNvPr id="3" name="Content Placeholder 2">
            <a:extLst>
              <a:ext uri="{FF2B5EF4-FFF2-40B4-BE49-F238E27FC236}">
                <a16:creationId xmlns:a16="http://schemas.microsoft.com/office/drawing/2014/main" id="{F83CC633-9F75-C8D7-CD9D-5706EC74981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2046296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19" y="152121"/>
            <a:ext cx="5305865" cy="6178622"/>
          </a:xfrm>
        </p:spPr>
        <p:txBody>
          <a:bodyPr>
            <a:normAutofit/>
          </a:bodyPr>
          <a:lstStyle/>
          <a:p>
            <a:r>
              <a:rPr lang="en-US" sz="3200" b="1" dirty="0">
                <a:latin typeface="Candara" panose="020E0502030303020204" pitchFamily="34" charset="0"/>
              </a:rPr>
              <a:t>The</a:t>
            </a:r>
            <a:r>
              <a:rPr lang="en-US" sz="3200" b="1" i="1" u="sng" dirty="0">
                <a:latin typeface="Candara" panose="020E0502030303020204" pitchFamily="34" charset="0"/>
              </a:rPr>
              <a:t> power</a:t>
            </a:r>
            <a:r>
              <a:rPr lang="en-US" sz="3200" b="1" i="1" dirty="0">
                <a:latin typeface="Candara" panose="020E0502030303020204" pitchFamily="34" charset="0"/>
              </a:rPr>
              <a:t> </a:t>
            </a:r>
            <a:r>
              <a:rPr lang="en-US" sz="3200" b="1" dirty="0">
                <a:latin typeface="Candara" panose="020E0502030303020204" pitchFamily="34" charset="0"/>
              </a:rPr>
              <a:t>of the gospel of Christ is realized when sinners…</a:t>
            </a:r>
          </a:p>
          <a:p>
            <a:pPr marL="457200" indent="-457200">
              <a:spcBef>
                <a:spcPts val="600"/>
              </a:spcBef>
              <a:buFont typeface="Wingdings" panose="05000000000000000000" pitchFamily="2" charset="2"/>
              <a:buChar char="§"/>
            </a:pPr>
            <a:r>
              <a:rPr lang="en-US" sz="2800" b="1" i="1" u="sng" dirty="0">
                <a:latin typeface="Candara" panose="020E0502030303020204" pitchFamily="34" charset="0"/>
              </a:rPr>
              <a:t>Believe the FACTS</a:t>
            </a:r>
            <a:r>
              <a:rPr lang="en-US" sz="2800" b="1" i="1" dirty="0">
                <a:latin typeface="Candara" panose="020E0502030303020204" pitchFamily="34" charset="0"/>
              </a:rPr>
              <a:t>: </a:t>
            </a:r>
            <a:r>
              <a:rPr lang="en-US" sz="2800" dirty="0">
                <a:latin typeface="Candara" panose="020E0502030303020204" pitchFamily="34" charset="0"/>
              </a:rPr>
              <a:t> the death, burial and resurrection of Christ - 1 Corinthians 15:1-28</a:t>
            </a:r>
          </a:p>
          <a:p>
            <a:pPr marL="457200" indent="-457200">
              <a:spcBef>
                <a:spcPts val="600"/>
              </a:spcBef>
              <a:buFont typeface="Wingdings" panose="05000000000000000000" pitchFamily="2" charset="2"/>
              <a:buChar char="§"/>
            </a:pPr>
            <a:r>
              <a:rPr lang="en-US" sz="2800" b="1" i="1" u="sng" dirty="0">
                <a:latin typeface="Candara" panose="020E0502030303020204" pitchFamily="34" charset="0"/>
              </a:rPr>
              <a:t>Obey the COMMANDS</a:t>
            </a:r>
            <a:r>
              <a:rPr lang="en-US" sz="2800" b="1" i="1" dirty="0">
                <a:latin typeface="Candara" panose="020E0502030303020204" pitchFamily="34" charset="0"/>
              </a:rPr>
              <a:t>: </a:t>
            </a:r>
            <a:r>
              <a:rPr lang="en-US" sz="2800" dirty="0">
                <a:latin typeface="Candara" panose="020E0502030303020204" pitchFamily="34" charset="0"/>
              </a:rPr>
              <a:t>hear, believe, repent, confess Christ and be buried in the waters of baptism - </a:t>
            </a:r>
            <a:r>
              <a:rPr lang="en-US" sz="2500" dirty="0">
                <a:latin typeface="Candara" panose="020E0502030303020204" pitchFamily="34" charset="0"/>
              </a:rPr>
              <a:t>Mk. 16:16; Rom. 10:9-17</a:t>
            </a:r>
          </a:p>
          <a:p>
            <a:pPr marL="457200" indent="-457200">
              <a:spcBef>
                <a:spcPts val="600"/>
              </a:spcBef>
              <a:buFont typeface="Wingdings" panose="05000000000000000000" pitchFamily="2" charset="2"/>
              <a:buChar char="§"/>
            </a:pPr>
            <a:r>
              <a:rPr lang="en-US" sz="2800" b="1" i="1" u="sng" dirty="0">
                <a:latin typeface="Candara" panose="020E0502030303020204" pitchFamily="34" charset="0"/>
              </a:rPr>
              <a:t>Embrace the PROMISES</a:t>
            </a:r>
            <a:r>
              <a:rPr lang="en-US" sz="2800" i="1" dirty="0">
                <a:latin typeface="Candara" panose="020E0502030303020204" pitchFamily="34" charset="0"/>
              </a:rPr>
              <a:t>: </a:t>
            </a:r>
            <a:r>
              <a:rPr lang="en-US" sz="2800" dirty="0">
                <a:latin typeface="Candara" panose="020E0502030303020204" pitchFamily="34" charset="0"/>
              </a:rPr>
              <a:t>of remission of sins and the hope of eternal life - Acts 2:38, 39</a:t>
            </a:r>
            <a:endParaRPr lang="en-US" sz="25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15</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5955322" y="1225059"/>
            <a:ext cx="3153139" cy="3673754"/>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dirty="0">
                <a:solidFill>
                  <a:srgbClr val="4141F1"/>
                </a:solidFill>
                <a:latin typeface="Candara" panose="020E0502030303020204" pitchFamily="34" charset="0"/>
              </a:rPr>
              <a:t>THE GOSPEL IS GOD’S </a:t>
            </a:r>
            <a:r>
              <a:rPr lang="en-US" sz="4400" b="1" i="1" u="sng" dirty="0">
                <a:solidFill>
                  <a:srgbClr val="FF0000"/>
                </a:solidFill>
                <a:latin typeface="Candara" panose="020E0502030303020204" pitchFamily="34" charset="0"/>
              </a:rPr>
              <a:t>POWER</a:t>
            </a:r>
            <a:r>
              <a:rPr lang="en-US" sz="4400" b="1" dirty="0">
                <a:solidFill>
                  <a:srgbClr val="4141F1"/>
                </a:solidFill>
                <a:latin typeface="Candara" panose="020E0502030303020204" pitchFamily="34" charset="0"/>
              </a:rPr>
              <a:t> TO SAVE THE SINNER</a:t>
            </a:r>
            <a:endParaRPr lang="en-US" sz="4400" b="1" i="1" u="sng" dirty="0">
              <a:solidFill>
                <a:srgbClr val="4141F1"/>
              </a:solidFill>
              <a:latin typeface="Candara" panose="020E0502030303020204" pitchFamily="34" charset="0"/>
            </a:endParaRPr>
          </a:p>
        </p:txBody>
      </p:sp>
    </p:spTree>
    <p:extLst>
      <p:ext uri="{BB962C8B-B14F-4D97-AF65-F5344CB8AC3E}">
        <p14:creationId xmlns:p14="http://schemas.microsoft.com/office/powerpoint/2010/main" val="3983685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86044" y="453357"/>
            <a:ext cx="5012788" cy="5513689"/>
          </a:xfrm>
        </p:spPr>
        <p:txBody>
          <a:bodyPr>
            <a:normAutofit/>
          </a:bodyPr>
          <a:lstStyle/>
          <a:p>
            <a:pPr algn="ctr"/>
            <a:r>
              <a:rPr lang="en-US" sz="3200" b="1" i="1" dirty="0">
                <a:latin typeface="Candara" panose="020E0502030303020204" pitchFamily="34" charset="0"/>
              </a:rPr>
              <a:t>“For I am not ashamed of the gospel of Christ: for it is the </a:t>
            </a:r>
            <a:r>
              <a:rPr lang="en-US" sz="3200" b="1" i="1" dirty="0">
                <a:solidFill>
                  <a:srgbClr val="FF0000"/>
                </a:solidFill>
                <a:latin typeface="Candara" panose="020E0502030303020204" pitchFamily="34" charset="0"/>
              </a:rPr>
              <a:t>power of God unto salvation</a:t>
            </a:r>
            <a:r>
              <a:rPr lang="en-US" sz="3200" b="1" i="1" dirty="0">
                <a:latin typeface="Candara" panose="020E0502030303020204" pitchFamily="34" charset="0"/>
              </a:rPr>
              <a:t> to </a:t>
            </a:r>
            <a:r>
              <a:rPr lang="en-US" sz="3200" b="1" i="1" u="sng" dirty="0">
                <a:latin typeface="Candara" panose="020E0502030303020204" pitchFamily="34" charset="0"/>
              </a:rPr>
              <a:t>every one that believeth</a:t>
            </a:r>
            <a:r>
              <a:rPr lang="en-US" sz="3200" b="1" i="1" dirty="0">
                <a:latin typeface="Candara" panose="020E0502030303020204" pitchFamily="34" charset="0"/>
              </a:rPr>
              <a:t>; to the Jew first, and also to the Greek. For therein is the righteousness of God revealed from faith to faith: as it is written, The just shall live by faith”</a:t>
            </a:r>
          </a:p>
          <a:p>
            <a:pPr algn="ctr"/>
            <a:r>
              <a:rPr lang="en-US" sz="3200" dirty="0">
                <a:latin typeface="Candara" panose="020E0502030303020204" pitchFamily="34" charset="0"/>
              </a:rPr>
              <a:t>(Romans 1:16, 17)</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16</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5955322" y="1225059"/>
            <a:ext cx="3153139" cy="3673754"/>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 </a:t>
            </a:r>
            <a:r>
              <a:rPr lang="en-US" sz="4400" b="1" dirty="0">
                <a:solidFill>
                  <a:srgbClr val="4141F1"/>
                </a:solidFill>
                <a:latin typeface="Candara" panose="020E0502030303020204" pitchFamily="34" charset="0"/>
              </a:rPr>
              <a:t>THE GOSPEL IS GOD’S </a:t>
            </a:r>
            <a:r>
              <a:rPr lang="en-US" sz="4400" b="1" i="1" u="sng" dirty="0">
                <a:solidFill>
                  <a:srgbClr val="FF0000"/>
                </a:solidFill>
                <a:latin typeface="Candara" panose="020E0502030303020204" pitchFamily="34" charset="0"/>
              </a:rPr>
              <a:t>POWER</a:t>
            </a:r>
            <a:r>
              <a:rPr lang="en-US" sz="4400" b="1" dirty="0">
                <a:solidFill>
                  <a:srgbClr val="4141F1"/>
                </a:solidFill>
                <a:latin typeface="Candara" panose="020E0502030303020204" pitchFamily="34" charset="0"/>
              </a:rPr>
              <a:t> TO SAVE THE SINNER</a:t>
            </a:r>
            <a:endParaRPr lang="en-US" sz="4400" b="1" i="1" u="sng" dirty="0">
              <a:solidFill>
                <a:srgbClr val="4141F1"/>
              </a:solidFill>
              <a:latin typeface="Candara" panose="020E0502030303020204" pitchFamily="34" charset="0"/>
            </a:endParaRPr>
          </a:p>
        </p:txBody>
      </p:sp>
    </p:spTree>
    <p:extLst>
      <p:ext uri="{BB962C8B-B14F-4D97-AF65-F5344CB8AC3E}">
        <p14:creationId xmlns:p14="http://schemas.microsoft.com/office/powerpoint/2010/main" val="3123158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0" y="667932"/>
            <a:ext cx="4930726" cy="5170157"/>
          </a:xfrm>
        </p:spPr>
        <p:txBody>
          <a:bodyPr>
            <a:normAutofit/>
          </a:bodyPr>
          <a:lstStyle/>
          <a:p>
            <a:pPr algn="ctr"/>
            <a:r>
              <a:rPr lang="en-US" sz="3600" b="1" i="1" dirty="0">
                <a:latin typeface="Candara" panose="020E0502030303020204" pitchFamily="34" charset="0"/>
              </a:rPr>
              <a:t>“…even </a:t>
            </a:r>
            <a:r>
              <a:rPr lang="en-US" sz="3600" b="1" i="1" dirty="0">
                <a:solidFill>
                  <a:srgbClr val="FF0000"/>
                </a:solidFill>
                <a:latin typeface="Candara" panose="020E0502030303020204" pitchFamily="34" charset="0"/>
              </a:rPr>
              <a:t>baptism doth also now save us </a:t>
            </a:r>
            <a:r>
              <a:rPr lang="en-US" sz="3600" b="1" i="1" dirty="0">
                <a:latin typeface="Candara" panose="020E0502030303020204" pitchFamily="34" charset="0"/>
              </a:rPr>
              <a:t>(not the putting away of the filth of the flesh, but the answer of a good conscience toward God,) by the resurrection of Jesus Christ”</a:t>
            </a:r>
          </a:p>
          <a:p>
            <a:pPr algn="ctr"/>
            <a:r>
              <a:rPr lang="en-US" sz="3600" dirty="0">
                <a:latin typeface="Candara" panose="020E0502030303020204" pitchFamily="34" charset="0"/>
              </a:rPr>
              <a:t>(1 Peter 3:21)</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17</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6056140" y="1143000"/>
            <a:ext cx="2813540" cy="317109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rgbClr val="4141F1"/>
                </a:solidFill>
                <a:latin typeface="Candara" panose="020E0502030303020204" pitchFamily="34" charset="0"/>
              </a:rPr>
              <a:t>WE ARE SAVED BY WATER WHEN WE OBEY GOD  </a:t>
            </a:r>
            <a:endParaRPr lang="en-US" sz="4400" b="1" i="1" u="sng" dirty="0">
              <a:solidFill>
                <a:srgbClr val="4141F1"/>
              </a:solidFill>
              <a:latin typeface="Candara" panose="020E0502030303020204" pitchFamily="34" charset="0"/>
            </a:endParaRPr>
          </a:p>
        </p:txBody>
      </p:sp>
    </p:spTree>
    <p:extLst>
      <p:ext uri="{BB962C8B-B14F-4D97-AF65-F5344CB8AC3E}">
        <p14:creationId xmlns:p14="http://schemas.microsoft.com/office/powerpoint/2010/main" val="24879160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6824-E302-194F-C897-17BD7AEC8B84}"/>
              </a:ext>
            </a:extLst>
          </p:cNvPr>
          <p:cNvSpPr>
            <a:spLocks noGrp="1"/>
          </p:cNvSpPr>
          <p:nvPr>
            <p:ph type="title"/>
          </p:nvPr>
        </p:nvSpPr>
        <p:spPr>
          <a:xfrm>
            <a:off x="5521570" y="1805355"/>
            <a:ext cx="3563815" cy="952796"/>
          </a:xfrm>
        </p:spPr>
        <p:txBody>
          <a:bodyPr/>
          <a:lstStyle/>
          <a:p>
            <a:pPr algn="ctr"/>
            <a:r>
              <a:rPr lang="en-US" sz="4600" b="1" dirty="0">
                <a:solidFill>
                  <a:srgbClr val="4141F1"/>
                </a:solidFill>
                <a:latin typeface="Candara" panose="020E0502030303020204" pitchFamily="34" charset="0"/>
              </a:rPr>
              <a:t>CONCLUSION</a:t>
            </a:r>
            <a:endParaRPr lang="en-US" sz="4600" b="1" i="1" u="sng" dirty="0">
              <a:solidFill>
                <a:srgbClr val="4141F1"/>
              </a:solidFill>
              <a:latin typeface="Candara" panose="020E0502030303020204" pitchFamily="34" charset="0"/>
            </a:endParaRPr>
          </a:p>
        </p:txBody>
      </p:sp>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58615" y="509954"/>
            <a:ext cx="5434818" cy="5785338"/>
          </a:xfrm>
        </p:spPr>
        <p:txBody>
          <a:bodyPr>
            <a:noAutofit/>
          </a:bodyPr>
          <a:lstStyle/>
          <a:p>
            <a:pPr algn="ctr"/>
            <a:r>
              <a:rPr lang="en-US" sz="4400" b="1" dirty="0">
                <a:latin typeface="Candara" panose="020E0502030303020204" pitchFamily="34" charset="0"/>
              </a:rPr>
              <a:t>We can profit from Naaman’s </a:t>
            </a:r>
            <a:r>
              <a:rPr lang="en-US" sz="4400" b="1" i="1" u="sng" dirty="0">
                <a:latin typeface="Candara" panose="020E0502030303020204" pitchFamily="34" charset="0"/>
              </a:rPr>
              <a:t>mistakes</a:t>
            </a:r>
            <a:r>
              <a:rPr lang="en-US" sz="4400" b="1" dirty="0">
                <a:latin typeface="Candara" panose="020E0502030303020204" pitchFamily="34" charset="0"/>
              </a:rPr>
              <a:t>!</a:t>
            </a:r>
          </a:p>
          <a:p>
            <a:pPr algn="ctr">
              <a:spcBef>
                <a:spcPts val="1200"/>
              </a:spcBef>
            </a:pPr>
            <a:r>
              <a:rPr lang="en-US" sz="4000" dirty="0">
                <a:latin typeface="Candara" panose="020E0502030303020204" pitchFamily="34" charset="0"/>
              </a:rPr>
              <a:t>and</a:t>
            </a:r>
          </a:p>
          <a:p>
            <a:pPr algn="ctr">
              <a:spcBef>
                <a:spcPts val="1200"/>
              </a:spcBef>
            </a:pPr>
            <a:r>
              <a:rPr lang="en-US" sz="4400" b="1" dirty="0">
                <a:latin typeface="Candara" panose="020E0502030303020204" pitchFamily="34" charset="0"/>
              </a:rPr>
              <a:t>We can profit from Naaman’s </a:t>
            </a:r>
            <a:r>
              <a:rPr lang="en-US" sz="4400" b="1" i="1" u="sng" dirty="0">
                <a:latin typeface="Candara" panose="020E0502030303020204" pitchFamily="34" charset="0"/>
              </a:rPr>
              <a:t>corrections</a:t>
            </a:r>
          </a:p>
          <a:p>
            <a:pPr algn="ctr">
              <a:spcBef>
                <a:spcPts val="1800"/>
              </a:spcBef>
            </a:pPr>
            <a:r>
              <a:rPr lang="en-US" sz="4400" b="1" dirty="0">
                <a:solidFill>
                  <a:srgbClr val="FF0000"/>
                </a:solidFill>
                <a:latin typeface="Candara" panose="020E0502030303020204" pitchFamily="34" charset="0"/>
              </a:rPr>
              <a:t>Obey God, without question or doubt!</a:t>
            </a:r>
          </a:p>
          <a:p>
            <a:pPr algn="ctr"/>
            <a:r>
              <a:rPr lang="en-US" sz="2000" b="1" dirty="0">
                <a:solidFill>
                  <a:schemeClr val="tx1">
                    <a:lumMod val="95000"/>
                    <a:lumOff val="5000"/>
                  </a:schemeClr>
                </a:solidFill>
                <a:latin typeface="Candara" panose="020E0502030303020204" pitchFamily="34" charset="0"/>
              </a:rPr>
              <a:t>John 15:3</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18</a:t>
            </a:fld>
            <a:endParaRPr lang="en-US" dirty="0"/>
          </a:p>
        </p:txBody>
      </p:sp>
    </p:spTree>
    <p:extLst>
      <p:ext uri="{BB962C8B-B14F-4D97-AF65-F5344CB8AC3E}">
        <p14:creationId xmlns:p14="http://schemas.microsoft.com/office/powerpoint/2010/main" val="3697110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30339" y="1590186"/>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30339" y="376907"/>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05128" y="65361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432053" y="484094"/>
            <a:ext cx="4876965" cy="896650"/>
          </a:xfrm>
        </p:spPr>
        <p:txBody>
          <a:bodyPr/>
          <a:lstStyle/>
          <a:p>
            <a:r>
              <a:rPr lang="en-US" sz="5400" b="1" dirty="0">
                <a:latin typeface="Candara" panose="020E0502030303020204" pitchFamily="34" charset="0"/>
              </a:rPr>
              <a:t>INTRODUCTION</a:t>
            </a:r>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2</a:t>
            </a:fld>
            <a:endParaRPr lang="en-US" dirty="0"/>
          </a:p>
        </p:txBody>
      </p:sp>
      <p:sp>
        <p:nvSpPr>
          <p:cNvPr id="6" name="Text Placeholder 5">
            <a:extLst>
              <a:ext uri="{FF2B5EF4-FFF2-40B4-BE49-F238E27FC236}">
                <a16:creationId xmlns:a16="http://schemas.microsoft.com/office/drawing/2014/main" id="{F4670842-F4E6-6AFC-7D3C-2AE088FCF0B9}"/>
              </a:ext>
            </a:extLst>
          </p:cNvPr>
          <p:cNvSpPr>
            <a:spLocks noGrp="1"/>
          </p:cNvSpPr>
          <p:nvPr>
            <p:ph type="body" sz="half" idx="2"/>
          </p:nvPr>
        </p:nvSpPr>
        <p:spPr>
          <a:xfrm>
            <a:off x="432053" y="1380744"/>
            <a:ext cx="8279894" cy="4637657"/>
          </a:xfrm>
        </p:spPr>
        <p:txBody>
          <a:bodyPr>
            <a:normAutofit/>
          </a:bodyPr>
          <a:lstStyle/>
          <a:p>
            <a:r>
              <a:rPr lang="en-US" sz="3600" b="1" dirty="0">
                <a:latin typeface="Candara" panose="020E0502030303020204" pitchFamily="34" charset="0"/>
              </a:rPr>
              <a:t>Naaman is described as a notable man</a:t>
            </a:r>
            <a:r>
              <a:rPr lang="en-US" sz="3600" dirty="0">
                <a:latin typeface="Candara" panose="020E0502030303020204" pitchFamily="34" charset="0"/>
              </a:rPr>
              <a:t> (1)</a:t>
            </a:r>
          </a:p>
          <a:p>
            <a:pPr marL="457200" indent="-457200">
              <a:spcBef>
                <a:spcPts val="600"/>
              </a:spcBef>
              <a:buFont typeface="Wingdings" panose="05000000000000000000" pitchFamily="2" charset="2"/>
              <a:buChar char="§"/>
            </a:pPr>
            <a:r>
              <a:rPr lang="en-US" sz="3200" b="1" i="1" dirty="0">
                <a:latin typeface="Candara" panose="020E0502030303020204" pitchFamily="34" charset="0"/>
              </a:rPr>
              <a:t>“He was commander of the army of the King of Syria”</a:t>
            </a:r>
          </a:p>
          <a:p>
            <a:pPr marL="457200" indent="-457200">
              <a:spcBef>
                <a:spcPts val="1200"/>
              </a:spcBef>
              <a:buFont typeface="Wingdings" panose="05000000000000000000" pitchFamily="2" charset="2"/>
              <a:buChar char="§"/>
            </a:pPr>
            <a:r>
              <a:rPr lang="en-US" sz="3200" b="1" i="1" dirty="0">
                <a:latin typeface="Candara" panose="020E0502030303020204" pitchFamily="34" charset="0"/>
              </a:rPr>
              <a:t>“He was great and honorable man in the eyes of his master” </a:t>
            </a:r>
          </a:p>
          <a:p>
            <a:pPr marL="457200" indent="-457200">
              <a:spcBef>
                <a:spcPts val="1200"/>
              </a:spcBef>
              <a:buFont typeface="Wingdings" panose="05000000000000000000" pitchFamily="2" charset="2"/>
              <a:buChar char="§"/>
            </a:pPr>
            <a:r>
              <a:rPr lang="en-US" sz="3200" b="1" i="1" dirty="0">
                <a:latin typeface="Candara" panose="020E0502030303020204" pitchFamily="34" charset="0"/>
              </a:rPr>
              <a:t>“By him the Lord had given victory to Syria”</a:t>
            </a:r>
            <a:r>
              <a:rPr lang="en-US" sz="3200" dirty="0">
                <a:latin typeface="Candara" panose="020E0502030303020204" pitchFamily="34" charset="0"/>
              </a:rPr>
              <a:t> </a:t>
            </a:r>
          </a:p>
          <a:p>
            <a:pPr marL="457200" indent="-457200">
              <a:spcBef>
                <a:spcPts val="1200"/>
              </a:spcBef>
              <a:buFont typeface="Wingdings" panose="05000000000000000000" pitchFamily="2" charset="2"/>
              <a:buChar char="§"/>
            </a:pPr>
            <a:r>
              <a:rPr lang="en-US" sz="3200" b="1" i="1" dirty="0">
                <a:latin typeface="Candara" panose="020E0502030303020204" pitchFamily="34" charset="0"/>
              </a:rPr>
              <a:t>“He was a mighty man of valor”</a:t>
            </a:r>
          </a:p>
        </p:txBody>
      </p:sp>
    </p:spTree>
    <p:extLst>
      <p:ext uri="{BB962C8B-B14F-4D97-AF65-F5344CB8AC3E}">
        <p14:creationId xmlns:p14="http://schemas.microsoft.com/office/powerpoint/2010/main" val="3435077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432053" y="484094"/>
            <a:ext cx="4876965" cy="896650"/>
          </a:xfrm>
        </p:spPr>
        <p:txBody>
          <a:bodyPr/>
          <a:lstStyle/>
          <a:p>
            <a:r>
              <a:rPr lang="en-US" sz="5400" b="1" dirty="0">
                <a:latin typeface="Candara" panose="020E0502030303020204" pitchFamily="34" charset="0"/>
              </a:rPr>
              <a:t>INTRODUCTION</a:t>
            </a:r>
          </a:p>
        </p:txBody>
      </p:sp>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3</a:t>
            </a:fld>
            <a:endParaRPr lang="en-US" dirty="0"/>
          </a:p>
        </p:txBody>
      </p:sp>
      <p:sp>
        <p:nvSpPr>
          <p:cNvPr id="6" name="Text Placeholder 5">
            <a:extLst>
              <a:ext uri="{FF2B5EF4-FFF2-40B4-BE49-F238E27FC236}">
                <a16:creationId xmlns:a16="http://schemas.microsoft.com/office/drawing/2014/main" id="{F4670842-F4E6-6AFC-7D3C-2AE088FCF0B9}"/>
              </a:ext>
            </a:extLst>
          </p:cNvPr>
          <p:cNvSpPr>
            <a:spLocks noGrp="1"/>
          </p:cNvSpPr>
          <p:nvPr>
            <p:ph type="body" sz="half" idx="2"/>
          </p:nvPr>
        </p:nvSpPr>
        <p:spPr>
          <a:xfrm>
            <a:off x="432053" y="1380744"/>
            <a:ext cx="8376281" cy="4993162"/>
          </a:xfrm>
        </p:spPr>
        <p:txBody>
          <a:bodyPr>
            <a:normAutofit lnSpcReduction="10000"/>
          </a:bodyPr>
          <a:lstStyle/>
          <a:p>
            <a:r>
              <a:rPr lang="en-US" sz="3600" b="1" dirty="0">
                <a:latin typeface="Candara" panose="020E0502030303020204" pitchFamily="34" charset="0"/>
              </a:rPr>
              <a:t>Naaman is described as a man with several serious problems…</a:t>
            </a:r>
          </a:p>
          <a:p>
            <a:pPr marL="457200" indent="-457200">
              <a:spcBef>
                <a:spcPts val="600"/>
              </a:spcBef>
              <a:buFont typeface="Wingdings" panose="05000000000000000000" pitchFamily="2" charset="2"/>
              <a:buChar char="§"/>
            </a:pPr>
            <a:r>
              <a:rPr lang="en-US" sz="3200" b="1" dirty="0">
                <a:latin typeface="Candara" panose="020E0502030303020204" pitchFamily="34" charset="0"/>
              </a:rPr>
              <a:t>He was a leper </a:t>
            </a:r>
            <a:r>
              <a:rPr lang="en-US" sz="3200" b="1" i="1" dirty="0">
                <a:latin typeface="Candara" panose="020E0502030303020204" pitchFamily="34" charset="0"/>
              </a:rPr>
              <a:t>- </a:t>
            </a:r>
            <a:r>
              <a:rPr lang="en-US" sz="3200" dirty="0">
                <a:latin typeface="Candara" panose="020E0502030303020204" pitchFamily="34" charset="0"/>
              </a:rPr>
              <a:t>as with sin - a problem that position, power or might cannot cleanse!</a:t>
            </a:r>
          </a:p>
          <a:p>
            <a:pPr marL="457200" indent="-457200">
              <a:spcBef>
                <a:spcPts val="1200"/>
              </a:spcBef>
              <a:buFont typeface="Wingdings" panose="05000000000000000000" pitchFamily="2" charset="2"/>
              <a:buChar char="§"/>
            </a:pPr>
            <a:r>
              <a:rPr lang="en-US" sz="3200" b="1" dirty="0">
                <a:latin typeface="Candara" panose="020E0502030303020204" pitchFamily="34" charset="0"/>
              </a:rPr>
              <a:t>He was a Syrian infected with pride </a:t>
            </a:r>
            <a:r>
              <a:rPr lang="en-US" sz="3200" dirty="0">
                <a:latin typeface="Candara" panose="020E0502030303020204" pitchFamily="34" charset="0"/>
              </a:rPr>
              <a:t>- a problem he had to overcome before he could be cleansed of his leprosy!</a:t>
            </a:r>
          </a:p>
          <a:p>
            <a:pPr>
              <a:spcBef>
                <a:spcPts val="1200"/>
              </a:spcBef>
            </a:pPr>
            <a:r>
              <a:rPr lang="en-US" sz="3600" b="1" dirty="0">
                <a:latin typeface="Candara" panose="020E0502030303020204" pitchFamily="34" charset="0"/>
              </a:rPr>
              <a:t>Naaman made </a:t>
            </a:r>
            <a:r>
              <a:rPr lang="en-US" sz="3600" b="1" i="1" u="sng" dirty="0">
                <a:latin typeface="Candara" panose="020E0502030303020204" pitchFamily="34" charset="0"/>
              </a:rPr>
              <a:t>mistakes</a:t>
            </a:r>
            <a:r>
              <a:rPr lang="en-US" sz="3600" b="1" dirty="0">
                <a:latin typeface="Candara" panose="020E0502030303020204" pitchFamily="34" charset="0"/>
              </a:rPr>
              <a:t> and </a:t>
            </a:r>
            <a:r>
              <a:rPr lang="en-US" sz="3600" b="1" i="1" u="sng" dirty="0">
                <a:latin typeface="Candara" panose="020E0502030303020204" pitchFamily="34" charset="0"/>
              </a:rPr>
              <a:t>corrections </a:t>
            </a:r>
            <a:r>
              <a:rPr lang="en-US" sz="3600" b="1" dirty="0">
                <a:latin typeface="Candara" panose="020E0502030303020204" pitchFamily="34" charset="0"/>
              </a:rPr>
              <a:t>that we can learn from</a:t>
            </a:r>
          </a:p>
        </p:txBody>
      </p:sp>
    </p:spTree>
    <p:extLst>
      <p:ext uri="{BB962C8B-B14F-4D97-AF65-F5344CB8AC3E}">
        <p14:creationId xmlns:p14="http://schemas.microsoft.com/office/powerpoint/2010/main" val="743483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9873-F740-199C-94F7-91E832711F87}"/>
              </a:ext>
            </a:extLst>
          </p:cNvPr>
          <p:cNvSpPr>
            <a:spLocks noGrp="1"/>
          </p:cNvSpPr>
          <p:nvPr>
            <p:ph type="title"/>
          </p:nvPr>
        </p:nvSpPr>
        <p:spPr>
          <a:xfrm>
            <a:off x="485775" y="1258264"/>
            <a:ext cx="4672148" cy="2399336"/>
          </a:xfrm>
        </p:spPr>
        <p:txBody>
          <a:bodyPr/>
          <a:lstStyle/>
          <a:p>
            <a:r>
              <a:rPr lang="en-US" sz="6000" b="1" dirty="0">
                <a:solidFill>
                  <a:schemeClr val="bg2"/>
                </a:solidFill>
                <a:latin typeface="Candara" panose="020E0502030303020204" pitchFamily="34" charset="0"/>
              </a:rPr>
              <a:t>NAAMAN’S MISTAKES</a:t>
            </a:r>
          </a:p>
        </p:txBody>
      </p:sp>
      <p:sp>
        <p:nvSpPr>
          <p:cNvPr id="3" name="Content Placeholder 2">
            <a:extLst>
              <a:ext uri="{FF2B5EF4-FFF2-40B4-BE49-F238E27FC236}">
                <a16:creationId xmlns:a16="http://schemas.microsoft.com/office/drawing/2014/main" id="{F83CC633-9F75-C8D7-CD9D-5706EC74981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5157653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1" y="286186"/>
            <a:ext cx="5003735" cy="6016572"/>
          </a:xfrm>
        </p:spPr>
        <p:txBody>
          <a:bodyPr>
            <a:normAutofit lnSpcReduction="10000"/>
          </a:bodyPr>
          <a:lstStyle/>
          <a:p>
            <a:r>
              <a:rPr lang="en-US" sz="3200" b="1" dirty="0">
                <a:latin typeface="Candara" panose="020E0502030303020204" pitchFamily="34" charset="0"/>
              </a:rPr>
              <a:t>The maiden pointed him to the prophet in Israel </a:t>
            </a:r>
            <a:r>
              <a:rPr lang="en-US" sz="3200" dirty="0">
                <a:latin typeface="Candara" panose="020E0502030303020204" pitchFamily="34" charset="0"/>
              </a:rPr>
              <a:t>(2-4)</a:t>
            </a:r>
          </a:p>
          <a:p>
            <a:pPr>
              <a:spcBef>
                <a:spcPts val="1200"/>
              </a:spcBef>
            </a:pPr>
            <a:r>
              <a:rPr lang="en-US" sz="3200" b="1" dirty="0">
                <a:latin typeface="Candara" panose="020E0502030303020204" pitchFamily="34" charset="0"/>
              </a:rPr>
              <a:t>The king pointed him to the king of Israel </a:t>
            </a:r>
            <a:r>
              <a:rPr lang="en-US" sz="3200" dirty="0">
                <a:latin typeface="Candara" panose="020E0502030303020204" pitchFamily="34" charset="0"/>
              </a:rPr>
              <a:t>(5-7)</a:t>
            </a:r>
          </a:p>
          <a:p>
            <a:pPr marL="457200" indent="-457200">
              <a:spcBef>
                <a:spcPts val="1200"/>
              </a:spcBef>
              <a:buFont typeface="Wingdings" panose="05000000000000000000" pitchFamily="2" charset="2"/>
              <a:buChar char="§"/>
            </a:pPr>
            <a:r>
              <a:rPr lang="en-US" sz="2800" dirty="0">
                <a:latin typeface="Candara" panose="020E0502030303020204" pitchFamily="34" charset="0"/>
              </a:rPr>
              <a:t>Many think the high and mighty have all the answers</a:t>
            </a:r>
          </a:p>
          <a:p>
            <a:pPr marL="800100" lvl="1" indent="-457200">
              <a:spcBef>
                <a:spcPts val="400"/>
              </a:spcBef>
              <a:buFont typeface="Wingdings" panose="05000000000000000000" pitchFamily="2" charset="2"/>
              <a:buChar char="§"/>
            </a:pPr>
            <a:r>
              <a:rPr lang="en-US" sz="2600" dirty="0">
                <a:latin typeface="Candara" panose="020E0502030303020204" pitchFamily="34" charset="0"/>
              </a:rPr>
              <a:t>1 Corinthians 1:26-2:4</a:t>
            </a:r>
          </a:p>
          <a:p>
            <a:pPr marL="457200" indent="-457200">
              <a:spcBef>
                <a:spcPts val="600"/>
              </a:spcBef>
              <a:buFont typeface="Wingdings" panose="05000000000000000000" pitchFamily="2" charset="2"/>
              <a:buChar char="§"/>
            </a:pPr>
            <a:r>
              <a:rPr lang="en-US" sz="2900" dirty="0">
                <a:latin typeface="Candara" panose="020E0502030303020204" pitchFamily="34" charset="0"/>
              </a:rPr>
              <a:t>Many look anywhere and everywhere except the inspired word of God </a:t>
            </a:r>
          </a:p>
          <a:p>
            <a:pPr marL="800100" lvl="1" indent="-457200">
              <a:spcBef>
                <a:spcPts val="500"/>
              </a:spcBef>
              <a:buFont typeface="Wingdings" panose="05000000000000000000" pitchFamily="2" charset="2"/>
              <a:buChar char="§"/>
            </a:pPr>
            <a:r>
              <a:rPr lang="en-US" sz="2600" dirty="0">
                <a:latin typeface="Candara" panose="020E0502030303020204" pitchFamily="34" charset="0"/>
              </a:rPr>
              <a:t>2 Timothy 3:14-17</a:t>
            </a:r>
          </a:p>
          <a:p>
            <a:pPr marL="800100" lvl="1" indent="-457200">
              <a:spcBef>
                <a:spcPts val="600"/>
              </a:spcBef>
              <a:buFont typeface="Wingdings" panose="05000000000000000000" pitchFamily="2" charset="2"/>
              <a:buChar char="§"/>
            </a:pPr>
            <a:r>
              <a:rPr lang="en-US" sz="2600" dirty="0">
                <a:latin typeface="Candara" panose="020E0502030303020204" pitchFamily="34" charset="0"/>
              </a:rPr>
              <a:t>Proverbs 14:12; 16:9; 19:21</a:t>
            </a:r>
          </a:p>
          <a:p>
            <a:pPr marL="800100" lvl="1" indent="-457200">
              <a:spcBef>
                <a:spcPts val="600"/>
              </a:spcBef>
              <a:buFont typeface="Wingdings" panose="05000000000000000000" pitchFamily="2" charset="2"/>
              <a:buChar char="§"/>
            </a:pPr>
            <a:r>
              <a:rPr lang="en-US" sz="2600" dirty="0">
                <a:latin typeface="Candara" panose="020E0502030303020204" pitchFamily="34" charset="0"/>
              </a:rPr>
              <a:t>Jeremiah 10:23 </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5</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6140824" y="1412112"/>
            <a:ext cx="2768346" cy="309984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NAAMAN WENT </a:t>
            </a:r>
          </a:p>
          <a:p>
            <a:pPr algn="ctr"/>
            <a:r>
              <a:rPr lang="en-US" sz="4400" b="1" i="1" u="sng" dirty="0">
                <a:solidFill>
                  <a:srgbClr val="4141F1"/>
                </a:solidFill>
                <a:latin typeface="Candara" panose="020E0502030303020204" pitchFamily="34" charset="0"/>
              </a:rPr>
              <a:t>TO THE WRONG PERSON</a:t>
            </a:r>
          </a:p>
        </p:txBody>
      </p:sp>
    </p:spTree>
    <p:extLst>
      <p:ext uri="{BB962C8B-B14F-4D97-AF65-F5344CB8AC3E}">
        <p14:creationId xmlns:p14="http://schemas.microsoft.com/office/powerpoint/2010/main" val="3774507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1" y="204125"/>
            <a:ext cx="5003735" cy="6372522"/>
          </a:xfrm>
        </p:spPr>
        <p:txBody>
          <a:bodyPr>
            <a:normAutofit fontScale="92500" lnSpcReduction="10000"/>
          </a:bodyPr>
          <a:lstStyle/>
          <a:p>
            <a:pPr>
              <a:lnSpc>
                <a:spcPct val="110000"/>
              </a:lnSpc>
            </a:pPr>
            <a:r>
              <a:rPr lang="en-US" sz="3200" b="1" dirty="0">
                <a:latin typeface="Candara" panose="020E0502030303020204" pitchFamily="34" charset="0"/>
              </a:rPr>
              <a:t>He had an attitude of pride and prejudice </a:t>
            </a:r>
            <a:r>
              <a:rPr lang="en-US" sz="3200" dirty="0">
                <a:latin typeface="Candara" panose="020E0502030303020204" pitchFamily="34" charset="0"/>
              </a:rPr>
              <a:t>(11-12)</a:t>
            </a:r>
          </a:p>
          <a:p>
            <a:pPr>
              <a:lnSpc>
                <a:spcPct val="110000"/>
              </a:lnSpc>
              <a:spcBef>
                <a:spcPts val="600"/>
              </a:spcBef>
            </a:pPr>
            <a:r>
              <a:rPr lang="en-US" sz="3200" b="1" dirty="0">
                <a:latin typeface="Candara" panose="020E0502030303020204" pitchFamily="34" charset="0"/>
              </a:rPr>
              <a:t>He became enraged when Elisha did not heal him like he thought he should  be healed </a:t>
            </a:r>
            <a:r>
              <a:rPr lang="en-US" sz="3200" dirty="0">
                <a:latin typeface="Candara" panose="020E0502030303020204" pitchFamily="34" charset="0"/>
              </a:rPr>
              <a:t>(11)</a:t>
            </a:r>
          </a:p>
          <a:p>
            <a:pPr marL="457200" indent="-457200">
              <a:spcBef>
                <a:spcPts val="600"/>
              </a:spcBef>
              <a:buFont typeface="Wingdings" panose="05000000000000000000" pitchFamily="2" charset="2"/>
              <a:buChar char="§"/>
            </a:pPr>
            <a:r>
              <a:rPr lang="en-US" sz="2800" dirty="0">
                <a:latin typeface="Candara" panose="020E0502030303020204" pitchFamily="34" charset="0"/>
              </a:rPr>
              <a:t>Many want to be saved and serve God their way rather than the Lord’s way</a:t>
            </a:r>
          </a:p>
          <a:p>
            <a:pPr marL="800100" lvl="1" indent="-457200">
              <a:spcBef>
                <a:spcPts val="0"/>
              </a:spcBef>
              <a:buFont typeface="Wingdings" panose="05000000000000000000" pitchFamily="2" charset="2"/>
              <a:buChar char="§"/>
            </a:pPr>
            <a:r>
              <a:rPr lang="en-US" sz="2500" dirty="0">
                <a:latin typeface="Candara" panose="020E0502030303020204" pitchFamily="34" charset="0"/>
              </a:rPr>
              <a:t>Matthew 7:21-23, 24-27 </a:t>
            </a:r>
            <a:endParaRPr lang="en-US" sz="2000" dirty="0">
              <a:latin typeface="Candara" panose="020E0502030303020204" pitchFamily="34" charset="0"/>
            </a:endParaRPr>
          </a:p>
          <a:p>
            <a:pPr marL="457200" indent="-457200">
              <a:spcBef>
                <a:spcPts val="600"/>
              </a:spcBef>
              <a:buFont typeface="Wingdings" panose="05000000000000000000" pitchFamily="2" charset="2"/>
              <a:buChar char="§"/>
            </a:pPr>
            <a:r>
              <a:rPr lang="en-US" sz="2800" dirty="0">
                <a:latin typeface="Candara" panose="020E0502030303020204" pitchFamily="34" charset="0"/>
              </a:rPr>
              <a:t>Many are </a:t>
            </a:r>
            <a:r>
              <a:rPr lang="en-US" sz="2800" i="1" u="sng" dirty="0">
                <a:latin typeface="Candara" panose="020E0502030303020204" pitchFamily="34" charset="0"/>
              </a:rPr>
              <a:t>offended</a:t>
            </a:r>
            <a:r>
              <a:rPr lang="en-US" sz="2800" dirty="0">
                <a:latin typeface="Candara" panose="020E0502030303020204" pitchFamily="34" charset="0"/>
              </a:rPr>
              <a:t> when the Bible answer does not conform to their prejudices</a:t>
            </a:r>
          </a:p>
          <a:p>
            <a:pPr marL="800100" lvl="1" indent="-457200">
              <a:spcBef>
                <a:spcPts val="0"/>
              </a:spcBef>
              <a:buFont typeface="Wingdings" panose="05000000000000000000" pitchFamily="2" charset="2"/>
              <a:buChar char="§"/>
            </a:pPr>
            <a:r>
              <a:rPr lang="en-US" sz="2500" dirty="0">
                <a:latin typeface="Candara" panose="020E0502030303020204" pitchFamily="34" charset="0"/>
              </a:rPr>
              <a:t>Matthew 15:7-14; Rom. 10:1-4</a:t>
            </a:r>
          </a:p>
          <a:p>
            <a:pPr marL="800100" lvl="1" indent="-457200">
              <a:spcBef>
                <a:spcPts val="0"/>
              </a:spcBef>
              <a:buFont typeface="Wingdings" panose="05000000000000000000" pitchFamily="2" charset="2"/>
              <a:buChar char="§"/>
            </a:pPr>
            <a:r>
              <a:rPr lang="en-US" sz="2500" dirty="0">
                <a:latin typeface="Candara" panose="020E0502030303020204" pitchFamily="34" charset="0"/>
              </a:rPr>
              <a:t>Titus 2:7-14</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6</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6140824" y="1412112"/>
            <a:ext cx="2768346" cy="309984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NAAMAN WENT </a:t>
            </a:r>
          </a:p>
          <a:p>
            <a:pPr algn="ctr"/>
            <a:r>
              <a:rPr lang="en-US" sz="4400" b="1" i="1" u="sng" dirty="0">
                <a:solidFill>
                  <a:srgbClr val="4141F1"/>
                </a:solidFill>
                <a:latin typeface="Candara" panose="020E0502030303020204" pitchFamily="34" charset="0"/>
              </a:rPr>
              <a:t>WITH THE WRONG</a:t>
            </a:r>
          </a:p>
          <a:p>
            <a:pPr algn="ctr"/>
            <a:r>
              <a:rPr lang="en-US" sz="4400" b="1" i="1" u="sng" dirty="0">
                <a:solidFill>
                  <a:srgbClr val="4141F1"/>
                </a:solidFill>
                <a:latin typeface="Candara" panose="020E0502030303020204" pitchFamily="34" charset="0"/>
              </a:rPr>
              <a:t>ATTITUDE</a:t>
            </a:r>
          </a:p>
        </p:txBody>
      </p:sp>
    </p:spTree>
    <p:extLst>
      <p:ext uri="{BB962C8B-B14F-4D97-AF65-F5344CB8AC3E}">
        <p14:creationId xmlns:p14="http://schemas.microsoft.com/office/powerpoint/2010/main" val="25534165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1" y="286186"/>
            <a:ext cx="5177355" cy="6016572"/>
          </a:xfrm>
        </p:spPr>
        <p:txBody>
          <a:bodyPr>
            <a:normAutofit/>
          </a:bodyPr>
          <a:lstStyle/>
          <a:p>
            <a:r>
              <a:rPr lang="en-US" sz="3200" b="1" dirty="0">
                <a:latin typeface="Candara" panose="020E0502030303020204" pitchFamily="34" charset="0"/>
              </a:rPr>
              <a:t>He considered the rivers of his country better than all the rivers of the Lord country </a:t>
            </a:r>
            <a:r>
              <a:rPr lang="en-US" sz="3200" dirty="0">
                <a:latin typeface="Candara" panose="020E0502030303020204" pitchFamily="34" charset="0"/>
              </a:rPr>
              <a:t>(12)</a:t>
            </a:r>
          </a:p>
          <a:p>
            <a:pPr marL="457200" indent="-457200">
              <a:spcBef>
                <a:spcPts val="600"/>
              </a:spcBef>
              <a:buFont typeface="Wingdings" panose="05000000000000000000" pitchFamily="2" charset="2"/>
              <a:buChar char="§"/>
            </a:pPr>
            <a:r>
              <a:rPr lang="en-US" sz="2800" dirty="0">
                <a:latin typeface="Candara" panose="020E0502030303020204" pitchFamily="34" charset="0"/>
              </a:rPr>
              <a:t>Why was one </a:t>
            </a:r>
            <a:r>
              <a:rPr lang="en-US" sz="2800" b="1" i="1" dirty="0">
                <a:latin typeface="Candara" panose="020E0502030303020204" pitchFamily="34" charset="0"/>
              </a:rPr>
              <a:t>river</a:t>
            </a:r>
            <a:r>
              <a:rPr lang="en-US" sz="2800" dirty="0">
                <a:latin typeface="Candara" panose="020E0502030303020204" pitchFamily="34" charset="0"/>
              </a:rPr>
              <a:t> not good as another for Naaman?</a:t>
            </a:r>
          </a:p>
          <a:p>
            <a:pPr marL="457200" indent="-457200">
              <a:spcBef>
                <a:spcPts val="600"/>
              </a:spcBef>
              <a:buFont typeface="Wingdings" panose="05000000000000000000" pitchFamily="2" charset="2"/>
              <a:buChar char="§"/>
            </a:pPr>
            <a:r>
              <a:rPr lang="en-US" sz="2800" dirty="0">
                <a:latin typeface="Candara" panose="020E0502030303020204" pitchFamily="34" charset="0"/>
              </a:rPr>
              <a:t>Why was one</a:t>
            </a:r>
            <a:r>
              <a:rPr lang="en-US" sz="2800" b="1" i="1" dirty="0">
                <a:latin typeface="Candara" panose="020E0502030303020204" pitchFamily="34" charset="0"/>
              </a:rPr>
              <a:t> fire </a:t>
            </a:r>
            <a:r>
              <a:rPr lang="en-US" sz="2800" dirty="0">
                <a:latin typeface="Candara" panose="020E0502030303020204" pitchFamily="34" charset="0"/>
              </a:rPr>
              <a:t>not good as another for Nadab and Abihu? </a:t>
            </a:r>
          </a:p>
          <a:p>
            <a:pPr marL="800100" lvl="1" indent="-457200">
              <a:spcBef>
                <a:spcPts val="0"/>
              </a:spcBef>
              <a:buFont typeface="Wingdings" panose="05000000000000000000" pitchFamily="2" charset="2"/>
              <a:buChar char="§"/>
            </a:pPr>
            <a:r>
              <a:rPr lang="en-US" sz="2600" dirty="0">
                <a:latin typeface="Candara" panose="020E0502030303020204" pitchFamily="34" charset="0"/>
              </a:rPr>
              <a:t>Leviticus 10:1-4</a:t>
            </a:r>
          </a:p>
          <a:p>
            <a:pPr marL="457200" indent="-457200">
              <a:spcBef>
                <a:spcPts val="600"/>
              </a:spcBef>
              <a:buFont typeface="Wingdings" panose="05000000000000000000" pitchFamily="2" charset="2"/>
              <a:buChar char="§"/>
            </a:pPr>
            <a:r>
              <a:rPr lang="en-US" sz="2800" dirty="0">
                <a:latin typeface="Candara" panose="020E0502030303020204" pitchFamily="34" charset="0"/>
              </a:rPr>
              <a:t>Why was one</a:t>
            </a:r>
            <a:r>
              <a:rPr lang="en-US" sz="2800" b="1" i="1" dirty="0">
                <a:latin typeface="Candara" panose="020E0502030303020204" pitchFamily="34" charset="0"/>
              </a:rPr>
              <a:t> tribe </a:t>
            </a:r>
            <a:r>
              <a:rPr lang="en-US" sz="2800" dirty="0">
                <a:latin typeface="Candara" panose="020E0502030303020204" pitchFamily="34" charset="0"/>
              </a:rPr>
              <a:t>not good as another for the priesthood of Israel? - Hebrews 7:12-24</a:t>
            </a:r>
          </a:p>
          <a:p>
            <a:pPr marL="457200" indent="-457200">
              <a:buFont typeface="Wingdings" panose="05000000000000000000" pitchFamily="2" charset="2"/>
              <a:buChar char="§"/>
            </a:pPr>
            <a:endParaRPr lang="en-US" sz="32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7</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6140824" y="1412112"/>
            <a:ext cx="2768346" cy="309984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NAAMAN WENT </a:t>
            </a:r>
          </a:p>
          <a:p>
            <a:pPr algn="ctr"/>
            <a:r>
              <a:rPr lang="en-US" sz="4400" b="1" i="1" u="sng" dirty="0">
                <a:solidFill>
                  <a:srgbClr val="4141F1"/>
                </a:solidFill>
                <a:latin typeface="Candara" panose="020E0502030303020204" pitchFamily="34" charset="0"/>
              </a:rPr>
              <a:t>WITH THE WRONG</a:t>
            </a:r>
          </a:p>
          <a:p>
            <a:pPr algn="ctr"/>
            <a:r>
              <a:rPr lang="en-US" sz="4400" b="1" i="1" u="sng" dirty="0">
                <a:solidFill>
                  <a:srgbClr val="4141F1"/>
                </a:solidFill>
                <a:latin typeface="Candara" panose="020E0502030303020204" pitchFamily="34" charset="0"/>
              </a:rPr>
              <a:t>ATTITUDE</a:t>
            </a:r>
          </a:p>
        </p:txBody>
      </p:sp>
    </p:spTree>
    <p:extLst>
      <p:ext uri="{BB962C8B-B14F-4D97-AF65-F5344CB8AC3E}">
        <p14:creationId xmlns:p14="http://schemas.microsoft.com/office/powerpoint/2010/main" val="26996816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1" y="286186"/>
            <a:ext cx="5177355" cy="6016572"/>
          </a:xfrm>
        </p:spPr>
        <p:txBody>
          <a:bodyPr>
            <a:normAutofit/>
          </a:bodyPr>
          <a:lstStyle/>
          <a:p>
            <a:r>
              <a:rPr lang="en-US" sz="3200" b="1" dirty="0">
                <a:latin typeface="Candara" panose="020E0502030303020204" pitchFamily="34" charset="0"/>
              </a:rPr>
              <a:t>He considered the rivers of his country better than all the rivers of the Lord country </a:t>
            </a:r>
            <a:r>
              <a:rPr lang="en-US" sz="3200" dirty="0">
                <a:latin typeface="Candara" panose="020E0502030303020204" pitchFamily="34" charset="0"/>
              </a:rPr>
              <a:t>(12)</a:t>
            </a:r>
          </a:p>
          <a:p>
            <a:pPr marL="457200" indent="-457200">
              <a:spcBef>
                <a:spcPts val="600"/>
              </a:spcBef>
              <a:buFont typeface="Wingdings" panose="05000000000000000000" pitchFamily="2" charset="2"/>
              <a:buChar char="§"/>
            </a:pPr>
            <a:r>
              <a:rPr lang="en-US" sz="2800" dirty="0">
                <a:latin typeface="Candara" panose="020E0502030303020204" pitchFamily="34" charset="0"/>
              </a:rPr>
              <a:t>Why is one </a:t>
            </a:r>
            <a:r>
              <a:rPr lang="en-US" sz="2800" b="1" i="1" dirty="0">
                <a:latin typeface="Candara" panose="020E0502030303020204" pitchFamily="34" charset="0"/>
              </a:rPr>
              <a:t>music</a:t>
            </a:r>
            <a:r>
              <a:rPr lang="en-US" sz="2800" dirty="0">
                <a:latin typeface="Candara" panose="020E0502030303020204" pitchFamily="34" charset="0"/>
              </a:rPr>
              <a:t> not good as another for us? </a:t>
            </a:r>
          </a:p>
          <a:p>
            <a:pPr marL="800100" lvl="1" indent="-457200">
              <a:buFont typeface="Wingdings" panose="05000000000000000000" pitchFamily="2" charset="2"/>
              <a:buChar char="§"/>
            </a:pPr>
            <a:r>
              <a:rPr lang="en-US" sz="2600" dirty="0">
                <a:latin typeface="Candara" panose="020E0502030303020204" pitchFamily="34" charset="0"/>
              </a:rPr>
              <a:t>Colossians 3:16</a:t>
            </a:r>
          </a:p>
          <a:p>
            <a:pPr marL="800100" lvl="1" indent="-457200">
              <a:buFont typeface="Wingdings" panose="05000000000000000000" pitchFamily="2" charset="2"/>
              <a:buChar char="§"/>
            </a:pPr>
            <a:r>
              <a:rPr lang="en-US" sz="2600" dirty="0">
                <a:latin typeface="Candara" panose="020E0502030303020204" pitchFamily="34" charset="0"/>
              </a:rPr>
              <a:t>Ephesians 5:19</a:t>
            </a:r>
          </a:p>
          <a:p>
            <a:pPr marL="457200" indent="-457200">
              <a:spcBef>
                <a:spcPts val="600"/>
              </a:spcBef>
              <a:buFont typeface="Wingdings" panose="05000000000000000000" pitchFamily="2" charset="2"/>
              <a:buChar char="§"/>
            </a:pPr>
            <a:r>
              <a:rPr lang="en-US" sz="2800" dirty="0">
                <a:latin typeface="Candara" panose="020E0502030303020204" pitchFamily="34" charset="0"/>
              </a:rPr>
              <a:t>Why was one </a:t>
            </a:r>
            <a:r>
              <a:rPr lang="en-US" sz="2800" b="1" i="1" dirty="0">
                <a:latin typeface="Candara" panose="020E0502030303020204" pitchFamily="34" charset="0"/>
              </a:rPr>
              <a:t>day</a:t>
            </a:r>
            <a:r>
              <a:rPr lang="en-US" sz="2800" dirty="0">
                <a:latin typeface="Candara" panose="020E0502030303020204" pitchFamily="34" charset="0"/>
              </a:rPr>
              <a:t> not good as another for the Lord’s supper and laying by in store?</a:t>
            </a:r>
          </a:p>
          <a:p>
            <a:pPr marL="800100" lvl="1" indent="-457200">
              <a:buFont typeface="Wingdings" panose="05000000000000000000" pitchFamily="2" charset="2"/>
              <a:buChar char="§"/>
            </a:pPr>
            <a:r>
              <a:rPr lang="en-US" sz="2500" dirty="0">
                <a:latin typeface="Candara" panose="020E0502030303020204" pitchFamily="34" charset="0"/>
              </a:rPr>
              <a:t>Acts 20:7</a:t>
            </a:r>
          </a:p>
          <a:p>
            <a:pPr marL="800100" lvl="1" indent="-457200">
              <a:buFont typeface="Wingdings" panose="05000000000000000000" pitchFamily="2" charset="2"/>
              <a:buChar char="§"/>
            </a:pPr>
            <a:r>
              <a:rPr lang="en-US" sz="2600" dirty="0">
                <a:latin typeface="Candara" panose="020E0502030303020204" pitchFamily="34" charset="0"/>
              </a:rPr>
              <a:t>1 C0rinthians 16:1, 2</a:t>
            </a:r>
          </a:p>
          <a:p>
            <a:pPr marL="457200" indent="-457200">
              <a:buFont typeface="Wingdings" panose="05000000000000000000" pitchFamily="2" charset="2"/>
              <a:buChar char="§"/>
            </a:pPr>
            <a:endParaRPr lang="en-US" sz="3200" dirty="0">
              <a:latin typeface="Candara" panose="020E0502030303020204" pitchFamily="34" charset="0"/>
            </a:endParaRP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8</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6140824" y="1412112"/>
            <a:ext cx="2768346" cy="309984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NAAMAN WENT </a:t>
            </a:r>
          </a:p>
          <a:p>
            <a:pPr algn="ctr"/>
            <a:r>
              <a:rPr lang="en-US" sz="4400" b="1" i="1" u="sng" dirty="0">
                <a:solidFill>
                  <a:srgbClr val="4141F1"/>
                </a:solidFill>
                <a:latin typeface="Candara" panose="020E0502030303020204" pitchFamily="34" charset="0"/>
              </a:rPr>
              <a:t>WITH THE WRONG</a:t>
            </a:r>
          </a:p>
          <a:p>
            <a:pPr algn="ctr"/>
            <a:r>
              <a:rPr lang="en-US" sz="4400" b="1" i="1" u="sng" dirty="0">
                <a:solidFill>
                  <a:srgbClr val="4141F1"/>
                </a:solidFill>
                <a:latin typeface="Candara" panose="020E0502030303020204" pitchFamily="34" charset="0"/>
              </a:rPr>
              <a:t>ATTITUDE</a:t>
            </a:r>
          </a:p>
        </p:txBody>
      </p:sp>
    </p:spTree>
    <p:extLst>
      <p:ext uri="{BB962C8B-B14F-4D97-AF65-F5344CB8AC3E}">
        <p14:creationId xmlns:p14="http://schemas.microsoft.com/office/powerpoint/2010/main" val="7583689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7C97CF-1271-2DDA-E8F0-26379CE766E9}"/>
              </a:ext>
            </a:extLst>
          </p:cNvPr>
          <p:cNvSpPr>
            <a:spLocks noGrp="1"/>
          </p:cNvSpPr>
          <p:nvPr>
            <p:ph type="body" sz="half" idx="2"/>
          </p:nvPr>
        </p:nvSpPr>
        <p:spPr>
          <a:xfrm>
            <a:off x="274321" y="286186"/>
            <a:ext cx="5177355" cy="6016572"/>
          </a:xfrm>
        </p:spPr>
        <p:txBody>
          <a:bodyPr>
            <a:normAutofit/>
          </a:bodyPr>
          <a:lstStyle/>
          <a:p>
            <a:r>
              <a:rPr lang="en-US" sz="3200" b="1" dirty="0">
                <a:latin typeface="Candara" panose="020E0502030303020204" pitchFamily="34" charset="0"/>
              </a:rPr>
              <a:t>He considered the rivers of his country better than all the rivers of the Lord country </a:t>
            </a:r>
            <a:r>
              <a:rPr lang="en-US" sz="3200" dirty="0">
                <a:latin typeface="Candara" panose="020E0502030303020204" pitchFamily="34" charset="0"/>
              </a:rPr>
              <a:t>(12)</a:t>
            </a:r>
          </a:p>
          <a:p>
            <a:pPr marL="514350" indent="-514350">
              <a:spcBef>
                <a:spcPts val="600"/>
              </a:spcBef>
              <a:buFont typeface="Wingdings" panose="05000000000000000000" pitchFamily="2" charset="2"/>
              <a:buChar char="§"/>
            </a:pPr>
            <a:r>
              <a:rPr lang="en-US" sz="2800" dirty="0">
                <a:latin typeface="Candara" panose="020E0502030303020204" pitchFamily="34" charset="0"/>
              </a:rPr>
              <a:t>Why is one </a:t>
            </a:r>
            <a:r>
              <a:rPr lang="en-US" sz="2800" b="1" i="1" dirty="0">
                <a:latin typeface="Candara" panose="020E0502030303020204" pitchFamily="34" charset="0"/>
              </a:rPr>
              <a:t>church (body)</a:t>
            </a:r>
            <a:r>
              <a:rPr lang="en-US" sz="2800" b="1" dirty="0">
                <a:latin typeface="Candara" panose="020E0502030303020204" pitchFamily="34" charset="0"/>
              </a:rPr>
              <a:t>,</a:t>
            </a:r>
            <a:r>
              <a:rPr lang="en-US" sz="2800" dirty="0">
                <a:latin typeface="Candara" panose="020E0502030303020204" pitchFamily="34" charset="0"/>
              </a:rPr>
              <a:t> one </a:t>
            </a:r>
            <a:r>
              <a:rPr lang="en-US" sz="2800" b="1" i="1" dirty="0">
                <a:latin typeface="Candara" panose="020E0502030303020204" pitchFamily="34" charset="0"/>
              </a:rPr>
              <a:t>Spirit</a:t>
            </a:r>
            <a:r>
              <a:rPr lang="en-US" sz="2800" dirty="0">
                <a:latin typeface="Candara" panose="020E0502030303020204" pitchFamily="34" charset="0"/>
              </a:rPr>
              <a:t>, one </a:t>
            </a:r>
            <a:r>
              <a:rPr lang="en-US" sz="2800" b="1" i="1" dirty="0">
                <a:latin typeface="Candara" panose="020E0502030303020204" pitchFamily="34" charset="0"/>
              </a:rPr>
              <a:t>hope</a:t>
            </a:r>
            <a:r>
              <a:rPr lang="en-US" sz="2800" dirty="0">
                <a:latin typeface="Candara" panose="020E0502030303020204" pitchFamily="34" charset="0"/>
              </a:rPr>
              <a:t>, one </a:t>
            </a:r>
            <a:r>
              <a:rPr lang="en-US" sz="2800" b="1" i="1" dirty="0">
                <a:latin typeface="Candara" panose="020E0502030303020204" pitchFamily="34" charset="0"/>
              </a:rPr>
              <a:t>Lord</a:t>
            </a:r>
            <a:r>
              <a:rPr lang="en-US" sz="2800" dirty="0">
                <a:latin typeface="Candara" panose="020E0502030303020204" pitchFamily="34" charset="0"/>
              </a:rPr>
              <a:t>, one </a:t>
            </a:r>
            <a:r>
              <a:rPr lang="en-US" sz="2800" b="1" i="1" dirty="0">
                <a:latin typeface="Candara" panose="020E0502030303020204" pitchFamily="34" charset="0"/>
              </a:rPr>
              <a:t>faith</a:t>
            </a:r>
            <a:r>
              <a:rPr lang="en-US" sz="2800" dirty="0">
                <a:latin typeface="Candara" panose="020E0502030303020204" pitchFamily="34" charset="0"/>
              </a:rPr>
              <a:t>, one</a:t>
            </a:r>
            <a:r>
              <a:rPr lang="en-US" sz="2800" b="1" i="1" dirty="0">
                <a:latin typeface="Candara" panose="020E0502030303020204" pitchFamily="34" charset="0"/>
              </a:rPr>
              <a:t> baptism</a:t>
            </a:r>
            <a:r>
              <a:rPr lang="en-US" sz="2800" dirty="0">
                <a:latin typeface="Candara" panose="020E0502030303020204" pitchFamily="34" charset="0"/>
              </a:rPr>
              <a:t>, one </a:t>
            </a:r>
            <a:r>
              <a:rPr lang="en-US" sz="2800" b="1" i="1" dirty="0">
                <a:latin typeface="Candara" panose="020E0502030303020204" pitchFamily="34" charset="0"/>
              </a:rPr>
              <a:t>God</a:t>
            </a:r>
            <a:r>
              <a:rPr lang="en-US" sz="2800" dirty="0">
                <a:latin typeface="Candara" panose="020E0502030303020204" pitchFamily="34" charset="0"/>
              </a:rPr>
              <a:t> and </a:t>
            </a:r>
            <a:r>
              <a:rPr lang="en-US" sz="2800" b="1" i="1" dirty="0">
                <a:latin typeface="Candara" panose="020E0502030303020204" pitchFamily="34" charset="0"/>
              </a:rPr>
              <a:t>Father </a:t>
            </a:r>
            <a:r>
              <a:rPr lang="en-US" sz="2800" dirty="0">
                <a:latin typeface="Candara" panose="020E0502030303020204" pitchFamily="34" charset="0"/>
              </a:rPr>
              <a:t>of all not good as another for us?</a:t>
            </a:r>
          </a:p>
          <a:p>
            <a:pPr marL="857250" lvl="1" indent="-514350">
              <a:buFont typeface="Wingdings" panose="05000000000000000000" pitchFamily="2" charset="2"/>
              <a:buChar char="§"/>
            </a:pPr>
            <a:r>
              <a:rPr lang="en-US" sz="2600" dirty="0">
                <a:latin typeface="Candara" panose="020E0502030303020204" pitchFamily="34" charset="0"/>
              </a:rPr>
              <a:t>Ephesians 4:4-6</a:t>
            </a:r>
          </a:p>
          <a:p>
            <a:pPr algn="ctr">
              <a:spcBef>
                <a:spcPts val="1200"/>
              </a:spcBef>
            </a:pPr>
            <a:r>
              <a:rPr lang="en-US" sz="3600" b="1" dirty="0">
                <a:solidFill>
                  <a:srgbClr val="FF0000"/>
                </a:solidFill>
                <a:latin typeface="Candara" panose="020E0502030303020204" pitchFamily="34" charset="0"/>
              </a:rPr>
              <a:t>One is enough, according to God’s word!</a:t>
            </a:r>
            <a:r>
              <a:rPr lang="en-US" sz="2900" dirty="0">
                <a:latin typeface="Candara" panose="020E0502030303020204" pitchFamily="34" charset="0"/>
              </a:rPr>
              <a:t>	</a:t>
            </a:r>
          </a:p>
        </p:txBody>
      </p:sp>
      <p:sp>
        <p:nvSpPr>
          <p:cNvPr id="5" name="Date Placeholder 4">
            <a:extLst>
              <a:ext uri="{FF2B5EF4-FFF2-40B4-BE49-F238E27FC236}">
                <a16:creationId xmlns:a16="http://schemas.microsoft.com/office/drawing/2014/main" id="{13016AC4-CACC-8326-918E-EDE65B1E35D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9BE5911-8661-6A9A-B8B1-B24D571069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02A29FC-E2EC-D2AD-2EAD-79AB1E1EA2B2}"/>
              </a:ext>
            </a:extLst>
          </p:cNvPr>
          <p:cNvSpPr>
            <a:spLocks noGrp="1"/>
          </p:cNvSpPr>
          <p:nvPr>
            <p:ph type="sldNum" sz="quarter" idx="12"/>
          </p:nvPr>
        </p:nvSpPr>
        <p:spPr/>
        <p:txBody>
          <a:bodyPr/>
          <a:lstStyle/>
          <a:p>
            <a:fld id="{58FB4751-880F-D840-AAA9-3A15815CC996}" type="slidenum">
              <a:rPr lang="en-US" smtClean="0"/>
              <a:t>9</a:t>
            </a:fld>
            <a:endParaRPr lang="en-US" dirty="0"/>
          </a:p>
        </p:txBody>
      </p:sp>
      <p:sp>
        <p:nvSpPr>
          <p:cNvPr id="9" name="Title 1">
            <a:extLst>
              <a:ext uri="{FF2B5EF4-FFF2-40B4-BE49-F238E27FC236}">
                <a16:creationId xmlns:a16="http://schemas.microsoft.com/office/drawing/2014/main" id="{0D2EC8D5-18CE-F705-71CF-9BACE20560A7}"/>
              </a:ext>
            </a:extLst>
          </p:cNvPr>
          <p:cNvSpPr txBox="1">
            <a:spLocks/>
          </p:cNvSpPr>
          <p:nvPr/>
        </p:nvSpPr>
        <p:spPr>
          <a:xfrm>
            <a:off x="6140824" y="1412112"/>
            <a:ext cx="2768346" cy="309984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4400" b="1" dirty="0">
                <a:solidFill>
                  <a:schemeClr val="bg1"/>
                </a:solidFill>
                <a:latin typeface="Candara" panose="020E0502030303020204" pitchFamily="34" charset="0"/>
              </a:rPr>
              <a:t>NAAMAN WENT </a:t>
            </a:r>
          </a:p>
          <a:p>
            <a:pPr algn="ctr"/>
            <a:r>
              <a:rPr lang="en-US" sz="4400" b="1" i="1" u="sng" dirty="0">
                <a:solidFill>
                  <a:srgbClr val="4141F1"/>
                </a:solidFill>
                <a:latin typeface="Candara" panose="020E0502030303020204" pitchFamily="34" charset="0"/>
              </a:rPr>
              <a:t>WITH THE WRONG</a:t>
            </a:r>
          </a:p>
          <a:p>
            <a:pPr algn="ctr"/>
            <a:r>
              <a:rPr lang="en-US" sz="4400" b="1" i="1" u="sng" dirty="0">
                <a:solidFill>
                  <a:srgbClr val="4141F1"/>
                </a:solidFill>
                <a:latin typeface="Candara" panose="020E0502030303020204" pitchFamily="34" charset="0"/>
              </a:rPr>
              <a:t>ATTITUDE</a:t>
            </a:r>
          </a:p>
        </p:txBody>
      </p:sp>
    </p:spTree>
    <p:extLst>
      <p:ext uri="{BB962C8B-B14F-4D97-AF65-F5344CB8AC3E}">
        <p14:creationId xmlns:p14="http://schemas.microsoft.com/office/powerpoint/2010/main" val="35013683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potx" id="{6F7A4518-677F-49D0-AD76-8F0F7DEFB1E5}" vid="{F577DF72-62B0-42B0-B34E-786789A797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{E81247C9-7642-42AD-B8DD-16A411FCA79F}tf11964407_win32</Template>
  <TotalTime>1007</TotalTime>
  <Words>5722</Words>
  <Application>Microsoft Office PowerPoint</Application>
  <PresentationFormat>On-screen Show (4:3)</PresentationFormat>
  <Paragraphs>236</Paragraphs>
  <Slides>19</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Candara</vt:lpstr>
      <vt:lpstr>Courier New</vt:lpstr>
      <vt:lpstr>Gill Sans Nova</vt:lpstr>
      <vt:lpstr>Gill Sans Nova Light</vt:lpstr>
      <vt:lpstr>Sagona Book</vt:lpstr>
      <vt:lpstr>Wingdings</vt:lpstr>
      <vt:lpstr>Office Theme</vt:lpstr>
      <vt:lpstr>NAAMAN’S CLEANSING</vt:lpstr>
      <vt:lpstr>INTRODUCTION</vt:lpstr>
      <vt:lpstr>INTRODUCTION</vt:lpstr>
      <vt:lpstr>NAAMAN’S MISTAKES</vt:lpstr>
      <vt:lpstr>PowerPoint Presentation</vt:lpstr>
      <vt:lpstr>PowerPoint Presentation</vt:lpstr>
      <vt:lpstr>PowerPoint Presentation</vt:lpstr>
      <vt:lpstr>PowerPoint Presentation</vt:lpstr>
      <vt:lpstr>PowerPoint Presentation</vt:lpstr>
      <vt:lpstr>PowerPoint Presentation</vt:lpstr>
      <vt:lpstr>NAANMAN’S CORRECTIONS</vt:lpstr>
      <vt:lpstr>PowerPoint Presentation</vt:lpstr>
      <vt:lpstr>PowerPoint Presentation</vt:lpstr>
      <vt:lpstr>THE APPLICATION</vt:lpstr>
      <vt:lpstr>PowerPoint Presentation</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NOAH’S SALVATION</dc:title>
  <dc:creator>Tommy McClure</dc:creator>
  <cp:lastModifiedBy>Tommy McClure</cp:lastModifiedBy>
  <cp:revision>1</cp:revision>
  <cp:lastPrinted>2023-04-16T12:34:47Z</cp:lastPrinted>
  <dcterms:created xsi:type="dcterms:W3CDTF">2023-04-14T14:47:06Z</dcterms:created>
  <dcterms:modified xsi:type="dcterms:W3CDTF">2023-04-17T15:56:32Z</dcterms:modified>
</cp:coreProperties>
</file>