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8" r:id="rId2"/>
    <p:sldId id="386" r:id="rId3"/>
    <p:sldId id="257" r:id="rId4"/>
    <p:sldId id="280" r:id="rId5"/>
    <p:sldId id="385" r:id="rId6"/>
    <p:sldId id="259" r:id="rId7"/>
    <p:sldId id="260" r:id="rId8"/>
    <p:sldId id="381" r:id="rId9"/>
    <p:sldId id="262" r:id="rId10"/>
    <p:sldId id="382" r:id="rId11"/>
    <p:sldId id="261" r:id="rId12"/>
    <p:sldId id="380" r:id="rId1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FFCC"/>
    <a:srgbClr val="00FF00"/>
    <a:srgbClr val="3366FF"/>
    <a:srgbClr val="FF0000"/>
    <a:srgbClr val="003399"/>
    <a:srgbClr val="00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7F4F8-6D64-4F45-BB98-E48E6ADF3D4F}" v="3214" dt="2023-04-10T00:16:49.455"/>
    <p1510:client id="{EB006B7A-031E-4E45-8B03-8D40C9773C4A}" v="4" dt="2023-04-10T15:51:30.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75" autoAdjust="0"/>
    <p:restoredTop sz="78348" autoAdjust="0"/>
  </p:normalViewPr>
  <p:slideViewPr>
    <p:cSldViewPr showGuides="1">
      <p:cViewPr varScale="1">
        <p:scale>
          <a:sx n="84" d="100"/>
          <a:sy n="84" d="100"/>
        </p:scale>
        <p:origin x="19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4"/>
    </p:cViewPr>
  </p:sorterViewPr>
  <p:notesViewPr>
    <p:cSldViewPr showGuides="1">
      <p:cViewPr varScale="1">
        <p:scale>
          <a:sx n="78" d="100"/>
          <a:sy n="78" d="100"/>
        </p:scale>
        <p:origin x="39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B006B7A-031E-4E45-8B03-8D40C9773C4A}"/>
    <pc:docChg chg="delSld modSld">
      <pc:chgData name="Tommy McClure" userId="5f57beb918c8a44c" providerId="LiveId" clId="{EB006B7A-031E-4E45-8B03-8D40C9773C4A}" dt="2023-04-10T15:53:03.775" v="39" actId="2696"/>
      <pc:docMkLst>
        <pc:docMk/>
      </pc:docMkLst>
      <pc:sldChg chg="addSp modSp mod">
        <pc:chgData name="Tommy McClure" userId="5f57beb918c8a44c" providerId="LiveId" clId="{EB006B7A-031E-4E45-8B03-8D40C9773C4A}" dt="2023-04-10T15:51:35.633" v="17" actId="1076"/>
        <pc:sldMkLst>
          <pc:docMk/>
          <pc:sldMk cId="0" sldId="258"/>
        </pc:sldMkLst>
        <pc:spChg chg="add mod">
          <ac:chgData name="Tommy McClure" userId="5f57beb918c8a44c" providerId="LiveId" clId="{EB006B7A-031E-4E45-8B03-8D40C9773C4A}" dt="2023-04-10T15:51:35.633" v="17" actId="1076"/>
          <ac:spMkLst>
            <pc:docMk/>
            <pc:sldMk cId="0" sldId="258"/>
            <ac:spMk id="2" creationId="{170F4327-7678-93CF-C450-56393C05A4DE}"/>
          </ac:spMkLst>
        </pc:spChg>
        <pc:spChg chg="mod">
          <ac:chgData name="Tommy McClure" userId="5f57beb918c8a44c" providerId="LiveId" clId="{EB006B7A-031E-4E45-8B03-8D40C9773C4A}" dt="2023-04-10T15:51:30.477" v="16" actId="1076"/>
          <ac:spMkLst>
            <pc:docMk/>
            <pc:sldMk cId="0" sldId="258"/>
            <ac:spMk id="4099" creationId="{6482853E-79A9-A2D0-E1C1-1B8EAA1DB8C8}"/>
          </ac:spMkLst>
        </pc:spChg>
      </pc:sldChg>
      <pc:sldChg chg="del">
        <pc:chgData name="Tommy McClure" userId="5f57beb918c8a44c" providerId="LiveId" clId="{EB006B7A-031E-4E45-8B03-8D40C9773C4A}" dt="2023-04-10T15:52:03.418" v="18" actId="2696"/>
        <pc:sldMkLst>
          <pc:docMk/>
          <pc:sldMk cId="0" sldId="263"/>
        </pc:sldMkLst>
      </pc:sldChg>
      <pc:sldChg chg="del">
        <pc:chgData name="Tommy McClure" userId="5f57beb918c8a44c" providerId="LiveId" clId="{EB006B7A-031E-4E45-8B03-8D40C9773C4A}" dt="2023-04-10T15:52:33.011" v="27" actId="2696"/>
        <pc:sldMkLst>
          <pc:docMk/>
          <pc:sldMk cId="0" sldId="264"/>
        </pc:sldMkLst>
      </pc:sldChg>
      <pc:sldChg chg="del">
        <pc:chgData name="Tommy McClure" userId="5f57beb918c8a44c" providerId="LiveId" clId="{EB006B7A-031E-4E45-8B03-8D40C9773C4A}" dt="2023-04-10T15:52:18.293" v="22" actId="2696"/>
        <pc:sldMkLst>
          <pc:docMk/>
          <pc:sldMk cId="0" sldId="265"/>
        </pc:sldMkLst>
      </pc:sldChg>
      <pc:sldChg chg="del">
        <pc:chgData name="Tommy McClure" userId="5f57beb918c8a44c" providerId="LiveId" clId="{EB006B7A-031E-4E45-8B03-8D40C9773C4A}" dt="2023-04-10T15:52:21.371" v="23" actId="2696"/>
        <pc:sldMkLst>
          <pc:docMk/>
          <pc:sldMk cId="0" sldId="266"/>
        </pc:sldMkLst>
      </pc:sldChg>
      <pc:sldChg chg="del">
        <pc:chgData name="Tommy McClure" userId="5f57beb918c8a44c" providerId="LiveId" clId="{EB006B7A-031E-4E45-8B03-8D40C9773C4A}" dt="2023-04-10T15:52:35.668" v="28" actId="2696"/>
        <pc:sldMkLst>
          <pc:docMk/>
          <pc:sldMk cId="0" sldId="267"/>
        </pc:sldMkLst>
      </pc:sldChg>
      <pc:sldChg chg="del">
        <pc:chgData name="Tommy McClure" userId="5f57beb918c8a44c" providerId="LiveId" clId="{EB006B7A-031E-4E45-8B03-8D40C9773C4A}" dt="2023-04-10T15:52:38.214" v="29" actId="2696"/>
        <pc:sldMkLst>
          <pc:docMk/>
          <pc:sldMk cId="0" sldId="268"/>
        </pc:sldMkLst>
      </pc:sldChg>
      <pc:sldChg chg="del">
        <pc:chgData name="Tommy McClure" userId="5f57beb918c8a44c" providerId="LiveId" clId="{EB006B7A-031E-4E45-8B03-8D40C9773C4A}" dt="2023-04-10T15:52:41.449" v="30" actId="2696"/>
        <pc:sldMkLst>
          <pc:docMk/>
          <pc:sldMk cId="0" sldId="269"/>
        </pc:sldMkLst>
      </pc:sldChg>
      <pc:sldChg chg="del">
        <pc:chgData name="Tommy McClure" userId="5f57beb918c8a44c" providerId="LiveId" clId="{EB006B7A-031E-4E45-8B03-8D40C9773C4A}" dt="2023-04-10T15:52:43.995" v="31" actId="2696"/>
        <pc:sldMkLst>
          <pc:docMk/>
          <pc:sldMk cId="0" sldId="270"/>
        </pc:sldMkLst>
      </pc:sldChg>
      <pc:sldChg chg="del">
        <pc:chgData name="Tommy McClure" userId="5f57beb918c8a44c" providerId="LiveId" clId="{EB006B7A-031E-4E45-8B03-8D40C9773C4A}" dt="2023-04-10T15:52:46.308" v="32" actId="2696"/>
        <pc:sldMkLst>
          <pc:docMk/>
          <pc:sldMk cId="0" sldId="271"/>
        </pc:sldMkLst>
      </pc:sldChg>
      <pc:sldChg chg="del">
        <pc:chgData name="Tommy McClure" userId="5f57beb918c8a44c" providerId="LiveId" clId="{EB006B7A-031E-4E45-8B03-8D40C9773C4A}" dt="2023-04-10T15:52:25.074" v="24" actId="2696"/>
        <pc:sldMkLst>
          <pc:docMk/>
          <pc:sldMk cId="0" sldId="272"/>
        </pc:sldMkLst>
      </pc:sldChg>
      <pc:sldChg chg="del">
        <pc:chgData name="Tommy McClure" userId="5f57beb918c8a44c" providerId="LiveId" clId="{EB006B7A-031E-4E45-8B03-8D40C9773C4A}" dt="2023-04-10T15:52:27.808" v="25" actId="2696"/>
        <pc:sldMkLst>
          <pc:docMk/>
          <pc:sldMk cId="0" sldId="273"/>
        </pc:sldMkLst>
      </pc:sldChg>
      <pc:sldChg chg="del">
        <pc:chgData name="Tommy McClure" userId="5f57beb918c8a44c" providerId="LiveId" clId="{EB006B7A-031E-4E45-8B03-8D40C9773C4A}" dt="2023-04-10T15:52:30.418" v="26" actId="2696"/>
        <pc:sldMkLst>
          <pc:docMk/>
          <pc:sldMk cId="0" sldId="274"/>
        </pc:sldMkLst>
      </pc:sldChg>
      <pc:sldChg chg="del">
        <pc:chgData name="Tommy McClure" userId="5f57beb918c8a44c" providerId="LiveId" clId="{EB006B7A-031E-4E45-8B03-8D40C9773C4A}" dt="2023-04-10T15:52:49.058" v="33" actId="2696"/>
        <pc:sldMkLst>
          <pc:docMk/>
          <pc:sldMk cId="0" sldId="275"/>
        </pc:sldMkLst>
      </pc:sldChg>
      <pc:sldChg chg="del">
        <pc:chgData name="Tommy McClure" userId="5f57beb918c8a44c" providerId="LiveId" clId="{EB006B7A-031E-4E45-8B03-8D40C9773C4A}" dt="2023-04-10T15:52:51.573" v="34" actId="2696"/>
        <pc:sldMkLst>
          <pc:docMk/>
          <pc:sldMk cId="0" sldId="276"/>
        </pc:sldMkLst>
      </pc:sldChg>
      <pc:sldChg chg="del">
        <pc:chgData name="Tommy McClure" userId="5f57beb918c8a44c" providerId="LiveId" clId="{EB006B7A-031E-4E45-8B03-8D40C9773C4A}" dt="2023-04-10T15:52:53.683" v="35" actId="2696"/>
        <pc:sldMkLst>
          <pc:docMk/>
          <pc:sldMk cId="0" sldId="277"/>
        </pc:sldMkLst>
      </pc:sldChg>
      <pc:sldChg chg="del">
        <pc:chgData name="Tommy McClure" userId="5f57beb918c8a44c" providerId="LiveId" clId="{EB006B7A-031E-4E45-8B03-8D40C9773C4A}" dt="2023-04-10T15:52:11.871" v="20" actId="2696"/>
        <pc:sldMkLst>
          <pc:docMk/>
          <pc:sldMk cId="0" sldId="278"/>
        </pc:sldMkLst>
      </pc:sldChg>
      <pc:sldChg chg="del">
        <pc:chgData name="Tommy McClure" userId="5f57beb918c8a44c" providerId="LiveId" clId="{EB006B7A-031E-4E45-8B03-8D40C9773C4A}" dt="2023-04-10T15:52:08.621" v="19" actId="2696"/>
        <pc:sldMkLst>
          <pc:docMk/>
          <pc:sldMk cId="0" sldId="279"/>
        </pc:sldMkLst>
      </pc:sldChg>
      <pc:sldChg chg="del">
        <pc:chgData name="Tommy McClure" userId="5f57beb918c8a44c" providerId="LiveId" clId="{EB006B7A-031E-4E45-8B03-8D40C9773C4A}" dt="2023-04-10T15:52:55.839" v="36" actId="2696"/>
        <pc:sldMkLst>
          <pc:docMk/>
          <pc:sldMk cId="0" sldId="383"/>
        </pc:sldMkLst>
      </pc:sldChg>
      <pc:sldChg chg="del">
        <pc:chgData name="Tommy McClure" userId="5f57beb918c8a44c" providerId="LiveId" clId="{EB006B7A-031E-4E45-8B03-8D40C9773C4A}" dt="2023-04-10T15:52:14.621" v="21" actId="2696"/>
        <pc:sldMkLst>
          <pc:docMk/>
          <pc:sldMk cId="4133469154" sldId="384"/>
        </pc:sldMkLst>
      </pc:sldChg>
      <pc:sldChg chg="del">
        <pc:chgData name="Tommy McClure" userId="5f57beb918c8a44c" providerId="LiveId" clId="{EB006B7A-031E-4E45-8B03-8D40C9773C4A}" dt="2023-04-10T15:52:58.578" v="37" actId="2696"/>
        <pc:sldMkLst>
          <pc:docMk/>
          <pc:sldMk cId="1329224578" sldId="387"/>
        </pc:sldMkLst>
      </pc:sldChg>
      <pc:sldChg chg="del">
        <pc:chgData name="Tommy McClure" userId="5f57beb918c8a44c" providerId="LiveId" clId="{EB006B7A-031E-4E45-8B03-8D40C9773C4A}" dt="2023-04-10T15:53:01.056" v="38" actId="2696"/>
        <pc:sldMkLst>
          <pc:docMk/>
          <pc:sldMk cId="2121597140" sldId="388"/>
        </pc:sldMkLst>
      </pc:sldChg>
      <pc:sldChg chg="del">
        <pc:chgData name="Tommy McClure" userId="5f57beb918c8a44c" providerId="LiveId" clId="{EB006B7A-031E-4E45-8B03-8D40C9773C4A}" dt="2023-04-10T15:53:03.775" v="39" actId="2696"/>
        <pc:sldMkLst>
          <pc:docMk/>
          <pc:sldMk cId="3590551300" sldId="389"/>
        </pc:sldMkLst>
      </pc:sldChg>
    </pc:docChg>
  </pc:docChgLst>
  <pc:docChgLst>
    <pc:chgData name="Tommy McClure" userId="5f57beb918c8a44c" providerId="LiveId" clId="{23D7F4F8-6D64-4F45-BB98-E48E6ADF3D4F}"/>
    <pc:docChg chg="undo custSel addSld delSld modSld modNotesMaster">
      <pc:chgData name="Tommy McClure" userId="5f57beb918c8a44c" providerId="LiveId" clId="{23D7F4F8-6D64-4F45-BB98-E48E6ADF3D4F}" dt="2023-04-10T00:18:00.102" v="7065" actId="113"/>
      <pc:docMkLst>
        <pc:docMk/>
      </pc:docMkLst>
      <pc:sldChg chg="addSp delSp modSp mod modAnim">
        <pc:chgData name="Tommy McClure" userId="5f57beb918c8a44c" providerId="LiveId" clId="{23D7F4F8-6D64-4F45-BB98-E48E6ADF3D4F}" dt="2023-04-07T19:00:14.929" v="3265" actId="113"/>
        <pc:sldMkLst>
          <pc:docMk/>
          <pc:sldMk cId="0" sldId="257"/>
        </pc:sldMkLst>
        <pc:spChg chg="add mod">
          <ac:chgData name="Tommy McClure" userId="5f57beb918c8a44c" providerId="LiveId" clId="{23D7F4F8-6D64-4F45-BB98-E48E6ADF3D4F}" dt="2023-04-07T15:07:39.010" v="1714"/>
          <ac:spMkLst>
            <pc:docMk/>
            <pc:sldMk cId="0" sldId="257"/>
            <ac:spMk id="2" creationId="{50065554-FA0F-CD8A-CD2D-2BB0C7B2E327}"/>
          </ac:spMkLst>
        </pc:spChg>
        <pc:spChg chg="add del mod">
          <ac:chgData name="Tommy McClure" userId="5f57beb918c8a44c" providerId="LiveId" clId="{23D7F4F8-6D64-4F45-BB98-E48E6ADF3D4F}" dt="2023-04-06T21:54:07.928" v="82" actId="478"/>
          <ac:spMkLst>
            <pc:docMk/>
            <pc:sldMk cId="0" sldId="257"/>
            <ac:spMk id="3" creationId="{4B2399A3-9AB5-3F65-6300-36B8CA424E8B}"/>
          </ac:spMkLst>
        </pc:spChg>
        <pc:spChg chg="del mod">
          <ac:chgData name="Tommy McClure" userId="5f57beb918c8a44c" providerId="LiveId" clId="{23D7F4F8-6D64-4F45-BB98-E48E6ADF3D4F}" dt="2023-04-06T21:53:08.329" v="75" actId="478"/>
          <ac:spMkLst>
            <pc:docMk/>
            <pc:sldMk cId="0" sldId="257"/>
            <ac:spMk id="5123" creationId="{3D5BA1FA-5E9C-4D99-2112-4AB8A9A560D9}"/>
          </ac:spMkLst>
        </pc:spChg>
        <pc:spChg chg="mod">
          <ac:chgData name="Tommy McClure" userId="5f57beb918c8a44c" providerId="LiveId" clId="{23D7F4F8-6D64-4F45-BB98-E48E6ADF3D4F}" dt="2023-04-07T19:00:14.929" v="3265" actId="113"/>
          <ac:spMkLst>
            <pc:docMk/>
            <pc:sldMk cId="0" sldId="257"/>
            <ac:spMk id="6147" creationId="{E2B43E3C-F5FE-AA09-6B05-4095AEDAD64F}"/>
          </ac:spMkLst>
        </pc:spChg>
      </pc:sldChg>
      <pc:sldChg chg="addSp modSp mod modAnim modNotes modNotesTx">
        <pc:chgData name="Tommy McClure" userId="5f57beb918c8a44c" providerId="LiveId" clId="{23D7F4F8-6D64-4F45-BB98-E48E6ADF3D4F}" dt="2023-04-09T13:24:39.048" v="6728" actId="14100"/>
        <pc:sldMkLst>
          <pc:docMk/>
          <pc:sldMk cId="0" sldId="258"/>
        </pc:sldMkLst>
        <pc:spChg chg="add">
          <ac:chgData name="Tommy McClure" userId="5f57beb918c8a44c" providerId="LiveId" clId="{23D7F4F8-6D64-4F45-BB98-E48E6ADF3D4F}" dt="2023-04-07T17:07:54.377" v="2591"/>
          <ac:spMkLst>
            <pc:docMk/>
            <pc:sldMk cId="0" sldId="258"/>
            <ac:spMk id="3074" creationId="{82FDDABC-9F70-4F12-7E2A-AEBBEA03EEC2}"/>
          </ac:spMkLst>
        </pc:spChg>
        <pc:spChg chg="mod">
          <ac:chgData name="Tommy McClure" userId="5f57beb918c8a44c" providerId="LiveId" clId="{23D7F4F8-6D64-4F45-BB98-E48E6ADF3D4F}" dt="2023-04-07T17:14:18.362" v="2625" actId="255"/>
          <ac:spMkLst>
            <pc:docMk/>
            <pc:sldMk cId="0" sldId="258"/>
            <ac:spMk id="4098" creationId="{28EB1612-07DD-56C9-6DF3-75629046D672}"/>
          </ac:spMkLst>
        </pc:spChg>
        <pc:spChg chg="mod">
          <ac:chgData name="Tommy McClure" userId="5f57beb918c8a44c" providerId="LiveId" clId="{23D7F4F8-6D64-4F45-BB98-E48E6ADF3D4F}" dt="2023-04-07T18:12:18.192" v="3008" actId="207"/>
          <ac:spMkLst>
            <pc:docMk/>
            <pc:sldMk cId="0" sldId="258"/>
            <ac:spMk id="4099" creationId="{6482853E-79A9-A2D0-E1C1-1B8EAA1DB8C8}"/>
          </ac:spMkLst>
        </pc:spChg>
        <pc:picChg chg="mod">
          <ac:chgData name="Tommy McClure" userId="5f57beb918c8a44c" providerId="LiveId" clId="{23D7F4F8-6D64-4F45-BB98-E48E6ADF3D4F}" dt="2023-04-07T16:59:13.111" v="2558" actId="1076"/>
          <ac:picMkLst>
            <pc:docMk/>
            <pc:sldMk cId="0" sldId="258"/>
            <ac:picMk id="4102" creationId="{516A02BC-EFCC-A23E-461E-DEAF9D0AA329}"/>
          </ac:picMkLst>
        </pc:picChg>
        <pc:picChg chg="mod">
          <ac:chgData name="Tommy McClure" userId="5f57beb918c8a44c" providerId="LiveId" clId="{23D7F4F8-6D64-4F45-BB98-E48E6ADF3D4F}" dt="2023-04-07T17:01:09.647" v="2585" actId="1076"/>
          <ac:picMkLst>
            <pc:docMk/>
            <pc:sldMk cId="0" sldId="258"/>
            <ac:picMk id="4103" creationId="{AD59ECEE-A193-D3F0-D3DD-B75A3845656B}"/>
          </ac:picMkLst>
        </pc:picChg>
        <pc:picChg chg="mod">
          <ac:chgData name="Tommy McClure" userId="5f57beb918c8a44c" providerId="LiveId" clId="{23D7F4F8-6D64-4F45-BB98-E48E6ADF3D4F}" dt="2023-04-07T17:01:11.066" v="2586" actId="1076"/>
          <ac:picMkLst>
            <pc:docMk/>
            <pc:sldMk cId="0" sldId="258"/>
            <ac:picMk id="4104" creationId="{FFAAF3C1-3A91-7342-AE1F-97C24EFFF793}"/>
          </ac:picMkLst>
        </pc:picChg>
        <pc:picChg chg="mod">
          <ac:chgData name="Tommy McClure" userId="5f57beb918c8a44c" providerId="LiveId" clId="{23D7F4F8-6D64-4F45-BB98-E48E6ADF3D4F}" dt="2023-04-07T16:59:19.757" v="2561" actId="1076"/>
          <ac:picMkLst>
            <pc:docMk/>
            <pc:sldMk cId="0" sldId="258"/>
            <ac:picMk id="4105" creationId="{AC2A9701-2247-657B-D75B-9326DE9D1BEE}"/>
          </ac:picMkLst>
        </pc:picChg>
        <pc:picChg chg="mod">
          <ac:chgData name="Tommy McClure" userId="5f57beb918c8a44c" providerId="LiveId" clId="{23D7F4F8-6D64-4F45-BB98-E48E6ADF3D4F}" dt="2023-04-07T16:59:17.460" v="2560" actId="1076"/>
          <ac:picMkLst>
            <pc:docMk/>
            <pc:sldMk cId="0" sldId="258"/>
            <ac:picMk id="4106" creationId="{50ACA394-80B5-E697-C677-CCC70ABE3978}"/>
          </ac:picMkLst>
        </pc:picChg>
        <pc:picChg chg="mod">
          <ac:chgData name="Tommy McClure" userId="5f57beb918c8a44c" providerId="LiveId" clId="{23D7F4F8-6D64-4F45-BB98-E48E6ADF3D4F}" dt="2023-04-07T17:01:03.229" v="2584" actId="1076"/>
          <ac:picMkLst>
            <pc:docMk/>
            <pc:sldMk cId="0" sldId="258"/>
            <ac:picMk id="4107" creationId="{66B51597-88E1-B85C-3ACD-290D866E7786}"/>
          </ac:picMkLst>
        </pc:picChg>
      </pc:sldChg>
      <pc:sldChg chg="modSp mod modAnim modNotes modNotesTx">
        <pc:chgData name="Tommy McClure" userId="5f57beb918c8a44c" providerId="LiveId" clId="{23D7F4F8-6D64-4F45-BB98-E48E6ADF3D4F}" dt="2023-04-09T14:28:52.951" v="6989" actId="14100"/>
        <pc:sldMkLst>
          <pc:docMk/>
          <pc:sldMk cId="0" sldId="259"/>
        </pc:sldMkLst>
        <pc:spChg chg="mod">
          <ac:chgData name="Tommy McClure" userId="5f57beb918c8a44c" providerId="LiveId" clId="{23D7F4F8-6D64-4F45-BB98-E48E6ADF3D4F}" dt="2023-04-07T03:39:19.321" v="635" actId="20577"/>
          <ac:spMkLst>
            <pc:docMk/>
            <pc:sldMk cId="0" sldId="259"/>
            <ac:spMk id="2" creationId="{820B93B6-98E7-0236-5560-AF1337DA5733}"/>
          </ac:spMkLst>
        </pc:spChg>
        <pc:spChg chg="mod">
          <ac:chgData name="Tommy McClure" userId="5f57beb918c8a44c" providerId="LiveId" clId="{23D7F4F8-6D64-4F45-BB98-E48E6ADF3D4F}" dt="2023-04-08T22:15:17.062" v="5493" actId="115"/>
          <ac:spMkLst>
            <pc:docMk/>
            <pc:sldMk cId="0" sldId="259"/>
            <ac:spMk id="8195" creationId="{A68DE213-10D2-936C-4E67-94C346E6D6F1}"/>
          </ac:spMkLst>
        </pc:spChg>
      </pc:sldChg>
      <pc:sldChg chg="modSp mod modAnim modNotes modNotesTx">
        <pc:chgData name="Tommy McClure" userId="5f57beb918c8a44c" providerId="LiveId" clId="{23D7F4F8-6D64-4F45-BB98-E48E6ADF3D4F}" dt="2023-04-09T14:29:29.346" v="6993" actId="20577"/>
        <pc:sldMkLst>
          <pc:docMk/>
          <pc:sldMk cId="0" sldId="260"/>
        </pc:sldMkLst>
        <pc:spChg chg="mod">
          <ac:chgData name="Tommy McClure" userId="5f57beb918c8a44c" providerId="LiveId" clId="{23D7F4F8-6D64-4F45-BB98-E48E6ADF3D4F}" dt="2023-04-09T14:04:18.659" v="6796" actId="20577"/>
          <ac:spMkLst>
            <pc:docMk/>
            <pc:sldMk cId="0" sldId="260"/>
            <ac:spMk id="2" creationId="{DAB73285-CEFC-9C35-59F6-8C961B3F7395}"/>
          </ac:spMkLst>
        </pc:spChg>
        <pc:spChg chg="mod">
          <ac:chgData name="Tommy McClure" userId="5f57beb918c8a44c" providerId="LiveId" clId="{23D7F4F8-6D64-4F45-BB98-E48E6ADF3D4F}" dt="2023-04-08T22:15:22.832" v="5494" actId="115"/>
          <ac:spMkLst>
            <pc:docMk/>
            <pc:sldMk cId="0" sldId="260"/>
            <ac:spMk id="9219" creationId="{5F72CA84-5682-4C25-2346-3D1F94438A99}"/>
          </ac:spMkLst>
        </pc:spChg>
      </pc:sldChg>
      <pc:sldChg chg="modSp mod modAnim modNotes modNotesTx">
        <pc:chgData name="Tommy McClure" userId="5f57beb918c8a44c" providerId="LiveId" clId="{23D7F4F8-6D64-4F45-BB98-E48E6ADF3D4F}" dt="2023-04-09T14:30:24.817" v="6994" actId="14100"/>
        <pc:sldMkLst>
          <pc:docMk/>
          <pc:sldMk cId="0" sldId="261"/>
        </pc:sldMkLst>
        <pc:spChg chg="mod">
          <ac:chgData name="Tommy McClure" userId="5f57beb918c8a44c" providerId="LiveId" clId="{23D7F4F8-6D64-4F45-BB98-E48E6ADF3D4F}" dt="2023-04-07T04:19:31.187" v="1089"/>
          <ac:spMkLst>
            <pc:docMk/>
            <pc:sldMk cId="0" sldId="261"/>
            <ac:spMk id="8194" creationId="{AE284D55-A331-07A8-03EF-A0123CB5A830}"/>
          </ac:spMkLst>
        </pc:spChg>
        <pc:spChg chg="mod">
          <ac:chgData name="Tommy McClure" userId="5f57beb918c8a44c" providerId="LiveId" clId="{23D7F4F8-6D64-4F45-BB98-E48E6ADF3D4F}" dt="2023-04-07T14:49:21.998" v="1435"/>
          <ac:spMkLst>
            <pc:docMk/>
            <pc:sldMk cId="0" sldId="261"/>
            <ac:spMk id="8195" creationId="{5719585A-2FF9-4779-842F-A879FA31F568}"/>
          </ac:spMkLst>
        </pc:spChg>
        <pc:spChg chg="mod">
          <ac:chgData name="Tommy McClure" userId="5f57beb918c8a44c" providerId="LiveId" clId="{23D7F4F8-6D64-4F45-BB98-E48E6ADF3D4F}" dt="2023-04-07T14:49:15.420" v="1432"/>
          <ac:spMkLst>
            <pc:docMk/>
            <pc:sldMk cId="0" sldId="261"/>
            <ac:spMk id="8196" creationId="{4E7C9DFE-88F0-203E-16F6-3DE4013277C1}"/>
          </ac:spMkLst>
        </pc:spChg>
        <pc:spChg chg="mod">
          <ac:chgData name="Tommy McClure" userId="5f57beb918c8a44c" providerId="LiveId" clId="{23D7F4F8-6D64-4F45-BB98-E48E6ADF3D4F}" dt="2023-04-08T22:24:08.916" v="5538" actId="20577"/>
          <ac:spMkLst>
            <pc:docMk/>
            <pc:sldMk cId="0" sldId="261"/>
            <ac:spMk id="8199" creationId="{48D05B74-A63D-5C99-9558-E2604D767069}"/>
          </ac:spMkLst>
        </pc:spChg>
        <pc:spChg chg="mod">
          <ac:chgData name="Tommy McClure" userId="5f57beb918c8a44c" providerId="LiveId" clId="{23D7F4F8-6D64-4F45-BB98-E48E6ADF3D4F}" dt="2023-04-07T14:47:45.938" v="1421" actId="207"/>
          <ac:spMkLst>
            <pc:docMk/>
            <pc:sldMk cId="0" sldId="261"/>
            <ac:spMk id="8200" creationId="{CDF2BB1D-CE6B-EFDA-76EE-7D4DF5153D24}"/>
          </ac:spMkLst>
        </pc:spChg>
      </pc:sldChg>
      <pc:sldChg chg="modSp mod modAnim modNotes modNotesTx">
        <pc:chgData name="Tommy McClure" userId="5f57beb918c8a44c" providerId="LiveId" clId="{23D7F4F8-6D64-4F45-BB98-E48E6ADF3D4F}" dt="2023-04-09T13:27:22.784" v="6744" actId="20577"/>
        <pc:sldMkLst>
          <pc:docMk/>
          <pc:sldMk cId="0" sldId="262"/>
        </pc:sldMkLst>
        <pc:spChg chg="mod">
          <ac:chgData name="Tommy McClure" userId="5f57beb918c8a44c" providerId="LiveId" clId="{23D7F4F8-6D64-4F45-BB98-E48E6ADF3D4F}" dt="2023-04-08T22:17:17.804" v="5505" actId="115"/>
          <ac:spMkLst>
            <pc:docMk/>
            <pc:sldMk cId="0" sldId="262"/>
            <ac:spMk id="2" creationId="{EF9BEC75-3529-573C-6162-648A1951C98A}"/>
          </ac:spMkLst>
        </pc:spChg>
        <pc:spChg chg="mod">
          <ac:chgData name="Tommy McClure" userId="5f57beb918c8a44c" providerId="LiveId" clId="{23D7F4F8-6D64-4F45-BB98-E48E6ADF3D4F}" dt="2023-04-08T22:15:36.540" v="5496" actId="115"/>
          <ac:spMkLst>
            <pc:docMk/>
            <pc:sldMk cId="0" sldId="262"/>
            <ac:spMk id="11267" creationId="{5284F5CB-76C6-E9B2-B1E5-DE2BE0698821}"/>
          </ac:spMkLst>
        </pc:spChg>
      </pc:sldChg>
      <pc:sldChg chg="modSp mod modAnim">
        <pc:chgData name="Tommy McClure" userId="5f57beb918c8a44c" providerId="LiveId" clId="{23D7F4F8-6D64-4F45-BB98-E48E6ADF3D4F}" dt="2023-04-08T18:48:51.419" v="5138"/>
        <pc:sldMkLst>
          <pc:docMk/>
          <pc:sldMk cId="0" sldId="263"/>
        </pc:sldMkLst>
        <pc:spChg chg="mod">
          <ac:chgData name="Tommy McClure" userId="5f57beb918c8a44c" providerId="LiveId" clId="{23D7F4F8-6D64-4F45-BB98-E48E6ADF3D4F}" dt="2023-04-07T14:50:06.812" v="1437"/>
          <ac:spMkLst>
            <pc:docMk/>
            <pc:sldMk cId="0" sldId="263"/>
            <ac:spMk id="11267" creationId="{E5FCB636-5768-A723-8A11-4B34045FC166}"/>
          </ac:spMkLst>
        </pc:spChg>
        <pc:spChg chg="mod">
          <ac:chgData name="Tommy McClure" userId="5f57beb918c8a44c" providerId="LiveId" clId="{23D7F4F8-6D64-4F45-BB98-E48E6ADF3D4F}" dt="2023-04-07T14:50:02.781" v="1436"/>
          <ac:spMkLst>
            <pc:docMk/>
            <pc:sldMk cId="0" sldId="263"/>
            <ac:spMk id="11268" creationId="{1F2099CA-26FD-FEAF-11E4-A98DE31626DB}"/>
          </ac:spMkLst>
        </pc:spChg>
      </pc:sldChg>
      <pc:sldChg chg="modSp mod">
        <pc:chgData name="Tommy McClure" userId="5f57beb918c8a44c" providerId="LiveId" clId="{23D7F4F8-6D64-4F45-BB98-E48E6ADF3D4F}" dt="2023-04-08T21:50:25.956" v="5392" actId="207"/>
        <pc:sldMkLst>
          <pc:docMk/>
          <pc:sldMk cId="0" sldId="264"/>
        </pc:sldMkLst>
        <pc:spChg chg="mod">
          <ac:chgData name="Tommy McClure" userId="5f57beb918c8a44c" providerId="LiveId" clId="{23D7F4F8-6D64-4F45-BB98-E48E6ADF3D4F}" dt="2023-04-07T04:29:48.550" v="1157"/>
          <ac:spMkLst>
            <pc:docMk/>
            <pc:sldMk cId="0" sldId="264"/>
            <ac:spMk id="2" creationId="{F6768E15-BC5B-E818-3E8B-3DB77DE4887F}"/>
          </ac:spMkLst>
        </pc:spChg>
        <pc:spChg chg="mod">
          <ac:chgData name="Tommy McClure" userId="5f57beb918c8a44c" providerId="LiveId" clId="{23D7F4F8-6D64-4F45-BB98-E48E6ADF3D4F}" dt="2023-04-08T21:50:25.956" v="5392" actId="207"/>
          <ac:spMkLst>
            <pc:docMk/>
            <pc:sldMk cId="0" sldId="264"/>
            <ac:spMk id="12291" creationId="{B7F6EE20-CA36-5805-3374-089BF7AB2208}"/>
          </ac:spMkLst>
        </pc:spChg>
      </pc:sldChg>
      <pc:sldChg chg="modSp mod modAnim modNotes modNotesTx">
        <pc:chgData name="Tommy McClure" userId="5f57beb918c8a44c" providerId="LiveId" clId="{23D7F4F8-6D64-4F45-BB98-E48E6ADF3D4F}" dt="2023-04-09T13:20:55.951" v="6708" actId="14100"/>
        <pc:sldMkLst>
          <pc:docMk/>
          <pc:sldMk cId="0" sldId="265"/>
        </pc:sldMkLst>
        <pc:spChg chg="mod">
          <ac:chgData name="Tommy McClure" userId="5f57beb918c8a44c" providerId="LiveId" clId="{23D7F4F8-6D64-4F45-BB98-E48E6ADF3D4F}" dt="2023-04-08T21:47:31.301" v="5388" actId="20577"/>
          <ac:spMkLst>
            <pc:docMk/>
            <pc:sldMk cId="0" sldId="265"/>
            <ac:spMk id="13314" creationId="{626F51A3-F1FC-6A32-BAAA-5ED111630AED}"/>
          </ac:spMkLst>
        </pc:spChg>
        <pc:spChg chg="mod">
          <ac:chgData name="Tommy McClure" userId="5f57beb918c8a44c" providerId="LiveId" clId="{23D7F4F8-6D64-4F45-BB98-E48E6ADF3D4F}" dt="2023-04-07T04:17:58.259" v="1080"/>
          <ac:spMkLst>
            <pc:docMk/>
            <pc:sldMk cId="0" sldId="265"/>
            <ac:spMk id="13315" creationId="{9A903635-21BF-4BE6-2E7D-B4FAE9D486D0}"/>
          </ac:spMkLst>
        </pc:spChg>
      </pc:sldChg>
      <pc:sldChg chg="modSp mod">
        <pc:chgData name="Tommy McClure" userId="5f57beb918c8a44c" providerId="LiveId" clId="{23D7F4F8-6D64-4F45-BB98-E48E6ADF3D4F}" dt="2023-04-07T06:27:37.318" v="1370" actId="1035"/>
        <pc:sldMkLst>
          <pc:docMk/>
          <pc:sldMk cId="0" sldId="266"/>
        </pc:sldMkLst>
        <pc:spChg chg="mod">
          <ac:chgData name="Tommy McClure" userId="5f57beb918c8a44c" providerId="LiveId" clId="{23D7F4F8-6D64-4F45-BB98-E48E6ADF3D4F}" dt="2023-04-07T06:27:37.318" v="1370" actId="1035"/>
          <ac:spMkLst>
            <pc:docMk/>
            <pc:sldMk cId="0" sldId="266"/>
            <ac:spMk id="14338" creationId="{67A8D87C-6E35-95C6-6525-5221F60F78BF}"/>
          </ac:spMkLst>
        </pc:spChg>
        <pc:spChg chg="mod">
          <ac:chgData name="Tommy McClure" userId="5f57beb918c8a44c" providerId="LiveId" clId="{23D7F4F8-6D64-4F45-BB98-E48E6ADF3D4F}" dt="2023-04-07T04:16:58.566" v="1074"/>
          <ac:spMkLst>
            <pc:docMk/>
            <pc:sldMk cId="0" sldId="266"/>
            <ac:spMk id="14339" creationId="{4E8303EB-C718-D698-C3BA-B99621735CA3}"/>
          </ac:spMkLst>
        </pc:spChg>
      </pc:sldChg>
      <pc:sldChg chg="modSp mod modAnim modNotes modNotesTx">
        <pc:chgData name="Tommy McClure" userId="5f57beb918c8a44c" providerId="LiveId" clId="{23D7F4F8-6D64-4F45-BB98-E48E6ADF3D4F}" dt="2023-04-09T13:35:33.015" v="6785" actId="14100"/>
        <pc:sldMkLst>
          <pc:docMk/>
          <pc:sldMk cId="0" sldId="267"/>
        </pc:sldMkLst>
        <pc:spChg chg="mod">
          <ac:chgData name="Tommy McClure" userId="5f57beb918c8a44c" providerId="LiveId" clId="{23D7F4F8-6D64-4F45-BB98-E48E6ADF3D4F}" dt="2023-04-08T18:41:43.619" v="5133" actId="313"/>
          <ac:spMkLst>
            <pc:docMk/>
            <pc:sldMk cId="0" sldId="267"/>
            <ac:spMk id="15362" creationId="{B6FBF730-F4EA-360E-650A-FF1F8B0174DF}"/>
          </ac:spMkLst>
        </pc:spChg>
        <pc:spChg chg="mod">
          <ac:chgData name="Tommy McClure" userId="5f57beb918c8a44c" providerId="LiveId" clId="{23D7F4F8-6D64-4F45-BB98-E48E6ADF3D4F}" dt="2023-04-07T06:29:50.863" v="1375" actId="255"/>
          <ac:spMkLst>
            <pc:docMk/>
            <pc:sldMk cId="0" sldId="267"/>
            <ac:spMk id="15363" creationId="{0F90F45E-DDC7-BFD4-1707-A169B36D6AC2}"/>
          </ac:spMkLst>
        </pc:spChg>
      </pc:sldChg>
      <pc:sldChg chg="modSp mod modAnim modNotes modNotesTx">
        <pc:chgData name="Tommy McClure" userId="5f57beb918c8a44c" providerId="LiveId" clId="{23D7F4F8-6D64-4F45-BB98-E48E6ADF3D4F}" dt="2023-04-09T13:50:16.180" v="6787" actId="14100"/>
        <pc:sldMkLst>
          <pc:docMk/>
          <pc:sldMk cId="0" sldId="268"/>
        </pc:sldMkLst>
        <pc:spChg chg="mod">
          <ac:chgData name="Tommy McClure" userId="5f57beb918c8a44c" providerId="LiveId" clId="{23D7F4F8-6D64-4F45-BB98-E48E6ADF3D4F}" dt="2023-04-07T04:32:15.639" v="1173" actId="12"/>
          <ac:spMkLst>
            <pc:docMk/>
            <pc:sldMk cId="0" sldId="268"/>
            <ac:spMk id="16386" creationId="{90409112-CFD6-F573-F2AC-B9D34A83625C}"/>
          </ac:spMkLst>
        </pc:spChg>
        <pc:spChg chg="mod">
          <ac:chgData name="Tommy McClure" userId="5f57beb918c8a44c" providerId="LiveId" clId="{23D7F4F8-6D64-4F45-BB98-E48E6ADF3D4F}" dt="2023-04-07T04:31:09.891" v="1168" actId="207"/>
          <ac:spMkLst>
            <pc:docMk/>
            <pc:sldMk cId="0" sldId="268"/>
            <ac:spMk id="16387" creationId="{43EF7194-A726-81FF-21BC-39AD1C7CAE76}"/>
          </ac:spMkLst>
        </pc:spChg>
      </pc:sldChg>
      <pc:sldChg chg="modSp mod modNotes">
        <pc:chgData name="Tommy McClure" userId="5f57beb918c8a44c" providerId="LiveId" clId="{23D7F4F8-6D64-4F45-BB98-E48E6ADF3D4F}" dt="2023-04-09T01:49:54.221" v="6634" actId="14100"/>
        <pc:sldMkLst>
          <pc:docMk/>
          <pc:sldMk cId="0" sldId="269"/>
        </pc:sldMkLst>
        <pc:spChg chg="mod">
          <ac:chgData name="Tommy McClure" userId="5f57beb918c8a44c" providerId="LiveId" clId="{23D7F4F8-6D64-4F45-BB98-E48E6ADF3D4F}" dt="2023-04-07T06:31:52.380" v="1379"/>
          <ac:spMkLst>
            <pc:docMk/>
            <pc:sldMk cId="0" sldId="269"/>
            <ac:spMk id="17410" creationId="{C4F1D948-8F27-ED1D-BF72-67C2259C9836}"/>
          </ac:spMkLst>
        </pc:spChg>
        <pc:spChg chg="mod">
          <ac:chgData name="Tommy McClure" userId="5f57beb918c8a44c" providerId="LiveId" clId="{23D7F4F8-6D64-4F45-BB98-E48E6ADF3D4F}" dt="2023-04-07T06:31:47.163" v="1377"/>
          <ac:spMkLst>
            <pc:docMk/>
            <pc:sldMk cId="0" sldId="269"/>
            <ac:spMk id="17411" creationId="{D9808970-D37F-9E49-C66C-F564DD92EBCA}"/>
          </ac:spMkLst>
        </pc:spChg>
      </pc:sldChg>
      <pc:sldChg chg="modSp modAnim modNotes">
        <pc:chgData name="Tommy McClure" userId="5f57beb918c8a44c" providerId="LiveId" clId="{23D7F4F8-6D64-4F45-BB98-E48E6ADF3D4F}" dt="2023-04-09T01:50:08.706" v="6637" actId="14100"/>
        <pc:sldMkLst>
          <pc:docMk/>
          <pc:sldMk cId="0" sldId="270"/>
        </pc:sldMkLst>
        <pc:spChg chg="mod">
          <ac:chgData name="Tommy McClure" userId="5f57beb918c8a44c" providerId="LiveId" clId="{23D7F4F8-6D64-4F45-BB98-E48E6ADF3D4F}" dt="2023-04-08T21:23:09.957" v="5304" actId="113"/>
          <ac:spMkLst>
            <pc:docMk/>
            <pc:sldMk cId="0" sldId="270"/>
            <ac:spMk id="18434" creationId="{9365FB10-6449-7256-3878-7ADC4BBDE321}"/>
          </ac:spMkLst>
        </pc:spChg>
        <pc:spChg chg="mod">
          <ac:chgData name="Tommy McClure" userId="5f57beb918c8a44c" providerId="LiveId" clId="{23D7F4F8-6D64-4F45-BB98-E48E6ADF3D4F}" dt="2023-04-07T04:33:11.651" v="1178" actId="1036"/>
          <ac:spMkLst>
            <pc:docMk/>
            <pc:sldMk cId="0" sldId="270"/>
            <ac:spMk id="18435" creationId="{2A2203BE-3014-8EB7-B302-02591D64C99B}"/>
          </ac:spMkLst>
        </pc:spChg>
      </pc:sldChg>
      <pc:sldChg chg="modSp mod modAnim modNotes modNotesTx">
        <pc:chgData name="Tommy McClure" userId="5f57beb918c8a44c" providerId="LiveId" clId="{23D7F4F8-6D64-4F45-BB98-E48E6ADF3D4F}" dt="2023-04-09T13:24:22.841" v="6727" actId="255"/>
        <pc:sldMkLst>
          <pc:docMk/>
          <pc:sldMk cId="0" sldId="271"/>
        </pc:sldMkLst>
        <pc:spChg chg="mod">
          <ac:chgData name="Tommy McClure" userId="5f57beb918c8a44c" providerId="LiveId" clId="{23D7F4F8-6D64-4F45-BB98-E48E6ADF3D4F}" dt="2023-04-07T06:33:13.236" v="1380"/>
          <ac:spMkLst>
            <pc:docMk/>
            <pc:sldMk cId="0" sldId="271"/>
            <ac:spMk id="19458" creationId="{164C5C2A-88EC-EA6A-22F6-6C5AB4A83F6F}"/>
          </ac:spMkLst>
        </pc:spChg>
        <pc:spChg chg="mod">
          <ac:chgData name="Tommy McClure" userId="5f57beb918c8a44c" providerId="LiveId" clId="{23D7F4F8-6D64-4F45-BB98-E48E6ADF3D4F}" dt="2023-04-08T17:01:40.899" v="4186" actId="313"/>
          <ac:spMkLst>
            <pc:docMk/>
            <pc:sldMk cId="0" sldId="271"/>
            <ac:spMk id="19459" creationId="{CAEAA7FF-1E88-E5B1-0706-8345AA2CC50B}"/>
          </ac:spMkLst>
        </pc:spChg>
      </pc:sldChg>
      <pc:sldChg chg="modSp mod modAnim modNotes">
        <pc:chgData name="Tommy McClure" userId="5f57beb918c8a44c" providerId="LiveId" clId="{23D7F4F8-6D64-4F45-BB98-E48E6ADF3D4F}" dt="2023-04-09T13:35:17.147" v="6783" actId="14100"/>
        <pc:sldMkLst>
          <pc:docMk/>
          <pc:sldMk cId="0" sldId="272"/>
        </pc:sldMkLst>
        <pc:spChg chg="mod">
          <ac:chgData name="Tommy McClure" userId="5f57beb918c8a44c" providerId="LiveId" clId="{23D7F4F8-6D64-4F45-BB98-E48E6ADF3D4F}" dt="2023-04-08T21:48:42.100" v="5389"/>
          <ac:spMkLst>
            <pc:docMk/>
            <pc:sldMk cId="0" sldId="272"/>
            <ac:spMk id="20482" creationId="{A54839E4-C805-6297-5EB4-A92E13084A43}"/>
          </ac:spMkLst>
        </pc:spChg>
        <pc:spChg chg="mod">
          <ac:chgData name="Tommy McClure" userId="5f57beb918c8a44c" providerId="LiveId" clId="{23D7F4F8-6D64-4F45-BB98-E48E6ADF3D4F}" dt="2023-04-07T04:17:25.030" v="1078" actId="207"/>
          <ac:spMkLst>
            <pc:docMk/>
            <pc:sldMk cId="0" sldId="272"/>
            <ac:spMk id="20483" creationId="{4522108B-875B-A28A-BC9B-5F2F8F057492}"/>
          </ac:spMkLst>
        </pc:spChg>
      </pc:sldChg>
      <pc:sldChg chg="modSp mod modAnim">
        <pc:chgData name="Tommy McClure" userId="5f57beb918c8a44c" providerId="LiveId" clId="{23D7F4F8-6D64-4F45-BB98-E48E6ADF3D4F}" dt="2023-04-07T06:28:11.692" v="1372"/>
        <pc:sldMkLst>
          <pc:docMk/>
          <pc:sldMk cId="0" sldId="273"/>
        </pc:sldMkLst>
        <pc:spChg chg="mod">
          <ac:chgData name="Tommy McClure" userId="5f57beb918c8a44c" providerId="LiveId" clId="{23D7F4F8-6D64-4F45-BB98-E48E6ADF3D4F}" dt="2023-04-07T04:30:23.531" v="1163" actId="207"/>
          <ac:spMkLst>
            <pc:docMk/>
            <pc:sldMk cId="0" sldId="273"/>
            <ac:spMk id="21506" creationId="{20DE180F-6911-BA30-C460-50487337C42F}"/>
          </ac:spMkLst>
        </pc:spChg>
        <pc:spChg chg="mod">
          <ac:chgData name="Tommy McClure" userId="5f57beb918c8a44c" providerId="LiveId" clId="{23D7F4F8-6D64-4F45-BB98-E48E6ADF3D4F}" dt="2023-04-07T06:28:11.692" v="1372"/>
          <ac:spMkLst>
            <pc:docMk/>
            <pc:sldMk cId="0" sldId="273"/>
            <ac:spMk id="21507" creationId="{46765E7D-C5B8-60FB-D509-3B4AD92C280C}"/>
          </ac:spMkLst>
        </pc:spChg>
      </pc:sldChg>
      <pc:sldChg chg="modSp mod">
        <pc:chgData name="Tommy McClure" userId="5f57beb918c8a44c" providerId="LiveId" clId="{23D7F4F8-6D64-4F45-BB98-E48E6ADF3D4F}" dt="2023-04-07T04:29:10.780" v="1150" actId="14100"/>
        <pc:sldMkLst>
          <pc:docMk/>
          <pc:sldMk cId="0" sldId="274"/>
        </pc:sldMkLst>
        <pc:spChg chg="mod">
          <ac:chgData name="Tommy McClure" userId="5f57beb918c8a44c" providerId="LiveId" clId="{23D7F4F8-6D64-4F45-BB98-E48E6ADF3D4F}" dt="2023-04-07T04:15:57.088" v="1062"/>
          <ac:spMkLst>
            <pc:docMk/>
            <pc:sldMk cId="0" sldId="274"/>
            <ac:spMk id="22530" creationId="{4D243BC3-BF05-5169-53EF-7676DA61BBB7}"/>
          </ac:spMkLst>
        </pc:spChg>
        <pc:spChg chg="mod">
          <ac:chgData name="Tommy McClure" userId="5f57beb918c8a44c" providerId="LiveId" clId="{23D7F4F8-6D64-4F45-BB98-E48E6ADF3D4F}" dt="2023-04-07T04:29:10.780" v="1150" actId="14100"/>
          <ac:spMkLst>
            <pc:docMk/>
            <pc:sldMk cId="0" sldId="274"/>
            <ac:spMk id="22531" creationId="{E5F4130F-74CC-239E-B182-824AEFAB6EE4}"/>
          </ac:spMkLst>
        </pc:spChg>
      </pc:sldChg>
      <pc:sldChg chg="modSp mod modAnim modNotes modNotesTx">
        <pc:chgData name="Tommy McClure" userId="5f57beb918c8a44c" providerId="LiveId" clId="{23D7F4F8-6D64-4F45-BB98-E48E6ADF3D4F}" dt="2023-04-09T13:50:30.399" v="6788" actId="255"/>
        <pc:sldMkLst>
          <pc:docMk/>
          <pc:sldMk cId="0" sldId="275"/>
        </pc:sldMkLst>
        <pc:spChg chg="mod">
          <ac:chgData name="Tommy McClure" userId="5f57beb918c8a44c" providerId="LiveId" clId="{23D7F4F8-6D64-4F45-BB98-E48E6ADF3D4F}" dt="2023-04-08T17:28:00.434" v="4304" actId="20577"/>
          <ac:spMkLst>
            <pc:docMk/>
            <pc:sldMk cId="0" sldId="275"/>
            <ac:spMk id="23555" creationId="{EAB4005D-9E2E-3C2A-292E-AB9E88E1EA77}"/>
          </ac:spMkLst>
        </pc:spChg>
        <pc:spChg chg="mod">
          <ac:chgData name="Tommy McClure" userId="5f57beb918c8a44c" providerId="LiveId" clId="{23D7F4F8-6D64-4F45-BB98-E48E6ADF3D4F}" dt="2023-04-08T22:31:47.877" v="5556" actId="255"/>
          <ac:spMkLst>
            <pc:docMk/>
            <pc:sldMk cId="0" sldId="275"/>
            <ac:spMk id="23558" creationId="{1289BA26-F79C-1107-3E6C-F40952F591D4}"/>
          </ac:spMkLst>
        </pc:spChg>
      </pc:sldChg>
      <pc:sldChg chg="modSp mod modAnim modNotes modNotesTx">
        <pc:chgData name="Tommy McClure" userId="5f57beb918c8a44c" providerId="LiveId" clId="{23D7F4F8-6D64-4F45-BB98-E48E6ADF3D4F}" dt="2023-04-10T00:18:00.102" v="7065" actId="113"/>
        <pc:sldMkLst>
          <pc:docMk/>
          <pc:sldMk cId="0" sldId="276"/>
        </pc:sldMkLst>
        <pc:spChg chg="mod">
          <ac:chgData name="Tommy McClure" userId="5f57beb918c8a44c" providerId="LiveId" clId="{23D7F4F8-6D64-4F45-BB98-E48E6ADF3D4F}" dt="2023-04-08T22:32:05.455" v="5558" actId="255"/>
          <ac:spMkLst>
            <pc:docMk/>
            <pc:sldMk cId="0" sldId="276"/>
            <ac:spMk id="24578" creationId="{42237925-8EA4-D7F4-C055-FB10905C918A}"/>
          </ac:spMkLst>
        </pc:spChg>
        <pc:spChg chg="mod">
          <ac:chgData name="Tommy McClure" userId="5f57beb918c8a44c" providerId="LiveId" clId="{23D7F4F8-6D64-4F45-BB98-E48E6ADF3D4F}" dt="2023-04-10T00:16:49.455" v="7064" actId="114"/>
          <ac:spMkLst>
            <pc:docMk/>
            <pc:sldMk cId="0" sldId="276"/>
            <ac:spMk id="24579" creationId="{82DCFCE3-ADA0-9DC6-5EFA-7AF97AFD3922}"/>
          </ac:spMkLst>
        </pc:spChg>
      </pc:sldChg>
      <pc:sldChg chg="modSp mod modAnim modNotes modNotesTx">
        <pc:chgData name="Tommy McClure" userId="5f57beb918c8a44c" providerId="LiveId" clId="{23D7F4F8-6D64-4F45-BB98-E48E6ADF3D4F}" dt="2023-04-09T13:22:07.199" v="6718" actId="14100"/>
        <pc:sldMkLst>
          <pc:docMk/>
          <pc:sldMk cId="0" sldId="277"/>
        </pc:sldMkLst>
        <pc:spChg chg="mod">
          <ac:chgData name="Tommy McClure" userId="5f57beb918c8a44c" providerId="LiveId" clId="{23D7F4F8-6D64-4F45-BB98-E48E6ADF3D4F}" dt="2023-04-08T22:32:35.164" v="5568" actId="114"/>
          <ac:spMkLst>
            <pc:docMk/>
            <pc:sldMk cId="0" sldId="277"/>
            <ac:spMk id="25602" creationId="{942E49ED-B543-4553-A07A-63ADE3909ECF}"/>
          </ac:spMkLst>
        </pc:spChg>
        <pc:spChg chg="mod">
          <ac:chgData name="Tommy McClure" userId="5f57beb918c8a44c" providerId="LiveId" clId="{23D7F4F8-6D64-4F45-BB98-E48E6ADF3D4F}" dt="2023-04-08T17:34:12.464" v="4366" actId="114"/>
          <ac:spMkLst>
            <pc:docMk/>
            <pc:sldMk cId="0" sldId="277"/>
            <ac:spMk id="25603" creationId="{68459A80-18E1-17FE-E44C-BAEF3A76F156}"/>
          </ac:spMkLst>
        </pc:spChg>
      </pc:sldChg>
      <pc:sldChg chg="modSp mod modAnim">
        <pc:chgData name="Tommy McClure" userId="5f57beb918c8a44c" providerId="LiveId" clId="{23D7F4F8-6D64-4F45-BB98-E48E6ADF3D4F}" dt="2023-04-07T04:27:28.791" v="1144" actId="1076"/>
        <pc:sldMkLst>
          <pc:docMk/>
          <pc:sldMk cId="0" sldId="278"/>
        </pc:sldMkLst>
        <pc:spChg chg="mod">
          <ac:chgData name="Tommy McClure" userId="5f57beb918c8a44c" providerId="LiveId" clId="{23D7F4F8-6D64-4F45-BB98-E48E6ADF3D4F}" dt="2023-04-07T04:26:39.552" v="1135" actId="1035"/>
          <ac:spMkLst>
            <pc:docMk/>
            <pc:sldMk cId="0" sldId="278"/>
            <ac:spMk id="7171" creationId="{9E1214E9-C988-00F8-6DA0-C68E805696B9}"/>
          </ac:spMkLst>
        </pc:spChg>
        <pc:spChg chg="mod">
          <ac:chgData name="Tommy McClure" userId="5f57beb918c8a44c" providerId="LiveId" clId="{23D7F4F8-6D64-4F45-BB98-E48E6ADF3D4F}" dt="2023-04-07T04:27:28.791" v="1144" actId="1076"/>
          <ac:spMkLst>
            <pc:docMk/>
            <pc:sldMk cId="0" sldId="278"/>
            <ac:spMk id="26627" creationId="{73F5499A-C389-FB66-13E4-55E01815033D}"/>
          </ac:spMkLst>
        </pc:spChg>
      </pc:sldChg>
      <pc:sldChg chg="modSp mod modAnim modNotes">
        <pc:chgData name="Tommy McClure" userId="5f57beb918c8a44c" providerId="LiveId" clId="{23D7F4F8-6D64-4F45-BB98-E48E6ADF3D4F}" dt="2023-04-09T15:31:11.364" v="7063" actId="20577"/>
        <pc:sldMkLst>
          <pc:docMk/>
          <pc:sldMk cId="0" sldId="279"/>
        </pc:sldMkLst>
        <pc:spChg chg="mod">
          <ac:chgData name="Tommy McClure" userId="5f57beb918c8a44c" providerId="LiveId" clId="{23D7F4F8-6D64-4F45-BB98-E48E6ADF3D4F}" dt="2023-04-07T14:51:26.567" v="1441" actId="255"/>
          <ac:spMkLst>
            <pc:docMk/>
            <pc:sldMk cId="0" sldId="279"/>
            <ac:spMk id="2" creationId="{173AE96C-15D2-E000-8BE3-EB9762EE04E8}"/>
          </ac:spMkLst>
        </pc:spChg>
        <pc:spChg chg="mod">
          <ac:chgData name="Tommy McClure" userId="5f57beb918c8a44c" providerId="LiveId" clId="{23D7F4F8-6D64-4F45-BB98-E48E6ADF3D4F}" dt="2023-04-07T14:50:29.780" v="1438"/>
          <ac:spMkLst>
            <pc:docMk/>
            <pc:sldMk cId="0" sldId="279"/>
            <ac:spMk id="12291" creationId="{7E920E84-71FC-5AA0-5FF8-C23BA28210D6}"/>
          </ac:spMkLst>
        </pc:spChg>
      </pc:sldChg>
      <pc:sldChg chg="modSp mod modAnim modNotes modNotesTx">
        <pc:chgData name="Tommy McClure" userId="5f57beb918c8a44c" providerId="LiveId" clId="{23D7F4F8-6D64-4F45-BB98-E48E6ADF3D4F}" dt="2023-04-09T14:18:13.904" v="6983" actId="20577"/>
        <pc:sldMkLst>
          <pc:docMk/>
          <pc:sldMk cId="0" sldId="280"/>
        </pc:sldMkLst>
        <pc:spChg chg="mod">
          <ac:chgData name="Tommy McClure" userId="5f57beb918c8a44c" providerId="LiveId" clId="{23D7F4F8-6D64-4F45-BB98-E48E6ADF3D4F}" dt="2023-04-07T15:10:23.258" v="1743"/>
          <ac:spMkLst>
            <pc:docMk/>
            <pc:sldMk cId="0" sldId="280"/>
            <ac:spMk id="6147" creationId="{CF80BE18-9E96-6D38-EC33-17D8ABA9CD76}"/>
          </ac:spMkLst>
        </pc:spChg>
        <pc:spChg chg="mod">
          <ac:chgData name="Tommy McClure" userId="5f57beb918c8a44c" providerId="LiveId" clId="{23D7F4F8-6D64-4F45-BB98-E48E6ADF3D4F}" dt="2023-04-07T15:23:12.098" v="1806" actId="1076"/>
          <ac:spMkLst>
            <pc:docMk/>
            <pc:sldMk cId="0" sldId="280"/>
            <ac:spMk id="18435" creationId="{2BA8FB49-36C0-8586-5A1C-6EBC111ED249}"/>
          </ac:spMkLst>
        </pc:spChg>
        <pc:spChg chg="mod">
          <ac:chgData name="Tommy McClure" userId="5f57beb918c8a44c" providerId="LiveId" clId="{23D7F4F8-6D64-4F45-BB98-E48E6ADF3D4F}" dt="2023-04-07T15:23:43.113" v="1807" actId="255"/>
          <ac:spMkLst>
            <pc:docMk/>
            <pc:sldMk cId="0" sldId="280"/>
            <ac:spMk id="18436" creationId="{3236A552-3DED-9A31-957A-54C0C902CD62}"/>
          </ac:spMkLst>
        </pc:spChg>
      </pc:sldChg>
      <pc:sldChg chg="modSp mod modNotes">
        <pc:chgData name="Tommy McClure" userId="5f57beb918c8a44c" providerId="LiveId" clId="{23D7F4F8-6D64-4F45-BB98-E48E6ADF3D4F}" dt="2023-04-09T13:51:48.280" v="6794" actId="14100"/>
        <pc:sldMkLst>
          <pc:docMk/>
          <pc:sldMk cId="2970185068" sldId="380"/>
        </pc:sldMkLst>
        <pc:spChg chg="mod">
          <ac:chgData name="Tommy McClure" userId="5f57beb918c8a44c" providerId="LiveId" clId="{23D7F4F8-6D64-4F45-BB98-E48E6ADF3D4F}" dt="2023-04-07T03:32:19.673" v="589" actId="20577"/>
          <ac:spMkLst>
            <pc:docMk/>
            <pc:sldMk cId="2970185068" sldId="380"/>
            <ac:spMk id="4" creationId="{FDB3C018-6904-4094-85A6-7BAF69A201A5}"/>
          </ac:spMkLst>
        </pc:spChg>
        <pc:spChg chg="mod">
          <ac:chgData name="Tommy McClure" userId="5f57beb918c8a44c" providerId="LiveId" clId="{23D7F4F8-6D64-4F45-BB98-E48E6ADF3D4F}" dt="2023-04-07T03:32:53.940" v="593" actId="207"/>
          <ac:spMkLst>
            <pc:docMk/>
            <pc:sldMk cId="2970185068" sldId="380"/>
            <ac:spMk id="7" creationId="{2A6B56C3-77F0-4E92-B09D-C8D4A68D5E79}"/>
          </ac:spMkLst>
        </pc:spChg>
        <pc:spChg chg="mod">
          <ac:chgData name="Tommy McClure" userId="5f57beb918c8a44c" providerId="LiveId" clId="{23D7F4F8-6D64-4F45-BB98-E48E6ADF3D4F}" dt="2023-04-07T03:32:46.547" v="592" actId="207"/>
          <ac:spMkLst>
            <pc:docMk/>
            <pc:sldMk cId="2970185068" sldId="380"/>
            <ac:spMk id="10" creationId="{BB8A7FBA-4C4C-4440-9886-90F8BD6246FB}"/>
          </ac:spMkLst>
        </pc:spChg>
      </pc:sldChg>
      <pc:sldChg chg="modSp mod modAnim modNotesTx">
        <pc:chgData name="Tommy McClure" userId="5f57beb918c8a44c" providerId="LiveId" clId="{23D7F4F8-6D64-4F45-BB98-E48E6ADF3D4F}" dt="2023-04-09T14:13:08.768" v="6926" actId="20577"/>
        <pc:sldMkLst>
          <pc:docMk/>
          <pc:sldMk cId="0" sldId="381"/>
        </pc:sldMkLst>
        <pc:spChg chg="mod">
          <ac:chgData name="Tommy McClure" userId="5f57beb918c8a44c" providerId="LiveId" clId="{23D7F4F8-6D64-4F45-BB98-E48E6ADF3D4F}" dt="2023-04-07T04:37:56.093" v="1199" actId="255"/>
          <ac:spMkLst>
            <pc:docMk/>
            <pc:sldMk cId="0" sldId="381"/>
            <ac:spMk id="2" creationId="{A345C501-DE05-72D1-A496-656EEBAC4819}"/>
          </ac:spMkLst>
        </pc:spChg>
        <pc:spChg chg="mod">
          <ac:chgData name="Tommy McClure" userId="5f57beb918c8a44c" providerId="LiveId" clId="{23D7F4F8-6D64-4F45-BB98-E48E6ADF3D4F}" dt="2023-04-08T22:16:47.982" v="5504"/>
          <ac:spMkLst>
            <pc:docMk/>
            <pc:sldMk cId="0" sldId="381"/>
            <ac:spMk id="10243" creationId="{463653B5-4166-F12A-16E1-6F411993583C}"/>
          </ac:spMkLst>
        </pc:spChg>
      </pc:sldChg>
      <pc:sldChg chg="addSp delSp modSp mod modAnim modNotes modNotesTx">
        <pc:chgData name="Tommy McClure" userId="5f57beb918c8a44c" providerId="LiveId" clId="{23D7F4F8-6D64-4F45-BB98-E48E6ADF3D4F}" dt="2023-04-09T13:29:41.390" v="6745" actId="255"/>
        <pc:sldMkLst>
          <pc:docMk/>
          <pc:sldMk cId="0" sldId="382"/>
        </pc:sldMkLst>
        <pc:spChg chg="mod">
          <ac:chgData name="Tommy McClure" userId="5f57beb918c8a44c" providerId="LiveId" clId="{23D7F4F8-6D64-4F45-BB98-E48E6ADF3D4F}" dt="2023-04-08T22:19:48.583" v="5512" actId="207"/>
          <ac:spMkLst>
            <pc:docMk/>
            <pc:sldMk cId="0" sldId="382"/>
            <ac:spMk id="2" creationId="{5BE8C7E4-B92A-6DCB-880C-3CCA93645307}"/>
          </ac:spMkLst>
        </pc:spChg>
        <pc:spChg chg="add del mod">
          <ac:chgData name="Tommy McClure" userId="5f57beb918c8a44c" providerId="LiveId" clId="{23D7F4F8-6D64-4F45-BB98-E48E6ADF3D4F}" dt="2023-04-07T03:55:02.429" v="805" actId="478"/>
          <ac:spMkLst>
            <pc:docMk/>
            <pc:sldMk cId="0" sldId="382"/>
            <ac:spMk id="3" creationId="{0B79DC29-F3F8-7BC2-EC76-07BD024CC58B}"/>
          </ac:spMkLst>
        </pc:spChg>
        <pc:spChg chg="add del mod">
          <ac:chgData name="Tommy McClure" userId="5f57beb918c8a44c" providerId="LiveId" clId="{23D7F4F8-6D64-4F45-BB98-E48E6ADF3D4F}" dt="2023-04-07T16:34:08.625" v="2406" actId="20577"/>
          <ac:spMkLst>
            <pc:docMk/>
            <pc:sldMk cId="0" sldId="382"/>
            <ac:spMk id="15363" creationId="{C1131B31-10EE-A557-23CD-C731F188BF31}"/>
          </ac:spMkLst>
        </pc:spChg>
      </pc:sldChg>
      <pc:sldChg chg="modSp mod modAnim modNotes modNotesTx">
        <pc:chgData name="Tommy McClure" userId="5f57beb918c8a44c" providerId="LiveId" clId="{23D7F4F8-6D64-4F45-BB98-E48E6ADF3D4F}" dt="2023-04-09T13:23:21.295" v="6726" actId="255"/>
        <pc:sldMkLst>
          <pc:docMk/>
          <pc:sldMk cId="0" sldId="383"/>
        </pc:sldMkLst>
        <pc:spChg chg="mod">
          <ac:chgData name="Tommy McClure" userId="5f57beb918c8a44c" providerId="LiveId" clId="{23D7F4F8-6D64-4F45-BB98-E48E6ADF3D4F}" dt="2023-04-07T04:35:25.698" v="1193" actId="207"/>
          <ac:spMkLst>
            <pc:docMk/>
            <pc:sldMk cId="0" sldId="383"/>
            <ac:spMk id="2" creationId="{659ECF75-F8DD-D055-D85D-A49B20AB9EA6}"/>
          </ac:spMkLst>
        </pc:spChg>
        <pc:spChg chg="mod">
          <ac:chgData name="Tommy McClure" userId="5f57beb918c8a44c" providerId="LiveId" clId="{23D7F4F8-6D64-4F45-BB98-E48E6ADF3D4F}" dt="2023-04-08T22:34:40.257" v="5613" actId="20577"/>
          <ac:spMkLst>
            <pc:docMk/>
            <pc:sldMk cId="0" sldId="383"/>
            <ac:spMk id="20483" creationId="{A638FFDC-DF24-1AF4-0B21-29F025A7F272}"/>
          </ac:spMkLst>
        </pc:spChg>
      </pc:sldChg>
      <pc:sldChg chg="modSp add mod modNotes modNotesTx">
        <pc:chgData name="Tommy McClure" userId="5f57beb918c8a44c" providerId="LiveId" clId="{23D7F4F8-6D64-4F45-BB98-E48E6ADF3D4F}" dt="2023-04-09T13:34:48.176" v="6781" actId="255"/>
        <pc:sldMkLst>
          <pc:docMk/>
          <pc:sldMk cId="4133469154" sldId="384"/>
        </pc:sldMkLst>
        <pc:spChg chg="mod">
          <ac:chgData name="Tommy McClure" userId="5f57beb918c8a44c" providerId="LiveId" clId="{23D7F4F8-6D64-4F45-BB98-E48E6ADF3D4F}" dt="2023-04-07T14:53:34.154" v="1485" actId="20577"/>
          <ac:spMkLst>
            <pc:docMk/>
            <pc:sldMk cId="4133469154" sldId="384"/>
            <ac:spMk id="7171" creationId="{9E1214E9-C988-00F8-6DA0-C68E805696B9}"/>
          </ac:spMkLst>
        </pc:spChg>
        <pc:spChg chg="mod">
          <ac:chgData name="Tommy McClure" userId="5f57beb918c8a44c" providerId="LiveId" clId="{23D7F4F8-6D64-4F45-BB98-E48E6ADF3D4F}" dt="2023-04-07T20:37:53.011" v="3709" actId="207"/>
          <ac:spMkLst>
            <pc:docMk/>
            <pc:sldMk cId="4133469154" sldId="384"/>
            <ac:spMk id="26627" creationId="{73F5499A-C389-FB66-13E4-55E01815033D}"/>
          </ac:spMkLst>
        </pc:spChg>
      </pc:sldChg>
      <pc:sldChg chg="modSp del mod modAnim modNotes modNotesTx">
        <pc:chgData name="Tommy McClure" userId="5f57beb918c8a44c" providerId="LiveId" clId="{23D7F4F8-6D64-4F45-BB98-E48E6ADF3D4F}" dt="2023-04-09T14:15:23.336" v="6979" actId="20577"/>
        <pc:sldMkLst>
          <pc:docMk/>
          <pc:sldMk cId="0" sldId="385"/>
        </pc:sldMkLst>
        <pc:spChg chg="mod">
          <ac:chgData name="Tommy McClure" userId="5f57beb918c8a44c" providerId="LiveId" clId="{23D7F4F8-6D64-4F45-BB98-E48E6ADF3D4F}" dt="2023-04-08T22:15:08.833" v="5492" actId="115"/>
          <ac:spMkLst>
            <pc:docMk/>
            <pc:sldMk cId="0" sldId="385"/>
            <ac:spMk id="6147" creationId="{EAED7E10-A9EC-8624-4D14-7232F327A277}"/>
          </ac:spMkLst>
        </pc:spChg>
        <pc:spChg chg="mod">
          <ac:chgData name="Tommy McClure" userId="5f57beb918c8a44c" providerId="LiveId" clId="{23D7F4F8-6D64-4F45-BB98-E48E6ADF3D4F}" dt="2023-04-07T15:51:04.112" v="1827" actId="114"/>
          <ac:spMkLst>
            <pc:docMk/>
            <pc:sldMk cId="0" sldId="385"/>
            <ac:spMk id="7171" creationId="{1E359293-A712-888B-50EE-097F8B57A686}"/>
          </ac:spMkLst>
        </pc:spChg>
      </pc:sldChg>
      <pc:sldChg chg="addSp delSp modSp new mod modAnim modNotes modNotesTx">
        <pc:chgData name="Tommy McClure" userId="5f57beb918c8a44c" providerId="LiveId" clId="{23D7F4F8-6D64-4F45-BB98-E48E6ADF3D4F}" dt="2023-04-09T13:24:50.997" v="6729" actId="255"/>
        <pc:sldMkLst>
          <pc:docMk/>
          <pc:sldMk cId="853256846" sldId="386"/>
        </pc:sldMkLst>
        <pc:spChg chg="mod">
          <ac:chgData name="Tommy McClure" userId="5f57beb918c8a44c" providerId="LiveId" clId="{23D7F4F8-6D64-4F45-BB98-E48E6ADF3D4F}" dt="2023-04-07T17:18:02.232" v="2659" actId="1038"/>
          <ac:spMkLst>
            <pc:docMk/>
            <pc:sldMk cId="853256846" sldId="386"/>
            <ac:spMk id="2" creationId="{C06FBA4E-5C0B-DF20-C883-78C485C61F98}"/>
          </ac:spMkLst>
        </pc:spChg>
        <pc:spChg chg="mod">
          <ac:chgData name="Tommy McClure" userId="5f57beb918c8a44c" providerId="LiveId" clId="{23D7F4F8-6D64-4F45-BB98-E48E6ADF3D4F}" dt="2023-04-07T18:39:43.835" v="3092" actId="166"/>
          <ac:spMkLst>
            <pc:docMk/>
            <pc:sldMk cId="853256846" sldId="386"/>
            <ac:spMk id="3" creationId="{03CF507C-949C-E296-3B8F-19AC8DF697BB}"/>
          </ac:spMkLst>
        </pc:spChg>
        <pc:spChg chg="add mod">
          <ac:chgData name="Tommy McClure" userId="5f57beb918c8a44c" providerId="LiveId" clId="{23D7F4F8-6D64-4F45-BB98-E48E6ADF3D4F}" dt="2023-04-07T18:23:11.512" v="3044" actId="1036"/>
          <ac:spMkLst>
            <pc:docMk/>
            <pc:sldMk cId="853256846" sldId="386"/>
            <ac:spMk id="5" creationId="{AD20E912-FF27-63A5-C463-48C15A73AB86}"/>
          </ac:spMkLst>
        </pc:spChg>
        <pc:spChg chg="add mod">
          <ac:chgData name="Tommy McClure" userId="5f57beb918c8a44c" providerId="LiveId" clId="{23D7F4F8-6D64-4F45-BB98-E48E6ADF3D4F}" dt="2023-04-07T18:18:22.708" v="3027" actId="1037"/>
          <ac:spMkLst>
            <pc:docMk/>
            <pc:sldMk cId="853256846" sldId="386"/>
            <ac:spMk id="6" creationId="{35549449-BBC4-65FB-DD39-9B2CA48C5278}"/>
          </ac:spMkLst>
        </pc:spChg>
        <pc:spChg chg="add mod ord">
          <ac:chgData name="Tommy McClure" userId="5f57beb918c8a44c" providerId="LiveId" clId="{23D7F4F8-6D64-4F45-BB98-E48E6ADF3D4F}" dt="2023-04-07T19:00:45.158" v="3269" actId="2085"/>
          <ac:spMkLst>
            <pc:docMk/>
            <pc:sldMk cId="853256846" sldId="386"/>
            <ac:spMk id="17" creationId="{B26B3ED3-F660-2C09-1C5D-7B38DCADC935}"/>
          </ac:spMkLst>
        </pc:spChg>
        <pc:spChg chg="add del mod">
          <ac:chgData name="Tommy McClure" userId="5f57beb918c8a44c" providerId="LiveId" clId="{23D7F4F8-6D64-4F45-BB98-E48E6ADF3D4F}" dt="2023-04-07T18:03:52.381" v="2978" actId="478"/>
          <ac:spMkLst>
            <pc:docMk/>
            <pc:sldMk cId="853256846" sldId="386"/>
            <ac:spMk id="18" creationId="{F1970960-D81E-6768-09E8-91CCD033D4B0}"/>
          </ac:spMkLst>
        </pc:spChg>
        <pc:spChg chg="add mod ord">
          <ac:chgData name="Tommy McClure" userId="5f57beb918c8a44c" providerId="LiveId" clId="{23D7F4F8-6D64-4F45-BB98-E48E6ADF3D4F}" dt="2023-04-07T19:00:52.132" v="3270" actId="2085"/>
          <ac:spMkLst>
            <pc:docMk/>
            <pc:sldMk cId="853256846" sldId="386"/>
            <ac:spMk id="19" creationId="{78B45EDE-D8CC-7408-CAD2-634FC1191CE7}"/>
          </ac:spMkLst>
        </pc:spChg>
        <pc:spChg chg="add mod">
          <ac:chgData name="Tommy McClure" userId="5f57beb918c8a44c" providerId="LiveId" clId="{23D7F4F8-6D64-4F45-BB98-E48E6ADF3D4F}" dt="2023-04-07T18:18:01.835" v="3024" actId="14100"/>
          <ac:spMkLst>
            <pc:docMk/>
            <pc:sldMk cId="853256846" sldId="386"/>
            <ac:spMk id="20" creationId="{70777AA4-7E69-6452-F9A5-18EB4E835C24}"/>
          </ac:spMkLst>
        </pc:spChg>
        <pc:cxnChg chg="add del mod">
          <ac:chgData name="Tommy McClure" userId="5f57beb918c8a44c" providerId="LiveId" clId="{23D7F4F8-6D64-4F45-BB98-E48E6ADF3D4F}" dt="2023-04-07T17:57:29.988" v="2911" actId="478"/>
          <ac:cxnSpMkLst>
            <pc:docMk/>
            <pc:sldMk cId="853256846" sldId="386"/>
            <ac:cxnSpMk id="8" creationId="{BB6191FF-9F9D-98C7-A620-52D50D74CFFD}"/>
          </ac:cxnSpMkLst>
        </pc:cxnChg>
      </pc:sldChg>
      <pc:sldChg chg="modSp add mod modAnim modNotes modNotesTx">
        <pc:chgData name="Tommy McClure" userId="5f57beb918c8a44c" providerId="LiveId" clId="{23D7F4F8-6D64-4F45-BB98-E48E6ADF3D4F}" dt="2023-04-09T01:52:45.451" v="6667" actId="14100"/>
        <pc:sldMkLst>
          <pc:docMk/>
          <pc:sldMk cId="1329224578" sldId="387"/>
        </pc:sldMkLst>
        <pc:spChg chg="mod">
          <ac:chgData name="Tommy McClure" userId="5f57beb918c8a44c" providerId="LiveId" clId="{23D7F4F8-6D64-4F45-BB98-E48E6ADF3D4F}" dt="2023-04-08T22:42:32.075" v="5752" actId="14100"/>
          <ac:spMkLst>
            <pc:docMk/>
            <pc:sldMk cId="1329224578" sldId="387"/>
            <ac:spMk id="20483" creationId="{A638FFDC-DF24-1AF4-0B21-29F025A7F272}"/>
          </ac:spMkLst>
        </pc:spChg>
      </pc:sldChg>
      <pc:sldChg chg="addSp delSp modSp add mod modAnim modNotes modNotesTx">
        <pc:chgData name="Tommy McClure" userId="5f57beb918c8a44c" providerId="LiveId" clId="{23D7F4F8-6D64-4F45-BB98-E48E6ADF3D4F}" dt="2023-04-09T13:22:41.378" v="6725" actId="14100"/>
        <pc:sldMkLst>
          <pc:docMk/>
          <pc:sldMk cId="2121597140" sldId="388"/>
        </pc:sldMkLst>
        <pc:spChg chg="del mod">
          <ac:chgData name="Tommy McClure" userId="5f57beb918c8a44c" providerId="LiveId" clId="{23D7F4F8-6D64-4F45-BB98-E48E6ADF3D4F}" dt="2023-04-08T23:32:53.893" v="5925" actId="478"/>
          <ac:spMkLst>
            <pc:docMk/>
            <pc:sldMk cId="2121597140" sldId="388"/>
            <ac:spMk id="2" creationId="{659ECF75-F8DD-D055-D85D-A49B20AB9EA6}"/>
          </ac:spMkLst>
        </pc:spChg>
        <pc:spChg chg="add mod">
          <ac:chgData name="Tommy McClure" userId="5f57beb918c8a44c" providerId="LiveId" clId="{23D7F4F8-6D64-4F45-BB98-E48E6ADF3D4F}" dt="2023-04-08T23:33:06.479" v="5926"/>
          <ac:spMkLst>
            <pc:docMk/>
            <pc:sldMk cId="2121597140" sldId="388"/>
            <ac:spMk id="3" creationId="{D3629135-D548-66E1-C4C8-0F455CF07999}"/>
          </ac:spMkLst>
        </pc:spChg>
        <pc:spChg chg="add del">
          <ac:chgData name="Tommy McClure" userId="5f57beb918c8a44c" providerId="LiveId" clId="{23D7F4F8-6D64-4F45-BB98-E48E6ADF3D4F}" dt="2023-04-08T23:38:51.301" v="6184" actId="22"/>
          <ac:spMkLst>
            <pc:docMk/>
            <pc:sldMk cId="2121597140" sldId="388"/>
            <ac:spMk id="5" creationId="{41EC32E0-0265-A864-CDFA-2A0206909731}"/>
          </ac:spMkLst>
        </pc:spChg>
        <pc:spChg chg="mod">
          <ac:chgData name="Tommy McClure" userId="5f57beb918c8a44c" providerId="LiveId" clId="{23D7F4F8-6D64-4F45-BB98-E48E6ADF3D4F}" dt="2023-04-08T23:57:55.657" v="6497" actId="1036"/>
          <ac:spMkLst>
            <pc:docMk/>
            <pc:sldMk cId="2121597140" sldId="388"/>
            <ac:spMk id="20483" creationId="{A638FFDC-DF24-1AF4-0B21-29F025A7F272}"/>
          </ac:spMkLst>
        </pc:spChg>
      </pc:sldChg>
      <pc:sldChg chg="addSp delSp modSp new mod modNotes modNotesTx">
        <pc:chgData name="Tommy McClure" userId="5f57beb918c8a44c" providerId="LiveId" clId="{23D7F4F8-6D64-4F45-BB98-E48E6ADF3D4F}" dt="2023-04-09T01:53:18.668" v="6674" actId="14100"/>
        <pc:sldMkLst>
          <pc:docMk/>
          <pc:sldMk cId="3590551300" sldId="389"/>
        </pc:sldMkLst>
        <pc:spChg chg="del">
          <ac:chgData name="Tommy McClure" userId="5f57beb918c8a44c" providerId="LiveId" clId="{23D7F4F8-6D64-4F45-BB98-E48E6ADF3D4F}" dt="2023-04-08T23:39:50.252" v="6198" actId="478"/>
          <ac:spMkLst>
            <pc:docMk/>
            <pc:sldMk cId="3590551300" sldId="389"/>
            <ac:spMk id="2" creationId="{A3359185-B40A-3644-8371-41A46D2CD1E0}"/>
          </ac:spMkLst>
        </pc:spChg>
        <pc:spChg chg="mod">
          <ac:chgData name="Tommy McClure" userId="5f57beb918c8a44c" providerId="LiveId" clId="{23D7F4F8-6D64-4F45-BB98-E48E6ADF3D4F}" dt="2023-04-08T23:47:39.255" v="6417" actId="1038"/>
          <ac:spMkLst>
            <pc:docMk/>
            <pc:sldMk cId="3590551300" sldId="389"/>
            <ac:spMk id="3" creationId="{4DE955DC-E63E-F0E8-658A-55C9A0AA2F79}"/>
          </ac:spMkLst>
        </pc:spChg>
        <pc:spChg chg="add del mod">
          <ac:chgData name="Tommy McClure" userId="5f57beb918c8a44c" providerId="LiveId" clId="{23D7F4F8-6D64-4F45-BB98-E48E6ADF3D4F}" dt="2023-04-08T23:44:55.630" v="6382"/>
          <ac:spMkLst>
            <pc:docMk/>
            <pc:sldMk cId="3590551300" sldId="389"/>
            <ac:spMk id="5" creationId="{1AED8302-BAD2-B678-1424-7EDBE4C387D4}"/>
          </ac:spMkLst>
        </pc:spChg>
        <pc:spChg chg="add del mod">
          <ac:chgData name="Tommy McClure" userId="5f57beb918c8a44c" providerId="LiveId" clId="{23D7F4F8-6D64-4F45-BB98-E48E6ADF3D4F}" dt="2023-04-08T23:44:55.630" v="6384"/>
          <ac:spMkLst>
            <pc:docMk/>
            <pc:sldMk cId="3590551300" sldId="389"/>
            <ac:spMk id="6" creationId="{1368E115-9E77-7BA0-3E6E-17D95C4E7420}"/>
          </ac:spMkLst>
        </pc:spChg>
        <pc:spChg chg="add mod">
          <ac:chgData name="Tommy McClure" userId="5f57beb918c8a44c" providerId="LiveId" clId="{23D7F4F8-6D64-4F45-BB98-E48E6ADF3D4F}" dt="2023-04-08T23:52:04.243" v="6423" actId="255"/>
          <ac:spMkLst>
            <pc:docMk/>
            <pc:sldMk cId="3590551300" sldId="389"/>
            <ac:spMk id="7" creationId="{FAAE8A0B-88BF-40A8-3E7A-4959507CC42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37738F-AD90-896E-E239-092E15DBBA0C}"/>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F45CEAB-CD93-D7A0-4F35-E17480C3496F}"/>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04/09/2023 AM-PM</a:t>
            </a:r>
          </a:p>
        </p:txBody>
      </p:sp>
      <p:sp>
        <p:nvSpPr>
          <p:cNvPr id="4" name="Footer Placeholder 3">
            <a:extLst>
              <a:ext uri="{FF2B5EF4-FFF2-40B4-BE49-F238E27FC236}">
                <a16:creationId xmlns:a16="http://schemas.microsoft.com/office/drawing/2014/main" id="{7BF5C7A1-90AB-0B7F-CEDD-2F0044E978FF}"/>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FB75697-1527-EDE8-8A79-338A2696257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0AAECFD8-F17A-4543-9E04-B0B173D13DFA}" type="slidenum">
              <a:rPr lang="en-US" smtClean="0"/>
              <a:t>‹#›</a:t>
            </a:fld>
            <a:endParaRPr lang="en-US"/>
          </a:p>
        </p:txBody>
      </p:sp>
    </p:spTree>
    <p:extLst>
      <p:ext uri="{BB962C8B-B14F-4D97-AF65-F5344CB8AC3E}">
        <p14:creationId xmlns:p14="http://schemas.microsoft.com/office/powerpoint/2010/main" val="30798832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7286BC-352F-8DC2-0218-8EA208FB756A}"/>
              </a:ext>
            </a:extLst>
          </p:cNvPr>
          <p:cNvSpPr>
            <a:spLocks noGrp="1" noChangeArrowheads="1"/>
          </p:cNvSpPr>
          <p:nvPr>
            <p:ph type="hdr" sz="quarter"/>
          </p:nvPr>
        </p:nvSpPr>
        <p:spPr bwMode="auto">
          <a:xfrm>
            <a:off x="0" y="0"/>
            <a:ext cx="3169920" cy="480060"/>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en-US" altLang="en-US"/>
          </a:p>
        </p:txBody>
      </p:sp>
      <p:sp>
        <p:nvSpPr>
          <p:cNvPr id="9219" name="Rectangle 3">
            <a:extLst>
              <a:ext uri="{FF2B5EF4-FFF2-40B4-BE49-F238E27FC236}">
                <a16:creationId xmlns:a16="http://schemas.microsoft.com/office/drawing/2014/main" id="{B49D9991-09BC-59CE-1EB7-B5A775CA40C3}"/>
              </a:ext>
            </a:extLst>
          </p:cNvPr>
          <p:cNvSpPr>
            <a:spLocks noGrp="1" noChangeArrowheads="1"/>
          </p:cNvSpPr>
          <p:nvPr>
            <p:ph type="dt" idx="1"/>
          </p:nvPr>
        </p:nvSpPr>
        <p:spPr bwMode="auto">
          <a:xfrm>
            <a:off x="4145280" y="0"/>
            <a:ext cx="3169920" cy="480060"/>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r>
              <a:rPr lang="en-US" altLang="en-US"/>
              <a:t>04/09/2023 AM-PM</a:t>
            </a:r>
          </a:p>
        </p:txBody>
      </p:sp>
      <p:sp>
        <p:nvSpPr>
          <p:cNvPr id="2052" name="Rectangle 4">
            <a:extLst>
              <a:ext uri="{FF2B5EF4-FFF2-40B4-BE49-F238E27FC236}">
                <a16:creationId xmlns:a16="http://schemas.microsoft.com/office/drawing/2014/main" id="{A4F32A98-5AFC-9D6D-2250-76D9268DCC21}"/>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A35DCEAF-1ACB-B75E-5718-606395057B41}"/>
              </a:ext>
            </a:extLst>
          </p:cNvPr>
          <p:cNvSpPr>
            <a:spLocks noGrp="1" noChangeArrowheads="1"/>
          </p:cNvSpPr>
          <p:nvPr>
            <p:ph type="body" sz="quarter" idx="3"/>
          </p:nvPr>
        </p:nvSpPr>
        <p:spPr bwMode="auto">
          <a:xfrm>
            <a:off x="975360" y="4560570"/>
            <a:ext cx="5364480" cy="4320540"/>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a:extLst>
              <a:ext uri="{FF2B5EF4-FFF2-40B4-BE49-F238E27FC236}">
                <a16:creationId xmlns:a16="http://schemas.microsoft.com/office/drawing/2014/main" id="{C4508A48-D88F-E20F-0A2D-887689651911}"/>
              </a:ext>
            </a:extLst>
          </p:cNvPr>
          <p:cNvSpPr>
            <a:spLocks noGrp="1" noChangeArrowheads="1"/>
          </p:cNvSpPr>
          <p:nvPr>
            <p:ph type="ftr" sz="quarter" idx="4"/>
          </p:nvPr>
        </p:nvSpPr>
        <p:spPr bwMode="auto">
          <a:xfrm>
            <a:off x="0" y="9121140"/>
            <a:ext cx="3169920" cy="480060"/>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en-US" altLang="en-US"/>
          </a:p>
        </p:txBody>
      </p:sp>
      <p:sp>
        <p:nvSpPr>
          <p:cNvPr id="9223" name="Rectangle 7">
            <a:extLst>
              <a:ext uri="{FF2B5EF4-FFF2-40B4-BE49-F238E27FC236}">
                <a16:creationId xmlns:a16="http://schemas.microsoft.com/office/drawing/2014/main" id="{825E9A3D-0B9E-E75B-56C8-60A6AF959E1E}"/>
              </a:ext>
            </a:extLst>
          </p:cNvPr>
          <p:cNvSpPr>
            <a:spLocks noGrp="1" noChangeArrowheads="1"/>
          </p:cNvSpPr>
          <p:nvPr>
            <p:ph type="sldNum" sz="quarter" idx="5"/>
          </p:nvPr>
        </p:nvSpPr>
        <p:spPr bwMode="auto">
          <a:xfrm>
            <a:off x="4145280" y="9121140"/>
            <a:ext cx="3169920" cy="480060"/>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E23C4250-FA2A-4CDA-9A13-C5269E05FF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321175"/>
            <a:ext cx="7162800" cy="5280025"/>
          </a:xfrm>
        </p:spPr>
        <p:txBody>
          <a:bodyPr/>
          <a:lstStyle/>
          <a:p>
            <a:pPr eaLnBrk="1" hangingPunct="1">
              <a:defRPr/>
            </a:pPr>
            <a:r>
              <a:rPr lang="en-US" altLang="en-US" sz="1400" b="1" dirty="0">
                <a:latin typeface="Arial" panose="020B0604020202020204" pitchFamily="34" charset="0"/>
                <a:cs typeface="Arial" panose="020B0604020202020204" pitchFamily="34" charset="0"/>
              </a:rPr>
              <a:t>The Truth About Easter Sunday -  A </a:t>
            </a:r>
            <a:r>
              <a:rPr lang="en-US" altLang="en-US" sz="1400" b="1" u="sng" dirty="0">
                <a:latin typeface="Arial" panose="020B0604020202020204" pitchFamily="34" charset="0"/>
                <a:cs typeface="Arial" panose="020B0604020202020204" pitchFamily="34" charset="0"/>
              </a:rPr>
              <a:t>Holiday</a:t>
            </a:r>
            <a:r>
              <a:rPr lang="en-US" altLang="en-US" sz="1400" b="1" dirty="0">
                <a:latin typeface="Arial" panose="020B0604020202020204" pitchFamily="34" charset="0"/>
                <a:cs typeface="Arial" panose="020B0604020202020204" pitchFamily="34" charset="0"/>
              </a:rPr>
              <a:t> of Man Not a </a:t>
            </a:r>
            <a:r>
              <a:rPr lang="en-US" altLang="en-US" sz="1400" b="1" u="sng" dirty="0">
                <a:latin typeface="Arial" panose="020B0604020202020204" pitchFamily="34" charset="0"/>
                <a:cs typeface="Arial" panose="020B0604020202020204" pitchFamily="34" charset="0"/>
              </a:rPr>
              <a:t>Holy</a:t>
            </a:r>
            <a:r>
              <a:rPr lang="en-US" altLang="en-US" sz="1400" b="1" dirty="0">
                <a:latin typeface="Arial" panose="020B0604020202020204" pitchFamily="34" charset="0"/>
                <a:cs typeface="Arial" panose="020B0604020202020204" pitchFamily="34" charset="0"/>
              </a:rPr>
              <a:t> Day of Heaven!</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1</a:t>
            </a:fld>
            <a:endParaRPr lang="en-US" altLang="en-US"/>
          </a:p>
        </p:txBody>
      </p:sp>
      <p:sp>
        <p:nvSpPr>
          <p:cNvPr id="5" name="Date Placeholder 4">
            <a:extLst>
              <a:ext uri="{FF2B5EF4-FFF2-40B4-BE49-F238E27FC236}">
                <a16:creationId xmlns:a16="http://schemas.microsoft.com/office/drawing/2014/main" id="{FD067CD2-25D7-C7A6-EFFB-BF2D8304CDEE}"/>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3052863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321175"/>
            <a:ext cx="7162800" cy="5280025"/>
          </a:xfrm>
        </p:spPr>
        <p:txBody>
          <a:bodyPr/>
          <a:lstStyle/>
          <a:p>
            <a:r>
              <a:rPr lang="en-US" sz="1400" b="1" dirty="0">
                <a:latin typeface="Arial" panose="020B0604020202020204" pitchFamily="34" charset="0"/>
                <a:cs typeface="Arial" panose="020B0604020202020204" pitchFamily="34" charset="0"/>
              </a:rPr>
              <a:t>1 Corinthians 11:23-26 KJV 23 </a:t>
            </a:r>
            <a:r>
              <a:rPr lang="en-US" sz="1400" dirty="0">
                <a:latin typeface="Arial" panose="020B0604020202020204" pitchFamily="34" charset="0"/>
                <a:cs typeface="Arial" panose="020B0604020202020204" pitchFamily="34" charset="0"/>
              </a:rPr>
              <a:t>For I have received of the Lord that which also I delivered unto you, That the Lord Jesus the same night in which he was betrayed took bread:</a:t>
            </a:r>
            <a:r>
              <a:rPr lang="en-US" sz="1400" b="1" dirty="0">
                <a:latin typeface="Arial" panose="020B0604020202020204" pitchFamily="34" charset="0"/>
                <a:cs typeface="Arial" panose="020B0604020202020204" pitchFamily="34" charset="0"/>
              </a:rPr>
              <a:t> 24 </a:t>
            </a:r>
            <a:r>
              <a:rPr lang="en-US" sz="1400" dirty="0">
                <a:latin typeface="Arial" panose="020B0604020202020204" pitchFamily="34" charset="0"/>
                <a:cs typeface="Arial" panose="020B0604020202020204" pitchFamily="34" charset="0"/>
              </a:rPr>
              <a:t>And when he had given thanks, he brake it, and said, Take, eat: this is my body, which is broken for you: </a:t>
            </a:r>
            <a:r>
              <a:rPr lang="en-US" sz="1400" b="1" dirty="0">
                <a:latin typeface="Arial" panose="020B0604020202020204" pitchFamily="34" charset="0"/>
                <a:cs typeface="Arial" panose="020B0604020202020204" pitchFamily="34" charset="0"/>
              </a:rPr>
              <a:t>this do in remembrance of me</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25</a:t>
            </a:r>
            <a:r>
              <a:rPr lang="en-US" sz="1400" dirty="0">
                <a:latin typeface="Arial" panose="020B0604020202020204" pitchFamily="34" charset="0"/>
                <a:cs typeface="Arial" panose="020B0604020202020204" pitchFamily="34" charset="0"/>
              </a:rPr>
              <a:t> After the same manner also he took the cup, when he had supped, saying, This cup is the new testament in my blood: </a:t>
            </a:r>
            <a:r>
              <a:rPr lang="en-US" sz="1400" b="1" dirty="0">
                <a:latin typeface="Arial" panose="020B0604020202020204" pitchFamily="34" charset="0"/>
                <a:cs typeface="Arial" panose="020B0604020202020204" pitchFamily="34" charset="0"/>
              </a:rPr>
              <a:t>this do ye, as oft as ye drink it, in remembrance of me</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26</a:t>
            </a:r>
            <a:r>
              <a:rPr lang="en-US" sz="1400"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For as often as ye eat this bread, and drink this cup, ye do shew (proclaim) the Lord's death till he come</a:t>
            </a:r>
            <a:r>
              <a:rPr lang="en-US" sz="1400" b="1"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Acts 20:7 KJV 7 </a:t>
            </a:r>
            <a:r>
              <a:rPr lang="en-US" sz="1400" dirty="0">
                <a:latin typeface="Arial" panose="020B0604020202020204" pitchFamily="34" charset="0"/>
                <a:cs typeface="Arial" panose="020B0604020202020204" pitchFamily="34" charset="0"/>
              </a:rPr>
              <a:t>And upon the first day of the week, when the </a:t>
            </a:r>
            <a:r>
              <a:rPr lang="en-US" sz="1400" b="1" dirty="0">
                <a:latin typeface="Arial" panose="020B0604020202020204" pitchFamily="34" charset="0"/>
                <a:cs typeface="Arial" panose="020B0604020202020204" pitchFamily="34" charset="0"/>
              </a:rPr>
              <a:t>disciples came together to break bread</a:t>
            </a:r>
            <a:r>
              <a:rPr lang="en-US" sz="1400" dirty="0">
                <a:latin typeface="Arial" panose="020B0604020202020204" pitchFamily="34" charset="0"/>
                <a:cs typeface="Arial" panose="020B0604020202020204" pitchFamily="34" charset="0"/>
              </a:rPr>
              <a:t>, Paul preached unto them, ready to depart on the morrow; and continued his speech until midnight.</a:t>
            </a:r>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15:1-4 KJV 1 </a:t>
            </a:r>
            <a:r>
              <a:rPr lang="en-US" sz="1400" dirty="0">
                <a:latin typeface="Arial" panose="020B0604020202020204" pitchFamily="34" charset="0"/>
                <a:cs typeface="Arial" panose="020B0604020202020204" pitchFamily="34" charset="0"/>
              </a:rPr>
              <a:t>Moreover, brethren, </a:t>
            </a:r>
            <a:r>
              <a:rPr lang="en-US" sz="1400" b="1" dirty="0">
                <a:latin typeface="Arial" panose="020B0604020202020204" pitchFamily="34" charset="0"/>
                <a:cs typeface="Arial" panose="020B0604020202020204" pitchFamily="34" charset="0"/>
              </a:rPr>
              <a:t>I declare unto you the gospel </a:t>
            </a:r>
            <a:r>
              <a:rPr lang="en-US" sz="1400" dirty="0">
                <a:latin typeface="Arial" panose="020B0604020202020204" pitchFamily="34" charset="0"/>
                <a:cs typeface="Arial" panose="020B0604020202020204" pitchFamily="34" charset="0"/>
              </a:rPr>
              <a:t>which I preached unto you, which also ye have received, and wherein ye stand</a:t>
            </a:r>
            <a:r>
              <a:rPr lang="en-US" sz="1400" b="1" dirty="0">
                <a:latin typeface="Arial" panose="020B0604020202020204" pitchFamily="34" charset="0"/>
                <a:cs typeface="Arial" panose="020B0604020202020204" pitchFamily="34" charset="0"/>
              </a:rPr>
              <a:t>; 2</a:t>
            </a:r>
            <a:r>
              <a:rPr lang="en-US" sz="1400" dirty="0">
                <a:latin typeface="Arial" panose="020B0604020202020204" pitchFamily="34" charset="0"/>
                <a:cs typeface="Arial" panose="020B0604020202020204" pitchFamily="34" charset="0"/>
              </a:rPr>
              <a:t> By which also ye are saved, if ye keep in memory what I preached unto you, unless ye have believed in vain. 3 For I delivered unto you first of all that which I </a:t>
            </a:r>
            <a:r>
              <a:rPr lang="en-US" sz="1400" dirty="0" err="1">
                <a:latin typeface="Arial" panose="020B0604020202020204" pitchFamily="34" charset="0"/>
                <a:cs typeface="Arial" panose="020B0604020202020204" pitchFamily="34" charset="0"/>
              </a:rPr>
              <a:t>als</a:t>
            </a:r>
            <a:r>
              <a:rPr lang="en-US" sz="1400" dirty="0">
                <a:latin typeface="Arial" panose="020B0604020202020204" pitchFamily="34" charset="0"/>
                <a:cs typeface="Arial" panose="020B0604020202020204" pitchFamily="34" charset="0"/>
              </a:rPr>
              <a:t> o received, </a:t>
            </a:r>
            <a:r>
              <a:rPr lang="en-US" sz="1400" b="1" dirty="0">
                <a:latin typeface="Arial" panose="020B0604020202020204" pitchFamily="34" charset="0"/>
                <a:cs typeface="Arial" panose="020B0604020202020204" pitchFamily="34" charset="0"/>
              </a:rPr>
              <a:t>how that Christ died for our sins according to the scriptures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 </a:t>
            </a:r>
            <a:r>
              <a:rPr lang="en-US" sz="1400" dirty="0">
                <a:latin typeface="Arial" panose="020B0604020202020204" pitchFamily="34" charset="0"/>
                <a:cs typeface="Arial" panose="020B0604020202020204" pitchFamily="34" charset="0"/>
              </a:rPr>
              <a:t>And that he was buried, and that he rose again the third day according to the scriptures:</a:t>
            </a:r>
          </a:p>
          <a:p>
            <a:r>
              <a:rPr lang="en-US" sz="1400" b="1" dirty="0">
                <a:latin typeface="Arial" panose="020B0604020202020204" pitchFamily="34" charset="0"/>
                <a:cs typeface="Arial" panose="020B0604020202020204" pitchFamily="34" charset="0"/>
              </a:rPr>
              <a:t>Acts 4:1-2 KJV 1 </a:t>
            </a:r>
            <a:r>
              <a:rPr lang="en-US" sz="1400" dirty="0">
                <a:latin typeface="Arial" panose="020B0604020202020204" pitchFamily="34" charset="0"/>
                <a:cs typeface="Arial" panose="020B0604020202020204" pitchFamily="34" charset="0"/>
              </a:rPr>
              <a:t>And as they spake unto the people, the priests, and the captain of the temple, and the Sadducees, came upon them,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Being grieved that they taught the people, and preached </a:t>
            </a:r>
            <a:r>
              <a:rPr lang="en-US" sz="1400" b="1" dirty="0">
                <a:latin typeface="Arial" panose="020B0604020202020204" pitchFamily="34" charset="0"/>
                <a:cs typeface="Arial" panose="020B0604020202020204" pitchFamily="34" charset="0"/>
              </a:rPr>
              <a:t>through Jesus the resurrection from the dead.</a:t>
            </a:r>
          </a:p>
          <a:p>
            <a:r>
              <a:rPr lang="en-US" sz="1400" b="1" dirty="0">
                <a:latin typeface="Arial" panose="020B0604020202020204" pitchFamily="34" charset="0"/>
                <a:cs typeface="Arial" panose="020B0604020202020204" pitchFamily="34" charset="0"/>
              </a:rPr>
              <a:t>Acts 17:18 KJV 18 </a:t>
            </a:r>
            <a:r>
              <a:rPr lang="en-US" sz="1400" dirty="0">
                <a:latin typeface="Arial" panose="020B0604020202020204" pitchFamily="34" charset="0"/>
                <a:cs typeface="Arial" panose="020B0604020202020204" pitchFamily="34" charset="0"/>
              </a:rPr>
              <a:t>Then certain philosophers of the Epicureans, and of the </a:t>
            </a:r>
            <a:r>
              <a:rPr lang="en-US" sz="1400" dirty="0" err="1">
                <a:latin typeface="Arial" panose="020B0604020202020204" pitchFamily="34" charset="0"/>
                <a:cs typeface="Arial" panose="020B0604020202020204" pitchFamily="34" charset="0"/>
              </a:rPr>
              <a:t>Stoicks</a:t>
            </a:r>
            <a:r>
              <a:rPr lang="en-US" sz="1400" dirty="0">
                <a:latin typeface="Arial" panose="020B0604020202020204" pitchFamily="34" charset="0"/>
                <a:cs typeface="Arial" panose="020B0604020202020204" pitchFamily="34" charset="0"/>
              </a:rPr>
              <a:t>, encountered him. And some said, What will this babbler say? other some, </a:t>
            </a:r>
            <a:r>
              <a:rPr lang="en-US" sz="1400" b="1" dirty="0">
                <a:latin typeface="Arial" panose="020B0604020202020204" pitchFamily="34" charset="0"/>
                <a:cs typeface="Arial" panose="020B0604020202020204" pitchFamily="34" charset="0"/>
              </a:rPr>
              <a:t>He </a:t>
            </a:r>
            <a:r>
              <a:rPr lang="en-US" sz="1400" b="1" dirty="0" err="1">
                <a:latin typeface="Arial" panose="020B0604020202020204" pitchFamily="34" charset="0"/>
                <a:cs typeface="Arial" panose="020B0604020202020204" pitchFamily="34" charset="0"/>
              </a:rPr>
              <a:t>seemeth</a:t>
            </a:r>
            <a:r>
              <a:rPr lang="en-US" sz="1400" b="1" dirty="0">
                <a:latin typeface="Arial" panose="020B0604020202020204" pitchFamily="34" charset="0"/>
                <a:cs typeface="Arial" panose="020B0604020202020204" pitchFamily="34" charset="0"/>
              </a:rPr>
              <a:t> to be a setter forth of strange gods: because he preached unto them Jesus, and the resurrection.</a:t>
            </a:r>
          </a:p>
          <a:p>
            <a:r>
              <a:rPr lang="en-US" sz="1400" b="1" dirty="0">
                <a:latin typeface="Arial" panose="020B0604020202020204" pitchFamily="34" charset="0"/>
                <a:cs typeface="Arial" panose="020B0604020202020204" pitchFamily="34" charset="0"/>
              </a:rPr>
              <a:t>Romans 1:4 KJV 4</a:t>
            </a:r>
            <a:r>
              <a:rPr lang="en-US" sz="1400" dirty="0">
                <a:latin typeface="Arial" panose="020B0604020202020204" pitchFamily="34" charset="0"/>
                <a:cs typeface="Arial" panose="020B0604020202020204" pitchFamily="34" charset="0"/>
              </a:rPr>
              <a:t> And declared to be the Son of God with power, according to the spirit of </a:t>
            </a:r>
            <a:r>
              <a:rPr lang="en-US" sz="1400" b="1" dirty="0">
                <a:latin typeface="Arial" panose="020B0604020202020204" pitchFamily="34" charset="0"/>
                <a:cs typeface="Arial" panose="020B0604020202020204" pitchFamily="34" charset="0"/>
              </a:rPr>
              <a:t>holiness, by the resurrection from the dead.</a:t>
            </a:r>
          </a:p>
          <a:p>
            <a:r>
              <a:rPr lang="en-US" sz="1400" b="1" dirty="0">
                <a:latin typeface="Arial" panose="020B0604020202020204" pitchFamily="34" charset="0"/>
                <a:cs typeface="Arial" panose="020B0604020202020204" pitchFamily="34" charset="0"/>
              </a:rPr>
              <a:t>1 Peter 1:3 KJV 3 </a:t>
            </a:r>
            <a:r>
              <a:rPr lang="en-US" sz="1400" dirty="0">
                <a:latin typeface="Arial" panose="020B0604020202020204" pitchFamily="34" charset="0"/>
                <a:cs typeface="Arial" panose="020B0604020202020204" pitchFamily="34" charset="0"/>
              </a:rPr>
              <a:t>Blessed be the God and Father of our Lord Jesus Christ, which according to his abundant mercy hath </a:t>
            </a:r>
            <a:r>
              <a:rPr lang="en-US" sz="1400" b="1" dirty="0">
                <a:latin typeface="Arial" panose="020B0604020202020204" pitchFamily="34" charset="0"/>
                <a:cs typeface="Arial" panose="020B0604020202020204" pitchFamily="34" charset="0"/>
              </a:rPr>
              <a:t>begotten us again unto a lively hope by the resurrection of Jesus Christ from the dead,</a:t>
            </a:r>
          </a:p>
          <a:p>
            <a:r>
              <a:rPr lang="en-US" sz="1400" b="1" dirty="0">
                <a:latin typeface="Arial" panose="020B0604020202020204" pitchFamily="34" charset="0"/>
                <a:cs typeface="Arial" panose="020B0604020202020204" pitchFamily="34" charset="0"/>
              </a:rPr>
              <a:t>1 Peter 3:21 KJV 21 </a:t>
            </a:r>
            <a:r>
              <a:rPr lang="en-US" sz="1400" dirty="0">
                <a:latin typeface="Arial" panose="020B0604020202020204" pitchFamily="34" charset="0"/>
                <a:cs typeface="Arial" panose="020B0604020202020204" pitchFamily="34" charset="0"/>
              </a:rPr>
              <a:t>The like figure whereunto even baptism doth also now save us (not the putting away of the filth of the flesh, but the answer of a good conscience toward God,) </a:t>
            </a:r>
            <a:r>
              <a:rPr lang="en-US" sz="1400" b="1" dirty="0">
                <a:latin typeface="Arial" panose="020B0604020202020204" pitchFamily="34" charset="0"/>
                <a:cs typeface="Arial" panose="020B0604020202020204" pitchFamily="34" charset="0"/>
              </a:rPr>
              <a:t>by the resurrection of Jesus Christ:</a:t>
            </a:r>
          </a:p>
          <a:p>
            <a:r>
              <a:rPr lang="en-US" sz="1400" b="1" dirty="0">
                <a:latin typeface="Arial" panose="020B0604020202020204" pitchFamily="34" charset="0"/>
                <a:cs typeface="Arial" panose="020B0604020202020204" pitchFamily="34" charset="0"/>
              </a:rPr>
              <a:t>1 Thessalonians 4:14-15 KJV 14 </a:t>
            </a:r>
            <a:r>
              <a:rPr lang="en-US" sz="1400" dirty="0">
                <a:latin typeface="Arial" panose="020B0604020202020204" pitchFamily="34" charset="0"/>
                <a:cs typeface="Arial" panose="020B0604020202020204" pitchFamily="34" charset="0"/>
              </a:rPr>
              <a:t>For if we believe that Jesus died and rose again, even so them also which sleep in Jesus will God bring with him. </a:t>
            </a:r>
            <a:r>
              <a:rPr lang="en-US" sz="1400" b="1" dirty="0">
                <a:latin typeface="Arial" panose="020B0604020202020204" pitchFamily="34" charset="0"/>
                <a:cs typeface="Arial" panose="020B0604020202020204" pitchFamily="34" charset="0"/>
              </a:rPr>
              <a:t>15 </a:t>
            </a:r>
            <a:r>
              <a:rPr lang="en-US" sz="1400" dirty="0">
                <a:latin typeface="Arial" panose="020B0604020202020204" pitchFamily="34" charset="0"/>
                <a:cs typeface="Arial" panose="020B0604020202020204" pitchFamily="34" charset="0"/>
              </a:rPr>
              <a:t>For this we say unto you by the word of the Lord, that we which are alive and remain unto the coming of the Lord shall not prevent them which are asleep. </a:t>
            </a:r>
          </a:p>
          <a:p>
            <a:r>
              <a:rPr lang="en-US" sz="1400" b="1" dirty="0">
                <a:latin typeface="Arial" panose="020B0604020202020204" pitchFamily="34" charset="0"/>
                <a:cs typeface="Arial" panose="020B0604020202020204" pitchFamily="34" charset="0"/>
              </a:rPr>
              <a:t>.</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10</a:t>
            </a:fld>
            <a:endParaRPr lang="en-US" altLang="en-US"/>
          </a:p>
        </p:txBody>
      </p:sp>
      <p:sp>
        <p:nvSpPr>
          <p:cNvPr id="5" name="Date Placeholder 4">
            <a:extLst>
              <a:ext uri="{FF2B5EF4-FFF2-40B4-BE49-F238E27FC236}">
                <a16:creationId xmlns:a16="http://schemas.microsoft.com/office/drawing/2014/main" id="{EE1BBF6D-5DBD-3612-0EE7-9502B8878D2C}"/>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3476483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381000"/>
            <a:ext cx="4800600" cy="3600450"/>
          </a:xfrm>
        </p:spPr>
      </p:sp>
      <p:sp>
        <p:nvSpPr>
          <p:cNvPr id="3" name="Notes Placeholder 2"/>
          <p:cNvSpPr>
            <a:spLocks noGrp="1"/>
          </p:cNvSpPr>
          <p:nvPr>
            <p:ph type="body" idx="1"/>
          </p:nvPr>
        </p:nvSpPr>
        <p:spPr>
          <a:xfrm>
            <a:off x="0" y="3981451"/>
            <a:ext cx="7239000" cy="5619750"/>
          </a:xfrm>
        </p:spPr>
        <p:txBody>
          <a:bodyPr/>
          <a:lstStyle/>
          <a:p>
            <a:r>
              <a:rPr lang="en-US" sz="1400" b="1" dirty="0">
                <a:latin typeface="Arial" panose="020B0604020202020204" pitchFamily="34" charset="0"/>
                <a:cs typeface="Arial" panose="020B0604020202020204" pitchFamily="34" charset="0"/>
              </a:rPr>
              <a:t>1 Corinthians 15:1-4 KJV 1 </a:t>
            </a:r>
            <a:r>
              <a:rPr lang="en-US" sz="1400"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By which also ye are saved, if ye keep in memory what I preached unto you, unless ye have believed in vain. </a:t>
            </a:r>
            <a:r>
              <a:rPr lang="en-US" sz="1400" b="1" dirty="0">
                <a:latin typeface="Arial" panose="020B0604020202020204" pitchFamily="34" charset="0"/>
                <a:cs typeface="Arial" panose="020B0604020202020204" pitchFamily="34" charset="0"/>
              </a:rPr>
              <a:t>3 </a:t>
            </a:r>
            <a:r>
              <a:rPr lang="en-US" sz="1400" dirty="0">
                <a:latin typeface="Arial" panose="020B0604020202020204" pitchFamily="34" charset="0"/>
                <a:cs typeface="Arial" panose="020B0604020202020204" pitchFamily="34" charset="0"/>
              </a:rPr>
              <a:t>For I delivered unto you first of all that which I also received, how that Christ died for our sins according to the scriptures; </a:t>
            </a:r>
            <a:r>
              <a:rPr lang="en-US" sz="1400" b="1" dirty="0">
                <a:latin typeface="Arial" panose="020B0604020202020204" pitchFamily="34" charset="0"/>
                <a:cs typeface="Arial" panose="020B0604020202020204" pitchFamily="34" charset="0"/>
              </a:rPr>
              <a:t>4 And that he was buried, and that he rose again the third day according to the scriptures:</a:t>
            </a:r>
          </a:p>
          <a:p>
            <a:r>
              <a:rPr lang="en-US" sz="1400" b="1" dirty="0">
                <a:latin typeface="Arial" panose="020B0604020202020204" pitchFamily="34" charset="0"/>
                <a:cs typeface="Arial" panose="020B0604020202020204" pitchFamily="34" charset="0"/>
              </a:rPr>
              <a:t>1 Corinthians 15:5-11 KJV </a:t>
            </a:r>
            <a:r>
              <a:rPr lang="en-US" sz="1400" dirty="0">
                <a:latin typeface="Arial" panose="020B0604020202020204" pitchFamily="34" charset="0"/>
                <a:cs typeface="Arial" panose="020B0604020202020204" pitchFamily="34" charset="0"/>
              </a:rPr>
              <a:t>5 And that he was seen of Cephas, then of the twelve:</a:t>
            </a:r>
            <a:r>
              <a:rPr lang="en-US" sz="1400" b="1" dirty="0">
                <a:latin typeface="Arial" panose="020B0604020202020204" pitchFamily="34" charset="0"/>
                <a:cs typeface="Arial" panose="020B0604020202020204" pitchFamily="34" charset="0"/>
              </a:rPr>
              <a:t> 6 </a:t>
            </a:r>
            <a:r>
              <a:rPr lang="en-US" sz="1400" dirty="0">
                <a:latin typeface="Arial" panose="020B0604020202020204" pitchFamily="34" charset="0"/>
                <a:cs typeface="Arial" panose="020B0604020202020204" pitchFamily="34" charset="0"/>
              </a:rPr>
              <a:t>After that, he was seen of above five hundred brethren at once; of whom the greater part remain unto this present, but some are fallen asleep. </a:t>
            </a:r>
            <a:r>
              <a:rPr lang="en-US" sz="1400" b="1"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After that, he was seen of James; then of all the apostles</a:t>
            </a:r>
            <a:r>
              <a:rPr lang="en-US" sz="1400" b="1" dirty="0">
                <a:latin typeface="Arial" panose="020B0604020202020204" pitchFamily="34" charset="0"/>
                <a:cs typeface="Arial" panose="020B0604020202020204" pitchFamily="34" charset="0"/>
              </a:rPr>
              <a:t>. 8</a:t>
            </a:r>
            <a:r>
              <a:rPr lang="en-US" sz="1400" dirty="0">
                <a:latin typeface="Arial" panose="020B0604020202020204" pitchFamily="34" charset="0"/>
                <a:cs typeface="Arial" panose="020B0604020202020204" pitchFamily="34" charset="0"/>
              </a:rPr>
              <a:t> And last of all he was seen of me also, as of one born out of due time.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For I am the least of the apostles, that am not meet to be called an apostle, because I persecuted the church of God. </a:t>
            </a:r>
            <a:r>
              <a:rPr lang="en-US" sz="1400" b="1" dirty="0">
                <a:latin typeface="Arial" panose="020B0604020202020204" pitchFamily="34" charset="0"/>
                <a:cs typeface="Arial" panose="020B0604020202020204" pitchFamily="34" charset="0"/>
              </a:rPr>
              <a:t>10 </a:t>
            </a:r>
            <a:r>
              <a:rPr lang="en-US" sz="1400" dirty="0">
                <a:latin typeface="Arial" panose="020B0604020202020204" pitchFamily="34" charset="0"/>
                <a:cs typeface="Arial" panose="020B0604020202020204" pitchFamily="34" charset="0"/>
              </a:rPr>
              <a:t>But by the grace of God I am what I am: and his grace which was bestowed upon me was not in vain; but I </a:t>
            </a:r>
            <a:r>
              <a:rPr lang="en-US" sz="1400" dirty="0" err="1">
                <a:latin typeface="Arial" panose="020B0604020202020204" pitchFamily="34" charset="0"/>
                <a:cs typeface="Arial" panose="020B0604020202020204" pitchFamily="34" charset="0"/>
              </a:rPr>
              <a:t>laboured</a:t>
            </a:r>
            <a:r>
              <a:rPr lang="en-US" sz="1400" dirty="0">
                <a:latin typeface="Arial" panose="020B0604020202020204" pitchFamily="34" charset="0"/>
                <a:cs typeface="Arial" panose="020B0604020202020204" pitchFamily="34" charset="0"/>
              </a:rPr>
              <a:t> more abundantly than they all: yet not I, but the grace of God which was with me.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Therefore whether it were I or they, so we preach, and so ye believed.</a:t>
            </a:r>
          </a:p>
          <a:p>
            <a:r>
              <a:rPr lang="en-US" sz="1400" b="1" dirty="0">
                <a:latin typeface="Arial" panose="020B0604020202020204" pitchFamily="34" charset="0"/>
                <a:cs typeface="Arial" panose="020B0604020202020204" pitchFamily="34" charset="0"/>
              </a:rPr>
              <a:t>1 Corinthians 15:12-20 KJV 12 </a:t>
            </a:r>
            <a:r>
              <a:rPr lang="en-US" sz="1400" b="0" dirty="0">
                <a:latin typeface="Arial" panose="020B0604020202020204" pitchFamily="34" charset="0"/>
                <a:cs typeface="Arial" panose="020B0604020202020204" pitchFamily="34" charset="0"/>
              </a:rPr>
              <a:t>Now if Christ be preached that he rose from the dead, how say some among you that there is no resurrection of the dead?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But if there be no resurrection of the dead, then is Christ not risen: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And if Christ be not risen, then is our preaching vain, and your faith is also vain.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Yea, and we are found false witnesses of God; because we have testified of God that he raised up Christ: whom he raised not up, if so be that the dead rise not.</a:t>
            </a:r>
            <a:r>
              <a:rPr lang="en-US" sz="1400" b="1" dirty="0">
                <a:latin typeface="Arial" panose="020B0604020202020204" pitchFamily="34" charset="0"/>
                <a:cs typeface="Arial" panose="020B0604020202020204" pitchFamily="34" charset="0"/>
              </a:rPr>
              <a:t> 16 </a:t>
            </a:r>
            <a:r>
              <a:rPr lang="en-US" sz="1400" b="0" dirty="0">
                <a:latin typeface="Arial" panose="020B0604020202020204" pitchFamily="34" charset="0"/>
                <a:cs typeface="Arial" panose="020B0604020202020204" pitchFamily="34" charset="0"/>
              </a:rPr>
              <a:t>For if the dead rise not, then is not Christ raised:</a:t>
            </a:r>
            <a:r>
              <a:rPr lang="en-US" sz="1400" b="1" dirty="0">
                <a:latin typeface="Arial" panose="020B0604020202020204" pitchFamily="34" charset="0"/>
                <a:cs typeface="Arial" panose="020B0604020202020204" pitchFamily="34" charset="0"/>
              </a:rPr>
              <a:t> 17 </a:t>
            </a:r>
            <a:r>
              <a:rPr lang="en-US" sz="1400" b="0" dirty="0">
                <a:latin typeface="Arial" panose="020B0604020202020204" pitchFamily="34" charset="0"/>
                <a:cs typeface="Arial" panose="020B0604020202020204" pitchFamily="34" charset="0"/>
              </a:rPr>
              <a:t>And if Christ be not raised, your faith is vain; ye are yet in your sins.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Then they also which are fallen asleep in Christ are perished.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If in this life only we have hope in Christ, we are of all men most miserable. </a:t>
            </a:r>
            <a:r>
              <a:rPr lang="en-US" sz="1400" b="1" dirty="0">
                <a:latin typeface="Arial" panose="020B0604020202020204" pitchFamily="34" charset="0"/>
                <a:cs typeface="Arial" panose="020B0604020202020204" pitchFamily="34" charset="0"/>
              </a:rPr>
              <a:t>20 But now is Christ risen from the dead, and become the </a:t>
            </a:r>
            <a:r>
              <a:rPr lang="en-US" sz="1400" b="1" dirty="0" err="1">
                <a:latin typeface="Arial" panose="020B0604020202020204" pitchFamily="34" charset="0"/>
                <a:cs typeface="Arial" panose="020B0604020202020204" pitchFamily="34" charset="0"/>
              </a:rPr>
              <a:t>firstfruits</a:t>
            </a:r>
            <a:r>
              <a:rPr lang="en-US" sz="1400" b="1" dirty="0">
                <a:latin typeface="Arial" panose="020B0604020202020204" pitchFamily="34" charset="0"/>
                <a:cs typeface="Arial" panose="020B0604020202020204" pitchFamily="34" charset="0"/>
              </a:rPr>
              <a:t> of them that slept.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12:1-4 KJV 1 </a:t>
            </a:r>
            <a:r>
              <a:rPr lang="en-US" sz="1400" b="0" dirty="0">
                <a:latin typeface="Arial" panose="020B0604020202020204" pitchFamily="34" charset="0"/>
                <a:cs typeface="Arial" panose="020B0604020202020204" pitchFamily="34" charset="0"/>
              </a:rPr>
              <a:t>Now about that time Herod the king stretched forth his hands to vex certain of the church.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And he killed James the brother of John with the sword. </a:t>
            </a:r>
            <a:r>
              <a:rPr lang="en-US" sz="1400" b="1" dirty="0">
                <a:latin typeface="Arial" panose="020B0604020202020204" pitchFamily="34" charset="0"/>
                <a:cs typeface="Arial" panose="020B0604020202020204" pitchFamily="34" charset="0"/>
              </a:rPr>
              <a:t>3 </a:t>
            </a:r>
            <a:r>
              <a:rPr lang="en-US" sz="1400" b="0" dirty="0">
                <a:latin typeface="Arial" panose="020B0604020202020204" pitchFamily="34" charset="0"/>
                <a:cs typeface="Arial" panose="020B0604020202020204" pitchFamily="34" charset="0"/>
              </a:rPr>
              <a:t>And because he saw it pleased the Jews, he proceeded further to take Peter also. (Then were the days of unleavened bread.)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And when he had apprehended him, he put him in prison, and delivered him to four quaternions of soldiers to keep him; intending </a:t>
            </a:r>
            <a:r>
              <a:rPr lang="en-US" sz="1400" b="1" dirty="0">
                <a:latin typeface="Arial" panose="020B0604020202020204" pitchFamily="34" charset="0"/>
                <a:cs typeface="Arial" panose="020B0604020202020204" pitchFamily="34" charset="0"/>
              </a:rPr>
              <a:t>after Easter </a:t>
            </a:r>
            <a:r>
              <a:rPr lang="en-US" sz="1400" b="0" dirty="0">
                <a:latin typeface="Arial" panose="020B0604020202020204" pitchFamily="34" charset="0"/>
                <a:cs typeface="Arial" panose="020B0604020202020204" pitchFamily="34" charset="0"/>
              </a:rPr>
              <a:t>to bring him forth to the people.</a:t>
            </a:r>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11</a:t>
            </a:fld>
            <a:endParaRPr lang="en-US" altLang="en-US"/>
          </a:p>
        </p:txBody>
      </p:sp>
      <p:sp>
        <p:nvSpPr>
          <p:cNvPr id="5" name="Date Placeholder 4">
            <a:extLst>
              <a:ext uri="{FF2B5EF4-FFF2-40B4-BE49-F238E27FC236}">
                <a16:creationId xmlns:a16="http://schemas.microsoft.com/office/drawing/2014/main" id="{B38850BD-7518-0F2C-152C-0DD96B61D867}"/>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2773263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203200"/>
            <a:ext cx="5965825" cy="4475163"/>
          </a:xfrm>
        </p:spPr>
      </p:sp>
      <p:sp>
        <p:nvSpPr>
          <p:cNvPr id="3" name="Notes Placeholder 2"/>
          <p:cNvSpPr>
            <a:spLocks noGrp="1"/>
          </p:cNvSpPr>
          <p:nvPr>
            <p:ph type="body" idx="1"/>
          </p:nvPr>
        </p:nvSpPr>
        <p:spPr>
          <a:xfrm>
            <a:off x="37070" y="4711591"/>
            <a:ext cx="7201930" cy="4889610"/>
          </a:xfrm>
        </p:spPr>
        <p:txBody>
          <a:bodyPr>
            <a:noAutofit/>
          </a:bodyPr>
          <a:lstStyle/>
          <a:p>
            <a:pPr defTabSz="1171173">
              <a:defRPr/>
            </a:pPr>
            <a:r>
              <a:rPr lang="en-US" sz="1400" dirty="0">
                <a:latin typeface="Arial" panose="020B0604020202020204" pitchFamily="34" charset="0"/>
                <a:cs typeface="Arial" panose="020B0604020202020204" pitchFamily="34" charset="0"/>
              </a:rPr>
              <a:t>The </a:t>
            </a:r>
            <a:r>
              <a:rPr lang="en-US" sz="1400" b="1" dirty="0">
                <a:latin typeface="Arial" panose="020B0604020202020204" pitchFamily="34" charset="0"/>
                <a:cs typeface="Arial" panose="020B0604020202020204" pitchFamily="34" charset="0"/>
              </a:rPr>
              <a:t>gospel of Christ</a:t>
            </a:r>
            <a:r>
              <a:rPr lang="en-US" sz="1400"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sz="1400" b="1" dirty="0">
                <a:latin typeface="Arial" panose="020B0604020202020204" pitchFamily="34" charset="0"/>
                <a:cs typeface="Arial" panose="020B0604020202020204" pitchFamily="34" charset="0"/>
              </a:rPr>
              <a:t>obeys the gospel </a:t>
            </a:r>
            <a:r>
              <a:rPr lang="en-US" sz="1400" dirty="0">
                <a:latin typeface="Arial" panose="020B0604020202020204" pitchFamily="34" charset="0"/>
                <a:cs typeface="Arial" panose="020B0604020202020204" pitchFamily="34" charset="0"/>
              </a:rPr>
              <a:t>in response to God’s grace (Romans 5:1) is to </a:t>
            </a:r>
            <a:r>
              <a:rPr lang="en-US" sz="1400" b="1" dirty="0">
                <a:latin typeface="Arial" panose="020B0604020202020204" pitchFamily="34" charset="0"/>
                <a:cs typeface="Arial" panose="020B0604020202020204" pitchFamily="34" charset="0"/>
              </a:rPr>
              <a:t>believe</a:t>
            </a:r>
            <a:r>
              <a:rPr lang="en-US" sz="1400" dirty="0">
                <a:latin typeface="Arial" panose="020B0604020202020204" pitchFamily="34" charset="0"/>
                <a:cs typeface="Arial" panose="020B0604020202020204" pitchFamily="34" charset="0"/>
              </a:rPr>
              <a:t> (obey - John 3:36) the Son of God</a:t>
            </a:r>
            <a:r>
              <a:rPr lang="en-US" sz="1400" b="1" dirty="0">
                <a:latin typeface="Arial" panose="020B0604020202020204" pitchFamily="34" charset="0"/>
                <a:cs typeface="Arial" panose="020B0604020202020204" pitchFamily="34" charset="0"/>
              </a:rPr>
              <a:t>, repent of past sins </a:t>
            </a:r>
            <a:r>
              <a:rPr lang="en-US" sz="1400" dirty="0">
                <a:latin typeface="Arial" panose="020B0604020202020204" pitchFamily="34" charset="0"/>
                <a:cs typeface="Arial" panose="020B0604020202020204" pitchFamily="34" charset="0"/>
              </a:rPr>
              <a:t>(Acts 2:38), </a:t>
            </a:r>
            <a:r>
              <a:rPr lang="en-US" sz="1400" b="1" dirty="0">
                <a:latin typeface="Arial" panose="020B0604020202020204" pitchFamily="34" charset="0"/>
                <a:cs typeface="Arial" panose="020B0604020202020204" pitchFamily="34" charset="0"/>
              </a:rPr>
              <a:t>confess the name of Jesus before men </a:t>
            </a:r>
            <a:r>
              <a:rPr lang="en-US" sz="1400" dirty="0">
                <a:latin typeface="Arial" panose="020B0604020202020204" pitchFamily="34" charset="0"/>
                <a:cs typeface="Arial" panose="020B0604020202020204" pitchFamily="34" charset="0"/>
              </a:rPr>
              <a:t>(Romans 10:9,10), </a:t>
            </a:r>
            <a:r>
              <a:rPr lang="en-US" sz="1400" b="1" dirty="0">
                <a:latin typeface="Arial" panose="020B0604020202020204" pitchFamily="34" charset="0"/>
                <a:cs typeface="Arial" panose="020B0604020202020204" pitchFamily="34" charset="0"/>
              </a:rPr>
              <a:t>be immersed in water for the remission of sins</a:t>
            </a:r>
            <a:r>
              <a:rPr lang="en-US" sz="1400" dirty="0">
                <a:latin typeface="Arial" panose="020B0604020202020204" pitchFamily="34" charset="0"/>
                <a:cs typeface="Arial" panose="020B0604020202020204" pitchFamily="34" charset="0"/>
              </a:rPr>
              <a:t> to come into contact with the cleansing blood of Jesus (Romans 6:3,4), </a:t>
            </a:r>
            <a:r>
              <a:rPr lang="en-US" sz="1400"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sz="1400" b="1"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p:txBody>
      </p:sp>
      <p:sp>
        <p:nvSpPr>
          <p:cNvPr id="4" name="Date Placeholder 3"/>
          <p:cNvSpPr>
            <a:spLocks noGrp="1"/>
          </p:cNvSpPr>
          <p:nvPr>
            <p:ph type="dt" idx="1"/>
          </p:nvPr>
        </p:nvSpPr>
        <p:spPr/>
        <p:txBody>
          <a:bodyPr/>
          <a:lstStyle/>
          <a:p>
            <a:r>
              <a:rPr lang="en-US"/>
              <a:t>04/09/2023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80988"/>
            <a:ext cx="4800600" cy="3600450"/>
          </a:xfrm>
        </p:spPr>
      </p:sp>
      <p:sp>
        <p:nvSpPr>
          <p:cNvPr id="3" name="Notes Placeholder 2"/>
          <p:cNvSpPr>
            <a:spLocks noGrp="1"/>
          </p:cNvSpPr>
          <p:nvPr>
            <p:ph type="body" idx="1"/>
          </p:nvPr>
        </p:nvSpPr>
        <p:spPr>
          <a:xfrm>
            <a:off x="76200" y="3881583"/>
            <a:ext cx="7162800" cy="5719617"/>
          </a:xfrm>
        </p:spPr>
        <p:txBody>
          <a:bodyPr/>
          <a:lstStyle/>
          <a:p>
            <a:r>
              <a:rPr lang="en-US" sz="1400" b="1" dirty="0">
                <a:latin typeface="Arial" panose="020B0604020202020204" pitchFamily="34" charset="0"/>
                <a:cs typeface="Arial" panose="020B0604020202020204" pitchFamily="34" charset="0"/>
              </a:rPr>
              <a:t>Matthew 21:23-29 NKJV 23 </a:t>
            </a:r>
            <a:r>
              <a:rPr lang="en-US" sz="1400" dirty="0">
                <a:latin typeface="Arial" panose="020B0604020202020204" pitchFamily="34" charset="0"/>
                <a:cs typeface="Arial" panose="020B0604020202020204" pitchFamily="34" charset="0"/>
              </a:rPr>
              <a:t>Now when He came into the temple, the chief priests and the elders of the people confronted Him as He was teaching, and said, </a:t>
            </a:r>
            <a:r>
              <a:rPr lang="en-US" sz="1400" b="1" i="1" dirty="0">
                <a:latin typeface="Arial" panose="020B0604020202020204" pitchFamily="34" charset="0"/>
                <a:cs typeface="Arial" panose="020B0604020202020204" pitchFamily="34" charset="0"/>
              </a:rPr>
              <a:t>"By what authority are You doing these things? And who gave You this authority?" </a:t>
            </a:r>
            <a:r>
              <a:rPr lang="en-US" sz="1400" b="1" dirty="0">
                <a:latin typeface="Arial" panose="020B0604020202020204" pitchFamily="34" charset="0"/>
                <a:cs typeface="Arial" panose="020B0604020202020204" pitchFamily="34" charset="0"/>
              </a:rPr>
              <a:t>24</a:t>
            </a:r>
            <a:r>
              <a:rPr lang="en-US" sz="1400" dirty="0">
                <a:latin typeface="Arial" panose="020B0604020202020204" pitchFamily="34" charset="0"/>
                <a:cs typeface="Arial" panose="020B0604020202020204" pitchFamily="34" charset="0"/>
              </a:rPr>
              <a:t> But Jesus answered and said to them</a:t>
            </a:r>
            <a:r>
              <a:rPr lang="en-US" sz="1400" b="1" dirty="0">
                <a:latin typeface="Arial" panose="020B0604020202020204" pitchFamily="34" charset="0"/>
                <a:cs typeface="Arial" panose="020B0604020202020204" pitchFamily="34" charset="0"/>
              </a:rPr>
              <a:t>, "I also will ask you one thing, which if you tell Me, I likewise will tell you by what authority I do these things: 25 "The baptism of John--where was it from? From heaven or from men?"</a:t>
            </a:r>
            <a:r>
              <a:rPr lang="en-US" sz="1400" dirty="0">
                <a:latin typeface="Arial" panose="020B0604020202020204" pitchFamily="34" charset="0"/>
                <a:cs typeface="Arial" panose="020B0604020202020204" pitchFamily="34" charset="0"/>
              </a:rPr>
              <a:t> And they reasoned among themselves, saying, "If we say, </a:t>
            </a:r>
            <a:r>
              <a:rPr lang="en-US" sz="1400" b="1" i="1" dirty="0">
                <a:latin typeface="Arial" panose="020B0604020202020204" pitchFamily="34" charset="0"/>
                <a:cs typeface="Arial" panose="020B0604020202020204" pitchFamily="34" charset="0"/>
              </a:rPr>
              <a:t>'From heaven,' </a:t>
            </a:r>
            <a:r>
              <a:rPr lang="en-US" sz="1400" dirty="0">
                <a:latin typeface="Arial" panose="020B0604020202020204" pitchFamily="34" charset="0"/>
                <a:cs typeface="Arial" panose="020B0604020202020204" pitchFamily="34" charset="0"/>
              </a:rPr>
              <a:t>He will say to us, 'Why then did you not believe him?' 26 "But if we say</a:t>
            </a:r>
            <a:r>
              <a:rPr lang="en-US" sz="1400" b="1" i="1" dirty="0">
                <a:latin typeface="Arial" panose="020B0604020202020204" pitchFamily="34" charset="0"/>
                <a:cs typeface="Arial" panose="020B0604020202020204" pitchFamily="34" charset="0"/>
              </a:rPr>
              <a:t>, 'From men,' </a:t>
            </a:r>
            <a:r>
              <a:rPr lang="en-US" sz="1400" dirty="0">
                <a:latin typeface="Arial" panose="020B0604020202020204" pitchFamily="34" charset="0"/>
                <a:cs typeface="Arial" panose="020B0604020202020204" pitchFamily="34" charset="0"/>
              </a:rPr>
              <a:t>we fear the multitude, for all count John as a prophet." </a:t>
            </a:r>
            <a:r>
              <a:rPr lang="en-US" sz="1400" b="1" dirty="0">
                <a:latin typeface="Arial" panose="020B0604020202020204" pitchFamily="34" charset="0"/>
                <a:cs typeface="Arial" panose="020B0604020202020204" pitchFamily="34" charset="0"/>
              </a:rPr>
              <a:t>27</a:t>
            </a:r>
            <a:r>
              <a:rPr lang="en-US" sz="1400" dirty="0">
                <a:latin typeface="Arial" panose="020B0604020202020204" pitchFamily="34" charset="0"/>
                <a:cs typeface="Arial" panose="020B0604020202020204" pitchFamily="34" charset="0"/>
              </a:rPr>
              <a:t> So they answered Jesus and said, </a:t>
            </a:r>
            <a:r>
              <a:rPr lang="en-US" sz="1400" b="1" dirty="0">
                <a:latin typeface="Arial" panose="020B0604020202020204" pitchFamily="34" charset="0"/>
                <a:cs typeface="Arial" panose="020B0604020202020204" pitchFamily="34" charset="0"/>
              </a:rPr>
              <a:t>"We do not know." </a:t>
            </a:r>
            <a:r>
              <a:rPr lang="en-US" sz="1400" dirty="0">
                <a:latin typeface="Arial" panose="020B0604020202020204" pitchFamily="34" charset="0"/>
                <a:cs typeface="Arial" panose="020B0604020202020204" pitchFamily="34" charset="0"/>
              </a:rPr>
              <a:t>And He said to them, </a:t>
            </a:r>
            <a:r>
              <a:rPr lang="en-US" sz="1400" b="1" dirty="0">
                <a:latin typeface="Arial" panose="020B0604020202020204" pitchFamily="34" charset="0"/>
                <a:cs typeface="Arial" panose="020B0604020202020204" pitchFamily="34" charset="0"/>
              </a:rPr>
              <a:t>"Neither will I tell you by what authority I do these things.</a:t>
            </a:r>
            <a:r>
              <a:rPr lang="en-US" sz="1400" dirty="0">
                <a:latin typeface="Arial" panose="020B0604020202020204" pitchFamily="34" charset="0"/>
                <a:cs typeface="Arial" panose="020B0604020202020204" pitchFamily="34" charset="0"/>
              </a:rPr>
              <a:t> </a:t>
            </a:r>
          </a:p>
          <a:p>
            <a:pPr algn="l"/>
            <a:r>
              <a:rPr lang="en-US" sz="1400" b="1" dirty="0">
                <a:latin typeface="Arial" panose="020B0604020202020204" pitchFamily="34" charset="0"/>
                <a:cs typeface="Arial" panose="020B0604020202020204" pitchFamily="34" charset="0"/>
              </a:rPr>
              <a:t>1. </a:t>
            </a:r>
            <a:r>
              <a:rPr lang="en-US" sz="1400" dirty="0">
                <a:latin typeface="Arial" panose="020B0604020202020204" pitchFamily="34" charset="0"/>
                <a:cs typeface="Arial" panose="020B0604020202020204" pitchFamily="34" charset="0"/>
              </a:rPr>
              <a:t>Jesus poses the question of John’s baptism (i.e., a baptism of repentance). Was John doing this by the direction of God or was he doing it by the will of man? These scribes, chief priests, and elders had rejected John’s baptism. They are now put on the spot before the people because most did believe that John was a prophet sent by God. To confess John’s divine mission would be to convict themselves in error. To deny John’s divine mission would be to aggravate the masses who did believe. The chief priests, scribes, and elders confer over this and conclude to answer Jesus by saying, “We know not.” They chose the safe route yet in the process must have looked very silly. Could these wise men not answer a simple question? They could, but doing so would convict them of their own error. Thus Jesus had them in confrontational check mate - they were caught in their own trap.</a:t>
            </a:r>
          </a:p>
          <a:p>
            <a:pPr algn="l"/>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Though Jesus did not give them a direct answer he did teach a valuable lesson on authority. </a:t>
            </a:r>
            <a:r>
              <a:rPr lang="en-US" sz="1400" b="1" dirty="0">
                <a:latin typeface="Arial" panose="020B0604020202020204" pitchFamily="34" charset="0"/>
                <a:cs typeface="Arial" panose="020B0604020202020204" pitchFamily="34" charset="0"/>
              </a:rPr>
              <a:t>There are truly only two sources of authorized religious practices and teaching</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One may say and do things by the authority of heaven (i.e., God) or the will of fleshly man</a:t>
            </a:r>
            <a:endParaRPr lang="en-US" sz="1400" dirty="0">
              <a:latin typeface="Arial" panose="020B0604020202020204" pitchFamily="34" charset="0"/>
              <a:cs typeface="Arial" panose="020B0604020202020204" pitchFamily="34" charset="0"/>
            </a:endParaRPr>
          </a:p>
          <a:p>
            <a:pPr algn="l"/>
            <a:r>
              <a:rPr lang="en-US" sz="1400" b="1" dirty="0">
                <a:latin typeface="Arial" panose="020B0604020202020204" pitchFamily="34" charset="0"/>
                <a:cs typeface="Arial" panose="020B0604020202020204" pitchFamily="34" charset="0"/>
              </a:rPr>
              <a:t>Jesus exposes the spirit of error within the chief priests and elders of the people (Parable of the two sons) (21:28-32):</a:t>
            </a:r>
          </a:p>
          <a:p>
            <a:pPr algn="l"/>
            <a:r>
              <a:rPr lang="en-US" sz="1400" b="1" dirty="0">
                <a:latin typeface="Arial" panose="020B0604020202020204" pitchFamily="34" charset="0"/>
                <a:cs typeface="Arial" panose="020B0604020202020204" pitchFamily="34" charset="0"/>
              </a:rPr>
              <a:t>A</a:t>
            </a:r>
            <a:r>
              <a:rPr lang="en-US" sz="1400" dirty="0">
                <a:latin typeface="Arial" panose="020B0604020202020204" pitchFamily="34" charset="0"/>
                <a:cs typeface="Arial" panose="020B0604020202020204" pitchFamily="34" charset="0"/>
              </a:rPr>
              <a:t>. </a:t>
            </a:r>
            <a:r>
              <a:rPr lang="en-US" sz="1400" b="1" i="1" dirty="0">
                <a:latin typeface="Arial" panose="020B0604020202020204" pitchFamily="34" charset="0"/>
                <a:cs typeface="Arial" panose="020B0604020202020204" pitchFamily="34" charset="0"/>
              </a:rPr>
              <a:t>“But what think ye? A man had two sons; and he came to the first, and said, Son, go work today in the vineyard. And he answered and said, I will not: but afterward he repented himself, and went” (21:28-29).</a:t>
            </a:r>
          </a:p>
          <a:p>
            <a:pPr algn="l"/>
            <a:r>
              <a:rPr lang="en-US" sz="1400" dirty="0">
                <a:latin typeface="Arial" panose="020B0604020202020204" pitchFamily="34" charset="0"/>
                <a:cs typeface="Arial" panose="020B0604020202020204" pitchFamily="34" charset="0"/>
              </a:rPr>
              <a:t>1. When the chief priests and elders of the people could not (or would not) give Jesus an answer to his question the Lord had somewhat more to say about the subject of authority. 2. Jesus says in effect, If you don’t have an answer to my question then please think about something with me. Jesus proceeds to tell a parable about a father who had approached a son and requested that his son work in the vineyard. At first, the son refused the idea of work but latter felt bad about his treatment of his father, repented, and went to the field and worked as his father had requested. </a:t>
            </a:r>
          </a:p>
          <a:p>
            <a:pPr defTabSz="966612">
              <a:defRPr/>
            </a:pPr>
            <a:r>
              <a:rPr lang="en-US" altLang="en-US" sz="1400" b="1" dirty="0">
                <a:latin typeface="Arial" panose="020B0604020202020204" pitchFamily="34" charset="0"/>
                <a:cs typeface="Arial" panose="020B0604020202020204" pitchFamily="34" charset="0"/>
              </a:rPr>
              <a:t>The Truth About Easter Sunday  -  A </a:t>
            </a:r>
            <a:r>
              <a:rPr lang="en-US" altLang="en-US" sz="1400" b="1" u="sng" dirty="0">
                <a:latin typeface="Arial" panose="020B0604020202020204" pitchFamily="34" charset="0"/>
                <a:cs typeface="Arial" panose="020B0604020202020204" pitchFamily="34" charset="0"/>
              </a:rPr>
              <a:t>Holiday</a:t>
            </a:r>
            <a:r>
              <a:rPr lang="en-US" altLang="en-US" sz="1400" b="1" dirty="0">
                <a:latin typeface="Arial" panose="020B0604020202020204" pitchFamily="34" charset="0"/>
                <a:cs typeface="Arial" panose="020B0604020202020204" pitchFamily="34" charset="0"/>
              </a:rPr>
              <a:t> of Man Not a </a:t>
            </a:r>
            <a:r>
              <a:rPr lang="en-US" altLang="en-US" sz="1400" b="1" u="sng" dirty="0">
                <a:latin typeface="Arial" panose="020B0604020202020204" pitchFamily="34" charset="0"/>
                <a:cs typeface="Arial" panose="020B0604020202020204" pitchFamily="34" charset="0"/>
              </a:rPr>
              <a:t>Holy</a:t>
            </a:r>
            <a:r>
              <a:rPr lang="en-US" altLang="en-US" sz="1400" b="1" dirty="0">
                <a:latin typeface="Arial" panose="020B0604020202020204" pitchFamily="34" charset="0"/>
                <a:cs typeface="Arial" panose="020B0604020202020204" pitchFamily="34" charset="0"/>
              </a:rPr>
              <a:t> Day of Heaven!</a:t>
            </a:r>
          </a:p>
          <a:p>
            <a:pPr defTabSz="966612">
              <a:defRPr/>
            </a:pPr>
            <a:r>
              <a:rPr lang="en-US" altLang="en-US" sz="1400" b="1" dirty="0">
                <a:latin typeface="Arial" panose="020B0604020202020204" pitchFamily="34" charset="0"/>
                <a:cs typeface="Arial" panose="020B0604020202020204" pitchFamily="34" charset="0"/>
              </a:rPr>
              <a:t>Matthew 7:21-23 NKJV 21 </a:t>
            </a:r>
            <a:r>
              <a:rPr lang="en-US" altLang="en-US" sz="1400" dirty="0">
                <a:latin typeface="Arial" panose="020B0604020202020204" pitchFamily="34" charset="0"/>
                <a:cs typeface="Arial" panose="020B0604020202020204" pitchFamily="34" charset="0"/>
              </a:rPr>
              <a:t>"Not everyone who says to Me, 'Lord, Lord,' shall enter the kingdom of heaven, but </a:t>
            </a:r>
            <a:r>
              <a:rPr lang="en-US" altLang="en-US" sz="1400" b="1" dirty="0">
                <a:latin typeface="Arial" panose="020B0604020202020204" pitchFamily="34" charset="0"/>
                <a:cs typeface="Arial" panose="020B0604020202020204" pitchFamily="34" charset="0"/>
              </a:rPr>
              <a:t>he who does the will of My Father in heaven</a:t>
            </a:r>
            <a:r>
              <a:rPr lang="en-US" altLang="en-US" sz="1400" dirty="0">
                <a:latin typeface="Arial" panose="020B0604020202020204" pitchFamily="34" charset="0"/>
                <a:cs typeface="Arial" panose="020B0604020202020204" pitchFamily="34" charset="0"/>
              </a:rPr>
              <a:t>. </a:t>
            </a:r>
            <a:r>
              <a:rPr lang="en-US" altLang="en-US" sz="1400" b="1" dirty="0">
                <a:latin typeface="Arial" panose="020B0604020202020204" pitchFamily="34" charset="0"/>
                <a:cs typeface="Arial" panose="020B0604020202020204" pitchFamily="34" charset="0"/>
              </a:rPr>
              <a:t>22</a:t>
            </a:r>
            <a:r>
              <a:rPr lang="en-US" altLang="en-US" sz="1400" dirty="0">
                <a:latin typeface="Arial" panose="020B0604020202020204" pitchFamily="34" charset="0"/>
                <a:cs typeface="Arial" panose="020B0604020202020204" pitchFamily="34" charset="0"/>
              </a:rPr>
              <a:t> "Many will say to Me in that day, 'Lord, Lord, have we not prophesied in Your name, cast out demons in Your name, and done many wonders in Your name?' </a:t>
            </a:r>
            <a:r>
              <a:rPr lang="en-US" altLang="en-US" sz="1400" b="1" dirty="0">
                <a:latin typeface="Arial" panose="020B0604020202020204" pitchFamily="34" charset="0"/>
                <a:cs typeface="Arial" panose="020B0604020202020204" pitchFamily="34" charset="0"/>
              </a:rPr>
              <a:t>23</a:t>
            </a:r>
            <a:r>
              <a:rPr lang="en-US" altLang="en-US" sz="1400" dirty="0">
                <a:latin typeface="Arial" panose="020B0604020202020204" pitchFamily="34" charset="0"/>
                <a:cs typeface="Arial" panose="020B0604020202020204" pitchFamily="34" charset="0"/>
              </a:rPr>
              <a:t> "And then I will declare to them, 'I never knew you; depart from Me, you who practice lawlessness!’</a:t>
            </a:r>
          </a:p>
          <a:p>
            <a:pPr defTabSz="966612">
              <a:defRPr/>
            </a:pPr>
            <a:r>
              <a:rPr lang="en-US" altLang="en-US" sz="1400" b="1" dirty="0">
                <a:latin typeface="Arial" panose="020B0604020202020204" pitchFamily="34" charset="0"/>
                <a:cs typeface="Arial" panose="020B0604020202020204" pitchFamily="34" charset="0"/>
              </a:rPr>
              <a:t>Colossians 3:17 NKJV 17 And whatever you do in word or deed, do all in the name of the Lord Jesus</a:t>
            </a:r>
            <a:r>
              <a:rPr lang="en-US" altLang="en-US" sz="1400" dirty="0">
                <a:latin typeface="Arial" panose="020B0604020202020204" pitchFamily="34" charset="0"/>
                <a:cs typeface="Arial" panose="020B0604020202020204" pitchFamily="34" charset="0"/>
              </a:rPr>
              <a:t>, giving thanks to God the Father through Him</a:t>
            </a:r>
            <a:r>
              <a:rPr lang="en-US" altLang="en-US" sz="1400" b="1" dirty="0">
                <a:latin typeface="Arial" panose="020B0604020202020204" pitchFamily="34" charset="0"/>
                <a:cs typeface="Arial" panose="020B0604020202020204" pitchFamily="34" charset="0"/>
              </a:rPr>
              <a:t>.</a:t>
            </a:r>
          </a:p>
          <a:p>
            <a:pPr defTabSz="966612">
              <a:defRPr/>
            </a:pPr>
            <a:r>
              <a:rPr lang="en-US" altLang="en-US" sz="1400" b="1" dirty="0">
                <a:latin typeface="Arial" panose="020B0604020202020204" pitchFamily="34" charset="0"/>
                <a:cs typeface="Arial" panose="020B0604020202020204" pitchFamily="34" charset="0"/>
              </a:rPr>
              <a:t>Luke 6:46 NKJV 46 </a:t>
            </a:r>
            <a:r>
              <a:rPr lang="en-US" altLang="en-US" sz="1400" dirty="0">
                <a:latin typeface="Arial" panose="020B0604020202020204" pitchFamily="34" charset="0"/>
                <a:cs typeface="Arial" panose="020B0604020202020204" pitchFamily="34" charset="0"/>
              </a:rPr>
              <a:t>"But why do you call Me 'Lord, Lord,' </a:t>
            </a:r>
            <a:r>
              <a:rPr lang="en-US" altLang="en-US" sz="1400" b="1" dirty="0">
                <a:latin typeface="Arial" panose="020B0604020202020204" pitchFamily="34" charset="0"/>
                <a:cs typeface="Arial" panose="020B0604020202020204" pitchFamily="34" charset="0"/>
              </a:rPr>
              <a:t>and do not do the things which I say?</a:t>
            </a:r>
          </a:p>
          <a:p>
            <a:endParaRPr lang="en-US" dirty="0"/>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2</a:t>
            </a:fld>
            <a:endParaRPr lang="en-US" altLang="en-US"/>
          </a:p>
        </p:txBody>
      </p:sp>
      <p:sp>
        <p:nvSpPr>
          <p:cNvPr id="5" name="Date Placeholder 4">
            <a:extLst>
              <a:ext uri="{FF2B5EF4-FFF2-40B4-BE49-F238E27FC236}">
                <a16:creationId xmlns:a16="http://schemas.microsoft.com/office/drawing/2014/main" id="{698889BF-9205-554D-4C64-824F05559F48}"/>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2271312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ltLang="en-US"/>
              <a:t>04/09/2023 AM-PM</a:t>
            </a:r>
          </a:p>
        </p:txBody>
      </p:sp>
      <p:sp>
        <p:nvSpPr>
          <p:cNvPr id="5" name="Slide Number Placeholder 4"/>
          <p:cNvSpPr>
            <a:spLocks noGrp="1"/>
          </p:cNvSpPr>
          <p:nvPr>
            <p:ph type="sldNum" sz="quarter" idx="5"/>
          </p:nvPr>
        </p:nvSpPr>
        <p:spPr/>
        <p:txBody>
          <a:bodyPr/>
          <a:lstStyle/>
          <a:p>
            <a:pPr>
              <a:defRPr/>
            </a:pPr>
            <a:fld id="{E23C4250-FA2A-4CDA-9A13-C5269E05FF2E}" type="slidenum">
              <a:rPr lang="en-US" altLang="en-US" smtClean="0"/>
              <a:pPr>
                <a:defRPr/>
              </a:pPr>
              <a:t>3</a:t>
            </a:fld>
            <a:endParaRPr lang="en-US" altLang="en-US"/>
          </a:p>
        </p:txBody>
      </p:sp>
    </p:spTree>
    <p:extLst>
      <p:ext uri="{BB962C8B-B14F-4D97-AF65-F5344CB8AC3E}">
        <p14:creationId xmlns:p14="http://schemas.microsoft.com/office/powerpoint/2010/main" val="280495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r>
              <a:rPr lang="en-US" sz="1400" b="1" dirty="0">
                <a:solidFill>
                  <a:schemeClr val="bg2"/>
                </a:solidFill>
                <a:latin typeface="Arial" panose="020B0604020202020204" pitchFamily="34" charset="0"/>
                <a:cs typeface="Arial" panose="020B0604020202020204" pitchFamily="34" charset="0"/>
              </a:rPr>
              <a:t>C</a:t>
            </a:r>
            <a:r>
              <a:rPr lang="en-US" sz="1400" b="1">
                <a:solidFill>
                  <a:schemeClr val="bg2"/>
                </a:solidFill>
                <a:latin typeface="Arial" panose="020B0604020202020204" pitchFamily="34" charset="0"/>
                <a:cs typeface="Arial" panose="020B0604020202020204" pitchFamily="34" charset="0"/>
              </a:rPr>
              <a:t>olossians </a:t>
            </a:r>
            <a:r>
              <a:rPr lang="en-US" sz="1400" b="1" dirty="0">
                <a:solidFill>
                  <a:schemeClr val="bg2"/>
                </a:solidFill>
                <a:latin typeface="Arial" panose="020B0604020202020204" pitchFamily="34" charset="0"/>
                <a:cs typeface="Arial" panose="020B0604020202020204" pitchFamily="34" charset="0"/>
              </a:rPr>
              <a:t>2:16-23 ASV 16</a:t>
            </a:r>
            <a:r>
              <a:rPr lang="en-US" sz="1400" dirty="0">
                <a:solidFill>
                  <a:schemeClr val="bg2"/>
                </a:solidFill>
                <a:latin typeface="Arial" panose="020B0604020202020204" pitchFamily="34" charset="0"/>
                <a:cs typeface="Arial" panose="020B0604020202020204" pitchFamily="34" charset="0"/>
              </a:rPr>
              <a:t> Let no man therefore judge you in meat, or in drink, or in respect of a feast day or a new moon or a sabbath day:</a:t>
            </a:r>
            <a:r>
              <a:rPr lang="en-US" sz="1400" b="1" dirty="0">
                <a:solidFill>
                  <a:schemeClr val="bg2"/>
                </a:solidFill>
                <a:latin typeface="Arial" panose="020B0604020202020204" pitchFamily="34" charset="0"/>
                <a:cs typeface="Arial" panose="020B0604020202020204" pitchFamily="34" charset="0"/>
              </a:rPr>
              <a:t> 17 </a:t>
            </a:r>
            <a:r>
              <a:rPr lang="en-US" sz="1400" dirty="0">
                <a:solidFill>
                  <a:schemeClr val="bg2"/>
                </a:solidFill>
                <a:latin typeface="Arial" panose="020B0604020202020204" pitchFamily="34" charset="0"/>
                <a:cs typeface="Arial" panose="020B0604020202020204" pitchFamily="34" charset="0"/>
              </a:rPr>
              <a:t>which are a shadow of the things to come; but the body is Christ's. </a:t>
            </a:r>
            <a:r>
              <a:rPr lang="en-US" sz="1400" b="1" dirty="0">
                <a:solidFill>
                  <a:schemeClr val="bg2"/>
                </a:solidFill>
                <a:latin typeface="Arial" panose="020B0604020202020204" pitchFamily="34" charset="0"/>
                <a:cs typeface="Arial" panose="020B0604020202020204" pitchFamily="34" charset="0"/>
              </a:rPr>
              <a:t>18</a:t>
            </a:r>
            <a:r>
              <a:rPr lang="en-US" sz="1400" dirty="0">
                <a:solidFill>
                  <a:schemeClr val="bg2"/>
                </a:solidFill>
                <a:latin typeface="Arial" panose="020B0604020202020204" pitchFamily="34" charset="0"/>
                <a:cs typeface="Arial" panose="020B0604020202020204" pitchFamily="34" charset="0"/>
              </a:rPr>
              <a:t> Let no man rob you of your prize by a voluntary humility and worshipping of the angels, dwelling in the things which he hath seen, vainly puffed up by his fleshly mind, </a:t>
            </a:r>
            <a:r>
              <a:rPr lang="en-US" sz="1400" b="1" dirty="0">
                <a:solidFill>
                  <a:schemeClr val="bg2"/>
                </a:solidFill>
                <a:latin typeface="Arial" panose="020B0604020202020204" pitchFamily="34" charset="0"/>
                <a:cs typeface="Arial" panose="020B0604020202020204" pitchFamily="34" charset="0"/>
              </a:rPr>
              <a:t>19 </a:t>
            </a:r>
            <a:r>
              <a:rPr lang="en-US" sz="1400" dirty="0">
                <a:solidFill>
                  <a:schemeClr val="bg2"/>
                </a:solidFill>
                <a:latin typeface="Arial" panose="020B0604020202020204" pitchFamily="34" charset="0"/>
                <a:cs typeface="Arial" panose="020B0604020202020204" pitchFamily="34" charset="0"/>
              </a:rPr>
              <a:t>and not holding fast the Head, from whom all the body, being supplied and knit together through the joints and bands, increasing with the increase of God. </a:t>
            </a:r>
            <a:r>
              <a:rPr lang="en-US" sz="1400" b="1" dirty="0">
                <a:solidFill>
                  <a:schemeClr val="bg2"/>
                </a:solidFill>
                <a:latin typeface="Arial" panose="020B0604020202020204" pitchFamily="34" charset="0"/>
                <a:cs typeface="Arial" panose="020B0604020202020204" pitchFamily="34" charset="0"/>
              </a:rPr>
              <a:t>20</a:t>
            </a:r>
            <a:r>
              <a:rPr lang="en-US" sz="1400" dirty="0">
                <a:solidFill>
                  <a:schemeClr val="bg2"/>
                </a:solidFill>
                <a:latin typeface="Arial" panose="020B0604020202020204" pitchFamily="34" charset="0"/>
                <a:cs typeface="Arial" panose="020B0604020202020204" pitchFamily="34" charset="0"/>
              </a:rPr>
              <a:t> If ye died with Christ from the rudiments of the world, why, as though living in the world, do ye subject yourselves to ordinances, </a:t>
            </a:r>
            <a:r>
              <a:rPr lang="en-US" sz="1400" b="1" dirty="0">
                <a:solidFill>
                  <a:schemeClr val="bg2"/>
                </a:solidFill>
                <a:latin typeface="Arial" panose="020B0604020202020204" pitchFamily="34" charset="0"/>
                <a:cs typeface="Arial" panose="020B0604020202020204" pitchFamily="34" charset="0"/>
              </a:rPr>
              <a:t>21</a:t>
            </a:r>
            <a:r>
              <a:rPr lang="en-US" sz="1400" dirty="0">
                <a:solidFill>
                  <a:schemeClr val="bg2"/>
                </a:solidFill>
                <a:latin typeface="Arial" panose="020B0604020202020204" pitchFamily="34" charset="0"/>
                <a:cs typeface="Arial" panose="020B0604020202020204" pitchFamily="34" charset="0"/>
              </a:rPr>
              <a:t> Handle not, nor taste, nor touch </a:t>
            </a:r>
            <a:r>
              <a:rPr lang="en-US" sz="1400" b="1" dirty="0">
                <a:solidFill>
                  <a:schemeClr val="bg2"/>
                </a:solidFill>
                <a:latin typeface="Arial" panose="020B0604020202020204" pitchFamily="34" charset="0"/>
                <a:cs typeface="Arial" panose="020B0604020202020204" pitchFamily="34" charset="0"/>
              </a:rPr>
              <a:t>22</a:t>
            </a:r>
            <a:r>
              <a:rPr lang="en-US" sz="1400" dirty="0">
                <a:solidFill>
                  <a:schemeClr val="bg2"/>
                </a:solidFill>
                <a:latin typeface="Arial" panose="020B0604020202020204" pitchFamily="34" charset="0"/>
                <a:cs typeface="Arial" panose="020B0604020202020204" pitchFamily="34" charset="0"/>
              </a:rPr>
              <a:t> (all which things are to perish with the using), after the </a:t>
            </a:r>
            <a:r>
              <a:rPr lang="en-US" sz="1400" b="1" dirty="0">
                <a:solidFill>
                  <a:schemeClr val="bg2"/>
                </a:solidFill>
                <a:latin typeface="Arial" panose="020B0604020202020204" pitchFamily="34" charset="0"/>
                <a:cs typeface="Arial" panose="020B0604020202020204" pitchFamily="34" charset="0"/>
              </a:rPr>
              <a:t>precepts and doctrines of men? 23</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Which things have indeed a show of wisdom in will-worship, and humility, and severity to the body; but are not of any value against the indulgence of the flesh.</a:t>
            </a:r>
          </a:p>
          <a:p>
            <a:pPr algn="l"/>
            <a:r>
              <a:rPr lang="en-US" sz="1400" b="1" dirty="0">
                <a:solidFill>
                  <a:schemeClr val="bg2"/>
                </a:solidFill>
                <a:latin typeface="Arial" panose="020B0604020202020204" pitchFamily="34" charset="0"/>
                <a:cs typeface="Arial" panose="020B0604020202020204" pitchFamily="34" charset="0"/>
              </a:rPr>
              <a:t>!. Specific erroneous Practices in Colossae (2:16-23):</a:t>
            </a:r>
            <a:endParaRPr lang="en-US" sz="1400" dirty="0">
              <a:solidFill>
                <a:schemeClr val="bg2"/>
              </a:solidFill>
              <a:latin typeface="Arial" panose="020B0604020202020204" pitchFamily="34" charset="0"/>
              <a:cs typeface="Arial" panose="020B0604020202020204" pitchFamily="34" charset="0"/>
            </a:endParaRPr>
          </a:p>
          <a:p>
            <a:pPr marL="362480" indent="-362480">
              <a:buAutoNum type="alphaUcPeriod"/>
            </a:pPr>
            <a:r>
              <a:rPr lang="en-US" sz="1400" b="1" i="1" dirty="0">
                <a:solidFill>
                  <a:schemeClr val="bg2"/>
                </a:solidFill>
                <a:latin typeface="Arial" panose="020B0604020202020204" pitchFamily="34" charset="0"/>
                <a:cs typeface="Arial" panose="020B0604020202020204" pitchFamily="34" charset="0"/>
              </a:rPr>
              <a:t>“Let no man therefore judge you in meat, or in drink, or in respect of a feast day or a new moon or a Sabbath day:” (2:16).</a:t>
            </a:r>
          </a:p>
          <a:p>
            <a:r>
              <a:rPr lang="en-US" sz="1400" b="1" dirty="0">
                <a:solidFill>
                  <a:schemeClr val="bg2"/>
                </a:solidFill>
                <a:latin typeface="Arial" panose="020B0604020202020204" pitchFamily="34" charset="0"/>
                <a:cs typeface="Arial" panose="020B0604020202020204" pitchFamily="34" charset="0"/>
              </a:rPr>
              <a:t>1</a:t>
            </a:r>
            <a:r>
              <a:rPr lang="en-US" sz="1400" dirty="0">
                <a:solidFill>
                  <a:schemeClr val="bg2"/>
                </a:solidFill>
                <a:latin typeface="Arial" panose="020B0604020202020204" pitchFamily="34" charset="0"/>
                <a:cs typeface="Arial" panose="020B0604020202020204" pitchFamily="34" charset="0"/>
              </a:rPr>
              <a:t>.`The judgment spoken of here would be </a:t>
            </a:r>
            <a:r>
              <a:rPr lang="en-US" sz="1400" b="1" dirty="0">
                <a:solidFill>
                  <a:schemeClr val="bg2"/>
                </a:solidFill>
                <a:latin typeface="Arial" panose="020B0604020202020204" pitchFamily="34" charset="0"/>
                <a:cs typeface="Arial" panose="020B0604020202020204" pitchFamily="34" charset="0"/>
              </a:rPr>
              <a:t>a condemning judgment</a:t>
            </a:r>
            <a:r>
              <a:rPr lang="en-US" sz="1400" dirty="0">
                <a:solidFill>
                  <a:schemeClr val="bg2"/>
                </a:solidFill>
                <a:latin typeface="Arial" panose="020B0604020202020204" pitchFamily="34" charset="0"/>
                <a:cs typeface="Arial" panose="020B0604020202020204" pitchFamily="34" charset="0"/>
              </a:rPr>
              <a:t>. Paul has explained that the Mosaic Law has been nailed to the cross and thereby no longer binding. Under the Mosaic Law the Jews were under strict dietary laws, they kept set feast through out the year, and set aside the Sabbath day as the holy day of convocation. These ordinances were </a:t>
            </a:r>
            <a:r>
              <a:rPr lang="en-US" sz="1400" b="1" i="1" dirty="0">
                <a:solidFill>
                  <a:schemeClr val="bg2"/>
                </a:solidFill>
                <a:latin typeface="Arial" panose="020B0604020202020204" pitchFamily="34" charset="0"/>
                <a:cs typeface="Arial" panose="020B0604020202020204" pitchFamily="34" charset="0"/>
              </a:rPr>
              <a:t>“against and contrary to us...” (Col. 2:14) </a:t>
            </a:r>
            <a:r>
              <a:rPr lang="en-US" sz="1400" dirty="0">
                <a:solidFill>
                  <a:schemeClr val="bg2"/>
                </a:solidFill>
                <a:latin typeface="Arial" panose="020B0604020202020204" pitchFamily="34" charset="0"/>
                <a:cs typeface="Arial" panose="020B0604020202020204" pitchFamily="34" charset="0"/>
              </a:rPr>
              <a:t>because not one sin could be forgiven by following such a law.</a:t>
            </a:r>
          </a:p>
          <a:p>
            <a:pPr algn="l"/>
            <a:r>
              <a:rPr lang="en-US" sz="1400" b="1" dirty="0">
                <a:solidFill>
                  <a:schemeClr val="bg2"/>
                </a:solidFill>
                <a:latin typeface="Arial" panose="020B0604020202020204" pitchFamily="34" charset="0"/>
                <a:cs typeface="Arial" panose="020B0604020202020204" pitchFamily="34" charset="0"/>
              </a:rPr>
              <a:t>2</a:t>
            </a:r>
            <a:r>
              <a:rPr lang="en-US" sz="1400" dirty="0">
                <a:solidFill>
                  <a:schemeClr val="bg2"/>
                </a:solidFill>
                <a:latin typeface="Arial" panose="020B0604020202020204" pitchFamily="34" charset="0"/>
                <a:cs typeface="Arial" panose="020B0604020202020204" pitchFamily="34" charset="0"/>
              </a:rPr>
              <a:t>. Why would Paul mention this to the Colossians? No doubt, the Colossians had false teachers in Colossae that were teaching that a man must be circumcised and keep the Mosaic Law if he or she expected to be saved (cf. Acts 15:1ff).</a:t>
            </a:r>
          </a:p>
          <a:p>
            <a:pPr algn="l"/>
            <a:r>
              <a:rPr lang="en-US" sz="1400" b="1" dirty="0">
                <a:solidFill>
                  <a:schemeClr val="bg2"/>
                </a:solidFill>
                <a:latin typeface="Arial" panose="020B0604020202020204" pitchFamily="34" charset="0"/>
                <a:cs typeface="Arial" panose="020B0604020202020204" pitchFamily="34" charset="0"/>
              </a:rPr>
              <a:t>3. </a:t>
            </a:r>
            <a:r>
              <a:rPr lang="en-US" sz="1400" dirty="0">
                <a:solidFill>
                  <a:schemeClr val="bg2"/>
                </a:solidFill>
                <a:latin typeface="Arial" panose="020B0604020202020204" pitchFamily="34" charset="0"/>
                <a:cs typeface="Arial" panose="020B0604020202020204" pitchFamily="34" charset="0"/>
              </a:rPr>
              <a:t>This is an interesting issue. We recall that Paul had instructed the Romans regarding matters of indifference at Romans 14. If a man wanted to continue  to keep dietary laws as a matter of conscience and set aside days of worship all was well as long as this individual did not bind their conscientious decisions on others. The moment one begins to bind matters of indifference on others is the moment one teaches a false doctrine (cf. I Cor. 7:19; Gal. 2:3-5)</a:t>
            </a:r>
            <a:endParaRPr lang="en-US" sz="1400" b="1" dirty="0">
              <a:solidFill>
                <a:schemeClr val="bg2"/>
              </a:solidFill>
              <a:latin typeface="Arial" panose="020B0604020202020204" pitchFamily="34" charset="0"/>
              <a:cs typeface="Arial" panose="020B0604020202020204" pitchFamily="34" charset="0"/>
            </a:endParaRPr>
          </a:p>
          <a:p>
            <a:endParaRPr lang="en-US" sz="1400" b="1" dirty="0">
              <a:solidFill>
                <a:schemeClr val="bg2"/>
              </a:solidFill>
              <a:latin typeface="Arial" panose="020B0604020202020204" pitchFamily="34" charset="0"/>
              <a:cs typeface="Arial" panose="020B0604020202020204" pitchFamily="34" charset="0"/>
            </a:endParaRPr>
          </a:p>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4</a:t>
            </a:fld>
            <a:endParaRPr lang="en-US" altLang="en-US"/>
          </a:p>
        </p:txBody>
      </p:sp>
      <p:sp>
        <p:nvSpPr>
          <p:cNvPr id="5" name="Date Placeholder 4">
            <a:extLst>
              <a:ext uri="{FF2B5EF4-FFF2-40B4-BE49-F238E27FC236}">
                <a16:creationId xmlns:a16="http://schemas.microsoft.com/office/drawing/2014/main" id="{9CD32D26-5FCF-866C-73C7-8E083F79F871}"/>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159624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321175"/>
            <a:ext cx="7086600" cy="5280025"/>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dirty="0">
                <a:solidFill>
                  <a:schemeClr val="bg2"/>
                </a:solidFill>
                <a:latin typeface="Arial" panose="020B0604020202020204" pitchFamily="34" charset="0"/>
                <a:cs typeface="Arial" panose="020B0604020202020204" pitchFamily="34" charset="0"/>
              </a:rPr>
              <a:t>2023 Lent - Feb. 22, 2023 through April 6, 2023 </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4:1-12 KJV 1 </a:t>
            </a:r>
            <a:r>
              <a:rPr lang="en-US" sz="1400" dirty="0">
                <a:latin typeface="Arial" panose="020B0604020202020204" pitchFamily="34" charset="0"/>
                <a:cs typeface="Arial" panose="020B0604020202020204" pitchFamily="34" charset="0"/>
              </a:rPr>
              <a:t>Then was Jesus led up of the Spirit into the wilderness to be tempted of the devil.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And when he had fasted forty days and forty nights, he was afterward an </a:t>
            </a:r>
            <a:r>
              <a:rPr lang="en-US" sz="1400" dirty="0" err="1">
                <a:latin typeface="Arial" panose="020B0604020202020204" pitchFamily="34" charset="0"/>
                <a:cs typeface="Arial" panose="020B0604020202020204" pitchFamily="34" charset="0"/>
              </a:rPr>
              <a:t>hungred</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 </a:t>
            </a:r>
            <a:r>
              <a:rPr lang="en-US" sz="1400" dirty="0">
                <a:latin typeface="Arial" panose="020B0604020202020204" pitchFamily="34" charset="0"/>
                <a:cs typeface="Arial" panose="020B0604020202020204" pitchFamily="34" charset="0"/>
              </a:rPr>
              <a:t>And when the tempter came to him, he said, If thou be the Son of God, command that these stones be made bread. 4 But he answered and said, It is written, Man shall not live by bread alone, but by every word that </a:t>
            </a:r>
            <a:r>
              <a:rPr lang="en-US" sz="1400" dirty="0" err="1">
                <a:latin typeface="Arial" panose="020B0604020202020204" pitchFamily="34" charset="0"/>
                <a:cs typeface="Arial" panose="020B0604020202020204" pitchFamily="34" charset="0"/>
              </a:rPr>
              <a:t>proceedeth</a:t>
            </a:r>
            <a:r>
              <a:rPr lang="en-US" sz="1400" dirty="0">
                <a:latin typeface="Arial" panose="020B0604020202020204" pitchFamily="34" charset="0"/>
                <a:cs typeface="Arial" panose="020B0604020202020204" pitchFamily="34" charset="0"/>
              </a:rPr>
              <a:t> out of the mouth of God. 5 Then the devil taketh him up into the holy city, and </a:t>
            </a:r>
            <a:r>
              <a:rPr lang="en-US" sz="1400" dirty="0" err="1">
                <a:latin typeface="Arial" panose="020B0604020202020204" pitchFamily="34" charset="0"/>
                <a:cs typeface="Arial" panose="020B0604020202020204" pitchFamily="34" charset="0"/>
              </a:rPr>
              <a:t>setteth</a:t>
            </a:r>
            <a:r>
              <a:rPr lang="en-US" sz="1400" dirty="0">
                <a:latin typeface="Arial" panose="020B0604020202020204" pitchFamily="34" charset="0"/>
                <a:cs typeface="Arial" panose="020B0604020202020204" pitchFamily="34" charset="0"/>
              </a:rPr>
              <a:t> him on a pinnacle of the temple</a:t>
            </a:r>
            <a:r>
              <a:rPr lang="en-US" sz="1400" b="1" dirty="0">
                <a:latin typeface="Arial" panose="020B0604020202020204" pitchFamily="34" charset="0"/>
                <a:cs typeface="Arial" panose="020B0604020202020204" pitchFamily="34" charset="0"/>
              </a:rPr>
              <a:t>, 6 </a:t>
            </a:r>
            <a:r>
              <a:rPr lang="en-US" sz="1400" dirty="0">
                <a:latin typeface="Arial" panose="020B0604020202020204" pitchFamily="34" charset="0"/>
                <a:cs typeface="Arial" panose="020B0604020202020204" pitchFamily="34" charset="0"/>
              </a:rPr>
              <a:t>And saith unto him, If thou be the Son of God, cast thyself down: for it is written, He shall give his angels charge concerning thee: and in their hands they shall bear thee up, lest at any time thou dash thy foot against a stone</a:t>
            </a:r>
            <a:r>
              <a:rPr lang="en-US" sz="1400" b="1" dirty="0">
                <a:latin typeface="Arial" panose="020B0604020202020204" pitchFamily="34" charset="0"/>
                <a:cs typeface="Arial" panose="020B0604020202020204" pitchFamily="34" charset="0"/>
              </a:rPr>
              <a:t>. 7</a:t>
            </a:r>
            <a:r>
              <a:rPr lang="en-US" sz="1400" dirty="0">
                <a:latin typeface="Arial" panose="020B0604020202020204" pitchFamily="34" charset="0"/>
                <a:cs typeface="Arial" panose="020B0604020202020204" pitchFamily="34" charset="0"/>
              </a:rPr>
              <a:t> Jesus said unto him, It is written again, Thou shalt not tempt the Lord thy God.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Again, the devil taketh him up into an exceeding high mountain, and </a:t>
            </a:r>
            <a:r>
              <a:rPr lang="en-US" sz="1400" dirty="0" err="1">
                <a:latin typeface="Arial" panose="020B0604020202020204" pitchFamily="34" charset="0"/>
                <a:cs typeface="Arial" panose="020B0604020202020204" pitchFamily="34" charset="0"/>
              </a:rPr>
              <a:t>sheweth</a:t>
            </a:r>
            <a:r>
              <a:rPr lang="en-US" sz="1400" dirty="0">
                <a:latin typeface="Arial" panose="020B0604020202020204" pitchFamily="34" charset="0"/>
                <a:cs typeface="Arial" panose="020B0604020202020204" pitchFamily="34" charset="0"/>
              </a:rPr>
              <a:t> him all the kingdoms of the world, and the glory of them;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And saith unto him, All these things will I give thee, if thou wilt fall down and worship me.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Then saith Jesus unto him, Get thee hence, Satan: for it is written, Thou shalt worship the Lord thy God, and him only shalt thou serve. </a:t>
            </a:r>
            <a:r>
              <a:rPr lang="en-US" sz="1400" b="1" dirty="0">
                <a:latin typeface="Arial" panose="020B0604020202020204" pitchFamily="34" charset="0"/>
                <a:cs typeface="Arial" panose="020B0604020202020204" pitchFamily="34" charset="0"/>
              </a:rPr>
              <a:t>11 </a:t>
            </a:r>
            <a:r>
              <a:rPr lang="en-US" sz="1400" dirty="0">
                <a:latin typeface="Arial" panose="020B0604020202020204" pitchFamily="34" charset="0"/>
                <a:cs typeface="Arial" panose="020B0604020202020204" pitchFamily="34" charset="0"/>
              </a:rPr>
              <a:t>Then the devil </a:t>
            </a:r>
            <a:r>
              <a:rPr lang="en-US" sz="1400" dirty="0" err="1">
                <a:latin typeface="Arial" panose="020B0604020202020204" pitchFamily="34" charset="0"/>
                <a:cs typeface="Arial" panose="020B0604020202020204" pitchFamily="34" charset="0"/>
              </a:rPr>
              <a:t>leaveth</a:t>
            </a:r>
            <a:r>
              <a:rPr lang="en-US" sz="1400" dirty="0">
                <a:latin typeface="Arial" panose="020B0604020202020204" pitchFamily="34" charset="0"/>
                <a:cs typeface="Arial" panose="020B0604020202020204" pitchFamily="34" charset="0"/>
              </a:rPr>
              <a:t> him, and, behold, angels came and ministered unto him. </a:t>
            </a:r>
            <a:r>
              <a:rPr lang="en-US" sz="1400" b="1" dirty="0">
                <a:latin typeface="Arial" panose="020B0604020202020204" pitchFamily="34" charset="0"/>
                <a:cs typeface="Arial" panose="020B0604020202020204" pitchFamily="34" charset="0"/>
              </a:rPr>
              <a:t>12 </a:t>
            </a:r>
            <a:r>
              <a:rPr lang="en-US" sz="1400" dirty="0">
                <a:latin typeface="Arial" panose="020B0604020202020204" pitchFamily="34" charset="0"/>
                <a:cs typeface="Arial" panose="020B0604020202020204" pitchFamily="34" charset="0"/>
              </a:rPr>
              <a:t>Now when Jesus had heard that John was cast into prison, he departed into Galilee;</a:t>
            </a:r>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5</a:t>
            </a:fld>
            <a:endParaRPr lang="en-US" altLang="en-US"/>
          </a:p>
        </p:txBody>
      </p:sp>
      <p:sp>
        <p:nvSpPr>
          <p:cNvPr id="5" name="Date Placeholder 4">
            <a:extLst>
              <a:ext uri="{FF2B5EF4-FFF2-40B4-BE49-F238E27FC236}">
                <a16:creationId xmlns:a16="http://schemas.microsoft.com/office/drawing/2014/main" id="{149FDB41-CA47-C16F-C4DC-7BF4CD795FFA}"/>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2942708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419600"/>
            <a:ext cx="7162800" cy="4461510"/>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dirty="0">
                <a:solidFill>
                  <a:schemeClr val="bg2"/>
                </a:solidFill>
                <a:latin typeface="Arial" panose="020B0604020202020204" pitchFamily="34" charset="0"/>
                <a:cs typeface="Arial" panose="020B0604020202020204" pitchFamily="34" charset="0"/>
              </a:rPr>
              <a:t>2023 Ash Wednesday - Feb. 22, 2023 </a:t>
            </a:r>
          </a:p>
          <a:p>
            <a:endParaRPr lang="en-US" dirty="0"/>
          </a:p>
        </p:txBody>
      </p:sp>
      <p:sp>
        <p:nvSpPr>
          <p:cNvPr id="4" name="Date Placeholder 3"/>
          <p:cNvSpPr>
            <a:spLocks noGrp="1"/>
          </p:cNvSpPr>
          <p:nvPr>
            <p:ph type="dt" idx="1"/>
          </p:nvPr>
        </p:nvSpPr>
        <p:spPr/>
        <p:txBody>
          <a:bodyPr/>
          <a:lstStyle/>
          <a:p>
            <a:pPr>
              <a:defRPr/>
            </a:pPr>
            <a:r>
              <a:rPr lang="en-US" altLang="en-US"/>
              <a:t>04/09/2023 AM-PM</a:t>
            </a:r>
          </a:p>
        </p:txBody>
      </p:sp>
      <p:sp>
        <p:nvSpPr>
          <p:cNvPr id="5" name="Slide Number Placeholder 4"/>
          <p:cNvSpPr>
            <a:spLocks noGrp="1"/>
          </p:cNvSpPr>
          <p:nvPr>
            <p:ph type="sldNum" sz="quarter" idx="5"/>
          </p:nvPr>
        </p:nvSpPr>
        <p:spPr/>
        <p:txBody>
          <a:bodyPr/>
          <a:lstStyle/>
          <a:p>
            <a:pPr>
              <a:defRPr/>
            </a:pPr>
            <a:fld id="{E23C4250-FA2A-4CDA-9A13-C5269E05FF2E}" type="slidenum">
              <a:rPr lang="en-US" altLang="en-US" smtClean="0"/>
              <a:pPr>
                <a:defRPr/>
              </a:pPr>
              <a:t>6</a:t>
            </a:fld>
            <a:endParaRPr lang="en-US" altLang="en-US"/>
          </a:p>
        </p:txBody>
      </p:sp>
    </p:spTree>
    <p:extLst>
      <p:ext uri="{BB962C8B-B14F-4D97-AF65-F5344CB8AC3E}">
        <p14:creationId xmlns:p14="http://schemas.microsoft.com/office/powerpoint/2010/main" val="4220135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 y="4321174"/>
            <a:ext cx="7162800" cy="5280025"/>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b="1" dirty="0">
                <a:solidFill>
                  <a:schemeClr val="bg2"/>
                </a:solidFill>
                <a:latin typeface="Arial" panose="020B0604020202020204" pitchFamily="34" charset="0"/>
                <a:cs typeface="Arial" panose="020B0604020202020204" pitchFamily="34" charset="0"/>
              </a:rPr>
              <a:t>2023 Palm Sunday - April 2, 2023 </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21:1-11 KJV 1 </a:t>
            </a:r>
            <a:r>
              <a:rPr lang="en-US" sz="1400" dirty="0">
                <a:latin typeface="Arial" panose="020B0604020202020204" pitchFamily="34" charset="0"/>
                <a:cs typeface="Arial" panose="020B0604020202020204" pitchFamily="34" charset="0"/>
              </a:rPr>
              <a:t>And when they drew nigh unto Jerusalem, and were come to </a:t>
            </a:r>
            <a:r>
              <a:rPr lang="en-US" sz="1400" dirty="0" err="1">
                <a:latin typeface="Arial" panose="020B0604020202020204" pitchFamily="34" charset="0"/>
                <a:cs typeface="Arial" panose="020B0604020202020204" pitchFamily="34" charset="0"/>
              </a:rPr>
              <a:t>Bethphage</a:t>
            </a:r>
            <a:r>
              <a:rPr lang="en-US" sz="1400" dirty="0">
                <a:latin typeface="Arial" panose="020B0604020202020204" pitchFamily="34" charset="0"/>
                <a:cs typeface="Arial" panose="020B0604020202020204" pitchFamily="34" charset="0"/>
              </a:rPr>
              <a:t>, unto the mount of Olives, then sent Jesus two disciples,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Saying unto them, Go into the village over against you, and straightway ye shall find an ass tied, and a colt with her: loose them, and bring them unto me.</a:t>
            </a:r>
            <a:r>
              <a:rPr lang="en-US" sz="1400" b="1" dirty="0">
                <a:latin typeface="Arial" panose="020B0604020202020204" pitchFamily="34" charset="0"/>
                <a:cs typeface="Arial" panose="020B0604020202020204" pitchFamily="34" charset="0"/>
              </a:rPr>
              <a:t> 3 </a:t>
            </a:r>
            <a:r>
              <a:rPr lang="en-US" sz="1400" dirty="0">
                <a:latin typeface="Arial" panose="020B0604020202020204" pitchFamily="34" charset="0"/>
                <a:cs typeface="Arial" panose="020B0604020202020204" pitchFamily="34" charset="0"/>
              </a:rPr>
              <a:t>And if any man say ought unto you, ye shall say, The Lord hath need of them; and straightway he will send them. </a:t>
            </a:r>
            <a:r>
              <a:rPr lang="en-US" sz="1400" b="1" dirty="0">
                <a:latin typeface="Arial" panose="020B0604020202020204" pitchFamily="34" charset="0"/>
                <a:cs typeface="Arial" panose="020B0604020202020204" pitchFamily="34" charset="0"/>
              </a:rPr>
              <a:t>4 </a:t>
            </a:r>
            <a:r>
              <a:rPr lang="en-US" sz="1400" dirty="0">
                <a:latin typeface="Arial" panose="020B0604020202020204" pitchFamily="34" charset="0"/>
                <a:cs typeface="Arial" panose="020B0604020202020204" pitchFamily="34" charset="0"/>
              </a:rPr>
              <a:t>All this was done, that it might be fulfilled which was spoken by the prophet, saying, 5 Tell ye the daughter of Sion, Behold, thy King cometh unto thee, meek, and sitting upon an ass, and a colt the foal of an ass.</a:t>
            </a:r>
            <a:r>
              <a:rPr lang="en-US" sz="1400" b="1" dirty="0">
                <a:latin typeface="Arial" panose="020B0604020202020204" pitchFamily="34" charset="0"/>
                <a:cs typeface="Arial" panose="020B0604020202020204" pitchFamily="34" charset="0"/>
              </a:rPr>
              <a:t> 6 </a:t>
            </a:r>
            <a:r>
              <a:rPr lang="en-US" sz="1400" dirty="0">
                <a:latin typeface="Arial" panose="020B0604020202020204" pitchFamily="34" charset="0"/>
                <a:cs typeface="Arial" panose="020B0604020202020204" pitchFamily="34" charset="0"/>
              </a:rPr>
              <a:t>And the disciples went, and did as Jesus commanded them,</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7 </a:t>
            </a:r>
            <a:r>
              <a:rPr lang="en-US" sz="1400" dirty="0">
                <a:latin typeface="Arial" panose="020B0604020202020204" pitchFamily="34" charset="0"/>
                <a:cs typeface="Arial" panose="020B0604020202020204" pitchFamily="34" charset="0"/>
              </a:rPr>
              <a:t>And brought the ass, and the colt, and put on them their clothes, and they set him thereon. </a:t>
            </a:r>
            <a:r>
              <a:rPr lang="en-US" sz="1400" b="1" dirty="0">
                <a:latin typeface="Arial" panose="020B0604020202020204" pitchFamily="34" charset="0"/>
                <a:cs typeface="Arial" panose="020B0604020202020204" pitchFamily="34" charset="0"/>
              </a:rPr>
              <a:t>8 And a very great multitude spread their garments in the way; others cut down branches from the trees, and strawed them in the way. 9 And the multitudes that went before, and that followed, cried, saying, Hosanna to the Son of David: Blessed is he that cometh in the name of the Lord; Hosanna in the highest. 10 And when he was come into Jerusalem, all the city was moved, saying, Who is this? 11 And the multitude said, This is Jesus the prophet of Nazareth of Galilee.</a:t>
            </a:r>
          </a:p>
          <a:p>
            <a:r>
              <a:rPr lang="en-US" sz="1400" b="1" dirty="0">
                <a:latin typeface="Arial" panose="020B0604020202020204" pitchFamily="34" charset="0"/>
                <a:cs typeface="Arial" panose="020B0604020202020204" pitchFamily="34" charset="0"/>
              </a:rPr>
              <a:t>Mark 1:1-11 KJV 1 The beginning of the gospel of Jesus Christ, the Son of God; 2 As it is written in the prophets, Behold, I send my messenger before thy face, which shall prepare thy way before thee. 3 The voice of one crying in the wilderness, Prepare ye the way of the Lord, make his paths straight. 4 John did baptize in the wilderness, and preach the baptism of repentance for the remission of sins. {for: or, unto} 5 And there went out unto him all the land of Judaea, and they of Jerusalem, and were all baptized of him in the river of Jordan, confessing their sins. 6 And John was clothed with camel's hair, and with a girdle of a skin about his loins; and he did eat locusts and wild honey; 7 And preached, saying, There cometh one mightier than I after me, the latchet of whose shoes I am not worthy to stoop down and unloose. 8 I indeed have baptized you with water: but he shall baptize you with the Holy Ghost. 9 And it came to pass in those days, that Jesus came from Nazareth of Galilee, and was baptized of John in Jordan. 10 And straightway coming up out of the water, he saw the heavens opened, and the Spirit like a dove descending upon him: {opened: or, cloven, or, rent} 11 And there came a voice from heaven, saying, Thou art my beloved Son, in whom I am well pleased.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12:12-19 KJV 12 </a:t>
            </a:r>
            <a:r>
              <a:rPr lang="en-US" sz="1400" b="0" dirty="0">
                <a:latin typeface="Arial" panose="020B0604020202020204" pitchFamily="34" charset="0"/>
                <a:cs typeface="Arial" panose="020B0604020202020204" pitchFamily="34" charset="0"/>
              </a:rPr>
              <a:t>On the next day much people that were come to the feast, when they heard that Jesus was coming to Jerusalem, </a:t>
            </a:r>
            <a:r>
              <a:rPr lang="en-US" sz="1400" b="1" dirty="0">
                <a:latin typeface="Arial" panose="020B0604020202020204" pitchFamily="34" charset="0"/>
                <a:cs typeface="Arial" panose="020B0604020202020204" pitchFamily="34" charset="0"/>
              </a:rPr>
              <a:t>13 </a:t>
            </a:r>
            <a:r>
              <a:rPr lang="en-US" sz="1400" b="0" dirty="0">
                <a:latin typeface="Arial" panose="020B0604020202020204" pitchFamily="34" charset="0"/>
                <a:cs typeface="Arial" panose="020B0604020202020204" pitchFamily="34" charset="0"/>
              </a:rPr>
              <a:t>Took branches of palm trees, and went forth to meet him, and cried, Hosanna: Blessed is the King of Israel that cometh in the name of the Lord. 14 And Jesus, when he had found a young ass, sat thereon; as it is written,</a:t>
            </a:r>
            <a:r>
              <a:rPr lang="en-US" sz="1400" b="1" dirty="0">
                <a:latin typeface="Arial" panose="020B0604020202020204" pitchFamily="34" charset="0"/>
                <a:cs typeface="Arial" panose="020B0604020202020204" pitchFamily="34" charset="0"/>
              </a:rPr>
              <a:t> 15 </a:t>
            </a:r>
            <a:r>
              <a:rPr lang="en-US" sz="1400" b="0" dirty="0">
                <a:latin typeface="Arial" panose="020B0604020202020204" pitchFamily="34" charset="0"/>
                <a:cs typeface="Arial" panose="020B0604020202020204" pitchFamily="34" charset="0"/>
              </a:rPr>
              <a:t>Fear not, daughter of Sion: behold, thy King cometh, sitting on an ass's colt. 1</a:t>
            </a:r>
            <a:r>
              <a:rPr lang="en-US" sz="1400" b="1" dirty="0">
                <a:latin typeface="Arial" panose="020B0604020202020204" pitchFamily="34" charset="0"/>
                <a:cs typeface="Arial" panose="020B0604020202020204" pitchFamily="34" charset="0"/>
              </a:rPr>
              <a:t>6 </a:t>
            </a:r>
            <a:r>
              <a:rPr lang="en-US" sz="1400" b="0" dirty="0">
                <a:latin typeface="Arial" panose="020B0604020202020204" pitchFamily="34" charset="0"/>
                <a:cs typeface="Arial" panose="020B0604020202020204" pitchFamily="34" charset="0"/>
              </a:rPr>
              <a:t> These things understood not his disciples at the first: but when Jesus was glorified, then remembered they that these things were written of him, and that they had done these things unto him. 1</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The people therefore that was with him when he called Lazarus out of his grave, and raised him from the dead, bare record. </a:t>
            </a:r>
            <a:r>
              <a:rPr lang="en-US" sz="1400" b="1" dirty="0">
                <a:latin typeface="Arial" panose="020B0604020202020204" pitchFamily="34" charset="0"/>
                <a:cs typeface="Arial" panose="020B0604020202020204" pitchFamily="34" charset="0"/>
              </a:rPr>
              <a:t>18 </a:t>
            </a:r>
            <a:r>
              <a:rPr lang="en-US" sz="1400" b="0" dirty="0">
                <a:latin typeface="Arial" panose="020B0604020202020204" pitchFamily="34" charset="0"/>
                <a:cs typeface="Arial" panose="020B0604020202020204" pitchFamily="34" charset="0"/>
              </a:rPr>
              <a:t>For this cause the people also met him, for that they heard that he had done this miracle.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The Pharisees therefore said among themselves, Perceive ye how ye prevail nothing? behold, the world is gone after him.</a:t>
            </a:r>
          </a:p>
        </p:txBody>
      </p:sp>
      <p:sp>
        <p:nvSpPr>
          <p:cNvPr id="4" name="Slide Number Placeholder 3"/>
          <p:cNvSpPr>
            <a:spLocks noGrp="1"/>
          </p:cNvSpPr>
          <p:nvPr>
            <p:ph type="sldNum" sz="quarter" idx="5"/>
          </p:nvPr>
        </p:nvSpPr>
        <p:spPr/>
        <p:txBody>
          <a:bodyPr/>
          <a:lstStyle/>
          <a:p>
            <a:pPr>
              <a:defRPr/>
            </a:pPr>
            <a:fld id="{E23C4250-FA2A-4CDA-9A13-C5269E05FF2E}" type="slidenum">
              <a:rPr lang="en-US" altLang="en-US" smtClean="0"/>
              <a:pPr>
                <a:defRPr/>
              </a:pPr>
              <a:t>7</a:t>
            </a:fld>
            <a:endParaRPr lang="en-US" altLang="en-US"/>
          </a:p>
        </p:txBody>
      </p:sp>
      <p:sp>
        <p:nvSpPr>
          <p:cNvPr id="5" name="Date Placeholder 4">
            <a:extLst>
              <a:ext uri="{FF2B5EF4-FFF2-40B4-BE49-F238E27FC236}">
                <a16:creationId xmlns:a16="http://schemas.microsoft.com/office/drawing/2014/main" id="{4F4FF088-5D66-F772-D44A-F27EEFF137A7}"/>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3886841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dirty="0">
                <a:solidFill>
                  <a:schemeClr val="bg2"/>
                </a:solidFill>
                <a:latin typeface="Arial" panose="020B0604020202020204" pitchFamily="34" charset="0"/>
                <a:cs typeface="Arial" panose="020B0604020202020204" pitchFamily="34" charset="0"/>
              </a:rPr>
              <a:t>2023 Good Friday - April 7, 2023 </a:t>
            </a:r>
          </a:p>
          <a:p>
            <a:endParaRPr lang="en-US" dirty="0"/>
          </a:p>
        </p:txBody>
      </p:sp>
      <p:sp>
        <p:nvSpPr>
          <p:cNvPr id="4" name="Date Placeholder 3"/>
          <p:cNvSpPr>
            <a:spLocks noGrp="1"/>
          </p:cNvSpPr>
          <p:nvPr>
            <p:ph type="dt" idx="1"/>
          </p:nvPr>
        </p:nvSpPr>
        <p:spPr/>
        <p:txBody>
          <a:bodyPr/>
          <a:lstStyle/>
          <a:p>
            <a:pPr>
              <a:defRPr/>
            </a:pPr>
            <a:r>
              <a:rPr lang="en-US" altLang="en-US"/>
              <a:t>04/09/2023 AM-PM</a:t>
            </a:r>
          </a:p>
        </p:txBody>
      </p:sp>
      <p:sp>
        <p:nvSpPr>
          <p:cNvPr id="5" name="Slide Number Placeholder 4"/>
          <p:cNvSpPr>
            <a:spLocks noGrp="1"/>
          </p:cNvSpPr>
          <p:nvPr>
            <p:ph type="sldNum" sz="quarter" idx="5"/>
          </p:nvPr>
        </p:nvSpPr>
        <p:spPr/>
        <p:txBody>
          <a:bodyPr/>
          <a:lstStyle/>
          <a:p>
            <a:pPr>
              <a:defRPr/>
            </a:pPr>
            <a:fld id="{E23C4250-FA2A-4CDA-9A13-C5269E05FF2E}" type="slidenum">
              <a:rPr lang="en-US" altLang="en-US" smtClean="0"/>
              <a:pPr>
                <a:defRPr/>
              </a:pPr>
              <a:t>8</a:t>
            </a:fld>
            <a:endParaRPr lang="en-US" altLang="en-US"/>
          </a:p>
        </p:txBody>
      </p:sp>
    </p:spTree>
    <p:extLst>
      <p:ext uri="{BB962C8B-B14F-4D97-AF65-F5344CB8AC3E}">
        <p14:creationId xmlns:p14="http://schemas.microsoft.com/office/powerpoint/2010/main" val="3969781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68288"/>
            <a:ext cx="4800600" cy="3600450"/>
          </a:xfrm>
        </p:spPr>
      </p:sp>
      <p:sp>
        <p:nvSpPr>
          <p:cNvPr id="3" name="Notes Placeholder 2"/>
          <p:cNvSpPr>
            <a:spLocks noGrp="1"/>
          </p:cNvSpPr>
          <p:nvPr>
            <p:ph type="body" idx="1"/>
          </p:nvPr>
        </p:nvSpPr>
        <p:spPr>
          <a:xfrm>
            <a:off x="76200" y="3869227"/>
            <a:ext cx="7162800" cy="5731973"/>
          </a:xfrm>
        </p:spPr>
        <p:txBody>
          <a:bodyPr/>
          <a:lstStyle/>
          <a:p>
            <a:pPr>
              <a:spcBef>
                <a:spcPts val="0"/>
              </a:spcBef>
            </a:pPr>
            <a:r>
              <a:rPr lang="en-US" sz="1400" b="1" dirty="0">
                <a:latin typeface="Arial" panose="020B0604020202020204" pitchFamily="34" charset="0"/>
                <a:cs typeface="Arial" panose="020B0604020202020204" pitchFamily="34" charset="0"/>
              </a:rPr>
              <a:t>2010 - April 4 / 2011 - April 24 / 2012 - April 8 / 2013 - March 31 / 2014 - April 20</a:t>
            </a:r>
          </a:p>
          <a:p>
            <a:pPr>
              <a:spcBef>
                <a:spcPts val="0"/>
              </a:spcBef>
            </a:pPr>
            <a:r>
              <a:rPr lang="en-US" sz="1400" b="1" dirty="0">
                <a:latin typeface="Arial" panose="020B0604020202020204" pitchFamily="34" charset="0"/>
                <a:cs typeface="Arial" panose="020B0604020202020204" pitchFamily="34" charset="0"/>
              </a:rPr>
              <a:t>2015 - April 5 /  2016 - March 27 /  2017 - April 16 </a:t>
            </a:r>
          </a:p>
          <a:p>
            <a:pPr>
              <a:spcBef>
                <a:spcPts val="0"/>
              </a:spcBef>
            </a:pPr>
            <a:r>
              <a:rPr lang="en-US" sz="1400" b="1" dirty="0">
                <a:latin typeface="Arial" panose="020B0604020202020204" pitchFamily="34" charset="0"/>
                <a:cs typeface="Arial" panose="020B0604020202020204" pitchFamily="34" charset="0"/>
              </a:rPr>
              <a:t>- The first full moon after the vernal equinox on March 20, 2023 was April 6</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2023, </a:t>
            </a:r>
          </a:p>
          <a:p>
            <a:r>
              <a:rPr lang="en-US" sz="1400" b="1" dirty="0">
                <a:latin typeface="Arial" panose="020B0604020202020204" pitchFamily="34" charset="0"/>
                <a:cs typeface="Arial" panose="020B0604020202020204" pitchFamily="34" charset="0"/>
              </a:rPr>
              <a:t>Deuteronomy 4:14-20 KJV 14 </a:t>
            </a:r>
            <a:r>
              <a:rPr lang="en-US" sz="1400" dirty="0">
                <a:latin typeface="Arial" panose="020B0604020202020204" pitchFamily="34" charset="0"/>
                <a:cs typeface="Arial" panose="020B0604020202020204" pitchFamily="34" charset="0"/>
              </a:rPr>
              <a:t>And the LORD commanded me at that time to teach you statutes and judgments, that ye might do them in the land whither ye go over to possess it. </a:t>
            </a:r>
            <a:r>
              <a:rPr lang="en-US" sz="1400" b="1" dirty="0">
                <a:latin typeface="Arial" panose="020B0604020202020204" pitchFamily="34" charset="0"/>
                <a:cs typeface="Arial" panose="020B0604020202020204" pitchFamily="34" charset="0"/>
              </a:rPr>
              <a:t>15</a:t>
            </a:r>
            <a:r>
              <a:rPr lang="en-US" sz="1400" dirty="0">
                <a:latin typeface="Arial" panose="020B0604020202020204" pitchFamily="34" charset="0"/>
                <a:cs typeface="Arial" panose="020B0604020202020204" pitchFamily="34" charset="0"/>
              </a:rPr>
              <a:t> Take ye therefore good heed unto yourselves; for ye saw no </a:t>
            </a:r>
            <a:r>
              <a:rPr lang="en-US" sz="1400" b="1" dirty="0">
                <a:latin typeface="Arial" panose="020B0604020202020204" pitchFamily="34" charset="0"/>
                <a:cs typeface="Arial" panose="020B0604020202020204" pitchFamily="34" charset="0"/>
              </a:rPr>
              <a:t>manner of similitude (form) </a:t>
            </a:r>
            <a:r>
              <a:rPr lang="en-US" sz="1400" dirty="0">
                <a:latin typeface="Arial" panose="020B0604020202020204" pitchFamily="34" charset="0"/>
                <a:cs typeface="Arial" panose="020B0604020202020204" pitchFamily="34" charset="0"/>
              </a:rPr>
              <a:t>on the day that the LORD spake unto you in Horeb out of the midst of the fire: </a:t>
            </a:r>
            <a:r>
              <a:rPr lang="en-US" sz="1400" b="1" dirty="0">
                <a:latin typeface="Arial" panose="020B0604020202020204" pitchFamily="34" charset="0"/>
                <a:cs typeface="Arial" panose="020B0604020202020204" pitchFamily="34" charset="0"/>
              </a:rPr>
              <a:t>16</a:t>
            </a:r>
            <a:r>
              <a:rPr lang="en-US" sz="1400" dirty="0">
                <a:latin typeface="Arial" panose="020B0604020202020204" pitchFamily="34" charset="0"/>
                <a:cs typeface="Arial" panose="020B0604020202020204" pitchFamily="34" charset="0"/>
              </a:rPr>
              <a:t> Lest ye corrupt yourselves, and make you a graven image, the similitude of any figure, the likeness of male or female, </a:t>
            </a:r>
            <a:r>
              <a:rPr lang="en-US" sz="1400" b="1" dirty="0">
                <a:latin typeface="Arial" panose="020B0604020202020204" pitchFamily="34" charset="0"/>
                <a:cs typeface="Arial" panose="020B0604020202020204" pitchFamily="34" charset="0"/>
              </a:rPr>
              <a:t>17 </a:t>
            </a:r>
            <a:r>
              <a:rPr lang="en-US" sz="1400" dirty="0">
                <a:latin typeface="Arial" panose="020B0604020202020204" pitchFamily="34" charset="0"/>
                <a:cs typeface="Arial" panose="020B0604020202020204" pitchFamily="34" charset="0"/>
              </a:rPr>
              <a:t>The likeness of any beast that is on the earth, the likeness of any winged fowl that </a:t>
            </a:r>
            <a:r>
              <a:rPr lang="en-US" sz="1400" dirty="0" err="1">
                <a:latin typeface="Arial" panose="020B0604020202020204" pitchFamily="34" charset="0"/>
                <a:cs typeface="Arial" panose="020B0604020202020204" pitchFamily="34" charset="0"/>
              </a:rPr>
              <a:t>flieth</a:t>
            </a:r>
            <a:r>
              <a:rPr lang="en-US" sz="1400" dirty="0">
                <a:latin typeface="Arial" panose="020B0604020202020204" pitchFamily="34" charset="0"/>
                <a:cs typeface="Arial" panose="020B0604020202020204" pitchFamily="34" charset="0"/>
              </a:rPr>
              <a:t> in the air,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The likeness of any thing that </a:t>
            </a:r>
            <a:r>
              <a:rPr lang="en-US" sz="1400" dirty="0" err="1">
                <a:latin typeface="Arial" panose="020B0604020202020204" pitchFamily="34" charset="0"/>
                <a:cs typeface="Arial" panose="020B0604020202020204" pitchFamily="34" charset="0"/>
              </a:rPr>
              <a:t>creepeth</a:t>
            </a:r>
            <a:r>
              <a:rPr lang="en-US" sz="1400" dirty="0">
                <a:latin typeface="Arial" panose="020B0604020202020204" pitchFamily="34" charset="0"/>
                <a:cs typeface="Arial" panose="020B0604020202020204" pitchFamily="34" charset="0"/>
              </a:rPr>
              <a:t> on the ground, the likeness of any fish that is in the waters beneath the earth: </a:t>
            </a:r>
            <a:r>
              <a:rPr lang="en-US" sz="1400" b="1" i="1" u="sng" dirty="0">
                <a:latin typeface="Arial" panose="020B0604020202020204" pitchFamily="34" charset="0"/>
                <a:cs typeface="Arial" panose="020B0604020202020204" pitchFamily="34" charset="0"/>
              </a:rPr>
              <a:t>19 And lest thou lift up thine eyes unto heaven, and when thou </a:t>
            </a:r>
            <a:r>
              <a:rPr lang="en-US" sz="1400" b="1" i="1" u="sng" dirty="0" err="1">
                <a:latin typeface="Arial" panose="020B0604020202020204" pitchFamily="34" charset="0"/>
                <a:cs typeface="Arial" panose="020B0604020202020204" pitchFamily="34" charset="0"/>
              </a:rPr>
              <a:t>seest</a:t>
            </a:r>
            <a:r>
              <a:rPr lang="en-US" sz="1400" b="1" i="1" u="sng" dirty="0">
                <a:latin typeface="Arial" panose="020B0604020202020204" pitchFamily="34" charset="0"/>
                <a:cs typeface="Arial" panose="020B0604020202020204" pitchFamily="34" charset="0"/>
              </a:rPr>
              <a:t> the sun, and the moon, and the stars, even all the host of heaven, shouldest be driven to worship them, and serve them, which the LORD thy God hath divided unto all nations under the whole heaven. </a:t>
            </a:r>
            <a:r>
              <a:rPr lang="en-US" sz="1400" b="1" dirty="0">
                <a:latin typeface="Arial" panose="020B0604020202020204" pitchFamily="34" charset="0"/>
                <a:cs typeface="Arial" panose="020B0604020202020204" pitchFamily="34" charset="0"/>
              </a:rPr>
              <a:t>20 </a:t>
            </a:r>
            <a:r>
              <a:rPr lang="en-US" sz="1400" dirty="0">
                <a:latin typeface="Arial" panose="020B0604020202020204" pitchFamily="34" charset="0"/>
                <a:cs typeface="Arial" panose="020B0604020202020204" pitchFamily="34" charset="0"/>
              </a:rPr>
              <a:t>But the LORD hath taken you, and brought you forth out of the iron furnace, even out of Egypt, to be unto him a people of inheritance, as ye are this day.</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Vernal Equinox occurs when the tilt of the Earth’s rotational axis reaches a particular position</a:t>
            </a:r>
            <a:r>
              <a:rPr lang="en-US" sz="1400" dirty="0">
                <a:latin typeface="Arial" panose="020B0604020202020204" pitchFamily="34" charset="0"/>
                <a:cs typeface="Arial" panose="020B0604020202020204" pitchFamily="34" charset="0"/>
              </a:rPr>
              <a:t>. We’re all aware of the imaginary axle the Earth spins around once every 24 hours. While we might imagine that axle to be vertical – that is, perpendicular to Earth’s orbital plane – the axle is tilted 23.5 degrees from vertical. It’s this tilt, not our proximity to the sun, that causes our seasons.  Let’s see what this might look like if we could be far enough out in space. </a:t>
            </a:r>
          </a:p>
          <a:p>
            <a:endParaRPr lang="en-US" sz="1400" b="1" dirty="0">
              <a:latin typeface="Arial" panose="020B0604020202020204" pitchFamily="34" charset="0"/>
              <a:cs typeface="Arial" panose="020B0604020202020204" pitchFamily="34" charset="0"/>
            </a:endParaRPr>
          </a:p>
          <a:p>
            <a:endParaRPr lang="en-US" b="1" dirty="0"/>
          </a:p>
        </p:txBody>
      </p:sp>
      <p:sp>
        <p:nvSpPr>
          <p:cNvPr id="4" name="Slide Number Placeholder 3"/>
          <p:cNvSpPr>
            <a:spLocks noGrp="1"/>
          </p:cNvSpPr>
          <p:nvPr>
            <p:ph type="sldNum" sz="quarter" idx="5"/>
          </p:nvPr>
        </p:nvSpPr>
        <p:spPr/>
        <p:txBody>
          <a:bodyPr/>
          <a:lstStyle/>
          <a:p>
            <a:pPr>
              <a:defRPr/>
            </a:pPr>
            <a:fld id="{8CB33259-8418-477E-8C48-B70B2D4B892E}" type="slidenum">
              <a:rPr lang="en-US" altLang="en-US" smtClean="0"/>
              <a:pPr>
                <a:defRPr/>
              </a:pPr>
              <a:t>9</a:t>
            </a:fld>
            <a:endParaRPr lang="en-US" altLang="en-US"/>
          </a:p>
        </p:txBody>
      </p:sp>
      <p:sp>
        <p:nvSpPr>
          <p:cNvPr id="5" name="Date Placeholder 4">
            <a:extLst>
              <a:ext uri="{FF2B5EF4-FFF2-40B4-BE49-F238E27FC236}">
                <a16:creationId xmlns:a16="http://schemas.microsoft.com/office/drawing/2014/main" id="{110F36F2-5149-D29F-3DAB-7E1A12841309}"/>
              </a:ext>
            </a:extLst>
          </p:cNvPr>
          <p:cNvSpPr>
            <a:spLocks noGrp="1"/>
          </p:cNvSpPr>
          <p:nvPr>
            <p:ph type="dt" idx="1"/>
          </p:nvPr>
        </p:nvSpPr>
        <p:spPr/>
        <p:txBody>
          <a:bodyPr/>
          <a:lstStyle/>
          <a:p>
            <a:pPr>
              <a:defRPr/>
            </a:pPr>
            <a:r>
              <a:rPr lang="en-US" altLang="en-US"/>
              <a:t>04/09/2023 AM-PM</a:t>
            </a:r>
          </a:p>
        </p:txBody>
      </p:sp>
    </p:spTree>
    <p:extLst>
      <p:ext uri="{BB962C8B-B14F-4D97-AF65-F5344CB8AC3E}">
        <p14:creationId xmlns:p14="http://schemas.microsoft.com/office/powerpoint/2010/main" val="13310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84AED6C-5183-74AD-F6EF-A387A82EF9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876287-EED0-5387-DCF8-0F35830F19B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5BCAAC4-FEE7-9015-EB76-D18A42D41B10}"/>
              </a:ext>
            </a:extLst>
          </p:cNvPr>
          <p:cNvSpPr>
            <a:spLocks noGrp="1" noChangeArrowheads="1"/>
          </p:cNvSpPr>
          <p:nvPr>
            <p:ph type="sldNum" sz="quarter" idx="12"/>
          </p:nvPr>
        </p:nvSpPr>
        <p:spPr>
          <a:ln/>
        </p:spPr>
        <p:txBody>
          <a:bodyPr/>
          <a:lstStyle>
            <a:lvl1pPr>
              <a:defRPr/>
            </a:lvl1pPr>
          </a:lstStyle>
          <a:p>
            <a:pPr>
              <a:defRPr/>
            </a:pPr>
            <a:fld id="{D0859CAD-368D-49D8-B262-592D8EB1D596}" type="slidenum">
              <a:rPr lang="en-US" altLang="en-US"/>
              <a:pPr>
                <a:defRPr/>
              </a:pPr>
              <a:t>‹#›</a:t>
            </a:fld>
            <a:endParaRPr lang="en-US" altLang="en-US"/>
          </a:p>
        </p:txBody>
      </p:sp>
    </p:spTree>
    <p:extLst>
      <p:ext uri="{BB962C8B-B14F-4D97-AF65-F5344CB8AC3E}">
        <p14:creationId xmlns:p14="http://schemas.microsoft.com/office/powerpoint/2010/main" val="813228957"/>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5D54E2-26BB-B2E3-B6FE-04DF39332CC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EB09414-905B-AB90-38A3-128F30453E5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6E01A2D-D39B-08EC-4F53-89B7D9589E2F}"/>
              </a:ext>
            </a:extLst>
          </p:cNvPr>
          <p:cNvSpPr>
            <a:spLocks noGrp="1" noChangeArrowheads="1"/>
          </p:cNvSpPr>
          <p:nvPr>
            <p:ph type="sldNum" sz="quarter" idx="12"/>
          </p:nvPr>
        </p:nvSpPr>
        <p:spPr>
          <a:ln/>
        </p:spPr>
        <p:txBody>
          <a:bodyPr/>
          <a:lstStyle>
            <a:lvl1pPr>
              <a:defRPr/>
            </a:lvl1pPr>
          </a:lstStyle>
          <a:p>
            <a:pPr>
              <a:defRPr/>
            </a:pPr>
            <a:fld id="{C290FB97-6E7F-46A6-8C74-A3965B3E8D6D}" type="slidenum">
              <a:rPr lang="en-US" altLang="en-US"/>
              <a:pPr>
                <a:defRPr/>
              </a:pPr>
              <a:t>‹#›</a:t>
            </a:fld>
            <a:endParaRPr lang="en-US" altLang="en-US"/>
          </a:p>
        </p:txBody>
      </p:sp>
    </p:spTree>
    <p:extLst>
      <p:ext uri="{BB962C8B-B14F-4D97-AF65-F5344CB8AC3E}">
        <p14:creationId xmlns:p14="http://schemas.microsoft.com/office/powerpoint/2010/main" val="2824297290"/>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1FAAC34-FC0A-1661-020E-C3396D268F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D18B3F1-3776-A6BF-AF40-8A83ABCE07F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F868F2B-28AD-622E-90FC-4E3A878846D5}"/>
              </a:ext>
            </a:extLst>
          </p:cNvPr>
          <p:cNvSpPr>
            <a:spLocks noGrp="1" noChangeArrowheads="1"/>
          </p:cNvSpPr>
          <p:nvPr>
            <p:ph type="sldNum" sz="quarter" idx="12"/>
          </p:nvPr>
        </p:nvSpPr>
        <p:spPr>
          <a:ln/>
        </p:spPr>
        <p:txBody>
          <a:bodyPr/>
          <a:lstStyle>
            <a:lvl1pPr>
              <a:defRPr/>
            </a:lvl1pPr>
          </a:lstStyle>
          <a:p>
            <a:pPr>
              <a:defRPr/>
            </a:pPr>
            <a:fld id="{D8282E85-64B4-49C0-93A0-E4505B91F85D}" type="slidenum">
              <a:rPr lang="en-US" altLang="en-US"/>
              <a:pPr>
                <a:defRPr/>
              </a:pPr>
              <a:t>‹#›</a:t>
            </a:fld>
            <a:endParaRPr lang="en-US" altLang="en-US"/>
          </a:p>
        </p:txBody>
      </p:sp>
    </p:spTree>
    <p:extLst>
      <p:ext uri="{BB962C8B-B14F-4D97-AF65-F5344CB8AC3E}">
        <p14:creationId xmlns:p14="http://schemas.microsoft.com/office/powerpoint/2010/main" val="3916656087"/>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164FF8F-979A-0803-6BFD-5642809640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6480189-C52C-2C4D-8FDA-2D3699FB14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DC77A10-5A08-AE7E-CF56-485BA416C70C}"/>
              </a:ext>
            </a:extLst>
          </p:cNvPr>
          <p:cNvSpPr>
            <a:spLocks noGrp="1" noChangeArrowheads="1"/>
          </p:cNvSpPr>
          <p:nvPr>
            <p:ph type="sldNum" sz="quarter" idx="12"/>
          </p:nvPr>
        </p:nvSpPr>
        <p:spPr>
          <a:ln/>
        </p:spPr>
        <p:txBody>
          <a:bodyPr/>
          <a:lstStyle>
            <a:lvl1pPr>
              <a:defRPr/>
            </a:lvl1pPr>
          </a:lstStyle>
          <a:p>
            <a:pPr>
              <a:defRPr/>
            </a:pPr>
            <a:fld id="{C9F63315-6EF1-4434-A188-8AD748DE2FC5}" type="slidenum">
              <a:rPr lang="en-US" altLang="en-US"/>
              <a:pPr>
                <a:defRPr/>
              </a:pPr>
              <a:t>‹#›</a:t>
            </a:fld>
            <a:endParaRPr lang="en-US" altLang="en-US"/>
          </a:p>
        </p:txBody>
      </p:sp>
    </p:spTree>
    <p:extLst>
      <p:ext uri="{BB962C8B-B14F-4D97-AF65-F5344CB8AC3E}">
        <p14:creationId xmlns:p14="http://schemas.microsoft.com/office/powerpoint/2010/main" val="4030826253"/>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C714BA8-8837-F142-1A45-59F97BAF7E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4ADB9D5-F71A-36A1-E764-3559CB8EE51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9A05EF6-DB54-CD6C-CFF7-2BFF86CCAB8B}"/>
              </a:ext>
            </a:extLst>
          </p:cNvPr>
          <p:cNvSpPr>
            <a:spLocks noGrp="1" noChangeArrowheads="1"/>
          </p:cNvSpPr>
          <p:nvPr>
            <p:ph type="sldNum" sz="quarter" idx="12"/>
          </p:nvPr>
        </p:nvSpPr>
        <p:spPr>
          <a:ln/>
        </p:spPr>
        <p:txBody>
          <a:bodyPr/>
          <a:lstStyle>
            <a:lvl1pPr>
              <a:defRPr/>
            </a:lvl1pPr>
          </a:lstStyle>
          <a:p>
            <a:pPr>
              <a:defRPr/>
            </a:pPr>
            <a:fld id="{E79C563B-0BD2-4A44-96C9-8AD3D1D73880}" type="slidenum">
              <a:rPr lang="en-US" altLang="en-US"/>
              <a:pPr>
                <a:defRPr/>
              </a:pPr>
              <a:t>‹#›</a:t>
            </a:fld>
            <a:endParaRPr lang="en-US" altLang="en-US"/>
          </a:p>
        </p:txBody>
      </p:sp>
    </p:spTree>
    <p:extLst>
      <p:ext uri="{BB962C8B-B14F-4D97-AF65-F5344CB8AC3E}">
        <p14:creationId xmlns:p14="http://schemas.microsoft.com/office/powerpoint/2010/main" val="3580270576"/>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C37796A-0E21-573C-FFDA-74805A836C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9976C65-EFA3-5059-044B-4FF9A718A0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CF30DAB-FBE2-7353-C85B-9C5EA4B0A44C}"/>
              </a:ext>
            </a:extLst>
          </p:cNvPr>
          <p:cNvSpPr>
            <a:spLocks noGrp="1" noChangeArrowheads="1"/>
          </p:cNvSpPr>
          <p:nvPr>
            <p:ph type="sldNum" sz="quarter" idx="12"/>
          </p:nvPr>
        </p:nvSpPr>
        <p:spPr>
          <a:ln/>
        </p:spPr>
        <p:txBody>
          <a:bodyPr/>
          <a:lstStyle>
            <a:lvl1pPr>
              <a:defRPr/>
            </a:lvl1pPr>
          </a:lstStyle>
          <a:p>
            <a:pPr>
              <a:defRPr/>
            </a:pPr>
            <a:fld id="{ABE439B8-1DBD-4AFC-9811-FBB81EB7AFA9}" type="slidenum">
              <a:rPr lang="en-US" altLang="en-US"/>
              <a:pPr>
                <a:defRPr/>
              </a:pPr>
              <a:t>‹#›</a:t>
            </a:fld>
            <a:endParaRPr lang="en-US" altLang="en-US"/>
          </a:p>
        </p:txBody>
      </p:sp>
    </p:spTree>
    <p:extLst>
      <p:ext uri="{BB962C8B-B14F-4D97-AF65-F5344CB8AC3E}">
        <p14:creationId xmlns:p14="http://schemas.microsoft.com/office/powerpoint/2010/main" val="585150131"/>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72DED6D-15A8-B1DB-9527-234BDF4BED8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A9AA7A0-598A-4C60-6371-C95C65E832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BCC939A-F55C-F038-6FBD-5ADC45D1EC83}"/>
              </a:ext>
            </a:extLst>
          </p:cNvPr>
          <p:cNvSpPr>
            <a:spLocks noGrp="1" noChangeArrowheads="1"/>
          </p:cNvSpPr>
          <p:nvPr>
            <p:ph type="sldNum" sz="quarter" idx="12"/>
          </p:nvPr>
        </p:nvSpPr>
        <p:spPr>
          <a:ln/>
        </p:spPr>
        <p:txBody>
          <a:bodyPr/>
          <a:lstStyle>
            <a:lvl1pPr>
              <a:defRPr/>
            </a:lvl1pPr>
          </a:lstStyle>
          <a:p>
            <a:pPr>
              <a:defRPr/>
            </a:pPr>
            <a:fld id="{D2FE744A-8B91-4E8E-B9EC-6635AD085332}" type="slidenum">
              <a:rPr lang="en-US" altLang="en-US"/>
              <a:pPr>
                <a:defRPr/>
              </a:pPr>
              <a:t>‹#›</a:t>
            </a:fld>
            <a:endParaRPr lang="en-US" altLang="en-US"/>
          </a:p>
        </p:txBody>
      </p:sp>
    </p:spTree>
    <p:extLst>
      <p:ext uri="{BB962C8B-B14F-4D97-AF65-F5344CB8AC3E}">
        <p14:creationId xmlns:p14="http://schemas.microsoft.com/office/powerpoint/2010/main" val="3891271615"/>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68C2575-4CF5-94B6-DBD5-F717D53C85C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54C3885-AF20-8591-9C09-4F942C4902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F21F24F-9F30-F76A-617F-8CD6AC7BEF0F}"/>
              </a:ext>
            </a:extLst>
          </p:cNvPr>
          <p:cNvSpPr>
            <a:spLocks noGrp="1" noChangeArrowheads="1"/>
          </p:cNvSpPr>
          <p:nvPr>
            <p:ph type="sldNum" sz="quarter" idx="12"/>
          </p:nvPr>
        </p:nvSpPr>
        <p:spPr>
          <a:ln/>
        </p:spPr>
        <p:txBody>
          <a:bodyPr/>
          <a:lstStyle>
            <a:lvl1pPr>
              <a:defRPr/>
            </a:lvl1pPr>
          </a:lstStyle>
          <a:p>
            <a:pPr>
              <a:defRPr/>
            </a:pPr>
            <a:fld id="{84DB018D-C84D-4DD4-AF9D-418019BD626F}" type="slidenum">
              <a:rPr lang="en-US" altLang="en-US"/>
              <a:pPr>
                <a:defRPr/>
              </a:pPr>
              <a:t>‹#›</a:t>
            </a:fld>
            <a:endParaRPr lang="en-US" altLang="en-US"/>
          </a:p>
        </p:txBody>
      </p:sp>
    </p:spTree>
    <p:extLst>
      <p:ext uri="{BB962C8B-B14F-4D97-AF65-F5344CB8AC3E}">
        <p14:creationId xmlns:p14="http://schemas.microsoft.com/office/powerpoint/2010/main" val="313392171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00DAD37-9F6A-55C8-F92E-07A47DA9132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45182E4-41E4-3694-922C-A0385E31C5C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928293D0-47EE-6FAD-69A1-C89DE0D9080F}"/>
              </a:ext>
            </a:extLst>
          </p:cNvPr>
          <p:cNvSpPr>
            <a:spLocks noGrp="1" noChangeArrowheads="1"/>
          </p:cNvSpPr>
          <p:nvPr>
            <p:ph type="sldNum" sz="quarter" idx="12"/>
          </p:nvPr>
        </p:nvSpPr>
        <p:spPr>
          <a:ln/>
        </p:spPr>
        <p:txBody>
          <a:bodyPr/>
          <a:lstStyle>
            <a:lvl1pPr>
              <a:defRPr/>
            </a:lvl1pPr>
          </a:lstStyle>
          <a:p>
            <a:pPr>
              <a:defRPr/>
            </a:pPr>
            <a:fld id="{BC581802-F886-4E93-8BDC-80D6F311F2D4}" type="slidenum">
              <a:rPr lang="en-US" altLang="en-US"/>
              <a:pPr>
                <a:defRPr/>
              </a:pPr>
              <a:t>‹#›</a:t>
            </a:fld>
            <a:endParaRPr lang="en-US" altLang="en-US"/>
          </a:p>
        </p:txBody>
      </p:sp>
    </p:spTree>
    <p:extLst>
      <p:ext uri="{BB962C8B-B14F-4D97-AF65-F5344CB8AC3E}">
        <p14:creationId xmlns:p14="http://schemas.microsoft.com/office/powerpoint/2010/main" val="100535029"/>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8458508-E39C-1863-1DB5-F5C5E41A470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2BDCC0A-D64C-4842-305A-795AB269FC1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ECC8C20-48B9-4BB6-11F3-C4F7DCA9911F}"/>
              </a:ext>
            </a:extLst>
          </p:cNvPr>
          <p:cNvSpPr>
            <a:spLocks noGrp="1" noChangeArrowheads="1"/>
          </p:cNvSpPr>
          <p:nvPr>
            <p:ph type="sldNum" sz="quarter" idx="12"/>
          </p:nvPr>
        </p:nvSpPr>
        <p:spPr>
          <a:ln/>
        </p:spPr>
        <p:txBody>
          <a:bodyPr/>
          <a:lstStyle>
            <a:lvl1pPr>
              <a:defRPr/>
            </a:lvl1pPr>
          </a:lstStyle>
          <a:p>
            <a:pPr>
              <a:defRPr/>
            </a:pPr>
            <a:fld id="{2B699FA2-B692-49E6-83AA-0B58A718DA14}" type="slidenum">
              <a:rPr lang="en-US" altLang="en-US"/>
              <a:pPr>
                <a:defRPr/>
              </a:pPr>
              <a:t>‹#›</a:t>
            </a:fld>
            <a:endParaRPr lang="en-US" altLang="en-US"/>
          </a:p>
        </p:txBody>
      </p:sp>
    </p:spTree>
    <p:extLst>
      <p:ext uri="{BB962C8B-B14F-4D97-AF65-F5344CB8AC3E}">
        <p14:creationId xmlns:p14="http://schemas.microsoft.com/office/powerpoint/2010/main" val="2914402179"/>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035192B-27B4-DF77-A384-0BD9D5628E6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87CA1F1-8430-7FC2-D506-FFA51CEBF4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0978E96-887A-9A81-C368-4BB86DFC95B9}"/>
              </a:ext>
            </a:extLst>
          </p:cNvPr>
          <p:cNvSpPr>
            <a:spLocks noGrp="1" noChangeArrowheads="1"/>
          </p:cNvSpPr>
          <p:nvPr>
            <p:ph type="sldNum" sz="quarter" idx="12"/>
          </p:nvPr>
        </p:nvSpPr>
        <p:spPr>
          <a:ln/>
        </p:spPr>
        <p:txBody>
          <a:bodyPr/>
          <a:lstStyle>
            <a:lvl1pPr>
              <a:defRPr/>
            </a:lvl1pPr>
          </a:lstStyle>
          <a:p>
            <a:pPr>
              <a:defRPr/>
            </a:pPr>
            <a:fld id="{4FBF8F51-6A69-473F-8E9C-8ADF68A449BA}" type="slidenum">
              <a:rPr lang="en-US" altLang="en-US"/>
              <a:pPr>
                <a:defRPr/>
              </a:pPr>
              <a:t>‹#›</a:t>
            </a:fld>
            <a:endParaRPr lang="en-US" altLang="en-US"/>
          </a:p>
        </p:txBody>
      </p:sp>
    </p:spTree>
    <p:extLst>
      <p:ext uri="{BB962C8B-B14F-4D97-AF65-F5344CB8AC3E}">
        <p14:creationId xmlns:p14="http://schemas.microsoft.com/office/powerpoint/2010/main" val="3397926468"/>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863DCC8-BF92-C327-44C8-15B9532BA376}"/>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23AEF71-E223-2339-F55C-4CDE262CB50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D492A5B-633E-36C9-B295-2F922B9E26B9}"/>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16A74765-F811-2B17-0EAD-9F70A6ED6FF4}"/>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C07F598E-EFA5-F3CC-620A-7D0CB904524A}"/>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47FE594-C27F-4EF6-BCFC-6C2F76CBA08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8EB1612-07DD-56C9-6DF3-75629046D672}"/>
              </a:ext>
            </a:extLst>
          </p:cNvPr>
          <p:cNvSpPr>
            <a:spLocks noGrp="1" noChangeArrowheads="1"/>
          </p:cNvSpPr>
          <p:nvPr>
            <p:ph type="ctrTitle"/>
          </p:nvPr>
        </p:nvSpPr>
        <p:spPr>
          <a:xfrm>
            <a:off x="646906" y="1621791"/>
            <a:ext cx="7772400" cy="1981200"/>
          </a:xfrm>
        </p:spPr>
        <p:txBody>
          <a:bodyPr/>
          <a:lstStyle/>
          <a:p>
            <a:pPr eaLnBrk="1" hangingPunct="1">
              <a:defRPr/>
            </a:pPr>
            <a:r>
              <a:rPr lang="en-US" altLang="en-US" sz="7000" b="1" dirty="0">
                <a:solidFill>
                  <a:schemeClr val="accent2"/>
                </a:solidFill>
                <a:latin typeface="Arial" panose="020B0604020202020204" pitchFamily="34" charset="0"/>
                <a:cs typeface="Arial" panose="020B0604020202020204" pitchFamily="34" charset="0"/>
              </a:rPr>
              <a:t>The Truth About Easter Sunday</a:t>
            </a:r>
          </a:p>
        </p:txBody>
      </p:sp>
      <p:sp>
        <p:nvSpPr>
          <p:cNvPr id="4099" name="Rectangle 3">
            <a:extLst>
              <a:ext uri="{FF2B5EF4-FFF2-40B4-BE49-F238E27FC236}">
                <a16:creationId xmlns:a16="http://schemas.microsoft.com/office/drawing/2014/main" id="{6482853E-79A9-A2D0-E1C1-1B8EAA1DB8C8}"/>
              </a:ext>
            </a:extLst>
          </p:cNvPr>
          <p:cNvSpPr>
            <a:spLocks noGrp="1" noChangeArrowheads="1"/>
          </p:cNvSpPr>
          <p:nvPr>
            <p:ph type="subTitle" idx="1"/>
          </p:nvPr>
        </p:nvSpPr>
        <p:spPr>
          <a:xfrm>
            <a:off x="342900" y="3894834"/>
            <a:ext cx="8458200" cy="1447799"/>
          </a:xfrm>
        </p:spPr>
        <p:txBody>
          <a:bodyPr/>
          <a:lstStyle/>
          <a:p>
            <a:pPr eaLnBrk="1" hangingPunct="1">
              <a:defRPr/>
            </a:pPr>
            <a:r>
              <a:rPr lang="en-US" altLang="en-US" sz="3600" b="1" dirty="0">
                <a:solidFill>
                  <a:schemeClr val="tx2"/>
                </a:solidFill>
              </a:rPr>
              <a:t>A </a:t>
            </a:r>
            <a:r>
              <a:rPr lang="en-US" altLang="en-US" sz="3600" b="1" u="sng" dirty="0">
                <a:solidFill>
                  <a:schemeClr val="tx2"/>
                </a:solidFill>
              </a:rPr>
              <a:t>Holiday</a:t>
            </a:r>
            <a:r>
              <a:rPr lang="en-US" altLang="en-US" sz="3600" b="1" dirty="0">
                <a:solidFill>
                  <a:schemeClr val="tx2"/>
                </a:solidFill>
              </a:rPr>
              <a:t> of Man</a:t>
            </a:r>
          </a:p>
          <a:p>
            <a:pPr eaLnBrk="1" hangingPunct="1">
              <a:defRPr/>
            </a:pPr>
            <a:r>
              <a:rPr lang="en-US" altLang="en-US" sz="3600" b="1" dirty="0">
                <a:solidFill>
                  <a:schemeClr val="tx2"/>
                </a:solidFill>
              </a:rPr>
              <a:t>Not a </a:t>
            </a:r>
            <a:r>
              <a:rPr lang="en-US" altLang="en-US" sz="3600" b="1" u="sng" dirty="0">
                <a:solidFill>
                  <a:schemeClr val="tx2"/>
                </a:solidFill>
              </a:rPr>
              <a:t>Holy</a:t>
            </a:r>
            <a:r>
              <a:rPr lang="en-US" altLang="en-US" sz="3600" b="1" dirty="0">
                <a:solidFill>
                  <a:schemeClr val="tx2"/>
                </a:solidFill>
              </a:rPr>
              <a:t> Day of Heaven!</a:t>
            </a:r>
          </a:p>
        </p:txBody>
      </p:sp>
      <p:pic>
        <p:nvPicPr>
          <p:cNvPr id="4102" name="Picture 6" descr="MC900436182[1]">
            <a:extLst>
              <a:ext uri="{FF2B5EF4-FFF2-40B4-BE49-F238E27FC236}">
                <a16:creationId xmlns:a16="http://schemas.microsoft.com/office/drawing/2014/main" id="{516A02BC-EFCC-A23E-461E-DEAF9D0AA3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3948"/>
            <a:ext cx="13716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MC900436395[1]">
            <a:extLst>
              <a:ext uri="{FF2B5EF4-FFF2-40B4-BE49-F238E27FC236}">
                <a16:creationId xmlns:a16="http://schemas.microsoft.com/office/drawing/2014/main" id="{AD59ECEE-A193-D3F0-D3DD-B75A384565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6726">
            <a:off x="7709997" y="5009296"/>
            <a:ext cx="1087205" cy="137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a:extLst>
              <a:ext uri="{FF2B5EF4-FFF2-40B4-BE49-F238E27FC236}">
                <a16:creationId xmlns:a16="http://schemas.microsoft.com/office/drawing/2014/main" id="{FFAAF3C1-3A91-7342-AE1F-97C24EFFF7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62361" y="5342633"/>
            <a:ext cx="1741488" cy="10668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descr="MC900436377[1]">
            <a:extLst>
              <a:ext uri="{FF2B5EF4-FFF2-40B4-BE49-F238E27FC236}">
                <a16:creationId xmlns:a16="http://schemas.microsoft.com/office/drawing/2014/main" id="{AC2A9701-2247-657B-D75B-9326DE9D1B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6011" y="194946"/>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MC900021581[1]">
            <a:extLst>
              <a:ext uri="{FF2B5EF4-FFF2-40B4-BE49-F238E27FC236}">
                <a16:creationId xmlns:a16="http://schemas.microsoft.com/office/drawing/2014/main" id="{50ACA394-80B5-E697-C677-CCC70ABE39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43324" y="190746"/>
            <a:ext cx="1579563" cy="131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1" descr="MC900309830[1]">
            <a:extLst>
              <a:ext uri="{FF2B5EF4-FFF2-40B4-BE49-F238E27FC236}">
                <a16:creationId xmlns:a16="http://schemas.microsoft.com/office/drawing/2014/main" id="{66B51597-88E1-B85C-3ACD-290D866E778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4419601"/>
            <a:ext cx="1398843" cy="197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70F4327-7678-93CF-C450-56393C05A4DE}"/>
              </a:ext>
            </a:extLst>
          </p:cNvPr>
          <p:cNvSpPr txBox="1"/>
          <p:nvPr/>
        </p:nvSpPr>
        <p:spPr>
          <a:xfrm>
            <a:off x="4038600" y="3602991"/>
            <a:ext cx="1066800" cy="400110"/>
          </a:xfrm>
          <a:prstGeom prst="rect">
            <a:avLst/>
          </a:prstGeom>
          <a:noFill/>
        </p:spPr>
        <p:txBody>
          <a:bodyPr wrap="square" rtlCol="0">
            <a:spAutoFit/>
          </a:bodyPr>
          <a:lstStyle/>
          <a:p>
            <a:pPr algn="ctr"/>
            <a:r>
              <a:rPr lang="en-US" sz="2000" dirty="0"/>
              <a:t>Part 1</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8)">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p:cTn id="12" dur="175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3" dur="175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 calcmode="lin" valueType="num">
                                      <p:cBhvr>
                                        <p:cTn id="18" dur="175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9" dur="1750" fill="hold"/>
                                        <p:tgtEl>
                                          <p:spTgt spid="40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4102"/>
                                        </p:tgtEl>
                                        <p:attrNameLst>
                                          <p:attrName>style.visibility</p:attrName>
                                        </p:attrNameLst>
                                      </p:cBhvr>
                                      <p:to>
                                        <p:strVal val="visible"/>
                                      </p:to>
                                    </p:set>
                                    <p:animEffect transition="in" filter="dissolve">
                                      <p:cBhvr>
                                        <p:cTn id="24" dur="500"/>
                                        <p:tgtEl>
                                          <p:spTgt spid="4102"/>
                                        </p:tgtEl>
                                      </p:cBhvr>
                                    </p:animEffect>
                                  </p:childTnLst>
                                </p:cTn>
                              </p:par>
                            </p:childTnLst>
                          </p:cTn>
                        </p:par>
                        <p:par>
                          <p:cTn id="25" fill="hold" nodeType="afterGroup">
                            <p:stCondLst>
                              <p:cond delay="500"/>
                            </p:stCondLst>
                            <p:childTnLst>
                              <p:par>
                                <p:cTn id="26" presetID="9" presetClass="entr" presetSubtype="0" fill="hold" nodeType="afterEffect">
                                  <p:stCondLst>
                                    <p:cond delay="0"/>
                                  </p:stCondLst>
                                  <p:childTnLst>
                                    <p:set>
                                      <p:cBhvr>
                                        <p:cTn id="27" dur="1" fill="hold">
                                          <p:stCondLst>
                                            <p:cond delay="0"/>
                                          </p:stCondLst>
                                        </p:cTn>
                                        <p:tgtEl>
                                          <p:spTgt spid="4106"/>
                                        </p:tgtEl>
                                        <p:attrNameLst>
                                          <p:attrName>style.visibility</p:attrName>
                                        </p:attrNameLst>
                                      </p:cBhvr>
                                      <p:to>
                                        <p:strVal val="visible"/>
                                      </p:to>
                                    </p:set>
                                    <p:animEffect transition="in" filter="dissolve">
                                      <p:cBhvr>
                                        <p:cTn id="28" dur="500"/>
                                        <p:tgtEl>
                                          <p:spTgt spid="4106"/>
                                        </p:tgtEl>
                                      </p:cBhvr>
                                    </p:animEffect>
                                  </p:childTnLst>
                                </p:cTn>
                              </p:par>
                            </p:childTnLst>
                          </p:cTn>
                        </p:par>
                        <p:par>
                          <p:cTn id="29" fill="hold" nodeType="afterGroup">
                            <p:stCondLst>
                              <p:cond delay="1000"/>
                            </p:stCondLst>
                            <p:childTnLst>
                              <p:par>
                                <p:cTn id="30" presetID="9" presetClass="entr" presetSubtype="0" fill="hold" nodeType="afterEffect">
                                  <p:stCondLst>
                                    <p:cond delay="0"/>
                                  </p:stCondLst>
                                  <p:childTnLst>
                                    <p:set>
                                      <p:cBhvr>
                                        <p:cTn id="31" dur="1" fill="hold">
                                          <p:stCondLst>
                                            <p:cond delay="0"/>
                                          </p:stCondLst>
                                        </p:cTn>
                                        <p:tgtEl>
                                          <p:spTgt spid="4105"/>
                                        </p:tgtEl>
                                        <p:attrNameLst>
                                          <p:attrName>style.visibility</p:attrName>
                                        </p:attrNameLst>
                                      </p:cBhvr>
                                      <p:to>
                                        <p:strVal val="visible"/>
                                      </p:to>
                                    </p:set>
                                    <p:animEffect transition="in" filter="dissolve">
                                      <p:cBhvr>
                                        <p:cTn id="32" dur="500"/>
                                        <p:tgtEl>
                                          <p:spTgt spid="4105"/>
                                        </p:tgtEl>
                                      </p:cBhvr>
                                    </p:animEffect>
                                  </p:childTnLst>
                                </p:cTn>
                              </p:par>
                            </p:childTnLst>
                          </p:cTn>
                        </p:par>
                        <p:par>
                          <p:cTn id="33" fill="hold" nodeType="afterGroup">
                            <p:stCondLst>
                              <p:cond delay="1500"/>
                            </p:stCondLst>
                            <p:childTnLst>
                              <p:par>
                                <p:cTn id="34" presetID="9" presetClass="entr" presetSubtype="0" fill="hold" nodeType="afterEffect">
                                  <p:stCondLst>
                                    <p:cond delay="0"/>
                                  </p:stCondLst>
                                  <p:childTnLst>
                                    <p:set>
                                      <p:cBhvr>
                                        <p:cTn id="35" dur="1" fill="hold">
                                          <p:stCondLst>
                                            <p:cond delay="0"/>
                                          </p:stCondLst>
                                        </p:cTn>
                                        <p:tgtEl>
                                          <p:spTgt spid="4103"/>
                                        </p:tgtEl>
                                        <p:attrNameLst>
                                          <p:attrName>style.visibility</p:attrName>
                                        </p:attrNameLst>
                                      </p:cBhvr>
                                      <p:to>
                                        <p:strVal val="visible"/>
                                      </p:to>
                                    </p:set>
                                    <p:animEffect transition="in" filter="dissolve">
                                      <p:cBhvr>
                                        <p:cTn id="36" dur="500"/>
                                        <p:tgtEl>
                                          <p:spTgt spid="4103"/>
                                        </p:tgtEl>
                                      </p:cBhvr>
                                    </p:animEffect>
                                  </p:childTnLst>
                                </p:cTn>
                              </p:par>
                            </p:childTnLst>
                          </p:cTn>
                        </p:par>
                        <p:par>
                          <p:cTn id="37" fill="hold">
                            <p:stCondLst>
                              <p:cond delay="2000"/>
                            </p:stCondLst>
                            <p:childTnLst>
                              <p:par>
                                <p:cTn id="38" presetID="9" presetClass="entr" presetSubtype="0" fill="hold" nodeType="afterEffect">
                                  <p:stCondLst>
                                    <p:cond delay="0"/>
                                  </p:stCondLst>
                                  <p:childTnLst>
                                    <p:set>
                                      <p:cBhvr>
                                        <p:cTn id="39" dur="1" fill="hold">
                                          <p:stCondLst>
                                            <p:cond delay="0"/>
                                          </p:stCondLst>
                                        </p:cTn>
                                        <p:tgtEl>
                                          <p:spTgt spid="4104"/>
                                        </p:tgtEl>
                                        <p:attrNameLst>
                                          <p:attrName>style.visibility</p:attrName>
                                        </p:attrNameLst>
                                      </p:cBhvr>
                                      <p:to>
                                        <p:strVal val="visible"/>
                                      </p:to>
                                    </p:set>
                                    <p:animEffect transition="in" filter="dissolve">
                                      <p:cBhvr>
                                        <p:cTn id="40" dur="500"/>
                                        <p:tgtEl>
                                          <p:spTgt spid="4104"/>
                                        </p:tgtEl>
                                      </p:cBhvr>
                                    </p:animEffect>
                                  </p:childTnLst>
                                </p:cTn>
                              </p:par>
                            </p:childTnLst>
                          </p:cTn>
                        </p:par>
                        <p:par>
                          <p:cTn id="41" fill="hold">
                            <p:stCondLst>
                              <p:cond delay="2500"/>
                            </p:stCondLst>
                            <p:childTnLst>
                              <p:par>
                                <p:cTn id="42" presetID="9" presetClass="entr" presetSubtype="0" fill="hold" nodeType="afterEffect">
                                  <p:stCondLst>
                                    <p:cond delay="0"/>
                                  </p:stCondLst>
                                  <p:childTnLst>
                                    <p:set>
                                      <p:cBhvr>
                                        <p:cTn id="43" dur="1" fill="hold">
                                          <p:stCondLst>
                                            <p:cond delay="0"/>
                                          </p:stCondLst>
                                        </p:cTn>
                                        <p:tgtEl>
                                          <p:spTgt spid="4107"/>
                                        </p:tgtEl>
                                        <p:attrNameLst>
                                          <p:attrName>style.visibility</p:attrName>
                                        </p:attrNameLst>
                                      </p:cBhvr>
                                      <p:to>
                                        <p:strVal val="visible"/>
                                      </p:to>
                                    </p:set>
                                    <p:animEffect transition="in" filter="dissolve">
                                      <p:cBhvr>
                                        <p:cTn id="44" dur="5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C1131B31-10EE-A557-23CD-C731F188BF31}"/>
              </a:ext>
            </a:extLst>
          </p:cNvPr>
          <p:cNvSpPr>
            <a:spLocks noGrp="1" noChangeArrowheads="1"/>
          </p:cNvSpPr>
          <p:nvPr>
            <p:ph type="title"/>
          </p:nvPr>
        </p:nvSpPr>
        <p:spPr>
          <a:xfrm>
            <a:off x="0" y="118110"/>
            <a:ext cx="9144000" cy="990600"/>
          </a:xfrm>
        </p:spPr>
        <p:txBody>
          <a:bodyPr/>
          <a:lstStyle/>
          <a:p>
            <a:pPr algn="ctr" eaLnBrk="1" fontAlgn="auto" hangingPunct="1">
              <a:spcAft>
                <a:spcPts val="0"/>
              </a:spcAft>
              <a:defRPr/>
            </a:pPr>
            <a:r>
              <a:rPr lang="en-US" altLang="en-US" b="1" dirty="0">
                <a:solidFill>
                  <a:schemeClr val="accent2"/>
                </a:solidFill>
              </a:rPr>
              <a:t>Why We Don’t Observe Easter?</a:t>
            </a:r>
          </a:p>
        </p:txBody>
      </p:sp>
      <p:sp>
        <p:nvSpPr>
          <p:cNvPr id="2" name="Rectangle 3">
            <a:extLst>
              <a:ext uri="{FF2B5EF4-FFF2-40B4-BE49-F238E27FC236}">
                <a16:creationId xmlns:a16="http://schemas.microsoft.com/office/drawing/2014/main" id="{5BE8C7E4-B92A-6DCB-880C-3CCA93645307}"/>
              </a:ext>
            </a:extLst>
          </p:cNvPr>
          <p:cNvSpPr>
            <a:spLocks noGrp="1" noChangeArrowheads="1"/>
          </p:cNvSpPr>
          <p:nvPr>
            <p:ph idx="1"/>
          </p:nvPr>
        </p:nvSpPr>
        <p:spPr>
          <a:xfrm>
            <a:off x="609600" y="1108710"/>
            <a:ext cx="8382000" cy="5749290"/>
          </a:xfrm>
        </p:spPr>
        <p:txBody>
          <a:bodyPr rtlCol="0">
            <a:normAutofit/>
          </a:bodyPr>
          <a:lstStyle/>
          <a:p>
            <a:pPr marL="0" indent="0" eaLnBrk="1" fontAlgn="auto" hangingPunct="1">
              <a:spcAft>
                <a:spcPts val="0"/>
              </a:spcAft>
              <a:buClr>
                <a:schemeClr val="accent1">
                  <a:lumMod val="75000"/>
                </a:schemeClr>
              </a:buClr>
              <a:buNone/>
              <a:defRPr/>
            </a:pPr>
            <a:r>
              <a:rPr lang="en-US" altLang="en-US" sz="3500" b="1" dirty="0"/>
              <a:t>We Are </a:t>
            </a:r>
            <a:r>
              <a:rPr lang="en-US" altLang="en-US" sz="3500" b="1" i="1" u="sng" dirty="0"/>
              <a:t>NOT</a:t>
            </a:r>
            <a:r>
              <a:rPr lang="en-US" altLang="en-US" sz="3500" b="1" dirty="0"/>
              <a:t> Opposed To…</a:t>
            </a:r>
            <a:endParaRPr lang="en-US" altLang="en-US" sz="3500" dirty="0"/>
          </a:p>
          <a:p>
            <a:pPr marL="502920" eaLnBrk="1" fontAlgn="auto" hangingPunct="1">
              <a:spcBef>
                <a:spcPts val="600"/>
              </a:spcBef>
              <a:buClr>
                <a:schemeClr val="tx2"/>
              </a:buClr>
              <a:buFont typeface="Wingdings" panose="05000000000000000000" pitchFamily="2" charset="2"/>
              <a:buChar char="§"/>
              <a:defRPr/>
            </a:pPr>
            <a:r>
              <a:rPr lang="en-US" altLang="en-US" sz="3000" b="1" dirty="0">
                <a:solidFill>
                  <a:schemeClr val="tx2"/>
                </a:solidFill>
              </a:rPr>
              <a:t>The resurrection of Christ</a:t>
            </a:r>
          </a:p>
          <a:p>
            <a:pPr marL="891540" lvl="2" indent="-342900" eaLnBrk="1" fontAlgn="auto" hangingPunct="1">
              <a:spcBef>
                <a:spcPts val="0"/>
              </a:spcBef>
              <a:buClr>
                <a:schemeClr val="tx1"/>
              </a:buClr>
              <a:buFont typeface="Wingdings" panose="05000000000000000000" pitchFamily="2" charset="2"/>
              <a:buChar char="§"/>
              <a:defRPr/>
            </a:pPr>
            <a:r>
              <a:rPr lang="en-US" altLang="en-US" sz="2600" dirty="0"/>
              <a:t>1 Corinthians 11:23-26; Acts 20:7</a:t>
            </a:r>
          </a:p>
          <a:p>
            <a:pPr marL="502920" eaLnBrk="1" fontAlgn="auto" hangingPunct="1">
              <a:buClr>
                <a:schemeClr val="tx2"/>
              </a:buClr>
              <a:buFont typeface="Wingdings" panose="05000000000000000000" pitchFamily="2" charset="2"/>
              <a:buChar char="§"/>
              <a:defRPr/>
            </a:pPr>
            <a:r>
              <a:rPr lang="en-US" altLang="en-US" sz="3000" b="1" dirty="0">
                <a:solidFill>
                  <a:schemeClr val="tx2"/>
                </a:solidFill>
              </a:rPr>
              <a:t>The remembrance of the resurrection of Christ</a:t>
            </a:r>
          </a:p>
          <a:p>
            <a:pPr marL="891540" lvl="2" indent="-342900" eaLnBrk="1" fontAlgn="auto" hangingPunct="1">
              <a:spcBef>
                <a:spcPts val="0"/>
              </a:spcBef>
              <a:buClr>
                <a:schemeClr val="tx1"/>
              </a:buClr>
              <a:buFont typeface="Wingdings" panose="05000000000000000000" pitchFamily="2" charset="2"/>
              <a:buChar char="§"/>
              <a:defRPr/>
            </a:pPr>
            <a:r>
              <a:rPr lang="en-US" altLang="en-US" sz="2600" dirty="0"/>
              <a:t>1 Corinthians 11:23-26</a:t>
            </a:r>
          </a:p>
          <a:p>
            <a:pPr marL="502920" eaLnBrk="1" fontAlgn="auto" hangingPunct="1">
              <a:buClr>
                <a:schemeClr val="tx2"/>
              </a:buClr>
              <a:buFont typeface="Wingdings" panose="05000000000000000000" pitchFamily="2" charset="2"/>
              <a:buChar char="§"/>
              <a:defRPr/>
            </a:pPr>
            <a:r>
              <a:rPr lang="en-US" altLang="en-US" sz="3000" b="1" dirty="0">
                <a:solidFill>
                  <a:schemeClr val="tx2"/>
                </a:solidFill>
              </a:rPr>
              <a:t>The preaching of the resurrection</a:t>
            </a:r>
          </a:p>
          <a:p>
            <a:pPr marL="891540" lvl="2" eaLnBrk="1" fontAlgn="auto" hangingPunct="1">
              <a:spcBef>
                <a:spcPts val="0"/>
              </a:spcBef>
              <a:buClr>
                <a:schemeClr val="tx1"/>
              </a:buClr>
              <a:buFont typeface="Wingdings" panose="05000000000000000000" pitchFamily="2" charset="2"/>
              <a:buChar char="§"/>
              <a:defRPr/>
            </a:pPr>
            <a:r>
              <a:rPr lang="en-US" altLang="en-US" sz="2600" dirty="0"/>
              <a:t>1 Corinthians 15:1-4; Acts 4:2; 17:18; Romans 1:4</a:t>
            </a:r>
          </a:p>
          <a:p>
            <a:pPr marL="891540" lvl="2" eaLnBrk="1" fontAlgn="auto" hangingPunct="1">
              <a:spcBef>
                <a:spcPts val="0"/>
              </a:spcBef>
              <a:buClr>
                <a:schemeClr val="tx1"/>
              </a:buClr>
              <a:buFont typeface="Wingdings" panose="05000000000000000000" pitchFamily="2" charset="2"/>
              <a:buChar char="§"/>
              <a:defRPr/>
            </a:pPr>
            <a:r>
              <a:rPr lang="en-US" altLang="en-US" sz="2600" dirty="0"/>
              <a:t>1 Peter 1:3; 3:21; 1 Thessalonians 4:14</a:t>
            </a:r>
          </a:p>
          <a:p>
            <a:pPr marL="502920" eaLnBrk="1" fontAlgn="auto" hangingPunct="1">
              <a:buClr>
                <a:schemeClr val="tx2"/>
              </a:buClr>
              <a:buFont typeface="Wingdings" panose="05000000000000000000" pitchFamily="2" charset="2"/>
              <a:buChar char="§"/>
              <a:defRPr/>
            </a:pPr>
            <a:r>
              <a:rPr lang="en-US" altLang="en-US" sz="3000" b="1" dirty="0">
                <a:solidFill>
                  <a:schemeClr val="tx2"/>
                </a:solidFill>
              </a:rPr>
              <a:t>Wearing new clothes, hats, suits and shoes</a:t>
            </a:r>
          </a:p>
          <a:p>
            <a:pPr marL="502920" eaLnBrk="1" fontAlgn="auto" hangingPunct="1">
              <a:spcBef>
                <a:spcPts val="600"/>
              </a:spcBef>
              <a:buClr>
                <a:schemeClr val="tx2"/>
              </a:buClr>
              <a:buFont typeface="Wingdings" panose="05000000000000000000" pitchFamily="2" charset="2"/>
              <a:buChar char="§"/>
              <a:defRPr/>
            </a:pPr>
            <a:r>
              <a:rPr lang="en-US" altLang="en-US" sz="3000" b="1" dirty="0">
                <a:solidFill>
                  <a:schemeClr val="tx2"/>
                </a:solidFill>
              </a:rPr>
              <a:t>Chocolate Easter bunnies, colored eggs, Easter egg hunts or family get-togethers</a:t>
            </a:r>
          </a:p>
          <a:p>
            <a:pPr marL="902970" lvl="1" indent="-342900" eaLnBrk="1" fontAlgn="auto" hangingPunct="1">
              <a:buClr>
                <a:schemeClr val="tx1"/>
              </a:buClr>
              <a:buFont typeface="Wingdings" panose="05000000000000000000" pitchFamily="2" charset="2"/>
              <a:buChar char="§"/>
              <a:defRPr/>
            </a:pPr>
            <a:endParaRPr lang="en-US" altLang="en-US" sz="2300" dirty="0"/>
          </a:p>
          <a:p>
            <a:pPr marL="731520" lvl="2" indent="-182880" eaLnBrk="1" fontAlgn="auto" hangingPunct="1">
              <a:buClr>
                <a:schemeClr val="accent1">
                  <a:lumMod val="75000"/>
                </a:schemeClr>
              </a:buClr>
              <a:defRPr/>
            </a:pPr>
            <a:endParaRPr lang="en-US" altLang="en-US" sz="2100" dirty="0"/>
          </a:p>
        </p:txBody>
      </p:sp>
      <p:sp>
        <p:nvSpPr>
          <p:cNvPr id="15362" name="Slide Number Placeholder 5">
            <a:extLst>
              <a:ext uri="{FF2B5EF4-FFF2-40B4-BE49-F238E27FC236}">
                <a16:creationId xmlns:a16="http://schemas.microsoft.com/office/drawing/2014/main" id="{9C1F84A4-0681-1244-3AF0-F6844A8CC92E}"/>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E773CCAE-ABD0-4E92-BB97-60430E84E666}" type="slidenum">
              <a:rPr lang="en-US" altLang="en-US" sz="1000"/>
              <a:pPr>
                <a:spcBef>
                  <a:spcPct val="0"/>
                </a:spcBef>
                <a:buClrTx/>
                <a:buFontTx/>
                <a:buNone/>
                <a:defRPr/>
              </a:pPr>
              <a:t>10</a:t>
            </a:fld>
            <a:endParaRPr lang="en-US" altLang="en-US" sz="100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1"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1"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1"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1" nodeType="with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1"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1000"/>
                                        <p:tgtEl>
                                          <p:spTgt spid="2">
                                            <p:txEl>
                                              <p:pRg st="8" end="8"/>
                                            </p:txEl>
                                          </p:spTgt>
                                        </p:tgtEl>
                                      </p:cBhvr>
                                    </p:animEffect>
                                    <p:anim calcmode="lin" valueType="num">
                                      <p:cBhvr>
                                        <p:cTn id="5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1" nodeType="click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Effect transition="in" filter="fade">
                                      <p:cBhvr>
                                        <p:cTn id="62" dur="1000"/>
                                        <p:tgtEl>
                                          <p:spTgt spid="2">
                                            <p:txEl>
                                              <p:pRg st="9" end="9"/>
                                            </p:txEl>
                                          </p:spTgt>
                                        </p:tgtEl>
                                      </p:cBhvr>
                                    </p:animEffect>
                                    <p:anim calcmode="lin" valueType="num">
                                      <p:cBhvr>
                                        <p:cTn id="6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6">
            <a:extLst>
              <a:ext uri="{FF2B5EF4-FFF2-40B4-BE49-F238E27FC236}">
                <a16:creationId xmlns:a16="http://schemas.microsoft.com/office/drawing/2014/main" id="{1DB019C8-F599-C365-C36B-C8CA5447BA6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3E668CF-D2F3-4A47-8693-3D1C3DB13A46}" type="slidenum">
              <a:rPr lang="en-US" altLang="en-US" sz="1400" smtClean="0"/>
              <a:pPr>
                <a:spcBef>
                  <a:spcPct val="0"/>
                </a:spcBef>
                <a:buFontTx/>
                <a:buNone/>
              </a:pPr>
              <a:t>11</a:t>
            </a:fld>
            <a:endParaRPr lang="en-US" altLang="en-US" sz="1400"/>
          </a:p>
        </p:txBody>
      </p:sp>
      <p:sp>
        <p:nvSpPr>
          <p:cNvPr id="8194" name="Rectangle 2">
            <a:extLst>
              <a:ext uri="{FF2B5EF4-FFF2-40B4-BE49-F238E27FC236}">
                <a16:creationId xmlns:a16="http://schemas.microsoft.com/office/drawing/2014/main" id="{AE284D55-A331-07A8-03EF-A0123CB5A830}"/>
              </a:ext>
            </a:extLst>
          </p:cNvPr>
          <p:cNvSpPr>
            <a:spLocks noGrp="1" noChangeArrowheads="1"/>
          </p:cNvSpPr>
          <p:nvPr>
            <p:ph type="title"/>
          </p:nvPr>
        </p:nvSpPr>
        <p:spPr>
          <a:xfrm>
            <a:off x="0" y="0"/>
            <a:ext cx="9144000" cy="914400"/>
          </a:xfrm>
        </p:spPr>
        <p:txBody>
          <a:bodyPr/>
          <a:lstStyle/>
          <a:p>
            <a:pPr eaLnBrk="1" hangingPunct="1">
              <a:defRPr/>
            </a:pPr>
            <a:r>
              <a:rPr lang="en-US" altLang="en-US" sz="4800" b="1" dirty="0">
                <a:solidFill>
                  <a:schemeClr val="accent2"/>
                </a:solidFill>
              </a:rPr>
              <a:t>THESE ARE </a:t>
            </a:r>
            <a:r>
              <a:rPr lang="en-US" altLang="en-US" sz="4800" b="1" u="sng" dirty="0">
                <a:solidFill>
                  <a:schemeClr val="accent2"/>
                </a:solidFill>
              </a:rPr>
              <a:t>NOT</a:t>
            </a:r>
            <a:r>
              <a:rPr lang="en-US" altLang="en-US" sz="4800" b="1" dirty="0">
                <a:solidFill>
                  <a:schemeClr val="accent2"/>
                </a:solidFill>
              </a:rPr>
              <a:t> THE SAME!</a:t>
            </a:r>
          </a:p>
        </p:txBody>
      </p:sp>
      <p:sp>
        <p:nvSpPr>
          <p:cNvPr id="8195" name="Rectangle 3">
            <a:extLst>
              <a:ext uri="{FF2B5EF4-FFF2-40B4-BE49-F238E27FC236}">
                <a16:creationId xmlns:a16="http://schemas.microsoft.com/office/drawing/2014/main" id="{5719585A-2FF9-4779-842F-A879FA31F568}"/>
              </a:ext>
            </a:extLst>
          </p:cNvPr>
          <p:cNvSpPr>
            <a:spLocks noGrp="1" noChangeArrowheads="1"/>
          </p:cNvSpPr>
          <p:nvPr>
            <p:ph type="body" sz="half" idx="1"/>
          </p:nvPr>
        </p:nvSpPr>
        <p:spPr>
          <a:xfrm>
            <a:off x="685800" y="2133600"/>
            <a:ext cx="3810000" cy="4724400"/>
          </a:xfrm>
        </p:spPr>
        <p:txBody>
          <a:bodyPr/>
          <a:lstStyle/>
          <a:p>
            <a:pPr marL="0" indent="0" algn="ctr" eaLnBrk="1" hangingPunct="1">
              <a:buFontTx/>
              <a:buNone/>
              <a:defRPr/>
            </a:pPr>
            <a:r>
              <a:rPr lang="en-US" altLang="en-US" sz="3000" b="1" i="1" dirty="0">
                <a:solidFill>
                  <a:schemeClr val="accent2"/>
                </a:solidFill>
              </a:rPr>
              <a:t>1 Cor. 15:4, 12-20</a:t>
            </a:r>
          </a:p>
          <a:p>
            <a:pPr eaLnBrk="1" hangingPunct="1">
              <a:lnSpc>
                <a:spcPct val="80000"/>
              </a:lnSpc>
              <a:buFont typeface="Wingdings" panose="05000000000000000000" pitchFamily="2" charset="2"/>
              <a:buChar char="§"/>
              <a:defRPr/>
            </a:pPr>
            <a:r>
              <a:rPr lang="en-US" altLang="en-US" sz="3000" b="1" dirty="0" err="1"/>
              <a:t>Accd</a:t>
            </a:r>
            <a:r>
              <a:rPr lang="en-US" altLang="en-US" sz="3000" b="1" dirty="0"/>
              <a:t>. to Scripture</a:t>
            </a:r>
          </a:p>
          <a:p>
            <a:pPr eaLnBrk="1" hangingPunct="1">
              <a:lnSpc>
                <a:spcPct val="80000"/>
              </a:lnSpc>
              <a:buFont typeface="Wingdings" panose="05000000000000000000" pitchFamily="2" charset="2"/>
              <a:buChar char="§"/>
              <a:defRPr/>
            </a:pPr>
            <a:r>
              <a:rPr lang="en-US" altLang="en-US" sz="3000" b="1" dirty="0"/>
              <a:t>Preaching is true</a:t>
            </a:r>
          </a:p>
          <a:p>
            <a:pPr eaLnBrk="1" hangingPunct="1">
              <a:lnSpc>
                <a:spcPct val="80000"/>
              </a:lnSpc>
              <a:buFont typeface="Wingdings" panose="05000000000000000000" pitchFamily="2" charset="2"/>
              <a:buChar char="§"/>
              <a:defRPr/>
            </a:pPr>
            <a:r>
              <a:rPr lang="en-US" altLang="en-US" sz="3000" b="1" dirty="0"/>
              <a:t>Faith is real</a:t>
            </a:r>
          </a:p>
          <a:p>
            <a:pPr eaLnBrk="1" hangingPunct="1">
              <a:lnSpc>
                <a:spcPct val="80000"/>
              </a:lnSpc>
              <a:buFont typeface="Wingdings" panose="05000000000000000000" pitchFamily="2" charset="2"/>
              <a:buChar char="§"/>
              <a:defRPr/>
            </a:pPr>
            <a:r>
              <a:rPr lang="en-US" altLang="en-US" sz="3000" b="1" dirty="0"/>
              <a:t>True witnesses</a:t>
            </a:r>
          </a:p>
          <a:p>
            <a:pPr eaLnBrk="1" hangingPunct="1">
              <a:lnSpc>
                <a:spcPct val="80000"/>
              </a:lnSpc>
              <a:buFont typeface="Wingdings" panose="05000000000000000000" pitchFamily="2" charset="2"/>
              <a:buChar char="§"/>
              <a:defRPr/>
            </a:pPr>
            <a:r>
              <a:rPr lang="en-US" altLang="en-US" sz="3000" b="1" dirty="0"/>
              <a:t>Freed from sins</a:t>
            </a:r>
          </a:p>
          <a:p>
            <a:pPr eaLnBrk="1" hangingPunct="1">
              <a:lnSpc>
                <a:spcPct val="80000"/>
              </a:lnSpc>
              <a:buFont typeface="Wingdings" panose="05000000000000000000" pitchFamily="2" charset="2"/>
              <a:buChar char="§"/>
              <a:defRPr/>
            </a:pPr>
            <a:r>
              <a:rPr lang="en-US" altLang="en-US" sz="3000" b="1" dirty="0"/>
              <a:t>Dead will live</a:t>
            </a:r>
          </a:p>
          <a:p>
            <a:pPr marL="0" indent="0" algn="ctr" eaLnBrk="1" hangingPunct="1">
              <a:spcBef>
                <a:spcPts val="4500"/>
              </a:spcBef>
              <a:buFontTx/>
              <a:buNone/>
              <a:defRPr/>
            </a:pPr>
            <a:r>
              <a:rPr lang="en-US" altLang="en-US" sz="3200" b="1" i="1" dirty="0">
                <a:solidFill>
                  <a:schemeClr val="tx2"/>
                </a:solidFill>
              </a:rPr>
              <a:t>CHRIST IS RISEN!</a:t>
            </a:r>
          </a:p>
        </p:txBody>
      </p:sp>
      <p:sp>
        <p:nvSpPr>
          <p:cNvPr id="8196" name="Rectangle 4">
            <a:extLst>
              <a:ext uri="{FF2B5EF4-FFF2-40B4-BE49-F238E27FC236}">
                <a16:creationId xmlns:a16="http://schemas.microsoft.com/office/drawing/2014/main" id="{4E7C9DFE-88F0-203E-16F6-3DE4013277C1}"/>
              </a:ext>
            </a:extLst>
          </p:cNvPr>
          <p:cNvSpPr>
            <a:spLocks noGrp="1" noChangeArrowheads="1"/>
          </p:cNvSpPr>
          <p:nvPr>
            <p:ph type="body" sz="half" idx="2"/>
          </p:nvPr>
        </p:nvSpPr>
        <p:spPr>
          <a:xfrm>
            <a:off x="4648200" y="2133600"/>
            <a:ext cx="4267200" cy="4572000"/>
          </a:xfrm>
        </p:spPr>
        <p:txBody>
          <a:bodyPr/>
          <a:lstStyle/>
          <a:p>
            <a:pPr marL="0" indent="0" algn="ctr" eaLnBrk="1" hangingPunct="1">
              <a:buFontTx/>
              <a:buNone/>
              <a:tabLst>
                <a:tab pos="227013" algn="l"/>
              </a:tabLst>
              <a:defRPr/>
            </a:pPr>
            <a:r>
              <a:rPr lang="en-US" altLang="en-US" sz="3000" b="1" i="1" dirty="0">
                <a:solidFill>
                  <a:schemeClr val="accent2"/>
                </a:solidFill>
              </a:rPr>
              <a:t>No Scripture</a:t>
            </a:r>
          </a:p>
          <a:p>
            <a:pPr eaLnBrk="1" hangingPunct="1">
              <a:lnSpc>
                <a:spcPct val="90000"/>
              </a:lnSpc>
              <a:buFont typeface="Wingdings" panose="05000000000000000000" pitchFamily="2" charset="2"/>
              <a:buChar char="§"/>
              <a:tabLst>
                <a:tab pos="227013" algn="l"/>
              </a:tabLst>
              <a:defRPr/>
            </a:pPr>
            <a:r>
              <a:rPr lang="en-US" altLang="en-US" sz="3000" b="1" dirty="0"/>
              <a:t>Unknown to NT saints </a:t>
            </a:r>
          </a:p>
          <a:p>
            <a:pPr eaLnBrk="1" hangingPunct="1">
              <a:lnSpc>
                <a:spcPct val="90000"/>
              </a:lnSpc>
              <a:buFont typeface="Wingdings" panose="05000000000000000000" pitchFamily="2" charset="2"/>
              <a:buChar char="§"/>
              <a:tabLst>
                <a:tab pos="227013" algn="l"/>
              </a:tabLst>
              <a:defRPr/>
            </a:pPr>
            <a:r>
              <a:rPr lang="en-US" altLang="en-US" sz="3000" b="1" dirty="0"/>
              <a:t>Not instituted by Christ or His apostles</a:t>
            </a:r>
          </a:p>
          <a:p>
            <a:pPr eaLnBrk="1" hangingPunct="1">
              <a:lnSpc>
                <a:spcPct val="90000"/>
              </a:lnSpc>
              <a:buFont typeface="Wingdings" panose="05000000000000000000" pitchFamily="2" charset="2"/>
              <a:buChar char="§"/>
              <a:tabLst>
                <a:tab pos="227013" algn="l"/>
              </a:tabLst>
              <a:defRPr/>
            </a:pPr>
            <a:r>
              <a:rPr lang="en-US" altLang="en-US" sz="3000" b="1" dirty="0"/>
              <a:t>Not in NT (not even in Acts 12:4, KJV)</a:t>
            </a:r>
          </a:p>
          <a:p>
            <a:pPr eaLnBrk="1" hangingPunct="1">
              <a:lnSpc>
                <a:spcPct val="90000"/>
              </a:lnSpc>
              <a:buFont typeface="Wingdings" panose="05000000000000000000" pitchFamily="2" charset="2"/>
              <a:buChar char="§"/>
              <a:tabLst>
                <a:tab pos="227013" algn="l"/>
              </a:tabLst>
              <a:defRPr/>
            </a:pPr>
            <a:r>
              <a:rPr lang="en-US" altLang="en-US" sz="3000" b="1" dirty="0"/>
              <a:t>1st historical reference about 154-155 AD</a:t>
            </a:r>
          </a:p>
          <a:p>
            <a:pPr marL="0" indent="0" algn="ctr" eaLnBrk="1" hangingPunct="1">
              <a:lnSpc>
                <a:spcPct val="90000"/>
              </a:lnSpc>
              <a:buFontTx/>
              <a:buNone/>
              <a:tabLst>
                <a:tab pos="227013" algn="l"/>
              </a:tabLst>
              <a:defRPr/>
            </a:pPr>
            <a:r>
              <a:rPr lang="en-US" altLang="en-US" sz="3200" b="1" i="1" dirty="0">
                <a:solidFill>
                  <a:schemeClr val="tx2"/>
                </a:solidFill>
              </a:rPr>
              <a:t>NO EASTER IN NT!</a:t>
            </a:r>
          </a:p>
        </p:txBody>
      </p:sp>
      <p:sp>
        <p:nvSpPr>
          <p:cNvPr id="4102" name="Text Box 6">
            <a:extLst>
              <a:ext uri="{FF2B5EF4-FFF2-40B4-BE49-F238E27FC236}">
                <a16:creationId xmlns:a16="http://schemas.microsoft.com/office/drawing/2014/main" id="{CBA8DD33-6416-66A0-B850-A06FB9F32C92}"/>
              </a:ext>
            </a:extLst>
          </p:cNvPr>
          <p:cNvSpPr txBox="1">
            <a:spLocks noChangeArrowheads="1"/>
          </p:cNvSpPr>
          <p:nvPr/>
        </p:nvSpPr>
        <p:spPr bwMode="auto">
          <a:xfrm>
            <a:off x="533400" y="10668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n-US" sz="2400"/>
          </a:p>
        </p:txBody>
      </p:sp>
      <p:sp>
        <p:nvSpPr>
          <p:cNvPr id="8199" name="Text Box 7">
            <a:extLst>
              <a:ext uri="{FF2B5EF4-FFF2-40B4-BE49-F238E27FC236}">
                <a16:creationId xmlns:a16="http://schemas.microsoft.com/office/drawing/2014/main" id="{48D05B74-A63D-5C99-9558-E2604D767069}"/>
              </a:ext>
            </a:extLst>
          </p:cNvPr>
          <p:cNvSpPr txBox="1">
            <a:spLocks noChangeArrowheads="1"/>
          </p:cNvSpPr>
          <p:nvPr/>
        </p:nvSpPr>
        <p:spPr bwMode="auto">
          <a:xfrm>
            <a:off x="609600" y="990600"/>
            <a:ext cx="3962400" cy="1066800"/>
          </a:xfrm>
          <a:prstGeom prst="rect">
            <a:avLst/>
          </a:prstGeom>
          <a:noFill/>
          <a:ln>
            <a:noFill/>
          </a:ln>
          <a:effectLst/>
        </p:spPr>
        <p:txBody>
          <a:bodyPr>
            <a:spAutoFit/>
          </a:bodyPr>
          <a:lstStyle/>
          <a:p>
            <a:pPr algn="ctr" eaLnBrk="1" hangingPunct="1">
              <a:spcBef>
                <a:spcPct val="50000"/>
              </a:spcBef>
              <a:defRPr/>
            </a:pPr>
            <a:r>
              <a:rPr lang="en-US" altLang="en-US" sz="3200" b="1" u="sng">
                <a:solidFill>
                  <a:schemeClr val="tx2"/>
                </a:solidFill>
              </a:rPr>
              <a:t>B</a:t>
            </a:r>
            <a:r>
              <a:rPr lang="en-US" altLang="en-US" sz="3000" b="1" u="sng">
                <a:solidFill>
                  <a:schemeClr val="tx2"/>
                </a:solidFill>
              </a:rPr>
              <a:t>ELIEF IN THE </a:t>
            </a:r>
            <a:r>
              <a:rPr lang="en-US" altLang="en-US" sz="3200" b="1" u="sng" dirty="0">
                <a:solidFill>
                  <a:schemeClr val="tx2"/>
                </a:solidFill>
              </a:rPr>
              <a:t>R</a:t>
            </a:r>
            <a:r>
              <a:rPr lang="en-US" altLang="en-US" sz="3000" b="1" u="sng" dirty="0">
                <a:solidFill>
                  <a:schemeClr val="tx2"/>
                </a:solidFill>
              </a:rPr>
              <a:t>ESURRECTION</a:t>
            </a:r>
          </a:p>
        </p:txBody>
      </p:sp>
      <p:sp>
        <p:nvSpPr>
          <p:cNvPr id="8200" name="Text Box 8">
            <a:extLst>
              <a:ext uri="{FF2B5EF4-FFF2-40B4-BE49-F238E27FC236}">
                <a16:creationId xmlns:a16="http://schemas.microsoft.com/office/drawing/2014/main" id="{CDF2BB1D-CE6B-EFDA-76EE-7D4DF5153D24}"/>
              </a:ext>
            </a:extLst>
          </p:cNvPr>
          <p:cNvSpPr txBox="1">
            <a:spLocks noChangeArrowheads="1"/>
          </p:cNvSpPr>
          <p:nvPr/>
        </p:nvSpPr>
        <p:spPr bwMode="auto">
          <a:xfrm>
            <a:off x="4953000" y="990600"/>
            <a:ext cx="3352800" cy="1066800"/>
          </a:xfrm>
          <a:prstGeom prst="rect">
            <a:avLst/>
          </a:prstGeom>
          <a:noFill/>
          <a:ln>
            <a:noFill/>
          </a:ln>
          <a:effectLst/>
        </p:spPr>
        <p:txBody>
          <a:bodyPr>
            <a:spAutoFit/>
          </a:bodyPr>
          <a:lstStyle/>
          <a:p>
            <a:pPr algn="ctr" eaLnBrk="1" hangingPunct="1">
              <a:spcBef>
                <a:spcPct val="50000"/>
              </a:spcBef>
              <a:defRPr/>
            </a:pPr>
            <a:r>
              <a:rPr lang="en-US" altLang="en-US" sz="3200" b="1" u="sng" dirty="0">
                <a:solidFill>
                  <a:schemeClr val="tx2"/>
                </a:solidFill>
              </a:rPr>
              <a:t>B</a:t>
            </a:r>
            <a:r>
              <a:rPr lang="en-US" altLang="en-US" sz="3000" b="1" u="sng" dirty="0">
                <a:solidFill>
                  <a:schemeClr val="tx2"/>
                </a:solidFill>
              </a:rPr>
              <a:t>ELIEF IN    </a:t>
            </a:r>
            <a:r>
              <a:rPr lang="en-US" altLang="en-US" sz="3200" b="1" u="sng" dirty="0">
                <a:solidFill>
                  <a:schemeClr val="tx2"/>
                </a:solidFill>
              </a:rPr>
              <a:t>E</a:t>
            </a:r>
            <a:r>
              <a:rPr lang="en-US" altLang="en-US" sz="3000" b="1" u="sng" dirty="0">
                <a:solidFill>
                  <a:schemeClr val="tx2"/>
                </a:solidFill>
              </a:rPr>
              <a:t>ASTER</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p:cTn id="7" dur="500" fill="hold"/>
                                        <p:tgtEl>
                                          <p:spTgt spid="8199"/>
                                        </p:tgtEl>
                                        <p:attrNameLst>
                                          <p:attrName>ppt_w</p:attrName>
                                        </p:attrNameLst>
                                      </p:cBhvr>
                                      <p:tavLst>
                                        <p:tav tm="0">
                                          <p:val>
                                            <p:fltVal val="0"/>
                                          </p:val>
                                        </p:tav>
                                        <p:tav tm="100000">
                                          <p:val>
                                            <p:strVal val="#ppt_w"/>
                                          </p:val>
                                        </p:tav>
                                      </p:tavLst>
                                    </p:anim>
                                    <p:anim calcmode="lin" valueType="num">
                                      <p:cBhvr>
                                        <p:cTn id="8" dur="500" fill="hold"/>
                                        <p:tgtEl>
                                          <p:spTgt spid="8199"/>
                                        </p:tgtEl>
                                        <p:attrNameLst>
                                          <p:attrName>ppt_h</p:attrName>
                                        </p:attrNameLst>
                                      </p:cBhvr>
                                      <p:tavLst>
                                        <p:tav tm="0">
                                          <p:val>
                                            <p:fltVal val="0"/>
                                          </p:val>
                                        </p:tav>
                                        <p:tav tm="100000">
                                          <p:val>
                                            <p:strVal val="#ppt_h"/>
                                          </p:val>
                                        </p:tav>
                                      </p:tavLst>
                                    </p:anim>
                                    <p:anim calcmode="lin" valueType="num">
                                      <p:cBhvr>
                                        <p:cTn id="9" dur="500" fill="hold"/>
                                        <p:tgtEl>
                                          <p:spTgt spid="8199"/>
                                        </p:tgtEl>
                                        <p:attrNameLst>
                                          <p:attrName>ppt_x</p:attrName>
                                        </p:attrNameLst>
                                      </p:cBhvr>
                                      <p:tavLst>
                                        <p:tav tm="0">
                                          <p:val>
                                            <p:fltVal val="0.5"/>
                                          </p:val>
                                        </p:tav>
                                        <p:tav tm="100000">
                                          <p:val>
                                            <p:strVal val="#ppt_x"/>
                                          </p:val>
                                        </p:tav>
                                      </p:tavLst>
                                    </p:anim>
                                    <p:anim calcmode="lin" valueType="num">
                                      <p:cBhvr>
                                        <p:cTn id="10" dur="500" fill="hold"/>
                                        <p:tgtEl>
                                          <p:spTgt spid="8199"/>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nodeType="clickEffect">
                                  <p:stCondLst>
                                    <p:cond delay="0"/>
                                  </p:stCondLst>
                                  <p:childTnLst>
                                    <p:set>
                                      <p:cBhvr>
                                        <p:cTn id="14" dur="1" fill="hold">
                                          <p:stCondLst>
                                            <p:cond delay="0"/>
                                          </p:stCondLst>
                                        </p:cTn>
                                        <p:tgtEl>
                                          <p:spTgt spid="8200"/>
                                        </p:tgtEl>
                                        <p:attrNameLst>
                                          <p:attrName>style.visibility</p:attrName>
                                        </p:attrNameLst>
                                      </p:cBhvr>
                                      <p:to>
                                        <p:strVal val="visible"/>
                                      </p:to>
                                    </p:set>
                                    <p:anim calcmode="lin" valueType="num">
                                      <p:cBhvr>
                                        <p:cTn id="15" dur="500" fill="hold"/>
                                        <p:tgtEl>
                                          <p:spTgt spid="8200"/>
                                        </p:tgtEl>
                                        <p:attrNameLst>
                                          <p:attrName>ppt_w</p:attrName>
                                        </p:attrNameLst>
                                      </p:cBhvr>
                                      <p:tavLst>
                                        <p:tav tm="0">
                                          <p:val>
                                            <p:fltVal val="0"/>
                                          </p:val>
                                        </p:tav>
                                        <p:tav tm="100000">
                                          <p:val>
                                            <p:strVal val="#ppt_w"/>
                                          </p:val>
                                        </p:tav>
                                      </p:tavLst>
                                    </p:anim>
                                    <p:anim calcmode="lin" valueType="num">
                                      <p:cBhvr>
                                        <p:cTn id="16" dur="500" fill="hold"/>
                                        <p:tgtEl>
                                          <p:spTgt spid="8200"/>
                                        </p:tgtEl>
                                        <p:attrNameLst>
                                          <p:attrName>ppt_h</p:attrName>
                                        </p:attrNameLst>
                                      </p:cBhvr>
                                      <p:tavLst>
                                        <p:tav tm="0">
                                          <p:val>
                                            <p:fltVal val="0"/>
                                          </p:val>
                                        </p:tav>
                                        <p:tav tm="100000">
                                          <p:val>
                                            <p:strVal val="#ppt_h"/>
                                          </p:val>
                                        </p:tav>
                                      </p:tavLst>
                                    </p:anim>
                                    <p:anim calcmode="lin" valueType="num">
                                      <p:cBhvr>
                                        <p:cTn id="17" dur="500" fill="hold"/>
                                        <p:tgtEl>
                                          <p:spTgt spid="8200"/>
                                        </p:tgtEl>
                                        <p:attrNameLst>
                                          <p:attrName>ppt_x</p:attrName>
                                        </p:attrNameLst>
                                      </p:cBhvr>
                                      <p:tavLst>
                                        <p:tav tm="0">
                                          <p:val>
                                            <p:fltVal val="0.5"/>
                                          </p:val>
                                        </p:tav>
                                        <p:tav tm="100000">
                                          <p:val>
                                            <p:strVal val="#ppt_x"/>
                                          </p:val>
                                        </p:tav>
                                      </p:tavLst>
                                    </p:anim>
                                    <p:anim calcmode="lin" valueType="num">
                                      <p:cBhvr>
                                        <p:cTn id="18" dur="500" fill="hold"/>
                                        <p:tgtEl>
                                          <p:spTgt spid="8200"/>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nodeType="clickEffect">
                                  <p:stCondLst>
                                    <p:cond delay="0"/>
                                  </p:stCondLst>
                                  <p:childTnLst>
                                    <p:set>
                                      <p:cBhvr>
                                        <p:cTn id="22" dur="1" fill="hold">
                                          <p:stCondLst>
                                            <p:cond delay="0"/>
                                          </p:stCondLst>
                                        </p:cTn>
                                        <p:tgtEl>
                                          <p:spTgt spid="8195">
                                            <p:txEl>
                                              <p:pRg st="0" end="0"/>
                                            </p:txEl>
                                          </p:spTgt>
                                        </p:tgtEl>
                                        <p:attrNameLst>
                                          <p:attrName>style.visibility</p:attrName>
                                        </p:attrNameLst>
                                      </p:cBhvr>
                                      <p:to>
                                        <p:strVal val="visible"/>
                                      </p:to>
                                    </p:set>
                                    <p:animEffect transition="in" filter="slide(fromLeft)">
                                      <p:cBhvr>
                                        <p:cTn id="23" dur="500"/>
                                        <p:tgtEl>
                                          <p:spTgt spid="8195">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nodeType="clickEffect">
                                  <p:stCondLst>
                                    <p:cond delay="0"/>
                                  </p:stCondLst>
                                  <p:childTnLst>
                                    <p:set>
                                      <p:cBhvr>
                                        <p:cTn id="27" dur="1" fill="hold">
                                          <p:stCondLst>
                                            <p:cond delay="0"/>
                                          </p:stCondLst>
                                        </p:cTn>
                                        <p:tgtEl>
                                          <p:spTgt spid="8195">
                                            <p:txEl>
                                              <p:pRg st="1" end="1"/>
                                            </p:txEl>
                                          </p:spTgt>
                                        </p:tgtEl>
                                        <p:attrNameLst>
                                          <p:attrName>style.visibility</p:attrName>
                                        </p:attrNameLst>
                                      </p:cBhvr>
                                      <p:to>
                                        <p:strVal val="visible"/>
                                      </p:to>
                                    </p:set>
                                    <p:animEffect transition="in" filter="slide(fromLeft)">
                                      <p:cBhvr>
                                        <p:cTn id="28" dur="500"/>
                                        <p:tgtEl>
                                          <p:spTgt spid="8195">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8" fill="hold" nodeType="clickEffect">
                                  <p:stCondLst>
                                    <p:cond delay="0"/>
                                  </p:stCondLst>
                                  <p:childTnLst>
                                    <p:set>
                                      <p:cBhvr>
                                        <p:cTn id="32" dur="1" fill="hold">
                                          <p:stCondLst>
                                            <p:cond delay="0"/>
                                          </p:stCondLst>
                                        </p:cTn>
                                        <p:tgtEl>
                                          <p:spTgt spid="8195">
                                            <p:txEl>
                                              <p:pRg st="2" end="2"/>
                                            </p:txEl>
                                          </p:spTgt>
                                        </p:tgtEl>
                                        <p:attrNameLst>
                                          <p:attrName>style.visibility</p:attrName>
                                        </p:attrNameLst>
                                      </p:cBhvr>
                                      <p:to>
                                        <p:strVal val="visible"/>
                                      </p:to>
                                    </p:set>
                                    <p:animEffect transition="in" filter="slide(fromLeft)">
                                      <p:cBhvr>
                                        <p:cTn id="33" dur="500"/>
                                        <p:tgtEl>
                                          <p:spTgt spid="8195">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8" fill="hold" nodeType="clickEffect">
                                  <p:stCondLst>
                                    <p:cond delay="0"/>
                                  </p:stCondLst>
                                  <p:childTnLst>
                                    <p:set>
                                      <p:cBhvr>
                                        <p:cTn id="37" dur="1" fill="hold">
                                          <p:stCondLst>
                                            <p:cond delay="0"/>
                                          </p:stCondLst>
                                        </p:cTn>
                                        <p:tgtEl>
                                          <p:spTgt spid="8195">
                                            <p:txEl>
                                              <p:pRg st="3" end="3"/>
                                            </p:txEl>
                                          </p:spTgt>
                                        </p:tgtEl>
                                        <p:attrNameLst>
                                          <p:attrName>style.visibility</p:attrName>
                                        </p:attrNameLst>
                                      </p:cBhvr>
                                      <p:to>
                                        <p:strVal val="visible"/>
                                      </p:to>
                                    </p:set>
                                    <p:animEffect transition="in" filter="slide(fromLeft)">
                                      <p:cBhvr>
                                        <p:cTn id="38" dur="500"/>
                                        <p:tgtEl>
                                          <p:spTgt spid="8195">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8" fill="hold" nodeType="clickEffect">
                                  <p:stCondLst>
                                    <p:cond delay="0"/>
                                  </p:stCondLst>
                                  <p:childTnLst>
                                    <p:set>
                                      <p:cBhvr>
                                        <p:cTn id="42" dur="1" fill="hold">
                                          <p:stCondLst>
                                            <p:cond delay="0"/>
                                          </p:stCondLst>
                                        </p:cTn>
                                        <p:tgtEl>
                                          <p:spTgt spid="8195">
                                            <p:txEl>
                                              <p:pRg st="4" end="4"/>
                                            </p:txEl>
                                          </p:spTgt>
                                        </p:tgtEl>
                                        <p:attrNameLst>
                                          <p:attrName>style.visibility</p:attrName>
                                        </p:attrNameLst>
                                      </p:cBhvr>
                                      <p:to>
                                        <p:strVal val="visible"/>
                                      </p:to>
                                    </p:set>
                                    <p:animEffect transition="in" filter="slide(fromLeft)">
                                      <p:cBhvr>
                                        <p:cTn id="43" dur="500"/>
                                        <p:tgtEl>
                                          <p:spTgt spid="8195">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8" fill="hold" nodeType="clickEffect">
                                  <p:stCondLst>
                                    <p:cond delay="0"/>
                                  </p:stCondLst>
                                  <p:childTnLst>
                                    <p:set>
                                      <p:cBhvr>
                                        <p:cTn id="47" dur="1" fill="hold">
                                          <p:stCondLst>
                                            <p:cond delay="0"/>
                                          </p:stCondLst>
                                        </p:cTn>
                                        <p:tgtEl>
                                          <p:spTgt spid="8195">
                                            <p:txEl>
                                              <p:pRg st="5" end="5"/>
                                            </p:txEl>
                                          </p:spTgt>
                                        </p:tgtEl>
                                        <p:attrNameLst>
                                          <p:attrName>style.visibility</p:attrName>
                                        </p:attrNameLst>
                                      </p:cBhvr>
                                      <p:to>
                                        <p:strVal val="visible"/>
                                      </p:to>
                                    </p:set>
                                    <p:animEffect transition="in" filter="slide(fromLeft)">
                                      <p:cBhvr>
                                        <p:cTn id="48" dur="500"/>
                                        <p:tgtEl>
                                          <p:spTgt spid="8195">
                                            <p:txEl>
                                              <p:pRg st="5" end="5"/>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8" fill="hold" nodeType="clickEffect">
                                  <p:stCondLst>
                                    <p:cond delay="0"/>
                                  </p:stCondLst>
                                  <p:childTnLst>
                                    <p:set>
                                      <p:cBhvr>
                                        <p:cTn id="52" dur="1" fill="hold">
                                          <p:stCondLst>
                                            <p:cond delay="0"/>
                                          </p:stCondLst>
                                        </p:cTn>
                                        <p:tgtEl>
                                          <p:spTgt spid="8195">
                                            <p:txEl>
                                              <p:pRg st="6" end="6"/>
                                            </p:txEl>
                                          </p:spTgt>
                                        </p:tgtEl>
                                        <p:attrNameLst>
                                          <p:attrName>style.visibility</p:attrName>
                                        </p:attrNameLst>
                                      </p:cBhvr>
                                      <p:to>
                                        <p:strVal val="visible"/>
                                      </p:to>
                                    </p:set>
                                    <p:animEffect transition="in" filter="slide(fromLeft)">
                                      <p:cBhvr>
                                        <p:cTn id="53" dur="500"/>
                                        <p:tgtEl>
                                          <p:spTgt spid="8195">
                                            <p:txEl>
                                              <p:pRg st="6" end="6"/>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8" fill="hold" nodeType="clickEffect">
                                  <p:stCondLst>
                                    <p:cond delay="0"/>
                                  </p:stCondLst>
                                  <p:childTnLst>
                                    <p:set>
                                      <p:cBhvr>
                                        <p:cTn id="57" dur="1" fill="hold">
                                          <p:stCondLst>
                                            <p:cond delay="0"/>
                                          </p:stCondLst>
                                        </p:cTn>
                                        <p:tgtEl>
                                          <p:spTgt spid="8195">
                                            <p:txEl>
                                              <p:pRg st="7" end="7"/>
                                            </p:txEl>
                                          </p:spTgt>
                                        </p:tgtEl>
                                        <p:attrNameLst>
                                          <p:attrName>style.visibility</p:attrName>
                                        </p:attrNameLst>
                                      </p:cBhvr>
                                      <p:to>
                                        <p:strVal val="visible"/>
                                      </p:to>
                                    </p:set>
                                    <p:animEffect transition="in" filter="slide(fromLeft)">
                                      <p:cBhvr>
                                        <p:cTn id="58" dur="500"/>
                                        <p:tgtEl>
                                          <p:spTgt spid="8195">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2" fill="hold" nodeType="clickEffect">
                                  <p:stCondLst>
                                    <p:cond delay="0"/>
                                  </p:stCondLst>
                                  <p:childTnLst>
                                    <p:set>
                                      <p:cBhvr>
                                        <p:cTn id="62" dur="1" fill="hold">
                                          <p:stCondLst>
                                            <p:cond delay="0"/>
                                          </p:stCondLst>
                                        </p:cTn>
                                        <p:tgtEl>
                                          <p:spTgt spid="8196">
                                            <p:txEl>
                                              <p:pRg st="0" end="0"/>
                                            </p:txEl>
                                          </p:spTgt>
                                        </p:tgtEl>
                                        <p:attrNameLst>
                                          <p:attrName>style.visibility</p:attrName>
                                        </p:attrNameLst>
                                      </p:cBhvr>
                                      <p:to>
                                        <p:strVal val="visible"/>
                                      </p:to>
                                    </p:set>
                                    <p:animEffect transition="in" filter="slide(fromRight)">
                                      <p:cBhvr>
                                        <p:cTn id="63" dur="500"/>
                                        <p:tgtEl>
                                          <p:spTgt spid="8196">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2" fill="hold" nodeType="clickEffect">
                                  <p:stCondLst>
                                    <p:cond delay="0"/>
                                  </p:stCondLst>
                                  <p:childTnLst>
                                    <p:set>
                                      <p:cBhvr>
                                        <p:cTn id="67" dur="1" fill="hold">
                                          <p:stCondLst>
                                            <p:cond delay="0"/>
                                          </p:stCondLst>
                                        </p:cTn>
                                        <p:tgtEl>
                                          <p:spTgt spid="8196">
                                            <p:txEl>
                                              <p:pRg st="1" end="1"/>
                                            </p:txEl>
                                          </p:spTgt>
                                        </p:tgtEl>
                                        <p:attrNameLst>
                                          <p:attrName>style.visibility</p:attrName>
                                        </p:attrNameLst>
                                      </p:cBhvr>
                                      <p:to>
                                        <p:strVal val="visible"/>
                                      </p:to>
                                    </p:set>
                                    <p:animEffect transition="in" filter="slide(fromRight)">
                                      <p:cBhvr>
                                        <p:cTn id="68" dur="500"/>
                                        <p:tgtEl>
                                          <p:spTgt spid="8196">
                                            <p:txEl>
                                              <p:pRg st="1" end="1"/>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2" fill="hold" nodeType="clickEffect">
                                  <p:stCondLst>
                                    <p:cond delay="0"/>
                                  </p:stCondLst>
                                  <p:childTnLst>
                                    <p:set>
                                      <p:cBhvr>
                                        <p:cTn id="72" dur="1" fill="hold">
                                          <p:stCondLst>
                                            <p:cond delay="0"/>
                                          </p:stCondLst>
                                        </p:cTn>
                                        <p:tgtEl>
                                          <p:spTgt spid="8196">
                                            <p:txEl>
                                              <p:pRg st="2" end="2"/>
                                            </p:txEl>
                                          </p:spTgt>
                                        </p:tgtEl>
                                        <p:attrNameLst>
                                          <p:attrName>style.visibility</p:attrName>
                                        </p:attrNameLst>
                                      </p:cBhvr>
                                      <p:to>
                                        <p:strVal val="visible"/>
                                      </p:to>
                                    </p:set>
                                    <p:animEffect transition="in" filter="slide(fromRight)">
                                      <p:cBhvr>
                                        <p:cTn id="73" dur="500"/>
                                        <p:tgtEl>
                                          <p:spTgt spid="8196">
                                            <p:txEl>
                                              <p:pRg st="2" end="2"/>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2" fill="hold" nodeType="clickEffect">
                                  <p:stCondLst>
                                    <p:cond delay="0"/>
                                  </p:stCondLst>
                                  <p:childTnLst>
                                    <p:set>
                                      <p:cBhvr>
                                        <p:cTn id="77" dur="1" fill="hold">
                                          <p:stCondLst>
                                            <p:cond delay="0"/>
                                          </p:stCondLst>
                                        </p:cTn>
                                        <p:tgtEl>
                                          <p:spTgt spid="8196">
                                            <p:txEl>
                                              <p:pRg st="3" end="3"/>
                                            </p:txEl>
                                          </p:spTgt>
                                        </p:tgtEl>
                                        <p:attrNameLst>
                                          <p:attrName>style.visibility</p:attrName>
                                        </p:attrNameLst>
                                      </p:cBhvr>
                                      <p:to>
                                        <p:strVal val="visible"/>
                                      </p:to>
                                    </p:set>
                                    <p:animEffect transition="in" filter="slide(fromRight)">
                                      <p:cBhvr>
                                        <p:cTn id="78" dur="500"/>
                                        <p:tgtEl>
                                          <p:spTgt spid="8196">
                                            <p:txEl>
                                              <p:pRg st="3" end="3"/>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2" presetClass="entr" presetSubtype="2" fill="hold" nodeType="clickEffect">
                                  <p:stCondLst>
                                    <p:cond delay="0"/>
                                  </p:stCondLst>
                                  <p:childTnLst>
                                    <p:set>
                                      <p:cBhvr>
                                        <p:cTn id="82" dur="1" fill="hold">
                                          <p:stCondLst>
                                            <p:cond delay="0"/>
                                          </p:stCondLst>
                                        </p:cTn>
                                        <p:tgtEl>
                                          <p:spTgt spid="8196">
                                            <p:txEl>
                                              <p:pRg st="4" end="4"/>
                                            </p:txEl>
                                          </p:spTgt>
                                        </p:tgtEl>
                                        <p:attrNameLst>
                                          <p:attrName>style.visibility</p:attrName>
                                        </p:attrNameLst>
                                      </p:cBhvr>
                                      <p:to>
                                        <p:strVal val="visible"/>
                                      </p:to>
                                    </p:set>
                                    <p:animEffect transition="in" filter="slide(fromRight)">
                                      <p:cBhvr>
                                        <p:cTn id="83" dur="500"/>
                                        <p:tgtEl>
                                          <p:spTgt spid="8196">
                                            <p:txEl>
                                              <p:pRg st="4" end="4"/>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2" fill="hold" nodeType="clickEffect">
                                  <p:stCondLst>
                                    <p:cond delay="0"/>
                                  </p:stCondLst>
                                  <p:childTnLst>
                                    <p:set>
                                      <p:cBhvr>
                                        <p:cTn id="87" dur="1" fill="hold">
                                          <p:stCondLst>
                                            <p:cond delay="0"/>
                                          </p:stCondLst>
                                        </p:cTn>
                                        <p:tgtEl>
                                          <p:spTgt spid="8196">
                                            <p:txEl>
                                              <p:pRg st="5" end="5"/>
                                            </p:txEl>
                                          </p:spTgt>
                                        </p:tgtEl>
                                        <p:attrNameLst>
                                          <p:attrName>style.visibility</p:attrName>
                                        </p:attrNameLst>
                                      </p:cBhvr>
                                      <p:to>
                                        <p:strVal val="visible"/>
                                      </p:to>
                                    </p:set>
                                    <p:animEffect transition="in" filter="slide(fromRight)">
                                      <p:cBhvr>
                                        <p:cTn id="88" dur="500"/>
                                        <p:tgtEl>
                                          <p:spTgt spid="81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6" grpId="0" build="p" autoUpdateAnimBg="0"/>
      <p:bldP spid="8199" grpId="0" autoUpdateAnimBg="0"/>
      <p:bldP spid="820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0338" y="1670942"/>
            <a:ext cx="8083321" cy="4833070"/>
          </a:xfrm>
          <a:solidFill>
            <a:schemeClr val="tx1">
              <a:lumMod val="9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30339" y="342617"/>
            <a:ext cx="8083321" cy="1107996"/>
          </a:xfrm>
          <a:prstGeom prst="rect">
            <a:avLst/>
          </a:prstGeom>
          <a:solidFill>
            <a:schemeClr val="tx1">
              <a:lumMod val="9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370895" y="515406"/>
            <a:ext cx="1222260" cy="830997"/>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7DFF891E-ED1A-BEC3-C048-8268EE6B0271}"/>
              </a:ext>
            </a:extLst>
          </p:cNvPr>
          <p:cNvSpPr>
            <a:spLocks noGrp="1"/>
          </p:cNvSpPr>
          <p:nvPr>
            <p:ph type="sldNum" sz="quarter" idx="12"/>
          </p:nvPr>
        </p:nvSpPr>
        <p:spPr/>
        <p:txBody>
          <a:bodyPr/>
          <a:lstStyle/>
          <a:p>
            <a:pPr>
              <a:defRPr/>
            </a:pPr>
            <a:fld id="{C9F63315-6EF1-4434-A188-8AD748DE2FC5}" type="slidenum">
              <a:rPr lang="en-US" altLang="en-US" smtClean="0"/>
              <a:pPr>
                <a:defRPr/>
              </a:pPr>
              <a:t>12</a:t>
            </a:fld>
            <a:endParaRPr lang="en-US" alt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FBA4E-5C0B-DF20-C883-78C485C61F98}"/>
              </a:ext>
            </a:extLst>
          </p:cNvPr>
          <p:cNvSpPr>
            <a:spLocks noGrp="1"/>
          </p:cNvSpPr>
          <p:nvPr>
            <p:ph type="title"/>
          </p:nvPr>
        </p:nvSpPr>
        <p:spPr>
          <a:xfrm>
            <a:off x="685800" y="169985"/>
            <a:ext cx="7772400" cy="990600"/>
          </a:xfrm>
        </p:spPr>
        <p:txBody>
          <a:bodyPr/>
          <a:lstStyle/>
          <a:p>
            <a:r>
              <a:rPr lang="en-US" b="1" dirty="0">
                <a:solidFill>
                  <a:schemeClr val="accent2"/>
                </a:solidFill>
              </a:rPr>
              <a:t>Matthew 21:23-29</a:t>
            </a:r>
          </a:p>
        </p:txBody>
      </p:sp>
      <p:sp>
        <p:nvSpPr>
          <p:cNvPr id="4" name="Slide Number Placeholder 3">
            <a:extLst>
              <a:ext uri="{FF2B5EF4-FFF2-40B4-BE49-F238E27FC236}">
                <a16:creationId xmlns:a16="http://schemas.microsoft.com/office/drawing/2014/main" id="{54BE25FA-F093-0665-AF3B-450E52C46EEA}"/>
              </a:ext>
            </a:extLst>
          </p:cNvPr>
          <p:cNvSpPr>
            <a:spLocks noGrp="1"/>
          </p:cNvSpPr>
          <p:nvPr>
            <p:ph type="sldNum" sz="quarter" idx="12"/>
          </p:nvPr>
        </p:nvSpPr>
        <p:spPr/>
        <p:txBody>
          <a:bodyPr/>
          <a:lstStyle/>
          <a:p>
            <a:pPr>
              <a:defRPr/>
            </a:pPr>
            <a:fld id="{C9F63315-6EF1-4434-A188-8AD748DE2FC5}" type="slidenum">
              <a:rPr lang="en-US" altLang="en-US" smtClean="0"/>
              <a:pPr>
                <a:defRPr/>
              </a:pPr>
              <a:t>2</a:t>
            </a:fld>
            <a:endParaRPr lang="en-US" altLang="en-US"/>
          </a:p>
        </p:txBody>
      </p:sp>
      <p:sp>
        <p:nvSpPr>
          <p:cNvPr id="5" name="Rectangle 4">
            <a:extLst>
              <a:ext uri="{FF2B5EF4-FFF2-40B4-BE49-F238E27FC236}">
                <a16:creationId xmlns:a16="http://schemas.microsoft.com/office/drawing/2014/main" id="{AD20E912-FF27-63A5-C463-48C15A73AB86}"/>
              </a:ext>
            </a:extLst>
          </p:cNvPr>
          <p:cNvSpPr/>
          <p:nvPr/>
        </p:nvSpPr>
        <p:spPr>
          <a:xfrm>
            <a:off x="3135923" y="4911969"/>
            <a:ext cx="5246078" cy="4572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6" name="Rectangle 5">
            <a:extLst>
              <a:ext uri="{FF2B5EF4-FFF2-40B4-BE49-F238E27FC236}">
                <a16:creationId xmlns:a16="http://schemas.microsoft.com/office/drawing/2014/main" id="{35549449-BBC4-65FB-DD39-9B2CA48C5278}"/>
              </a:ext>
            </a:extLst>
          </p:cNvPr>
          <p:cNvSpPr/>
          <p:nvPr/>
        </p:nvSpPr>
        <p:spPr>
          <a:xfrm>
            <a:off x="2198077" y="3874477"/>
            <a:ext cx="3295943" cy="4572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20" name="Rectangle 19">
            <a:extLst>
              <a:ext uri="{FF2B5EF4-FFF2-40B4-BE49-F238E27FC236}">
                <a16:creationId xmlns:a16="http://schemas.microsoft.com/office/drawing/2014/main" id="{70777AA4-7E69-6452-F9A5-18EB4E835C24}"/>
              </a:ext>
            </a:extLst>
          </p:cNvPr>
          <p:cNvSpPr/>
          <p:nvPr/>
        </p:nvSpPr>
        <p:spPr>
          <a:xfrm>
            <a:off x="1905000" y="1289538"/>
            <a:ext cx="3295943" cy="4572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20000"/>
                  <a:lumOff val="80000"/>
                </a:schemeClr>
              </a:solidFill>
            </a:endParaRPr>
          </a:p>
        </p:txBody>
      </p:sp>
      <p:sp>
        <p:nvSpPr>
          <p:cNvPr id="3" name="Content Placeholder 2">
            <a:extLst>
              <a:ext uri="{FF2B5EF4-FFF2-40B4-BE49-F238E27FC236}">
                <a16:creationId xmlns:a16="http://schemas.microsoft.com/office/drawing/2014/main" id="{03CF507C-949C-E296-3B8F-19AC8DF697BB}"/>
              </a:ext>
            </a:extLst>
          </p:cNvPr>
          <p:cNvSpPr>
            <a:spLocks noGrp="1"/>
          </p:cNvSpPr>
          <p:nvPr>
            <p:ph idx="1"/>
          </p:nvPr>
        </p:nvSpPr>
        <p:spPr>
          <a:xfrm>
            <a:off x="761999" y="1160585"/>
            <a:ext cx="7848600" cy="4190999"/>
          </a:xfrm>
        </p:spPr>
        <p:txBody>
          <a:bodyPr/>
          <a:lstStyle/>
          <a:p>
            <a:pPr marL="0" indent="0">
              <a:spcBef>
                <a:spcPts val="600"/>
              </a:spcBef>
              <a:buNone/>
            </a:pPr>
            <a:r>
              <a:rPr lang="en-US" sz="3400" b="1" i="1" dirty="0">
                <a:latin typeface="+mj-lt"/>
                <a:cs typeface="Arial" panose="020B0604020202020204" pitchFamily="34" charset="0"/>
              </a:rPr>
              <a:t>“</a:t>
            </a:r>
            <a:r>
              <a:rPr lang="en-US" sz="3400" b="1" i="1" dirty="0">
                <a:solidFill>
                  <a:schemeClr val="accent2">
                    <a:lumMod val="20000"/>
                    <a:lumOff val="80000"/>
                  </a:schemeClr>
                </a:solidFill>
                <a:latin typeface="+mj-lt"/>
                <a:cs typeface="Arial" panose="020B0604020202020204" pitchFamily="34" charset="0"/>
              </a:rPr>
              <a:t>23</a:t>
            </a:r>
            <a:r>
              <a:rPr lang="en-US" sz="3400" b="1" i="1" dirty="0">
                <a:latin typeface="+mj-lt"/>
                <a:cs typeface="Arial" panose="020B0604020202020204" pitchFamily="34" charset="0"/>
              </a:rPr>
              <a:t>…By what authority are You doing these things? And who gave You this authority?” </a:t>
            </a:r>
            <a:r>
              <a:rPr lang="en-US" sz="3400" b="1" i="1" dirty="0">
                <a:solidFill>
                  <a:schemeClr val="accent2">
                    <a:lumMod val="20000"/>
                    <a:lumOff val="80000"/>
                  </a:schemeClr>
                </a:solidFill>
                <a:latin typeface="+mj-lt"/>
                <a:cs typeface="Arial" panose="020B0604020202020204" pitchFamily="34" charset="0"/>
              </a:rPr>
              <a:t>24</a:t>
            </a:r>
            <a:r>
              <a:rPr lang="en-US" sz="3400" b="1" i="1" dirty="0">
                <a:latin typeface="+mj-lt"/>
                <a:cs typeface="Arial" panose="020B0604020202020204" pitchFamily="34" charset="0"/>
              </a:rPr>
              <a:t> But Jesus answered and said to them, “I also will ask you one thing, which if you tell Me, I likewise will tell you by what authority I do these things:</a:t>
            </a:r>
            <a:r>
              <a:rPr lang="en-US" sz="3400" b="1" i="1" dirty="0">
                <a:solidFill>
                  <a:schemeClr val="accent2"/>
                </a:solidFill>
                <a:latin typeface="+mj-lt"/>
                <a:cs typeface="Arial" panose="020B0604020202020204" pitchFamily="34" charset="0"/>
              </a:rPr>
              <a:t> </a:t>
            </a:r>
            <a:r>
              <a:rPr lang="en-US" sz="3400" b="1" i="1" dirty="0">
                <a:solidFill>
                  <a:schemeClr val="accent2">
                    <a:lumMod val="20000"/>
                    <a:lumOff val="80000"/>
                  </a:schemeClr>
                </a:solidFill>
                <a:latin typeface="+mj-lt"/>
                <a:cs typeface="Arial" panose="020B0604020202020204" pitchFamily="34" charset="0"/>
              </a:rPr>
              <a:t>25</a:t>
            </a:r>
            <a:r>
              <a:rPr lang="en-US" sz="3400" b="1" i="1" dirty="0">
                <a:solidFill>
                  <a:schemeClr val="accent2"/>
                </a:solidFill>
                <a:latin typeface="+mj-lt"/>
                <a:cs typeface="Arial" panose="020B0604020202020204" pitchFamily="34" charset="0"/>
              </a:rPr>
              <a:t> </a:t>
            </a:r>
            <a:r>
              <a:rPr lang="en-US" sz="3400" b="1" i="1" dirty="0">
                <a:latin typeface="+mj-lt"/>
                <a:cs typeface="Arial" panose="020B0604020202020204" pitchFamily="34" charset="0"/>
              </a:rPr>
              <a:t>“The baptism of John - where was it from? From heaven or from men?” </a:t>
            </a:r>
          </a:p>
          <a:p>
            <a:pPr>
              <a:spcBef>
                <a:spcPts val="600"/>
              </a:spcBef>
              <a:buFont typeface="Wingdings" panose="05000000000000000000" pitchFamily="2" charset="2"/>
              <a:buChar char="§"/>
            </a:pPr>
            <a:r>
              <a:rPr lang="en-US" sz="2800" dirty="0">
                <a:latin typeface="+mj-lt"/>
                <a:cs typeface="Arial" panose="020B0604020202020204" pitchFamily="34" charset="0"/>
              </a:rPr>
              <a:t>cf. Matthew 7:21-23; Colossians 3:17</a:t>
            </a:r>
          </a:p>
          <a:p>
            <a:endParaRPr lang="en-US" dirty="0"/>
          </a:p>
        </p:txBody>
      </p:sp>
      <p:sp>
        <p:nvSpPr>
          <p:cNvPr id="19" name="Arrow: Down 18">
            <a:extLst>
              <a:ext uri="{FF2B5EF4-FFF2-40B4-BE49-F238E27FC236}">
                <a16:creationId xmlns:a16="http://schemas.microsoft.com/office/drawing/2014/main" id="{78B45EDE-D8CC-7408-CAD2-634FC1191CE7}"/>
              </a:ext>
            </a:extLst>
          </p:cNvPr>
          <p:cNvSpPr/>
          <p:nvPr/>
        </p:nvSpPr>
        <p:spPr>
          <a:xfrm rot="290390">
            <a:off x="4609668" y="4223518"/>
            <a:ext cx="304800" cy="905807"/>
          </a:xfrm>
          <a:prstGeom prst="downArrow">
            <a:avLst>
              <a:gd name="adj1" fmla="val 25472"/>
              <a:gd name="adj2" fmla="val 8846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B26B3ED3-F660-2C09-1C5D-7B38DCADC935}"/>
              </a:ext>
            </a:extLst>
          </p:cNvPr>
          <p:cNvSpPr/>
          <p:nvPr/>
        </p:nvSpPr>
        <p:spPr>
          <a:xfrm rot="17290555">
            <a:off x="5885931" y="3322057"/>
            <a:ext cx="275678" cy="2650854"/>
          </a:xfrm>
          <a:prstGeom prst="downArrow">
            <a:avLst>
              <a:gd name="adj1" fmla="val 25472"/>
              <a:gd name="adj2" fmla="val 8846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2568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125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12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125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0" grpId="0" animBg="1"/>
      <p:bldP spid="19"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E2B43E3C-F5FE-AA09-6B05-4095AEDAD64F}"/>
              </a:ext>
            </a:extLst>
          </p:cNvPr>
          <p:cNvSpPr>
            <a:spLocks noGrp="1" noChangeArrowheads="1"/>
          </p:cNvSpPr>
          <p:nvPr>
            <p:ph idx="1"/>
          </p:nvPr>
        </p:nvSpPr>
        <p:spPr>
          <a:xfrm>
            <a:off x="457200" y="1219200"/>
            <a:ext cx="8353425" cy="5105400"/>
          </a:xfrm>
        </p:spPr>
        <p:txBody>
          <a:bodyPr/>
          <a:lstStyle/>
          <a:p>
            <a:pPr eaLnBrk="1" hangingPunct="1">
              <a:buFont typeface="Wingdings" panose="05000000000000000000" pitchFamily="2" charset="2"/>
              <a:buChar char="§"/>
            </a:pPr>
            <a:r>
              <a:rPr lang="en-US" altLang="en-US" b="1" dirty="0">
                <a:latin typeface="+mj-lt"/>
              </a:rPr>
              <a:t>Easter is a big holiday, next to Christmas</a:t>
            </a:r>
          </a:p>
          <a:p>
            <a:pPr eaLnBrk="1" hangingPunct="1">
              <a:buFont typeface="Wingdings" panose="05000000000000000000" pitchFamily="2" charset="2"/>
              <a:buChar char="§"/>
            </a:pPr>
            <a:r>
              <a:rPr lang="en-US" altLang="en-US" b="1" dirty="0">
                <a:latin typeface="+mj-lt"/>
              </a:rPr>
              <a:t>Observed by many as a holy day</a:t>
            </a:r>
          </a:p>
          <a:p>
            <a:pPr eaLnBrk="1" hangingPunct="1">
              <a:buFont typeface="Wingdings" panose="05000000000000000000" pitchFamily="2" charset="2"/>
              <a:buChar char="§"/>
            </a:pPr>
            <a:r>
              <a:rPr lang="en-US" altLang="en-US" b="1" dirty="0">
                <a:latin typeface="+mj-lt"/>
              </a:rPr>
              <a:t>Is Easter to be observed by Christians today?</a:t>
            </a:r>
          </a:p>
          <a:p>
            <a:pPr eaLnBrk="1" hangingPunct="1">
              <a:buFont typeface="Wingdings" panose="05000000000000000000" pitchFamily="2" charset="2"/>
              <a:buChar char="§"/>
            </a:pPr>
            <a:r>
              <a:rPr lang="en-US" altLang="en-US" b="1" dirty="0">
                <a:latin typeface="+mj-lt"/>
              </a:rPr>
              <a:t>The purpose of this lesson is…</a:t>
            </a:r>
          </a:p>
          <a:p>
            <a:pPr lvl="1" eaLnBrk="1" hangingPunct="1">
              <a:buFont typeface="Wingdings" panose="05000000000000000000" pitchFamily="2" charset="2"/>
              <a:buChar char="§"/>
            </a:pPr>
            <a:r>
              <a:rPr lang="en-US" altLang="en-US" sz="3000" dirty="0"/>
              <a:t>To define Easter and its surrounding special days!</a:t>
            </a:r>
          </a:p>
          <a:p>
            <a:pPr lvl="1" eaLnBrk="1" hangingPunct="1">
              <a:buFont typeface="Wingdings" panose="05000000000000000000" pitchFamily="2" charset="2"/>
              <a:buChar char="§"/>
            </a:pPr>
            <a:r>
              <a:rPr lang="en-US" altLang="en-US" sz="3000" dirty="0"/>
              <a:t>Examine Easter and its observances in light of </a:t>
            </a:r>
            <a:r>
              <a:rPr lang="en-US" altLang="en-US" sz="3000" b="1" dirty="0"/>
              <a:t>Bible</a:t>
            </a:r>
            <a:r>
              <a:rPr lang="en-US" altLang="en-US" sz="3000" dirty="0"/>
              <a:t> truth!</a:t>
            </a:r>
          </a:p>
        </p:txBody>
      </p:sp>
      <p:sp>
        <p:nvSpPr>
          <p:cNvPr id="5122" name="Slide Number Placeholder 5">
            <a:extLst>
              <a:ext uri="{FF2B5EF4-FFF2-40B4-BE49-F238E27FC236}">
                <a16:creationId xmlns:a16="http://schemas.microsoft.com/office/drawing/2014/main" id="{A5406D5B-8A13-E613-E1BE-67F322A57DA1}"/>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9337BD55-ABAB-4B05-9727-5D4507A4AB7D}" type="slidenum">
              <a:rPr lang="en-US" altLang="en-US" sz="1000"/>
              <a:pPr>
                <a:spcBef>
                  <a:spcPct val="0"/>
                </a:spcBef>
                <a:buClrTx/>
                <a:buFontTx/>
                <a:buNone/>
                <a:defRPr/>
              </a:pPr>
              <a:t>3</a:t>
            </a:fld>
            <a:endParaRPr lang="en-US" altLang="en-US" sz="1000"/>
          </a:p>
        </p:txBody>
      </p:sp>
      <p:sp>
        <p:nvSpPr>
          <p:cNvPr id="2" name="Rectangle 4">
            <a:extLst>
              <a:ext uri="{FF2B5EF4-FFF2-40B4-BE49-F238E27FC236}">
                <a16:creationId xmlns:a16="http://schemas.microsoft.com/office/drawing/2014/main" id="{50065554-FA0F-CD8A-CD2D-2BB0C7B2E327}"/>
              </a:ext>
            </a:extLst>
          </p:cNvPr>
          <p:cNvSpPr txBox="1">
            <a:spLocks noChangeArrowheads="1"/>
          </p:cNvSpPr>
          <p:nvPr/>
        </p:nvSpPr>
        <p:spPr bwMode="auto">
          <a:xfrm>
            <a:off x="0" y="1524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en-US" altLang="en-US" sz="4800" b="1" kern="0" dirty="0">
                <a:solidFill>
                  <a:schemeClr val="accent2"/>
                </a:solidFill>
              </a:rPr>
              <a:t>EASTER</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6147">
                                            <p:txEl>
                                              <p:pRg st="4" end="4"/>
                                            </p:txEl>
                                          </p:spTgt>
                                        </p:tgtEl>
                                        <p:attrNameLst>
                                          <p:attrName>style.visibility</p:attrName>
                                        </p:attrNameLst>
                                      </p:cBhvr>
                                      <p:to>
                                        <p:strVal val="visible"/>
                                      </p:to>
                                    </p:set>
                                    <p:animEffect transition="in" filter="fade">
                                      <p:cBhvr>
                                        <p:cTn id="35" dur="1000"/>
                                        <p:tgtEl>
                                          <p:spTgt spid="6147">
                                            <p:txEl>
                                              <p:pRg st="4" end="4"/>
                                            </p:txEl>
                                          </p:spTgt>
                                        </p:tgtEl>
                                      </p:cBhvr>
                                    </p:animEffect>
                                    <p:anim calcmode="lin" valueType="num">
                                      <p:cBhvr>
                                        <p:cTn id="36"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6147">
                                            <p:txEl>
                                              <p:pRg st="5" end="5"/>
                                            </p:txEl>
                                          </p:spTgt>
                                        </p:tgtEl>
                                        <p:attrNameLst>
                                          <p:attrName>style.visibility</p:attrName>
                                        </p:attrNameLst>
                                      </p:cBhvr>
                                      <p:to>
                                        <p:strVal val="visible"/>
                                      </p:to>
                                    </p:set>
                                    <p:animEffect transition="in" filter="fade">
                                      <p:cBhvr>
                                        <p:cTn id="42" dur="1000"/>
                                        <p:tgtEl>
                                          <p:spTgt spid="6147">
                                            <p:txEl>
                                              <p:pRg st="5" end="5"/>
                                            </p:txEl>
                                          </p:spTgt>
                                        </p:tgtEl>
                                      </p:cBhvr>
                                    </p:animEffect>
                                    <p:anim calcmode="lin" valueType="num">
                                      <p:cBhvr>
                                        <p:cTn id="43"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7"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CF80BE18-9E96-6D38-EC33-17D8ABA9CD76}"/>
              </a:ext>
            </a:extLst>
          </p:cNvPr>
          <p:cNvSpPr>
            <a:spLocks noGrp="1" noChangeArrowheads="1"/>
          </p:cNvSpPr>
          <p:nvPr>
            <p:ph type="title"/>
          </p:nvPr>
        </p:nvSpPr>
        <p:spPr>
          <a:xfrm>
            <a:off x="685800" y="219456"/>
            <a:ext cx="7772400" cy="923544"/>
          </a:xfrm>
        </p:spPr>
        <p:txBody>
          <a:bodyPr/>
          <a:lstStyle/>
          <a:p>
            <a:pPr algn="ctr" eaLnBrk="1" fontAlgn="auto" hangingPunct="1">
              <a:spcAft>
                <a:spcPts val="0"/>
              </a:spcAft>
              <a:defRPr/>
            </a:pPr>
            <a:r>
              <a:rPr lang="en-US" altLang="en-US" sz="4800" b="1" dirty="0">
                <a:solidFill>
                  <a:schemeClr val="accent2"/>
                </a:solidFill>
              </a:rPr>
              <a:t>The Easter Tradition</a:t>
            </a:r>
          </a:p>
        </p:txBody>
      </p:sp>
      <p:sp>
        <p:nvSpPr>
          <p:cNvPr id="18435" name="Rectangle 3">
            <a:extLst>
              <a:ext uri="{FF2B5EF4-FFF2-40B4-BE49-F238E27FC236}">
                <a16:creationId xmlns:a16="http://schemas.microsoft.com/office/drawing/2014/main" id="{2BA8FB49-36C0-8586-5A1C-6EBC111ED249}"/>
              </a:ext>
            </a:extLst>
          </p:cNvPr>
          <p:cNvSpPr>
            <a:spLocks noGrp="1" noChangeArrowheads="1"/>
          </p:cNvSpPr>
          <p:nvPr>
            <p:ph idx="1"/>
          </p:nvPr>
        </p:nvSpPr>
        <p:spPr>
          <a:xfrm>
            <a:off x="558800" y="1828800"/>
            <a:ext cx="7772400" cy="4051300"/>
          </a:xfrm>
        </p:spPr>
        <p:txBody>
          <a:bodyPr/>
          <a:lstStyle/>
          <a:p>
            <a:pPr eaLnBrk="1" hangingPunct="1">
              <a:buFont typeface="Wingdings" panose="05000000000000000000" pitchFamily="2" charset="2"/>
              <a:buChar char="§"/>
            </a:pPr>
            <a:r>
              <a:rPr lang="en-US" altLang="en-US" sz="3600" b="1" dirty="0">
                <a:latin typeface="+mj-lt"/>
              </a:rPr>
              <a:t>Lent</a:t>
            </a:r>
          </a:p>
          <a:p>
            <a:pPr eaLnBrk="1" hangingPunct="1">
              <a:buFont typeface="Wingdings" panose="05000000000000000000" pitchFamily="2" charset="2"/>
              <a:buChar char="§"/>
            </a:pPr>
            <a:r>
              <a:rPr lang="en-US" altLang="en-US" sz="3600" b="1" dirty="0">
                <a:latin typeface="+mj-lt"/>
              </a:rPr>
              <a:t>Ash Wednesday</a:t>
            </a:r>
          </a:p>
          <a:p>
            <a:pPr eaLnBrk="1" hangingPunct="1">
              <a:buFont typeface="Wingdings" panose="05000000000000000000" pitchFamily="2" charset="2"/>
              <a:buChar char="§"/>
            </a:pPr>
            <a:r>
              <a:rPr lang="en-US" altLang="en-US" sz="3600" b="1" dirty="0">
                <a:latin typeface="+mj-lt"/>
              </a:rPr>
              <a:t>Palm Sunday</a:t>
            </a:r>
          </a:p>
          <a:p>
            <a:pPr eaLnBrk="1" hangingPunct="1">
              <a:buFont typeface="Wingdings" panose="05000000000000000000" pitchFamily="2" charset="2"/>
              <a:buChar char="§"/>
            </a:pPr>
            <a:r>
              <a:rPr lang="en-US" altLang="en-US" sz="3600" b="1" dirty="0">
                <a:latin typeface="+mj-lt"/>
              </a:rPr>
              <a:t>Good Friday</a:t>
            </a:r>
          </a:p>
          <a:p>
            <a:pPr eaLnBrk="1" hangingPunct="1">
              <a:buFont typeface="Wingdings" panose="05000000000000000000" pitchFamily="2" charset="2"/>
              <a:buChar char="§"/>
            </a:pPr>
            <a:r>
              <a:rPr lang="en-US" altLang="en-US" sz="3600" b="1" dirty="0">
                <a:latin typeface="+mj-lt"/>
              </a:rPr>
              <a:t>Easter Sunday</a:t>
            </a:r>
          </a:p>
          <a:p>
            <a:pPr eaLnBrk="1" hangingPunct="1"/>
            <a:endParaRPr lang="en-US" altLang="en-US" b="1" dirty="0"/>
          </a:p>
        </p:txBody>
      </p:sp>
      <p:sp>
        <p:nvSpPr>
          <p:cNvPr id="6146" name="Slide Number Placeholder 5">
            <a:extLst>
              <a:ext uri="{FF2B5EF4-FFF2-40B4-BE49-F238E27FC236}">
                <a16:creationId xmlns:a16="http://schemas.microsoft.com/office/drawing/2014/main" id="{1D85CE36-93B0-3CA9-3B68-2C4C2C21D5E1}"/>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C2EBED91-93D4-4037-8599-FB14B70A09F9}" type="slidenum">
              <a:rPr lang="en-US" altLang="en-US" sz="1000"/>
              <a:pPr>
                <a:spcBef>
                  <a:spcPct val="0"/>
                </a:spcBef>
                <a:buClrTx/>
                <a:buFontTx/>
                <a:buNone/>
                <a:defRPr/>
              </a:pPr>
              <a:t>4</a:t>
            </a:fld>
            <a:endParaRPr lang="en-US" altLang="en-US" sz="1000"/>
          </a:p>
        </p:txBody>
      </p:sp>
      <p:sp>
        <p:nvSpPr>
          <p:cNvPr id="18436" name="Text Box 4">
            <a:extLst>
              <a:ext uri="{FF2B5EF4-FFF2-40B4-BE49-F238E27FC236}">
                <a16:creationId xmlns:a16="http://schemas.microsoft.com/office/drawing/2014/main" id="{3236A552-3DED-9A31-957A-54C0C902CD62}"/>
              </a:ext>
            </a:extLst>
          </p:cNvPr>
          <p:cNvSpPr txBox="1">
            <a:spLocks noChangeArrowheads="1"/>
          </p:cNvSpPr>
          <p:nvPr/>
        </p:nvSpPr>
        <p:spPr bwMode="auto">
          <a:xfrm>
            <a:off x="4568825" y="1509395"/>
            <a:ext cx="3762375" cy="4524375"/>
          </a:xfrm>
          <a:prstGeom prst="rect">
            <a:avLst/>
          </a:prstGeom>
          <a:solidFill>
            <a:schemeClr val="tx1">
              <a:lumMod val="95000"/>
            </a:schemeClr>
          </a:solidFill>
          <a:ln>
            <a:noFill/>
          </a:ln>
          <a:effectLst>
            <a:outerShdw blurRad="76200" dir="13500000" sy="23000" kx="1200000" algn="br" rotWithShape="0">
              <a:prstClr val="black">
                <a:alpha val="20000"/>
              </a:prstClr>
            </a:outerShdw>
          </a:effec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fontAlgn="base">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fontAlgn="base">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fontAlgn="base">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fontAlgn="base">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eaLnBrk="1" hangingPunct="1">
              <a:lnSpc>
                <a:spcPct val="100000"/>
              </a:lnSpc>
              <a:spcBef>
                <a:spcPct val="50000"/>
              </a:spcBef>
              <a:buClrTx/>
              <a:buSzTx/>
              <a:buFontTx/>
              <a:buNone/>
              <a:defRPr/>
            </a:pPr>
            <a:r>
              <a:rPr lang="en-US" altLang="en-US" sz="3200" b="1" i="1" dirty="0">
                <a:solidFill>
                  <a:schemeClr val="bg1"/>
                </a:solidFill>
                <a:latin typeface="Arial" panose="020B0604020202020204" pitchFamily="34" charset="0"/>
              </a:rPr>
              <a:t>“Let no man therefore judge you in meat, or in drink, or in respect of an holyday, or of the new moon, or of the sabbath days” </a:t>
            </a:r>
            <a:r>
              <a:rPr lang="en-US" altLang="en-US" sz="2400" dirty="0">
                <a:solidFill>
                  <a:schemeClr val="bg1"/>
                </a:solidFill>
                <a:latin typeface="Arial" panose="020B0604020202020204" pitchFamily="34" charset="0"/>
              </a:rPr>
              <a:t>(Col. 2:16)</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8436"/>
                                        </p:tgtEl>
                                        <p:attrNameLst>
                                          <p:attrName>style.visibility</p:attrName>
                                        </p:attrNameLst>
                                      </p:cBhvr>
                                      <p:to>
                                        <p:strVal val="visible"/>
                                      </p:to>
                                    </p:set>
                                    <p:animEffect transition="in" filter="dissolve">
                                      <p:cBhvr>
                                        <p:cTn id="32" dur="1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35" grpId="1" build="p"/>
      <p:bldP spid="184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F3994E52-2912-DB82-18C3-B726BDF6271C}"/>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B97958-2302-47DE-87B2-2F113130AC7C}" type="slidenum">
              <a:rPr lang="en-US" altLang="en-US"/>
              <a:pPr/>
              <a:t>5</a:t>
            </a:fld>
            <a:endParaRPr lang="en-US" altLang="en-US"/>
          </a:p>
        </p:txBody>
      </p:sp>
      <p:sp>
        <p:nvSpPr>
          <p:cNvPr id="6147" name="Rectangle 2">
            <a:extLst>
              <a:ext uri="{FF2B5EF4-FFF2-40B4-BE49-F238E27FC236}">
                <a16:creationId xmlns:a16="http://schemas.microsoft.com/office/drawing/2014/main" id="{EAED7E10-A9EC-8624-4D14-7232F327A277}"/>
              </a:ext>
            </a:extLst>
          </p:cNvPr>
          <p:cNvSpPr>
            <a:spLocks noGrp="1" noChangeArrowheads="1"/>
          </p:cNvSpPr>
          <p:nvPr>
            <p:ph type="title"/>
          </p:nvPr>
        </p:nvSpPr>
        <p:spPr>
          <a:xfrm>
            <a:off x="685800" y="300990"/>
            <a:ext cx="7772400" cy="762000"/>
          </a:xfrm>
        </p:spPr>
        <p:txBody>
          <a:bodyPr/>
          <a:lstStyle/>
          <a:p>
            <a:pPr algn="ctr" eaLnBrk="1" hangingPunct="1"/>
            <a:r>
              <a:rPr lang="en-US" altLang="en-US" b="1" dirty="0">
                <a:solidFill>
                  <a:schemeClr val="accent2"/>
                </a:solidFill>
                <a:effectLst>
                  <a:outerShdw blurRad="38100" dist="38100" dir="2700000" algn="tl">
                    <a:srgbClr val="000000">
                      <a:alpha val="43137"/>
                    </a:srgbClr>
                  </a:outerShdw>
                </a:effectLst>
              </a:rPr>
              <a:t>Easter Tradition - </a:t>
            </a:r>
            <a:r>
              <a:rPr lang="en-US" altLang="en-US" b="1" i="1" dirty="0"/>
              <a:t>Lent</a:t>
            </a:r>
          </a:p>
        </p:txBody>
      </p:sp>
      <p:sp>
        <p:nvSpPr>
          <p:cNvPr id="7171" name="Rectangle 3">
            <a:extLst>
              <a:ext uri="{FF2B5EF4-FFF2-40B4-BE49-F238E27FC236}">
                <a16:creationId xmlns:a16="http://schemas.microsoft.com/office/drawing/2014/main" id="{1E359293-A712-888B-50EE-097F8B57A686}"/>
              </a:ext>
            </a:extLst>
          </p:cNvPr>
          <p:cNvSpPr>
            <a:spLocks noGrp="1" noChangeArrowheads="1"/>
          </p:cNvSpPr>
          <p:nvPr>
            <p:ph type="body" idx="1"/>
          </p:nvPr>
        </p:nvSpPr>
        <p:spPr>
          <a:xfrm>
            <a:off x="457200" y="1283970"/>
            <a:ext cx="8458200" cy="5215890"/>
          </a:xfrm>
        </p:spPr>
        <p:txBody>
          <a:bodyPr/>
          <a:lstStyle/>
          <a:p>
            <a:pPr marL="0" indent="0" eaLnBrk="1" hangingPunct="1">
              <a:buNone/>
            </a:pPr>
            <a:r>
              <a:rPr lang="en-US" altLang="en-US" b="1" dirty="0"/>
              <a:t>The 40 days from </a:t>
            </a:r>
            <a:r>
              <a:rPr lang="en-US" altLang="en-US" b="1" i="1" dirty="0"/>
              <a:t>Ash Wednesday</a:t>
            </a:r>
            <a:r>
              <a:rPr lang="en-US" altLang="en-US" b="1" dirty="0"/>
              <a:t> to </a:t>
            </a:r>
            <a:r>
              <a:rPr lang="en-US" altLang="en-US" b="1" i="1" dirty="0"/>
              <a:t>Easter Sunday</a:t>
            </a:r>
            <a:r>
              <a:rPr lang="en-US" altLang="en-US" b="1" dirty="0"/>
              <a:t> observed by the R.C. Church</a:t>
            </a:r>
          </a:p>
          <a:p>
            <a:pPr eaLnBrk="1" hangingPunct="1">
              <a:spcBef>
                <a:spcPts val="1200"/>
              </a:spcBef>
              <a:buFont typeface="Wingdings" panose="05000000000000000000" pitchFamily="2" charset="2"/>
              <a:buChar char="§"/>
            </a:pPr>
            <a:r>
              <a:rPr lang="en-US" altLang="en-US" sz="2800" dirty="0"/>
              <a:t>An old English word (“</a:t>
            </a:r>
            <a:r>
              <a:rPr lang="en-US" altLang="en-US" sz="2800" dirty="0" err="1"/>
              <a:t>lecten</a:t>
            </a:r>
            <a:r>
              <a:rPr lang="en-US" altLang="en-US" sz="2800" dirty="0"/>
              <a:t>”</a:t>
            </a:r>
            <a:r>
              <a:rPr lang="en-US" altLang="en-US" sz="2800" i="1" dirty="0"/>
              <a:t>)</a:t>
            </a:r>
            <a:r>
              <a:rPr lang="en-US" altLang="en-US" sz="2800" dirty="0"/>
              <a:t> meaning Spring</a:t>
            </a:r>
            <a:endParaRPr lang="en-US" altLang="en-US" sz="2800" b="1" dirty="0"/>
          </a:p>
          <a:p>
            <a:pPr eaLnBrk="1" hangingPunct="1">
              <a:spcBef>
                <a:spcPts val="1200"/>
              </a:spcBef>
              <a:buFont typeface="Wingdings" panose="05000000000000000000" pitchFamily="2" charset="2"/>
              <a:buChar char="§"/>
            </a:pPr>
            <a:r>
              <a:rPr lang="en-US" altLang="en-US" sz="2800" dirty="0"/>
              <a:t>40 Days signify Christ’s 40 days in the wilderness</a:t>
            </a:r>
          </a:p>
          <a:p>
            <a:pPr lvl="1" eaLnBrk="1" hangingPunct="1">
              <a:spcBef>
                <a:spcPts val="0"/>
              </a:spcBef>
              <a:buFont typeface="Wingdings" panose="05000000000000000000" pitchFamily="2" charset="2"/>
              <a:buChar char="§"/>
            </a:pPr>
            <a:r>
              <a:rPr lang="en-US" altLang="en-US" sz="2600" dirty="0"/>
              <a:t>Matthew 4:1-12</a:t>
            </a:r>
          </a:p>
          <a:p>
            <a:pPr eaLnBrk="1" hangingPunct="1">
              <a:spcBef>
                <a:spcPts val="1200"/>
              </a:spcBef>
              <a:buFont typeface="Wingdings" panose="05000000000000000000" pitchFamily="2" charset="2"/>
              <a:buChar char="§"/>
            </a:pPr>
            <a:r>
              <a:rPr lang="en-US" altLang="en-US" sz="2800" dirty="0"/>
              <a:t>Observed by fasting, prayer, self-denial and attending church services</a:t>
            </a:r>
          </a:p>
          <a:p>
            <a:pPr eaLnBrk="1" hangingPunct="1">
              <a:spcBef>
                <a:spcPts val="1200"/>
              </a:spcBef>
              <a:buFont typeface="Wingdings" panose="05000000000000000000" pitchFamily="2" charset="2"/>
              <a:buChar char="§"/>
            </a:pPr>
            <a:r>
              <a:rPr lang="en-US" altLang="en-US" sz="2800" dirty="0"/>
              <a:t>Lent was enforced by the Catholic Church after 800 A.D.</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1" nodeType="with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fade">
                                      <p:cBhvr>
                                        <p:cTn id="40" dur="1000"/>
                                        <p:tgtEl>
                                          <p:spTgt spid="7171">
                                            <p:txEl>
                                              <p:pRg st="5" end="5"/>
                                            </p:txEl>
                                          </p:spTgt>
                                        </p:tgtEl>
                                      </p:cBhvr>
                                    </p:animEffect>
                                    <p:anim calcmode="lin" valueType="num">
                                      <p:cBhvr>
                                        <p:cTn id="41"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A68DE213-10D2-936C-4E67-94C346E6D6F1}"/>
              </a:ext>
            </a:extLst>
          </p:cNvPr>
          <p:cNvSpPr>
            <a:spLocks noGrp="1" noChangeArrowheads="1"/>
          </p:cNvSpPr>
          <p:nvPr>
            <p:ph type="title"/>
          </p:nvPr>
        </p:nvSpPr>
        <p:spPr>
          <a:xfrm>
            <a:off x="0" y="0"/>
            <a:ext cx="9144000" cy="1295400"/>
          </a:xfrm>
        </p:spPr>
        <p:txBody>
          <a:bodyPr/>
          <a:lstStyle/>
          <a:p>
            <a:pPr algn="ctr" eaLnBrk="1" fontAlgn="auto" hangingPunct="1">
              <a:spcAft>
                <a:spcPts val="0"/>
              </a:spcAft>
              <a:defRPr/>
            </a:pPr>
            <a:r>
              <a:rPr lang="en-US" altLang="en-US" b="1" dirty="0">
                <a:solidFill>
                  <a:schemeClr val="accent2"/>
                </a:solidFill>
              </a:rPr>
              <a:t>Easter Tradition – </a:t>
            </a:r>
            <a:r>
              <a:rPr lang="en-US" altLang="en-US" b="1" i="1" dirty="0">
                <a:solidFill>
                  <a:srgbClr val="FFFFCC"/>
                </a:solidFill>
              </a:rPr>
              <a:t>Ash Wednesday</a:t>
            </a:r>
          </a:p>
        </p:txBody>
      </p:sp>
      <p:sp>
        <p:nvSpPr>
          <p:cNvPr id="2" name="Rectangle 3">
            <a:extLst>
              <a:ext uri="{FF2B5EF4-FFF2-40B4-BE49-F238E27FC236}">
                <a16:creationId xmlns:a16="http://schemas.microsoft.com/office/drawing/2014/main" id="{820B93B6-98E7-0236-5560-AF1337DA5733}"/>
              </a:ext>
            </a:extLst>
          </p:cNvPr>
          <p:cNvSpPr>
            <a:spLocks noGrp="1" noChangeArrowheads="1"/>
          </p:cNvSpPr>
          <p:nvPr>
            <p:ph idx="1"/>
          </p:nvPr>
        </p:nvSpPr>
        <p:spPr>
          <a:xfrm>
            <a:off x="457200" y="1295400"/>
            <a:ext cx="8534400" cy="5562600"/>
          </a:xfrm>
        </p:spPr>
        <p:txBody>
          <a:bodyPr rtlCol="0">
            <a:normAutofit/>
          </a:bodyPr>
          <a:lstStyle/>
          <a:p>
            <a:pPr marL="0" indent="0" eaLnBrk="1" fontAlgn="auto" hangingPunct="1">
              <a:spcAft>
                <a:spcPts val="0"/>
              </a:spcAft>
              <a:buClr>
                <a:schemeClr val="tx1">
                  <a:lumMod val="95000"/>
                </a:schemeClr>
              </a:buClr>
              <a:buNone/>
              <a:defRPr/>
            </a:pPr>
            <a:r>
              <a:rPr lang="en-US" altLang="en-US" b="1" dirty="0"/>
              <a:t>This day begins Lent - Wednesday, February 22, 2023, ended on Thursday, April  6</a:t>
            </a:r>
            <a:r>
              <a:rPr lang="en-US" altLang="en-US" b="1" baseline="30000" dirty="0"/>
              <a:t>th</a:t>
            </a:r>
            <a:r>
              <a:rPr lang="en-US" altLang="en-US" b="1" dirty="0"/>
              <a:t>, 2023</a:t>
            </a:r>
          </a:p>
          <a:p>
            <a:pPr eaLnBrk="1" fontAlgn="auto" hangingPunct="1">
              <a:spcBef>
                <a:spcPts val="600"/>
              </a:spcBef>
              <a:spcAft>
                <a:spcPts val="0"/>
              </a:spcAft>
              <a:buClr>
                <a:schemeClr val="tx1">
                  <a:lumMod val="95000"/>
                </a:schemeClr>
              </a:buClr>
              <a:buFont typeface="Wingdings" panose="05000000000000000000" pitchFamily="2" charset="2"/>
              <a:buChar char="§"/>
              <a:defRPr/>
            </a:pPr>
            <a:r>
              <a:rPr lang="en-US" altLang="en-US" sz="2800" dirty="0"/>
              <a:t>Earliest reference to this day is about the 8</a:t>
            </a:r>
            <a:r>
              <a:rPr lang="en-US" altLang="en-US" sz="2800" baseline="30000" dirty="0"/>
              <a:t>th</a:t>
            </a:r>
            <a:r>
              <a:rPr lang="en-US" altLang="en-US" sz="2800" dirty="0"/>
              <a:t> century</a:t>
            </a:r>
          </a:p>
          <a:p>
            <a:pPr eaLnBrk="1" fontAlgn="auto" hangingPunct="1">
              <a:spcBef>
                <a:spcPts val="600"/>
              </a:spcBef>
              <a:spcAft>
                <a:spcPts val="0"/>
              </a:spcAft>
              <a:buClr>
                <a:schemeClr val="tx1">
                  <a:lumMod val="95000"/>
                </a:schemeClr>
              </a:buClr>
              <a:buFont typeface="Wingdings" panose="05000000000000000000" pitchFamily="2" charset="2"/>
              <a:buChar char="§"/>
              <a:defRPr/>
            </a:pPr>
            <a:r>
              <a:rPr lang="en-US" altLang="en-US" sz="2800" dirty="0"/>
              <a:t>The ashes are from burned palm leaves used in the previous years Palm Sunday observances</a:t>
            </a:r>
          </a:p>
          <a:p>
            <a:pPr eaLnBrk="1" fontAlgn="auto" hangingPunct="1">
              <a:spcBef>
                <a:spcPts val="600"/>
              </a:spcBef>
              <a:spcAft>
                <a:spcPts val="0"/>
              </a:spcAft>
              <a:buClr>
                <a:schemeClr val="tx1">
                  <a:lumMod val="95000"/>
                </a:schemeClr>
              </a:buClr>
              <a:buFont typeface="Wingdings" panose="05000000000000000000" pitchFamily="2" charset="2"/>
              <a:buChar char="§"/>
              <a:defRPr/>
            </a:pPr>
            <a:r>
              <a:rPr lang="en-US" altLang="en-US" sz="2800" dirty="0"/>
              <a:t>The priest marks the head of the worshiper by putting a mark in the shape of a cross on the forehead and saying:</a:t>
            </a:r>
          </a:p>
          <a:p>
            <a:pPr marL="640080" eaLnBrk="1" fontAlgn="auto" hangingPunct="1">
              <a:spcBef>
                <a:spcPts val="0"/>
              </a:spcBef>
              <a:buClr>
                <a:schemeClr val="tx1"/>
              </a:buClr>
              <a:buFont typeface="Wingdings" panose="05000000000000000000" pitchFamily="2" charset="2"/>
              <a:buChar char="§"/>
              <a:defRPr/>
            </a:pPr>
            <a:r>
              <a:rPr lang="en-US" altLang="en-US" sz="2600" i="1" dirty="0"/>
              <a:t>“Remember that you are dust and unto dust you shall return,”</a:t>
            </a:r>
            <a:r>
              <a:rPr lang="en-US" altLang="en-US" sz="2600" dirty="0"/>
              <a:t> or, </a:t>
            </a:r>
          </a:p>
          <a:p>
            <a:pPr marL="640080" eaLnBrk="1" fontAlgn="auto" hangingPunct="1">
              <a:spcBef>
                <a:spcPts val="0"/>
              </a:spcBef>
              <a:buClr>
                <a:schemeClr val="tx1"/>
              </a:buClr>
              <a:buFont typeface="Wingdings" panose="05000000000000000000" pitchFamily="2" charset="2"/>
              <a:buChar char="§"/>
              <a:defRPr/>
            </a:pPr>
            <a:r>
              <a:rPr lang="en-US" altLang="en-US" sz="2600" i="1" dirty="0"/>
              <a:t>“Turn away from sin and be faithful to the gospel,”</a:t>
            </a:r>
            <a:r>
              <a:rPr lang="en-US" altLang="en-US" sz="2600" dirty="0"/>
              <a:t> or,</a:t>
            </a:r>
          </a:p>
          <a:p>
            <a:pPr marL="640080" eaLnBrk="1" fontAlgn="auto" hangingPunct="1">
              <a:spcBef>
                <a:spcPts val="0"/>
              </a:spcBef>
              <a:buClr>
                <a:schemeClr val="tx1"/>
              </a:buClr>
              <a:buFont typeface="Wingdings" panose="05000000000000000000" pitchFamily="2" charset="2"/>
              <a:buChar char="§"/>
              <a:defRPr/>
            </a:pPr>
            <a:r>
              <a:rPr lang="en-US" altLang="en-US" sz="2600" i="1" dirty="0"/>
              <a:t>“Repent and believe in the gospel”</a:t>
            </a:r>
          </a:p>
          <a:p>
            <a:pPr marL="731520" lvl="2" indent="-182880" eaLnBrk="1" fontAlgn="auto" hangingPunct="1">
              <a:buClr>
                <a:schemeClr val="accent1">
                  <a:lumMod val="75000"/>
                </a:schemeClr>
              </a:buClr>
              <a:defRPr/>
            </a:pPr>
            <a:endParaRPr lang="en-US" altLang="en-US" sz="1800" i="1" dirty="0"/>
          </a:p>
        </p:txBody>
      </p:sp>
      <p:sp>
        <p:nvSpPr>
          <p:cNvPr id="8194" name="Slide Number Placeholder 5">
            <a:extLst>
              <a:ext uri="{FF2B5EF4-FFF2-40B4-BE49-F238E27FC236}">
                <a16:creationId xmlns:a16="http://schemas.microsoft.com/office/drawing/2014/main" id="{7E78B6F0-FC36-033E-E43B-80C1E6271E20}"/>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7D1E0C42-E52C-432A-AC4C-587508C7CD8B}" type="slidenum">
              <a:rPr lang="en-US" altLang="en-US" sz="1000"/>
              <a:pPr>
                <a:spcBef>
                  <a:spcPct val="0"/>
                </a:spcBef>
                <a:buClrTx/>
                <a:buFontTx/>
                <a:buNone/>
                <a:defRPr/>
              </a:pPr>
              <a:t>6</a:t>
            </a:fld>
            <a:endParaRPr lang="en-US" altLang="en-US" sz="100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5F72CA84-5682-4C25-2346-3D1F94438A99}"/>
              </a:ext>
            </a:extLst>
          </p:cNvPr>
          <p:cNvSpPr>
            <a:spLocks noGrp="1" noChangeArrowheads="1"/>
          </p:cNvSpPr>
          <p:nvPr>
            <p:ph type="title"/>
          </p:nvPr>
        </p:nvSpPr>
        <p:spPr>
          <a:xfrm>
            <a:off x="0" y="175260"/>
            <a:ext cx="9144000" cy="963168"/>
          </a:xfrm>
        </p:spPr>
        <p:txBody>
          <a:bodyPr/>
          <a:lstStyle/>
          <a:p>
            <a:pPr algn="ctr" eaLnBrk="1" fontAlgn="auto" hangingPunct="1">
              <a:spcAft>
                <a:spcPts val="0"/>
              </a:spcAft>
              <a:defRPr/>
            </a:pPr>
            <a:r>
              <a:rPr lang="en-US" altLang="en-US" b="1" dirty="0">
                <a:solidFill>
                  <a:schemeClr val="accent2"/>
                </a:solidFill>
                <a:effectLst>
                  <a:outerShdw blurRad="38100" dist="38100" dir="2700000" algn="tl">
                    <a:srgbClr val="000000">
                      <a:alpha val="43137"/>
                    </a:srgbClr>
                  </a:outerShdw>
                </a:effectLst>
              </a:rPr>
              <a:t>Easter Tradition – </a:t>
            </a:r>
            <a:r>
              <a:rPr lang="en-US" altLang="en-US" b="1" i="1" dirty="0">
                <a:solidFill>
                  <a:srgbClr val="FFFF00"/>
                </a:solidFill>
              </a:rPr>
              <a:t>Palm Sunday</a:t>
            </a:r>
          </a:p>
        </p:txBody>
      </p:sp>
      <p:sp>
        <p:nvSpPr>
          <p:cNvPr id="2" name="Rectangle 3">
            <a:extLst>
              <a:ext uri="{FF2B5EF4-FFF2-40B4-BE49-F238E27FC236}">
                <a16:creationId xmlns:a16="http://schemas.microsoft.com/office/drawing/2014/main" id="{DAB73285-CEFC-9C35-59F6-8C961B3F7395}"/>
              </a:ext>
            </a:extLst>
          </p:cNvPr>
          <p:cNvSpPr>
            <a:spLocks noGrp="1" noChangeArrowheads="1"/>
          </p:cNvSpPr>
          <p:nvPr>
            <p:ph idx="1"/>
          </p:nvPr>
        </p:nvSpPr>
        <p:spPr>
          <a:xfrm>
            <a:off x="457200" y="1295400"/>
            <a:ext cx="8305800" cy="5181600"/>
          </a:xfrm>
        </p:spPr>
        <p:txBody>
          <a:bodyPr rtlCol="0">
            <a:normAutofit/>
          </a:bodyPr>
          <a:lstStyle/>
          <a:p>
            <a:pPr marL="0" indent="0" eaLnBrk="1" fontAlgn="auto" hangingPunct="1">
              <a:spcAft>
                <a:spcPts val="0"/>
              </a:spcAft>
              <a:buClr>
                <a:schemeClr val="tx1">
                  <a:lumMod val="95000"/>
                </a:schemeClr>
              </a:buClr>
              <a:buNone/>
              <a:defRPr/>
            </a:pPr>
            <a:r>
              <a:rPr lang="en-US" altLang="en-US" b="1" dirty="0"/>
              <a:t>The last Sunday before Easter and beginning of the “Holy Week” - April 2</a:t>
            </a:r>
            <a:r>
              <a:rPr lang="en-US" altLang="en-US" b="1" baseline="30000" dirty="0"/>
              <a:t>nd</a:t>
            </a:r>
            <a:r>
              <a:rPr lang="en-US" altLang="en-US" b="1" dirty="0"/>
              <a:t>, 2023</a:t>
            </a:r>
          </a:p>
          <a:p>
            <a:pPr eaLnBrk="1" fontAlgn="auto" hangingPunct="1">
              <a:spcBef>
                <a:spcPts val="1200"/>
              </a:spcBef>
              <a:spcAft>
                <a:spcPts val="0"/>
              </a:spcAft>
              <a:buClr>
                <a:schemeClr val="tx1">
                  <a:lumMod val="95000"/>
                </a:schemeClr>
              </a:buClr>
              <a:buFont typeface="Wingdings" panose="05000000000000000000" pitchFamily="2" charset="2"/>
              <a:buChar char="§"/>
              <a:defRPr/>
            </a:pPr>
            <a:r>
              <a:rPr lang="en-US" altLang="en-US" sz="2800" dirty="0"/>
              <a:t>This is to commemorate the entry of Christ into Jerusalem when the people spread palm leaves in His path - Matthew 21:1-11; Mark 11:1-11</a:t>
            </a:r>
          </a:p>
          <a:p>
            <a:pPr lvl="1" eaLnBrk="1" fontAlgn="auto" hangingPunct="1">
              <a:spcBef>
                <a:spcPts val="0"/>
              </a:spcBef>
              <a:spcAft>
                <a:spcPts val="0"/>
              </a:spcAft>
              <a:buClr>
                <a:schemeClr val="tx1">
                  <a:lumMod val="95000"/>
                </a:schemeClr>
              </a:buClr>
              <a:buFont typeface="Wingdings" panose="05000000000000000000" pitchFamily="2" charset="2"/>
              <a:buChar char="§"/>
              <a:defRPr/>
            </a:pPr>
            <a:r>
              <a:rPr lang="en-US" altLang="en-US" sz="2600"/>
              <a:t>John 12:12-16</a:t>
            </a:r>
            <a:endParaRPr lang="en-US" altLang="en-US" sz="2600" dirty="0"/>
          </a:p>
          <a:p>
            <a:pPr eaLnBrk="1" fontAlgn="auto" hangingPunct="1">
              <a:spcBef>
                <a:spcPts val="1200"/>
              </a:spcBef>
              <a:spcAft>
                <a:spcPts val="0"/>
              </a:spcAft>
              <a:buClr>
                <a:schemeClr val="tx1">
                  <a:lumMod val="95000"/>
                </a:schemeClr>
              </a:buClr>
              <a:buFont typeface="Wingdings" panose="05000000000000000000" pitchFamily="2" charset="2"/>
              <a:buChar char="§"/>
              <a:defRPr/>
            </a:pPr>
            <a:r>
              <a:rPr lang="en-US" altLang="en-US" sz="2800" dirty="0"/>
              <a:t>This day is observed by a solemn march carrying palm branches, chanting, and hymns</a:t>
            </a:r>
          </a:p>
          <a:p>
            <a:pPr eaLnBrk="1" fontAlgn="auto" hangingPunct="1">
              <a:spcBef>
                <a:spcPts val="1200"/>
              </a:spcBef>
              <a:spcAft>
                <a:spcPts val="0"/>
              </a:spcAft>
              <a:buClr>
                <a:schemeClr val="tx1">
                  <a:lumMod val="95000"/>
                </a:schemeClr>
              </a:buClr>
              <a:buFont typeface="Wingdings" panose="05000000000000000000" pitchFamily="2" charset="2"/>
              <a:buChar char="§"/>
              <a:defRPr/>
            </a:pPr>
            <a:r>
              <a:rPr lang="en-US" altLang="en-US" sz="2800" dirty="0"/>
              <a:t>This practice began in the 4</a:t>
            </a:r>
            <a:r>
              <a:rPr lang="en-US" altLang="en-US" sz="2800" baseline="30000" dirty="0"/>
              <a:t>th</a:t>
            </a:r>
            <a:r>
              <a:rPr lang="en-US" altLang="en-US" sz="2800" dirty="0"/>
              <a:t> century</a:t>
            </a:r>
          </a:p>
        </p:txBody>
      </p:sp>
      <p:sp>
        <p:nvSpPr>
          <p:cNvPr id="9218" name="Slide Number Placeholder 5">
            <a:extLst>
              <a:ext uri="{FF2B5EF4-FFF2-40B4-BE49-F238E27FC236}">
                <a16:creationId xmlns:a16="http://schemas.microsoft.com/office/drawing/2014/main" id="{3EC3C9C5-70A2-1E5F-E09F-14AB48FC473A}"/>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79021D43-6295-404F-A9DD-08C8C0CDB4BF}" type="slidenum">
              <a:rPr lang="en-US" altLang="en-US" sz="1000"/>
              <a:pPr>
                <a:spcBef>
                  <a:spcPct val="0"/>
                </a:spcBef>
                <a:buClrTx/>
                <a:buFontTx/>
                <a:buNone/>
                <a:defRPr/>
              </a:pPr>
              <a:t>7</a:t>
            </a:fld>
            <a:endParaRPr lang="en-US" altLang="en-US" sz="100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463653B5-4166-F12A-16E1-6F411993583C}"/>
              </a:ext>
            </a:extLst>
          </p:cNvPr>
          <p:cNvSpPr>
            <a:spLocks noGrp="1" noChangeArrowheads="1"/>
          </p:cNvSpPr>
          <p:nvPr>
            <p:ph type="title"/>
          </p:nvPr>
        </p:nvSpPr>
        <p:spPr>
          <a:xfrm>
            <a:off x="22860" y="190500"/>
            <a:ext cx="9144000" cy="990600"/>
          </a:xfrm>
        </p:spPr>
        <p:txBody>
          <a:bodyPr/>
          <a:lstStyle/>
          <a:p>
            <a:pPr algn="ctr" eaLnBrk="1" fontAlgn="auto" hangingPunct="1">
              <a:spcAft>
                <a:spcPts val="0"/>
              </a:spcAft>
              <a:defRPr/>
            </a:pPr>
            <a:r>
              <a:rPr lang="en-US" altLang="en-US" b="1" dirty="0">
                <a:solidFill>
                  <a:schemeClr val="accent2"/>
                </a:solidFill>
              </a:rPr>
              <a:t>Easter Tradition – </a:t>
            </a:r>
            <a:r>
              <a:rPr lang="en-US" altLang="en-US" b="1" i="1" dirty="0"/>
              <a:t>Good Friday</a:t>
            </a:r>
          </a:p>
        </p:txBody>
      </p:sp>
      <p:sp>
        <p:nvSpPr>
          <p:cNvPr id="2" name="Rectangle 3">
            <a:extLst>
              <a:ext uri="{FF2B5EF4-FFF2-40B4-BE49-F238E27FC236}">
                <a16:creationId xmlns:a16="http://schemas.microsoft.com/office/drawing/2014/main" id="{A345C501-DE05-72D1-A496-656EEBAC4819}"/>
              </a:ext>
            </a:extLst>
          </p:cNvPr>
          <p:cNvSpPr>
            <a:spLocks noGrp="1" noChangeArrowheads="1"/>
          </p:cNvSpPr>
          <p:nvPr>
            <p:ph idx="1"/>
          </p:nvPr>
        </p:nvSpPr>
        <p:spPr>
          <a:xfrm>
            <a:off x="609600" y="1371600"/>
            <a:ext cx="8229600" cy="4800600"/>
          </a:xfrm>
        </p:spPr>
        <p:txBody>
          <a:bodyPr rtlCol="0">
            <a:normAutofit/>
          </a:bodyPr>
          <a:lstStyle/>
          <a:p>
            <a:pPr marL="0" indent="0" eaLnBrk="1" fontAlgn="auto" hangingPunct="1">
              <a:spcAft>
                <a:spcPts val="0"/>
              </a:spcAft>
              <a:buClr>
                <a:schemeClr val="accent1">
                  <a:lumMod val="75000"/>
                </a:schemeClr>
              </a:buClr>
              <a:buFont typeface="Wingdings" panose="05000000000000000000" pitchFamily="2" charset="2"/>
              <a:buNone/>
              <a:defRPr/>
            </a:pPr>
            <a:r>
              <a:rPr lang="en-US" altLang="en-US" sz="3600" b="1" dirty="0">
                <a:latin typeface="+mj-lt"/>
              </a:rPr>
              <a:t>Friday, April 7</a:t>
            </a:r>
            <a:r>
              <a:rPr lang="en-US" altLang="en-US" sz="3600" b="1" baseline="30000" dirty="0">
                <a:latin typeface="+mj-lt"/>
              </a:rPr>
              <a:t>th</a:t>
            </a:r>
            <a:r>
              <a:rPr lang="en-US" altLang="en-US" sz="3600" b="1" dirty="0">
                <a:latin typeface="+mj-lt"/>
              </a:rPr>
              <a:t>, 2023</a:t>
            </a:r>
          </a:p>
          <a:p>
            <a:pPr eaLnBrk="1" fontAlgn="auto" hangingPunct="1">
              <a:spcAft>
                <a:spcPts val="0"/>
              </a:spcAft>
              <a:buClr>
                <a:schemeClr val="tx1"/>
              </a:buClr>
              <a:buFont typeface="Wingdings" panose="05000000000000000000" pitchFamily="2" charset="2"/>
              <a:buChar char="§"/>
              <a:defRPr/>
            </a:pPr>
            <a:r>
              <a:rPr lang="en-US" altLang="en-US" dirty="0">
                <a:latin typeface="+mj-lt"/>
              </a:rPr>
              <a:t>This is supposed to commemorate the day Christ was crucified</a:t>
            </a:r>
          </a:p>
          <a:p>
            <a:pPr eaLnBrk="1" fontAlgn="auto" hangingPunct="1">
              <a:spcBef>
                <a:spcPts val="1200"/>
              </a:spcBef>
              <a:spcAft>
                <a:spcPts val="0"/>
              </a:spcAft>
              <a:buClr>
                <a:schemeClr val="tx1"/>
              </a:buClr>
              <a:buFont typeface="Wingdings" panose="05000000000000000000" pitchFamily="2" charset="2"/>
              <a:buChar char="§"/>
              <a:defRPr/>
            </a:pPr>
            <a:r>
              <a:rPr lang="en-US" altLang="en-US" dirty="0">
                <a:latin typeface="+mj-lt"/>
              </a:rPr>
              <a:t>The origin of this day is not known</a:t>
            </a:r>
          </a:p>
          <a:p>
            <a:pPr eaLnBrk="1" fontAlgn="auto" hangingPunct="1">
              <a:spcBef>
                <a:spcPts val="1200"/>
              </a:spcBef>
              <a:spcAft>
                <a:spcPts val="0"/>
              </a:spcAft>
              <a:buClr>
                <a:schemeClr val="tx1"/>
              </a:buClr>
              <a:buFont typeface="Wingdings" panose="05000000000000000000" pitchFamily="2" charset="2"/>
              <a:buChar char="§"/>
              <a:defRPr/>
            </a:pPr>
            <a:r>
              <a:rPr lang="en-US" altLang="en-US" dirty="0">
                <a:latin typeface="+mj-lt"/>
              </a:rPr>
              <a:t>On this day, the altar and the priests of the Catholic Church are dressed in black</a:t>
            </a:r>
          </a:p>
        </p:txBody>
      </p:sp>
      <p:sp>
        <p:nvSpPr>
          <p:cNvPr id="10242" name="Slide Number Placeholder 5">
            <a:extLst>
              <a:ext uri="{FF2B5EF4-FFF2-40B4-BE49-F238E27FC236}">
                <a16:creationId xmlns:a16="http://schemas.microsoft.com/office/drawing/2014/main" id="{83B8C428-3A04-7483-56A1-49FDEAFB0318}"/>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1276DC29-4DBC-416A-9A36-D4630C647B8E}" type="slidenum">
              <a:rPr lang="en-US" altLang="en-US" sz="1000"/>
              <a:pPr>
                <a:spcBef>
                  <a:spcPct val="0"/>
                </a:spcBef>
                <a:buClrTx/>
                <a:buFontTx/>
                <a:buNone/>
                <a:defRPr/>
              </a:pPr>
              <a:t>8</a:t>
            </a:fld>
            <a:endParaRPr lang="en-US" altLang="en-US" sz="100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5284F5CB-76C6-E9B2-B1E5-DE2BE0698821}"/>
              </a:ext>
            </a:extLst>
          </p:cNvPr>
          <p:cNvSpPr>
            <a:spLocks noGrp="1" noChangeArrowheads="1"/>
          </p:cNvSpPr>
          <p:nvPr>
            <p:ph type="title"/>
          </p:nvPr>
        </p:nvSpPr>
        <p:spPr>
          <a:xfrm>
            <a:off x="0" y="-9144"/>
            <a:ext cx="9144000" cy="1152144"/>
          </a:xfrm>
        </p:spPr>
        <p:txBody>
          <a:bodyPr/>
          <a:lstStyle/>
          <a:p>
            <a:pPr algn="ctr" eaLnBrk="1" fontAlgn="auto" hangingPunct="1">
              <a:spcAft>
                <a:spcPts val="0"/>
              </a:spcAft>
              <a:defRPr/>
            </a:pPr>
            <a:r>
              <a:rPr lang="en-US" altLang="en-US" b="1" dirty="0">
                <a:solidFill>
                  <a:schemeClr val="accent2"/>
                </a:solidFill>
                <a:effectLst>
                  <a:outerShdw blurRad="38100" dist="38100" dir="2700000" algn="tl">
                    <a:srgbClr val="000000">
                      <a:alpha val="43137"/>
                    </a:srgbClr>
                  </a:outerShdw>
                </a:effectLst>
              </a:rPr>
              <a:t>Easter Tradition – </a:t>
            </a:r>
            <a:r>
              <a:rPr lang="en-US" altLang="en-US" b="1" i="1" dirty="0"/>
              <a:t>Easter Sunday</a:t>
            </a:r>
          </a:p>
        </p:txBody>
      </p:sp>
      <p:sp>
        <p:nvSpPr>
          <p:cNvPr id="2" name="Rectangle 3">
            <a:extLst>
              <a:ext uri="{FF2B5EF4-FFF2-40B4-BE49-F238E27FC236}">
                <a16:creationId xmlns:a16="http://schemas.microsoft.com/office/drawing/2014/main" id="{EF9BEC75-3529-573C-6162-648A1951C98A}"/>
              </a:ext>
            </a:extLst>
          </p:cNvPr>
          <p:cNvSpPr>
            <a:spLocks noGrp="1" noChangeArrowheads="1"/>
          </p:cNvSpPr>
          <p:nvPr>
            <p:ph idx="1"/>
          </p:nvPr>
        </p:nvSpPr>
        <p:spPr>
          <a:xfrm>
            <a:off x="502920" y="1104900"/>
            <a:ext cx="8488680" cy="5753100"/>
          </a:xfrm>
        </p:spPr>
        <p:txBody>
          <a:bodyPr rtlCol="0">
            <a:normAutofit/>
          </a:bodyPr>
          <a:lstStyle/>
          <a:p>
            <a:pPr marL="0" indent="0" eaLnBrk="1" fontAlgn="auto" hangingPunct="1">
              <a:spcBef>
                <a:spcPts val="600"/>
              </a:spcBef>
              <a:spcAft>
                <a:spcPts val="0"/>
              </a:spcAft>
              <a:buClr>
                <a:schemeClr val="accent1">
                  <a:lumMod val="75000"/>
                </a:schemeClr>
              </a:buClr>
              <a:buNone/>
              <a:defRPr/>
            </a:pPr>
            <a:r>
              <a:rPr lang="en-US" altLang="en-US" b="1" dirty="0"/>
              <a:t>Marks the end of Lent and is supposedly the day Christ was raised from the dead</a:t>
            </a:r>
          </a:p>
          <a:p>
            <a:pPr eaLnBrk="1" fontAlgn="auto" hangingPunct="1">
              <a:lnSpc>
                <a:spcPct val="110000"/>
              </a:lnSpc>
              <a:spcBef>
                <a:spcPts val="0"/>
              </a:spcBef>
              <a:spcAft>
                <a:spcPts val="0"/>
              </a:spcAft>
              <a:buClr>
                <a:schemeClr val="tx1"/>
              </a:buClr>
              <a:buFont typeface="Wingdings" panose="05000000000000000000" pitchFamily="2" charset="2"/>
              <a:buChar char="§"/>
              <a:defRPr/>
            </a:pPr>
            <a:r>
              <a:rPr lang="en-US" altLang="en-US" sz="2800" dirty="0"/>
              <a:t>The actual day of observance can vary:	</a:t>
            </a:r>
          </a:p>
          <a:p>
            <a:pPr marL="548640" lvl="1" indent="-342900" eaLnBrk="1" fontAlgn="auto" hangingPunct="1">
              <a:spcBef>
                <a:spcPts val="0"/>
              </a:spcBef>
              <a:buClr>
                <a:schemeClr val="tx1"/>
              </a:buClr>
              <a:buFont typeface="Wingdings" panose="05000000000000000000" pitchFamily="2" charset="2"/>
              <a:buChar char="§"/>
              <a:defRPr/>
            </a:pPr>
            <a:r>
              <a:rPr lang="en-US" altLang="en-US" sz="2600" dirty="0"/>
              <a:t>2018, April 1</a:t>
            </a:r>
            <a:r>
              <a:rPr lang="en-US" altLang="en-US" sz="2600" baseline="30000" dirty="0"/>
              <a:t>st</a:t>
            </a:r>
            <a:r>
              <a:rPr lang="en-US" altLang="en-US" sz="2600" dirty="0"/>
              <a:t>  - 2019, April 21</a:t>
            </a:r>
            <a:r>
              <a:rPr lang="en-US" altLang="en-US" sz="2600" baseline="30000" dirty="0"/>
              <a:t>st </a:t>
            </a:r>
            <a:r>
              <a:rPr lang="en-US" altLang="en-US" sz="2600" dirty="0"/>
              <a:t> -</a:t>
            </a:r>
            <a:r>
              <a:rPr lang="en-US" altLang="en-US" sz="2600" b="1" dirty="0"/>
              <a:t> </a:t>
            </a:r>
            <a:r>
              <a:rPr lang="en-US" altLang="en-US" sz="2600" dirty="0"/>
              <a:t>2020, April 12</a:t>
            </a:r>
            <a:r>
              <a:rPr lang="en-US" altLang="en-US" sz="2600" baseline="30000" dirty="0"/>
              <a:t>th</a:t>
            </a:r>
            <a:endParaRPr lang="en-US" altLang="en-US" sz="2600" dirty="0"/>
          </a:p>
          <a:p>
            <a:pPr marL="548640" lvl="1" indent="-342900" eaLnBrk="1" fontAlgn="auto" hangingPunct="1">
              <a:spcBef>
                <a:spcPts val="0"/>
              </a:spcBef>
              <a:buClr>
                <a:schemeClr val="tx1"/>
              </a:buClr>
              <a:buFont typeface="Wingdings" panose="05000000000000000000" pitchFamily="2" charset="2"/>
              <a:buChar char="§"/>
              <a:defRPr/>
            </a:pPr>
            <a:r>
              <a:rPr lang="en-US" altLang="en-US" sz="2600" dirty="0"/>
              <a:t>2021, April 4</a:t>
            </a:r>
            <a:r>
              <a:rPr lang="en-US" altLang="en-US" sz="2600" baseline="30000" dirty="0"/>
              <a:t>th</a:t>
            </a:r>
            <a:r>
              <a:rPr lang="en-US" altLang="en-US" sz="2600" dirty="0"/>
              <a:t>  -</a:t>
            </a:r>
            <a:r>
              <a:rPr lang="en-US" altLang="en-US" sz="2600" b="1" dirty="0"/>
              <a:t> </a:t>
            </a:r>
            <a:r>
              <a:rPr lang="en-US" altLang="en-US" sz="2600" dirty="0"/>
              <a:t>2022, April 17</a:t>
            </a:r>
            <a:r>
              <a:rPr lang="en-US" altLang="en-US" sz="2600" baseline="30000" dirty="0"/>
              <a:t>th</a:t>
            </a:r>
            <a:r>
              <a:rPr lang="en-US" altLang="en-US" sz="2600" dirty="0"/>
              <a:t> -</a:t>
            </a:r>
            <a:r>
              <a:rPr lang="en-US" altLang="en-US" sz="2600" b="1" dirty="0"/>
              <a:t> </a:t>
            </a:r>
            <a:r>
              <a:rPr lang="en-US" altLang="en-US" sz="2600" b="1" dirty="0">
                <a:solidFill>
                  <a:schemeClr val="tx2"/>
                </a:solidFill>
              </a:rPr>
              <a:t>2023, April 9</a:t>
            </a:r>
            <a:r>
              <a:rPr lang="en-US" altLang="en-US" sz="2600" b="1" baseline="30000" dirty="0">
                <a:solidFill>
                  <a:schemeClr val="tx2"/>
                </a:solidFill>
              </a:rPr>
              <a:t>th</a:t>
            </a:r>
            <a:endParaRPr lang="en-US" altLang="en-US" sz="2600" b="1" i="1" dirty="0">
              <a:solidFill>
                <a:schemeClr val="tx2"/>
              </a:solidFill>
            </a:endParaRPr>
          </a:p>
          <a:p>
            <a:pPr marL="548640" lvl="1" indent="-342900" eaLnBrk="1" fontAlgn="auto" hangingPunct="1">
              <a:spcBef>
                <a:spcPts val="600"/>
              </a:spcBef>
              <a:buClr>
                <a:schemeClr val="tx1"/>
              </a:buClr>
              <a:buFont typeface="Wingdings" panose="05000000000000000000" pitchFamily="2" charset="2"/>
              <a:buChar char="§"/>
              <a:defRPr/>
            </a:pPr>
            <a:r>
              <a:rPr lang="en-US" altLang="en-US" sz="2600" dirty="0"/>
              <a:t>Easter can be from March 22 to April 25</a:t>
            </a:r>
          </a:p>
          <a:p>
            <a:pPr marL="548640" lvl="1" indent="-342900" eaLnBrk="1" fontAlgn="auto" hangingPunct="1">
              <a:buClr>
                <a:schemeClr val="tx1"/>
              </a:buClr>
              <a:buFont typeface="Wingdings" panose="05000000000000000000" pitchFamily="2" charset="2"/>
              <a:buChar char="§"/>
              <a:defRPr/>
            </a:pPr>
            <a:r>
              <a:rPr lang="en-US" altLang="en-US" sz="2600" dirty="0"/>
              <a:t>In 325 A.D. the council of Nicaea proclaimed Easter should be the </a:t>
            </a:r>
            <a:r>
              <a:rPr lang="en-US" altLang="en-US" sz="2600" u="sng" dirty="0"/>
              <a:t>first Sunday after first full moon after the vernal or spring equinox</a:t>
            </a:r>
            <a:r>
              <a:rPr lang="en-US" altLang="en-US" sz="2600" dirty="0"/>
              <a:t> (March 20, 2023)</a:t>
            </a:r>
          </a:p>
          <a:p>
            <a:pPr eaLnBrk="1" fontAlgn="auto" hangingPunct="1">
              <a:spcAft>
                <a:spcPts val="0"/>
              </a:spcAft>
              <a:buClr>
                <a:schemeClr val="tx1"/>
              </a:buClr>
              <a:buFont typeface="Wingdings" panose="05000000000000000000" pitchFamily="2" charset="2"/>
              <a:buChar char="§"/>
              <a:defRPr/>
            </a:pPr>
            <a:r>
              <a:rPr lang="en-US" altLang="en-US" sz="2800" dirty="0"/>
              <a:t>The Chaldeans and Egyptians observed a Spring festival honoring the goddess of Spring and Light </a:t>
            </a:r>
          </a:p>
        </p:txBody>
      </p:sp>
      <p:sp>
        <p:nvSpPr>
          <p:cNvPr id="11266" name="Slide Number Placeholder 5">
            <a:extLst>
              <a:ext uri="{FF2B5EF4-FFF2-40B4-BE49-F238E27FC236}">
                <a16:creationId xmlns:a16="http://schemas.microsoft.com/office/drawing/2014/main" id="{FF5164CD-24DE-922D-E63D-4070BB88339A}"/>
              </a:ext>
            </a:extLst>
          </p:cNvPr>
          <p:cNvSpPr>
            <a:spLocks noGrp="1"/>
          </p:cNvSpPr>
          <p:nvPr>
            <p:ph type="sldNum" sz="quarter" idx="12"/>
          </p:nvPr>
        </p:nvSpPr>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fld id="{F8DB6791-C3BB-472A-9EBF-C8D4BD1AFB63}" type="slidenum">
              <a:rPr lang="en-US" altLang="en-US" sz="1000"/>
              <a:pPr>
                <a:spcBef>
                  <a:spcPct val="0"/>
                </a:spcBef>
                <a:buClrTx/>
                <a:buFontTx/>
                <a:buNone/>
                <a:defRPr/>
              </a:pPr>
              <a:t>9</a:t>
            </a:fld>
            <a:endParaRPr lang="en-US" altLang="en-US" sz="100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5481</Words>
  <Application>Microsoft Office PowerPoint</Application>
  <PresentationFormat>On-screen Show (4:3)</PresentationFormat>
  <Paragraphs>190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Candara</vt:lpstr>
      <vt:lpstr>Times New Roman</vt:lpstr>
      <vt:lpstr>Wingdings</vt:lpstr>
      <vt:lpstr>Default Design</vt:lpstr>
      <vt:lpstr>The Truth About Easter Sunday</vt:lpstr>
      <vt:lpstr>Matthew 21:23-29</vt:lpstr>
      <vt:lpstr>PowerPoint Presentation</vt:lpstr>
      <vt:lpstr>The Easter Tradition</vt:lpstr>
      <vt:lpstr>Easter Tradition - Lent</vt:lpstr>
      <vt:lpstr>Easter Tradition – Ash Wednesday</vt:lpstr>
      <vt:lpstr>Easter Tradition – Palm Sunday</vt:lpstr>
      <vt:lpstr>Easter Tradition – Good Friday</vt:lpstr>
      <vt:lpstr>Easter Tradition – Easter Sunday</vt:lpstr>
      <vt:lpstr>Why We Don’t Observe Easter?</vt:lpstr>
      <vt:lpstr>THESE ARE NOT THE SAME!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Tommy McClure</cp:lastModifiedBy>
  <cp:revision>100</cp:revision>
  <cp:lastPrinted>2023-04-09T01:56:12Z</cp:lastPrinted>
  <dcterms:created xsi:type="dcterms:W3CDTF">2003-04-16T17:45:02Z</dcterms:created>
  <dcterms:modified xsi:type="dcterms:W3CDTF">2023-04-10T15:53:07Z</dcterms:modified>
</cp:coreProperties>
</file>