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4"/>
  </p:sldMasterIdLst>
  <p:notesMasterIdLst>
    <p:notesMasterId r:id="rId16"/>
  </p:notesMasterIdLst>
  <p:handoutMasterIdLst>
    <p:handoutMasterId r:id="rId17"/>
  </p:handoutMasterIdLst>
  <p:sldIdLst>
    <p:sldId id="264" r:id="rId5"/>
    <p:sldId id="265" r:id="rId6"/>
    <p:sldId id="266" r:id="rId7"/>
    <p:sldId id="267" r:id="rId8"/>
    <p:sldId id="381" r:id="rId9"/>
    <p:sldId id="382" r:id="rId10"/>
    <p:sldId id="383" r:id="rId11"/>
    <p:sldId id="384" r:id="rId12"/>
    <p:sldId id="271" r:id="rId13"/>
    <p:sldId id="270" r:id="rId14"/>
    <p:sldId id="380"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77347" autoAdjust="0"/>
  </p:normalViewPr>
  <p:slideViewPr>
    <p:cSldViewPr snapToGrid="0">
      <p:cViewPr varScale="1">
        <p:scale>
          <a:sx n="83" d="100"/>
          <a:sy n="83" d="100"/>
        </p:scale>
        <p:origin x="2382" y="78"/>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8" d="100"/>
          <a:sy n="78" d="100"/>
        </p:scale>
        <p:origin x="393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05DF381C-CC29-408F-8788-A19894AE7DDB}"/>
    <pc:docChg chg="undo custSel addSld delSld modSld sldOrd">
      <pc:chgData name="Tommy McClure" userId="5f57beb918c8a44c" providerId="LiveId" clId="{05DF381C-CC29-408F-8788-A19894AE7DDB}" dt="2023-04-03T00:21:11.091" v="6574" actId="14100"/>
      <pc:docMkLst>
        <pc:docMk/>
      </pc:docMkLst>
      <pc:sldChg chg="delSp modSp mod delAnim modAnim modNotesTx">
        <pc:chgData name="Tommy McClure" userId="5f57beb918c8a44c" providerId="LiveId" clId="{05DF381C-CC29-408F-8788-A19894AE7DDB}" dt="2023-04-02T23:15:35.671" v="5950" actId="6549"/>
        <pc:sldMkLst>
          <pc:docMk/>
          <pc:sldMk cId="3550316025" sldId="264"/>
        </pc:sldMkLst>
        <pc:spChg chg="mod">
          <ac:chgData name="Tommy McClure" userId="5f57beb918c8a44c" providerId="LiveId" clId="{05DF381C-CC29-408F-8788-A19894AE7DDB}" dt="2023-04-01T17:25:55.894" v="51" actId="1076"/>
          <ac:spMkLst>
            <pc:docMk/>
            <pc:sldMk cId="3550316025" sldId="264"/>
            <ac:spMk id="2" creationId="{50BAEEE6-69AA-4811-8D2B-F84F74D46B57}"/>
          </ac:spMkLst>
        </pc:spChg>
        <pc:spChg chg="del mod">
          <ac:chgData name="Tommy McClure" userId="5f57beb918c8a44c" providerId="LiveId" clId="{05DF381C-CC29-408F-8788-A19894AE7DDB}" dt="2023-04-01T20:38:22.459" v="3793" actId="478"/>
          <ac:spMkLst>
            <pc:docMk/>
            <pc:sldMk cId="3550316025" sldId="264"/>
            <ac:spMk id="3" creationId="{7721F547-2086-4D47-BB8F-44FA940064BE}"/>
          </ac:spMkLst>
        </pc:spChg>
        <pc:spChg chg="del">
          <ac:chgData name="Tommy McClure" userId="5f57beb918c8a44c" providerId="LiveId" clId="{05DF381C-CC29-408F-8788-A19894AE7DDB}" dt="2023-04-01T20:38:15.400" v="3791" actId="478"/>
          <ac:spMkLst>
            <pc:docMk/>
            <pc:sldMk cId="3550316025" sldId="264"/>
            <ac:spMk id="4" creationId="{4DC32119-D20B-23FE-2B27-B596D34FCC9D}"/>
          </ac:spMkLst>
        </pc:spChg>
        <pc:spChg chg="del">
          <ac:chgData name="Tommy McClure" userId="5f57beb918c8a44c" providerId="LiveId" clId="{05DF381C-CC29-408F-8788-A19894AE7DDB}" dt="2023-04-01T20:38:18.508" v="3792" actId="478"/>
          <ac:spMkLst>
            <pc:docMk/>
            <pc:sldMk cId="3550316025" sldId="264"/>
            <ac:spMk id="5" creationId="{450DDACF-2D5F-BFBF-1684-DB3E337C27F3}"/>
          </ac:spMkLst>
        </pc:spChg>
      </pc:sldChg>
      <pc:sldChg chg="modSp mod modAnim modNotes modNotesTx">
        <pc:chgData name="Tommy McClure" userId="5f57beb918c8a44c" providerId="LiveId" clId="{05DF381C-CC29-408F-8788-A19894AE7DDB}" dt="2023-04-03T00:18:41.648" v="6567" actId="14100"/>
        <pc:sldMkLst>
          <pc:docMk/>
          <pc:sldMk cId="1317028953" sldId="265"/>
        </pc:sldMkLst>
        <pc:spChg chg="mod">
          <ac:chgData name="Tommy McClure" userId="5f57beb918c8a44c" providerId="LiveId" clId="{05DF381C-CC29-408F-8788-A19894AE7DDB}" dt="2023-04-02T23:17:33.469" v="5956" actId="20577"/>
          <ac:spMkLst>
            <pc:docMk/>
            <pc:sldMk cId="1317028953" sldId="265"/>
            <ac:spMk id="6" creationId="{3AD31D4B-7EF7-7E49-B31C-6EF00128998D}"/>
          </ac:spMkLst>
        </pc:spChg>
      </pc:sldChg>
      <pc:sldChg chg="addSp delSp modSp mod setBg modAnim modNotes modNotesTx">
        <pc:chgData name="Tommy McClure" userId="5f57beb918c8a44c" providerId="LiveId" clId="{05DF381C-CC29-408F-8788-A19894AE7DDB}" dt="2023-04-03T00:21:11.091" v="6574" actId="14100"/>
        <pc:sldMkLst>
          <pc:docMk/>
          <pc:sldMk cId="131540117" sldId="266"/>
        </pc:sldMkLst>
        <pc:spChg chg="mod">
          <ac:chgData name="Tommy McClure" userId="5f57beb918c8a44c" providerId="LiveId" clId="{05DF381C-CC29-408F-8788-A19894AE7DDB}" dt="2023-04-01T17:57:28.407" v="760" actId="26606"/>
          <ac:spMkLst>
            <pc:docMk/>
            <pc:sldMk cId="131540117" sldId="266"/>
            <ac:spMk id="2" creationId="{9DD460C5-A80F-35C2-0402-D9717F0CCD3C}"/>
          </ac:spMkLst>
        </pc:spChg>
        <pc:spChg chg="mod">
          <ac:chgData name="Tommy McClure" userId="5f57beb918c8a44c" providerId="LiveId" clId="{05DF381C-CC29-408F-8788-A19894AE7DDB}" dt="2023-04-01T18:03:05.615" v="804" actId="20577"/>
          <ac:spMkLst>
            <pc:docMk/>
            <pc:sldMk cId="131540117" sldId="266"/>
            <ac:spMk id="3" creationId="{9EAA1421-B8DE-C6FC-1DE8-80415A2603C9}"/>
          </ac:spMkLst>
        </pc:spChg>
        <pc:spChg chg="add del">
          <ac:chgData name="Tommy McClure" userId="5f57beb918c8a44c" providerId="LiveId" clId="{05DF381C-CC29-408F-8788-A19894AE7DDB}" dt="2023-04-01T17:57:28.407" v="760" actId="26606"/>
          <ac:spMkLst>
            <pc:docMk/>
            <pc:sldMk cId="131540117" sldId="266"/>
            <ac:spMk id="8" creationId="{C162DF2A-64D1-4AA9-BA42-8A4063EADE09}"/>
          </ac:spMkLst>
        </pc:spChg>
        <pc:spChg chg="add del">
          <ac:chgData name="Tommy McClure" userId="5f57beb918c8a44c" providerId="LiveId" clId="{05DF381C-CC29-408F-8788-A19894AE7DDB}" dt="2023-04-01T17:56:51.098" v="754" actId="26606"/>
          <ac:spMkLst>
            <pc:docMk/>
            <pc:sldMk cId="131540117" sldId="266"/>
            <ac:spMk id="9" creationId="{17115F77-2FAE-4CA7-9A7F-10D5F2C8F831}"/>
          </ac:spMkLst>
        </pc:spChg>
        <pc:spChg chg="add del">
          <ac:chgData name="Tommy McClure" userId="5f57beb918c8a44c" providerId="LiveId" clId="{05DF381C-CC29-408F-8788-A19894AE7DDB}" dt="2023-04-01T17:56:59.287" v="758" actId="26606"/>
          <ac:spMkLst>
            <pc:docMk/>
            <pc:sldMk cId="131540117" sldId="266"/>
            <ac:spMk id="10" creationId="{DB8424AB-D56B-4256-866A-5B54DE93C20F}"/>
          </ac:spMkLst>
        </pc:spChg>
        <pc:spChg chg="add del">
          <ac:chgData name="Tommy McClure" userId="5f57beb918c8a44c" providerId="LiveId" clId="{05DF381C-CC29-408F-8788-A19894AE7DDB}" dt="2023-04-01T17:56:51.098" v="754" actId="26606"/>
          <ac:spMkLst>
            <pc:docMk/>
            <pc:sldMk cId="131540117" sldId="266"/>
            <ac:spMk id="11" creationId="{5CD4C046-A04C-46CC-AFA3-6B0621F628C8}"/>
          </ac:spMkLst>
        </pc:spChg>
        <pc:spChg chg="add del">
          <ac:chgData name="Tommy McClure" userId="5f57beb918c8a44c" providerId="LiveId" clId="{05DF381C-CC29-408F-8788-A19894AE7DDB}" dt="2023-04-01T17:56:59.287" v="758" actId="26606"/>
          <ac:spMkLst>
            <pc:docMk/>
            <pc:sldMk cId="131540117" sldId="266"/>
            <ac:spMk id="12" creationId="{FC999C28-AD33-4EB7-A5F1-C06D10A5FDF7}"/>
          </ac:spMkLst>
        </pc:spChg>
        <pc:spChg chg="add del">
          <ac:chgData name="Tommy McClure" userId="5f57beb918c8a44c" providerId="LiveId" clId="{05DF381C-CC29-408F-8788-A19894AE7DDB}" dt="2023-04-01T17:56:51.098" v="754" actId="26606"/>
          <ac:spMkLst>
            <pc:docMk/>
            <pc:sldMk cId="131540117" sldId="266"/>
            <ac:spMk id="13" creationId="{FE8A7A51-D656-47F0-BF06-7DEC0FA09BD6}"/>
          </ac:spMkLst>
        </pc:spChg>
        <pc:spChg chg="add del">
          <ac:chgData name="Tommy McClure" userId="5f57beb918c8a44c" providerId="LiveId" clId="{05DF381C-CC29-408F-8788-A19894AE7DDB}" dt="2023-04-01T17:56:59.287" v="758" actId="26606"/>
          <ac:spMkLst>
            <pc:docMk/>
            <pc:sldMk cId="131540117" sldId="266"/>
            <ac:spMk id="14" creationId="{07CBBDD0-4420-4A50-96AB-392F9B97CF03}"/>
          </ac:spMkLst>
        </pc:spChg>
        <pc:spChg chg="add del">
          <ac:chgData name="Tommy McClure" userId="5f57beb918c8a44c" providerId="LiveId" clId="{05DF381C-CC29-408F-8788-A19894AE7DDB}" dt="2023-04-01T17:56:51.098" v="754" actId="26606"/>
          <ac:spMkLst>
            <pc:docMk/>
            <pc:sldMk cId="131540117" sldId="266"/>
            <ac:spMk id="15" creationId="{C0F7D017-358C-4536-980E-7C6B97AE6C1F}"/>
          </ac:spMkLst>
        </pc:spChg>
        <pc:spChg chg="add del">
          <ac:chgData name="Tommy McClure" userId="5f57beb918c8a44c" providerId="LiveId" clId="{05DF381C-CC29-408F-8788-A19894AE7DDB}" dt="2023-04-01T17:56:59.287" v="758" actId="26606"/>
          <ac:spMkLst>
            <pc:docMk/>
            <pc:sldMk cId="131540117" sldId="266"/>
            <ac:spMk id="16" creationId="{465BA403-54B9-4A0B-BC79-028C495C038E}"/>
          </ac:spMkLst>
        </pc:spChg>
        <pc:spChg chg="add del">
          <ac:chgData name="Tommy McClure" userId="5f57beb918c8a44c" providerId="LiveId" clId="{05DF381C-CC29-408F-8788-A19894AE7DDB}" dt="2023-04-01T17:56:51.098" v="754" actId="26606"/>
          <ac:spMkLst>
            <pc:docMk/>
            <pc:sldMk cId="131540117" sldId="266"/>
            <ac:spMk id="17" creationId="{03D524A5-0026-48B3-A857-8AE02CEC0D25}"/>
          </ac:spMkLst>
        </pc:spChg>
        <pc:spChg chg="add del">
          <ac:chgData name="Tommy McClure" userId="5f57beb918c8a44c" providerId="LiveId" clId="{05DF381C-CC29-408F-8788-A19894AE7DDB}" dt="2023-04-01T17:56:59.287" v="758" actId="26606"/>
          <ac:spMkLst>
            <pc:docMk/>
            <pc:sldMk cId="131540117" sldId="266"/>
            <ac:spMk id="18" creationId="{DC8C6883-513A-4FE8-8B55-7AA2A13A9BB9}"/>
          </ac:spMkLst>
        </pc:spChg>
        <pc:spChg chg="add del">
          <ac:chgData name="Tommy McClure" userId="5f57beb918c8a44c" providerId="LiveId" clId="{05DF381C-CC29-408F-8788-A19894AE7DDB}" dt="2023-04-01T17:56:55.287" v="756" actId="26606"/>
          <ac:spMkLst>
            <pc:docMk/>
            <pc:sldMk cId="131540117" sldId="266"/>
            <ac:spMk id="19" creationId="{17115F77-2FAE-4CA7-9A7F-10D5F2C8F831}"/>
          </ac:spMkLst>
        </pc:spChg>
        <pc:spChg chg="add del">
          <ac:chgData name="Tommy McClure" userId="5f57beb918c8a44c" providerId="LiveId" clId="{05DF381C-CC29-408F-8788-A19894AE7DDB}" dt="2023-04-01T17:56:55.287" v="756" actId="26606"/>
          <ac:spMkLst>
            <pc:docMk/>
            <pc:sldMk cId="131540117" sldId="266"/>
            <ac:spMk id="20" creationId="{5CD4C046-A04C-46CC-AFA3-6B0621F628C8}"/>
          </ac:spMkLst>
        </pc:spChg>
        <pc:spChg chg="add del">
          <ac:chgData name="Tommy McClure" userId="5f57beb918c8a44c" providerId="LiveId" clId="{05DF381C-CC29-408F-8788-A19894AE7DDB}" dt="2023-04-01T17:56:55.287" v="756" actId="26606"/>
          <ac:spMkLst>
            <pc:docMk/>
            <pc:sldMk cId="131540117" sldId="266"/>
            <ac:spMk id="21" creationId="{25D5C296-F4B1-4AE5-8EEB-9FEB7ED17780}"/>
          </ac:spMkLst>
        </pc:spChg>
        <pc:spChg chg="add del">
          <ac:chgData name="Tommy McClure" userId="5f57beb918c8a44c" providerId="LiveId" clId="{05DF381C-CC29-408F-8788-A19894AE7DDB}" dt="2023-04-01T17:56:55.287" v="756" actId="26606"/>
          <ac:spMkLst>
            <pc:docMk/>
            <pc:sldMk cId="131540117" sldId="266"/>
            <ac:spMk id="23" creationId="{9C1ACE66-194D-48C4-A14A-6933B35283F6}"/>
          </ac:spMkLst>
        </pc:spChg>
        <pc:spChg chg="add del">
          <ac:chgData name="Tommy McClure" userId="5f57beb918c8a44c" providerId="LiveId" clId="{05DF381C-CC29-408F-8788-A19894AE7DDB}" dt="2023-04-01T17:56:55.287" v="756" actId="26606"/>
          <ac:spMkLst>
            <pc:docMk/>
            <pc:sldMk cId="131540117" sldId="266"/>
            <ac:spMk id="24" creationId="{025B886A-7ED1-4B77-819B-76ACBEFB07D0}"/>
          </ac:spMkLst>
        </pc:spChg>
        <pc:spChg chg="add del">
          <ac:chgData name="Tommy McClure" userId="5f57beb918c8a44c" providerId="LiveId" clId="{05DF381C-CC29-408F-8788-A19894AE7DDB}" dt="2023-04-01T17:57:28.407" v="760" actId="26606"/>
          <ac:spMkLst>
            <pc:docMk/>
            <pc:sldMk cId="131540117" sldId="266"/>
            <ac:spMk id="25" creationId="{5D7C1373-63AF-4A75-909E-990E05356670}"/>
          </ac:spMkLst>
        </pc:spChg>
        <pc:spChg chg="add del">
          <ac:chgData name="Tommy McClure" userId="5f57beb918c8a44c" providerId="LiveId" clId="{05DF381C-CC29-408F-8788-A19894AE7DDB}" dt="2023-04-01T17:57:28.407" v="760" actId="26606"/>
          <ac:spMkLst>
            <pc:docMk/>
            <pc:sldMk cId="131540117" sldId="266"/>
            <ac:spMk id="26" creationId="{5BDAAE7A-177F-4691-8F07-36CBBA6113AB}"/>
          </ac:spMkLst>
        </pc:spChg>
        <pc:spChg chg="add del">
          <ac:chgData name="Tommy McClure" userId="5f57beb918c8a44c" providerId="LiveId" clId="{05DF381C-CC29-408F-8788-A19894AE7DDB}" dt="2023-04-01T17:57:28.407" v="760" actId="26606"/>
          <ac:spMkLst>
            <pc:docMk/>
            <pc:sldMk cId="131540117" sldId="266"/>
            <ac:spMk id="27" creationId="{5BF82D1D-28BC-4216-A1EA-F7D9C6D1AA82}"/>
          </ac:spMkLst>
        </pc:spChg>
        <pc:spChg chg="add del">
          <ac:chgData name="Tommy McClure" userId="5f57beb918c8a44c" providerId="LiveId" clId="{05DF381C-CC29-408F-8788-A19894AE7DDB}" dt="2023-04-01T17:57:28.407" v="760" actId="26606"/>
          <ac:spMkLst>
            <pc:docMk/>
            <pc:sldMk cId="131540117" sldId="266"/>
            <ac:spMk id="28" creationId="{60A1DC48-C242-4442-822C-570436B809FC}"/>
          </ac:spMkLst>
        </pc:spChg>
        <pc:picChg chg="add del">
          <ac:chgData name="Tommy McClure" userId="5f57beb918c8a44c" providerId="LiveId" clId="{05DF381C-CC29-408F-8788-A19894AE7DDB}" dt="2023-04-01T17:56:51.098" v="754" actId="26606"/>
          <ac:picMkLst>
            <pc:docMk/>
            <pc:sldMk cId="131540117" sldId="266"/>
            <ac:picMk id="5" creationId="{4EAB4121-65F4-BE3A-A7AD-FAF51D684F54}"/>
          </ac:picMkLst>
        </pc:picChg>
        <pc:picChg chg="add del">
          <ac:chgData name="Tommy McClure" userId="5f57beb918c8a44c" providerId="LiveId" clId="{05DF381C-CC29-408F-8788-A19894AE7DDB}" dt="2023-04-01T17:56:59.287" v="758" actId="26606"/>
          <ac:picMkLst>
            <pc:docMk/>
            <pc:sldMk cId="131540117" sldId="266"/>
            <ac:picMk id="7" creationId="{C90AB884-0262-EA1B-9A1E-5EB58CCD6F33}"/>
          </ac:picMkLst>
        </pc:picChg>
        <pc:picChg chg="add del">
          <ac:chgData name="Tommy McClure" userId="5f57beb918c8a44c" providerId="LiveId" clId="{05DF381C-CC29-408F-8788-A19894AE7DDB}" dt="2023-04-01T17:56:55.287" v="756" actId="26606"/>
          <ac:picMkLst>
            <pc:docMk/>
            <pc:sldMk cId="131540117" sldId="266"/>
            <ac:picMk id="22" creationId="{1FC8E70A-590E-9C43-95B0-DE36A17EF142}"/>
          </ac:picMkLst>
        </pc:picChg>
      </pc:sldChg>
      <pc:sldChg chg="addSp delSp modSp mod modAnim modNotes modNotesTx">
        <pc:chgData name="Tommy McClure" userId="5f57beb918c8a44c" providerId="LiveId" clId="{05DF381C-CC29-408F-8788-A19894AE7DDB}" dt="2023-04-03T00:18:07.484" v="6562" actId="113"/>
        <pc:sldMkLst>
          <pc:docMk/>
          <pc:sldMk cId="105102265" sldId="267"/>
        </pc:sldMkLst>
        <pc:spChg chg="mod">
          <ac:chgData name="Tommy McClure" userId="5f57beb918c8a44c" providerId="LiveId" clId="{05DF381C-CC29-408F-8788-A19894AE7DDB}" dt="2023-04-01T20:54:51.016" v="4285" actId="1076"/>
          <ac:spMkLst>
            <pc:docMk/>
            <pc:sldMk cId="105102265" sldId="267"/>
            <ac:spMk id="2" creationId="{9DD460C5-A80F-35C2-0402-D9717F0CCD3C}"/>
          </ac:spMkLst>
        </pc:spChg>
        <pc:spChg chg="mod">
          <ac:chgData name="Tommy McClure" userId="5f57beb918c8a44c" providerId="LiveId" clId="{05DF381C-CC29-408F-8788-A19894AE7DDB}" dt="2023-04-02T23:42:26.188" v="6182" actId="20577"/>
          <ac:spMkLst>
            <pc:docMk/>
            <pc:sldMk cId="105102265" sldId="267"/>
            <ac:spMk id="3" creationId="{9EAA1421-B8DE-C6FC-1DE8-80415A2603C9}"/>
          </ac:spMkLst>
        </pc:spChg>
        <pc:spChg chg="add mod">
          <ac:chgData name="Tommy McClure" userId="5f57beb918c8a44c" providerId="LiveId" clId="{05DF381C-CC29-408F-8788-A19894AE7DDB}" dt="2023-04-01T18:59:22.142" v="1603" actId="1076"/>
          <ac:spMkLst>
            <pc:docMk/>
            <pc:sldMk cId="105102265" sldId="267"/>
            <ac:spMk id="4" creationId="{8C96E532-A81E-BF51-5675-A016B46E83EF}"/>
          </ac:spMkLst>
        </pc:spChg>
        <pc:spChg chg="add del">
          <ac:chgData name="Tommy McClure" userId="5f57beb918c8a44c" providerId="LiveId" clId="{05DF381C-CC29-408F-8788-A19894AE7DDB}" dt="2023-04-01T17:57:47.126" v="763" actId="26606"/>
          <ac:spMkLst>
            <pc:docMk/>
            <pc:sldMk cId="105102265" sldId="267"/>
            <ac:spMk id="8" creationId="{64D545DB-8A58-4FDC-8FF8-F99D917C37C2}"/>
          </ac:spMkLst>
        </pc:spChg>
        <pc:spChg chg="add del">
          <ac:chgData name="Tommy McClure" userId="5f57beb918c8a44c" providerId="LiveId" clId="{05DF381C-CC29-408F-8788-A19894AE7DDB}" dt="2023-04-01T17:57:47.126" v="763" actId="26606"/>
          <ac:spMkLst>
            <pc:docMk/>
            <pc:sldMk cId="105102265" sldId="267"/>
            <ac:spMk id="10" creationId="{53F02532-0429-47BE-B7D5-89B31C0C803A}"/>
          </ac:spMkLst>
        </pc:spChg>
        <pc:spChg chg="add del">
          <ac:chgData name="Tommy McClure" userId="5f57beb918c8a44c" providerId="LiveId" clId="{05DF381C-CC29-408F-8788-A19894AE7DDB}" dt="2023-04-01T17:57:47.126" v="763" actId="26606"/>
          <ac:spMkLst>
            <pc:docMk/>
            <pc:sldMk cId="105102265" sldId="267"/>
            <ac:spMk id="12" creationId="{E3401C9A-B20D-42B0-B7C0-0E4D1CE5857D}"/>
          </ac:spMkLst>
        </pc:spChg>
        <pc:spChg chg="add del">
          <ac:chgData name="Tommy McClure" userId="5f57beb918c8a44c" providerId="LiveId" clId="{05DF381C-CC29-408F-8788-A19894AE7DDB}" dt="2023-04-01T17:57:47.110" v="762" actId="26606"/>
          <ac:spMkLst>
            <pc:docMk/>
            <pc:sldMk cId="105102265" sldId="267"/>
            <ac:spMk id="17" creationId="{29DC5A77-10C9-4ECF-B7EB-8D917F36A9EE}"/>
          </ac:spMkLst>
        </pc:spChg>
        <pc:spChg chg="add del">
          <ac:chgData name="Tommy McClure" userId="5f57beb918c8a44c" providerId="LiveId" clId="{05DF381C-CC29-408F-8788-A19894AE7DDB}" dt="2023-04-01T17:57:47.110" v="762" actId="26606"/>
          <ac:spMkLst>
            <pc:docMk/>
            <pc:sldMk cId="105102265" sldId="267"/>
            <ac:spMk id="19" creationId="{2FFE28B5-FB16-49A9-B851-3C35FAC0CACB}"/>
          </ac:spMkLst>
        </pc:spChg>
        <pc:spChg chg="add del">
          <ac:chgData name="Tommy McClure" userId="5f57beb918c8a44c" providerId="LiveId" clId="{05DF381C-CC29-408F-8788-A19894AE7DDB}" dt="2023-04-01T17:57:47.110" v="762" actId="26606"/>
          <ac:spMkLst>
            <pc:docMk/>
            <pc:sldMk cId="105102265" sldId="267"/>
            <ac:spMk id="21" creationId="{01014442-855A-4E0F-8D09-C314661A48B9}"/>
          </ac:spMkLst>
        </pc:spChg>
        <pc:spChg chg="add del">
          <ac:chgData name="Tommy McClure" userId="5f57beb918c8a44c" providerId="LiveId" clId="{05DF381C-CC29-408F-8788-A19894AE7DDB}" dt="2023-04-01T17:57:47.110" v="762" actId="26606"/>
          <ac:spMkLst>
            <pc:docMk/>
            <pc:sldMk cId="105102265" sldId="267"/>
            <ac:spMk id="23" creationId="{9B1ABF09-86CF-414E-88A5-2B84CC7232A9}"/>
          </ac:spMkLst>
        </pc:spChg>
        <pc:spChg chg="add del">
          <ac:chgData name="Tommy McClure" userId="5f57beb918c8a44c" providerId="LiveId" clId="{05DF381C-CC29-408F-8788-A19894AE7DDB}" dt="2023-04-01T17:57:47.110" v="762" actId="26606"/>
          <ac:spMkLst>
            <pc:docMk/>
            <pc:sldMk cId="105102265" sldId="267"/>
            <ac:spMk id="25" creationId="{3FE91770-CDBB-4D24-94E5-AD484F36CE87}"/>
          </ac:spMkLst>
        </pc:spChg>
        <pc:spChg chg="add">
          <ac:chgData name="Tommy McClure" userId="5f57beb918c8a44c" providerId="LiveId" clId="{05DF381C-CC29-408F-8788-A19894AE7DDB}" dt="2023-04-01T17:57:47.126" v="763" actId="26606"/>
          <ac:spMkLst>
            <pc:docMk/>
            <pc:sldMk cId="105102265" sldId="267"/>
            <ac:spMk id="27" creationId="{80516254-1D9F-4F3A-9870-3A3280BE2BFE}"/>
          </ac:spMkLst>
        </pc:spChg>
        <pc:spChg chg="add">
          <ac:chgData name="Tommy McClure" userId="5f57beb918c8a44c" providerId="LiveId" clId="{05DF381C-CC29-408F-8788-A19894AE7DDB}" dt="2023-04-01T17:57:47.126" v="763" actId="26606"/>
          <ac:spMkLst>
            <pc:docMk/>
            <pc:sldMk cId="105102265" sldId="267"/>
            <ac:spMk id="28" creationId="{FC14672B-27A5-4CDA-ABAF-5E4CF4B41C23}"/>
          </ac:spMkLst>
        </pc:spChg>
        <pc:spChg chg="add">
          <ac:chgData name="Tommy McClure" userId="5f57beb918c8a44c" providerId="LiveId" clId="{05DF381C-CC29-408F-8788-A19894AE7DDB}" dt="2023-04-01T17:57:47.126" v="763" actId="26606"/>
          <ac:spMkLst>
            <pc:docMk/>
            <pc:sldMk cId="105102265" sldId="267"/>
            <ac:spMk id="30" creationId="{9A206779-5C74-4555-94BC-5845C92EC3A8}"/>
          </ac:spMkLst>
        </pc:spChg>
        <pc:cxnChg chg="add">
          <ac:chgData name="Tommy McClure" userId="5f57beb918c8a44c" providerId="LiveId" clId="{05DF381C-CC29-408F-8788-A19894AE7DDB}" dt="2023-04-01T17:57:47.126" v="763" actId="26606"/>
          <ac:cxnSpMkLst>
            <pc:docMk/>
            <pc:sldMk cId="105102265" sldId="267"/>
            <ac:cxnSpMk id="29" creationId="{8D89589C-2C90-4407-A995-05EC3DD7AB14}"/>
          </ac:cxnSpMkLst>
        </pc:cxnChg>
      </pc:sldChg>
      <pc:sldChg chg="del">
        <pc:chgData name="Tommy McClure" userId="5f57beb918c8a44c" providerId="LiveId" clId="{05DF381C-CC29-408F-8788-A19894AE7DDB}" dt="2023-04-01T20:35:44.808" v="3784" actId="2696"/>
        <pc:sldMkLst>
          <pc:docMk/>
          <pc:sldMk cId="2291271470" sldId="268"/>
        </pc:sldMkLst>
      </pc:sldChg>
      <pc:sldChg chg="del">
        <pc:chgData name="Tommy McClure" userId="5f57beb918c8a44c" providerId="LiveId" clId="{05DF381C-CC29-408F-8788-A19894AE7DDB}" dt="2023-04-01T20:35:47.678" v="3785" actId="2696"/>
        <pc:sldMkLst>
          <pc:docMk/>
          <pc:sldMk cId="3296274705" sldId="269"/>
        </pc:sldMkLst>
      </pc:sldChg>
      <pc:sldChg chg="addSp delSp modSp mod delAnim modNotesTx">
        <pc:chgData name="Tommy McClure" userId="5f57beb918c8a44c" providerId="LiveId" clId="{05DF381C-CC29-408F-8788-A19894AE7DDB}" dt="2023-04-01T22:08:36.544" v="5376" actId="6549"/>
        <pc:sldMkLst>
          <pc:docMk/>
          <pc:sldMk cId="3004865729" sldId="270"/>
        </pc:sldMkLst>
        <pc:spChg chg="del mod">
          <ac:chgData name="Tommy McClure" userId="5f57beb918c8a44c" providerId="LiveId" clId="{05DF381C-CC29-408F-8788-A19894AE7DDB}" dt="2023-04-01T21:56:42.043" v="5302" actId="478"/>
          <ac:spMkLst>
            <pc:docMk/>
            <pc:sldMk cId="3004865729" sldId="270"/>
            <ac:spMk id="2" creationId="{EE2130EB-3D78-1383-EA70-8CC942C207E8}"/>
          </ac:spMkLst>
        </pc:spChg>
        <pc:spChg chg="mod">
          <ac:chgData name="Tommy McClure" userId="5f57beb918c8a44c" providerId="LiveId" clId="{05DF381C-CC29-408F-8788-A19894AE7DDB}" dt="2023-04-01T21:57:51.460" v="5306" actId="26606"/>
          <ac:spMkLst>
            <pc:docMk/>
            <pc:sldMk cId="3004865729" sldId="270"/>
            <ac:spMk id="5" creationId="{94082581-0AF6-B3F1-13A2-282600E84C99}"/>
          </ac:spMkLst>
        </pc:spChg>
        <pc:spChg chg="add del">
          <ac:chgData name="Tommy McClure" userId="5f57beb918c8a44c" providerId="LiveId" clId="{05DF381C-CC29-408F-8788-A19894AE7DDB}" dt="2023-04-01T21:57:51.460" v="5306" actId="26606"/>
          <ac:spMkLst>
            <pc:docMk/>
            <pc:sldMk cId="3004865729" sldId="270"/>
            <ac:spMk id="18" creationId="{17115F77-2FAE-4CA7-9A7F-10D5F2C8F831}"/>
          </ac:spMkLst>
        </pc:spChg>
        <pc:spChg chg="add del">
          <ac:chgData name="Tommy McClure" userId="5f57beb918c8a44c" providerId="LiveId" clId="{05DF381C-CC29-408F-8788-A19894AE7DDB}" dt="2023-04-01T21:57:51.460" v="5306" actId="26606"/>
          <ac:spMkLst>
            <pc:docMk/>
            <pc:sldMk cId="3004865729" sldId="270"/>
            <ac:spMk id="20" creationId="{5CD4C046-A04C-46CC-AFA3-6B0621F628C8}"/>
          </ac:spMkLst>
        </pc:spChg>
        <pc:spChg chg="add del">
          <ac:chgData name="Tommy McClure" userId="5f57beb918c8a44c" providerId="LiveId" clId="{05DF381C-CC29-408F-8788-A19894AE7DDB}" dt="2023-04-01T21:57:51.460" v="5306" actId="26606"/>
          <ac:spMkLst>
            <pc:docMk/>
            <pc:sldMk cId="3004865729" sldId="270"/>
            <ac:spMk id="22" creationId="{9FDD9264-A478-4B82-A891-2BEA8BF9F68A}"/>
          </ac:spMkLst>
        </pc:spChg>
        <pc:spChg chg="add del">
          <ac:chgData name="Tommy McClure" userId="5f57beb918c8a44c" providerId="LiveId" clId="{05DF381C-CC29-408F-8788-A19894AE7DDB}" dt="2023-04-01T21:57:51.460" v="5306" actId="26606"/>
          <ac:spMkLst>
            <pc:docMk/>
            <pc:sldMk cId="3004865729" sldId="270"/>
            <ac:spMk id="24" creationId="{C4D755E9-CEF5-43A7-A514-4664F25F398C}"/>
          </ac:spMkLst>
        </pc:spChg>
        <pc:spChg chg="add del">
          <ac:chgData name="Tommy McClure" userId="5f57beb918c8a44c" providerId="LiveId" clId="{05DF381C-CC29-408F-8788-A19894AE7DDB}" dt="2023-04-01T21:57:51.460" v="5306" actId="26606"/>
          <ac:spMkLst>
            <pc:docMk/>
            <pc:sldMk cId="3004865729" sldId="270"/>
            <ac:spMk id="26" creationId="{2BF879CD-ED15-450F-B829-699C694D2EBC}"/>
          </ac:spMkLst>
        </pc:spChg>
        <pc:spChg chg="add del">
          <ac:chgData name="Tommy McClure" userId="5f57beb918c8a44c" providerId="LiveId" clId="{05DF381C-CC29-408F-8788-A19894AE7DDB}" dt="2023-04-01T21:57:51.460" v="5306" actId="26606"/>
          <ac:spMkLst>
            <pc:docMk/>
            <pc:sldMk cId="3004865729" sldId="270"/>
            <ac:spMk id="31" creationId="{DB8424AB-D56B-4256-866A-5B54DE93C20F}"/>
          </ac:spMkLst>
        </pc:spChg>
        <pc:spChg chg="add del">
          <ac:chgData name="Tommy McClure" userId="5f57beb918c8a44c" providerId="LiveId" clId="{05DF381C-CC29-408F-8788-A19894AE7DDB}" dt="2023-04-01T21:57:51.460" v="5306" actId="26606"/>
          <ac:spMkLst>
            <pc:docMk/>
            <pc:sldMk cId="3004865729" sldId="270"/>
            <ac:spMk id="33" creationId="{FC999C28-AD33-4EB7-A5F1-C06D10A5FDF7}"/>
          </ac:spMkLst>
        </pc:spChg>
        <pc:spChg chg="add del">
          <ac:chgData name="Tommy McClure" userId="5f57beb918c8a44c" providerId="LiveId" clId="{05DF381C-CC29-408F-8788-A19894AE7DDB}" dt="2023-04-01T21:57:51.460" v="5306" actId="26606"/>
          <ac:spMkLst>
            <pc:docMk/>
            <pc:sldMk cId="3004865729" sldId="270"/>
            <ac:spMk id="35" creationId="{07CBBDD0-4420-4A50-96AB-392F9B97CF03}"/>
          </ac:spMkLst>
        </pc:spChg>
        <pc:spChg chg="add del">
          <ac:chgData name="Tommy McClure" userId="5f57beb918c8a44c" providerId="LiveId" clId="{05DF381C-CC29-408F-8788-A19894AE7DDB}" dt="2023-04-01T21:57:51.460" v="5306" actId="26606"/>
          <ac:spMkLst>
            <pc:docMk/>
            <pc:sldMk cId="3004865729" sldId="270"/>
            <ac:spMk id="37" creationId="{465BA403-54B9-4A0B-BC79-028C495C038E}"/>
          </ac:spMkLst>
        </pc:spChg>
        <pc:spChg chg="add del">
          <ac:chgData name="Tommy McClure" userId="5f57beb918c8a44c" providerId="LiveId" clId="{05DF381C-CC29-408F-8788-A19894AE7DDB}" dt="2023-04-01T21:57:51.460" v="5306" actId="26606"/>
          <ac:spMkLst>
            <pc:docMk/>
            <pc:sldMk cId="3004865729" sldId="270"/>
            <ac:spMk id="39" creationId="{DC8C6883-513A-4FE8-8B55-7AA2A13A9BB9}"/>
          </ac:spMkLst>
        </pc:spChg>
        <pc:picChg chg="mod ord">
          <ac:chgData name="Tommy McClure" userId="5f57beb918c8a44c" providerId="LiveId" clId="{05DF381C-CC29-408F-8788-A19894AE7DDB}" dt="2023-04-01T21:57:51.460" v="5306" actId="26606"/>
          <ac:picMkLst>
            <pc:docMk/>
            <pc:sldMk cId="3004865729" sldId="270"/>
            <ac:picMk id="7" creationId="{09D16B7B-426C-0AA4-BF21-2EFF82CD34AC}"/>
          </ac:picMkLst>
        </pc:picChg>
      </pc:sldChg>
      <pc:sldChg chg="addSp delSp modSp mod ord delAnim modAnim modNotesTx">
        <pc:chgData name="Tommy McClure" userId="5f57beb918c8a44c" providerId="LiveId" clId="{05DF381C-CC29-408F-8788-A19894AE7DDB}" dt="2023-04-03T00:14:55.835" v="6537" actId="20577"/>
        <pc:sldMkLst>
          <pc:docMk/>
          <pc:sldMk cId="521145294" sldId="271"/>
        </pc:sldMkLst>
        <pc:spChg chg="del mod">
          <ac:chgData name="Tommy McClure" userId="5f57beb918c8a44c" providerId="LiveId" clId="{05DF381C-CC29-408F-8788-A19894AE7DDB}" dt="2023-04-01T21:52:55.422" v="5256" actId="478"/>
          <ac:spMkLst>
            <pc:docMk/>
            <pc:sldMk cId="521145294" sldId="271"/>
            <ac:spMk id="3" creationId="{59E699F7-498B-5CFF-59B3-91F9B97372D5}"/>
          </ac:spMkLst>
        </pc:spChg>
        <pc:spChg chg="mod">
          <ac:chgData name="Tommy McClure" userId="5f57beb918c8a44c" providerId="LiveId" clId="{05DF381C-CC29-408F-8788-A19894AE7DDB}" dt="2023-04-01T21:52:09.658" v="5248" actId="20577"/>
          <ac:spMkLst>
            <pc:docMk/>
            <pc:sldMk cId="521145294" sldId="271"/>
            <ac:spMk id="4" creationId="{A8C49D31-6B4D-73DF-2603-44EEBF30F640}"/>
          </ac:spMkLst>
        </pc:spChg>
        <pc:spChg chg="add del">
          <ac:chgData name="Tommy McClure" userId="5f57beb918c8a44c" providerId="LiveId" clId="{05DF381C-CC29-408F-8788-A19894AE7DDB}" dt="2023-04-01T21:51:47.972" v="5242" actId="478"/>
          <ac:spMkLst>
            <pc:docMk/>
            <pc:sldMk cId="521145294" sldId="271"/>
            <ac:spMk id="5" creationId="{C50442FB-FAAB-510D-22AE-C549C06E2845}"/>
          </ac:spMkLst>
        </pc:spChg>
        <pc:spChg chg="add mod">
          <ac:chgData name="Tommy McClure" userId="5f57beb918c8a44c" providerId="LiveId" clId="{05DF381C-CC29-408F-8788-A19894AE7DDB}" dt="2023-04-02T00:26:28.542" v="5949" actId="207"/>
          <ac:spMkLst>
            <pc:docMk/>
            <pc:sldMk cId="521145294" sldId="271"/>
            <ac:spMk id="8" creationId="{BFA3B736-8794-43FE-0141-D0CB73DB96F7}"/>
          </ac:spMkLst>
        </pc:spChg>
        <pc:spChg chg="add del mod">
          <ac:chgData name="Tommy McClure" userId="5f57beb918c8a44c" providerId="LiveId" clId="{05DF381C-CC29-408F-8788-A19894AE7DDB}" dt="2023-04-01T21:53:12.212" v="5260" actId="478"/>
          <ac:spMkLst>
            <pc:docMk/>
            <pc:sldMk cId="521145294" sldId="271"/>
            <ac:spMk id="10" creationId="{79B326ED-1F40-039B-C2E9-4347C8D16E25}"/>
          </ac:spMkLst>
        </pc:spChg>
        <pc:spChg chg="add del">
          <ac:chgData name="Tommy McClure" userId="5f57beb918c8a44c" providerId="LiveId" clId="{05DF381C-CC29-408F-8788-A19894AE7DDB}" dt="2023-04-01T21:18:57" v="4767" actId="26606"/>
          <ac:spMkLst>
            <pc:docMk/>
            <pc:sldMk cId="521145294" sldId="271"/>
            <ac:spMk id="60" creationId="{DB8424AB-D56B-4256-866A-5B54DE93C20F}"/>
          </ac:spMkLst>
        </pc:spChg>
        <pc:spChg chg="add del">
          <ac:chgData name="Tommy McClure" userId="5f57beb918c8a44c" providerId="LiveId" clId="{05DF381C-CC29-408F-8788-A19894AE7DDB}" dt="2023-04-01T21:18:57" v="4767" actId="26606"/>
          <ac:spMkLst>
            <pc:docMk/>
            <pc:sldMk cId="521145294" sldId="271"/>
            <ac:spMk id="61" creationId="{FC999C28-AD33-4EB7-A5F1-C06D10A5FDF7}"/>
          </ac:spMkLst>
        </pc:spChg>
        <pc:spChg chg="add del">
          <ac:chgData name="Tommy McClure" userId="5f57beb918c8a44c" providerId="LiveId" clId="{05DF381C-CC29-408F-8788-A19894AE7DDB}" dt="2023-04-01T21:18:57" v="4767" actId="26606"/>
          <ac:spMkLst>
            <pc:docMk/>
            <pc:sldMk cId="521145294" sldId="271"/>
            <ac:spMk id="62" creationId="{07CBBDD0-4420-4A50-96AB-392F9B97CF03}"/>
          </ac:spMkLst>
        </pc:spChg>
        <pc:spChg chg="add del">
          <ac:chgData name="Tommy McClure" userId="5f57beb918c8a44c" providerId="LiveId" clId="{05DF381C-CC29-408F-8788-A19894AE7DDB}" dt="2023-04-01T21:18:57" v="4767" actId="26606"/>
          <ac:spMkLst>
            <pc:docMk/>
            <pc:sldMk cId="521145294" sldId="271"/>
            <ac:spMk id="63" creationId="{465BA403-54B9-4A0B-BC79-028C495C038E}"/>
          </ac:spMkLst>
        </pc:spChg>
        <pc:spChg chg="add del">
          <ac:chgData name="Tommy McClure" userId="5f57beb918c8a44c" providerId="LiveId" clId="{05DF381C-CC29-408F-8788-A19894AE7DDB}" dt="2023-04-01T21:18:57" v="4767" actId="26606"/>
          <ac:spMkLst>
            <pc:docMk/>
            <pc:sldMk cId="521145294" sldId="271"/>
            <ac:spMk id="64" creationId="{DC8C6883-513A-4FE8-8B55-7AA2A13A9BB9}"/>
          </ac:spMkLst>
        </pc:spChg>
        <pc:spChg chg="add">
          <ac:chgData name="Tommy McClure" userId="5f57beb918c8a44c" providerId="LiveId" clId="{05DF381C-CC29-408F-8788-A19894AE7DDB}" dt="2023-04-01T21:18:57" v="4767" actId="26606"/>
          <ac:spMkLst>
            <pc:docMk/>
            <pc:sldMk cId="521145294" sldId="271"/>
            <ac:spMk id="66" creationId="{696A55C8-89F1-439D-863D-E208C0AC880F}"/>
          </ac:spMkLst>
        </pc:spChg>
        <pc:spChg chg="add del">
          <ac:chgData name="Tommy McClure" userId="5f57beb918c8a44c" providerId="LiveId" clId="{05DF381C-CC29-408F-8788-A19894AE7DDB}" dt="2023-04-01T21:18:24.213" v="4764" actId="26606"/>
          <ac:spMkLst>
            <pc:docMk/>
            <pc:sldMk cId="521145294" sldId="271"/>
            <ac:spMk id="69" creationId="{13577A01-3DD8-4E33-BEE1-3065F7E6FB2F}"/>
          </ac:spMkLst>
        </pc:spChg>
        <pc:spChg chg="add">
          <ac:chgData name="Tommy McClure" userId="5f57beb918c8a44c" providerId="LiveId" clId="{05DF381C-CC29-408F-8788-A19894AE7DDB}" dt="2023-04-01T21:18:57" v="4767" actId="26606"/>
          <ac:spMkLst>
            <pc:docMk/>
            <pc:sldMk cId="521145294" sldId="271"/>
            <ac:spMk id="71" creationId="{E4A1FD7E-EAEC-40B9-B75B-432F9DA75BA8}"/>
          </ac:spMkLst>
        </pc:spChg>
        <pc:spChg chg="add">
          <ac:chgData name="Tommy McClure" userId="5f57beb918c8a44c" providerId="LiveId" clId="{05DF381C-CC29-408F-8788-A19894AE7DDB}" dt="2023-04-01T21:18:57" v="4767" actId="26606"/>
          <ac:spMkLst>
            <pc:docMk/>
            <pc:sldMk cId="521145294" sldId="271"/>
            <ac:spMk id="73" creationId="{AC88629E-396B-4C99-B284-F30AABDF2E1D}"/>
          </ac:spMkLst>
        </pc:spChg>
        <pc:picChg chg="add del mod ord">
          <ac:chgData name="Tommy McClure" userId="5f57beb918c8a44c" providerId="LiveId" clId="{05DF381C-CC29-408F-8788-A19894AE7DDB}" dt="2023-04-01T21:53:25.198" v="5263" actId="1076"/>
          <ac:picMkLst>
            <pc:docMk/>
            <pc:sldMk cId="521145294" sldId="271"/>
            <ac:picMk id="7" creationId="{09D16B7B-426C-0AA4-BF21-2EFF82CD34AC}"/>
          </ac:picMkLst>
        </pc:picChg>
      </pc:sldChg>
      <pc:sldChg chg="del">
        <pc:chgData name="Tommy McClure" userId="5f57beb918c8a44c" providerId="LiveId" clId="{05DF381C-CC29-408F-8788-A19894AE7DDB}" dt="2023-04-01T20:35:50.988" v="3786" actId="2696"/>
        <pc:sldMkLst>
          <pc:docMk/>
          <pc:sldMk cId="1640646213" sldId="272"/>
        </pc:sldMkLst>
      </pc:sldChg>
      <pc:sldChg chg="del">
        <pc:chgData name="Tommy McClure" userId="5f57beb918c8a44c" providerId="LiveId" clId="{05DF381C-CC29-408F-8788-A19894AE7DDB}" dt="2023-04-01T20:36:03.203" v="3787" actId="2696"/>
        <pc:sldMkLst>
          <pc:docMk/>
          <pc:sldMk cId="3405030644" sldId="273"/>
        </pc:sldMkLst>
      </pc:sldChg>
      <pc:sldChg chg="addSp delSp modSp mod ord">
        <pc:chgData name="Tommy McClure" userId="5f57beb918c8a44c" providerId="LiveId" clId="{05DF381C-CC29-408F-8788-A19894AE7DDB}" dt="2023-04-02T23:18:04.936" v="5962" actId="20577"/>
        <pc:sldMkLst>
          <pc:docMk/>
          <pc:sldMk cId="2970185068" sldId="380"/>
        </pc:sldMkLst>
        <pc:spChg chg="add del mod">
          <ac:chgData name="Tommy McClure" userId="5f57beb918c8a44c" providerId="LiveId" clId="{05DF381C-CC29-408F-8788-A19894AE7DDB}" dt="2023-04-02T23:18:04.936" v="5962" actId="20577"/>
          <ac:spMkLst>
            <pc:docMk/>
            <pc:sldMk cId="2970185068" sldId="380"/>
            <ac:spMk id="4" creationId="{FDB3C018-6904-4094-85A6-7BAF69A201A5}"/>
          </ac:spMkLst>
        </pc:spChg>
      </pc:sldChg>
      <pc:sldChg chg="addSp modSp add mod modAnim modNotes modNotesTx">
        <pc:chgData name="Tommy McClure" userId="5f57beb918c8a44c" providerId="LiveId" clId="{05DF381C-CC29-408F-8788-A19894AE7DDB}" dt="2023-04-03T00:16:49.540" v="6548" actId="207"/>
        <pc:sldMkLst>
          <pc:docMk/>
          <pc:sldMk cId="211525302" sldId="381"/>
        </pc:sldMkLst>
        <pc:spChg chg="mod">
          <ac:chgData name="Tommy McClure" userId="5f57beb918c8a44c" providerId="LiveId" clId="{05DF381C-CC29-408F-8788-A19894AE7DDB}" dt="2023-04-01T20:54:26.763" v="4280" actId="1076"/>
          <ac:spMkLst>
            <pc:docMk/>
            <pc:sldMk cId="211525302" sldId="381"/>
            <ac:spMk id="2" creationId="{9DD460C5-A80F-35C2-0402-D9717F0CCD3C}"/>
          </ac:spMkLst>
        </pc:spChg>
        <pc:spChg chg="mod">
          <ac:chgData name="Tommy McClure" userId="5f57beb918c8a44c" providerId="LiveId" clId="{05DF381C-CC29-408F-8788-A19894AE7DDB}" dt="2023-04-03T00:01:38.699" v="6334" actId="313"/>
          <ac:spMkLst>
            <pc:docMk/>
            <pc:sldMk cId="211525302" sldId="381"/>
            <ac:spMk id="3" creationId="{9EAA1421-B8DE-C6FC-1DE8-80415A2603C9}"/>
          </ac:spMkLst>
        </pc:spChg>
        <pc:spChg chg="add mod">
          <ac:chgData name="Tommy McClure" userId="5f57beb918c8a44c" providerId="LiveId" clId="{05DF381C-CC29-408F-8788-A19894AE7DDB}" dt="2023-04-01T18:59:29.800" v="1604"/>
          <ac:spMkLst>
            <pc:docMk/>
            <pc:sldMk cId="211525302" sldId="381"/>
            <ac:spMk id="4" creationId="{7657E0D9-0171-73A6-10F2-2EBBC6004AEC}"/>
          </ac:spMkLst>
        </pc:spChg>
      </pc:sldChg>
      <pc:sldChg chg="modSp add del mod">
        <pc:chgData name="Tommy McClure" userId="5f57beb918c8a44c" providerId="LiveId" clId="{05DF381C-CC29-408F-8788-A19894AE7DDB}" dt="2023-04-01T18:18:26.198" v="996" actId="2696"/>
        <pc:sldMkLst>
          <pc:docMk/>
          <pc:sldMk cId="2808710768" sldId="381"/>
        </pc:sldMkLst>
        <pc:spChg chg="mod">
          <ac:chgData name="Tommy McClure" userId="5f57beb918c8a44c" providerId="LiveId" clId="{05DF381C-CC29-408F-8788-A19894AE7DDB}" dt="2023-04-01T18:08:23.093" v="918" actId="20577"/>
          <ac:spMkLst>
            <pc:docMk/>
            <pc:sldMk cId="2808710768" sldId="381"/>
            <ac:spMk id="2" creationId="{9DD460C5-A80F-35C2-0402-D9717F0CCD3C}"/>
          </ac:spMkLst>
        </pc:spChg>
      </pc:sldChg>
      <pc:sldChg chg="addSp modSp add mod modAnim modNotes modNotesTx">
        <pc:chgData name="Tommy McClure" userId="5f57beb918c8a44c" providerId="LiveId" clId="{05DF381C-CC29-408F-8788-A19894AE7DDB}" dt="2023-04-03T00:16:21.976" v="6544" actId="14100"/>
        <pc:sldMkLst>
          <pc:docMk/>
          <pc:sldMk cId="2110348176" sldId="382"/>
        </pc:sldMkLst>
        <pc:spChg chg="mod">
          <ac:chgData name="Tommy McClure" userId="5f57beb918c8a44c" providerId="LiveId" clId="{05DF381C-CC29-408F-8788-A19894AE7DDB}" dt="2023-04-01T19:50:34.365" v="2824" actId="207"/>
          <ac:spMkLst>
            <pc:docMk/>
            <pc:sldMk cId="2110348176" sldId="382"/>
            <ac:spMk id="2" creationId="{9DD460C5-A80F-35C2-0402-D9717F0CCD3C}"/>
          </ac:spMkLst>
        </pc:spChg>
        <pc:spChg chg="mod">
          <ac:chgData name="Tommy McClure" userId="5f57beb918c8a44c" providerId="LiveId" clId="{05DF381C-CC29-408F-8788-A19894AE7DDB}" dt="2023-04-01T20:34:20.192" v="3775" actId="115"/>
          <ac:spMkLst>
            <pc:docMk/>
            <pc:sldMk cId="2110348176" sldId="382"/>
            <ac:spMk id="3" creationId="{9EAA1421-B8DE-C6FC-1DE8-80415A2603C9}"/>
          </ac:spMkLst>
        </pc:spChg>
        <pc:spChg chg="add mod">
          <ac:chgData name="Tommy McClure" userId="5f57beb918c8a44c" providerId="LiveId" clId="{05DF381C-CC29-408F-8788-A19894AE7DDB}" dt="2023-04-01T18:59:34.082" v="1605"/>
          <ac:spMkLst>
            <pc:docMk/>
            <pc:sldMk cId="2110348176" sldId="382"/>
            <ac:spMk id="4" creationId="{9000353E-69AC-F3D9-BFBB-00004E6A4A33}"/>
          </ac:spMkLst>
        </pc:spChg>
      </pc:sldChg>
      <pc:sldChg chg="add del">
        <pc:chgData name="Tommy McClure" userId="5f57beb918c8a44c" providerId="LiveId" clId="{05DF381C-CC29-408F-8788-A19894AE7DDB}" dt="2023-04-01T18:18:38.042" v="997" actId="2696"/>
        <pc:sldMkLst>
          <pc:docMk/>
          <pc:sldMk cId="2416231409" sldId="382"/>
        </pc:sldMkLst>
      </pc:sldChg>
      <pc:sldChg chg="addSp modSp add mod modAnim modNotesTx">
        <pc:chgData name="Tommy McClure" userId="5f57beb918c8a44c" providerId="LiveId" clId="{05DF381C-CC29-408F-8788-A19894AE7DDB}" dt="2023-04-02T00:13:25.592" v="5947" actId="115"/>
        <pc:sldMkLst>
          <pc:docMk/>
          <pc:sldMk cId="2191567450" sldId="383"/>
        </pc:sldMkLst>
        <pc:spChg chg="mod">
          <ac:chgData name="Tommy McClure" userId="5f57beb918c8a44c" providerId="LiveId" clId="{05DF381C-CC29-408F-8788-A19894AE7DDB}" dt="2023-04-01T19:49:47.330" v="2819" actId="114"/>
          <ac:spMkLst>
            <pc:docMk/>
            <pc:sldMk cId="2191567450" sldId="383"/>
            <ac:spMk id="2" creationId="{9DD460C5-A80F-35C2-0402-D9717F0CCD3C}"/>
          </ac:spMkLst>
        </pc:spChg>
        <pc:spChg chg="mod">
          <ac:chgData name="Tommy McClure" userId="5f57beb918c8a44c" providerId="LiveId" clId="{05DF381C-CC29-408F-8788-A19894AE7DDB}" dt="2023-04-01T20:54:13.400" v="4278" actId="20577"/>
          <ac:spMkLst>
            <pc:docMk/>
            <pc:sldMk cId="2191567450" sldId="383"/>
            <ac:spMk id="3" creationId="{9EAA1421-B8DE-C6FC-1DE8-80415A2603C9}"/>
          </ac:spMkLst>
        </pc:spChg>
        <pc:spChg chg="add mod">
          <ac:chgData name="Tommy McClure" userId="5f57beb918c8a44c" providerId="LiveId" clId="{05DF381C-CC29-408F-8788-A19894AE7DDB}" dt="2023-04-01T18:59:38.439" v="1606"/>
          <ac:spMkLst>
            <pc:docMk/>
            <pc:sldMk cId="2191567450" sldId="383"/>
            <ac:spMk id="4" creationId="{A5EBDD10-5F4B-633B-D4AC-CCE2B85B4E11}"/>
          </ac:spMkLst>
        </pc:spChg>
      </pc:sldChg>
      <pc:sldChg chg="addSp modSp add mod modAnim modNotes modNotesTx">
        <pc:chgData name="Tommy McClure" userId="5f57beb918c8a44c" providerId="LiveId" clId="{05DF381C-CC29-408F-8788-A19894AE7DDB}" dt="2023-04-03T00:15:50.009" v="6540" actId="14100"/>
        <pc:sldMkLst>
          <pc:docMk/>
          <pc:sldMk cId="3229047107" sldId="384"/>
        </pc:sldMkLst>
        <pc:spChg chg="mod">
          <ac:chgData name="Tommy McClure" userId="5f57beb918c8a44c" providerId="LiveId" clId="{05DF381C-CC29-408F-8788-A19894AE7DDB}" dt="2023-04-01T19:50:03.912" v="2821" actId="6549"/>
          <ac:spMkLst>
            <pc:docMk/>
            <pc:sldMk cId="3229047107" sldId="384"/>
            <ac:spMk id="2" creationId="{9DD460C5-A80F-35C2-0402-D9717F0CCD3C}"/>
          </ac:spMkLst>
        </pc:spChg>
        <pc:spChg chg="mod">
          <ac:chgData name="Tommy McClure" userId="5f57beb918c8a44c" providerId="LiveId" clId="{05DF381C-CC29-408F-8788-A19894AE7DDB}" dt="2023-04-01T21:58:16.201" v="5340" actId="1036"/>
          <ac:spMkLst>
            <pc:docMk/>
            <pc:sldMk cId="3229047107" sldId="384"/>
            <ac:spMk id="3" creationId="{9EAA1421-B8DE-C6FC-1DE8-80415A2603C9}"/>
          </ac:spMkLst>
        </pc:spChg>
        <pc:spChg chg="add mod">
          <ac:chgData name="Tommy McClure" userId="5f57beb918c8a44c" providerId="LiveId" clId="{05DF381C-CC29-408F-8788-A19894AE7DDB}" dt="2023-04-01T18:59:44.068" v="1607"/>
          <ac:spMkLst>
            <pc:docMk/>
            <pc:sldMk cId="3229047107" sldId="384"/>
            <ac:spMk id="4" creationId="{3F84CAD6-F98E-6F49-03F0-A5AD1AC46E33}"/>
          </ac:spMkLst>
        </pc:spChg>
      </pc:sldChg>
    </pc:docChg>
  </pc:docChgLst>
  <pc:docChgLst>
    <pc:chgData name="Tommy McClure" userId="5f57beb918c8a44c" providerId="LiveId" clId="{12460484-9BE9-45C3-870A-2B1DD51AFEFB}"/>
    <pc:docChg chg="undo custSel addSld delSld modSld sldOrd modMainMaster modNotesMaster modHandout">
      <pc:chgData name="Tommy McClure" userId="5f57beb918c8a44c" providerId="LiveId" clId="{12460484-9BE9-45C3-870A-2B1DD51AFEFB}" dt="2023-04-01T05:12:00.507" v="9226" actId="20577"/>
      <pc:docMkLst>
        <pc:docMk/>
      </pc:docMkLst>
      <pc:sldChg chg="del">
        <pc:chgData name="Tommy McClure" userId="5f57beb918c8a44c" providerId="LiveId" clId="{12460484-9BE9-45C3-870A-2B1DD51AFEFB}" dt="2023-04-01T02:20:24.108" v="5910" actId="2696"/>
        <pc:sldMkLst>
          <pc:docMk/>
          <pc:sldMk cId="4034271410" sldId="260"/>
        </pc:sldMkLst>
      </pc:sldChg>
      <pc:sldChg chg="addSp delSp modSp mod modTransition setBg modAnim modNotesTx">
        <pc:chgData name="Tommy McClure" userId="5f57beb918c8a44c" providerId="LiveId" clId="{12460484-9BE9-45C3-870A-2B1DD51AFEFB}" dt="2023-04-01T04:48:06.822" v="8852"/>
        <pc:sldMkLst>
          <pc:docMk/>
          <pc:sldMk cId="3550316025" sldId="264"/>
        </pc:sldMkLst>
        <pc:spChg chg="mod">
          <ac:chgData name="Tommy McClure" userId="5f57beb918c8a44c" providerId="LiveId" clId="{12460484-9BE9-45C3-870A-2B1DD51AFEFB}" dt="2023-04-01T03:01:22.586" v="6121" actId="1035"/>
          <ac:spMkLst>
            <pc:docMk/>
            <pc:sldMk cId="3550316025" sldId="264"/>
            <ac:spMk id="2" creationId="{50BAEEE6-69AA-4811-8D2B-F84F74D46B57}"/>
          </ac:spMkLst>
        </pc:spChg>
        <pc:spChg chg="mod">
          <ac:chgData name="Tommy McClure" userId="5f57beb918c8a44c" providerId="LiveId" clId="{12460484-9BE9-45C3-870A-2B1DD51AFEFB}" dt="2023-04-01T04:38:10.887" v="8790" actId="1076"/>
          <ac:spMkLst>
            <pc:docMk/>
            <pc:sldMk cId="3550316025" sldId="264"/>
            <ac:spMk id="3" creationId="{7721F547-2086-4D47-BB8F-44FA940064BE}"/>
          </ac:spMkLst>
        </pc:spChg>
        <pc:spChg chg="add mod">
          <ac:chgData name="Tommy McClure" userId="5f57beb918c8a44c" providerId="LiveId" clId="{12460484-9BE9-45C3-870A-2B1DD51AFEFB}" dt="2023-04-01T04:38:30.355" v="8794" actId="1076"/>
          <ac:spMkLst>
            <pc:docMk/>
            <pc:sldMk cId="3550316025" sldId="264"/>
            <ac:spMk id="4" creationId="{4DC32119-D20B-23FE-2B27-B596D34FCC9D}"/>
          </ac:spMkLst>
        </pc:spChg>
        <pc:spChg chg="add mod">
          <ac:chgData name="Tommy McClure" userId="5f57beb918c8a44c" providerId="LiveId" clId="{12460484-9BE9-45C3-870A-2B1DD51AFEFB}" dt="2023-04-01T04:39:19.734" v="8806" actId="1036"/>
          <ac:spMkLst>
            <pc:docMk/>
            <pc:sldMk cId="3550316025" sldId="264"/>
            <ac:spMk id="5" creationId="{450DDACF-2D5F-BFBF-1684-DB3E337C27F3}"/>
          </ac:spMkLst>
        </pc:spChg>
        <pc:picChg chg="del mod">
          <ac:chgData name="Tommy McClure" userId="5f57beb918c8a44c" providerId="LiveId" clId="{12460484-9BE9-45C3-870A-2B1DD51AFEFB}" dt="2023-03-31T17:19:11.564" v="7" actId="21"/>
          <ac:picMkLst>
            <pc:docMk/>
            <pc:sldMk cId="3550316025" sldId="264"/>
            <ac:picMk id="5" creationId="{E02A32A9-E857-46CE-8AA3-D318B7D6463D}"/>
          </ac:picMkLst>
        </pc:picChg>
      </pc:sldChg>
      <pc:sldChg chg="addSp delSp modSp mod ord modTransition modAnim">
        <pc:chgData name="Tommy McClure" userId="5f57beb918c8a44c" providerId="LiveId" clId="{12460484-9BE9-45C3-870A-2B1DD51AFEFB}" dt="2023-04-01T04:48:06.822" v="8852"/>
        <pc:sldMkLst>
          <pc:docMk/>
          <pc:sldMk cId="1317028953" sldId="265"/>
        </pc:sldMkLst>
        <pc:spChg chg="del mod">
          <ac:chgData name="Tommy McClure" userId="5f57beb918c8a44c" providerId="LiveId" clId="{12460484-9BE9-45C3-870A-2B1DD51AFEFB}" dt="2023-03-31T19:26:23.077" v="141" actId="478"/>
          <ac:spMkLst>
            <pc:docMk/>
            <pc:sldMk cId="1317028953" sldId="265"/>
            <ac:spMk id="2" creationId="{48961066-76F1-F101-AE6D-D8D75A3A28F0}"/>
          </ac:spMkLst>
        </pc:spChg>
        <pc:spChg chg="add mod">
          <ac:chgData name="Tommy McClure" userId="5f57beb918c8a44c" providerId="LiveId" clId="{12460484-9BE9-45C3-870A-2B1DD51AFEFB}" dt="2023-03-31T18:01:00.755" v="34" actId="1037"/>
          <ac:spMkLst>
            <pc:docMk/>
            <pc:sldMk cId="1317028953" sldId="265"/>
            <ac:spMk id="4" creationId="{883496A8-3A49-A48D-A0D3-AF41151EA68F}"/>
          </ac:spMkLst>
        </pc:spChg>
        <pc:spChg chg="add del mod">
          <ac:chgData name="Tommy McClure" userId="5f57beb918c8a44c" providerId="LiveId" clId="{12460484-9BE9-45C3-870A-2B1DD51AFEFB}" dt="2023-03-31T19:26:40.383" v="146" actId="478"/>
          <ac:spMkLst>
            <pc:docMk/>
            <pc:sldMk cId="1317028953" sldId="265"/>
            <ac:spMk id="5" creationId="{DE9CAE98-DF15-AE0C-6FC7-84FAF7456FB2}"/>
          </ac:spMkLst>
        </pc:spChg>
        <pc:spChg chg="add mod">
          <ac:chgData name="Tommy McClure" userId="5f57beb918c8a44c" providerId="LiveId" clId="{12460484-9BE9-45C3-870A-2B1DD51AFEFB}" dt="2023-04-01T03:02:05.068" v="6128" actId="1036"/>
          <ac:spMkLst>
            <pc:docMk/>
            <pc:sldMk cId="1317028953" sldId="265"/>
            <ac:spMk id="6" creationId="{3AD31D4B-7EF7-7E49-B31C-6EF00128998D}"/>
          </ac:spMkLst>
        </pc:spChg>
      </pc:sldChg>
      <pc:sldChg chg="modSp mod modTransition modAnim modNotesTx">
        <pc:chgData name="Tommy McClure" userId="5f57beb918c8a44c" providerId="LiveId" clId="{12460484-9BE9-45C3-870A-2B1DD51AFEFB}" dt="2023-04-01T04:48:06.822" v="8852"/>
        <pc:sldMkLst>
          <pc:docMk/>
          <pc:sldMk cId="131540117" sldId="266"/>
        </pc:sldMkLst>
        <pc:spChg chg="mod">
          <ac:chgData name="Tommy McClure" userId="5f57beb918c8a44c" providerId="LiveId" clId="{12460484-9BE9-45C3-870A-2B1DD51AFEFB}" dt="2023-03-31T19:42:39.721" v="712" actId="14100"/>
          <ac:spMkLst>
            <pc:docMk/>
            <pc:sldMk cId="131540117" sldId="266"/>
            <ac:spMk id="2" creationId="{9DD460C5-A80F-35C2-0402-D9717F0CCD3C}"/>
          </ac:spMkLst>
        </pc:spChg>
        <pc:spChg chg="mod">
          <ac:chgData name="Tommy McClure" userId="5f57beb918c8a44c" providerId="LiveId" clId="{12460484-9BE9-45C3-870A-2B1DD51AFEFB}" dt="2023-03-31T23:28:40.864" v="4423" actId="20577"/>
          <ac:spMkLst>
            <pc:docMk/>
            <pc:sldMk cId="131540117" sldId="266"/>
            <ac:spMk id="3" creationId="{9EAA1421-B8DE-C6FC-1DE8-80415A2603C9}"/>
          </ac:spMkLst>
        </pc:spChg>
      </pc:sldChg>
      <pc:sldChg chg="modSp mod modTransition modAnim modNotesTx">
        <pc:chgData name="Tommy McClure" userId="5f57beb918c8a44c" providerId="LiveId" clId="{12460484-9BE9-45C3-870A-2B1DD51AFEFB}" dt="2023-04-01T04:58:08.313" v="8935" actId="113"/>
        <pc:sldMkLst>
          <pc:docMk/>
          <pc:sldMk cId="105102265" sldId="267"/>
        </pc:sldMkLst>
        <pc:spChg chg="mod">
          <ac:chgData name="Tommy McClure" userId="5f57beb918c8a44c" providerId="LiveId" clId="{12460484-9BE9-45C3-870A-2B1DD51AFEFB}" dt="2023-04-01T03:04:26.800" v="6162" actId="20577"/>
          <ac:spMkLst>
            <pc:docMk/>
            <pc:sldMk cId="105102265" sldId="267"/>
            <ac:spMk id="2" creationId="{9DD460C5-A80F-35C2-0402-D9717F0CCD3C}"/>
          </ac:spMkLst>
        </pc:spChg>
        <pc:spChg chg="mod">
          <ac:chgData name="Tommy McClure" userId="5f57beb918c8a44c" providerId="LiveId" clId="{12460484-9BE9-45C3-870A-2B1DD51AFEFB}" dt="2023-04-01T03:03:55.094" v="6144" actId="1076"/>
          <ac:spMkLst>
            <pc:docMk/>
            <pc:sldMk cId="105102265" sldId="267"/>
            <ac:spMk id="3" creationId="{9EAA1421-B8DE-C6FC-1DE8-80415A2603C9}"/>
          </ac:spMkLst>
        </pc:spChg>
      </pc:sldChg>
      <pc:sldChg chg="modSp add mod ord modTransition modAnim modNotesTx">
        <pc:chgData name="Tommy McClure" userId="5f57beb918c8a44c" providerId="LiveId" clId="{12460484-9BE9-45C3-870A-2B1DD51AFEFB}" dt="2023-04-01T04:48:06.822" v="8852"/>
        <pc:sldMkLst>
          <pc:docMk/>
          <pc:sldMk cId="2291271470" sldId="268"/>
        </pc:sldMkLst>
        <pc:spChg chg="mod">
          <ac:chgData name="Tommy McClure" userId="5f57beb918c8a44c" providerId="LiveId" clId="{12460484-9BE9-45C3-870A-2B1DD51AFEFB}" dt="2023-04-01T03:10:54.925" v="6463" actId="20577"/>
          <ac:spMkLst>
            <pc:docMk/>
            <pc:sldMk cId="2291271470" sldId="268"/>
            <ac:spMk id="2" creationId="{9DD460C5-A80F-35C2-0402-D9717F0CCD3C}"/>
          </ac:spMkLst>
        </pc:spChg>
        <pc:spChg chg="mod">
          <ac:chgData name="Tommy McClure" userId="5f57beb918c8a44c" providerId="LiveId" clId="{12460484-9BE9-45C3-870A-2B1DD51AFEFB}" dt="2023-03-31T22:51:06.847" v="3232" actId="14100"/>
          <ac:spMkLst>
            <pc:docMk/>
            <pc:sldMk cId="2291271470" sldId="268"/>
            <ac:spMk id="3" creationId="{9EAA1421-B8DE-C6FC-1DE8-80415A2603C9}"/>
          </ac:spMkLst>
        </pc:spChg>
      </pc:sldChg>
      <pc:sldChg chg="modSp add mod ord modTransition modAnim modNotesTx">
        <pc:chgData name="Tommy McClure" userId="5f57beb918c8a44c" providerId="LiveId" clId="{12460484-9BE9-45C3-870A-2B1DD51AFEFB}" dt="2023-04-01T05:09:50.777" v="9217" actId="113"/>
        <pc:sldMkLst>
          <pc:docMk/>
          <pc:sldMk cId="3296274705" sldId="269"/>
        </pc:sldMkLst>
        <pc:spChg chg="mod">
          <ac:chgData name="Tommy McClure" userId="5f57beb918c8a44c" providerId="LiveId" clId="{12460484-9BE9-45C3-870A-2B1DD51AFEFB}" dt="2023-04-01T03:11:01.005" v="6464" actId="20577"/>
          <ac:spMkLst>
            <pc:docMk/>
            <pc:sldMk cId="3296274705" sldId="269"/>
            <ac:spMk id="2" creationId="{9DD460C5-A80F-35C2-0402-D9717F0CCD3C}"/>
          </ac:spMkLst>
        </pc:spChg>
        <pc:spChg chg="mod">
          <ac:chgData name="Tommy McClure" userId="5f57beb918c8a44c" providerId="LiveId" clId="{12460484-9BE9-45C3-870A-2B1DD51AFEFB}" dt="2023-04-01T02:47:33.248" v="5995" actId="15"/>
          <ac:spMkLst>
            <pc:docMk/>
            <pc:sldMk cId="3296274705" sldId="269"/>
            <ac:spMk id="3" creationId="{9EAA1421-B8DE-C6FC-1DE8-80415A2603C9}"/>
          </ac:spMkLst>
        </pc:spChg>
      </pc:sldChg>
      <pc:sldChg chg="addSp delSp modSp add mod ord modTransition setBg modAnim modNotesTx">
        <pc:chgData name="Tommy McClure" userId="5f57beb918c8a44c" providerId="LiveId" clId="{12460484-9BE9-45C3-870A-2B1DD51AFEFB}" dt="2023-04-01T04:48:06.822" v="8852"/>
        <pc:sldMkLst>
          <pc:docMk/>
          <pc:sldMk cId="3004865729" sldId="270"/>
        </pc:sldMkLst>
        <pc:spChg chg="del mod">
          <ac:chgData name="Tommy McClure" userId="5f57beb918c8a44c" providerId="LiveId" clId="{12460484-9BE9-45C3-870A-2B1DD51AFEFB}" dt="2023-03-31T23:37:28.563" v="4521" actId="478"/>
          <ac:spMkLst>
            <pc:docMk/>
            <pc:sldMk cId="3004865729" sldId="270"/>
            <ac:spMk id="2" creationId="{9DD460C5-A80F-35C2-0402-D9717F0CCD3C}"/>
          </ac:spMkLst>
        </pc:spChg>
        <pc:spChg chg="add mod">
          <ac:chgData name="Tommy McClure" userId="5f57beb918c8a44c" providerId="LiveId" clId="{12460484-9BE9-45C3-870A-2B1DD51AFEFB}" dt="2023-04-01T03:57:33.154" v="7536" actId="1037"/>
          <ac:spMkLst>
            <pc:docMk/>
            <pc:sldMk cId="3004865729" sldId="270"/>
            <ac:spMk id="2" creationId="{EE2130EB-3D78-1383-EA70-8CC942C207E8}"/>
          </ac:spMkLst>
        </pc:spChg>
        <pc:spChg chg="del mod ord">
          <ac:chgData name="Tommy McClure" userId="5f57beb918c8a44c" providerId="LiveId" clId="{12460484-9BE9-45C3-870A-2B1DD51AFEFB}" dt="2023-03-31T23:38:22.478" v="4527" actId="478"/>
          <ac:spMkLst>
            <pc:docMk/>
            <pc:sldMk cId="3004865729" sldId="270"/>
            <ac:spMk id="3" creationId="{9EAA1421-B8DE-C6FC-1DE8-80415A2603C9}"/>
          </ac:spMkLst>
        </pc:spChg>
        <pc:spChg chg="add mod">
          <ac:chgData name="Tommy McClure" userId="5f57beb918c8a44c" providerId="LiveId" clId="{12460484-9BE9-45C3-870A-2B1DD51AFEFB}" dt="2023-03-31T23:47:46.136" v="4595" actId="1038"/>
          <ac:spMkLst>
            <pc:docMk/>
            <pc:sldMk cId="3004865729" sldId="270"/>
            <ac:spMk id="5" creationId="{94082581-0AF6-B3F1-13A2-282600E84C99}"/>
          </ac:spMkLst>
        </pc:spChg>
        <pc:spChg chg="add del">
          <ac:chgData name="Tommy McClure" userId="5f57beb918c8a44c" providerId="LiveId" clId="{12460484-9BE9-45C3-870A-2B1DD51AFEFB}" dt="2023-03-31T23:40:23.245" v="4549" actId="26606"/>
          <ac:spMkLst>
            <pc:docMk/>
            <pc:sldMk cId="3004865729" sldId="270"/>
            <ac:spMk id="11" creationId="{5A133C1E-CB83-47F3-8F35-94C2A7C58EE2}"/>
          </ac:spMkLst>
        </pc:spChg>
        <pc:spChg chg="add del">
          <ac:chgData name="Tommy McClure" userId="5f57beb918c8a44c" providerId="LiveId" clId="{12460484-9BE9-45C3-870A-2B1DD51AFEFB}" dt="2023-03-31T23:40:23.245" v="4549" actId="26606"/>
          <ac:spMkLst>
            <pc:docMk/>
            <pc:sldMk cId="3004865729" sldId="270"/>
            <ac:spMk id="13" creationId="{289E943A-225D-44B1-B345-D7FDBA43C1CE}"/>
          </ac:spMkLst>
        </pc:spChg>
        <pc:spChg chg="add">
          <ac:chgData name="Tommy McClure" userId="5f57beb918c8a44c" providerId="LiveId" clId="{12460484-9BE9-45C3-870A-2B1DD51AFEFB}" dt="2023-03-31T23:40:23.245" v="4549" actId="26606"/>
          <ac:spMkLst>
            <pc:docMk/>
            <pc:sldMk cId="3004865729" sldId="270"/>
            <ac:spMk id="18" creationId="{17115F77-2FAE-4CA7-9A7F-10D5F2C8F831}"/>
          </ac:spMkLst>
        </pc:spChg>
        <pc:spChg chg="add">
          <ac:chgData name="Tommy McClure" userId="5f57beb918c8a44c" providerId="LiveId" clId="{12460484-9BE9-45C3-870A-2B1DD51AFEFB}" dt="2023-03-31T23:40:23.245" v="4549" actId="26606"/>
          <ac:spMkLst>
            <pc:docMk/>
            <pc:sldMk cId="3004865729" sldId="270"/>
            <ac:spMk id="20" creationId="{5CD4C046-A04C-46CC-AFA3-6B0621F628C8}"/>
          </ac:spMkLst>
        </pc:spChg>
        <pc:spChg chg="add">
          <ac:chgData name="Tommy McClure" userId="5f57beb918c8a44c" providerId="LiveId" clId="{12460484-9BE9-45C3-870A-2B1DD51AFEFB}" dt="2023-03-31T23:40:23.245" v="4549" actId="26606"/>
          <ac:spMkLst>
            <pc:docMk/>
            <pc:sldMk cId="3004865729" sldId="270"/>
            <ac:spMk id="22" creationId="{9FDD9264-A478-4B82-A891-2BEA8BF9F68A}"/>
          </ac:spMkLst>
        </pc:spChg>
        <pc:spChg chg="add">
          <ac:chgData name="Tommy McClure" userId="5f57beb918c8a44c" providerId="LiveId" clId="{12460484-9BE9-45C3-870A-2B1DD51AFEFB}" dt="2023-03-31T23:40:23.245" v="4549" actId="26606"/>
          <ac:spMkLst>
            <pc:docMk/>
            <pc:sldMk cId="3004865729" sldId="270"/>
            <ac:spMk id="24" creationId="{C4D755E9-CEF5-43A7-A514-4664F25F398C}"/>
          </ac:spMkLst>
        </pc:spChg>
        <pc:spChg chg="add">
          <ac:chgData name="Tommy McClure" userId="5f57beb918c8a44c" providerId="LiveId" clId="{12460484-9BE9-45C3-870A-2B1DD51AFEFB}" dt="2023-03-31T23:40:23.245" v="4549" actId="26606"/>
          <ac:spMkLst>
            <pc:docMk/>
            <pc:sldMk cId="3004865729" sldId="270"/>
            <ac:spMk id="26" creationId="{2BF879CD-ED15-450F-B829-699C694D2EBC}"/>
          </ac:spMkLst>
        </pc:spChg>
        <pc:picChg chg="add mod">
          <ac:chgData name="Tommy McClure" userId="5f57beb918c8a44c" providerId="LiveId" clId="{12460484-9BE9-45C3-870A-2B1DD51AFEFB}" dt="2023-04-01T03:55:26.891" v="7233" actId="1076"/>
          <ac:picMkLst>
            <pc:docMk/>
            <pc:sldMk cId="3004865729" sldId="270"/>
            <ac:picMk id="7" creationId="{09D16B7B-426C-0AA4-BF21-2EFF82CD34AC}"/>
          </ac:picMkLst>
        </pc:picChg>
      </pc:sldChg>
      <pc:sldChg chg="addSp delSp modSp add mod modTransition modAnim modNotesTx">
        <pc:chgData name="Tommy McClure" userId="5f57beb918c8a44c" providerId="LiveId" clId="{12460484-9BE9-45C3-870A-2B1DD51AFEFB}" dt="2023-04-01T05:12:00.507" v="9226" actId="20577"/>
        <pc:sldMkLst>
          <pc:docMk/>
          <pc:sldMk cId="521145294" sldId="271"/>
        </pc:sldMkLst>
        <pc:spChg chg="add mod">
          <ac:chgData name="Tommy McClure" userId="5f57beb918c8a44c" providerId="LiveId" clId="{12460484-9BE9-45C3-870A-2B1DD51AFEFB}" dt="2023-04-01T02:20:14.816" v="5909" actId="20577"/>
          <ac:spMkLst>
            <pc:docMk/>
            <pc:sldMk cId="521145294" sldId="271"/>
            <ac:spMk id="3" creationId="{59E699F7-498B-5CFF-59B3-91F9B97372D5}"/>
          </ac:spMkLst>
        </pc:spChg>
        <pc:spChg chg="add mod">
          <ac:chgData name="Tommy McClure" userId="5f57beb918c8a44c" providerId="LiveId" clId="{12460484-9BE9-45C3-870A-2B1DD51AFEFB}" dt="2023-04-01T02:19:38.037" v="5897" actId="255"/>
          <ac:spMkLst>
            <pc:docMk/>
            <pc:sldMk cId="521145294" sldId="271"/>
            <ac:spMk id="4" creationId="{A8C49D31-6B4D-73DF-2603-44EEBF30F640}"/>
          </ac:spMkLst>
        </pc:spChg>
        <pc:spChg chg="del mod">
          <ac:chgData name="Tommy McClure" userId="5f57beb918c8a44c" providerId="LiveId" clId="{12460484-9BE9-45C3-870A-2B1DD51AFEFB}" dt="2023-04-01T01:41:49.290" v="5101" actId="478"/>
          <ac:spMkLst>
            <pc:docMk/>
            <pc:sldMk cId="521145294" sldId="271"/>
            <ac:spMk id="5" creationId="{94082581-0AF6-B3F1-13A2-282600E84C99}"/>
          </ac:spMkLst>
        </pc:spChg>
        <pc:spChg chg="del">
          <ac:chgData name="Tommy McClure" userId="5f57beb918c8a44c" providerId="LiveId" clId="{12460484-9BE9-45C3-870A-2B1DD51AFEFB}" dt="2023-04-01T01:32:10.080" v="5049" actId="26606"/>
          <ac:spMkLst>
            <pc:docMk/>
            <pc:sldMk cId="521145294" sldId="271"/>
            <ac:spMk id="18" creationId="{17115F77-2FAE-4CA7-9A7F-10D5F2C8F831}"/>
          </ac:spMkLst>
        </pc:spChg>
        <pc:spChg chg="del">
          <ac:chgData name="Tommy McClure" userId="5f57beb918c8a44c" providerId="LiveId" clId="{12460484-9BE9-45C3-870A-2B1DD51AFEFB}" dt="2023-04-01T01:32:10.080" v="5049" actId="26606"/>
          <ac:spMkLst>
            <pc:docMk/>
            <pc:sldMk cId="521145294" sldId="271"/>
            <ac:spMk id="20" creationId="{5CD4C046-A04C-46CC-AFA3-6B0621F628C8}"/>
          </ac:spMkLst>
        </pc:spChg>
        <pc:spChg chg="del">
          <ac:chgData name="Tommy McClure" userId="5f57beb918c8a44c" providerId="LiveId" clId="{12460484-9BE9-45C3-870A-2B1DD51AFEFB}" dt="2023-04-01T01:32:10.080" v="5049" actId="26606"/>
          <ac:spMkLst>
            <pc:docMk/>
            <pc:sldMk cId="521145294" sldId="271"/>
            <ac:spMk id="22" creationId="{9FDD9264-A478-4B82-A891-2BEA8BF9F68A}"/>
          </ac:spMkLst>
        </pc:spChg>
        <pc:spChg chg="del">
          <ac:chgData name="Tommy McClure" userId="5f57beb918c8a44c" providerId="LiveId" clId="{12460484-9BE9-45C3-870A-2B1DD51AFEFB}" dt="2023-04-01T01:32:10.080" v="5049" actId="26606"/>
          <ac:spMkLst>
            <pc:docMk/>
            <pc:sldMk cId="521145294" sldId="271"/>
            <ac:spMk id="24" creationId="{C4D755E9-CEF5-43A7-A514-4664F25F398C}"/>
          </ac:spMkLst>
        </pc:spChg>
        <pc:spChg chg="del">
          <ac:chgData name="Tommy McClure" userId="5f57beb918c8a44c" providerId="LiveId" clId="{12460484-9BE9-45C3-870A-2B1DD51AFEFB}" dt="2023-04-01T01:32:10.080" v="5049" actId="26606"/>
          <ac:spMkLst>
            <pc:docMk/>
            <pc:sldMk cId="521145294" sldId="271"/>
            <ac:spMk id="26" creationId="{2BF879CD-ED15-450F-B829-699C694D2EBC}"/>
          </ac:spMkLst>
        </pc:spChg>
        <pc:spChg chg="add del">
          <ac:chgData name="Tommy McClure" userId="5f57beb918c8a44c" providerId="LiveId" clId="{12460484-9BE9-45C3-870A-2B1DD51AFEFB}" dt="2023-04-01T01:37:01.532" v="5055" actId="26606"/>
          <ac:spMkLst>
            <pc:docMk/>
            <pc:sldMk cId="521145294" sldId="271"/>
            <ac:spMk id="31" creationId="{17115F77-2FAE-4CA7-9A7F-10D5F2C8F831}"/>
          </ac:spMkLst>
        </pc:spChg>
        <pc:spChg chg="add del">
          <ac:chgData name="Tommy McClure" userId="5f57beb918c8a44c" providerId="LiveId" clId="{12460484-9BE9-45C3-870A-2B1DD51AFEFB}" dt="2023-04-01T01:37:01.532" v="5055" actId="26606"/>
          <ac:spMkLst>
            <pc:docMk/>
            <pc:sldMk cId="521145294" sldId="271"/>
            <ac:spMk id="33" creationId="{5CD4C046-A04C-46CC-AFA3-6B0621F628C8}"/>
          </ac:spMkLst>
        </pc:spChg>
        <pc:spChg chg="add del">
          <ac:chgData name="Tommy McClure" userId="5f57beb918c8a44c" providerId="LiveId" clId="{12460484-9BE9-45C3-870A-2B1DD51AFEFB}" dt="2023-04-01T01:37:01.532" v="5055" actId="26606"/>
          <ac:spMkLst>
            <pc:docMk/>
            <pc:sldMk cId="521145294" sldId="271"/>
            <ac:spMk id="35" creationId="{8A4DBD17-19AD-4376-A55A-C527EF944522}"/>
          </ac:spMkLst>
        </pc:spChg>
        <pc:spChg chg="add del">
          <ac:chgData name="Tommy McClure" userId="5f57beb918c8a44c" providerId="LiveId" clId="{12460484-9BE9-45C3-870A-2B1DD51AFEFB}" dt="2023-04-01T01:37:01.532" v="5055" actId="26606"/>
          <ac:spMkLst>
            <pc:docMk/>
            <pc:sldMk cId="521145294" sldId="271"/>
            <ac:spMk id="37" creationId="{7DB7C943-6BFC-4A35-8DFA-0B204CD18B00}"/>
          </ac:spMkLst>
        </pc:spChg>
        <pc:spChg chg="add del">
          <ac:chgData name="Tommy McClure" userId="5f57beb918c8a44c" providerId="LiveId" clId="{12460484-9BE9-45C3-870A-2B1DD51AFEFB}" dt="2023-04-01T01:37:01.532" v="5055" actId="26606"/>
          <ac:spMkLst>
            <pc:docMk/>
            <pc:sldMk cId="521145294" sldId="271"/>
            <ac:spMk id="39" creationId="{79DF27D9-327F-4301-A56A-9A8EC61E6B4E}"/>
          </ac:spMkLst>
        </pc:spChg>
        <pc:spChg chg="add del">
          <ac:chgData name="Tommy McClure" userId="5f57beb918c8a44c" providerId="LiveId" clId="{12460484-9BE9-45C3-870A-2B1DD51AFEFB}" dt="2023-04-01T01:36:51.670" v="5052" actId="26606"/>
          <ac:spMkLst>
            <pc:docMk/>
            <pc:sldMk cId="521145294" sldId="271"/>
            <ac:spMk id="44" creationId="{17115F77-2FAE-4CA7-9A7F-10D5F2C8F831}"/>
          </ac:spMkLst>
        </pc:spChg>
        <pc:spChg chg="add del">
          <ac:chgData name="Tommy McClure" userId="5f57beb918c8a44c" providerId="LiveId" clId="{12460484-9BE9-45C3-870A-2B1DD51AFEFB}" dt="2023-04-01T01:36:51.670" v="5052" actId="26606"/>
          <ac:spMkLst>
            <pc:docMk/>
            <pc:sldMk cId="521145294" sldId="271"/>
            <ac:spMk id="46" creationId="{5CD4C046-A04C-46CC-AFA3-6B0621F628C8}"/>
          </ac:spMkLst>
        </pc:spChg>
        <pc:spChg chg="add del">
          <ac:chgData name="Tommy McClure" userId="5f57beb918c8a44c" providerId="LiveId" clId="{12460484-9BE9-45C3-870A-2B1DD51AFEFB}" dt="2023-04-01T01:36:51.670" v="5052" actId="26606"/>
          <ac:spMkLst>
            <pc:docMk/>
            <pc:sldMk cId="521145294" sldId="271"/>
            <ac:spMk id="48" creationId="{8A4DBD17-19AD-4376-A55A-C527EF944522}"/>
          </ac:spMkLst>
        </pc:spChg>
        <pc:spChg chg="add del">
          <ac:chgData name="Tommy McClure" userId="5f57beb918c8a44c" providerId="LiveId" clId="{12460484-9BE9-45C3-870A-2B1DD51AFEFB}" dt="2023-04-01T01:36:51.670" v="5052" actId="26606"/>
          <ac:spMkLst>
            <pc:docMk/>
            <pc:sldMk cId="521145294" sldId="271"/>
            <ac:spMk id="50" creationId="{7DB7C943-6BFC-4A35-8DFA-0B204CD18B00}"/>
          </ac:spMkLst>
        </pc:spChg>
        <pc:spChg chg="add del">
          <ac:chgData name="Tommy McClure" userId="5f57beb918c8a44c" providerId="LiveId" clId="{12460484-9BE9-45C3-870A-2B1DD51AFEFB}" dt="2023-04-01T01:36:51.670" v="5052" actId="26606"/>
          <ac:spMkLst>
            <pc:docMk/>
            <pc:sldMk cId="521145294" sldId="271"/>
            <ac:spMk id="52" creationId="{79DF27D9-327F-4301-A56A-9A8EC61E6B4E}"/>
          </ac:spMkLst>
        </pc:spChg>
        <pc:spChg chg="add del">
          <ac:chgData name="Tommy McClure" userId="5f57beb918c8a44c" providerId="LiveId" clId="{12460484-9BE9-45C3-870A-2B1DD51AFEFB}" dt="2023-04-01T01:37:01.516" v="5054" actId="26606"/>
          <ac:spMkLst>
            <pc:docMk/>
            <pc:sldMk cId="521145294" sldId="271"/>
            <ac:spMk id="54" creationId="{DB8424AB-D56B-4256-866A-5B54DE93C20F}"/>
          </ac:spMkLst>
        </pc:spChg>
        <pc:spChg chg="add del">
          <ac:chgData name="Tommy McClure" userId="5f57beb918c8a44c" providerId="LiveId" clId="{12460484-9BE9-45C3-870A-2B1DD51AFEFB}" dt="2023-04-01T01:37:01.516" v="5054" actId="26606"/>
          <ac:spMkLst>
            <pc:docMk/>
            <pc:sldMk cId="521145294" sldId="271"/>
            <ac:spMk id="55" creationId="{FC999C28-AD33-4EB7-A5F1-C06D10A5FDF7}"/>
          </ac:spMkLst>
        </pc:spChg>
        <pc:spChg chg="add del">
          <ac:chgData name="Tommy McClure" userId="5f57beb918c8a44c" providerId="LiveId" clId="{12460484-9BE9-45C3-870A-2B1DD51AFEFB}" dt="2023-04-01T01:37:01.516" v="5054" actId="26606"/>
          <ac:spMkLst>
            <pc:docMk/>
            <pc:sldMk cId="521145294" sldId="271"/>
            <ac:spMk id="56" creationId="{07CBBDD0-4420-4A50-96AB-392F9B97CF03}"/>
          </ac:spMkLst>
        </pc:spChg>
        <pc:spChg chg="add del">
          <ac:chgData name="Tommy McClure" userId="5f57beb918c8a44c" providerId="LiveId" clId="{12460484-9BE9-45C3-870A-2B1DD51AFEFB}" dt="2023-04-01T01:37:01.516" v="5054" actId="26606"/>
          <ac:spMkLst>
            <pc:docMk/>
            <pc:sldMk cId="521145294" sldId="271"/>
            <ac:spMk id="57" creationId="{465BA403-54B9-4A0B-BC79-028C495C038E}"/>
          </ac:spMkLst>
        </pc:spChg>
        <pc:spChg chg="add del">
          <ac:chgData name="Tommy McClure" userId="5f57beb918c8a44c" providerId="LiveId" clId="{12460484-9BE9-45C3-870A-2B1DD51AFEFB}" dt="2023-04-01T01:37:01.516" v="5054" actId="26606"/>
          <ac:spMkLst>
            <pc:docMk/>
            <pc:sldMk cId="521145294" sldId="271"/>
            <ac:spMk id="58" creationId="{DC8C6883-513A-4FE8-8B55-7AA2A13A9BB9}"/>
          </ac:spMkLst>
        </pc:spChg>
        <pc:spChg chg="add">
          <ac:chgData name="Tommy McClure" userId="5f57beb918c8a44c" providerId="LiveId" clId="{12460484-9BE9-45C3-870A-2B1DD51AFEFB}" dt="2023-04-01T01:37:01.532" v="5055" actId="26606"/>
          <ac:spMkLst>
            <pc:docMk/>
            <pc:sldMk cId="521145294" sldId="271"/>
            <ac:spMk id="60" creationId="{DB8424AB-D56B-4256-866A-5B54DE93C20F}"/>
          </ac:spMkLst>
        </pc:spChg>
        <pc:spChg chg="add">
          <ac:chgData name="Tommy McClure" userId="5f57beb918c8a44c" providerId="LiveId" clId="{12460484-9BE9-45C3-870A-2B1DD51AFEFB}" dt="2023-04-01T01:37:01.532" v="5055" actId="26606"/>
          <ac:spMkLst>
            <pc:docMk/>
            <pc:sldMk cId="521145294" sldId="271"/>
            <ac:spMk id="61" creationId="{FC999C28-AD33-4EB7-A5F1-C06D10A5FDF7}"/>
          </ac:spMkLst>
        </pc:spChg>
        <pc:spChg chg="add">
          <ac:chgData name="Tommy McClure" userId="5f57beb918c8a44c" providerId="LiveId" clId="{12460484-9BE9-45C3-870A-2B1DD51AFEFB}" dt="2023-04-01T01:37:01.532" v="5055" actId="26606"/>
          <ac:spMkLst>
            <pc:docMk/>
            <pc:sldMk cId="521145294" sldId="271"/>
            <ac:spMk id="62" creationId="{07CBBDD0-4420-4A50-96AB-392F9B97CF03}"/>
          </ac:spMkLst>
        </pc:spChg>
        <pc:spChg chg="add">
          <ac:chgData name="Tommy McClure" userId="5f57beb918c8a44c" providerId="LiveId" clId="{12460484-9BE9-45C3-870A-2B1DD51AFEFB}" dt="2023-04-01T01:37:01.532" v="5055" actId="26606"/>
          <ac:spMkLst>
            <pc:docMk/>
            <pc:sldMk cId="521145294" sldId="271"/>
            <ac:spMk id="63" creationId="{465BA403-54B9-4A0B-BC79-028C495C038E}"/>
          </ac:spMkLst>
        </pc:spChg>
        <pc:spChg chg="add">
          <ac:chgData name="Tommy McClure" userId="5f57beb918c8a44c" providerId="LiveId" clId="{12460484-9BE9-45C3-870A-2B1DD51AFEFB}" dt="2023-04-01T01:37:01.532" v="5055" actId="26606"/>
          <ac:spMkLst>
            <pc:docMk/>
            <pc:sldMk cId="521145294" sldId="271"/>
            <ac:spMk id="64" creationId="{DC8C6883-513A-4FE8-8B55-7AA2A13A9BB9}"/>
          </ac:spMkLst>
        </pc:spChg>
        <pc:picChg chg="mod ord">
          <ac:chgData name="Tommy McClure" userId="5f57beb918c8a44c" providerId="LiveId" clId="{12460484-9BE9-45C3-870A-2B1DD51AFEFB}" dt="2023-04-01T02:16:44.707" v="5880" actId="1036"/>
          <ac:picMkLst>
            <pc:docMk/>
            <pc:sldMk cId="521145294" sldId="271"/>
            <ac:picMk id="7" creationId="{09D16B7B-426C-0AA4-BF21-2EFF82CD34AC}"/>
          </ac:picMkLst>
        </pc:picChg>
      </pc:sldChg>
      <pc:sldChg chg="addSp delSp modSp add del mod ord modTransition setBg modAnim modNotesTx">
        <pc:chgData name="Tommy McClure" userId="5f57beb918c8a44c" providerId="LiveId" clId="{12460484-9BE9-45C3-870A-2B1DD51AFEFB}" dt="2023-04-01T04:48:06.822" v="8852"/>
        <pc:sldMkLst>
          <pc:docMk/>
          <pc:sldMk cId="1640646213" sldId="272"/>
        </pc:sldMkLst>
        <pc:spChg chg="mod">
          <ac:chgData name="Tommy McClure" userId="5f57beb918c8a44c" providerId="LiveId" clId="{12460484-9BE9-45C3-870A-2B1DD51AFEFB}" dt="2023-04-01T03:59:25.105" v="7586" actId="20577"/>
          <ac:spMkLst>
            <pc:docMk/>
            <pc:sldMk cId="1640646213" sldId="272"/>
            <ac:spMk id="2" creationId="{9DD460C5-A80F-35C2-0402-D9717F0CCD3C}"/>
          </ac:spMkLst>
        </pc:spChg>
        <pc:spChg chg="mod ord">
          <ac:chgData name="Tommy McClure" userId="5f57beb918c8a44c" providerId="LiveId" clId="{12460484-9BE9-45C3-870A-2B1DD51AFEFB}" dt="2023-04-01T04:04:29.045" v="7621" actId="20577"/>
          <ac:spMkLst>
            <pc:docMk/>
            <pc:sldMk cId="1640646213" sldId="272"/>
            <ac:spMk id="3" creationId="{9EAA1421-B8DE-C6FC-1DE8-80415A2603C9}"/>
          </ac:spMkLst>
        </pc:spChg>
        <pc:spChg chg="add del">
          <ac:chgData name="Tommy McClure" userId="5f57beb918c8a44c" providerId="LiveId" clId="{12460484-9BE9-45C3-870A-2B1DD51AFEFB}" dt="2023-04-01T03:18:22.548" v="6497" actId="26606"/>
          <ac:spMkLst>
            <pc:docMk/>
            <pc:sldMk cId="1640646213" sldId="272"/>
            <ac:spMk id="10" creationId="{EE9F5D7F-1BBC-4096-ADA7-AA9C9E4D2868}"/>
          </ac:spMkLst>
        </pc:spChg>
        <pc:spChg chg="add del">
          <ac:chgData name="Tommy McClure" userId="5f57beb918c8a44c" providerId="LiveId" clId="{12460484-9BE9-45C3-870A-2B1DD51AFEFB}" dt="2023-04-01T03:18:22.548" v="6497" actId="26606"/>
          <ac:spMkLst>
            <pc:docMk/>
            <pc:sldMk cId="1640646213" sldId="272"/>
            <ac:spMk id="12" creationId="{06D370DD-716B-4528-B475-331F84CEA5A1}"/>
          </ac:spMkLst>
        </pc:spChg>
        <pc:spChg chg="add del">
          <ac:chgData name="Tommy McClure" userId="5f57beb918c8a44c" providerId="LiveId" clId="{12460484-9BE9-45C3-870A-2B1DD51AFEFB}" dt="2023-04-01T03:18:22.548" v="6497" actId="26606"/>
          <ac:spMkLst>
            <pc:docMk/>
            <pc:sldMk cId="1640646213" sldId="272"/>
            <ac:spMk id="14" creationId="{E79D076F-656A-4CD9-83AD-AF8F4B28CA49}"/>
          </ac:spMkLst>
        </pc:spChg>
        <pc:picChg chg="add del mod">
          <ac:chgData name="Tommy McClure" userId="5f57beb918c8a44c" providerId="LiveId" clId="{12460484-9BE9-45C3-870A-2B1DD51AFEFB}" dt="2023-04-01T03:17:20.780" v="6486"/>
          <ac:picMkLst>
            <pc:docMk/>
            <pc:sldMk cId="1640646213" sldId="272"/>
            <ac:picMk id="4" creationId="{D4EC056B-F807-E824-9A94-B55BC5BE3574}"/>
          </ac:picMkLst>
        </pc:picChg>
        <pc:picChg chg="add mod">
          <ac:chgData name="Tommy McClure" userId="5f57beb918c8a44c" providerId="LiveId" clId="{12460484-9BE9-45C3-870A-2B1DD51AFEFB}" dt="2023-04-01T04:12:03.852" v="7732" actId="1076"/>
          <ac:picMkLst>
            <pc:docMk/>
            <pc:sldMk cId="1640646213" sldId="272"/>
            <ac:picMk id="5" creationId="{7C669525-9411-8F1B-EDE3-54B4E9952EE8}"/>
          </ac:picMkLst>
        </pc:picChg>
      </pc:sldChg>
      <pc:sldChg chg="addSp delSp modSp new del mod">
        <pc:chgData name="Tommy McClure" userId="5f57beb918c8a44c" providerId="LiveId" clId="{12460484-9BE9-45C3-870A-2B1DD51AFEFB}" dt="2023-04-01T03:21:19.181" v="6517" actId="2696"/>
        <pc:sldMkLst>
          <pc:docMk/>
          <pc:sldMk cId="746280089" sldId="273"/>
        </pc:sldMkLst>
        <pc:spChg chg="del">
          <ac:chgData name="Tommy McClure" userId="5f57beb918c8a44c" providerId="LiveId" clId="{12460484-9BE9-45C3-870A-2B1DD51AFEFB}" dt="2023-04-01T03:15:38.165" v="6477"/>
          <ac:spMkLst>
            <pc:docMk/>
            <pc:sldMk cId="746280089" sldId="273"/>
            <ac:spMk id="3" creationId="{2C6FB7A8-8035-4248-D21C-31D6055AE88F}"/>
          </ac:spMkLst>
        </pc:spChg>
        <pc:picChg chg="add mod">
          <ac:chgData name="Tommy McClure" userId="5f57beb918c8a44c" providerId="LiveId" clId="{12460484-9BE9-45C3-870A-2B1DD51AFEFB}" dt="2023-04-01T03:17:47.187" v="6492" actId="1076"/>
          <ac:picMkLst>
            <pc:docMk/>
            <pc:sldMk cId="746280089" sldId="273"/>
            <ac:picMk id="5" creationId="{CFA37062-43FA-2B90-9274-0AD08883CF1F}"/>
          </ac:picMkLst>
        </pc:picChg>
        <pc:picChg chg="add mod">
          <ac:chgData name="Tommy McClure" userId="5f57beb918c8a44c" providerId="LiveId" clId="{12460484-9BE9-45C3-870A-2B1DD51AFEFB}" dt="2023-04-01T03:17:38.875" v="6490" actId="1076"/>
          <ac:picMkLst>
            <pc:docMk/>
            <pc:sldMk cId="746280089" sldId="273"/>
            <ac:picMk id="7" creationId="{78D9893B-A05F-88B7-B20A-97E9036B69E0}"/>
          </ac:picMkLst>
        </pc:picChg>
      </pc:sldChg>
      <pc:sldChg chg="addSp delSp modSp add del mod">
        <pc:chgData name="Tommy McClure" userId="5f57beb918c8a44c" providerId="LiveId" clId="{12460484-9BE9-45C3-870A-2B1DD51AFEFB}" dt="2023-04-01T03:49:03.924" v="7096" actId="2696"/>
        <pc:sldMkLst>
          <pc:docMk/>
          <pc:sldMk cId="1606434527" sldId="273"/>
        </pc:sldMkLst>
        <pc:spChg chg="add del mod">
          <ac:chgData name="Tommy McClure" userId="5f57beb918c8a44c" providerId="LiveId" clId="{12460484-9BE9-45C3-870A-2B1DD51AFEFB}" dt="2023-04-01T03:48:11.609" v="7093" actId="478"/>
          <ac:spMkLst>
            <pc:docMk/>
            <pc:sldMk cId="1606434527" sldId="273"/>
            <ac:spMk id="4" creationId="{9D861E1A-5EF8-1A4C-0184-69C2E735DDCA}"/>
          </ac:spMkLst>
        </pc:spChg>
        <pc:picChg chg="add del mod">
          <ac:chgData name="Tommy McClure" userId="5f57beb918c8a44c" providerId="LiveId" clId="{12460484-9BE9-45C3-870A-2B1DD51AFEFB}" dt="2023-04-01T03:48:26.639" v="7094" actId="1076"/>
          <ac:picMkLst>
            <pc:docMk/>
            <pc:sldMk cId="1606434527" sldId="273"/>
            <ac:picMk id="5" creationId="{CFA37062-43FA-2B90-9274-0AD08883CF1F}"/>
          </ac:picMkLst>
        </pc:picChg>
        <pc:picChg chg="add del">
          <ac:chgData name="Tommy McClure" userId="5f57beb918c8a44c" providerId="LiveId" clId="{12460484-9BE9-45C3-870A-2B1DD51AFEFB}" dt="2023-04-01T03:48:08.386" v="7092" actId="478"/>
          <ac:picMkLst>
            <pc:docMk/>
            <pc:sldMk cId="1606434527" sldId="273"/>
            <ac:picMk id="7" creationId="{78D9893B-A05F-88B7-B20A-97E9036B69E0}"/>
          </ac:picMkLst>
        </pc:picChg>
      </pc:sldChg>
      <pc:sldChg chg="modSp add mod ord modTransition modAnim modNotesTx">
        <pc:chgData name="Tommy McClure" userId="5f57beb918c8a44c" providerId="LiveId" clId="{12460484-9BE9-45C3-870A-2B1DD51AFEFB}" dt="2023-04-01T04:48:06.822" v="8852"/>
        <pc:sldMkLst>
          <pc:docMk/>
          <pc:sldMk cId="3405030644" sldId="273"/>
        </pc:sldMkLst>
        <pc:spChg chg="mod">
          <ac:chgData name="Tommy McClure" userId="5f57beb918c8a44c" providerId="LiveId" clId="{12460484-9BE9-45C3-870A-2B1DD51AFEFB}" dt="2023-04-01T04:34:32.803" v="8735" actId="20577"/>
          <ac:spMkLst>
            <pc:docMk/>
            <pc:sldMk cId="3405030644" sldId="273"/>
            <ac:spMk id="2" creationId="{9DD460C5-A80F-35C2-0402-D9717F0CCD3C}"/>
          </ac:spMkLst>
        </pc:spChg>
        <pc:spChg chg="mod">
          <ac:chgData name="Tommy McClure" userId="5f57beb918c8a44c" providerId="LiveId" clId="{12460484-9BE9-45C3-870A-2B1DD51AFEFB}" dt="2023-04-01T04:36:55.155" v="8787" actId="255"/>
          <ac:spMkLst>
            <pc:docMk/>
            <pc:sldMk cId="3405030644" sldId="273"/>
            <ac:spMk id="3" creationId="{9EAA1421-B8DE-C6FC-1DE8-80415A2603C9}"/>
          </ac:spMkLst>
        </pc:spChg>
      </pc:sldChg>
      <pc:sldMasterChg chg="modTransition modSldLayout">
        <pc:chgData name="Tommy McClure" userId="5f57beb918c8a44c" providerId="LiveId" clId="{12460484-9BE9-45C3-870A-2B1DD51AFEFB}" dt="2023-04-01T04:48:06.822" v="8852"/>
        <pc:sldMasterMkLst>
          <pc:docMk/>
          <pc:sldMasterMk cId="183619351" sldId="2147483852"/>
        </pc:sldMasterMkLst>
        <pc:sldLayoutChg chg="modTransition">
          <pc:chgData name="Tommy McClure" userId="5f57beb918c8a44c" providerId="LiveId" clId="{12460484-9BE9-45C3-870A-2B1DD51AFEFB}" dt="2023-04-01T04:48:06.822" v="8852"/>
          <pc:sldLayoutMkLst>
            <pc:docMk/>
            <pc:sldMasterMk cId="183619351" sldId="2147483852"/>
            <pc:sldLayoutMk cId="883754155" sldId="2147483853"/>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4054073020" sldId="2147483854"/>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4063225079" sldId="2147483855"/>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2463458221" sldId="2147483856"/>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2532001452" sldId="2147483857"/>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1830724702" sldId="2147483858"/>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2759589310" sldId="2147483859"/>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2528372767" sldId="2147483860"/>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385986406" sldId="2147483861"/>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1806613245" sldId="2147483862"/>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1109771522" sldId="2147483863"/>
          </pc:sldLayoutMkLst>
        </pc:sldLayoutChg>
      </pc:sldMasterChg>
    </pc:docChg>
  </pc:docChgLst>
  <pc:docChgLst>
    <pc:chgData name="Tommy McClure" userId="5f57beb918c8a44c" providerId="LiveId" clId="{99AD9799-F610-463E-A323-C06A9F97485A}"/>
    <pc:docChg chg="modSld">
      <pc:chgData name="Tommy McClure" userId="5f57beb918c8a44c" providerId="LiveId" clId="{99AD9799-F610-463E-A323-C06A9F97485A}" dt="2023-04-04T02:28:14.096" v="18" actId="6549"/>
      <pc:docMkLst>
        <pc:docMk/>
      </pc:docMkLst>
      <pc:sldChg chg="modNotesTx">
        <pc:chgData name="Tommy McClure" userId="5f57beb918c8a44c" providerId="LiveId" clId="{99AD9799-F610-463E-A323-C06A9F97485A}" dt="2023-04-04T02:26:16.470" v="1" actId="20577"/>
        <pc:sldMkLst>
          <pc:docMk/>
          <pc:sldMk cId="105102265" sldId="267"/>
        </pc:sldMkLst>
      </pc:sldChg>
      <pc:sldChg chg="modNotesTx">
        <pc:chgData name="Tommy McClure" userId="5f57beb918c8a44c" providerId="LiveId" clId="{99AD9799-F610-463E-A323-C06A9F97485A}" dt="2023-04-04T02:28:05.455" v="17" actId="6549"/>
        <pc:sldMkLst>
          <pc:docMk/>
          <pc:sldMk cId="521145294" sldId="271"/>
        </pc:sldMkLst>
      </pc:sldChg>
      <pc:sldChg chg="modNotesTx">
        <pc:chgData name="Tommy McClure" userId="5f57beb918c8a44c" providerId="LiveId" clId="{99AD9799-F610-463E-A323-C06A9F97485A}" dt="2023-04-04T02:28:14.096" v="18" actId="6549"/>
        <pc:sldMkLst>
          <pc:docMk/>
          <pc:sldMk cId="2970185068" sldId="380"/>
        </pc:sldMkLst>
      </pc:sldChg>
      <pc:sldChg chg="modNotesTx">
        <pc:chgData name="Tommy McClure" userId="5f57beb918c8a44c" providerId="LiveId" clId="{99AD9799-F610-463E-A323-C06A9F97485A}" dt="2023-04-04T02:27:13.779" v="7" actId="6549"/>
        <pc:sldMkLst>
          <pc:docMk/>
          <pc:sldMk cId="211525302" sldId="381"/>
        </pc:sldMkLst>
      </pc:sldChg>
      <pc:sldChg chg="modNotesTx">
        <pc:chgData name="Tommy McClure" userId="5f57beb918c8a44c" providerId="LiveId" clId="{99AD9799-F610-463E-A323-C06A9F97485A}" dt="2023-04-04T02:27:23.165" v="10" actId="6549"/>
        <pc:sldMkLst>
          <pc:docMk/>
          <pc:sldMk cId="2110348176" sldId="382"/>
        </pc:sldMkLst>
      </pc:sldChg>
      <pc:sldChg chg="modNotesTx">
        <pc:chgData name="Tommy McClure" userId="5f57beb918c8a44c" providerId="LiveId" clId="{99AD9799-F610-463E-A323-C06A9F97485A}" dt="2023-04-04T02:27:36.706" v="14" actId="20577"/>
        <pc:sldMkLst>
          <pc:docMk/>
          <pc:sldMk cId="2191567450" sldId="383"/>
        </pc:sldMkLst>
      </pc:sldChg>
      <pc:sldChg chg="modNotesTx">
        <pc:chgData name="Tommy McClure" userId="5f57beb918c8a44c" providerId="LiveId" clId="{99AD9799-F610-463E-A323-C06A9F97485A}" dt="2023-04-04T02:27:52.315" v="16" actId="20577"/>
        <pc:sldMkLst>
          <pc:docMk/>
          <pc:sldMk cId="3229047107" sldId="3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D5339C-519D-4230-BF0C-1BF09A2FE2D3}"/>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E3982FE9-1227-454F-8FBE-5D49EEFEFD5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4/02/2023 PM</a:t>
            </a:r>
            <a:endParaRPr lang="en-US" dirty="0"/>
          </a:p>
        </p:txBody>
      </p:sp>
      <p:sp>
        <p:nvSpPr>
          <p:cNvPr id="4" name="Footer Placeholder 3">
            <a:extLst>
              <a:ext uri="{FF2B5EF4-FFF2-40B4-BE49-F238E27FC236}">
                <a16:creationId xmlns:a16="http://schemas.microsoft.com/office/drawing/2014/main" id="{C2C515AC-387D-4DC2-8066-2F960E151105}"/>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BCA55534-4B86-498E-A9D9-C98A3290DCE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D9C5148-8ED6-434E-BA59-EF48324382B2}" type="slidenum">
              <a:rPr lang="en-US" smtClean="0"/>
              <a:t>‹#›</a:t>
            </a:fld>
            <a:endParaRPr lang="en-US" dirty="0"/>
          </a:p>
        </p:txBody>
      </p:sp>
    </p:spTree>
    <p:extLst>
      <p:ext uri="{BB962C8B-B14F-4D97-AF65-F5344CB8AC3E}">
        <p14:creationId xmlns:p14="http://schemas.microsoft.com/office/powerpoint/2010/main" val="26389953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4/02/2023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ED33291-C0D9-4415-AEC4-F67D377A5ADC}" type="slidenum">
              <a:rPr lang="en-US" smtClean="0"/>
              <a:t>‹#›</a:t>
            </a:fld>
            <a:endParaRPr lang="en-US" dirty="0"/>
          </a:p>
        </p:txBody>
      </p:sp>
    </p:spTree>
    <p:extLst>
      <p:ext uri="{BB962C8B-B14F-4D97-AF65-F5344CB8AC3E}">
        <p14:creationId xmlns:p14="http://schemas.microsoft.com/office/powerpoint/2010/main" val="42903054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4/02/2023 PM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1</a:t>
            </a:fld>
            <a:endParaRPr lang="en-US" dirty="0"/>
          </a:p>
        </p:txBody>
      </p:sp>
    </p:spTree>
    <p:extLst>
      <p:ext uri="{BB962C8B-B14F-4D97-AF65-F5344CB8AC3E}">
        <p14:creationId xmlns:p14="http://schemas.microsoft.com/office/powerpoint/2010/main" val="3995310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0" i="0" u="none" strike="noStrike" baseline="0" dirty="0"/>
          </a:p>
          <a:p>
            <a:endParaRPr lang="en-US" sz="1800" b="0" i="0" u="none" strike="noStrike" baseline="0" dirty="0"/>
          </a:p>
          <a:p>
            <a:endParaRPr lang="en-US" dirty="0"/>
          </a:p>
        </p:txBody>
      </p:sp>
      <p:sp>
        <p:nvSpPr>
          <p:cNvPr id="4" name="Slide Number Placeholder 3"/>
          <p:cNvSpPr>
            <a:spLocks noGrp="1"/>
          </p:cNvSpPr>
          <p:nvPr>
            <p:ph type="sldNum" sz="quarter" idx="5"/>
          </p:nvPr>
        </p:nvSpPr>
        <p:spPr/>
        <p:txBody>
          <a:bodyPr/>
          <a:lstStyle/>
          <a:p>
            <a:fld id="{CED33291-C0D9-4415-AEC4-F67D377A5ADC}" type="slidenum">
              <a:rPr lang="en-US" smtClean="0"/>
              <a:t>10</a:t>
            </a:fld>
            <a:endParaRPr lang="en-US" dirty="0"/>
          </a:p>
        </p:txBody>
      </p:sp>
      <p:sp>
        <p:nvSpPr>
          <p:cNvPr id="5" name="Date Placeholder 4">
            <a:extLst>
              <a:ext uri="{FF2B5EF4-FFF2-40B4-BE49-F238E27FC236}">
                <a16:creationId xmlns:a16="http://schemas.microsoft.com/office/drawing/2014/main" id="{ADDB9858-25A4-7686-A32F-2EB9D805E54B}"/>
              </a:ext>
            </a:extLst>
          </p:cNvPr>
          <p:cNvSpPr>
            <a:spLocks noGrp="1"/>
          </p:cNvSpPr>
          <p:nvPr>
            <p:ph type="dt" idx="1"/>
          </p:nvPr>
        </p:nvSpPr>
        <p:spPr/>
        <p:txBody>
          <a:bodyPr/>
          <a:lstStyle/>
          <a:p>
            <a:r>
              <a:rPr lang="en-US"/>
              <a:t>4/02/2023 PM</a:t>
            </a:r>
            <a:endParaRPr lang="en-US" dirty="0"/>
          </a:p>
        </p:txBody>
      </p:sp>
    </p:spTree>
    <p:extLst>
      <p:ext uri="{BB962C8B-B14F-4D97-AF65-F5344CB8AC3E}">
        <p14:creationId xmlns:p14="http://schemas.microsoft.com/office/powerpoint/2010/main" val="3851924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225425"/>
            <a:ext cx="5683250" cy="4262438"/>
          </a:xfrm>
        </p:spPr>
      </p:sp>
      <p:sp>
        <p:nvSpPr>
          <p:cNvPr id="3" name="Notes Placeholder 2"/>
          <p:cNvSpPr>
            <a:spLocks noGrp="1"/>
          </p:cNvSpPr>
          <p:nvPr>
            <p:ph type="body" idx="1"/>
          </p:nvPr>
        </p:nvSpPr>
        <p:spPr>
          <a:xfrm>
            <a:off x="7795" y="4487229"/>
            <a:ext cx="7305712" cy="5113972"/>
          </a:xfrm>
        </p:spPr>
        <p:txBody>
          <a:bodyPr>
            <a:normAutofit fontScale="92500"/>
          </a:bodyPr>
          <a:lstStyle/>
          <a:p>
            <a:pPr>
              <a:defRPr/>
            </a:pPr>
            <a:r>
              <a:rPr lang="en-US" altLang="en-US" b="1" u="sng">
                <a:latin typeface="Arial" panose="020B0604020202020204" pitchFamily="34" charset="0"/>
                <a:cs typeface="Arial" panose="020B0604020202020204" pitchFamily="34" charset="0"/>
              </a:rPr>
              <a:t>Acts </a:t>
            </a:r>
            <a:r>
              <a:rPr lang="en-US" altLang="en-US" b="1" u="sng" dirty="0">
                <a:latin typeface="Arial" panose="020B0604020202020204" pitchFamily="34" charset="0"/>
                <a:cs typeface="Arial" panose="020B0604020202020204" pitchFamily="34" charset="0"/>
              </a:rPr>
              <a:t>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4/02/2023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93" y="4440238"/>
            <a:ext cx="7313507" cy="5160961"/>
          </a:xfrm>
        </p:spPr>
        <p:txBody>
          <a:bodyPr/>
          <a:lstStyle/>
          <a:p>
            <a:r>
              <a:rPr lang="en-US" b="1" dirty="0">
                <a:latin typeface="Arial" panose="020B0604020202020204" pitchFamily="34" charset="0"/>
                <a:cs typeface="Arial" panose="020B0604020202020204" pitchFamily="34" charset="0"/>
              </a:rPr>
              <a:t>Acts 2:36-38 KJV 36 </a:t>
            </a:r>
            <a:r>
              <a:rPr 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b="1" dirty="0">
                <a:latin typeface="Arial" panose="020B0604020202020204" pitchFamily="34" charset="0"/>
                <a:cs typeface="Arial" panose="020B0604020202020204" pitchFamily="34" charset="0"/>
              </a:rPr>
              <a:t>37 </a:t>
            </a:r>
            <a:r>
              <a:rPr lang="en-US" dirty="0">
                <a:latin typeface="Arial" panose="020B0604020202020204" pitchFamily="34" charset="0"/>
                <a:cs typeface="Arial" panose="020B0604020202020204" pitchFamily="34" charset="0"/>
              </a:rPr>
              <a:t>Now when they heard this, they were pricked in their heart, and said unto Peter and to the rest of the apostles, Men and brethren, </a:t>
            </a:r>
            <a:r>
              <a:rPr lang="en-US" b="1" dirty="0">
                <a:latin typeface="Arial" panose="020B0604020202020204" pitchFamily="34" charset="0"/>
                <a:cs typeface="Arial" panose="020B0604020202020204" pitchFamily="34" charset="0"/>
              </a:rPr>
              <a:t>what shall we do? 38 </a:t>
            </a:r>
            <a:r>
              <a:rPr lang="en-US" dirty="0">
                <a:latin typeface="Arial" panose="020B0604020202020204" pitchFamily="34" charset="0"/>
                <a:cs typeface="Arial" panose="020B0604020202020204" pitchFamily="34" charset="0"/>
              </a:rPr>
              <a:t>Then Peter said unto them, Repent, and be baptized every one of you in the name of Jesus Christ for the remission of sins, and ye shall receive the gift of the Holy Ghost.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8:35-38 KJV 35 </a:t>
            </a:r>
            <a:r>
              <a:rPr lang="en-US" dirty="0">
                <a:latin typeface="Arial" panose="020B0604020202020204" pitchFamily="34" charset="0"/>
                <a:cs typeface="Arial" panose="020B0604020202020204" pitchFamily="34" charset="0"/>
              </a:rPr>
              <a:t>Then Philip opened his mouth, and began at the same scripture, and preached unto him Jesus. </a:t>
            </a:r>
            <a:r>
              <a:rPr lang="en-US" b="1" dirty="0">
                <a:latin typeface="Arial" panose="020B0604020202020204" pitchFamily="34" charset="0"/>
                <a:cs typeface="Arial" panose="020B0604020202020204" pitchFamily="34" charset="0"/>
              </a:rPr>
              <a:t>36 </a:t>
            </a:r>
            <a:r>
              <a:rPr lang="en-US" dirty="0">
                <a:latin typeface="Arial" panose="020B0604020202020204" pitchFamily="34" charset="0"/>
                <a:cs typeface="Arial" panose="020B0604020202020204" pitchFamily="34" charset="0"/>
              </a:rPr>
              <a:t>And as they went on their way, they came unto a certain water: and the eunuch said, See, here is water; </a:t>
            </a:r>
            <a:r>
              <a:rPr lang="en-US" b="1" dirty="0">
                <a:latin typeface="Arial" panose="020B0604020202020204" pitchFamily="34" charset="0"/>
                <a:cs typeface="Arial" panose="020B0604020202020204" pitchFamily="34" charset="0"/>
              </a:rPr>
              <a:t>what doth hinder me to be baptized? 37 </a:t>
            </a:r>
            <a:r>
              <a:rPr lang="en-US" dirty="0">
                <a:latin typeface="Arial" panose="020B0604020202020204" pitchFamily="34" charset="0"/>
                <a:cs typeface="Arial" panose="020B0604020202020204" pitchFamily="34" charset="0"/>
              </a:rPr>
              <a:t>And Philip said, If thou </a:t>
            </a:r>
            <a:r>
              <a:rPr lang="en-US" dirty="0" err="1">
                <a:latin typeface="Arial" panose="020B0604020202020204" pitchFamily="34" charset="0"/>
                <a:cs typeface="Arial" panose="020B0604020202020204" pitchFamily="34" charset="0"/>
              </a:rPr>
              <a:t>believest</a:t>
            </a:r>
            <a:r>
              <a:rPr lang="en-US" dirty="0">
                <a:latin typeface="Arial" panose="020B0604020202020204" pitchFamily="34" charset="0"/>
                <a:cs typeface="Arial" panose="020B0604020202020204" pitchFamily="34" charset="0"/>
              </a:rPr>
              <a:t> with all thine heart, thou mayest. And he answered and said, I believe that Jesus Christ is the Son of God. </a:t>
            </a:r>
            <a:r>
              <a:rPr lang="en-US" b="1" dirty="0">
                <a:latin typeface="Arial" panose="020B0604020202020204" pitchFamily="34" charset="0"/>
                <a:cs typeface="Arial" panose="020B0604020202020204" pitchFamily="34" charset="0"/>
              </a:rPr>
              <a:t>38 </a:t>
            </a:r>
            <a:r>
              <a:rPr lang="en-US" dirty="0">
                <a:latin typeface="Arial" panose="020B0604020202020204" pitchFamily="34" charset="0"/>
                <a:cs typeface="Arial" panose="020B0604020202020204" pitchFamily="34" charset="0"/>
              </a:rPr>
              <a:t>And he commanded the chariot to stand still: and they went down both into the water, both Philip and the eunuch; and he baptized him.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9:1-6 KJV 1 </a:t>
            </a:r>
            <a:r>
              <a:rPr lang="en-US" dirty="0">
                <a:latin typeface="Arial" panose="020B0604020202020204" pitchFamily="34" charset="0"/>
                <a:cs typeface="Arial" panose="020B0604020202020204" pitchFamily="34" charset="0"/>
              </a:rPr>
              <a:t>And Saul, yet breathing out </a:t>
            </a:r>
            <a:r>
              <a:rPr lang="en-US" dirty="0" err="1">
                <a:latin typeface="Arial" panose="020B0604020202020204" pitchFamily="34" charset="0"/>
                <a:cs typeface="Arial" panose="020B0604020202020204" pitchFamily="34" charset="0"/>
              </a:rPr>
              <a:t>threatenings</a:t>
            </a:r>
            <a:r>
              <a:rPr lang="en-US" dirty="0">
                <a:latin typeface="Arial" panose="020B0604020202020204" pitchFamily="34" charset="0"/>
                <a:cs typeface="Arial" panose="020B0604020202020204" pitchFamily="34" charset="0"/>
              </a:rPr>
              <a:t> and slaughter against the disciples of the Lord, went unto the high priest,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desired of him letters to Damascus to the synagogues, that if he found any of this way, whether they were men or women, he might bring them bound unto Jerusalem. {of this way: Gr. of the way}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And as he journeyed, he came near Damascus: and suddenly there shined round about him a light from heaven: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he fell to the earth, and heard a voice saying unto him</a:t>
            </a:r>
            <a:r>
              <a:rPr lang="en-US" b="1" dirty="0">
                <a:latin typeface="Arial" panose="020B0604020202020204" pitchFamily="34" charset="0"/>
                <a:cs typeface="Arial" panose="020B0604020202020204" pitchFamily="34" charset="0"/>
              </a:rPr>
              <a:t>, Saul, Saul, why </a:t>
            </a:r>
            <a:r>
              <a:rPr lang="en-US" b="1" dirty="0" err="1">
                <a:latin typeface="Arial" panose="020B0604020202020204" pitchFamily="34" charset="0"/>
                <a:cs typeface="Arial" panose="020B0604020202020204" pitchFamily="34" charset="0"/>
              </a:rPr>
              <a:t>persecutest</a:t>
            </a:r>
            <a:r>
              <a:rPr lang="en-US" b="1" dirty="0">
                <a:latin typeface="Arial" panose="020B0604020202020204" pitchFamily="34" charset="0"/>
                <a:cs typeface="Arial" panose="020B0604020202020204" pitchFamily="34" charset="0"/>
              </a:rPr>
              <a:t> thou me? 5</a:t>
            </a:r>
            <a:r>
              <a:rPr lang="en-US" dirty="0">
                <a:latin typeface="Arial" panose="020B0604020202020204" pitchFamily="34" charset="0"/>
                <a:cs typeface="Arial" panose="020B0604020202020204" pitchFamily="34" charset="0"/>
              </a:rPr>
              <a:t> And he said, Who art thou, Lord? And the Lord said, I am Jesus whom thou </a:t>
            </a:r>
            <a:r>
              <a:rPr lang="en-US" dirty="0" err="1">
                <a:latin typeface="Arial" panose="020B0604020202020204" pitchFamily="34" charset="0"/>
                <a:cs typeface="Arial" panose="020B0604020202020204" pitchFamily="34" charset="0"/>
              </a:rPr>
              <a:t>persecutest</a:t>
            </a:r>
            <a:r>
              <a:rPr lang="en-US" dirty="0">
                <a:latin typeface="Arial" panose="020B0604020202020204" pitchFamily="34" charset="0"/>
                <a:cs typeface="Arial" panose="020B0604020202020204" pitchFamily="34" charset="0"/>
              </a:rPr>
              <a:t>: it is hard for thee to kick against the pricks.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he trembling and astonished said, Lord, what wilt thou have me to do? </a:t>
            </a:r>
            <a:r>
              <a:rPr lang="en-US" b="0" dirty="0">
                <a:latin typeface="Arial" panose="020B0604020202020204" pitchFamily="34" charset="0"/>
                <a:cs typeface="Arial" panose="020B0604020202020204" pitchFamily="34" charset="0"/>
              </a:rPr>
              <a:t>And the Lord said unto him, </a:t>
            </a:r>
            <a:r>
              <a:rPr lang="en-US" dirty="0">
                <a:latin typeface="Arial" panose="020B0604020202020204" pitchFamily="34" charset="0"/>
                <a:cs typeface="Arial" panose="020B0604020202020204" pitchFamily="34" charset="0"/>
              </a:rPr>
              <a:t>Arise, and go into the city, and it shall be told thee </a:t>
            </a:r>
            <a:r>
              <a:rPr lang="en-US" b="1" dirty="0">
                <a:latin typeface="Arial" panose="020B0604020202020204" pitchFamily="34" charset="0"/>
                <a:cs typeface="Arial" panose="020B0604020202020204" pitchFamily="34" charset="0"/>
              </a:rPr>
              <a:t>what thou must do.</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16:26-34 KJV 26 </a:t>
            </a:r>
            <a:r>
              <a:rPr lang="en-US" b="0" dirty="0">
                <a:latin typeface="Arial" panose="020B0604020202020204" pitchFamily="34" charset="0"/>
                <a:cs typeface="Arial" panose="020B0604020202020204" pitchFamily="34" charset="0"/>
              </a:rPr>
              <a:t>And suddenly there was a great earthquake, so that the foundations of the prison were shaken: and immediately all the doors were opened, and every one's bands were loosed.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And the keeper of the prison awaking out of his sleep, and seeing the prison doors open, he drew out his sword, and would have killed himself, supposing that the prisoners had been fled.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But Paul cried with a loud voice, saying, Do thyself no harm: for we are all here</a:t>
            </a:r>
            <a:r>
              <a:rPr lang="en-US" b="1" dirty="0">
                <a:latin typeface="Arial" panose="020B0604020202020204" pitchFamily="34" charset="0"/>
                <a:cs typeface="Arial" panose="020B0604020202020204" pitchFamily="34" charset="0"/>
              </a:rPr>
              <a:t>. 29 Then he called for a light, and sprang in, and came trembling, and fell down before Paul and Silas, 30 And brought them out, and said, </a:t>
            </a:r>
            <a:r>
              <a:rPr lang="en-US" b="1" u="sng" dirty="0">
                <a:latin typeface="Arial" panose="020B0604020202020204" pitchFamily="34" charset="0"/>
                <a:cs typeface="Arial" panose="020B0604020202020204" pitchFamily="34" charset="0"/>
              </a:rPr>
              <a:t>Sirs, what must I do to be saved</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31 And they said, Believe on the Lord Jesus Christ, and thou shalt be saved, and thy house. </a:t>
            </a:r>
            <a:r>
              <a:rPr lang="en-US" b="1" dirty="0">
                <a:latin typeface="Arial" panose="020B0604020202020204" pitchFamily="34" charset="0"/>
                <a:cs typeface="Arial" panose="020B0604020202020204" pitchFamily="34" charset="0"/>
              </a:rPr>
              <a:t>32</a:t>
            </a:r>
            <a:r>
              <a:rPr lang="en-US" b="0" dirty="0">
                <a:latin typeface="Arial" panose="020B0604020202020204" pitchFamily="34" charset="0"/>
                <a:cs typeface="Arial" panose="020B0604020202020204" pitchFamily="34" charset="0"/>
              </a:rPr>
              <a:t> And they spake unto him the word of the Lord, and to all that were in his house. </a:t>
            </a:r>
            <a:r>
              <a:rPr lang="en-US" b="1" dirty="0">
                <a:latin typeface="Arial" panose="020B0604020202020204" pitchFamily="34" charset="0"/>
                <a:cs typeface="Arial" panose="020B0604020202020204" pitchFamily="34" charset="0"/>
              </a:rPr>
              <a:t>33</a:t>
            </a:r>
            <a:r>
              <a:rPr lang="en-US" b="0" dirty="0">
                <a:latin typeface="Arial" panose="020B0604020202020204" pitchFamily="34" charset="0"/>
                <a:cs typeface="Arial" panose="020B0604020202020204" pitchFamily="34" charset="0"/>
              </a:rPr>
              <a:t> And he took them the same hour of the night, and washed their stripes; and was baptized, he and all his, straightway. 34 And when he had brought them into his house, he set meat before them, and rejoiced, believing in God with all his house.</a:t>
            </a:r>
          </a:p>
        </p:txBody>
      </p:sp>
      <p:sp>
        <p:nvSpPr>
          <p:cNvPr id="4" name="Date Placeholder 3"/>
          <p:cNvSpPr>
            <a:spLocks noGrp="1"/>
          </p:cNvSpPr>
          <p:nvPr>
            <p:ph type="dt" idx="1"/>
          </p:nvPr>
        </p:nvSpPr>
        <p:spPr/>
        <p:txBody>
          <a:bodyPr/>
          <a:lstStyle/>
          <a:p>
            <a:r>
              <a:rPr lang="en-US"/>
              <a:t>4/02/2023 PM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2</a:t>
            </a:fld>
            <a:endParaRPr lang="en-US" dirty="0"/>
          </a:p>
        </p:txBody>
      </p:sp>
    </p:spTree>
    <p:extLst>
      <p:ext uri="{BB962C8B-B14F-4D97-AF65-F5344CB8AC3E}">
        <p14:creationId xmlns:p14="http://schemas.microsoft.com/office/powerpoint/2010/main" val="67147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203989" cy="4980623"/>
          </a:xfrm>
        </p:spPr>
        <p:txBody>
          <a:bodyPr/>
          <a:lstStyle/>
          <a:p>
            <a:pPr marL="0" indent="0">
              <a:buFont typeface="+mj-lt"/>
              <a:buNone/>
            </a:pPr>
            <a:r>
              <a:rPr lang="en-US" sz="1400" b="1" dirty="0">
                <a:ln w="15875">
                  <a:solidFill>
                    <a:srgbClr val="FFFFFF"/>
                  </a:solidFill>
                </a:ln>
                <a:latin typeface="Candara" panose="020E0502030303020204" pitchFamily="34" charset="0"/>
              </a:rPr>
              <a:t>Why Are You Waiting?</a:t>
            </a:r>
          </a:p>
          <a:p>
            <a:pPr marL="0" indent="0">
              <a:buFont typeface="+mj-lt"/>
              <a:buNone/>
            </a:pPr>
            <a:endParaRPr lang="en-US" sz="1400" b="1" i="0" u="none" strike="noStrike" baseline="0" dirty="0">
              <a:latin typeface="Candara" panose="020E0502030303020204" pitchFamily="34" charset="0"/>
            </a:endParaRPr>
          </a:p>
          <a:p>
            <a:pPr marL="228600" indent="-228600">
              <a:buFont typeface="+mj-lt"/>
              <a:buAutoNum type="arabicPeriod"/>
            </a:pPr>
            <a:r>
              <a:rPr lang="en-US" sz="1400" b="1" i="0" u="none" strike="noStrike" baseline="0" dirty="0">
                <a:latin typeface="Candara" panose="020E0502030303020204" pitchFamily="34" charset="0"/>
              </a:rPr>
              <a:t>Some feel like they must get their life </a:t>
            </a:r>
            <a:r>
              <a:rPr lang="en-US" sz="1400" b="1" dirty="0">
                <a:latin typeface="Candara" panose="020E0502030303020204" pitchFamily="34" charset="0"/>
              </a:rPr>
              <a:t>perfect </a:t>
            </a:r>
            <a:r>
              <a:rPr lang="en-US" sz="1400" b="1" i="0" u="none" strike="noStrike" baseline="0" dirty="0">
                <a:latin typeface="Candara" panose="020E0502030303020204" pitchFamily="34" charset="0"/>
              </a:rPr>
              <a:t>before they obey the gospel</a:t>
            </a:r>
            <a:r>
              <a:rPr lang="en-US" sz="1400" b="0" i="0" u="none" strike="noStrike" baseline="0" dirty="0">
                <a:latin typeface="Candara" panose="020E0502030303020204" pitchFamily="34" charset="0"/>
              </a:rPr>
              <a:t>.</a:t>
            </a:r>
          </a:p>
          <a:p>
            <a:pPr marL="228600" indent="-228600">
              <a:buFont typeface="+mj-lt"/>
              <a:buAutoNum type="arabicPeriod"/>
            </a:pPr>
            <a:endParaRPr lang="en-US" sz="1400" b="0" i="0" u="none" strike="noStrike" baseline="0" dirty="0">
              <a:latin typeface="Candara" panose="020E0502030303020204" pitchFamily="34" charset="0"/>
            </a:endParaRPr>
          </a:p>
          <a:p>
            <a:pPr marL="228600" indent="-228600">
              <a:buFont typeface="+mj-lt"/>
              <a:buAutoNum type="arabicPeriod"/>
            </a:pPr>
            <a:r>
              <a:rPr lang="en-US" sz="1400" b="1" dirty="0">
                <a:latin typeface="Candara" panose="020E0502030303020204" pitchFamily="34" charset="0"/>
                <a:cs typeface="Arial" panose="020B0604020202020204" pitchFamily="34" charset="0"/>
              </a:rPr>
              <a:t>Some are not willing to cease and let go of their former life of sin.</a:t>
            </a:r>
          </a:p>
          <a:p>
            <a:pPr marL="228600" indent="-228600">
              <a:buFont typeface="+mj-lt"/>
              <a:buAutoNum type="arabicPeriod"/>
            </a:pPr>
            <a:endParaRPr lang="en-US" sz="1400" b="1" dirty="0">
              <a:latin typeface="Candara" panose="020E0502030303020204" pitchFamily="34" charset="0"/>
              <a:cs typeface="Arial" panose="020B0604020202020204" pitchFamily="34" charset="0"/>
            </a:endParaRPr>
          </a:p>
          <a:p>
            <a:pPr marL="228600" indent="-228600">
              <a:buFont typeface="+mj-lt"/>
              <a:buAutoNum type="arabicPeriod"/>
            </a:pPr>
            <a:r>
              <a:rPr lang="en-US" sz="1400" b="1" i="0" u="none" strike="noStrike" baseline="0" dirty="0">
                <a:latin typeface="Candara" panose="020E0502030303020204" pitchFamily="34" charset="0"/>
              </a:rPr>
              <a:t>Some think </a:t>
            </a:r>
            <a:r>
              <a:rPr lang="en-US" sz="1400" b="1" dirty="0">
                <a:latin typeface="Candara" panose="020E0502030303020204" pitchFamily="34" charset="0"/>
              </a:rPr>
              <a:t>they are such grievous sinners, God will not save them.</a:t>
            </a:r>
          </a:p>
          <a:p>
            <a:pPr marL="228600" indent="-228600">
              <a:buFont typeface="+mj-lt"/>
              <a:buAutoNum type="arabicPeriod"/>
            </a:pPr>
            <a:endParaRPr lang="en-US" sz="1400" b="1" dirty="0">
              <a:latin typeface="Candara" panose="020E0502030303020204" pitchFamily="34" charset="0"/>
            </a:endParaRPr>
          </a:p>
          <a:p>
            <a:pPr marL="228600" indent="-228600">
              <a:buFont typeface="+mj-lt"/>
              <a:buAutoNum type="arabicPeriod"/>
            </a:pPr>
            <a:r>
              <a:rPr lang="en-US" sz="1400" b="1" dirty="0">
                <a:latin typeface="Candara" panose="020E0502030303020204" pitchFamily="34" charset="0"/>
                <a:cs typeface="Arial" panose="020B0604020202020204" pitchFamily="34" charset="0"/>
              </a:rPr>
              <a:t>Some intend to obey God but life’s cares distract them from ever doing so.</a:t>
            </a:r>
          </a:p>
          <a:p>
            <a:pPr marL="228600" indent="-228600">
              <a:buFont typeface="+mj-lt"/>
              <a:buAutoNum type="arabicPeriod"/>
            </a:pPr>
            <a:endParaRPr lang="en-US" sz="1400" b="1" dirty="0">
              <a:latin typeface="Candara" panose="020E0502030303020204" pitchFamily="34" charset="0"/>
              <a:cs typeface="Arial" panose="020B0604020202020204" pitchFamily="34" charset="0"/>
            </a:endParaRPr>
          </a:p>
          <a:p>
            <a:pPr marL="228600" indent="-228600">
              <a:buFont typeface="+mj-lt"/>
              <a:buAutoNum type="arabicPeriod"/>
            </a:pPr>
            <a:r>
              <a:rPr lang="en-US" sz="1400" b="1" i="0" u="none" strike="noStrike" baseline="0" dirty="0">
                <a:latin typeface="Candara" panose="020E0502030303020204" pitchFamily="34" charset="0"/>
              </a:rPr>
              <a:t>Some are caught up and overcome in sinful and bad habits.</a:t>
            </a:r>
            <a:endParaRPr lang="en-US" sz="1400" dirty="0"/>
          </a:p>
        </p:txBody>
      </p:sp>
      <p:sp>
        <p:nvSpPr>
          <p:cNvPr id="4" name="Slide Number Placeholder 3"/>
          <p:cNvSpPr>
            <a:spLocks noGrp="1"/>
          </p:cNvSpPr>
          <p:nvPr>
            <p:ph type="sldNum" sz="quarter" idx="5"/>
          </p:nvPr>
        </p:nvSpPr>
        <p:spPr/>
        <p:txBody>
          <a:bodyPr/>
          <a:lstStyle/>
          <a:p>
            <a:fld id="{CED33291-C0D9-4415-AEC4-F67D377A5ADC}" type="slidenum">
              <a:rPr lang="en-US" smtClean="0"/>
              <a:t>3</a:t>
            </a:fld>
            <a:endParaRPr lang="en-US" dirty="0"/>
          </a:p>
        </p:txBody>
      </p:sp>
      <p:sp>
        <p:nvSpPr>
          <p:cNvPr id="5" name="Date Placeholder 4">
            <a:extLst>
              <a:ext uri="{FF2B5EF4-FFF2-40B4-BE49-F238E27FC236}">
                <a16:creationId xmlns:a16="http://schemas.microsoft.com/office/drawing/2014/main" id="{ADDB9858-25A4-7686-A32F-2EB9D805E54B}"/>
              </a:ext>
            </a:extLst>
          </p:cNvPr>
          <p:cNvSpPr>
            <a:spLocks noGrp="1"/>
          </p:cNvSpPr>
          <p:nvPr>
            <p:ph type="dt" idx="1"/>
          </p:nvPr>
        </p:nvSpPr>
        <p:spPr/>
        <p:txBody>
          <a:bodyPr/>
          <a:lstStyle/>
          <a:p>
            <a:r>
              <a:rPr lang="en-US"/>
              <a:t>4/02/2023 PM</a:t>
            </a:r>
            <a:endParaRPr lang="en-US" dirty="0"/>
          </a:p>
        </p:txBody>
      </p:sp>
    </p:spTree>
    <p:extLst>
      <p:ext uri="{BB962C8B-B14F-4D97-AF65-F5344CB8AC3E}">
        <p14:creationId xmlns:p14="http://schemas.microsoft.com/office/powerpoint/2010/main" val="4666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5160962"/>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dirty="0">
                <a:latin typeface="Arial" panose="020B0604020202020204" pitchFamily="34" charset="0"/>
                <a:cs typeface="Arial" panose="020B0604020202020204" pitchFamily="34" charset="0"/>
              </a:rPr>
              <a:t>Psalms 89:48 KJV 48 </a:t>
            </a:r>
            <a:r>
              <a:rPr lang="en-US" sz="1400" b="0" dirty="0">
                <a:latin typeface="Arial" panose="020B0604020202020204" pitchFamily="34" charset="0"/>
                <a:cs typeface="Arial" panose="020B0604020202020204" pitchFamily="34" charset="0"/>
              </a:rPr>
              <a:t>What man is he that </a:t>
            </a:r>
            <a:r>
              <a:rPr lang="en-US" sz="1400" b="0" dirty="0" err="1">
                <a:latin typeface="Arial" panose="020B0604020202020204" pitchFamily="34" charset="0"/>
                <a:cs typeface="Arial" panose="020B0604020202020204" pitchFamily="34" charset="0"/>
              </a:rPr>
              <a:t>liveth</a:t>
            </a:r>
            <a:r>
              <a:rPr lang="en-US" sz="1400" b="0" dirty="0">
                <a:latin typeface="Arial" panose="020B0604020202020204" pitchFamily="34" charset="0"/>
                <a:cs typeface="Arial" panose="020B0604020202020204" pitchFamily="34" charset="0"/>
              </a:rPr>
              <a:t>, and shall not see death? shall he deliver his soul from the hand of the grave?</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dirty="0">
                <a:latin typeface="Arial" panose="020B0604020202020204" pitchFamily="34" charset="0"/>
                <a:cs typeface="Arial" panose="020B0604020202020204" pitchFamily="34" charset="0"/>
              </a:rPr>
              <a:t>Ecclesiastes 3:19-22 KJV 19</a:t>
            </a:r>
            <a:r>
              <a:rPr lang="en-US" sz="1400" b="0" dirty="0">
                <a:latin typeface="Arial" panose="020B0604020202020204" pitchFamily="34" charset="0"/>
                <a:cs typeface="Arial" panose="020B0604020202020204" pitchFamily="34" charset="0"/>
              </a:rPr>
              <a:t> </a:t>
            </a:r>
            <a:r>
              <a:rPr lang="en-US" sz="1400" b="0" i="1" u="sng" dirty="0">
                <a:latin typeface="Arial" panose="020B0604020202020204" pitchFamily="34" charset="0"/>
                <a:cs typeface="Arial" panose="020B0604020202020204" pitchFamily="34" charset="0"/>
              </a:rPr>
              <a:t>For that which </a:t>
            </a:r>
            <a:r>
              <a:rPr lang="en-US" sz="1400" b="0" i="1" u="sng" dirty="0" err="1">
                <a:latin typeface="Arial" panose="020B0604020202020204" pitchFamily="34" charset="0"/>
                <a:cs typeface="Arial" panose="020B0604020202020204" pitchFamily="34" charset="0"/>
              </a:rPr>
              <a:t>befalleth</a:t>
            </a:r>
            <a:r>
              <a:rPr lang="en-US" sz="1400" b="0" i="1" u="sng" dirty="0">
                <a:latin typeface="Arial" panose="020B0604020202020204" pitchFamily="34" charset="0"/>
                <a:cs typeface="Arial" panose="020B0604020202020204" pitchFamily="34" charset="0"/>
              </a:rPr>
              <a:t> the sons of men </a:t>
            </a:r>
            <a:r>
              <a:rPr lang="en-US" sz="1400" b="0" i="1" u="sng" dirty="0" err="1">
                <a:latin typeface="Arial" panose="020B0604020202020204" pitchFamily="34" charset="0"/>
                <a:cs typeface="Arial" panose="020B0604020202020204" pitchFamily="34" charset="0"/>
              </a:rPr>
              <a:t>befalleth</a:t>
            </a:r>
            <a:r>
              <a:rPr lang="en-US" sz="1400" b="0" i="1" u="sng" dirty="0">
                <a:latin typeface="Arial" panose="020B0604020202020204" pitchFamily="34" charset="0"/>
                <a:cs typeface="Arial" panose="020B0604020202020204" pitchFamily="34" charset="0"/>
              </a:rPr>
              <a:t> beasts; even one thing </a:t>
            </a:r>
            <a:r>
              <a:rPr lang="en-US" sz="1400" b="0" i="1" u="sng" dirty="0" err="1">
                <a:latin typeface="Arial" panose="020B0604020202020204" pitchFamily="34" charset="0"/>
                <a:cs typeface="Arial" panose="020B0604020202020204" pitchFamily="34" charset="0"/>
              </a:rPr>
              <a:t>befalleth</a:t>
            </a:r>
            <a:r>
              <a:rPr lang="en-US" sz="1400" b="0" i="1" u="sng" dirty="0">
                <a:latin typeface="Arial" panose="020B0604020202020204" pitchFamily="34" charset="0"/>
                <a:cs typeface="Arial" panose="020B0604020202020204" pitchFamily="34" charset="0"/>
              </a:rPr>
              <a:t> them: as the one </a:t>
            </a:r>
            <a:r>
              <a:rPr lang="en-US" sz="1400" b="0" i="1" u="sng" dirty="0" err="1">
                <a:latin typeface="Arial" panose="020B0604020202020204" pitchFamily="34" charset="0"/>
                <a:cs typeface="Arial" panose="020B0604020202020204" pitchFamily="34" charset="0"/>
              </a:rPr>
              <a:t>dieth</a:t>
            </a:r>
            <a:r>
              <a:rPr lang="en-US" sz="1400" b="0" i="1" u="sng" dirty="0">
                <a:latin typeface="Arial" panose="020B0604020202020204" pitchFamily="34" charset="0"/>
                <a:cs typeface="Arial" panose="020B0604020202020204" pitchFamily="34" charset="0"/>
              </a:rPr>
              <a:t>, so </a:t>
            </a:r>
            <a:r>
              <a:rPr lang="en-US" sz="1400" b="0" i="1" u="sng" dirty="0" err="1">
                <a:latin typeface="Arial" panose="020B0604020202020204" pitchFamily="34" charset="0"/>
                <a:cs typeface="Arial" panose="020B0604020202020204" pitchFamily="34" charset="0"/>
              </a:rPr>
              <a:t>dieth</a:t>
            </a:r>
            <a:r>
              <a:rPr lang="en-US" sz="1400" b="0" i="1" u="sng" dirty="0">
                <a:latin typeface="Arial" panose="020B0604020202020204" pitchFamily="34" charset="0"/>
                <a:cs typeface="Arial" panose="020B0604020202020204" pitchFamily="34" charset="0"/>
              </a:rPr>
              <a:t> the other; yea, they have all one breath; so that a man hath no preeminence above a beast: for all is vanity. </a:t>
            </a:r>
            <a:r>
              <a:rPr lang="en-US" sz="1400" b="1" i="1" u="sng" dirty="0">
                <a:latin typeface="Arial" panose="020B0604020202020204" pitchFamily="34" charset="0"/>
                <a:cs typeface="Arial" panose="020B0604020202020204" pitchFamily="34" charset="0"/>
              </a:rPr>
              <a:t>20</a:t>
            </a:r>
            <a:r>
              <a:rPr lang="en-US" sz="1400" b="0" i="1" u="sng" dirty="0">
                <a:latin typeface="Arial" panose="020B0604020202020204" pitchFamily="34" charset="0"/>
                <a:cs typeface="Arial" panose="020B0604020202020204" pitchFamily="34" charset="0"/>
              </a:rPr>
              <a:t> All go unto one place; all are of the dust, and all turn to dust again</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21</a:t>
            </a:r>
            <a:r>
              <a:rPr lang="en-US" sz="1400" b="0" dirty="0">
                <a:latin typeface="Arial" panose="020B0604020202020204" pitchFamily="34" charset="0"/>
                <a:cs typeface="Arial" panose="020B0604020202020204" pitchFamily="34" charset="0"/>
              </a:rPr>
              <a:t> Who </a:t>
            </a:r>
            <a:r>
              <a:rPr lang="en-US" sz="1400" b="0" dirty="0" err="1">
                <a:latin typeface="Arial" panose="020B0604020202020204" pitchFamily="34" charset="0"/>
                <a:cs typeface="Arial" panose="020B0604020202020204" pitchFamily="34" charset="0"/>
              </a:rPr>
              <a:t>knoweth</a:t>
            </a:r>
            <a:r>
              <a:rPr lang="en-US" sz="1400" b="0" dirty="0">
                <a:latin typeface="Arial" panose="020B0604020202020204" pitchFamily="34" charset="0"/>
                <a:cs typeface="Arial" panose="020B0604020202020204" pitchFamily="34" charset="0"/>
              </a:rPr>
              <a:t> the spirit of man that </a:t>
            </a:r>
            <a:r>
              <a:rPr lang="en-US" sz="1400" b="0" dirty="0" err="1">
                <a:latin typeface="Arial" panose="020B0604020202020204" pitchFamily="34" charset="0"/>
                <a:cs typeface="Arial" panose="020B0604020202020204" pitchFamily="34" charset="0"/>
              </a:rPr>
              <a:t>goeth</a:t>
            </a:r>
            <a:r>
              <a:rPr lang="en-US" sz="1400" b="0" dirty="0">
                <a:latin typeface="Arial" panose="020B0604020202020204" pitchFamily="34" charset="0"/>
                <a:cs typeface="Arial" panose="020B0604020202020204" pitchFamily="34" charset="0"/>
              </a:rPr>
              <a:t> upward, and the spirit of the beast that </a:t>
            </a:r>
            <a:r>
              <a:rPr lang="en-US" sz="1400" b="0" dirty="0" err="1">
                <a:latin typeface="Arial" panose="020B0604020202020204" pitchFamily="34" charset="0"/>
                <a:cs typeface="Arial" panose="020B0604020202020204" pitchFamily="34" charset="0"/>
              </a:rPr>
              <a:t>goeth</a:t>
            </a:r>
            <a:r>
              <a:rPr lang="en-US" sz="1400" b="0" dirty="0">
                <a:latin typeface="Arial" panose="020B0604020202020204" pitchFamily="34" charset="0"/>
                <a:cs typeface="Arial" panose="020B0604020202020204" pitchFamily="34" charset="0"/>
              </a:rPr>
              <a:t> downward to the earth? </a:t>
            </a:r>
            <a:r>
              <a:rPr lang="en-US" sz="1400" b="1" dirty="0">
                <a:latin typeface="Arial" panose="020B0604020202020204" pitchFamily="34" charset="0"/>
                <a:cs typeface="Arial" panose="020B0604020202020204" pitchFamily="34" charset="0"/>
              </a:rPr>
              <a:t>22</a:t>
            </a:r>
            <a:r>
              <a:rPr lang="en-US" sz="1400" b="0" dirty="0">
                <a:latin typeface="Arial" panose="020B0604020202020204" pitchFamily="34" charset="0"/>
                <a:cs typeface="Arial" panose="020B0604020202020204" pitchFamily="34" charset="0"/>
              </a:rPr>
              <a:t> Wherefore I perceive that there is nothing better, than that a man should rejoice in his own works; for that is his portion: for who shall bring him to see what shall be after him?</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dirty="0">
                <a:latin typeface="Arial" panose="020B0604020202020204" pitchFamily="34" charset="0"/>
                <a:cs typeface="Arial" panose="020B0604020202020204" pitchFamily="34" charset="0"/>
              </a:rPr>
              <a:t>Ecclesiastes 12:7 KJV 7 </a:t>
            </a:r>
            <a:r>
              <a:rPr lang="en-US" sz="1400" b="0" dirty="0">
                <a:latin typeface="Arial" panose="020B0604020202020204" pitchFamily="34" charset="0"/>
                <a:cs typeface="Arial" panose="020B0604020202020204" pitchFamily="34" charset="0"/>
              </a:rPr>
              <a:t>Then shall the </a:t>
            </a:r>
            <a:r>
              <a:rPr lang="en-US" sz="1400" b="1" dirty="0">
                <a:latin typeface="Arial" panose="020B0604020202020204" pitchFamily="34" charset="0"/>
                <a:cs typeface="Arial" panose="020B0604020202020204" pitchFamily="34" charset="0"/>
              </a:rPr>
              <a:t>dust return to the earth as it was</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and the spirit shall return unto God who gave it.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dirty="0">
                <a:latin typeface="Arial" panose="020B0604020202020204" pitchFamily="34" charset="0"/>
                <a:cs typeface="Arial" panose="020B0604020202020204" pitchFamily="34" charset="0"/>
              </a:rPr>
              <a:t>Ecclesiastes 9:5 KJV 5 </a:t>
            </a:r>
            <a:r>
              <a:rPr lang="en-US" sz="1400" b="0" dirty="0">
                <a:latin typeface="Arial" panose="020B0604020202020204" pitchFamily="34" charset="0"/>
                <a:cs typeface="Arial" panose="020B0604020202020204" pitchFamily="34" charset="0"/>
              </a:rPr>
              <a:t>For the living know that they shall die: but the dead know not any thing, neither have they any more a reward; for the memory of them is forgotten. </a:t>
            </a:r>
            <a:r>
              <a:rPr lang="en-US" sz="1400" b="1" dirty="0">
                <a:latin typeface="Arial" panose="020B0604020202020204" pitchFamily="34" charset="0"/>
                <a:cs typeface="Arial" panose="020B0604020202020204" pitchFamily="34" charset="0"/>
              </a:rPr>
              <a:t>6 </a:t>
            </a:r>
            <a:r>
              <a:rPr lang="en-US" sz="1400" b="0" dirty="0">
                <a:latin typeface="Arial" panose="020B0604020202020204" pitchFamily="34" charset="0"/>
                <a:cs typeface="Arial" panose="020B0604020202020204" pitchFamily="34" charset="0"/>
              </a:rPr>
              <a:t>Also their love, and their hatred, and their envy, is now perished; neither have they any more a portion for ever in any thing that is done under the sun</a:t>
            </a:r>
            <a:br>
              <a:rPr lang="en-US" sz="1400" dirty="0">
                <a:latin typeface="Arial" panose="020B0604020202020204" pitchFamily="34" charset="0"/>
                <a:cs typeface="Arial" panose="020B0604020202020204" pitchFamily="34" charset="0"/>
              </a:rPr>
            </a:br>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Hebrews 9:27-28 KJV 27 </a:t>
            </a:r>
            <a:r>
              <a:rPr lang="en-US" sz="1400" b="0" dirty="0">
                <a:latin typeface="Arial" panose="020B0604020202020204" pitchFamily="34" charset="0"/>
                <a:cs typeface="Arial" panose="020B0604020202020204" pitchFamily="34" charset="0"/>
              </a:rPr>
              <a:t>And as </a:t>
            </a:r>
            <a:r>
              <a:rPr lang="en-US" sz="1400" b="1" dirty="0">
                <a:latin typeface="Arial" panose="020B0604020202020204" pitchFamily="34" charset="0"/>
                <a:cs typeface="Arial" panose="020B0604020202020204" pitchFamily="34" charset="0"/>
              </a:rPr>
              <a:t>it is appointed unto men once to die, but after this the judgment</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28</a:t>
            </a:r>
            <a:r>
              <a:rPr lang="en-US" sz="1400" b="0" dirty="0">
                <a:latin typeface="Arial" panose="020B0604020202020204" pitchFamily="34" charset="0"/>
                <a:cs typeface="Arial" panose="020B0604020202020204" pitchFamily="34" charset="0"/>
              </a:rPr>
              <a:t> So Christ was once offered to bear the sins of many; and unto them that look for him shall he appear the second time without sin unto salvation.</a:t>
            </a:r>
          </a:p>
          <a:p>
            <a:r>
              <a:rPr lang="en-US" sz="1400" b="1" dirty="0">
                <a:latin typeface="Arial" panose="020B0604020202020204" pitchFamily="34" charset="0"/>
                <a:cs typeface="Arial" panose="020B0604020202020204" pitchFamily="34" charset="0"/>
              </a:rPr>
              <a:t>Am 4:12 </a:t>
            </a:r>
            <a:r>
              <a:rPr lang="en-US" sz="1400" b="0" dirty="0">
                <a:latin typeface="Arial" panose="020B0604020202020204" pitchFamily="34" charset="0"/>
                <a:cs typeface="Arial" panose="020B0604020202020204" pitchFamily="34" charset="0"/>
              </a:rPr>
              <a:t>Therefore thus will I do unto thee, O Israel: and because I will do this unto thee, prepare to meet thy God, O Israel.</a:t>
            </a:r>
          </a:p>
          <a:p>
            <a:r>
              <a:rPr lang="en-US" sz="1400" b="1" dirty="0">
                <a:latin typeface="Arial" panose="020B0604020202020204" pitchFamily="34" charset="0"/>
                <a:cs typeface="Arial" panose="020B0604020202020204" pitchFamily="34" charset="0"/>
              </a:rPr>
              <a:t>Jas 4:14 </a:t>
            </a:r>
            <a:r>
              <a:rPr lang="en-US" sz="1400" b="0" dirty="0">
                <a:latin typeface="Arial" panose="020B0604020202020204" pitchFamily="34" charset="0"/>
                <a:cs typeface="Arial" panose="020B0604020202020204" pitchFamily="34" charset="0"/>
              </a:rPr>
              <a:t>Whereas ye know not what shall be on the morrow. For what is your life? It is even a </a:t>
            </a:r>
            <a:r>
              <a:rPr lang="en-US" sz="1400" b="0" dirty="0" err="1">
                <a:latin typeface="Arial" panose="020B0604020202020204" pitchFamily="34" charset="0"/>
                <a:cs typeface="Arial" panose="020B0604020202020204" pitchFamily="34" charset="0"/>
              </a:rPr>
              <a:t>vapour</a:t>
            </a:r>
            <a:r>
              <a:rPr lang="en-US" sz="1400" b="0" dirty="0">
                <a:latin typeface="Arial" panose="020B0604020202020204" pitchFamily="34" charset="0"/>
                <a:cs typeface="Arial" panose="020B0604020202020204" pitchFamily="34" charset="0"/>
              </a:rPr>
              <a:t>, that </a:t>
            </a:r>
            <a:r>
              <a:rPr lang="en-US" sz="1400" b="0" dirty="0" err="1">
                <a:latin typeface="Arial" panose="020B0604020202020204" pitchFamily="34" charset="0"/>
                <a:cs typeface="Arial" panose="020B0604020202020204" pitchFamily="34" charset="0"/>
              </a:rPr>
              <a:t>appeareth</a:t>
            </a:r>
            <a:r>
              <a:rPr lang="en-US" sz="1400" b="0" dirty="0">
                <a:latin typeface="Arial" panose="020B0604020202020204" pitchFamily="34" charset="0"/>
                <a:cs typeface="Arial" panose="020B0604020202020204" pitchFamily="34" charset="0"/>
              </a:rPr>
              <a:t> for a little time, and then </a:t>
            </a:r>
            <a:r>
              <a:rPr lang="en-US" sz="1400" b="0" dirty="0" err="1">
                <a:latin typeface="Arial" panose="020B0604020202020204" pitchFamily="34" charset="0"/>
                <a:cs typeface="Arial" panose="020B0604020202020204" pitchFamily="34" charset="0"/>
              </a:rPr>
              <a:t>vanisheth</a:t>
            </a:r>
            <a:r>
              <a:rPr lang="en-US" sz="1400" b="0" dirty="0">
                <a:latin typeface="Arial" panose="020B0604020202020204" pitchFamily="34" charset="0"/>
                <a:cs typeface="Arial" panose="020B0604020202020204" pitchFamily="34" charset="0"/>
              </a:rPr>
              <a:t> away.</a:t>
            </a:r>
          </a:p>
        </p:txBody>
      </p:sp>
      <p:sp>
        <p:nvSpPr>
          <p:cNvPr id="4" name="Date Placeholder 3"/>
          <p:cNvSpPr>
            <a:spLocks noGrp="1"/>
          </p:cNvSpPr>
          <p:nvPr>
            <p:ph type="dt" idx="1"/>
          </p:nvPr>
        </p:nvSpPr>
        <p:spPr/>
        <p:txBody>
          <a:bodyPr/>
          <a:lstStyle/>
          <a:p>
            <a:r>
              <a:rPr lang="en-US"/>
              <a:t>4/02/2023 PM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4</a:t>
            </a:fld>
            <a:endParaRPr lang="en-US" dirty="0"/>
          </a:p>
        </p:txBody>
      </p:sp>
    </p:spTree>
    <p:extLst>
      <p:ext uri="{BB962C8B-B14F-4D97-AF65-F5344CB8AC3E}">
        <p14:creationId xmlns:p14="http://schemas.microsoft.com/office/powerpoint/2010/main" val="2327943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396081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Luke 13:1-5 KJV 1  </a:t>
            </a:r>
            <a:r>
              <a:rPr lang="en-US" sz="1400" b="0" i="0" u="none" strike="noStrike" baseline="0" dirty="0">
                <a:latin typeface="Arial" panose="020B0604020202020204" pitchFamily="34" charset="0"/>
                <a:cs typeface="Arial" panose="020B0604020202020204" pitchFamily="34" charset="0"/>
              </a:rPr>
              <a:t>There were present at that season some that told him of the </a:t>
            </a:r>
            <a:r>
              <a:rPr lang="en-US" sz="1400" b="0" i="0" u="none" strike="noStrike" baseline="0" dirty="0" err="1">
                <a:latin typeface="Arial" panose="020B0604020202020204" pitchFamily="34" charset="0"/>
                <a:cs typeface="Arial" panose="020B0604020202020204" pitchFamily="34" charset="0"/>
              </a:rPr>
              <a:t>Galilaeans</a:t>
            </a:r>
            <a:r>
              <a:rPr lang="en-US" sz="1400" b="0" i="0" u="none" strike="noStrike" baseline="0" dirty="0">
                <a:latin typeface="Arial" panose="020B0604020202020204" pitchFamily="34" charset="0"/>
                <a:cs typeface="Arial" panose="020B0604020202020204" pitchFamily="34" charset="0"/>
              </a:rPr>
              <a:t>, whose blood Pilate had mingled with their sacrifices.</a:t>
            </a:r>
            <a:r>
              <a:rPr lang="en-US" sz="1400" b="1" i="0" u="none" strike="noStrike" baseline="0" dirty="0">
                <a:latin typeface="Arial" panose="020B0604020202020204" pitchFamily="34" charset="0"/>
                <a:cs typeface="Arial" panose="020B0604020202020204" pitchFamily="34" charset="0"/>
              </a:rPr>
              <a:t> 2 </a:t>
            </a:r>
            <a:r>
              <a:rPr lang="en-US" sz="1400" b="0" i="0" u="none" strike="noStrike" baseline="0" dirty="0">
                <a:latin typeface="Arial" panose="020B0604020202020204" pitchFamily="34" charset="0"/>
                <a:cs typeface="Arial" panose="020B0604020202020204" pitchFamily="34" charset="0"/>
              </a:rPr>
              <a:t>And Jesus answering said unto them, Suppose ye that these </a:t>
            </a:r>
            <a:r>
              <a:rPr lang="en-US" sz="1400" b="0" i="0" u="none" strike="noStrike" baseline="0" dirty="0" err="1">
                <a:latin typeface="Arial" panose="020B0604020202020204" pitchFamily="34" charset="0"/>
                <a:cs typeface="Arial" panose="020B0604020202020204" pitchFamily="34" charset="0"/>
              </a:rPr>
              <a:t>Galilaeans</a:t>
            </a:r>
            <a:r>
              <a:rPr lang="en-US" sz="1400" b="0" i="0" u="none" strike="noStrike" baseline="0" dirty="0">
                <a:latin typeface="Arial" panose="020B0604020202020204" pitchFamily="34" charset="0"/>
                <a:cs typeface="Arial" panose="020B0604020202020204" pitchFamily="34" charset="0"/>
              </a:rPr>
              <a:t> were sinners above all the </a:t>
            </a:r>
            <a:r>
              <a:rPr lang="en-US" sz="1400" b="0" i="0" u="none" strike="noStrike" baseline="0" dirty="0" err="1">
                <a:latin typeface="Arial" panose="020B0604020202020204" pitchFamily="34" charset="0"/>
                <a:cs typeface="Arial" panose="020B0604020202020204" pitchFamily="34" charset="0"/>
              </a:rPr>
              <a:t>Galilaeans</a:t>
            </a:r>
            <a:r>
              <a:rPr lang="en-US" sz="1400" b="0" i="0" u="none" strike="noStrike" baseline="0" dirty="0">
                <a:latin typeface="Arial" panose="020B0604020202020204" pitchFamily="34" charset="0"/>
                <a:cs typeface="Arial" panose="020B0604020202020204" pitchFamily="34" charset="0"/>
              </a:rPr>
              <a:t>, because they suffered such things? </a:t>
            </a:r>
            <a:r>
              <a:rPr lang="en-US" sz="1400" b="1" i="0" u="none" strike="noStrike" baseline="0" dirty="0">
                <a:latin typeface="Arial" panose="020B0604020202020204" pitchFamily="34" charset="0"/>
                <a:cs typeface="Arial" panose="020B0604020202020204" pitchFamily="34" charset="0"/>
              </a:rPr>
              <a:t>3</a:t>
            </a:r>
            <a:r>
              <a:rPr lang="en-US" sz="1400" b="0" i="0" u="none" strike="noStrike" baseline="0" dirty="0">
                <a:latin typeface="Arial" panose="020B0604020202020204" pitchFamily="34" charset="0"/>
                <a:cs typeface="Arial" panose="020B0604020202020204" pitchFamily="34" charset="0"/>
              </a:rPr>
              <a:t> I tell you, Nay: but, except ye repent, ye shall all likewise perish. </a:t>
            </a:r>
            <a:r>
              <a:rPr lang="en-US" sz="1400" b="1" i="0" u="none" strike="noStrike" baseline="0" dirty="0">
                <a:latin typeface="Arial" panose="020B0604020202020204" pitchFamily="34" charset="0"/>
                <a:cs typeface="Arial" panose="020B0604020202020204" pitchFamily="34" charset="0"/>
              </a:rPr>
              <a:t>4</a:t>
            </a:r>
            <a:r>
              <a:rPr lang="en-US" sz="1400" b="0" i="0" u="none" strike="noStrike" baseline="0"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Or those eighteen, upon whom the tower in Siloam fell, and slew them</a:t>
            </a:r>
            <a:r>
              <a:rPr lang="en-US" sz="1400" b="0" i="0" u="none" strike="noStrike" baseline="0" dirty="0">
                <a:latin typeface="Arial" panose="020B0604020202020204" pitchFamily="34" charset="0"/>
                <a:cs typeface="Arial" panose="020B0604020202020204" pitchFamily="34" charset="0"/>
              </a:rPr>
              <a:t>, think ye that they were sinners above all men that dwelt in Jerusalem? </a:t>
            </a:r>
            <a:r>
              <a:rPr lang="en-US" sz="1400" b="1" i="0" u="none" strike="noStrike" baseline="0" dirty="0">
                <a:latin typeface="Arial" panose="020B0604020202020204" pitchFamily="34" charset="0"/>
                <a:cs typeface="Arial" panose="020B0604020202020204" pitchFamily="34" charset="0"/>
              </a:rPr>
              <a:t>5</a:t>
            </a:r>
            <a:r>
              <a:rPr lang="en-US" sz="1400" b="0" i="0" u="none" strike="noStrike" baseline="0" dirty="0">
                <a:latin typeface="Arial" panose="020B0604020202020204" pitchFamily="34" charset="0"/>
                <a:cs typeface="Arial" panose="020B0604020202020204" pitchFamily="34" charset="0"/>
              </a:rPr>
              <a:t> I tell you, Nay: but, except ye repent, ye shall all likewise perish.</a:t>
            </a:r>
          </a:p>
          <a:p>
            <a:pPr algn="l"/>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Ecclesiastes 9:11 KJV 11 </a:t>
            </a:r>
            <a:r>
              <a:rPr lang="en-US" sz="1400" b="0" i="0" u="none" strike="noStrike" baseline="0" dirty="0">
                <a:latin typeface="Arial" panose="020B0604020202020204" pitchFamily="34" charset="0"/>
                <a:cs typeface="Arial" panose="020B0604020202020204" pitchFamily="34" charset="0"/>
              </a:rPr>
              <a:t>I returned, and saw under the sun, that the race is not to the swift, nor the battle to the strong, neither yet bread to the wise, nor yet riches to men of understanding, nor yet </a:t>
            </a:r>
            <a:r>
              <a:rPr lang="en-US" sz="1400" b="0" i="0" u="none" strike="noStrike" baseline="0" dirty="0" err="1">
                <a:latin typeface="Arial" panose="020B0604020202020204" pitchFamily="34" charset="0"/>
                <a:cs typeface="Arial" panose="020B0604020202020204" pitchFamily="34" charset="0"/>
              </a:rPr>
              <a:t>favour</a:t>
            </a:r>
            <a:r>
              <a:rPr lang="en-US" sz="1400" b="0" i="0" u="none" strike="noStrike" baseline="0" dirty="0">
                <a:latin typeface="Arial" panose="020B0604020202020204" pitchFamily="34" charset="0"/>
                <a:cs typeface="Arial" panose="020B0604020202020204" pitchFamily="34" charset="0"/>
              </a:rPr>
              <a:t> to men of skill; </a:t>
            </a:r>
            <a:r>
              <a:rPr lang="en-US" sz="1400" b="1" i="0" u="none" strike="noStrike" baseline="0" dirty="0">
                <a:latin typeface="Arial" panose="020B0604020202020204" pitchFamily="34" charset="0"/>
                <a:cs typeface="Arial" panose="020B0604020202020204" pitchFamily="34" charset="0"/>
              </a:rPr>
              <a:t>but time and chance </a:t>
            </a:r>
            <a:r>
              <a:rPr lang="en-US" sz="1400" b="1" i="0" u="none" strike="noStrike" baseline="0" dirty="0" err="1">
                <a:latin typeface="Arial" panose="020B0604020202020204" pitchFamily="34" charset="0"/>
                <a:cs typeface="Arial" panose="020B0604020202020204" pitchFamily="34" charset="0"/>
              </a:rPr>
              <a:t>happeneth</a:t>
            </a:r>
            <a:r>
              <a:rPr lang="en-US" sz="1400" b="1" i="0" u="none" strike="noStrike" baseline="0" dirty="0">
                <a:latin typeface="Arial" panose="020B0604020202020204" pitchFamily="34" charset="0"/>
                <a:cs typeface="Arial" panose="020B0604020202020204" pitchFamily="34" charset="0"/>
              </a:rPr>
              <a:t> to them al1.</a:t>
            </a:r>
          </a:p>
          <a:p>
            <a:pPr algn="l"/>
            <a:endParaRPr lang="en-US" sz="1400" b="1" i="0" u="none" strike="noStrike" baseline="0"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4/02/2023 PM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5</a:t>
            </a:fld>
            <a:endParaRPr lang="en-US" dirty="0"/>
          </a:p>
        </p:txBody>
      </p:sp>
    </p:spTree>
    <p:extLst>
      <p:ext uri="{BB962C8B-B14F-4D97-AF65-F5344CB8AC3E}">
        <p14:creationId xmlns:p14="http://schemas.microsoft.com/office/powerpoint/2010/main" val="2628707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1 Timothy 4:1-2 KJV 1 </a:t>
            </a:r>
            <a:r>
              <a:rPr lang="en-US" sz="1400" b="0" i="0" u="none" strike="noStrike" baseline="0" dirty="0">
                <a:latin typeface="Arial" panose="020B0604020202020204" pitchFamily="34" charset="0"/>
                <a:cs typeface="Arial" panose="020B0604020202020204" pitchFamily="34" charset="0"/>
              </a:rPr>
              <a:t>Now the Spirit </a:t>
            </a:r>
            <a:r>
              <a:rPr lang="en-US" sz="1400" b="0" i="0" u="none" strike="noStrike" baseline="0" dirty="0" err="1">
                <a:latin typeface="Arial" panose="020B0604020202020204" pitchFamily="34" charset="0"/>
                <a:cs typeface="Arial" panose="020B0604020202020204" pitchFamily="34" charset="0"/>
              </a:rPr>
              <a:t>speaketh</a:t>
            </a:r>
            <a:r>
              <a:rPr lang="en-US" sz="1400" b="0" i="0" u="none" strike="noStrike" baseline="0" dirty="0">
                <a:latin typeface="Arial" panose="020B0604020202020204" pitchFamily="34" charset="0"/>
                <a:cs typeface="Arial" panose="020B0604020202020204" pitchFamily="34" charset="0"/>
              </a:rPr>
              <a:t> expressly, that in the latter times some shall depart from the faith, giving heed to seducing spirits, and doctrines of devils; 2 Speaking lies in hypocrisy; having their conscience seared with a hot iron;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2 Timothy 4:3-4 KJV 3 </a:t>
            </a:r>
            <a:r>
              <a:rPr lang="en-US" sz="1400" b="0" i="0" u="none" strike="noStrike" baseline="0" dirty="0">
                <a:latin typeface="Arial" panose="020B0604020202020204" pitchFamily="34" charset="0"/>
                <a:cs typeface="Arial" panose="020B0604020202020204" pitchFamily="34" charset="0"/>
              </a:rPr>
              <a:t>For the time will come when they will not endure sound doctrine; but after their own lusts shall they heap to themselves teachers, having itching ears; 4 And they shall turn away their ears from the truth, and shall be turned unto fables.</a:t>
            </a:r>
            <a:endParaRPr lang="en-US" sz="1400" b="0"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Hebrews 6:4-9 KJV 4 </a:t>
            </a:r>
            <a:r>
              <a:rPr lang="en-US" sz="1400" b="0" dirty="0">
                <a:latin typeface="Arial" panose="020B0604020202020204" pitchFamily="34" charset="0"/>
                <a:cs typeface="Arial" panose="020B0604020202020204" pitchFamily="34" charset="0"/>
              </a:rPr>
              <a:t>For it is impossible for those who were once enlightened, and have tasted of the heavenly gift, and were made partakers of the Holy Ghost,</a:t>
            </a:r>
            <a:r>
              <a:rPr lang="en-US" sz="1400" b="1" dirty="0">
                <a:latin typeface="Arial" panose="020B0604020202020204" pitchFamily="34" charset="0"/>
                <a:cs typeface="Arial" panose="020B0604020202020204" pitchFamily="34" charset="0"/>
              </a:rPr>
              <a:t> 5 </a:t>
            </a:r>
            <a:r>
              <a:rPr lang="en-US" sz="1400" b="0" dirty="0">
                <a:latin typeface="Arial" panose="020B0604020202020204" pitchFamily="34" charset="0"/>
                <a:cs typeface="Arial" panose="020B0604020202020204" pitchFamily="34" charset="0"/>
              </a:rPr>
              <a:t>And have tasted the good word of God, and the powers of the world to come, </a:t>
            </a:r>
            <a:r>
              <a:rPr lang="en-US" sz="1400" b="1" dirty="0">
                <a:latin typeface="Arial" panose="020B0604020202020204" pitchFamily="34" charset="0"/>
                <a:cs typeface="Arial" panose="020B0604020202020204" pitchFamily="34" charset="0"/>
              </a:rPr>
              <a:t>6</a:t>
            </a:r>
            <a:r>
              <a:rPr lang="en-US" sz="1400" b="0" dirty="0">
                <a:latin typeface="Arial" panose="020B0604020202020204" pitchFamily="34" charset="0"/>
                <a:cs typeface="Arial" panose="020B0604020202020204" pitchFamily="34" charset="0"/>
              </a:rPr>
              <a:t> If they shall fall away, to renew them again unto repentance; seeing they crucify to themselves the Son of God afresh, and put him to an open shame.</a:t>
            </a:r>
            <a:r>
              <a:rPr lang="en-US" sz="1400" b="1" dirty="0">
                <a:latin typeface="Arial" panose="020B0604020202020204" pitchFamily="34" charset="0"/>
                <a:cs typeface="Arial" panose="020B0604020202020204" pitchFamily="34" charset="0"/>
              </a:rPr>
              <a:t> 7 </a:t>
            </a:r>
            <a:r>
              <a:rPr lang="en-US" sz="1400" b="0" dirty="0">
                <a:latin typeface="Arial" panose="020B0604020202020204" pitchFamily="34" charset="0"/>
                <a:cs typeface="Arial" panose="020B0604020202020204" pitchFamily="34" charset="0"/>
              </a:rPr>
              <a:t>For the earth which </a:t>
            </a:r>
            <a:r>
              <a:rPr lang="en-US" sz="1400" b="0" dirty="0" err="1">
                <a:latin typeface="Arial" panose="020B0604020202020204" pitchFamily="34" charset="0"/>
                <a:cs typeface="Arial" panose="020B0604020202020204" pitchFamily="34" charset="0"/>
              </a:rPr>
              <a:t>drinketh</a:t>
            </a:r>
            <a:r>
              <a:rPr lang="en-US" sz="1400" b="0" dirty="0">
                <a:latin typeface="Arial" panose="020B0604020202020204" pitchFamily="34" charset="0"/>
                <a:cs typeface="Arial" panose="020B0604020202020204" pitchFamily="34" charset="0"/>
              </a:rPr>
              <a:t> in the rain that cometh oft upon it, and bringeth forth herbs meet for them by whom it is dressed, </a:t>
            </a:r>
            <a:r>
              <a:rPr lang="en-US" sz="1400" b="0" dirty="0" err="1">
                <a:latin typeface="Arial" panose="020B0604020202020204" pitchFamily="34" charset="0"/>
                <a:cs typeface="Arial" panose="020B0604020202020204" pitchFamily="34" charset="0"/>
              </a:rPr>
              <a:t>receiveth</a:t>
            </a:r>
            <a:r>
              <a:rPr lang="en-US" sz="1400" b="0" dirty="0">
                <a:latin typeface="Arial" panose="020B0604020202020204" pitchFamily="34" charset="0"/>
                <a:cs typeface="Arial" panose="020B0604020202020204" pitchFamily="34" charset="0"/>
              </a:rPr>
              <a:t> blessing from God: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But that which </a:t>
            </a:r>
            <a:r>
              <a:rPr lang="en-US" sz="1400" b="0" dirty="0" err="1">
                <a:latin typeface="Arial" panose="020B0604020202020204" pitchFamily="34" charset="0"/>
                <a:cs typeface="Arial" panose="020B0604020202020204" pitchFamily="34" charset="0"/>
              </a:rPr>
              <a:t>beareth</a:t>
            </a:r>
            <a:r>
              <a:rPr lang="en-US" sz="1400" b="0" dirty="0">
                <a:latin typeface="Arial" panose="020B0604020202020204" pitchFamily="34" charset="0"/>
                <a:cs typeface="Arial" panose="020B0604020202020204" pitchFamily="34" charset="0"/>
              </a:rPr>
              <a:t> thorns and briers is rejected, and is nigh unto cursing; whose end is to be burned.</a:t>
            </a:r>
            <a:r>
              <a:rPr lang="en-US" sz="1400" b="1" dirty="0">
                <a:latin typeface="Arial" panose="020B0604020202020204" pitchFamily="34" charset="0"/>
                <a:cs typeface="Arial" panose="020B0604020202020204" pitchFamily="34" charset="0"/>
              </a:rPr>
              <a:t> 9 </a:t>
            </a:r>
            <a:r>
              <a:rPr lang="en-US" sz="1400" b="0" dirty="0">
                <a:latin typeface="Arial" panose="020B0604020202020204" pitchFamily="34" charset="0"/>
                <a:cs typeface="Arial" panose="020B0604020202020204" pitchFamily="34" charset="0"/>
              </a:rPr>
              <a:t>But, beloved, we are persuaded better things of you, and things that accompany salvation, though we thus speak. </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Luke 8:15 </a:t>
            </a:r>
            <a:r>
              <a:rPr lang="en-US" sz="1400" b="0" dirty="0">
                <a:latin typeface="Arial" panose="020B0604020202020204" pitchFamily="34" charset="0"/>
                <a:cs typeface="Arial" panose="020B0604020202020204" pitchFamily="34" charset="0"/>
              </a:rPr>
              <a:t>But that on the good ground are they, which in an </a:t>
            </a:r>
            <a:r>
              <a:rPr lang="en-US" sz="1400" b="1" i="1" u="sng" dirty="0">
                <a:latin typeface="Arial" panose="020B0604020202020204" pitchFamily="34" charset="0"/>
                <a:cs typeface="Arial" panose="020B0604020202020204" pitchFamily="34" charset="0"/>
              </a:rPr>
              <a:t>honest and good heart</a:t>
            </a:r>
            <a:r>
              <a:rPr lang="en-US" sz="1400" b="0" dirty="0">
                <a:latin typeface="Arial" panose="020B0604020202020204" pitchFamily="34" charset="0"/>
                <a:cs typeface="Arial" panose="020B0604020202020204" pitchFamily="34" charset="0"/>
              </a:rPr>
              <a:t>, having heard the word, keep it, and bring forth fruit with patience.</a:t>
            </a:r>
          </a:p>
        </p:txBody>
      </p:sp>
      <p:sp>
        <p:nvSpPr>
          <p:cNvPr id="4" name="Date Placeholder 3"/>
          <p:cNvSpPr>
            <a:spLocks noGrp="1"/>
          </p:cNvSpPr>
          <p:nvPr>
            <p:ph type="dt" idx="1"/>
          </p:nvPr>
        </p:nvSpPr>
        <p:spPr/>
        <p:txBody>
          <a:bodyPr/>
          <a:lstStyle/>
          <a:p>
            <a:r>
              <a:rPr lang="en-US"/>
              <a:t>4/02/2023 PM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6</a:t>
            </a:fld>
            <a:endParaRPr lang="en-US" dirty="0"/>
          </a:p>
        </p:txBody>
      </p:sp>
    </p:spTree>
    <p:extLst>
      <p:ext uri="{BB962C8B-B14F-4D97-AF65-F5344CB8AC3E}">
        <p14:creationId xmlns:p14="http://schemas.microsoft.com/office/powerpoint/2010/main" val="1414895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Galatians 5:9 KJV 9 </a:t>
            </a:r>
            <a:r>
              <a:rPr lang="en-US" sz="1400" b="0" i="0" u="none" strike="noStrike" baseline="0" dirty="0">
                <a:latin typeface="Arial" panose="020B0604020202020204" pitchFamily="34" charset="0"/>
                <a:cs typeface="Arial" panose="020B0604020202020204" pitchFamily="34" charset="0"/>
              </a:rPr>
              <a:t>A little leaven </a:t>
            </a:r>
            <a:r>
              <a:rPr lang="en-US" sz="1400" b="0" i="0" u="none" strike="noStrike" baseline="0" dirty="0" err="1">
                <a:latin typeface="Arial" panose="020B0604020202020204" pitchFamily="34" charset="0"/>
                <a:cs typeface="Arial" panose="020B0604020202020204" pitchFamily="34" charset="0"/>
              </a:rPr>
              <a:t>leaveneth</a:t>
            </a:r>
            <a:r>
              <a:rPr lang="en-US" sz="1400" b="0" i="0" u="none" strike="noStrike" baseline="0" dirty="0">
                <a:latin typeface="Arial" panose="020B0604020202020204" pitchFamily="34" charset="0"/>
                <a:cs typeface="Arial" panose="020B0604020202020204" pitchFamily="34" charset="0"/>
              </a:rPr>
              <a:t> the whole lump.</a:t>
            </a:r>
            <a:endParaRPr lang="en-US" sz="14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1 Timothy 4:8-14 KJV 8 </a:t>
            </a:r>
            <a:r>
              <a:rPr lang="en-US" sz="1400" b="0" i="0" u="none" strike="noStrike" baseline="0" dirty="0">
                <a:latin typeface="Arial" panose="020B0604020202020204" pitchFamily="34" charset="0"/>
                <a:cs typeface="Arial" panose="020B0604020202020204" pitchFamily="34" charset="0"/>
              </a:rPr>
              <a:t>For bodily exercise </a:t>
            </a:r>
            <a:r>
              <a:rPr lang="en-US" sz="1400" b="0" i="0" u="none" strike="noStrike" baseline="0" dirty="0" err="1">
                <a:latin typeface="Arial" panose="020B0604020202020204" pitchFamily="34" charset="0"/>
                <a:cs typeface="Arial" panose="020B0604020202020204" pitchFamily="34" charset="0"/>
              </a:rPr>
              <a:t>profiteth</a:t>
            </a:r>
            <a:r>
              <a:rPr lang="en-US" sz="1400" b="0" i="0" u="none" strike="noStrike" baseline="0" dirty="0">
                <a:latin typeface="Arial" panose="020B0604020202020204" pitchFamily="34" charset="0"/>
                <a:cs typeface="Arial" panose="020B0604020202020204" pitchFamily="34" charset="0"/>
              </a:rPr>
              <a:t> little: but godliness is profitable unto all things, having promise of the life that now is, and of that which is to come.</a:t>
            </a:r>
            <a:r>
              <a:rPr lang="en-US" sz="1400" b="1" i="0" u="none" strike="noStrike" baseline="0" dirty="0">
                <a:latin typeface="Arial" panose="020B0604020202020204" pitchFamily="34" charset="0"/>
                <a:cs typeface="Arial" panose="020B0604020202020204" pitchFamily="34" charset="0"/>
              </a:rPr>
              <a:t> 9 </a:t>
            </a:r>
            <a:r>
              <a:rPr lang="en-US" sz="1400" b="0" i="0" u="none" strike="noStrike" baseline="0" dirty="0">
                <a:latin typeface="Arial" panose="020B0604020202020204" pitchFamily="34" charset="0"/>
                <a:cs typeface="Arial" panose="020B0604020202020204" pitchFamily="34" charset="0"/>
              </a:rPr>
              <a:t>This is a faithful saying and worthy of all acceptation. </a:t>
            </a:r>
            <a:r>
              <a:rPr lang="en-US" sz="1400" b="1" i="0" u="none" strike="noStrike" baseline="0" dirty="0">
                <a:latin typeface="Arial" panose="020B0604020202020204" pitchFamily="34" charset="0"/>
                <a:cs typeface="Arial" panose="020B0604020202020204" pitchFamily="34" charset="0"/>
              </a:rPr>
              <a:t>10</a:t>
            </a:r>
            <a:r>
              <a:rPr lang="en-US" sz="1400" b="0" i="0" u="none" strike="noStrike" baseline="0" dirty="0">
                <a:latin typeface="Arial" panose="020B0604020202020204" pitchFamily="34" charset="0"/>
                <a:cs typeface="Arial" panose="020B0604020202020204" pitchFamily="34" charset="0"/>
              </a:rPr>
              <a:t> For therefore we both </a:t>
            </a:r>
            <a:r>
              <a:rPr lang="en-US" sz="1400" b="0" i="0" u="none" strike="noStrike" baseline="0" dirty="0" err="1">
                <a:latin typeface="Arial" panose="020B0604020202020204" pitchFamily="34" charset="0"/>
                <a:cs typeface="Arial" panose="020B0604020202020204" pitchFamily="34" charset="0"/>
              </a:rPr>
              <a:t>labour</a:t>
            </a:r>
            <a:r>
              <a:rPr lang="en-US" sz="1400" b="0" i="0" u="none" strike="noStrike" baseline="0" dirty="0">
                <a:latin typeface="Arial" panose="020B0604020202020204" pitchFamily="34" charset="0"/>
                <a:cs typeface="Arial" panose="020B0604020202020204" pitchFamily="34" charset="0"/>
              </a:rPr>
              <a:t> and suffer reproach, because we trust in the living God, who is the </a:t>
            </a:r>
            <a:r>
              <a:rPr lang="en-US" sz="1400" b="0" i="0" u="none" strike="noStrike" baseline="0" dirty="0" err="1">
                <a:latin typeface="Arial" panose="020B0604020202020204" pitchFamily="34" charset="0"/>
                <a:cs typeface="Arial" panose="020B0604020202020204" pitchFamily="34" charset="0"/>
              </a:rPr>
              <a:t>Saviour</a:t>
            </a:r>
            <a:r>
              <a:rPr lang="en-US" sz="1400" b="0" i="0" u="none" strike="noStrike" baseline="0" dirty="0">
                <a:latin typeface="Arial" panose="020B0604020202020204" pitchFamily="34" charset="0"/>
                <a:cs typeface="Arial" panose="020B0604020202020204" pitchFamily="34" charset="0"/>
              </a:rPr>
              <a:t> of all men, specially </a:t>
            </a:r>
            <a:r>
              <a:rPr lang="en-US" sz="1400" b="1" i="0" u="none" strike="noStrike" baseline="0" dirty="0">
                <a:latin typeface="Arial" panose="020B0604020202020204" pitchFamily="34" charset="0"/>
                <a:cs typeface="Arial" panose="020B0604020202020204" pitchFamily="34" charset="0"/>
              </a:rPr>
              <a:t>of those that believe. 11</a:t>
            </a:r>
            <a:r>
              <a:rPr lang="en-US" sz="1400" b="0" i="0" u="none" strike="noStrike" baseline="0" dirty="0">
                <a:latin typeface="Arial" panose="020B0604020202020204" pitchFamily="34" charset="0"/>
                <a:cs typeface="Arial" panose="020B0604020202020204" pitchFamily="34" charset="0"/>
              </a:rPr>
              <a:t> These things command and teach. </a:t>
            </a:r>
            <a:r>
              <a:rPr lang="en-US" sz="1400" b="1" i="0" u="none" strike="noStrike" baseline="0" dirty="0">
                <a:latin typeface="Arial" panose="020B0604020202020204" pitchFamily="34" charset="0"/>
                <a:cs typeface="Arial" panose="020B0604020202020204" pitchFamily="34" charset="0"/>
              </a:rPr>
              <a:t>12</a:t>
            </a:r>
            <a:r>
              <a:rPr lang="en-US" sz="1400" b="0" i="0" u="none" strike="noStrike" baseline="0" dirty="0">
                <a:latin typeface="Arial" panose="020B0604020202020204" pitchFamily="34" charset="0"/>
                <a:cs typeface="Arial" panose="020B0604020202020204" pitchFamily="34" charset="0"/>
              </a:rPr>
              <a:t> Let no man despise thy youth; </a:t>
            </a:r>
            <a:r>
              <a:rPr lang="en-US" sz="1400" b="1" i="1" u="sng" strike="noStrike" baseline="0" dirty="0">
                <a:latin typeface="Arial" panose="020B0604020202020204" pitchFamily="34" charset="0"/>
                <a:cs typeface="Arial" panose="020B0604020202020204" pitchFamily="34" charset="0"/>
              </a:rPr>
              <a:t>but be thou an example of the believers, in word, in conversation, in charity, in spirit, in faith, in purity</a:t>
            </a:r>
            <a:r>
              <a:rPr lang="en-US" sz="1400" b="0" i="0" u="none" strike="noStrike" baseline="0"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13</a:t>
            </a:r>
            <a:r>
              <a:rPr lang="en-US" sz="1400" b="0" i="0" u="none" strike="noStrike" baseline="0" dirty="0">
                <a:latin typeface="Arial" panose="020B0604020202020204" pitchFamily="34" charset="0"/>
                <a:cs typeface="Arial" panose="020B0604020202020204" pitchFamily="34" charset="0"/>
              </a:rPr>
              <a:t> Till I come, give attendance to reading, to exhortation, to doctrine. </a:t>
            </a:r>
            <a:r>
              <a:rPr lang="en-US" sz="1400" b="1" i="0" u="none" strike="noStrike" baseline="0" dirty="0">
                <a:latin typeface="Arial" panose="020B0604020202020204" pitchFamily="34" charset="0"/>
                <a:cs typeface="Arial" panose="020B0604020202020204" pitchFamily="34" charset="0"/>
              </a:rPr>
              <a:t>14</a:t>
            </a:r>
            <a:r>
              <a:rPr lang="en-US" sz="1400" b="0" i="0" u="none" strike="noStrike" baseline="0" dirty="0">
                <a:latin typeface="Arial" panose="020B0604020202020204" pitchFamily="34" charset="0"/>
                <a:cs typeface="Arial" panose="020B0604020202020204" pitchFamily="34" charset="0"/>
              </a:rPr>
              <a:t> Neglect not the gift that is in thee, which was given thee by prophecy, with the laying on of the hands of the presbytery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4/02/2023 PM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7</a:t>
            </a:fld>
            <a:endParaRPr lang="en-US" dirty="0"/>
          </a:p>
        </p:txBody>
      </p:sp>
    </p:spTree>
    <p:extLst>
      <p:ext uri="{BB962C8B-B14F-4D97-AF65-F5344CB8AC3E}">
        <p14:creationId xmlns:p14="http://schemas.microsoft.com/office/powerpoint/2010/main" val="4042765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1 Thessalonians 4:13-18 KJV 13 </a:t>
            </a:r>
            <a:r>
              <a:rPr lang="en-US" sz="1400" b="0" i="0" u="none" strike="noStrike" baseline="0" dirty="0">
                <a:latin typeface="Arial" panose="020B0604020202020204" pitchFamily="34" charset="0"/>
                <a:cs typeface="Arial" panose="020B0604020202020204" pitchFamily="34" charset="0"/>
              </a:rPr>
              <a:t>But I would not have you to be ignorant, brethren, concerning them which are asleep, that ye sorrow not, even as others which have no hope. </a:t>
            </a:r>
            <a:r>
              <a:rPr lang="en-US" sz="1400" b="1" i="0" u="none" strike="noStrike" baseline="0" dirty="0">
                <a:latin typeface="Arial" panose="020B0604020202020204" pitchFamily="34" charset="0"/>
                <a:cs typeface="Arial" panose="020B0604020202020204" pitchFamily="34" charset="0"/>
              </a:rPr>
              <a:t>14</a:t>
            </a:r>
            <a:r>
              <a:rPr lang="en-US" sz="1400" b="0" i="0" u="none" strike="noStrike" baseline="0" dirty="0">
                <a:latin typeface="Arial" panose="020B0604020202020204" pitchFamily="34" charset="0"/>
                <a:cs typeface="Arial" panose="020B0604020202020204" pitchFamily="34" charset="0"/>
              </a:rPr>
              <a:t> For if we believe that Jesus died and rose again, even so them also which sleep in Jesus will God bring with him. </a:t>
            </a:r>
            <a:r>
              <a:rPr lang="en-US" sz="1400" b="1" i="0" u="none" strike="noStrike" baseline="0" dirty="0">
                <a:latin typeface="Arial" panose="020B0604020202020204" pitchFamily="34" charset="0"/>
                <a:cs typeface="Arial" panose="020B0604020202020204" pitchFamily="34" charset="0"/>
              </a:rPr>
              <a:t>15 </a:t>
            </a:r>
            <a:r>
              <a:rPr lang="en-US" sz="1400" b="0" i="0" u="none" strike="noStrike" baseline="0" dirty="0">
                <a:latin typeface="Arial" panose="020B0604020202020204" pitchFamily="34" charset="0"/>
                <a:cs typeface="Arial" panose="020B0604020202020204" pitchFamily="34" charset="0"/>
              </a:rPr>
              <a:t>For this we say unto you by the word of the Lord, that we which are alive and remain unto the coming of the Lord shall not prevent them which are asleep. </a:t>
            </a:r>
            <a:r>
              <a:rPr lang="en-US" sz="1400" b="1" i="0" u="none" strike="noStrike" baseline="0" dirty="0">
                <a:latin typeface="Arial" panose="020B0604020202020204" pitchFamily="34" charset="0"/>
                <a:cs typeface="Arial" panose="020B0604020202020204" pitchFamily="34" charset="0"/>
              </a:rPr>
              <a:t>16 </a:t>
            </a:r>
            <a:r>
              <a:rPr lang="en-US" sz="1400" b="0" i="0" u="none" strike="noStrike" baseline="0" dirty="0">
                <a:latin typeface="Arial" panose="020B0604020202020204" pitchFamily="34" charset="0"/>
                <a:cs typeface="Arial" panose="020B0604020202020204" pitchFamily="34" charset="0"/>
              </a:rPr>
              <a:t>For the Lord himself shall descend from heaven with a shout, with the voice of the archangel, and with the trump of God: and the dead in Christ shall rise first:</a:t>
            </a:r>
            <a:r>
              <a:rPr lang="en-US" sz="1400" b="1" i="0" u="none" strike="noStrike" baseline="0" dirty="0">
                <a:latin typeface="Arial" panose="020B0604020202020204" pitchFamily="34" charset="0"/>
                <a:cs typeface="Arial" panose="020B0604020202020204" pitchFamily="34" charset="0"/>
              </a:rPr>
              <a:t> 17 </a:t>
            </a:r>
            <a:r>
              <a:rPr lang="en-US" sz="1400" b="0" i="0" u="none" strike="noStrike" baseline="0" dirty="0">
                <a:latin typeface="Arial" panose="020B0604020202020204" pitchFamily="34" charset="0"/>
                <a:cs typeface="Arial" panose="020B0604020202020204" pitchFamily="34" charset="0"/>
              </a:rPr>
              <a:t>Then we which are alive and remain shall be caught up together with them in the clouds, to meet the Lord in the air: and so shall we ever be with the Lord. </a:t>
            </a:r>
            <a:r>
              <a:rPr lang="en-US" sz="1400" b="1" i="0" u="none" strike="noStrike" baseline="0" dirty="0">
                <a:latin typeface="Arial" panose="020B0604020202020204" pitchFamily="34" charset="0"/>
                <a:cs typeface="Arial" panose="020B0604020202020204" pitchFamily="34" charset="0"/>
              </a:rPr>
              <a:t>18</a:t>
            </a:r>
            <a:r>
              <a:rPr lang="en-US" sz="1400" b="0" i="0" u="none" strike="noStrike" baseline="0" dirty="0">
                <a:latin typeface="Arial" panose="020B0604020202020204" pitchFamily="34" charset="0"/>
                <a:cs typeface="Arial" panose="020B0604020202020204" pitchFamily="34" charset="0"/>
              </a:rPr>
              <a:t> Wherefore comfort one another with these words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1 Thessalonians 5:1-4 KJV </a:t>
            </a:r>
            <a:r>
              <a:rPr lang="en-US" sz="1400" b="0" i="0" u="none" strike="noStrike" baseline="0" dirty="0">
                <a:latin typeface="Arial" panose="020B0604020202020204" pitchFamily="34" charset="0"/>
                <a:cs typeface="Arial" panose="020B0604020202020204" pitchFamily="34" charset="0"/>
              </a:rPr>
              <a:t>1 But of the times and the seasons, brethren, ye have no need that I write unto you. </a:t>
            </a:r>
            <a:r>
              <a:rPr lang="en-US" sz="1400" b="1" i="0" u="none" strike="noStrike" baseline="0" dirty="0">
                <a:latin typeface="Arial" panose="020B0604020202020204" pitchFamily="34" charset="0"/>
                <a:cs typeface="Arial" panose="020B0604020202020204" pitchFamily="34" charset="0"/>
              </a:rPr>
              <a:t>2</a:t>
            </a:r>
            <a:r>
              <a:rPr lang="en-US" sz="1400" b="0" i="0" u="none" strike="noStrike" baseline="0" dirty="0">
                <a:latin typeface="Arial" panose="020B0604020202020204" pitchFamily="34" charset="0"/>
                <a:cs typeface="Arial" panose="020B0604020202020204" pitchFamily="34" charset="0"/>
              </a:rPr>
              <a:t> For yourselves know perfectly </a:t>
            </a:r>
            <a:r>
              <a:rPr lang="en-US" sz="1400" b="1" i="0" u="none" strike="noStrike" baseline="0" dirty="0">
                <a:latin typeface="Arial" panose="020B0604020202020204" pitchFamily="34" charset="0"/>
                <a:cs typeface="Arial" panose="020B0604020202020204" pitchFamily="34" charset="0"/>
              </a:rPr>
              <a:t>that the day of the Lord so cometh as a thief in the night. 3 </a:t>
            </a:r>
            <a:r>
              <a:rPr lang="en-US" sz="1400" b="0" i="0" u="none" strike="noStrike" baseline="0" dirty="0">
                <a:latin typeface="Arial" panose="020B0604020202020204" pitchFamily="34" charset="0"/>
                <a:cs typeface="Arial" panose="020B0604020202020204" pitchFamily="34" charset="0"/>
              </a:rPr>
              <a:t>For when they shall say, Peace and safety; then sudden destruction cometh upon them, as travail upon a woman with child; and they shall not escape. </a:t>
            </a:r>
            <a:r>
              <a:rPr lang="en-US" sz="1400" b="1" i="0" u="none" strike="noStrike" baseline="0" dirty="0">
                <a:latin typeface="Arial" panose="020B0604020202020204" pitchFamily="34" charset="0"/>
                <a:cs typeface="Arial" panose="020B0604020202020204" pitchFamily="34" charset="0"/>
              </a:rPr>
              <a:t>4</a:t>
            </a:r>
            <a:r>
              <a:rPr lang="en-US" sz="1400" b="0" i="0" u="none" strike="noStrike" baseline="0" dirty="0">
                <a:latin typeface="Arial" panose="020B0604020202020204" pitchFamily="34" charset="0"/>
                <a:cs typeface="Arial" panose="020B0604020202020204" pitchFamily="34" charset="0"/>
              </a:rPr>
              <a:t> But ye, brethren, are not in darkness, that that day should overtake you </a:t>
            </a:r>
            <a:r>
              <a:rPr lang="en-US" sz="1400" b="1" i="0" u="none" strike="noStrike" baseline="0" dirty="0">
                <a:latin typeface="Arial" panose="020B0604020202020204" pitchFamily="34" charset="0"/>
                <a:cs typeface="Arial" panose="020B0604020202020204" pitchFamily="34" charset="0"/>
              </a:rPr>
              <a:t>as a thief.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2 Peter 3:10 KJV 10 </a:t>
            </a:r>
            <a:r>
              <a:rPr lang="en-US" sz="1400" b="0" i="0" u="none" strike="noStrike" baseline="0" dirty="0">
                <a:latin typeface="Arial" panose="020B0604020202020204" pitchFamily="34" charset="0"/>
                <a:cs typeface="Arial" panose="020B0604020202020204" pitchFamily="34" charset="0"/>
              </a:rPr>
              <a:t>But </a:t>
            </a:r>
            <a:r>
              <a:rPr lang="en-US" sz="1400" b="1" i="0" u="none" strike="noStrike" baseline="0" dirty="0">
                <a:latin typeface="Arial" panose="020B0604020202020204" pitchFamily="34" charset="0"/>
                <a:cs typeface="Arial" panose="020B0604020202020204" pitchFamily="34" charset="0"/>
              </a:rPr>
              <a:t>the day of the Lord will come as a thief in the night;</a:t>
            </a:r>
            <a:r>
              <a:rPr lang="en-US" sz="1400" b="0" i="0" u="none" strike="noStrike" baseline="0" dirty="0">
                <a:latin typeface="Arial" panose="020B0604020202020204" pitchFamily="34" charset="0"/>
                <a:cs typeface="Arial" panose="020B0604020202020204" pitchFamily="34" charset="0"/>
              </a:rPr>
              <a:t> in the which the heavens shall pass away with a great noise, and the elements shall melt with fervent heat, the earth also and the works that are therein shall be burned 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Isaiah 2:12 KJV 12 </a:t>
            </a:r>
            <a:r>
              <a:rPr lang="en-US" sz="1400" b="0" i="0" u="none" strike="noStrike" baseline="0" dirty="0">
                <a:latin typeface="Arial" panose="020B0604020202020204" pitchFamily="34" charset="0"/>
                <a:cs typeface="Arial" panose="020B0604020202020204" pitchFamily="34" charset="0"/>
              </a:rPr>
              <a:t>For </a:t>
            </a:r>
            <a:r>
              <a:rPr lang="en-US" sz="1400" b="1" i="0" u="none" strike="noStrike" baseline="0" dirty="0">
                <a:latin typeface="Arial" panose="020B0604020202020204" pitchFamily="34" charset="0"/>
                <a:cs typeface="Arial" panose="020B0604020202020204" pitchFamily="34" charset="0"/>
              </a:rPr>
              <a:t>the day of the LORD of hosts shall be upon every one that is proud and lofty, and upon every one that is lifted up; and he shall be brought 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4/02/2023 PM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8</a:t>
            </a:fld>
            <a:endParaRPr lang="en-US" dirty="0"/>
          </a:p>
        </p:txBody>
      </p:sp>
    </p:spTree>
    <p:extLst>
      <p:ext uri="{BB962C8B-B14F-4D97-AF65-F5344CB8AC3E}">
        <p14:creationId xmlns:p14="http://schemas.microsoft.com/office/powerpoint/2010/main" val="2536292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i="0" u="none" strike="noStrike" baseline="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ED33291-C0D9-4415-AEC4-F67D377A5ADC}" type="slidenum">
              <a:rPr lang="en-US" smtClean="0"/>
              <a:t>9</a:t>
            </a:fld>
            <a:endParaRPr lang="en-US" dirty="0"/>
          </a:p>
        </p:txBody>
      </p:sp>
      <p:sp>
        <p:nvSpPr>
          <p:cNvPr id="5" name="Date Placeholder 4">
            <a:extLst>
              <a:ext uri="{FF2B5EF4-FFF2-40B4-BE49-F238E27FC236}">
                <a16:creationId xmlns:a16="http://schemas.microsoft.com/office/drawing/2014/main" id="{ADDB9858-25A4-7686-A32F-2EB9D805E54B}"/>
              </a:ext>
            </a:extLst>
          </p:cNvPr>
          <p:cNvSpPr>
            <a:spLocks noGrp="1"/>
          </p:cNvSpPr>
          <p:nvPr>
            <p:ph type="dt" idx="1"/>
          </p:nvPr>
        </p:nvSpPr>
        <p:spPr/>
        <p:txBody>
          <a:bodyPr/>
          <a:lstStyle/>
          <a:p>
            <a:r>
              <a:rPr lang="en-US"/>
              <a:t>4/02/2023 PM</a:t>
            </a:r>
            <a:endParaRPr lang="en-US" dirty="0"/>
          </a:p>
        </p:txBody>
      </p:sp>
    </p:spTree>
    <p:extLst>
      <p:ext uri="{BB962C8B-B14F-4D97-AF65-F5344CB8AC3E}">
        <p14:creationId xmlns:p14="http://schemas.microsoft.com/office/powerpoint/2010/main" val="2980621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4/02/2023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3754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4/02/2023 AM</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066132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4/02/2023 AM</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9771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4/02/2023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40730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4/02/2023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32250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n-US"/>
              <a:t>4/02/2023 AM</a:t>
            </a:r>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63458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r>
              <a:rPr lang="en-US"/>
              <a:t>4/02/2023 AM</a:t>
            </a:r>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320014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r>
              <a:rPr lang="en-US"/>
              <a:t>4/02/2023 AM</a:t>
            </a:r>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307247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4/02/2023 AM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95893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4/02/2023 AM</a:t>
            </a:r>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83727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4/02/2023 AM</a:t>
            </a:r>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986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a:t>4/02/2023 AM</a:t>
            </a:r>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361935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4000"/>
          </a:schemeClr>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C512124-0D13-4ED9-80B7-52AE15B6B4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BAEEE6-69AA-4811-8D2B-F84F74D46B57}"/>
              </a:ext>
            </a:extLst>
          </p:cNvPr>
          <p:cNvSpPr>
            <a:spLocks noGrp="1"/>
          </p:cNvSpPr>
          <p:nvPr>
            <p:ph type="ctrTitle"/>
          </p:nvPr>
        </p:nvSpPr>
        <p:spPr>
          <a:xfrm>
            <a:off x="803459" y="2335395"/>
            <a:ext cx="5505818" cy="2178065"/>
          </a:xfrm>
        </p:spPr>
        <p:txBody>
          <a:bodyPr>
            <a:normAutofit fontScale="90000"/>
          </a:bodyPr>
          <a:lstStyle/>
          <a:p>
            <a:r>
              <a:rPr lang="en-US" sz="7700" b="1" dirty="0">
                <a:ln w="15875">
                  <a:solidFill>
                    <a:srgbClr val="FFFFFF"/>
                  </a:solidFill>
                </a:ln>
                <a:noFill/>
                <a:effectLst>
                  <a:outerShdw blurRad="38100" dist="38100" dir="2700000" algn="tl">
                    <a:srgbClr val="000000">
                      <a:alpha val="43137"/>
                    </a:srgbClr>
                  </a:outerShdw>
                </a:effectLst>
                <a:latin typeface="Candara" panose="020E0502030303020204" pitchFamily="34" charset="0"/>
              </a:rPr>
              <a:t>Obey The Gospel Today!</a:t>
            </a:r>
          </a:p>
        </p:txBody>
      </p:sp>
      <p:sp>
        <p:nvSpPr>
          <p:cNvPr id="21" name="Rectangle 20">
            <a:extLst>
              <a:ext uri="{FF2B5EF4-FFF2-40B4-BE49-F238E27FC236}">
                <a16:creationId xmlns:a16="http://schemas.microsoft.com/office/drawing/2014/main" id="{D4ABACDC-BD54-40F3-9047-8298C77C2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88036" cy="533095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B76CB7CA-05C2-4EE8-A97F-B5F3A4F89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6081"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03160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2" name="Rectangle 21">
            <a:extLst>
              <a:ext uri="{FF2B5EF4-FFF2-40B4-BE49-F238E27FC236}">
                <a16:creationId xmlns:a16="http://schemas.microsoft.com/office/drawing/2014/main" id="{9FDD9264-A478-4B82-A891-2BEA8BF9F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ourglass and a calendar">
            <a:extLst>
              <a:ext uri="{FF2B5EF4-FFF2-40B4-BE49-F238E27FC236}">
                <a16:creationId xmlns:a16="http://schemas.microsoft.com/office/drawing/2014/main" id="{09D16B7B-426C-0AA4-BF21-2EFF82CD34AC}"/>
              </a:ext>
            </a:extLst>
          </p:cNvPr>
          <p:cNvPicPr>
            <a:picLocks noChangeAspect="1"/>
          </p:cNvPicPr>
          <p:nvPr/>
        </p:nvPicPr>
        <p:blipFill rotWithShape="1">
          <a:blip r:embed="rId3"/>
          <a:srcRect l="18129" t="9091" r="680" b="2"/>
          <a:stretch/>
        </p:blipFill>
        <p:spPr>
          <a:xfrm>
            <a:off x="-5935" y="0"/>
            <a:ext cx="9141694" cy="6858000"/>
          </a:xfrm>
          <a:prstGeom prst="rect">
            <a:avLst/>
          </a:prstGeom>
        </p:spPr>
      </p:pic>
      <p:sp>
        <p:nvSpPr>
          <p:cNvPr id="24" name="Rectangle 23">
            <a:extLst>
              <a:ext uri="{FF2B5EF4-FFF2-40B4-BE49-F238E27FC236}">
                <a16:creationId xmlns:a16="http://schemas.microsoft.com/office/drawing/2014/main" id="{C4D755E9-CEF5-43A7-A514-4664F25F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481671"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4">
            <a:extLst>
              <a:ext uri="{FF2B5EF4-FFF2-40B4-BE49-F238E27FC236}">
                <a16:creationId xmlns:a16="http://schemas.microsoft.com/office/drawing/2014/main" id="{94082581-0AF6-B3F1-13A2-282600E84C99}"/>
              </a:ext>
            </a:extLst>
          </p:cNvPr>
          <p:cNvSpPr>
            <a:spLocks noGrp="1"/>
          </p:cNvSpPr>
          <p:nvPr>
            <p:ph type="title"/>
          </p:nvPr>
        </p:nvSpPr>
        <p:spPr>
          <a:xfrm>
            <a:off x="-14175" y="1890785"/>
            <a:ext cx="3495845" cy="3159883"/>
          </a:xfrm>
        </p:spPr>
        <p:txBody>
          <a:bodyPr vert="horz" lIns="91440" tIns="45720" rIns="91440" bIns="45720" rtlCol="0" anchor="ctr">
            <a:noAutofit/>
          </a:bodyPr>
          <a:lstStyle/>
          <a:p>
            <a:pPr marL="0" indent="0" algn="ctr"/>
            <a:r>
              <a:rPr lang="en-US" sz="8000" b="1" spc="-100">
                <a:latin typeface="Candara" panose="020E0502030303020204" pitchFamily="34" charset="0"/>
              </a:rPr>
              <a:t>Are You</a:t>
            </a:r>
            <a:br>
              <a:rPr lang="en-US" sz="8000" b="1" spc="-100">
                <a:latin typeface="Candara" panose="020E0502030303020204" pitchFamily="34" charset="0"/>
              </a:rPr>
            </a:br>
            <a:r>
              <a:rPr lang="en-US" sz="8000" b="1" spc="-100">
                <a:latin typeface="Candara" panose="020E0502030303020204" pitchFamily="34" charset="0"/>
              </a:rPr>
              <a:t>Ready?</a:t>
            </a:r>
            <a:endParaRPr lang="en-US" sz="8000" spc="-100" dirty="0">
              <a:latin typeface="Candara" panose="020E0502030303020204" pitchFamily="34" charset="0"/>
            </a:endParaRPr>
          </a:p>
        </p:txBody>
      </p:sp>
      <p:sp>
        <p:nvSpPr>
          <p:cNvPr id="26" name="Rectangle 25">
            <a:extLst>
              <a:ext uri="{FF2B5EF4-FFF2-40B4-BE49-F238E27FC236}">
                <a16:creationId xmlns:a16="http://schemas.microsoft.com/office/drawing/2014/main" id="{2BF879CD-ED15-450F-B829-699C694D2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04865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05128" y="653610"/>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B4B5CC49-6FAE-42FA-99B6-A3FDA8C68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E6BC9B4A-2119-4645-B4CA-7817D5FAF4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15">
            <a:extLst>
              <a:ext uri="{FF2B5EF4-FFF2-40B4-BE49-F238E27FC236}">
                <a16:creationId xmlns:a16="http://schemas.microsoft.com/office/drawing/2014/main" id="{158D888F-D87A-4C3C-BD82-273E4C8C5E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0992"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Rectangle 17">
            <a:extLst>
              <a:ext uri="{FF2B5EF4-FFF2-40B4-BE49-F238E27FC236}">
                <a16:creationId xmlns:a16="http://schemas.microsoft.com/office/drawing/2014/main" id="{99A2CD81-3BB6-4ED6-A50F-DC14F37A9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83496A8-3A49-A48D-A0D3-AF41151EA68F}"/>
              </a:ext>
            </a:extLst>
          </p:cNvPr>
          <p:cNvSpPr/>
          <p:nvPr/>
        </p:nvSpPr>
        <p:spPr>
          <a:xfrm rot="5400000">
            <a:off x="4693008" y="2967334"/>
            <a:ext cx="5178021"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INTRODUCTION</a:t>
            </a:r>
          </a:p>
        </p:txBody>
      </p:sp>
      <p:sp>
        <p:nvSpPr>
          <p:cNvPr id="6" name="TextBox 5">
            <a:extLst>
              <a:ext uri="{FF2B5EF4-FFF2-40B4-BE49-F238E27FC236}">
                <a16:creationId xmlns:a16="http://schemas.microsoft.com/office/drawing/2014/main" id="{3AD31D4B-7EF7-7E49-B31C-6EF00128998D}"/>
              </a:ext>
            </a:extLst>
          </p:cNvPr>
          <p:cNvSpPr txBox="1"/>
          <p:nvPr/>
        </p:nvSpPr>
        <p:spPr>
          <a:xfrm>
            <a:off x="1061683" y="317438"/>
            <a:ext cx="4534323" cy="6447919"/>
          </a:xfrm>
          <a:prstGeom prst="rect">
            <a:avLst/>
          </a:prstGeom>
          <a:noFill/>
        </p:spPr>
        <p:txBody>
          <a:bodyPr wrap="square" rtlCol="0">
            <a:spAutoFit/>
          </a:bodyPr>
          <a:lstStyle/>
          <a:p>
            <a:pPr indent="-457200">
              <a:lnSpc>
                <a:spcPts val="3840"/>
              </a:lnSpc>
            </a:pPr>
            <a:r>
              <a:rPr lang="en-US" sz="3200" b="1" dirty="0">
                <a:latin typeface="Candara" panose="020E0502030303020204" pitchFamily="34" charset="0"/>
              </a:rPr>
              <a:t>In several conversion cases in Acts, a sense of </a:t>
            </a:r>
            <a:r>
              <a:rPr lang="en-US" sz="3200" b="1" i="1" u="sng" dirty="0">
                <a:latin typeface="Candara" panose="020E0502030303020204" pitchFamily="34" charset="0"/>
              </a:rPr>
              <a:t>urgency</a:t>
            </a:r>
            <a:r>
              <a:rPr lang="en-US" sz="3200" b="1" dirty="0">
                <a:latin typeface="Candara" panose="020E0502030303020204" pitchFamily="34" charset="0"/>
              </a:rPr>
              <a:t> is seen!</a:t>
            </a:r>
          </a:p>
          <a:p>
            <a:pPr marL="365760" indent="-274320">
              <a:spcBef>
                <a:spcPts val="600"/>
              </a:spcBef>
              <a:buFont typeface="Wingdings" panose="05000000000000000000" pitchFamily="2" charset="2"/>
              <a:buChar char="§"/>
            </a:pPr>
            <a:r>
              <a:rPr lang="en-US" sz="2800" b="1" i="1" dirty="0">
                <a:latin typeface="Candara" panose="020E0502030303020204" pitchFamily="34" charset="0"/>
              </a:rPr>
              <a:t>“what shall we do?”</a:t>
            </a:r>
            <a:r>
              <a:rPr lang="en-US" sz="2800" dirty="0">
                <a:latin typeface="Candara" panose="020E0502030303020204" pitchFamily="34" charset="0"/>
              </a:rPr>
              <a:t> (2:37)</a:t>
            </a:r>
          </a:p>
          <a:p>
            <a:pPr marL="365760" indent="-274320">
              <a:spcBef>
                <a:spcPts val="600"/>
              </a:spcBef>
              <a:buFont typeface="Wingdings" panose="05000000000000000000" pitchFamily="2" charset="2"/>
              <a:buChar char="§"/>
            </a:pPr>
            <a:r>
              <a:rPr lang="en-US" sz="2800" b="1" i="1" dirty="0">
                <a:latin typeface="Candara" panose="020E0502030303020204" pitchFamily="34" charset="0"/>
              </a:rPr>
              <a:t>“what doth hinder me t0 be baptized?” </a:t>
            </a:r>
            <a:r>
              <a:rPr lang="en-US" sz="2800" dirty="0">
                <a:latin typeface="Candara" panose="020E0502030303020204" pitchFamily="34" charset="0"/>
              </a:rPr>
              <a:t>(8:36)</a:t>
            </a:r>
          </a:p>
          <a:p>
            <a:pPr marL="365760" indent="-274320">
              <a:spcBef>
                <a:spcPts val="600"/>
              </a:spcBef>
              <a:buFont typeface="Wingdings" panose="05000000000000000000" pitchFamily="2" charset="2"/>
              <a:buChar char="§"/>
            </a:pPr>
            <a:r>
              <a:rPr lang="en-US" sz="2800" b="1" i="1" dirty="0">
                <a:latin typeface="Candara" panose="020E0502030303020204" pitchFamily="34" charset="0"/>
              </a:rPr>
              <a:t>“Lord, what wilt thou have me to do?” </a:t>
            </a:r>
            <a:r>
              <a:rPr lang="en-US" sz="2800" dirty="0">
                <a:latin typeface="Candara" panose="020E0502030303020204" pitchFamily="34" charset="0"/>
              </a:rPr>
              <a:t>(9:6)</a:t>
            </a:r>
          </a:p>
          <a:p>
            <a:pPr marL="365760" indent="-274320">
              <a:spcBef>
                <a:spcPts val="600"/>
              </a:spcBef>
              <a:buFont typeface="Wingdings" panose="05000000000000000000" pitchFamily="2" charset="2"/>
              <a:buChar char="§"/>
            </a:pPr>
            <a:r>
              <a:rPr lang="en-US" sz="2800" b="1" i="1" dirty="0">
                <a:latin typeface="Candara" panose="020E0502030303020204" pitchFamily="34" charset="0"/>
              </a:rPr>
              <a:t>“Sirs, what must I do to be saved?” </a:t>
            </a:r>
            <a:r>
              <a:rPr lang="en-US" sz="2800" dirty="0">
                <a:latin typeface="Candara" panose="020E0502030303020204" pitchFamily="34" charset="0"/>
              </a:rPr>
              <a:t>(16:30)</a:t>
            </a:r>
          </a:p>
          <a:p>
            <a:pPr marL="91440">
              <a:lnSpc>
                <a:spcPts val="3840"/>
              </a:lnSpc>
              <a:spcBef>
                <a:spcPts val="600"/>
              </a:spcBef>
            </a:pPr>
            <a:r>
              <a:rPr lang="en-US" sz="3200" b="1" dirty="0">
                <a:latin typeface="Candara" panose="020E0502030303020204" pitchFamily="34" charset="0"/>
              </a:rPr>
              <a:t>Why should obedience to the gospel be a matter of urgency?</a:t>
            </a:r>
          </a:p>
        </p:txBody>
      </p:sp>
    </p:spTree>
    <p:extLst>
      <p:ext uri="{BB962C8B-B14F-4D97-AF65-F5344CB8AC3E}">
        <p14:creationId xmlns:p14="http://schemas.microsoft.com/office/powerpoint/2010/main" val="1317028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189687" y="1128408"/>
            <a:ext cx="2159066" cy="4601183"/>
          </a:xfrm>
        </p:spPr>
        <p:txBody>
          <a:bodyPr>
            <a:noAutofit/>
          </a:bodyPr>
          <a:lstStyle/>
          <a:p>
            <a:pPr algn="ctr"/>
            <a:r>
              <a:rPr lang="en-US" sz="35000">
                <a:latin typeface="Aldine401 BT" panose="02020602060306020A03" pitchFamily="18" charset="0"/>
                <a:cs typeface="Arial" panose="020B0604020202020204" pitchFamily="34" charset="0"/>
              </a:rPr>
              <a:t>?</a:t>
            </a:r>
            <a:endParaRPr lang="en-US" sz="35000" dirty="0">
              <a:latin typeface="Aldine401 BT" panose="02020602060306020A03"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2754776" y="1504708"/>
            <a:ext cx="5856562" cy="3514731"/>
          </a:xfrm>
        </p:spPr>
        <p:txBody>
          <a:bodyPr>
            <a:normAutofit/>
          </a:bodyPr>
          <a:lstStyle/>
          <a:p>
            <a:pPr marL="0" indent="0" algn="ctr">
              <a:buNone/>
            </a:pPr>
            <a:r>
              <a:rPr lang="en-US" sz="7200" b="1" dirty="0">
                <a:latin typeface="Candara" panose="020E0502030303020204" pitchFamily="34" charset="0"/>
              </a:rPr>
              <a:t>Why Obey The Gospel NOW?</a:t>
            </a:r>
          </a:p>
        </p:txBody>
      </p:sp>
    </p:spTree>
    <p:extLst>
      <p:ext uri="{BB962C8B-B14F-4D97-AF65-F5344CB8AC3E}">
        <p14:creationId xmlns:p14="http://schemas.microsoft.com/office/powerpoint/2010/main" val="1315401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2000"/>
                                        <p:tgtEl>
                                          <p:spTgt spid="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6">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1087880" y="1967696"/>
            <a:ext cx="2527412" cy="3298785"/>
          </a:xfrm>
        </p:spPr>
        <p:txBody>
          <a:bodyPr>
            <a:normAutofit/>
          </a:bodyPr>
          <a:lstStyle/>
          <a:p>
            <a:pPr algn="ctr"/>
            <a:r>
              <a:rPr lang="en-US" sz="4000" b="1" i="0" u="none" strike="noStrike" baseline="0" dirty="0">
                <a:solidFill>
                  <a:schemeClr val="tx1">
                    <a:lumMod val="85000"/>
                    <a:lumOff val="15000"/>
                  </a:schemeClr>
                </a:solidFill>
                <a:latin typeface="Candara" panose="020E0502030303020204" pitchFamily="34" charset="0"/>
              </a:rPr>
              <a:t> </a:t>
            </a:r>
            <a:r>
              <a:rPr lang="en-US" sz="5400" b="1" i="1" u="none" strike="noStrike" baseline="0" dirty="0">
                <a:solidFill>
                  <a:schemeClr val="tx1">
                    <a:lumMod val="85000"/>
                    <a:lumOff val="15000"/>
                  </a:schemeClr>
                </a:solidFill>
                <a:latin typeface="Candara" panose="020E0502030303020204" pitchFamily="34" charset="0"/>
              </a:rPr>
              <a:t>BEFORE</a:t>
            </a:r>
            <a:r>
              <a:rPr lang="en-US" sz="5400" b="1" i="0" u="none" strike="noStrike" baseline="0" dirty="0">
                <a:solidFill>
                  <a:schemeClr val="tx1">
                    <a:lumMod val="85000"/>
                    <a:lumOff val="15000"/>
                  </a:schemeClr>
                </a:solidFill>
                <a:latin typeface="Candara" panose="020E0502030303020204" pitchFamily="34" charset="0"/>
              </a:rPr>
              <a:t> YOU </a:t>
            </a:r>
            <a:r>
              <a:rPr lang="en-US" sz="5400" b="1" i="0" u="none" strike="noStrike" baseline="0" dirty="0">
                <a:solidFill>
                  <a:srgbClr val="FF0000"/>
                </a:solidFill>
                <a:latin typeface="Candara" panose="020E0502030303020204" pitchFamily="34" charset="0"/>
              </a:rPr>
              <a:t>DIE</a:t>
            </a:r>
            <a:endParaRPr lang="en-US" sz="5400" dirty="0">
              <a:solidFill>
                <a:srgbClr val="FF0000"/>
              </a:solidFill>
              <a:latin typeface="Candara" panose="020E0502030303020204" pitchFamily="34" charset="0"/>
            </a:endParaRPr>
          </a:p>
        </p:txBody>
      </p:sp>
      <p:sp>
        <p:nvSpPr>
          <p:cNvPr id="28" name="Rectangle 18">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0">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1334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3862745" y="864107"/>
            <a:ext cx="4905558" cy="5791335"/>
          </a:xfrm>
        </p:spPr>
        <p:txBody>
          <a:bodyPr anchor="t">
            <a:normAutofit lnSpcReduction="10000"/>
          </a:bodyPr>
          <a:lstStyle/>
          <a:p>
            <a:pPr marL="0" indent="0">
              <a:buNone/>
            </a:pPr>
            <a:r>
              <a:rPr lang="en-US" sz="3200" b="1" dirty="0">
                <a:latin typeface="Candara" panose="020E0502030303020204" pitchFamily="34" charset="0"/>
              </a:rPr>
              <a:t>Use your </a:t>
            </a:r>
            <a:r>
              <a:rPr lang="en-US" sz="3200" b="1" i="1" u="sng" dirty="0">
                <a:latin typeface="Candara" panose="020E0502030303020204" pitchFamily="34" charset="0"/>
              </a:rPr>
              <a:t>LIFE</a:t>
            </a:r>
            <a:r>
              <a:rPr lang="en-US" sz="3200" b="1" dirty="0">
                <a:latin typeface="Candara" panose="020E0502030303020204" pitchFamily="34" charset="0"/>
              </a:rPr>
              <a:t> to prepare for your </a:t>
            </a:r>
            <a:r>
              <a:rPr lang="en-US" sz="3200" b="1" i="1" u="sng" dirty="0">
                <a:latin typeface="Candara" panose="020E0502030303020204" pitchFamily="34" charset="0"/>
              </a:rPr>
              <a:t>DEATH</a:t>
            </a:r>
            <a:r>
              <a:rPr lang="en-US" sz="3200" b="1" i="1" dirty="0">
                <a:latin typeface="Candara" panose="020E0502030303020204" pitchFamily="34" charset="0"/>
              </a:rPr>
              <a:t>!</a:t>
            </a:r>
          </a:p>
          <a:p>
            <a:pPr marL="0" indent="0">
              <a:buNone/>
            </a:pPr>
            <a:r>
              <a:rPr lang="en-US" sz="3200" b="1" dirty="0">
                <a:latin typeface="Candara" panose="020E0502030303020204" pitchFamily="34" charset="0"/>
              </a:rPr>
              <a:t>We all know we will die! </a:t>
            </a:r>
          </a:p>
          <a:p>
            <a:pPr marL="365760" indent="-274320">
              <a:spcBef>
                <a:spcPts val="0"/>
              </a:spcBef>
              <a:buFont typeface="Wingdings" panose="05000000000000000000" pitchFamily="2" charset="2"/>
              <a:buChar char="§"/>
            </a:pPr>
            <a:r>
              <a:rPr lang="en-US" sz="2800" dirty="0">
                <a:latin typeface="Candara" panose="020E0502030303020204" pitchFamily="34" charset="0"/>
              </a:rPr>
              <a:t>Psalms 89:48</a:t>
            </a:r>
          </a:p>
          <a:p>
            <a:pPr marL="365760" indent="-274320">
              <a:spcBef>
                <a:spcPts val="0"/>
              </a:spcBef>
              <a:buFont typeface="Wingdings" panose="05000000000000000000" pitchFamily="2" charset="2"/>
              <a:buChar char="§"/>
            </a:pPr>
            <a:r>
              <a:rPr lang="en-US" sz="2800" dirty="0">
                <a:latin typeface="Candara" panose="020E0502030303020204" pitchFamily="34" charset="0"/>
              </a:rPr>
              <a:t>Ecclesiastes 3:19-21; 9:5-6</a:t>
            </a:r>
          </a:p>
          <a:p>
            <a:pPr marL="0" indent="0">
              <a:buNone/>
            </a:pPr>
            <a:r>
              <a:rPr lang="en-US" sz="3200" b="1" dirty="0">
                <a:latin typeface="Candara" panose="020E0502030303020204" pitchFamily="34" charset="0"/>
              </a:rPr>
              <a:t>It is appointed to man ONCE to die </a:t>
            </a:r>
            <a:r>
              <a:rPr lang="en-US" sz="3200" dirty="0">
                <a:latin typeface="Candara" panose="020E0502030303020204" pitchFamily="34" charset="0"/>
              </a:rPr>
              <a:t>- Hebrews 9:27</a:t>
            </a:r>
          </a:p>
          <a:p>
            <a:pPr marL="0" indent="0">
              <a:buNone/>
            </a:pPr>
            <a:r>
              <a:rPr lang="en-US" sz="3200" b="1" i="1" dirty="0">
                <a:latin typeface="Candara" panose="020E0502030303020204" pitchFamily="34" charset="0"/>
              </a:rPr>
              <a:t>“Prepare to meet thy God”</a:t>
            </a:r>
          </a:p>
          <a:p>
            <a:pPr marL="365760" indent="-274320">
              <a:spcBef>
                <a:spcPts val="0"/>
              </a:spcBef>
              <a:buFont typeface="Wingdings" panose="05000000000000000000" pitchFamily="2" charset="2"/>
              <a:buChar char="§"/>
            </a:pPr>
            <a:r>
              <a:rPr lang="en-US" sz="3200" dirty="0">
                <a:latin typeface="Candara" panose="020E0502030303020204" pitchFamily="34" charset="0"/>
              </a:rPr>
              <a:t>Amos 4:12</a:t>
            </a:r>
          </a:p>
          <a:p>
            <a:pPr marL="0" indent="0">
              <a:buNone/>
            </a:pPr>
            <a:r>
              <a:rPr lang="en-US" sz="3200" b="1" i="1" dirty="0">
                <a:latin typeface="Candara" panose="020E0502030303020204" pitchFamily="34" charset="0"/>
              </a:rPr>
              <a:t>“Ye know not what shall be on the morrow…”</a:t>
            </a:r>
          </a:p>
          <a:p>
            <a:pPr marL="365760" indent="-274320">
              <a:spcBef>
                <a:spcPts val="0"/>
              </a:spcBef>
              <a:buFont typeface="Wingdings" panose="05000000000000000000" pitchFamily="2" charset="2"/>
              <a:buChar char="§"/>
            </a:pPr>
            <a:r>
              <a:rPr lang="en-US" sz="2800" dirty="0">
                <a:latin typeface="Candara" panose="020E0502030303020204" pitchFamily="34" charset="0"/>
              </a:rPr>
              <a:t>James 4:14</a:t>
            </a:r>
          </a:p>
        </p:txBody>
      </p:sp>
      <p:sp>
        <p:nvSpPr>
          <p:cNvPr id="30" name="Rectangle 22">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2991"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C96E532-A81E-BF51-5675-A016B46E83EF}"/>
              </a:ext>
            </a:extLst>
          </p:cNvPr>
          <p:cNvSpPr/>
          <p:nvPr/>
        </p:nvSpPr>
        <p:spPr>
          <a:xfrm rot="16200000">
            <a:off x="-2090876" y="3008930"/>
            <a:ext cx="5085046" cy="830997"/>
          </a:xfrm>
          <a:prstGeom prst="rect">
            <a:avLst/>
          </a:prstGeom>
          <a:noFill/>
        </p:spPr>
        <p:txBody>
          <a:bodyPr wrap="none" lIns="91440" tIns="45720" rIns="91440" bIns="45720">
            <a:spAutoFit/>
          </a:bodyPr>
          <a:lstStyle/>
          <a:p>
            <a:pPr algn="ctr"/>
            <a:r>
              <a:rPr 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Obey the Gospel</a:t>
            </a:r>
            <a:endPar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051022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6">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1087880" y="2209087"/>
            <a:ext cx="2527412" cy="2430682"/>
          </a:xfrm>
        </p:spPr>
        <p:txBody>
          <a:bodyPr>
            <a:normAutofit/>
          </a:bodyPr>
          <a:lstStyle/>
          <a:p>
            <a:pPr algn="ctr"/>
            <a:r>
              <a:rPr lang="en-US" sz="4000" b="1" i="0" u="none" strike="noStrike" baseline="0" dirty="0">
                <a:solidFill>
                  <a:schemeClr val="tx1">
                    <a:lumMod val="85000"/>
                    <a:lumOff val="15000"/>
                  </a:schemeClr>
                </a:solidFill>
                <a:latin typeface="Candara" panose="020E0502030303020204" pitchFamily="34" charset="0"/>
              </a:rPr>
              <a:t> </a:t>
            </a:r>
            <a:r>
              <a:rPr lang="en-US" sz="5400" b="1" i="1" u="none" strike="noStrike" baseline="0" dirty="0">
                <a:solidFill>
                  <a:schemeClr val="tx1">
                    <a:lumMod val="85000"/>
                    <a:lumOff val="15000"/>
                  </a:schemeClr>
                </a:solidFill>
                <a:latin typeface="Candara" panose="020E0502030303020204" pitchFamily="34" charset="0"/>
              </a:rPr>
              <a:t>BEFORE</a:t>
            </a:r>
            <a:r>
              <a:rPr lang="en-US" sz="5400" b="1" i="0" u="none" strike="noStrike" baseline="0" dirty="0">
                <a:solidFill>
                  <a:schemeClr val="tx1">
                    <a:lumMod val="85000"/>
                    <a:lumOff val="15000"/>
                  </a:schemeClr>
                </a:solidFill>
                <a:latin typeface="Candara" panose="020E0502030303020204" pitchFamily="34" charset="0"/>
              </a:rPr>
              <a:t> YOU </a:t>
            </a:r>
            <a:r>
              <a:rPr lang="en-US" sz="5400" b="1" dirty="0">
                <a:solidFill>
                  <a:srgbClr val="FF0000"/>
                </a:solidFill>
                <a:latin typeface="Candara" panose="020E0502030303020204" pitchFamily="34" charset="0"/>
              </a:rPr>
              <a:t>CAN’T</a:t>
            </a:r>
            <a:endParaRPr lang="en-US" sz="5400" dirty="0">
              <a:solidFill>
                <a:srgbClr val="FF0000"/>
              </a:solidFill>
              <a:latin typeface="Candara" panose="020E0502030303020204" pitchFamily="34" charset="0"/>
            </a:endParaRPr>
          </a:p>
        </p:txBody>
      </p:sp>
      <p:sp>
        <p:nvSpPr>
          <p:cNvPr id="28" name="Rectangle 18">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0">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1334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3771282" y="266216"/>
            <a:ext cx="4940152" cy="6858000"/>
          </a:xfrm>
        </p:spPr>
        <p:txBody>
          <a:bodyPr anchor="t">
            <a:normAutofit lnSpcReduction="10000"/>
          </a:bodyPr>
          <a:lstStyle/>
          <a:p>
            <a:pPr marL="0" indent="0">
              <a:buNone/>
            </a:pPr>
            <a:r>
              <a:rPr lang="en-US" sz="3200" b="1" dirty="0">
                <a:latin typeface="Candara" panose="020E0502030303020204" pitchFamily="34" charset="0"/>
              </a:rPr>
              <a:t>Anyone can have a serious  accident or have a serious health emergency</a:t>
            </a:r>
          </a:p>
          <a:p>
            <a:pPr marL="0" indent="0">
              <a:buNone/>
            </a:pPr>
            <a:r>
              <a:rPr lang="en-US" sz="3200" b="1" dirty="0">
                <a:latin typeface="Candara" panose="020E0502030303020204" pitchFamily="34" charset="0"/>
              </a:rPr>
              <a:t>Accidents, injuries, health conditions can render one incapable of making the decision to obey the gospel or be restored to a right relationship with God</a:t>
            </a:r>
          </a:p>
          <a:p>
            <a:pPr marL="0" indent="0">
              <a:buNone/>
            </a:pPr>
            <a:r>
              <a:rPr lang="en-US" sz="3200" b="1" dirty="0">
                <a:latin typeface="Candara" panose="020E0502030303020204" pitchFamily="34" charset="0"/>
              </a:rPr>
              <a:t>Luke records incidents that resulted in the death of individuals - </a:t>
            </a:r>
            <a:r>
              <a:rPr lang="en-US" sz="3200" dirty="0">
                <a:latin typeface="Candara" panose="020E0502030303020204" pitchFamily="34" charset="0"/>
              </a:rPr>
              <a:t>Luke 13:1-4</a:t>
            </a:r>
          </a:p>
          <a:p>
            <a:pPr marL="0" indent="0">
              <a:buNone/>
            </a:pPr>
            <a:r>
              <a:rPr lang="en-US" sz="3200" b="1" i="1" dirty="0">
                <a:latin typeface="Candara" panose="020E0502030303020204" pitchFamily="34" charset="0"/>
              </a:rPr>
              <a:t>“</a:t>
            </a:r>
            <a:r>
              <a:rPr lang="en-US" sz="3200" b="1" i="1" u="sng" dirty="0">
                <a:latin typeface="Candara" panose="020E0502030303020204" pitchFamily="34" charset="0"/>
              </a:rPr>
              <a:t>Time and chance</a:t>
            </a:r>
            <a:r>
              <a:rPr lang="en-US" sz="3200" b="1" i="1" dirty="0">
                <a:latin typeface="Candara" panose="020E0502030303020204" pitchFamily="34" charset="0"/>
              </a:rPr>
              <a:t>” </a:t>
            </a:r>
            <a:r>
              <a:rPr lang="en-US" sz="3200" b="1" dirty="0">
                <a:latin typeface="Candara" panose="020E0502030303020204" pitchFamily="34" charset="0"/>
              </a:rPr>
              <a:t>can be a factor in one’s demise</a:t>
            </a:r>
          </a:p>
          <a:p>
            <a:pPr marL="365760" indent="-274320">
              <a:spcBef>
                <a:spcPts val="0"/>
              </a:spcBef>
              <a:buFont typeface="Wingdings" panose="05000000000000000000" pitchFamily="2" charset="2"/>
              <a:buChar char="§"/>
            </a:pPr>
            <a:r>
              <a:rPr lang="en-US" sz="2800" dirty="0">
                <a:latin typeface="Candara" panose="020E0502030303020204" pitchFamily="34" charset="0"/>
              </a:rPr>
              <a:t>Ecclesiastes 9:11</a:t>
            </a:r>
          </a:p>
        </p:txBody>
      </p:sp>
      <p:sp>
        <p:nvSpPr>
          <p:cNvPr id="30" name="Rectangle 22">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2991"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657E0D9-0171-73A6-10F2-2EBBC6004AEC}"/>
              </a:ext>
            </a:extLst>
          </p:cNvPr>
          <p:cNvSpPr/>
          <p:nvPr/>
        </p:nvSpPr>
        <p:spPr>
          <a:xfrm rot="16200000">
            <a:off x="-2090876" y="3008930"/>
            <a:ext cx="5085046" cy="830997"/>
          </a:xfrm>
          <a:prstGeom prst="rect">
            <a:avLst/>
          </a:prstGeom>
          <a:noFill/>
        </p:spPr>
        <p:txBody>
          <a:bodyPr wrap="none" lIns="91440" tIns="45720" rIns="91440" bIns="45720">
            <a:spAutoFit/>
          </a:bodyPr>
          <a:lstStyle/>
          <a:p>
            <a:pPr algn="ctr"/>
            <a:r>
              <a:rPr 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Obey the Gospel</a:t>
            </a:r>
            <a:endPar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115253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6">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1075567" y="1562599"/>
            <a:ext cx="2527412" cy="3900650"/>
          </a:xfrm>
        </p:spPr>
        <p:txBody>
          <a:bodyPr>
            <a:normAutofit fontScale="90000"/>
          </a:bodyPr>
          <a:lstStyle/>
          <a:p>
            <a:pPr algn="ctr"/>
            <a:r>
              <a:rPr lang="en-US" sz="4000" b="1" i="0" u="none" strike="noStrike" baseline="0" dirty="0">
                <a:solidFill>
                  <a:schemeClr val="tx1">
                    <a:lumMod val="85000"/>
                    <a:lumOff val="15000"/>
                  </a:schemeClr>
                </a:solidFill>
                <a:latin typeface="Candara" panose="020E0502030303020204" pitchFamily="34" charset="0"/>
              </a:rPr>
              <a:t> </a:t>
            </a:r>
            <a:r>
              <a:rPr lang="en-US" sz="5400" b="1" i="1" u="none" strike="noStrike" baseline="0" dirty="0">
                <a:solidFill>
                  <a:schemeClr val="tx1">
                    <a:lumMod val="85000"/>
                    <a:lumOff val="15000"/>
                  </a:schemeClr>
                </a:solidFill>
                <a:latin typeface="Candara" panose="020E0502030303020204" pitchFamily="34" charset="0"/>
              </a:rPr>
              <a:t>BEFORE </a:t>
            </a:r>
            <a:r>
              <a:rPr lang="en-US" sz="5400" b="1" i="0" u="none" strike="noStrike" baseline="0" dirty="0">
                <a:solidFill>
                  <a:schemeClr val="tx1"/>
                </a:solidFill>
                <a:latin typeface="Candara" panose="020E0502030303020204" pitchFamily="34" charset="0"/>
              </a:rPr>
              <a:t>YOU</a:t>
            </a:r>
            <a:br>
              <a:rPr lang="en-US" sz="5400" b="1" i="0" u="none" strike="noStrike" baseline="0" dirty="0">
                <a:solidFill>
                  <a:srgbClr val="FF0000"/>
                </a:solidFill>
                <a:latin typeface="Candara" panose="020E0502030303020204" pitchFamily="34" charset="0"/>
              </a:rPr>
            </a:br>
            <a:r>
              <a:rPr lang="en-US" sz="5400" b="1" dirty="0">
                <a:solidFill>
                  <a:srgbClr val="FF0000"/>
                </a:solidFill>
                <a:latin typeface="Candara" panose="020E0502030303020204" pitchFamily="34" charset="0"/>
              </a:rPr>
              <a:t>BECOME HARD OF HEART</a:t>
            </a:r>
            <a:endParaRPr lang="en-US" sz="5400" dirty="0">
              <a:solidFill>
                <a:srgbClr val="FF0000"/>
              </a:solidFill>
              <a:latin typeface="Candara" panose="020E0502030303020204" pitchFamily="34" charset="0"/>
            </a:endParaRPr>
          </a:p>
        </p:txBody>
      </p:sp>
      <p:sp>
        <p:nvSpPr>
          <p:cNvPr id="28" name="Rectangle 18">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0">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1334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3823714" y="281514"/>
            <a:ext cx="4828899" cy="6431802"/>
          </a:xfrm>
        </p:spPr>
        <p:txBody>
          <a:bodyPr anchor="t">
            <a:normAutofit/>
          </a:bodyPr>
          <a:lstStyle/>
          <a:p>
            <a:pPr marL="0" indent="0">
              <a:buNone/>
            </a:pPr>
            <a:r>
              <a:rPr lang="en-US" sz="3200" b="1" dirty="0">
                <a:latin typeface="Candara" panose="020E0502030303020204" pitchFamily="34" charset="0"/>
              </a:rPr>
              <a:t>Delaying in obeying  the gospel can result in one’s heart becoming hardened to a point of no return</a:t>
            </a:r>
          </a:p>
          <a:p>
            <a:pPr marL="365760" indent="-274320">
              <a:spcBef>
                <a:spcPts val="0"/>
              </a:spcBef>
              <a:buFont typeface="Wingdings" panose="05000000000000000000" pitchFamily="2" charset="2"/>
              <a:buChar char="§"/>
            </a:pPr>
            <a:r>
              <a:rPr lang="en-US" sz="2800" dirty="0">
                <a:latin typeface="Candara" panose="020E0502030303020204" pitchFamily="34" charset="0"/>
              </a:rPr>
              <a:t>1 Timothy 4:2</a:t>
            </a:r>
          </a:p>
          <a:p>
            <a:pPr marL="365760" indent="-274320">
              <a:spcBef>
                <a:spcPts val="0"/>
              </a:spcBef>
              <a:buFont typeface="Wingdings" panose="05000000000000000000" pitchFamily="2" charset="2"/>
              <a:buChar char="§"/>
            </a:pPr>
            <a:r>
              <a:rPr lang="en-US" sz="2800" dirty="0">
                <a:latin typeface="Candara" panose="020E0502030303020204" pitchFamily="34" charset="0"/>
              </a:rPr>
              <a:t>2 Timothy 4:3-4</a:t>
            </a:r>
          </a:p>
          <a:p>
            <a:pPr marL="0" indent="0">
              <a:buNone/>
            </a:pPr>
            <a:r>
              <a:rPr lang="en-US" sz="3200" b="1" dirty="0">
                <a:latin typeface="Candara" panose="020E0502030303020204" pitchFamily="34" charset="0"/>
              </a:rPr>
              <a:t>The Hebrew writer warns of the impossibility of  one being renewed</a:t>
            </a:r>
          </a:p>
          <a:p>
            <a:pPr marL="365760" indent="-274320">
              <a:spcBef>
                <a:spcPts val="0"/>
              </a:spcBef>
              <a:buFont typeface="Wingdings" panose="05000000000000000000" pitchFamily="2" charset="2"/>
              <a:buChar char="§"/>
            </a:pPr>
            <a:r>
              <a:rPr lang="en-US" sz="2800" dirty="0">
                <a:latin typeface="Candara" panose="020E0502030303020204" pitchFamily="34" charset="0"/>
              </a:rPr>
              <a:t>Hebrews 6:4-6</a:t>
            </a:r>
          </a:p>
          <a:p>
            <a:pPr marL="91440" indent="0">
              <a:buNone/>
            </a:pPr>
            <a:r>
              <a:rPr lang="en-US" sz="3200" b="1" dirty="0">
                <a:latin typeface="Candara" panose="020E0502030303020204" pitchFamily="34" charset="0"/>
              </a:rPr>
              <a:t>Strive to have an </a:t>
            </a:r>
            <a:r>
              <a:rPr lang="en-US" sz="3200" b="1" i="1" dirty="0">
                <a:latin typeface="Candara" panose="020E0502030303020204" pitchFamily="34" charset="0"/>
              </a:rPr>
              <a:t>“</a:t>
            </a:r>
            <a:r>
              <a:rPr lang="en-US" sz="3200" b="1" i="1" u="sng" dirty="0">
                <a:latin typeface="Candara" panose="020E0502030303020204" pitchFamily="34" charset="0"/>
              </a:rPr>
              <a:t>honest and good heart</a:t>
            </a:r>
            <a:r>
              <a:rPr lang="en-US" sz="3200" b="1" dirty="0">
                <a:latin typeface="Candara" panose="020E0502030303020204" pitchFamily="34" charset="0"/>
              </a:rPr>
              <a:t>” that bears much fruit for God</a:t>
            </a:r>
          </a:p>
          <a:p>
            <a:pPr marL="365760" indent="-274320">
              <a:spcBef>
                <a:spcPts val="0"/>
              </a:spcBef>
              <a:buFont typeface="Wingdings" panose="05000000000000000000" pitchFamily="2" charset="2"/>
              <a:buChar char="§"/>
            </a:pPr>
            <a:r>
              <a:rPr lang="en-US" sz="2800" dirty="0">
                <a:latin typeface="Candara" panose="020E0502030303020204" pitchFamily="34" charset="0"/>
              </a:rPr>
              <a:t>Luke 8:15</a:t>
            </a:r>
          </a:p>
          <a:p>
            <a:pPr marL="365760" indent="-274320">
              <a:spcBef>
                <a:spcPts val="0"/>
              </a:spcBef>
              <a:buFont typeface="Wingdings" panose="05000000000000000000" pitchFamily="2" charset="2"/>
              <a:buChar char="§"/>
            </a:pPr>
            <a:endParaRPr lang="en-US" sz="2800" dirty="0">
              <a:latin typeface="Candara" panose="020E0502030303020204" pitchFamily="34" charset="0"/>
            </a:endParaRPr>
          </a:p>
          <a:p>
            <a:pPr marL="0" indent="0">
              <a:buNone/>
            </a:pPr>
            <a:endParaRPr lang="en-US" sz="3200" dirty="0">
              <a:latin typeface="Candara" panose="020E0502030303020204" pitchFamily="34" charset="0"/>
            </a:endParaRPr>
          </a:p>
        </p:txBody>
      </p:sp>
      <p:sp>
        <p:nvSpPr>
          <p:cNvPr id="30" name="Rectangle 22">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2991"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000353E-69AC-F3D9-BFBB-00004E6A4A33}"/>
              </a:ext>
            </a:extLst>
          </p:cNvPr>
          <p:cNvSpPr/>
          <p:nvPr/>
        </p:nvSpPr>
        <p:spPr>
          <a:xfrm rot="16200000">
            <a:off x="-2090876" y="3008930"/>
            <a:ext cx="5085046" cy="830997"/>
          </a:xfrm>
          <a:prstGeom prst="rect">
            <a:avLst/>
          </a:prstGeom>
          <a:noFill/>
        </p:spPr>
        <p:txBody>
          <a:bodyPr wrap="none" lIns="91440" tIns="45720" rIns="91440" bIns="45720">
            <a:spAutoFit/>
          </a:bodyPr>
          <a:lstStyle/>
          <a:p>
            <a:pPr algn="ctr"/>
            <a:r>
              <a:rPr 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Obey the Gospel</a:t>
            </a:r>
            <a:endPar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110348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42"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6">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1063991" y="1551024"/>
            <a:ext cx="2637769" cy="3900650"/>
          </a:xfrm>
        </p:spPr>
        <p:txBody>
          <a:bodyPr>
            <a:normAutofit/>
          </a:bodyPr>
          <a:lstStyle/>
          <a:p>
            <a:pPr algn="ctr"/>
            <a:r>
              <a:rPr lang="en-US" sz="4000" b="1" i="0" u="none" strike="noStrike" baseline="0" dirty="0">
                <a:solidFill>
                  <a:schemeClr val="tx1">
                    <a:lumMod val="85000"/>
                    <a:lumOff val="15000"/>
                  </a:schemeClr>
                </a:solidFill>
                <a:latin typeface="Candara" panose="020E0502030303020204" pitchFamily="34" charset="0"/>
              </a:rPr>
              <a:t> </a:t>
            </a:r>
            <a:r>
              <a:rPr lang="en-US" sz="5400" b="1" i="1" u="none" strike="noStrike" baseline="0" dirty="0">
                <a:solidFill>
                  <a:schemeClr val="tx1">
                    <a:lumMod val="85000"/>
                    <a:lumOff val="15000"/>
                  </a:schemeClr>
                </a:solidFill>
                <a:latin typeface="Candara" panose="020E0502030303020204" pitchFamily="34" charset="0"/>
              </a:rPr>
              <a:t>BEFORE </a:t>
            </a:r>
            <a:r>
              <a:rPr lang="en-US" sz="5400" b="1" i="0" u="none" strike="noStrike" baseline="0" dirty="0">
                <a:solidFill>
                  <a:schemeClr val="tx1">
                    <a:lumMod val="85000"/>
                    <a:lumOff val="15000"/>
                  </a:schemeClr>
                </a:solidFill>
                <a:latin typeface="Candara" panose="020E0502030303020204" pitchFamily="34" charset="0"/>
              </a:rPr>
              <a:t>YOU</a:t>
            </a:r>
            <a:br>
              <a:rPr lang="en-US" sz="5400" b="1" i="0" u="none" strike="noStrike" baseline="0" dirty="0">
                <a:solidFill>
                  <a:schemeClr val="tx1">
                    <a:lumMod val="85000"/>
                    <a:lumOff val="15000"/>
                  </a:schemeClr>
                </a:solidFill>
                <a:latin typeface="Candara" panose="020E0502030303020204" pitchFamily="34" charset="0"/>
              </a:rPr>
            </a:br>
            <a:r>
              <a:rPr lang="en-US" sz="5400" b="1" dirty="0">
                <a:solidFill>
                  <a:srgbClr val="FF0000"/>
                </a:solidFill>
                <a:latin typeface="Candara" panose="020E0502030303020204" pitchFamily="34" charset="0"/>
              </a:rPr>
              <a:t>LEAD OTHERS TO SIN</a:t>
            </a:r>
            <a:endParaRPr lang="en-US" sz="5400" dirty="0">
              <a:solidFill>
                <a:srgbClr val="FF0000"/>
              </a:solidFill>
              <a:latin typeface="Candara" panose="020E0502030303020204" pitchFamily="34" charset="0"/>
            </a:endParaRPr>
          </a:p>
        </p:txBody>
      </p:sp>
      <p:sp>
        <p:nvSpPr>
          <p:cNvPr id="28" name="Rectangle 18">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0">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1334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3761785" y="761999"/>
            <a:ext cx="4962437" cy="5664014"/>
          </a:xfrm>
        </p:spPr>
        <p:txBody>
          <a:bodyPr anchor="t">
            <a:normAutofit/>
          </a:bodyPr>
          <a:lstStyle/>
          <a:p>
            <a:pPr marL="0" indent="0">
              <a:lnSpc>
                <a:spcPct val="100000"/>
              </a:lnSpc>
              <a:spcBef>
                <a:spcPts val="0"/>
              </a:spcBef>
              <a:buNone/>
            </a:pPr>
            <a:r>
              <a:rPr lang="en-US" sz="3200" b="1" dirty="0">
                <a:latin typeface="Candara" panose="020E0502030303020204" pitchFamily="34" charset="0"/>
              </a:rPr>
              <a:t>We must always be aware of the example we display before others</a:t>
            </a:r>
          </a:p>
          <a:p>
            <a:pPr marL="0" indent="0">
              <a:lnSpc>
                <a:spcPct val="100000"/>
              </a:lnSpc>
              <a:buNone/>
            </a:pPr>
            <a:r>
              <a:rPr lang="en-US" sz="3200" b="1" dirty="0">
                <a:latin typeface="Candara" panose="020E0502030303020204" pitchFamily="34" charset="0"/>
              </a:rPr>
              <a:t>A bad example can spread to others </a:t>
            </a:r>
            <a:r>
              <a:rPr lang="en-US" sz="3200" dirty="0">
                <a:latin typeface="Candara" panose="020E0502030303020204" pitchFamily="34" charset="0"/>
              </a:rPr>
              <a:t>- Galatian 5:9</a:t>
            </a:r>
            <a:endParaRPr lang="en-US" sz="3200" b="1" dirty="0">
              <a:latin typeface="Candara" panose="020E0502030303020204" pitchFamily="34" charset="0"/>
            </a:endParaRPr>
          </a:p>
          <a:p>
            <a:pPr marL="0" indent="0">
              <a:lnSpc>
                <a:spcPct val="100000"/>
              </a:lnSpc>
              <a:buNone/>
            </a:pPr>
            <a:r>
              <a:rPr lang="en-US" sz="3200" b="1" dirty="0">
                <a:latin typeface="Candara" panose="020E0502030303020204" pitchFamily="34" charset="0"/>
              </a:rPr>
              <a:t>Be an example of one who BELIVES and OBEYS God’s word </a:t>
            </a:r>
            <a:r>
              <a:rPr lang="en-US" sz="3200" dirty="0">
                <a:latin typeface="Candara" panose="020E0502030303020204" pitchFamily="34" charset="0"/>
              </a:rPr>
              <a:t>- 1 Timothy 4:12</a:t>
            </a:r>
          </a:p>
          <a:p>
            <a:pPr marL="0" indent="0">
              <a:lnSpc>
                <a:spcPct val="100000"/>
              </a:lnSpc>
              <a:buNone/>
            </a:pPr>
            <a:r>
              <a:rPr lang="en-US" sz="3200" b="1" dirty="0">
                <a:latin typeface="Candara" panose="020E0502030303020204" pitchFamily="34" charset="0"/>
              </a:rPr>
              <a:t>What kind of an example are you?</a:t>
            </a:r>
          </a:p>
          <a:p>
            <a:pPr marL="0" indent="0">
              <a:lnSpc>
                <a:spcPct val="100000"/>
              </a:lnSpc>
              <a:buNone/>
            </a:pPr>
            <a:endParaRPr lang="en-US" sz="3200" b="1" dirty="0">
              <a:latin typeface="Candara" panose="020E0502030303020204" pitchFamily="34" charset="0"/>
            </a:endParaRPr>
          </a:p>
        </p:txBody>
      </p:sp>
      <p:sp>
        <p:nvSpPr>
          <p:cNvPr id="30" name="Rectangle 22">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2991"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5EBDD10-5F4B-633B-D4AC-CCE2B85B4E11}"/>
              </a:ext>
            </a:extLst>
          </p:cNvPr>
          <p:cNvSpPr/>
          <p:nvPr/>
        </p:nvSpPr>
        <p:spPr>
          <a:xfrm rot="16200000">
            <a:off x="-2090876" y="3008930"/>
            <a:ext cx="5085046" cy="830997"/>
          </a:xfrm>
          <a:prstGeom prst="rect">
            <a:avLst/>
          </a:prstGeom>
          <a:noFill/>
        </p:spPr>
        <p:txBody>
          <a:bodyPr wrap="none" lIns="91440" tIns="45720" rIns="91440" bIns="45720">
            <a:spAutoFit/>
          </a:bodyPr>
          <a:lstStyle/>
          <a:p>
            <a:pPr algn="ctr"/>
            <a:r>
              <a:rPr 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Obey the Gospel</a:t>
            </a:r>
            <a:endPar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1915674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6">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1063991" y="1539449"/>
            <a:ext cx="2637769" cy="3900650"/>
          </a:xfrm>
        </p:spPr>
        <p:txBody>
          <a:bodyPr>
            <a:normAutofit/>
          </a:bodyPr>
          <a:lstStyle/>
          <a:p>
            <a:pPr algn="ctr"/>
            <a:r>
              <a:rPr lang="en-US" sz="4000" b="1" i="0" u="none" strike="noStrike" baseline="0" dirty="0">
                <a:solidFill>
                  <a:schemeClr val="tx1">
                    <a:lumMod val="85000"/>
                    <a:lumOff val="15000"/>
                  </a:schemeClr>
                </a:solidFill>
                <a:latin typeface="Candara" panose="020E0502030303020204" pitchFamily="34" charset="0"/>
              </a:rPr>
              <a:t> </a:t>
            </a:r>
            <a:r>
              <a:rPr lang="en-US" sz="5400" b="1" i="1" u="none" strike="noStrike" baseline="0" dirty="0">
                <a:solidFill>
                  <a:schemeClr val="tx1">
                    <a:lumMod val="85000"/>
                    <a:lumOff val="15000"/>
                  </a:schemeClr>
                </a:solidFill>
                <a:latin typeface="Candara" panose="020E0502030303020204" pitchFamily="34" charset="0"/>
              </a:rPr>
              <a:t>BEFORE</a:t>
            </a:r>
            <a:br>
              <a:rPr lang="en-US" sz="5400" b="1" i="0" u="none" strike="noStrike" baseline="0" dirty="0">
                <a:solidFill>
                  <a:schemeClr val="tx1">
                    <a:lumMod val="85000"/>
                    <a:lumOff val="15000"/>
                  </a:schemeClr>
                </a:solidFill>
                <a:latin typeface="Candara" panose="020E0502030303020204" pitchFamily="34" charset="0"/>
              </a:rPr>
            </a:br>
            <a:r>
              <a:rPr lang="en-US" sz="5400" b="1" dirty="0">
                <a:solidFill>
                  <a:srgbClr val="FF0000"/>
                </a:solidFill>
                <a:latin typeface="Candara" panose="020E0502030303020204" pitchFamily="34" charset="0"/>
              </a:rPr>
              <a:t>JESUS COMES</a:t>
            </a:r>
            <a:endParaRPr lang="en-US" sz="5400" dirty="0">
              <a:solidFill>
                <a:srgbClr val="FF0000"/>
              </a:solidFill>
              <a:latin typeface="Candara" panose="020E0502030303020204" pitchFamily="34" charset="0"/>
            </a:endParaRPr>
          </a:p>
        </p:txBody>
      </p:sp>
      <p:sp>
        <p:nvSpPr>
          <p:cNvPr id="28" name="Rectangle 18">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0">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1334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3800551" y="1103717"/>
            <a:ext cx="4950853" cy="5088744"/>
          </a:xfrm>
        </p:spPr>
        <p:txBody>
          <a:bodyPr anchor="t">
            <a:normAutofit/>
          </a:bodyPr>
          <a:lstStyle/>
          <a:p>
            <a:pPr marL="0" indent="0">
              <a:buNone/>
            </a:pPr>
            <a:r>
              <a:rPr lang="en-US" sz="3200" b="1" dirty="0">
                <a:latin typeface="Candara" panose="020E0502030303020204" pitchFamily="34" charset="0"/>
              </a:rPr>
              <a:t>Christians are comforted in the fact that the Lord is coming at the resurrection</a:t>
            </a:r>
          </a:p>
          <a:p>
            <a:pPr marL="365760" indent="-274320">
              <a:spcBef>
                <a:spcPts val="0"/>
              </a:spcBef>
              <a:buFont typeface="Wingdings" panose="05000000000000000000" pitchFamily="2" charset="2"/>
              <a:buChar char="§"/>
            </a:pPr>
            <a:r>
              <a:rPr lang="en-US" sz="3200" dirty="0">
                <a:latin typeface="Candara" panose="020E0502030303020204" pitchFamily="34" charset="0"/>
              </a:rPr>
              <a:t>1 Thessalonians 4:13-18</a:t>
            </a:r>
          </a:p>
          <a:p>
            <a:pPr marL="0" indent="0">
              <a:buNone/>
            </a:pPr>
            <a:r>
              <a:rPr lang="en-US" sz="3200" b="1" dirty="0">
                <a:latin typeface="Candara" panose="020E0502030303020204" pitchFamily="34" charset="0"/>
              </a:rPr>
              <a:t>The Lord’s coming will be sudden - </a:t>
            </a:r>
            <a:r>
              <a:rPr lang="en-US" sz="3200" b="1" i="1" dirty="0">
                <a:latin typeface="Candara" panose="020E0502030303020204" pitchFamily="34" charset="0"/>
              </a:rPr>
              <a:t>“</a:t>
            </a:r>
            <a:r>
              <a:rPr lang="en-US" sz="3200" b="1" i="1" u="sng" dirty="0">
                <a:latin typeface="Candara" panose="020E0502030303020204" pitchFamily="34" charset="0"/>
              </a:rPr>
              <a:t>as a thief in the night</a:t>
            </a:r>
            <a:r>
              <a:rPr lang="en-US" sz="3200" b="1" i="1" dirty="0">
                <a:latin typeface="Candara" panose="020E0502030303020204" pitchFamily="34" charset="0"/>
              </a:rPr>
              <a:t>” - </a:t>
            </a:r>
            <a:r>
              <a:rPr lang="en-US" sz="3200" dirty="0">
                <a:latin typeface="Candara" panose="020E0502030303020204" pitchFamily="34" charset="0"/>
              </a:rPr>
              <a:t>1 Thess. 5:2, 4</a:t>
            </a:r>
          </a:p>
          <a:p>
            <a:pPr marL="365760" indent="-274320">
              <a:spcBef>
                <a:spcPts val="0"/>
              </a:spcBef>
              <a:buFont typeface="Wingdings" panose="05000000000000000000" pitchFamily="2" charset="2"/>
              <a:buChar char="§"/>
            </a:pPr>
            <a:r>
              <a:rPr lang="en-US" sz="2800" dirty="0">
                <a:latin typeface="Candara" panose="020E0502030303020204" pitchFamily="34" charset="0"/>
              </a:rPr>
              <a:t>2 Peter 3:10</a:t>
            </a:r>
          </a:p>
          <a:p>
            <a:pPr marL="0" indent="0">
              <a:buNone/>
            </a:pPr>
            <a:r>
              <a:rPr lang="en-US" sz="3200" b="1" dirty="0">
                <a:latin typeface="Candara" panose="020E0502030303020204" pitchFamily="34" charset="0"/>
              </a:rPr>
              <a:t>Prepare for the </a:t>
            </a:r>
            <a:r>
              <a:rPr lang="en-US" sz="3200" b="1" i="1" dirty="0">
                <a:latin typeface="Candara" panose="020E0502030303020204" pitchFamily="34" charset="0"/>
              </a:rPr>
              <a:t>“day of the Lord” </a:t>
            </a:r>
            <a:r>
              <a:rPr lang="en-US" sz="3200" dirty="0">
                <a:latin typeface="Candara" panose="020E0502030303020204" pitchFamily="34" charset="0"/>
              </a:rPr>
              <a:t>- Isaiah 2:12</a:t>
            </a:r>
          </a:p>
        </p:txBody>
      </p:sp>
      <p:sp>
        <p:nvSpPr>
          <p:cNvPr id="30" name="Rectangle 22">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2991"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F84CAD6-F98E-6F49-03F0-A5AD1AC46E33}"/>
              </a:ext>
            </a:extLst>
          </p:cNvPr>
          <p:cNvSpPr/>
          <p:nvPr/>
        </p:nvSpPr>
        <p:spPr>
          <a:xfrm rot="16200000">
            <a:off x="-2090876" y="3008930"/>
            <a:ext cx="5085046" cy="830997"/>
          </a:xfrm>
          <a:prstGeom prst="rect">
            <a:avLst/>
          </a:prstGeom>
          <a:noFill/>
        </p:spPr>
        <p:txBody>
          <a:bodyPr wrap="none" lIns="91440" tIns="45720" rIns="91440" bIns="45720">
            <a:spAutoFit/>
          </a:bodyPr>
          <a:lstStyle/>
          <a:p>
            <a:pPr algn="ctr"/>
            <a:r>
              <a:rPr 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Obey the Gospel</a:t>
            </a:r>
            <a:endPar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2290471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 name="Rectangle 68">
            <a:extLst>
              <a:ext uri="{FF2B5EF4-FFF2-40B4-BE49-F238E27FC236}">
                <a16:creationId xmlns:a16="http://schemas.microsoft.com/office/drawing/2014/main" id="{696A55C8-89F1-439D-863D-E208C0AC8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ourglass and a calendar">
            <a:extLst>
              <a:ext uri="{FF2B5EF4-FFF2-40B4-BE49-F238E27FC236}">
                <a16:creationId xmlns:a16="http://schemas.microsoft.com/office/drawing/2014/main" id="{09D16B7B-426C-0AA4-BF21-2EFF82CD34AC}"/>
              </a:ext>
            </a:extLst>
          </p:cNvPr>
          <p:cNvPicPr>
            <a:picLocks noChangeAspect="1"/>
          </p:cNvPicPr>
          <p:nvPr/>
        </p:nvPicPr>
        <p:blipFill rotWithShape="1">
          <a:blip r:embed="rId3"/>
          <a:srcRect l="3244" r="9891" b="2738"/>
          <a:stretch/>
        </p:blipFill>
        <p:spPr>
          <a:xfrm>
            <a:off x="124442" y="-4572"/>
            <a:ext cx="9141694" cy="6858000"/>
          </a:xfrm>
          <a:prstGeom prst="rect">
            <a:avLst/>
          </a:prstGeom>
        </p:spPr>
      </p:pic>
      <p:sp>
        <p:nvSpPr>
          <p:cNvPr id="71" name="Rectangle 70">
            <a:extLst>
              <a:ext uri="{FF2B5EF4-FFF2-40B4-BE49-F238E27FC236}">
                <a16:creationId xmlns:a16="http://schemas.microsoft.com/office/drawing/2014/main" id="{E4A1FD7E-EAEC-40B9-B75B-432F9DA75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528936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A8C49D31-6B4D-73DF-2603-44EEBF30F640}"/>
              </a:ext>
            </a:extLst>
          </p:cNvPr>
          <p:cNvSpPr txBox="1"/>
          <p:nvPr/>
        </p:nvSpPr>
        <p:spPr>
          <a:xfrm>
            <a:off x="124442" y="2465408"/>
            <a:ext cx="5003143" cy="3038199"/>
          </a:xfrm>
          <a:prstGeom prst="rect">
            <a:avLst/>
          </a:prstGeom>
        </p:spPr>
        <p:txBody>
          <a:bodyPr vert="horz" lIns="91440" tIns="45720" rIns="91440" bIns="45720" rtlCol="0" anchor="t">
            <a:normAutofit/>
          </a:bodyPr>
          <a:lstStyle/>
          <a:p>
            <a:pPr defTabSz="914400">
              <a:lnSpc>
                <a:spcPct val="90000"/>
              </a:lnSpc>
              <a:buClr>
                <a:schemeClr val="accent1"/>
              </a:buClr>
            </a:pPr>
            <a:endParaRPr lang="en-US" dirty="0">
              <a:solidFill>
                <a:srgbClr val="FFFFFF"/>
              </a:solidFill>
            </a:endParaRPr>
          </a:p>
        </p:txBody>
      </p:sp>
      <p:sp>
        <p:nvSpPr>
          <p:cNvPr id="73" name="Rectangle 72">
            <a:extLst>
              <a:ext uri="{FF2B5EF4-FFF2-40B4-BE49-F238E27FC236}">
                <a16:creationId xmlns:a16="http://schemas.microsoft.com/office/drawing/2014/main" id="{AC88629E-396B-4C99-B284-F30AABDF2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a:extLst>
              <a:ext uri="{FF2B5EF4-FFF2-40B4-BE49-F238E27FC236}">
                <a16:creationId xmlns:a16="http://schemas.microsoft.com/office/drawing/2014/main" id="{BFA3B736-8794-43FE-0141-D0CB73DB96F7}"/>
              </a:ext>
            </a:extLst>
          </p:cNvPr>
          <p:cNvSpPr txBox="1"/>
          <p:nvPr/>
        </p:nvSpPr>
        <p:spPr>
          <a:xfrm>
            <a:off x="190783" y="1039159"/>
            <a:ext cx="5061244" cy="4770537"/>
          </a:xfrm>
          <a:prstGeom prst="rect">
            <a:avLst/>
          </a:prstGeom>
          <a:noFill/>
        </p:spPr>
        <p:txBody>
          <a:bodyPr wrap="square">
            <a:spAutoFit/>
          </a:bodyPr>
          <a:lstStyle/>
          <a:p>
            <a:r>
              <a:rPr lang="en-US" sz="3800" b="1" i="1" dirty="0">
                <a:solidFill>
                  <a:schemeClr val="bg1"/>
                </a:solidFill>
                <a:latin typeface="Candara" panose="020E0502030303020204" pitchFamily="34" charset="0"/>
              </a:rPr>
              <a:t>“For the </a:t>
            </a:r>
            <a:r>
              <a:rPr lang="en-US" sz="3800" b="1" i="1" dirty="0">
                <a:solidFill>
                  <a:srgbClr val="FFFF00"/>
                </a:solidFill>
                <a:latin typeface="Candara" panose="020E0502030303020204" pitchFamily="34" charset="0"/>
              </a:rPr>
              <a:t>time is come </a:t>
            </a:r>
            <a:r>
              <a:rPr lang="en-US" sz="3800" b="1" i="1" dirty="0">
                <a:solidFill>
                  <a:schemeClr val="bg1"/>
                </a:solidFill>
                <a:latin typeface="Candara" panose="020E0502030303020204" pitchFamily="34" charset="0"/>
              </a:rPr>
              <a:t>that judgment must begin at the house of God: and if it first begin at us, what shall the end be of them that obey not the gospel of God?” </a:t>
            </a:r>
            <a:r>
              <a:rPr lang="en-US" sz="3800" dirty="0">
                <a:solidFill>
                  <a:schemeClr val="bg1"/>
                </a:solidFill>
                <a:latin typeface="Candara" panose="020E0502030303020204" pitchFamily="34" charset="0"/>
              </a:rPr>
              <a:t>(1 Peter 4:17)</a:t>
            </a:r>
          </a:p>
        </p:txBody>
      </p:sp>
    </p:spTree>
    <p:extLst>
      <p:ext uri="{BB962C8B-B14F-4D97-AF65-F5344CB8AC3E}">
        <p14:creationId xmlns:p14="http://schemas.microsoft.com/office/powerpoint/2010/main" val="5211452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nodePh="1">
                                  <p:stCondLst>
                                    <p:cond delay="0"/>
                                  </p:stCondLst>
                                  <p:endCondLst>
                                    <p:cond evt="begin" delay="0">
                                      <p:tn val="12"/>
                                    </p:cond>
                                  </p:end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0BD8AF61-0EFE-4B67-AC63-165AA360F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EA0254-3646-4633-AE89-92733C2D6975}">
  <ds:schemaRefs>
    <ds:schemaRef ds:uri="http://schemas.microsoft.com/sharepoint/v3/contenttype/forms"/>
  </ds:schemaRefs>
</ds:datastoreItem>
</file>

<file path=customXml/itemProps3.xml><?xml version="1.0" encoding="utf-8"?>
<ds:datastoreItem xmlns:ds="http://schemas.openxmlformats.org/officeDocument/2006/customXml" ds:itemID="{D5A9C098-A058-4A59-AA77-E2402053F600}">
  <ds:schemaRefs>
    <ds:schemaRef ds:uri="http://schemas.microsoft.com/office/2006/documentManagement/types"/>
    <ds:schemaRef ds:uri="http://purl.org/dc/elements/1.1/"/>
    <ds:schemaRef ds:uri="http://schemas.microsoft.com/office/2006/metadata/properties"/>
    <ds:schemaRef ds:uri="16c05727-aa75-4e4a-9b5f-8a80a1165891"/>
    <ds:schemaRef ds:uri="http://schemas.microsoft.com/office/infopath/2007/PartnerControls"/>
    <ds:schemaRef ds:uri="http://purl.org/dc/terms/"/>
    <ds:schemaRef ds:uri="71af3243-3dd4-4a8d-8c0d-dd76da1f02a5"/>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Frame</Template>
  <TotalTime>1000</TotalTime>
  <Words>3171</Words>
  <Application>Microsoft Office PowerPoint</Application>
  <PresentationFormat>On-screen Show (4:3)</PresentationFormat>
  <Paragraphs>139</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Aldine401 BT</vt:lpstr>
      <vt:lpstr>Arial</vt:lpstr>
      <vt:lpstr>Calibri</vt:lpstr>
      <vt:lpstr>Candara</vt:lpstr>
      <vt:lpstr>Corbel</vt:lpstr>
      <vt:lpstr>Wingdings</vt:lpstr>
      <vt:lpstr>Wingdings 2</vt:lpstr>
      <vt:lpstr>Frame</vt:lpstr>
      <vt:lpstr>Obey The Gospel Today!</vt:lpstr>
      <vt:lpstr>PowerPoint Presentation</vt:lpstr>
      <vt:lpstr>?</vt:lpstr>
      <vt:lpstr> BEFORE YOU DIE</vt:lpstr>
      <vt:lpstr> BEFORE YOU CAN’T</vt:lpstr>
      <vt:lpstr> BEFORE YOU BECOME HARD OF HEART</vt:lpstr>
      <vt:lpstr> BEFORE YOU LEAD OTHERS TO SIN</vt:lpstr>
      <vt:lpstr> BEFORE JESUS COMES</vt:lpstr>
      <vt:lpstr>PowerPoint Presentation</vt:lpstr>
      <vt:lpstr>Are You Ready?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You Waiting?</dc:title>
  <dc:creator>Tommy McClure</dc:creator>
  <cp:lastModifiedBy>Tommy McClure</cp:lastModifiedBy>
  <cp:revision>1</cp:revision>
  <dcterms:created xsi:type="dcterms:W3CDTF">2023-03-31T16:53:46Z</dcterms:created>
  <dcterms:modified xsi:type="dcterms:W3CDTF">2023-04-04T02:28:14Z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