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52" r:id="rId4"/>
  </p:sldMasterIdLst>
  <p:notesMasterIdLst>
    <p:notesMasterId r:id="rId16"/>
  </p:notesMasterIdLst>
  <p:handoutMasterIdLst>
    <p:handoutMasterId r:id="rId17"/>
  </p:handoutMasterIdLst>
  <p:sldIdLst>
    <p:sldId id="264" r:id="rId5"/>
    <p:sldId id="265" r:id="rId6"/>
    <p:sldId id="266" r:id="rId7"/>
    <p:sldId id="267" r:id="rId8"/>
    <p:sldId id="268" r:id="rId9"/>
    <p:sldId id="269" r:id="rId10"/>
    <p:sldId id="272" r:id="rId11"/>
    <p:sldId id="273" r:id="rId12"/>
    <p:sldId id="270" r:id="rId13"/>
    <p:sldId id="271" r:id="rId14"/>
    <p:sldId id="380" r:id="rId15"/>
  </p:sldIdLst>
  <p:sldSz cx="9144000" cy="6858000" type="screen4x3"/>
  <p:notesSz cx="7315200" cy="96012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88255B1-3A4C-4D6A-96D5-D501EE152B40}" v="53" dt="2023-04-04T03:01:02.83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77347" autoAdjust="0"/>
  </p:normalViewPr>
  <p:slideViewPr>
    <p:cSldViewPr snapToGrid="0">
      <p:cViewPr varScale="1">
        <p:scale>
          <a:sx n="83" d="100"/>
          <a:sy n="83" d="100"/>
        </p:scale>
        <p:origin x="2460" y="78"/>
      </p:cViewPr>
      <p:guideLst/>
    </p:cSldViewPr>
  </p:slideViewPr>
  <p:outlineViewPr>
    <p:cViewPr>
      <p:scale>
        <a:sx n="33" d="100"/>
        <a:sy n="33" d="100"/>
      </p:scale>
      <p:origin x="0" y="-3132"/>
    </p:cViewPr>
  </p:outlineViewPr>
  <p:notesTextViewPr>
    <p:cViewPr>
      <p:scale>
        <a:sx n="1" d="1"/>
        <a:sy n="1" d="1"/>
      </p:scale>
      <p:origin x="0" y="0"/>
    </p:cViewPr>
  </p:notesTextViewPr>
  <p:sorterViewPr>
    <p:cViewPr varScale="1">
      <p:scale>
        <a:sx n="100" d="100"/>
        <a:sy n="100" d="100"/>
      </p:scale>
      <p:origin x="0" y="0"/>
    </p:cViewPr>
  </p:sorterViewPr>
  <p:notesViewPr>
    <p:cSldViewPr snapToGrid="0">
      <p:cViewPr varScale="1">
        <p:scale>
          <a:sx n="78" d="100"/>
          <a:sy n="78" d="100"/>
        </p:scale>
        <p:origin x="3936" y="6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ommy McClure" userId="5f57beb918c8a44c" providerId="LiveId" clId="{A88255B1-3A4C-4D6A-96D5-D501EE152B40}"/>
    <pc:docChg chg="undo custSel modSld">
      <pc:chgData name="Tommy McClure" userId="5f57beb918c8a44c" providerId="LiveId" clId="{A88255B1-3A4C-4D6A-96D5-D501EE152B40}" dt="2023-04-04T03:06:27.544" v="282" actId="115"/>
      <pc:docMkLst>
        <pc:docMk/>
      </pc:docMkLst>
      <pc:sldChg chg="modNotesTx">
        <pc:chgData name="Tommy McClure" userId="5f57beb918c8a44c" providerId="LiveId" clId="{A88255B1-3A4C-4D6A-96D5-D501EE152B40}" dt="2023-04-04T02:28:46.447" v="115" actId="6549"/>
        <pc:sldMkLst>
          <pc:docMk/>
          <pc:sldMk cId="131540117" sldId="266"/>
        </pc:sldMkLst>
      </pc:sldChg>
      <pc:sldChg chg="modNotesTx">
        <pc:chgData name="Tommy McClure" userId="5f57beb918c8a44c" providerId="LiveId" clId="{A88255B1-3A4C-4D6A-96D5-D501EE152B40}" dt="2023-04-04T02:34:04.361" v="140" actId="113"/>
        <pc:sldMkLst>
          <pc:docMk/>
          <pc:sldMk cId="2291271470" sldId="268"/>
        </pc:sldMkLst>
      </pc:sldChg>
      <pc:sldChg chg="modNotes">
        <pc:chgData name="Tommy McClure" userId="5f57beb918c8a44c" providerId="LiveId" clId="{A88255B1-3A4C-4D6A-96D5-D501EE152B40}" dt="2023-04-02T14:51:01.094" v="89" actId="21"/>
        <pc:sldMkLst>
          <pc:docMk/>
          <pc:sldMk cId="3004865729" sldId="270"/>
        </pc:sldMkLst>
      </pc:sldChg>
      <pc:sldChg chg="modNotes modNotesTx">
        <pc:chgData name="Tommy McClure" userId="5f57beb918c8a44c" providerId="LiveId" clId="{A88255B1-3A4C-4D6A-96D5-D501EE152B40}" dt="2023-04-04T03:05:20.140" v="271" actId="6549"/>
        <pc:sldMkLst>
          <pc:docMk/>
          <pc:sldMk cId="521145294" sldId="271"/>
        </pc:sldMkLst>
      </pc:sldChg>
      <pc:sldChg chg="delSp modSp mod delAnim modNotes modNotesTx">
        <pc:chgData name="Tommy McClure" userId="5f57beb918c8a44c" providerId="LiveId" clId="{A88255B1-3A4C-4D6A-96D5-D501EE152B40}" dt="2023-04-04T03:00:24.757" v="148" actId="113"/>
        <pc:sldMkLst>
          <pc:docMk/>
          <pc:sldMk cId="1640646213" sldId="272"/>
        </pc:sldMkLst>
        <pc:spChg chg="mod">
          <ac:chgData name="Tommy McClure" userId="5f57beb918c8a44c" providerId="LiveId" clId="{A88255B1-3A4C-4D6A-96D5-D501EE152B40}" dt="2023-04-04T02:34:45.228" v="146" actId="20577"/>
          <ac:spMkLst>
            <pc:docMk/>
            <pc:sldMk cId="1640646213" sldId="272"/>
            <ac:spMk id="3" creationId="{9EAA1421-B8DE-C6FC-1DE8-80415A2603C9}"/>
          </ac:spMkLst>
        </pc:spChg>
        <pc:picChg chg="del mod">
          <ac:chgData name="Tommy McClure" userId="5f57beb918c8a44c" providerId="LiveId" clId="{A88255B1-3A4C-4D6A-96D5-D501EE152B40}" dt="2023-04-02T14:59:02.764" v="114" actId="21"/>
          <ac:picMkLst>
            <pc:docMk/>
            <pc:sldMk cId="1640646213" sldId="272"/>
            <ac:picMk id="5" creationId="{7C669525-9411-8F1B-EDE3-54B4E9952EE8}"/>
          </ac:picMkLst>
        </pc:picChg>
      </pc:sldChg>
      <pc:sldChg chg="modSp mod modAnim modNotes modNotesTx">
        <pc:chgData name="Tommy McClure" userId="5f57beb918c8a44c" providerId="LiveId" clId="{A88255B1-3A4C-4D6A-96D5-D501EE152B40}" dt="2023-04-04T03:04:03.281" v="228" actId="113"/>
        <pc:sldMkLst>
          <pc:docMk/>
          <pc:sldMk cId="3405030644" sldId="273"/>
        </pc:sldMkLst>
        <pc:spChg chg="mod">
          <ac:chgData name="Tommy McClure" userId="5f57beb918c8a44c" providerId="LiveId" clId="{A88255B1-3A4C-4D6A-96D5-D501EE152B40}" dt="2023-04-04T03:01:02.865" v="153" actId="27636"/>
          <ac:spMkLst>
            <pc:docMk/>
            <pc:sldMk cId="3405030644" sldId="273"/>
            <ac:spMk id="3" creationId="{9EAA1421-B8DE-C6FC-1DE8-80415A2603C9}"/>
          </ac:spMkLst>
        </pc:spChg>
      </pc:sldChg>
      <pc:sldChg chg="modSp mod modNotesTx">
        <pc:chgData name="Tommy McClure" userId="5f57beb918c8a44c" providerId="LiveId" clId="{A88255B1-3A4C-4D6A-96D5-D501EE152B40}" dt="2023-04-04T03:06:27.544" v="282" actId="115"/>
        <pc:sldMkLst>
          <pc:docMk/>
          <pc:sldMk cId="2970185068" sldId="380"/>
        </pc:sldMkLst>
        <pc:spChg chg="mod">
          <ac:chgData name="Tommy McClure" userId="5f57beb918c8a44c" providerId="LiveId" clId="{A88255B1-3A4C-4D6A-96D5-D501EE152B40}" dt="2023-04-04T03:05:47.873" v="279" actId="14100"/>
          <ac:spMkLst>
            <pc:docMk/>
            <pc:sldMk cId="2970185068" sldId="380"/>
            <ac:spMk id="4" creationId="{FDB3C018-6904-4094-85A6-7BAF69A201A5}"/>
          </ac:spMkLst>
        </pc:spChg>
      </pc:sldChg>
    </pc:docChg>
  </pc:docChgLst>
  <pc:docChgLst>
    <pc:chgData name="Tommy McClure" userId="5f57beb918c8a44c" providerId="LiveId" clId="{12460484-9BE9-45C3-870A-2B1DD51AFEFB}"/>
    <pc:docChg chg="undo custSel addSld delSld modSld sldOrd modMainMaster modNotesMaster modHandout">
      <pc:chgData name="Tommy McClure" userId="5f57beb918c8a44c" providerId="LiveId" clId="{12460484-9BE9-45C3-870A-2B1DD51AFEFB}" dt="2023-04-02T14:30:21.418" v="9802" actId="113"/>
      <pc:docMkLst>
        <pc:docMk/>
      </pc:docMkLst>
      <pc:sldChg chg="del">
        <pc:chgData name="Tommy McClure" userId="5f57beb918c8a44c" providerId="LiveId" clId="{12460484-9BE9-45C3-870A-2B1DD51AFEFB}" dt="2023-04-01T02:20:24.108" v="5910" actId="2696"/>
        <pc:sldMkLst>
          <pc:docMk/>
          <pc:sldMk cId="4034271410" sldId="260"/>
        </pc:sldMkLst>
      </pc:sldChg>
      <pc:sldChg chg="addSp delSp modSp mod modTransition setBg modAnim modNotes modNotesTx">
        <pc:chgData name="Tommy McClure" userId="5f57beb918c8a44c" providerId="LiveId" clId="{12460484-9BE9-45C3-870A-2B1DD51AFEFB}" dt="2023-04-02T13:38:45.316" v="9666" actId="113"/>
        <pc:sldMkLst>
          <pc:docMk/>
          <pc:sldMk cId="3550316025" sldId="264"/>
        </pc:sldMkLst>
        <pc:spChg chg="mod">
          <ac:chgData name="Tommy McClure" userId="5f57beb918c8a44c" providerId="LiveId" clId="{12460484-9BE9-45C3-870A-2B1DD51AFEFB}" dt="2023-04-01T23:28:30.142" v="9263" actId="14100"/>
          <ac:spMkLst>
            <pc:docMk/>
            <pc:sldMk cId="3550316025" sldId="264"/>
            <ac:spMk id="2" creationId="{50BAEEE6-69AA-4811-8D2B-F84F74D46B57}"/>
          </ac:spMkLst>
        </pc:spChg>
        <pc:spChg chg="mod">
          <ac:chgData name="Tommy McClure" userId="5f57beb918c8a44c" providerId="LiveId" clId="{12460484-9BE9-45C3-870A-2B1DD51AFEFB}" dt="2023-04-01T23:27:50.030" v="9260" actId="1076"/>
          <ac:spMkLst>
            <pc:docMk/>
            <pc:sldMk cId="3550316025" sldId="264"/>
            <ac:spMk id="3" creationId="{7721F547-2086-4D47-BB8F-44FA940064BE}"/>
          </ac:spMkLst>
        </pc:spChg>
        <pc:spChg chg="add mod">
          <ac:chgData name="Tommy McClure" userId="5f57beb918c8a44c" providerId="LiveId" clId="{12460484-9BE9-45C3-870A-2B1DD51AFEFB}" dt="2023-04-01T23:25:57.928" v="9240" actId="1076"/>
          <ac:spMkLst>
            <pc:docMk/>
            <pc:sldMk cId="3550316025" sldId="264"/>
            <ac:spMk id="4" creationId="{4DC32119-D20B-23FE-2B27-B596D34FCC9D}"/>
          </ac:spMkLst>
        </pc:spChg>
        <pc:spChg chg="add mod">
          <ac:chgData name="Tommy McClure" userId="5f57beb918c8a44c" providerId="LiveId" clId="{12460484-9BE9-45C3-870A-2B1DD51AFEFB}" dt="2023-04-01T23:26:03.913" v="9242" actId="1076"/>
          <ac:spMkLst>
            <pc:docMk/>
            <pc:sldMk cId="3550316025" sldId="264"/>
            <ac:spMk id="5" creationId="{450DDACF-2D5F-BFBF-1684-DB3E337C27F3}"/>
          </ac:spMkLst>
        </pc:spChg>
        <pc:picChg chg="del mod">
          <ac:chgData name="Tommy McClure" userId="5f57beb918c8a44c" providerId="LiveId" clId="{12460484-9BE9-45C3-870A-2B1DD51AFEFB}" dt="2023-03-31T17:19:11.564" v="7" actId="21"/>
          <ac:picMkLst>
            <pc:docMk/>
            <pc:sldMk cId="3550316025" sldId="264"/>
            <ac:picMk id="5" creationId="{E02A32A9-E857-46CE-8AA3-D318B7D6463D}"/>
          </ac:picMkLst>
        </pc:picChg>
      </pc:sldChg>
      <pc:sldChg chg="addSp delSp modSp mod ord modTransition modAnim modNotes modNotesTx">
        <pc:chgData name="Tommy McClure" userId="5f57beb918c8a44c" providerId="LiveId" clId="{12460484-9BE9-45C3-870A-2B1DD51AFEFB}" dt="2023-04-02T13:44:31.761" v="9715" actId="20577"/>
        <pc:sldMkLst>
          <pc:docMk/>
          <pc:sldMk cId="1317028953" sldId="265"/>
        </pc:sldMkLst>
        <pc:spChg chg="del mod">
          <ac:chgData name="Tommy McClure" userId="5f57beb918c8a44c" providerId="LiveId" clId="{12460484-9BE9-45C3-870A-2B1DD51AFEFB}" dt="2023-03-31T19:26:23.077" v="141" actId="478"/>
          <ac:spMkLst>
            <pc:docMk/>
            <pc:sldMk cId="1317028953" sldId="265"/>
            <ac:spMk id="2" creationId="{48961066-76F1-F101-AE6D-D8D75A3A28F0}"/>
          </ac:spMkLst>
        </pc:spChg>
        <pc:spChg chg="add mod">
          <ac:chgData name="Tommy McClure" userId="5f57beb918c8a44c" providerId="LiveId" clId="{12460484-9BE9-45C3-870A-2B1DD51AFEFB}" dt="2023-04-01T23:36:56.559" v="9304" actId="1076"/>
          <ac:spMkLst>
            <pc:docMk/>
            <pc:sldMk cId="1317028953" sldId="265"/>
            <ac:spMk id="4" creationId="{883496A8-3A49-A48D-A0D3-AF41151EA68F}"/>
          </ac:spMkLst>
        </pc:spChg>
        <pc:spChg chg="add del mod">
          <ac:chgData name="Tommy McClure" userId="5f57beb918c8a44c" providerId="LiveId" clId="{12460484-9BE9-45C3-870A-2B1DD51AFEFB}" dt="2023-03-31T19:26:40.383" v="146" actId="478"/>
          <ac:spMkLst>
            <pc:docMk/>
            <pc:sldMk cId="1317028953" sldId="265"/>
            <ac:spMk id="5" creationId="{DE9CAE98-DF15-AE0C-6FC7-84FAF7456FB2}"/>
          </ac:spMkLst>
        </pc:spChg>
        <pc:spChg chg="add mod">
          <ac:chgData name="Tommy McClure" userId="5f57beb918c8a44c" providerId="LiveId" clId="{12460484-9BE9-45C3-870A-2B1DD51AFEFB}" dt="2023-04-01T23:29:44.310" v="9271" actId="20577"/>
          <ac:spMkLst>
            <pc:docMk/>
            <pc:sldMk cId="1317028953" sldId="265"/>
            <ac:spMk id="6" creationId="{3AD31D4B-7EF7-7E49-B31C-6EF00128998D}"/>
          </ac:spMkLst>
        </pc:spChg>
      </pc:sldChg>
      <pc:sldChg chg="modSp mod modTransition modAnim modNotes modNotesTx">
        <pc:chgData name="Tommy McClure" userId="5f57beb918c8a44c" providerId="LiveId" clId="{12460484-9BE9-45C3-870A-2B1DD51AFEFB}" dt="2023-04-02T13:46:39.521" v="9731" actId="20577"/>
        <pc:sldMkLst>
          <pc:docMk/>
          <pc:sldMk cId="131540117" sldId="266"/>
        </pc:sldMkLst>
        <pc:spChg chg="mod">
          <ac:chgData name="Tommy McClure" userId="5f57beb918c8a44c" providerId="LiveId" clId="{12460484-9BE9-45C3-870A-2B1DD51AFEFB}" dt="2023-03-31T19:42:39.721" v="712" actId="14100"/>
          <ac:spMkLst>
            <pc:docMk/>
            <pc:sldMk cId="131540117" sldId="266"/>
            <ac:spMk id="2" creationId="{9DD460C5-A80F-35C2-0402-D9717F0CCD3C}"/>
          </ac:spMkLst>
        </pc:spChg>
        <pc:spChg chg="mod">
          <ac:chgData name="Tommy McClure" userId="5f57beb918c8a44c" providerId="LiveId" clId="{12460484-9BE9-45C3-870A-2B1DD51AFEFB}" dt="2023-03-31T23:28:40.864" v="4423" actId="20577"/>
          <ac:spMkLst>
            <pc:docMk/>
            <pc:sldMk cId="131540117" sldId="266"/>
            <ac:spMk id="3" creationId="{9EAA1421-B8DE-C6FC-1DE8-80415A2603C9}"/>
          </ac:spMkLst>
        </pc:spChg>
      </pc:sldChg>
      <pc:sldChg chg="modSp mod modTransition modAnim modNotes modNotesTx">
        <pc:chgData name="Tommy McClure" userId="5f57beb918c8a44c" providerId="LiveId" clId="{12460484-9BE9-45C3-870A-2B1DD51AFEFB}" dt="2023-04-02T13:52:05.444" v="9783" actId="20577"/>
        <pc:sldMkLst>
          <pc:docMk/>
          <pc:sldMk cId="105102265" sldId="267"/>
        </pc:sldMkLst>
        <pc:spChg chg="mod">
          <ac:chgData name="Tommy McClure" userId="5f57beb918c8a44c" providerId="LiveId" clId="{12460484-9BE9-45C3-870A-2B1DD51AFEFB}" dt="2023-04-01T03:04:26.800" v="6162" actId="20577"/>
          <ac:spMkLst>
            <pc:docMk/>
            <pc:sldMk cId="105102265" sldId="267"/>
            <ac:spMk id="2" creationId="{9DD460C5-A80F-35C2-0402-D9717F0CCD3C}"/>
          </ac:spMkLst>
        </pc:spChg>
        <pc:spChg chg="mod">
          <ac:chgData name="Tommy McClure" userId="5f57beb918c8a44c" providerId="LiveId" clId="{12460484-9BE9-45C3-870A-2B1DD51AFEFB}" dt="2023-04-01T03:03:55.094" v="6144" actId="1076"/>
          <ac:spMkLst>
            <pc:docMk/>
            <pc:sldMk cId="105102265" sldId="267"/>
            <ac:spMk id="3" creationId="{9EAA1421-B8DE-C6FC-1DE8-80415A2603C9}"/>
          </ac:spMkLst>
        </pc:spChg>
      </pc:sldChg>
      <pc:sldChg chg="modSp add mod ord modTransition modAnim modNotes modNotesTx">
        <pc:chgData name="Tommy McClure" userId="5f57beb918c8a44c" providerId="LiveId" clId="{12460484-9BE9-45C3-870A-2B1DD51AFEFB}" dt="2023-04-02T14:26:17.479" v="9787" actId="113"/>
        <pc:sldMkLst>
          <pc:docMk/>
          <pc:sldMk cId="2291271470" sldId="268"/>
        </pc:sldMkLst>
        <pc:spChg chg="mod">
          <ac:chgData name="Tommy McClure" userId="5f57beb918c8a44c" providerId="LiveId" clId="{12460484-9BE9-45C3-870A-2B1DD51AFEFB}" dt="2023-04-01T03:10:54.925" v="6463" actId="20577"/>
          <ac:spMkLst>
            <pc:docMk/>
            <pc:sldMk cId="2291271470" sldId="268"/>
            <ac:spMk id="2" creationId="{9DD460C5-A80F-35C2-0402-D9717F0CCD3C}"/>
          </ac:spMkLst>
        </pc:spChg>
        <pc:spChg chg="mod">
          <ac:chgData name="Tommy McClure" userId="5f57beb918c8a44c" providerId="LiveId" clId="{12460484-9BE9-45C3-870A-2B1DD51AFEFB}" dt="2023-04-01T23:37:54.663" v="9305" actId="14100"/>
          <ac:spMkLst>
            <pc:docMk/>
            <pc:sldMk cId="2291271470" sldId="268"/>
            <ac:spMk id="3" creationId="{9EAA1421-B8DE-C6FC-1DE8-80415A2603C9}"/>
          </ac:spMkLst>
        </pc:spChg>
      </pc:sldChg>
      <pc:sldChg chg="modSp add mod ord modTransition modAnim modNotes modNotesTx">
        <pc:chgData name="Tommy McClure" userId="5f57beb918c8a44c" providerId="LiveId" clId="{12460484-9BE9-45C3-870A-2B1DD51AFEFB}" dt="2023-04-02T14:30:21.418" v="9802" actId="113"/>
        <pc:sldMkLst>
          <pc:docMk/>
          <pc:sldMk cId="3296274705" sldId="269"/>
        </pc:sldMkLst>
        <pc:spChg chg="mod">
          <ac:chgData name="Tommy McClure" userId="5f57beb918c8a44c" providerId="LiveId" clId="{12460484-9BE9-45C3-870A-2B1DD51AFEFB}" dt="2023-04-01T03:11:01.005" v="6464" actId="20577"/>
          <ac:spMkLst>
            <pc:docMk/>
            <pc:sldMk cId="3296274705" sldId="269"/>
            <ac:spMk id="2" creationId="{9DD460C5-A80F-35C2-0402-D9717F0CCD3C}"/>
          </ac:spMkLst>
        </pc:spChg>
        <pc:spChg chg="mod">
          <ac:chgData name="Tommy McClure" userId="5f57beb918c8a44c" providerId="LiveId" clId="{12460484-9BE9-45C3-870A-2B1DD51AFEFB}" dt="2023-04-01T23:43:20.382" v="9362" actId="113"/>
          <ac:spMkLst>
            <pc:docMk/>
            <pc:sldMk cId="3296274705" sldId="269"/>
            <ac:spMk id="3" creationId="{9EAA1421-B8DE-C6FC-1DE8-80415A2603C9}"/>
          </ac:spMkLst>
        </pc:spChg>
      </pc:sldChg>
      <pc:sldChg chg="addSp delSp modSp add mod ord modTransition setBg modAnim modNotes modNotesTx">
        <pc:chgData name="Tommy McClure" userId="5f57beb918c8a44c" providerId="LiveId" clId="{12460484-9BE9-45C3-870A-2B1DD51AFEFB}" dt="2023-04-02T02:41:40.202" v="9532" actId="14100"/>
        <pc:sldMkLst>
          <pc:docMk/>
          <pc:sldMk cId="3004865729" sldId="270"/>
        </pc:sldMkLst>
        <pc:spChg chg="del mod">
          <ac:chgData name="Tommy McClure" userId="5f57beb918c8a44c" providerId="LiveId" clId="{12460484-9BE9-45C3-870A-2B1DD51AFEFB}" dt="2023-03-31T23:37:28.563" v="4521" actId="478"/>
          <ac:spMkLst>
            <pc:docMk/>
            <pc:sldMk cId="3004865729" sldId="270"/>
            <ac:spMk id="2" creationId="{9DD460C5-A80F-35C2-0402-D9717F0CCD3C}"/>
          </ac:spMkLst>
        </pc:spChg>
        <pc:spChg chg="add mod">
          <ac:chgData name="Tommy McClure" userId="5f57beb918c8a44c" providerId="LiveId" clId="{12460484-9BE9-45C3-870A-2B1DD51AFEFB}" dt="2023-04-01T03:57:33.154" v="7536" actId="1037"/>
          <ac:spMkLst>
            <pc:docMk/>
            <pc:sldMk cId="3004865729" sldId="270"/>
            <ac:spMk id="2" creationId="{EE2130EB-3D78-1383-EA70-8CC942C207E8}"/>
          </ac:spMkLst>
        </pc:spChg>
        <pc:spChg chg="del mod ord">
          <ac:chgData name="Tommy McClure" userId="5f57beb918c8a44c" providerId="LiveId" clId="{12460484-9BE9-45C3-870A-2B1DD51AFEFB}" dt="2023-03-31T23:38:22.478" v="4527" actId="478"/>
          <ac:spMkLst>
            <pc:docMk/>
            <pc:sldMk cId="3004865729" sldId="270"/>
            <ac:spMk id="3" creationId="{9EAA1421-B8DE-C6FC-1DE8-80415A2603C9}"/>
          </ac:spMkLst>
        </pc:spChg>
        <pc:spChg chg="add mod">
          <ac:chgData name="Tommy McClure" userId="5f57beb918c8a44c" providerId="LiveId" clId="{12460484-9BE9-45C3-870A-2B1DD51AFEFB}" dt="2023-03-31T23:47:46.136" v="4595" actId="1038"/>
          <ac:spMkLst>
            <pc:docMk/>
            <pc:sldMk cId="3004865729" sldId="270"/>
            <ac:spMk id="5" creationId="{94082581-0AF6-B3F1-13A2-282600E84C99}"/>
          </ac:spMkLst>
        </pc:spChg>
        <pc:spChg chg="add del">
          <ac:chgData name="Tommy McClure" userId="5f57beb918c8a44c" providerId="LiveId" clId="{12460484-9BE9-45C3-870A-2B1DD51AFEFB}" dt="2023-03-31T23:40:23.245" v="4549" actId="26606"/>
          <ac:spMkLst>
            <pc:docMk/>
            <pc:sldMk cId="3004865729" sldId="270"/>
            <ac:spMk id="11" creationId="{5A133C1E-CB83-47F3-8F35-94C2A7C58EE2}"/>
          </ac:spMkLst>
        </pc:spChg>
        <pc:spChg chg="add del">
          <ac:chgData name="Tommy McClure" userId="5f57beb918c8a44c" providerId="LiveId" clId="{12460484-9BE9-45C3-870A-2B1DD51AFEFB}" dt="2023-03-31T23:40:23.245" v="4549" actId="26606"/>
          <ac:spMkLst>
            <pc:docMk/>
            <pc:sldMk cId="3004865729" sldId="270"/>
            <ac:spMk id="13" creationId="{289E943A-225D-44B1-B345-D7FDBA43C1CE}"/>
          </ac:spMkLst>
        </pc:spChg>
        <pc:spChg chg="add">
          <ac:chgData name="Tommy McClure" userId="5f57beb918c8a44c" providerId="LiveId" clId="{12460484-9BE9-45C3-870A-2B1DD51AFEFB}" dt="2023-03-31T23:40:23.245" v="4549" actId="26606"/>
          <ac:spMkLst>
            <pc:docMk/>
            <pc:sldMk cId="3004865729" sldId="270"/>
            <ac:spMk id="18" creationId="{17115F77-2FAE-4CA7-9A7F-10D5F2C8F831}"/>
          </ac:spMkLst>
        </pc:spChg>
        <pc:spChg chg="add">
          <ac:chgData name="Tommy McClure" userId="5f57beb918c8a44c" providerId="LiveId" clId="{12460484-9BE9-45C3-870A-2B1DD51AFEFB}" dt="2023-03-31T23:40:23.245" v="4549" actId="26606"/>
          <ac:spMkLst>
            <pc:docMk/>
            <pc:sldMk cId="3004865729" sldId="270"/>
            <ac:spMk id="20" creationId="{5CD4C046-A04C-46CC-AFA3-6B0621F628C8}"/>
          </ac:spMkLst>
        </pc:spChg>
        <pc:spChg chg="add">
          <ac:chgData name="Tommy McClure" userId="5f57beb918c8a44c" providerId="LiveId" clId="{12460484-9BE9-45C3-870A-2B1DD51AFEFB}" dt="2023-03-31T23:40:23.245" v="4549" actId="26606"/>
          <ac:spMkLst>
            <pc:docMk/>
            <pc:sldMk cId="3004865729" sldId="270"/>
            <ac:spMk id="22" creationId="{9FDD9264-A478-4B82-A891-2BEA8BF9F68A}"/>
          </ac:spMkLst>
        </pc:spChg>
        <pc:spChg chg="add">
          <ac:chgData name="Tommy McClure" userId="5f57beb918c8a44c" providerId="LiveId" clId="{12460484-9BE9-45C3-870A-2B1DD51AFEFB}" dt="2023-03-31T23:40:23.245" v="4549" actId="26606"/>
          <ac:spMkLst>
            <pc:docMk/>
            <pc:sldMk cId="3004865729" sldId="270"/>
            <ac:spMk id="24" creationId="{C4D755E9-CEF5-43A7-A514-4664F25F398C}"/>
          </ac:spMkLst>
        </pc:spChg>
        <pc:spChg chg="add">
          <ac:chgData name="Tommy McClure" userId="5f57beb918c8a44c" providerId="LiveId" clId="{12460484-9BE9-45C3-870A-2B1DD51AFEFB}" dt="2023-03-31T23:40:23.245" v="4549" actId="26606"/>
          <ac:spMkLst>
            <pc:docMk/>
            <pc:sldMk cId="3004865729" sldId="270"/>
            <ac:spMk id="26" creationId="{2BF879CD-ED15-450F-B829-699C694D2EBC}"/>
          </ac:spMkLst>
        </pc:spChg>
        <pc:picChg chg="add mod">
          <ac:chgData name="Tommy McClure" userId="5f57beb918c8a44c" providerId="LiveId" clId="{12460484-9BE9-45C3-870A-2B1DD51AFEFB}" dt="2023-04-01T03:55:26.891" v="7233" actId="1076"/>
          <ac:picMkLst>
            <pc:docMk/>
            <pc:sldMk cId="3004865729" sldId="270"/>
            <ac:picMk id="7" creationId="{09D16B7B-426C-0AA4-BF21-2EFF82CD34AC}"/>
          </ac:picMkLst>
        </pc:picChg>
      </pc:sldChg>
      <pc:sldChg chg="addSp delSp modSp add mod modTransition modAnim modNotes modNotesTx">
        <pc:chgData name="Tommy McClure" userId="5f57beb918c8a44c" providerId="LiveId" clId="{12460484-9BE9-45C3-870A-2B1DD51AFEFB}" dt="2023-04-02T02:41:59.576" v="9536" actId="14100"/>
        <pc:sldMkLst>
          <pc:docMk/>
          <pc:sldMk cId="521145294" sldId="271"/>
        </pc:sldMkLst>
        <pc:spChg chg="add mod">
          <ac:chgData name="Tommy McClure" userId="5f57beb918c8a44c" providerId="LiveId" clId="{12460484-9BE9-45C3-870A-2B1DD51AFEFB}" dt="2023-04-01T02:20:14.816" v="5909" actId="20577"/>
          <ac:spMkLst>
            <pc:docMk/>
            <pc:sldMk cId="521145294" sldId="271"/>
            <ac:spMk id="3" creationId="{59E699F7-498B-5CFF-59B3-91F9B97372D5}"/>
          </ac:spMkLst>
        </pc:spChg>
        <pc:spChg chg="add mod">
          <ac:chgData name="Tommy McClure" userId="5f57beb918c8a44c" providerId="LiveId" clId="{12460484-9BE9-45C3-870A-2B1DD51AFEFB}" dt="2023-04-01T02:19:38.037" v="5897" actId="255"/>
          <ac:spMkLst>
            <pc:docMk/>
            <pc:sldMk cId="521145294" sldId="271"/>
            <ac:spMk id="4" creationId="{A8C49D31-6B4D-73DF-2603-44EEBF30F640}"/>
          </ac:spMkLst>
        </pc:spChg>
        <pc:spChg chg="del mod">
          <ac:chgData name="Tommy McClure" userId="5f57beb918c8a44c" providerId="LiveId" clId="{12460484-9BE9-45C3-870A-2B1DD51AFEFB}" dt="2023-04-01T01:41:49.290" v="5101" actId="478"/>
          <ac:spMkLst>
            <pc:docMk/>
            <pc:sldMk cId="521145294" sldId="271"/>
            <ac:spMk id="5" creationId="{94082581-0AF6-B3F1-13A2-282600E84C99}"/>
          </ac:spMkLst>
        </pc:spChg>
        <pc:spChg chg="del">
          <ac:chgData name="Tommy McClure" userId="5f57beb918c8a44c" providerId="LiveId" clId="{12460484-9BE9-45C3-870A-2B1DD51AFEFB}" dt="2023-04-01T01:32:10.080" v="5049" actId="26606"/>
          <ac:spMkLst>
            <pc:docMk/>
            <pc:sldMk cId="521145294" sldId="271"/>
            <ac:spMk id="18" creationId="{17115F77-2FAE-4CA7-9A7F-10D5F2C8F831}"/>
          </ac:spMkLst>
        </pc:spChg>
        <pc:spChg chg="del">
          <ac:chgData name="Tommy McClure" userId="5f57beb918c8a44c" providerId="LiveId" clId="{12460484-9BE9-45C3-870A-2B1DD51AFEFB}" dt="2023-04-01T01:32:10.080" v="5049" actId="26606"/>
          <ac:spMkLst>
            <pc:docMk/>
            <pc:sldMk cId="521145294" sldId="271"/>
            <ac:spMk id="20" creationId="{5CD4C046-A04C-46CC-AFA3-6B0621F628C8}"/>
          </ac:spMkLst>
        </pc:spChg>
        <pc:spChg chg="del">
          <ac:chgData name="Tommy McClure" userId="5f57beb918c8a44c" providerId="LiveId" clId="{12460484-9BE9-45C3-870A-2B1DD51AFEFB}" dt="2023-04-01T01:32:10.080" v="5049" actId="26606"/>
          <ac:spMkLst>
            <pc:docMk/>
            <pc:sldMk cId="521145294" sldId="271"/>
            <ac:spMk id="22" creationId="{9FDD9264-A478-4B82-A891-2BEA8BF9F68A}"/>
          </ac:spMkLst>
        </pc:spChg>
        <pc:spChg chg="del">
          <ac:chgData name="Tommy McClure" userId="5f57beb918c8a44c" providerId="LiveId" clId="{12460484-9BE9-45C3-870A-2B1DD51AFEFB}" dt="2023-04-01T01:32:10.080" v="5049" actId="26606"/>
          <ac:spMkLst>
            <pc:docMk/>
            <pc:sldMk cId="521145294" sldId="271"/>
            <ac:spMk id="24" creationId="{C4D755E9-CEF5-43A7-A514-4664F25F398C}"/>
          </ac:spMkLst>
        </pc:spChg>
        <pc:spChg chg="del">
          <ac:chgData name="Tommy McClure" userId="5f57beb918c8a44c" providerId="LiveId" clId="{12460484-9BE9-45C3-870A-2B1DD51AFEFB}" dt="2023-04-01T01:32:10.080" v="5049" actId="26606"/>
          <ac:spMkLst>
            <pc:docMk/>
            <pc:sldMk cId="521145294" sldId="271"/>
            <ac:spMk id="26" creationId="{2BF879CD-ED15-450F-B829-699C694D2EBC}"/>
          </ac:spMkLst>
        </pc:spChg>
        <pc:spChg chg="add del">
          <ac:chgData name="Tommy McClure" userId="5f57beb918c8a44c" providerId="LiveId" clId="{12460484-9BE9-45C3-870A-2B1DD51AFEFB}" dt="2023-04-01T01:37:01.532" v="5055" actId="26606"/>
          <ac:spMkLst>
            <pc:docMk/>
            <pc:sldMk cId="521145294" sldId="271"/>
            <ac:spMk id="31" creationId="{17115F77-2FAE-4CA7-9A7F-10D5F2C8F831}"/>
          </ac:spMkLst>
        </pc:spChg>
        <pc:spChg chg="add del">
          <ac:chgData name="Tommy McClure" userId="5f57beb918c8a44c" providerId="LiveId" clId="{12460484-9BE9-45C3-870A-2B1DD51AFEFB}" dt="2023-04-01T01:37:01.532" v="5055" actId="26606"/>
          <ac:spMkLst>
            <pc:docMk/>
            <pc:sldMk cId="521145294" sldId="271"/>
            <ac:spMk id="33" creationId="{5CD4C046-A04C-46CC-AFA3-6B0621F628C8}"/>
          </ac:spMkLst>
        </pc:spChg>
        <pc:spChg chg="add del">
          <ac:chgData name="Tommy McClure" userId="5f57beb918c8a44c" providerId="LiveId" clId="{12460484-9BE9-45C3-870A-2B1DD51AFEFB}" dt="2023-04-01T01:37:01.532" v="5055" actId="26606"/>
          <ac:spMkLst>
            <pc:docMk/>
            <pc:sldMk cId="521145294" sldId="271"/>
            <ac:spMk id="35" creationId="{8A4DBD17-19AD-4376-A55A-C527EF944522}"/>
          </ac:spMkLst>
        </pc:spChg>
        <pc:spChg chg="add del">
          <ac:chgData name="Tommy McClure" userId="5f57beb918c8a44c" providerId="LiveId" clId="{12460484-9BE9-45C3-870A-2B1DD51AFEFB}" dt="2023-04-01T01:37:01.532" v="5055" actId="26606"/>
          <ac:spMkLst>
            <pc:docMk/>
            <pc:sldMk cId="521145294" sldId="271"/>
            <ac:spMk id="37" creationId="{7DB7C943-6BFC-4A35-8DFA-0B204CD18B00}"/>
          </ac:spMkLst>
        </pc:spChg>
        <pc:spChg chg="add del">
          <ac:chgData name="Tommy McClure" userId="5f57beb918c8a44c" providerId="LiveId" clId="{12460484-9BE9-45C3-870A-2B1DD51AFEFB}" dt="2023-04-01T01:37:01.532" v="5055" actId="26606"/>
          <ac:spMkLst>
            <pc:docMk/>
            <pc:sldMk cId="521145294" sldId="271"/>
            <ac:spMk id="39" creationId="{79DF27D9-327F-4301-A56A-9A8EC61E6B4E}"/>
          </ac:spMkLst>
        </pc:spChg>
        <pc:spChg chg="add del">
          <ac:chgData name="Tommy McClure" userId="5f57beb918c8a44c" providerId="LiveId" clId="{12460484-9BE9-45C3-870A-2B1DD51AFEFB}" dt="2023-04-01T01:36:51.670" v="5052" actId="26606"/>
          <ac:spMkLst>
            <pc:docMk/>
            <pc:sldMk cId="521145294" sldId="271"/>
            <ac:spMk id="44" creationId="{17115F77-2FAE-4CA7-9A7F-10D5F2C8F831}"/>
          </ac:spMkLst>
        </pc:spChg>
        <pc:spChg chg="add del">
          <ac:chgData name="Tommy McClure" userId="5f57beb918c8a44c" providerId="LiveId" clId="{12460484-9BE9-45C3-870A-2B1DD51AFEFB}" dt="2023-04-01T01:36:51.670" v="5052" actId="26606"/>
          <ac:spMkLst>
            <pc:docMk/>
            <pc:sldMk cId="521145294" sldId="271"/>
            <ac:spMk id="46" creationId="{5CD4C046-A04C-46CC-AFA3-6B0621F628C8}"/>
          </ac:spMkLst>
        </pc:spChg>
        <pc:spChg chg="add del">
          <ac:chgData name="Tommy McClure" userId="5f57beb918c8a44c" providerId="LiveId" clId="{12460484-9BE9-45C3-870A-2B1DD51AFEFB}" dt="2023-04-01T01:36:51.670" v="5052" actId="26606"/>
          <ac:spMkLst>
            <pc:docMk/>
            <pc:sldMk cId="521145294" sldId="271"/>
            <ac:spMk id="48" creationId="{8A4DBD17-19AD-4376-A55A-C527EF944522}"/>
          </ac:spMkLst>
        </pc:spChg>
        <pc:spChg chg="add del">
          <ac:chgData name="Tommy McClure" userId="5f57beb918c8a44c" providerId="LiveId" clId="{12460484-9BE9-45C3-870A-2B1DD51AFEFB}" dt="2023-04-01T01:36:51.670" v="5052" actId="26606"/>
          <ac:spMkLst>
            <pc:docMk/>
            <pc:sldMk cId="521145294" sldId="271"/>
            <ac:spMk id="50" creationId="{7DB7C943-6BFC-4A35-8DFA-0B204CD18B00}"/>
          </ac:spMkLst>
        </pc:spChg>
        <pc:spChg chg="add del">
          <ac:chgData name="Tommy McClure" userId="5f57beb918c8a44c" providerId="LiveId" clId="{12460484-9BE9-45C3-870A-2B1DD51AFEFB}" dt="2023-04-01T01:36:51.670" v="5052" actId="26606"/>
          <ac:spMkLst>
            <pc:docMk/>
            <pc:sldMk cId="521145294" sldId="271"/>
            <ac:spMk id="52" creationId="{79DF27D9-327F-4301-A56A-9A8EC61E6B4E}"/>
          </ac:spMkLst>
        </pc:spChg>
        <pc:spChg chg="add del">
          <ac:chgData name="Tommy McClure" userId="5f57beb918c8a44c" providerId="LiveId" clId="{12460484-9BE9-45C3-870A-2B1DD51AFEFB}" dt="2023-04-01T01:37:01.516" v="5054" actId="26606"/>
          <ac:spMkLst>
            <pc:docMk/>
            <pc:sldMk cId="521145294" sldId="271"/>
            <ac:spMk id="54" creationId="{DB8424AB-D56B-4256-866A-5B54DE93C20F}"/>
          </ac:spMkLst>
        </pc:spChg>
        <pc:spChg chg="add del">
          <ac:chgData name="Tommy McClure" userId="5f57beb918c8a44c" providerId="LiveId" clId="{12460484-9BE9-45C3-870A-2B1DD51AFEFB}" dt="2023-04-01T01:37:01.516" v="5054" actId="26606"/>
          <ac:spMkLst>
            <pc:docMk/>
            <pc:sldMk cId="521145294" sldId="271"/>
            <ac:spMk id="55" creationId="{FC999C28-AD33-4EB7-A5F1-C06D10A5FDF7}"/>
          </ac:spMkLst>
        </pc:spChg>
        <pc:spChg chg="add del">
          <ac:chgData name="Tommy McClure" userId="5f57beb918c8a44c" providerId="LiveId" clId="{12460484-9BE9-45C3-870A-2B1DD51AFEFB}" dt="2023-04-01T01:37:01.516" v="5054" actId="26606"/>
          <ac:spMkLst>
            <pc:docMk/>
            <pc:sldMk cId="521145294" sldId="271"/>
            <ac:spMk id="56" creationId="{07CBBDD0-4420-4A50-96AB-392F9B97CF03}"/>
          </ac:spMkLst>
        </pc:spChg>
        <pc:spChg chg="add del">
          <ac:chgData name="Tommy McClure" userId="5f57beb918c8a44c" providerId="LiveId" clId="{12460484-9BE9-45C3-870A-2B1DD51AFEFB}" dt="2023-04-01T01:37:01.516" v="5054" actId="26606"/>
          <ac:spMkLst>
            <pc:docMk/>
            <pc:sldMk cId="521145294" sldId="271"/>
            <ac:spMk id="57" creationId="{465BA403-54B9-4A0B-BC79-028C495C038E}"/>
          </ac:spMkLst>
        </pc:spChg>
        <pc:spChg chg="add del">
          <ac:chgData name="Tommy McClure" userId="5f57beb918c8a44c" providerId="LiveId" clId="{12460484-9BE9-45C3-870A-2B1DD51AFEFB}" dt="2023-04-01T01:37:01.516" v="5054" actId="26606"/>
          <ac:spMkLst>
            <pc:docMk/>
            <pc:sldMk cId="521145294" sldId="271"/>
            <ac:spMk id="58" creationId="{DC8C6883-513A-4FE8-8B55-7AA2A13A9BB9}"/>
          </ac:spMkLst>
        </pc:spChg>
        <pc:spChg chg="add">
          <ac:chgData name="Tommy McClure" userId="5f57beb918c8a44c" providerId="LiveId" clId="{12460484-9BE9-45C3-870A-2B1DD51AFEFB}" dt="2023-04-01T01:37:01.532" v="5055" actId="26606"/>
          <ac:spMkLst>
            <pc:docMk/>
            <pc:sldMk cId="521145294" sldId="271"/>
            <ac:spMk id="60" creationId="{DB8424AB-D56B-4256-866A-5B54DE93C20F}"/>
          </ac:spMkLst>
        </pc:spChg>
        <pc:spChg chg="add">
          <ac:chgData name="Tommy McClure" userId="5f57beb918c8a44c" providerId="LiveId" clId="{12460484-9BE9-45C3-870A-2B1DD51AFEFB}" dt="2023-04-01T01:37:01.532" v="5055" actId="26606"/>
          <ac:spMkLst>
            <pc:docMk/>
            <pc:sldMk cId="521145294" sldId="271"/>
            <ac:spMk id="61" creationId="{FC999C28-AD33-4EB7-A5F1-C06D10A5FDF7}"/>
          </ac:spMkLst>
        </pc:spChg>
        <pc:spChg chg="add">
          <ac:chgData name="Tommy McClure" userId="5f57beb918c8a44c" providerId="LiveId" clId="{12460484-9BE9-45C3-870A-2B1DD51AFEFB}" dt="2023-04-01T01:37:01.532" v="5055" actId="26606"/>
          <ac:spMkLst>
            <pc:docMk/>
            <pc:sldMk cId="521145294" sldId="271"/>
            <ac:spMk id="62" creationId="{07CBBDD0-4420-4A50-96AB-392F9B97CF03}"/>
          </ac:spMkLst>
        </pc:spChg>
        <pc:spChg chg="add">
          <ac:chgData name="Tommy McClure" userId="5f57beb918c8a44c" providerId="LiveId" clId="{12460484-9BE9-45C3-870A-2B1DD51AFEFB}" dt="2023-04-01T01:37:01.532" v="5055" actId="26606"/>
          <ac:spMkLst>
            <pc:docMk/>
            <pc:sldMk cId="521145294" sldId="271"/>
            <ac:spMk id="63" creationId="{465BA403-54B9-4A0B-BC79-028C495C038E}"/>
          </ac:spMkLst>
        </pc:spChg>
        <pc:spChg chg="add">
          <ac:chgData name="Tommy McClure" userId="5f57beb918c8a44c" providerId="LiveId" clId="{12460484-9BE9-45C3-870A-2B1DD51AFEFB}" dt="2023-04-01T01:37:01.532" v="5055" actId="26606"/>
          <ac:spMkLst>
            <pc:docMk/>
            <pc:sldMk cId="521145294" sldId="271"/>
            <ac:spMk id="64" creationId="{DC8C6883-513A-4FE8-8B55-7AA2A13A9BB9}"/>
          </ac:spMkLst>
        </pc:spChg>
        <pc:picChg chg="mod ord">
          <ac:chgData name="Tommy McClure" userId="5f57beb918c8a44c" providerId="LiveId" clId="{12460484-9BE9-45C3-870A-2B1DD51AFEFB}" dt="2023-04-01T02:16:44.707" v="5880" actId="1036"/>
          <ac:picMkLst>
            <pc:docMk/>
            <pc:sldMk cId="521145294" sldId="271"/>
            <ac:picMk id="7" creationId="{09D16B7B-426C-0AA4-BF21-2EFF82CD34AC}"/>
          </ac:picMkLst>
        </pc:picChg>
      </pc:sldChg>
      <pc:sldChg chg="addSp delSp modSp add del mod ord modTransition setBg addAnim delAnim modAnim modNotes modNotesTx">
        <pc:chgData name="Tommy McClure" userId="5f57beb918c8a44c" providerId="LiveId" clId="{12460484-9BE9-45C3-870A-2B1DD51AFEFB}" dt="2023-04-02T02:41:03.894" v="9523" actId="6549"/>
        <pc:sldMkLst>
          <pc:docMk/>
          <pc:sldMk cId="1640646213" sldId="272"/>
        </pc:sldMkLst>
        <pc:spChg chg="mod">
          <ac:chgData name="Tommy McClure" userId="5f57beb918c8a44c" providerId="LiveId" clId="{12460484-9BE9-45C3-870A-2B1DD51AFEFB}" dt="2023-04-01T03:59:25.105" v="7586" actId="20577"/>
          <ac:spMkLst>
            <pc:docMk/>
            <pc:sldMk cId="1640646213" sldId="272"/>
            <ac:spMk id="2" creationId="{9DD460C5-A80F-35C2-0402-D9717F0CCD3C}"/>
          </ac:spMkLst>
        </pc:spChg>
        <pc:spChg chg="mod ord">
          <ac:chgData name="Tommy McClure" userId="5f57beb918c8a44c" providerId="LiveId" clId="{12460484-9BE9-45C3-870A-2B1DD51AFEFB}" dt="2023-04-01T23:47:06.819" v="9408" actId="1035"/>
          <ac:spMkLst>
            <pc:docMk/>
            <pc:sldMk cId="1640646213" sldId="272"/>
            <ac:spMk id="3" creationId="{9EAA1421-B8DE-C6FC-1DE8-80415A2603C9}"/>
          </ac:spMkLst>
        </pc:spChg>
        <pc:spChg chg="add del">
          <ac:chgData name="Tommy McClure" userId="5f57beb918c8a44c" providerId="LiveId" clId="{12460484-9BE9-45C3-870A-2B1DD51AFEFB}" dt="2023-04-01T03:18:22.548" v="6497" actId="26606"/>
          <ac:spMkLst>
            <pc:docMk/>
            <pc:sldMk cId="1640646213" sldId="272"/>
            <ac:spMk id="10" creationId="{EE9F5D7F-1BBC-4096-ADA7-AA9C9E4D2868}"/>
          </ac:spMkLst>
        </pc:spChg>
        <pc:spChg chg="add del">
          <ac:chgData name="Tommy McClure" userId="5f57beb918c8a44c" providerId="LiveId" clId="{12460484-9BE9-45C3-870A-2B1DD51AFEFB}" dt="2023-04-01T03:18:22.548" v="6497" actId="26606"/>
          <ac:spMkLst>
            <pc:docMk/>
            <pc:sldMk cId="1640646213" sldId="272"/>
            <ac:spMk id="12" creationId="{06D370DD-716B-4528-B475-331F84CEA5A1}"/>
          </ac:spMkLst>
        </pc:spChg>
        <pc:spChg chg="add del">
          <ac:chgData name="Tommy McClure" userId="5f57beb918c8a44c" providerId="LiveId" clId="{12460484-9BE9-45C3-870A-2B1DD51AFEFB}" dt="2023-04-01T03:18:22.548" v="6497" actId="26606"/>
          <ac:spMkLst>
            <pc:docMk/>
            <pc:sldMk cId="1640646213" sldId="272"/>
            <ac:spMk id="14" creationId="{E79D076F-656A-4CD9-83AD-AF8F4B28CA49}"/>
          </ac:spMkLst>
        </pc:spChg>
        <pc:picChg chg="add del mod">
          <ac:chgData name="Tommy McClure" userId="5f57beb918c8a44c" providerId="LiveId" clId="{12460484-9BE9-45C3-870A-2B1DD51AFEFB}" dt="2023-04-01T03:17:20.780" v="6486"/>
          <ac:picMkLst>
            <pc:docMk/>
            <pc:sldMk cId="1640646213" sldId="272"/>
            <ac:picMk id="4" creationId="{D4EC056B-F807-E824-9A94-B55BC5BE3574}"/>
          </ac:picMkLst>
        </pc:picChg>
        <pc:picChg chg="add del mod">
          <ac:chgData name="Tommy McClure" userId="5f57beb918c8a44c" providerId="LiveId" clId="{12460484-9BE9-45C3-870A-2B1DD51AFEFB}" dt="2023-04-02T00:30:20.213" v="9419" actId="21"/>
          <ac:picMkLst>
            <pc:docMk/>
            <pc:sldMk cId="1640646213" sldId="272"/>
            <ac:picMk id="5" creationId="{7C669525-9411-8F1B-EDE3-54B4E9952EE8}"/>
          </ac:picMkLst>
        </pc:picChg>
      </pc:sldChg>
      <pc:sldChg chg="addSp delSp modSp new del mod">
        <pc:chgData name="Tommy McClure" userId="5f57beb918c8a44c" providerId="LiveId" clId="{12460484-9BE9-45C3-870A-2B1DD51AFEFB}" dt="2023-04-01T03:21:19.181" v="6517" actId="2696"/>
        <pc:sldMkLst>
          <pc:docMk/>
          <pc:sldMk cId="746280089" sldId="273"/>
        </pc:sldMkLst>
        <pc:spChg chg="del">
          <ac:chgData name="Tommy McClure" userId="5f57beb918c8a44c" providerId="LiveId" clId="{12460484-9BE9-45C3-870A-2B1DD51AFEFB}" dt="2023-04-01T03:15:38.165" v="6477"/>
          <ac:spMkLst>
            <pc:docMk/>
            <pc:sldMk cId="746280089" sldId="273"/>
            <ac:spMk id="3" creationId="{2C6FB7A8-8035-4248-D21C-31D6055AE88F}"/>
          </ac:spMkLst>
        </pc:spChg>
        <pc:picChg chg="add mod">
          <ac:chgData name="Tommy McClure" userId="5f57beb918c8a44c" providerId="LiveId" clId="{12460484-9BE9-45C3-870A-2B1DD51AFEFB}" dt="2023-04-01T03:17:47.187" v="6492" actId="1076"/>
          <ac:picMkLst>
            <pc:docMk/>
            <pc:sldMk cId="746280089" sldId="273"/>
            <ac:picMk id="5" creationId="{CFA37062-43FA-2B90-9274-0AD08883CF1F}"/>
          </ac:picMkLst>
        </pc:picChg>
        <pc:picChg chg="add mod">
          <ac:chgData name="Tommy McClure" userId="5f57beb918c8a44c" providerId="LiveId" clId="{12460484-9BE9-45C3-870A-2B1DD51AFEFB}" dt="2023-04-01T03:17:38.875" v="6490" actId="1076"/>
          <ac:picMkLst>
            <pc:docMk/>
            <pc:sldMk cId="746280089" sldId="273"/>
            <ac:picMk id="7" creationId="{78D9893B-A05F-88B7-B20A-97E9036B69E0}"/>
          </ac:picMkLst>
        </pc:picChg>
      </pc:sldChg>
      <pc:sldChg chg="addSp delSp modSp add del mod">
        <pc:chgData name="Tommy McClure" userId="5f57beb918c8a44c" providerId="LiveId" clId="{12460484-9BE9-45C3-870A-2B1DD51AFEFB}" dt="2023-04-01T03:49:03.924" v="7096" actId="2696"/>
        <pc:sldMkLst>
          <pc:docMk/>
          <pc:sldMk cId="1606434527" sldId="273"/>
        </pc:sldMkLst>
        <pc:spChg chg="add del mod">
          <ac:chgData name="Tommy McClure" userId="5f57beb918c8a44c" providerId="LiveId" clId="{12460484-9BE9-45C3-870A-2B1DD51AFEFB}" dt="2023-04-01T03:48:11.609" v="7093" actId="478"/>
          <ac:spMkLst>
            <pc:docMk/>
            <pc:sldMk cId="1606434527" sldId="273"/>
            <ac:spMk id="4" creationId="{9D861E1A-5EF8-1A4C-0184-69C2E735DDCA}"/>
          </ac:spMkLst>
        </pc:spChg>
        <pc:picChg chg="add del mod">
          <ac:chgData name="Tommy McClure" userId="5f57beb918c8a44c" providerId="LiveId" clId="{12460484-9BE9-45C3-870A-2B1DD51AFEFB}" dt="2023-04-01T03:48:26.639" v="7094" actId="1076"/>
          <ac:picMkLst>
            <pc:docMk/>
            <pc:sldMk cId="1606434527" sldId="273"/>
            <ac:picMk id="5" creationId="{CFA37062-43FA-2B90-9274-0AD08883CF1F}"/>
          </ac:picMkLst>
        </pc:picChg>
        <pc:picChg chg="add del">
          <ac:chgData name="Tommy McClure" userId="5f57beb918c8a44c" providerId="LiveId" clId="{12460484-9BE9-45C3-870A-2B1DD51AFEFB}" dt="2023-04-01T03:48:08.386" v="7092" actId="478"/>
          <ac:picMkLst>
            <pc:docMk/>
            <pc:sldMk cId="1606434527" sldId="273"/>
            <ac:picMk id="7" creationId="{78D9893B-A05F-88B7-B20A-97E9036B69E0}"/>
          </ac:picMkLst>
        </pc:picChg>
      </pc:sldChg>
      <pc:sldChg chg="modSp add mod ord modTransition modAnim modNotesTx">
        <pc:chgData name="Tommy McClure" userId="5f57beb918c8a44c" providerId="LiveId" clId="{12460484-9BE9-45C3-870A-2B1DD51AFEFB}" dt="2023-04-01T04:48:06.822" v="8852"/>
        <pc:sldMkLst>
          <pc:docMk/>
          <pc:sldMk cId="3405030644" sldId="273"/>
        </pc:sldMkLst>
        <pc:spChg chg="mod">
          <ac:chgData name="Tommy McClure" userId="5f57beb918c8a44c" providerId="LiveId" clId="{12460484-9BE9-45C3-870A-2B1DD51AFEFB}" dt="2023-04-01T04:34:32.803" v="8735" actId="20577"/>
          <ac:spMkLst>
            <pc:docMk/>
            <pc:sldMk cId="3405030644" sldId="273"/>
            <ac:spMk id="2" creationId="{9DD460C5-A80F-35C2-0402-D9717F0CCD3C}"/>
          </ac:spMkLst>
        </pc:spChg>
        <pc:spChg chg="mod">
          <ac:chgData name="Tommy McClure" userId="5f57beb918c8a44c" providerId="LiveId" clId="{12460484-9BE9-45C3-870A-2B1DD51AFEFB}" dt="2023-04-01T04:36:55.155" v="8787" actId="255"/>
          <ac:spMkLst>
            <pc:docMk/>
            <pc:sldMk cId="3405030644" sldId="273"/>
            <ac:spMk id="3" creationId="{9EAA1421-B8DE-C6FC-1DE8-80415A2603C9}"/>
          </ac:spMkLst>
        </pc:spChg>
      </pc:sldChg>
      <pc:sldMasterChg chg="modTransition modSldLayout">
        <pc:chgData name="Tommy McClure" userId="5f57beb918c8a44c" providerId="LiveId" clId="{12460484-9BE9-45C3-870A-2B1DD51AFEFB}" dt="2023-04-01T04:48:06.822" v="8852"/>
        <pc:sldMasterMkLst>
          <pc:docMk/>
          <pc:sldMasterMk cId="183619351" sldId="2147483852"/>
        </pc:sldMasterMkLst>
        <pc:sldLayoutChg chg="modTransition">
          <pc:chgData name="Tommy McClure" userId="5f57beb918c8a44c" providerId="LiveId" clId="{12460484-9BE9-45C3-870A-2B1DD51AFEFB}" dt="2023-04-01T04:48:06.822" v="8852"/>
          <pc:sldLayoutMkLst>
            <pc:docMk/>
            <pc:sldMasterMk cId="183619351" sldId="2147483852"/>
            <pc:sldLayoutMk cId="883754155" sldId="2147483853"/>
          </pc:sldLayoutMkLst>
        </pc:sldLayoutChg>
        <pc:sldLayoutChg chg="modTransition">
          <pc:chgData name="Tommy McClure" userId="5f57beb918c8a44c" providerId="LiveId" clId="{12460484-9BE9-45C3-870A-2B1DD51AFEFB}" dt="2023-04-01T04:48:06.822" v="8852"/>
          <pc:sldLayoutMkLst>
            <pc:docMk/>
            <pc:sldMasterMk cId="183619351" sldId="2147483852"/>
            <pc:sldLayoutMk cId="4054073020" sldId="2147483854"/>
          </pc:sldLayoutMkLst>
        </pc:sldLayoutChg>
        <pc:sldLayoutChg chg="modTransition">
          <pc:chgData name="Tommy McClure" userId="5f57beb918c8a44c" providerId="LiveId" clId="{12460484-9BE9-45C3-870A-2B1DD51AFEFB}" dt="2023-04-01T04:48:06.822" v="8852"/>
          <pc:sldLayoutMkLst>
            <pc:docMk/>
            <pc:sldMasterMk cId="183619351" sldId="2147483852"/>
            <pc:sldLayoutMk cId="4063225079" sldId="2147483855"/>
          </pc:sldLayoutMkLst>
        </pc:sldLayoutChg>
        <pc:sldLayoutChg chg="modTransition">
          <pc:chgData name="Tommy McClure" userId="5f57beb918c8a44c" providerId="LiveId" clId="{12460484-9BE9-45C3-870A-2B1DD51AFEFB}" dt="2023-04-01T04:48:06.822" v="8852"/>
          <pc:sldLayoutMkLst>
            <pc:docMk/>
            <pc:sldMasterMk cId="183619351" sldId="2147483852"/>
            <pc:sldLayoutMk cId="2463458221" sldId="2147483856"/>
          </pc:sldLayoutMkLst>
        </pc:sldLayoutChg>
        <pc:sldLayoutChg chg="modTransition">
          <pc:chgData name="Tommy McClure" userId="5f57beb918c8a44c" providerId="LiveId" clId="{12460484-9BE9-45C3-870A-2B1DD51AFEFB}" dt="2023-04-01T04:48:06.822" v="8852"/>
          <pc:sldLayoutMkLst>
            <pc:docMk/>
            <pc:sldMasterMk cId="183619351" sldId="2147483852"/>
            <pc:sldLayoutMk cId="2532001452" sldId="2147483857"/>
          </pc:sldLayoutMkLst>
        </pc:sldLayoutChg>
        <pc:sldLayoutChg chg="modTransition">
          <pc:chgData name="Tommy McClure" userId="5f57beb918c8a44c" providerId="LiveId" clId="{12460484-9BE9-45C3-870A-2B1DD51AFEFB}" dt="2023-04-01T04:48:06.822" v="8852"/>
          <pc:sldLayoutMkLst>
            <pc:docMk/>
            <pc:sldMasterMk cId="183619351" sldId="2147483852"/>
            <pc:sldLayoutMk cId="1830724702" sldId="2147483858"/>
          </pc:sldLayoutMkLst>
        </pc:sldLayoutChg>
        <pc:sldLayoutChg chg="modTransition">
          <pc:chgData name="Tommy McClure" userId="5f57beb918c8a44c" providerId="LiveId" clId="{12460484-9BE9-45C3-870A-2B1DD51AFEFB}" dt="2023-04-01T04:48:06.822" v="8852"/>
          <pc:sldLayoutMkLst>
            <pc:docMk/>
            <pc:sldMasterMk cId="183619351" sldId="2147483852"/>
            <pc:sldLayoutMk cId="2759589310" sldId="2147483859"/>
          </pc:sldLayoutMkLst>
        </pc:sldLayoutChg>
        <pc:sldLayoutChg chg="modTransition">
          <pc:chgData name="Tommy McClure" userId="5f57beb918c8a44c" providerId="LiveId" clId="{12460484-9BE9-45C3-870A-2B1DD51AFEFB}" dt="2023-04-01T04:48:06.822" v="8852"/>
          <pc:sldLayoutMkLst>
            <pc:docMk/>
            <pc:sldMasterMk cId="183619351" sldId="2147483852"/>
            <pc:sldLayoutMk cId="2528372767" sldId="2147483860"/>
          </pc:sldLayoutMkLst>
        </pc:sldLayoutChg>
        <pc:sldLayoutChg chg="modTransition">
          <pc:chgData name="Tommy McClure" userId="5f57beb918c8a44c" providerId="LiveId" clId="{12460484-9BE9-45C3-870A-2B1DD51AFEFB}" dt="2023-04-01T04:48:06.822" v="8852"/>
          <pc:sldLayoutMkLst>
            <pc:docMk/>
            <pc:sldMasterMk cId="183619351" sldId="2147483852"/>
            <pc:sldLayoutMk cId="385986406" sldId="2147483861"/>
          </pc:sldLayoutMkLst>
        </pc:sldLayoutChg>
        <pc:sldLayoutChg chg="modTransition">
          <pc:chgData name="Tommy McClure" userId="5f57beb918c8a44c" providerId="LiveId" clId="{12460484-9BE9-45C3-870A-2B1DD51AFEFB}" dt="2023-04-01T04:48:06.822" v="8852"/>
          <pc:sldLayoutMkLst>
            <pc:docMk/>
            <pc:sldMasterMk cId="183619351" sldId="2147483852"/>
            <pc:sldLayoutMk cId="1806613245" sldId="2147483862"/>
          </pc:sldLayoutMkLst>
        </pc:sldLayoutChg>
        <pc:sldLayoutChg chg="modTransition">
          <pc:chgData name="Tommy McClure" userId="5f57beb918c8a44c" providerId="LiveId" clId="{12460484-9BE9-45C3-870A-2B1DD51AFEFB}" dt="2023-04-01T04:48:06.822" v="8852"/>
          <pc:sldLayoutMkLst>
            <pc:docMk/>
            <pc:sldMasterMk cId="183619351" sldId="2147483852"/>
            <pc:sldLayoutMk cId="1109771522" sldId="2147483863"/>
          </pc:sldLayoutMkLst>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FCD5339C-519D-4230-BF0C-1BF09A2FE2D3}"/>
              </a:ext>
            </a:extLst>
          </p:cNvPr>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endParaRPr lang="en-US" dirty="0"/>
          </a:p>
        </p:txBody>
      </p:sp>
      <p:sp>
        <p:nvSpPr>
          <p:cNvPr id="3" name="Date Placeholder 2">
            <a:extLst>
              <a:ext uri="{FF2B5EF4-FFF2-40B4-BE49-F238E27FC236}">
                <a16:creationId xmlns:a16="http://schemas.microsoft.com/office/drawing/2014/main" id="{E3982FE9-1227-454F-8FBE-5D49EEFEFD54}"/>
              </a:ext>
            </a:extLst>
          </p:cNvPr>
          <p:cNvSpPr>
            <a:spLocks noGrp="1"/>
          </p:cNvSpPr>
          <p:nvPr>
            <p:ph type="dt" sz="quarter" idx="1"/>
          </p:nvPr>
        </p:nvSpPr>
        <p:spPr>
          <a:xfrm>
            <a:off x="4143587" y="0"/>
            <a:ext cx="3169920" cy="481727"/>
          </a:xfrm>
          <a:prstGeom prst="rect">
            <a:avLst/>
          </a:prstGeom>
        </p:spPr>
        <p:txBody>
          <a:bodyPr vert="horz" lIns="96661" tIns="48331" rIns="96661" bIns="48331" rtlCol="0"/>
          <a:lstStyle>
            <a:lvl1pPr algn="r">
              <a:defRPr sz="1300"/>
            </a:lvl1pPr>
          </a:lstStyle>
          <a:p>
            <a:r>
              <a:rPr lang="en-US"/>
              <a:t>4/02/2023 AM</a:t>
            </a:r>
            <a:endParaRPr lang="en-US" dirty="0"/>
          </a:p>
        </p:txBody>
      </p:sp>
      <p:sp>
        <p:nvSpPr>
          <p:cNvPr id="4" name="Footer Placeholder 3">
            <a:extLst>
              <a:ext uri="{FF2B5EF4-FFF2-40B4-BE49-F238E27FC236}">
                <a16:creationId xmlns:a16="http://schemas.microsoft.com/office/drawing/2014/main" id="{C2C515AC-387D-4DC2-8066-2F960E151105}"/>
              </a:ext>
            </a:extLst>
          </p:cNvPr>
          <p:cNvSpPr>
            <a:spLocks noGrp="1"/>
          </p:cNvSpPr>
          <p:nvPr>
            <p:ph type="ftr" sz="quarter" idx="2"/>
          </p:nvPr>
        </p:nvSpPr>
        <p:spPr>
          <a:xfrm>
            <a:off x="0" y="9119474"/>
            <a:ext cx="3169920" cy="481726"/>
          </a:xfrm>
          <a:prstGeom prst="rect">
            <a:avLst/>
          </a:prstGeom>
        </p:spPr>
        <p:txBody>
          <a:bodyPr vert="horz" lIns="96661" tIns="48331" rIns="96661" bIns="48331" rtlCol="0" anchor="b"/>
          <a:lstStyle>
            <a:lvl1pPr algn="l">
              <a:defRPr sz="1300"/>
            </a:lvl1pPr>
          </a:lstStyle>
          <a:p>
            <a:endParaRPr lang="en-US" dirty="0"/>
          </a:p>
        </p:txBody>
      </p:sp>
      <p:sp>
        <p:nvSpPr>
          <p:cNvPr id="5" name="Slide Number Placeholder 4">
            <a:extLst>
              <a:ext uri="{FF2B5EF4-FFF2-40B4-BE49-F238E27FC236}">
                <a16:creationId xmlns:a16="http://schemas.microsoft.com/office/drawing/2014/main" id="{BCA55534-4B86-498E-A9D9-C98A3290DCE3}"/>
              </a:ext>
            </a:extLst>
          </p:cNvPr>
          <p:cNvSpPr>
            <a:spLocks noGrp="1"/>
          </p:cNvSpPr>
          <p:nvPr>
            <p:ph type="sldNum" sz="quarter" idx="3"/>
          </p:nvPr>
        </p:nvSpPr>
        <p:spPr>
          <a:xfrm>
            <a:off x="4143587" y="9119474"/>
            <a:ext cx="3169920" cy="481726"/>
          </a:xfrm>
          <a:prstGeom prst="rect">
            <a:avLst/>
          </a:prstGeom>
        </p:spPr>
        <p:txBody>
          <a:bodyPr vert="horz" lIns="96661" tIns="48331" rIns="96661" bIns="48331" rtlCol="0" anchor="b"/>
          <a:lstStyle>
            <a:lvl1pPr algn="r">
              <a:defRPr sz="1300"/>
            </a:lvl1pPr>
          </a:lstStyle>
          <a:p>
            <a:fld id="{4D9C5148-8ED6-434E-BA59-EF48324382B2}" type="slidenum">
              <a:rPr lang="en-US" smtClean="0"/>
              <a:t>‹#›</a:t>
            </a:fld>
            <a:endParaRPr lang="en-US" dirty="0"/>
          </a:p>
        </p:txBody>
      </p:sp>
    </p:spTree>
    <p:extLst>
      <p:ext uri="{BB962C8B-B14F-4D97-AF65-F5344CB8AC3E}">
        <p14:creationId xmlns:p14="http://schemas.microsoft.com/office/powerpoint/2010/main" val="2638995304"/>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endParaRPr lang="en-US" dirty="0"/>
          </a:p>
        </p:txBody>
      </p:sp>
      <p:sp>
        <p:nvSpPr>
          <p:cNvPr id="3" name="Date Placeholder 2"/>
          <p:cNvSpPr>
            <a:spLocks noGrp="1"/>
          </p:cNvSpPr>
          <p:nvPr>
            <p:ph type="dt" idx="1"/>
          </p:nvPr>
        </p:nvSpPr>
        <p:spPr>
          <a:xfrm>
            <a:off x="4143587" y="0"/>
            <a:ext cx="3169920" cy="481727"/>
          </a:xfrm>
          <a:prstGeom prst="rect">
            <a:avLst/>
          </a:prstGeom>
        </p:spPr>
        <p:txBody>
          <a:bodyPr vert="horz" lIns="96661" tIns="48331" rIns="96661" bIns="48331" rtlCol="0"/>
          <a:lstStyle>
            <a:lvl1pPr algn="r">
              <a:defRPr sz="1300"/>
            </a:lvl1pPr>
          </a:lstStyle>
          <a:p>
            <a:r>
              <a:rPr lang="en-US"/>
              <a:t>4/02/2023 AM</a:t>
            </a:r>
            <a:endParaRPr lang="en-US" dirty="0"/>
          </a:p>
        </p:txBody>
      </p:sp>
      <p:sp>
        <p:nvSpPr>
          <p:cNvPr id="4" name="Slide Image Placeholder 3"/>
          <p:cNvSpPr>
            <a:spLocks noGrp="1" noRot="1" noChangeAspect="1"/>
          </p:cNvSpPr>
          <p:nvPr>
            <p:ph type="sldImg" idx="2"/>
          </p:nvPr>
        </p:nvSpPr>
        <p:spPr>
          <a:xfrm>
            <a:off x="1497013" y="1200150"/>
            <a:ext cx="4321175" cy="3240088"/>
          </a:xfrm>
          <a:prstGeom prst="rect">
            <a:avLst/>
          </a:prstGeom>
          <a:noFill/>
          <a:ln w="12700">
            <a:solidFill>
              <a:prstClr val="black"/>
            </a:solidFill>
          </a:ln>
        </p:spPr>
        <p:txBody>
          <a:bodyPr vert="horz" lIns="96661" tIns="48331" rIns="96661" bIns="48331" rtlCol="0" anchor="ctr"/>
          <a:lstStyle/>
          <a:p>
            <a:endParaRPr lang="en-US" dirty="0"/>
          </a:p>
        </p:txBody>
      </p:sp>
      <p:sp>
        <p:nvSpPr>
          <p:cNvPr id="5" name="Notes Placeholder 4"/>
          <p:cNvSpPr>
            <a:spLocks noGrp="1"/>
          </p:cNvSpPr>
          <p:nvPr>
            <p:ph type="body" sz="quarter" idx="3"/>
          </p:nvPr>
        </p:nvSpPr>
        <p:spPr>
          <a:xfrm>
            <a:off x="731520" y="4620577"/>
            <a:ext cx="5852160" cy="3780473"/>
          </a:xfrm>
          <a:prstGeom prst="rect">
            <a:avLst/>
          </a:prstGeom>
        </p:spPr>
        <p:txBody>
          <a:bodyPr vert="horz" lIns="96661" tIns="48331" rIns="96661" bIns="4833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1726"/>
          </a:xfrm>
          <a:prstGeom prst="rect">
            <a:avLst/>
          </a:prstGeom>
        </p:spPr>
        <p:txBody>
          <a:bodyPr vert="horz" lIns="96661" tIns="48331" rIns="96661" bIns="48331" rtlCol="0" anchor="b"/>
          <a:lstStyle>
            <a:lvl1pPr algn="l">
              <a:defRPr sz="1300"/>
            </a:lvl1pPr>
          </a:lstStyle>
          <a:p>
            <a:endParaRPr lang="en-US" dirty="0"/>
          </a:p>
        </p:txBody>
      </p:sp>
      <p:sp>
        <p:nvSpPr>
          <p:cNvPr id="7" name="Slide Number Placeholder 6"/>
          <p:cNvSpPr>
            <a:spLocks noGrp="1"/>
          </p:cNvSpPr>
          <p:nvPr>
            <p:ph type="sldNum" sz="quarter" idx="5"/>
          </p:nvPr>
        </p:nvSpPr>
        <p:spPr>
          <a:xfrm>
            <a:off x="4143587" y="9119474"/>
            <a:ext cx="3169920" cy="481726"/>
          </a:xfrm>
          <a:prstGeom prst="rect">
            <a:avLst/>
          </a:prstGeom>
        </p:spPr>
        <p:txBody>
          <a:bodyPr vert="horz" lIns="96661" tIns="48331" rIns="96661" bIns="48331" rtlCol="0" anchor="b"/>
          <a:lstStyle>
            <a:lvl1pPr algn="r">
              <a:defRPr sz="1300"/>
            </a:lvl1pPr>
          </a:lstStyle>
          <a:p>
            <a:fld id="{CED33291-C0D9-4415-AEC4-F67D377A5ADC}" type="slidenum">
              <a:rPr lang="en-US" smtClean="0"/>
              <a:t>‹#›</a:t>
            </a:fld>
            <a:endParaRPr lang="en-US" dirty="0"/>
          </a:p>
        </p:txBody>
      </p:sp>
    </p:spTree>
    <p:extLst>
      <p:ext uri="{BB962C8B-B14F-4D97-AF65-F5344CB8AC3E}">
        <p14:creationId xmlns:p14="http://schemas.microsoft.com/office/powerpoint/2010/main" val="429030547"/>
      </p:ext>
    </p:extLst>
  </p:cSld>
  <p:clrMap bg1="lt1" tx1="dk1" bg2="lt2" tx2="dk2" accent1="accent1" accent2="accent2" accent3="accent3" accent4="accent4" accent5="accent5" accent6="accent6" hlink="hlink" folHlink="folHlink"/>
  <p:hf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0" y="4440238"/>
            <a:ext cx="7315200" cy="5160961"/>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dirty="0">
                <a:latin typeface="Arial" panose="020B0604020202020204" pitchFamily="34" charset="0"/>
                <a:cs typeface="Arial" panose="020B0604020202020204" pitchFamily="34" charset="0"/>
              </a:rPr>
              <a:t>Luke 14:16-24 KJV 16 </a:t>
            </a:r>
            <a:r>
              <a:rPr lang="en-US" sz="1400" dirty="0">
                <a:latin typeface="Arial" panose="020B0604020202020204" pitchFamily="34" charset="0"/>
                <a:cs typeface="Arial" panose="020B0604020202020204" pitchFamily="34" charset="0"/>
              </a:rPr>
              <a:t>Then said he unto him, A certain man made a great supper, and bade many:</a:t>
            </a:r>
            <a:r>
              <a:rPr lang="en-US" sz="1400" b="1" dirty="0">
                <a:latin typeface="Arial" panose="020B0604020202020204" pitchFamily="34" charset="0"/>
                <a:cs typeface="Arial" panose="020B0604020202020204" pitchFamily="34" charset="0"/>
              </a:rPr>
              <a:t> 17 </a:t>
            </a:r>
            <a:r>
              <a:rPr lang="en-US" sz="1400" dirty="0">
                <a:latin typeface="Arial" panose="020B0604020202020204" pitchFamily="34" charset="0"/>
                <a:cs typeface="Arial" panose="020B0604020202020204" pitchFamily="34" charset="0"/>
              </a:rPr>
              <a:t>And sent his servant at supper time to say to them that were bidden, Come; for all things are now ready. </a:t>
            </a:r>
            <a:r>
              <a:rPr lang="en-US" sz="1400" b="1" dirty="0">
                <a:latin typeface="Arial" panose="020B0604020202020204" pitchFamily="34" charset="0"/>
                <a:cs typeface="Arial" panose="020B0604020202020204" pitchFamily="34" charset="0"/>
              </a:rPr>
              <a:t>18 And they all with one consent began to make excuse. The first said unto him, I have bought a piece of ground, and I must needs go and see it: I pray thee have me excused. 19 And another said, I have bought five yoke of oxen, and I go to prove them: I pray thee have me excused. 20 And another said, I have married a wife, and therefore I cannot come. 21 So that servant came, and shewed his lord these things. Then the master of the house being angry said to his servant</a:t>
            </a:r>
            <a:r>
              <a:rPr lang="en-US" sz="1400" dirty="0">
                <a:latin typeface="Arial" panose="020B0604020202020204" pitchFamily="34" charset="0"/>
                <a:cs typeface="Arial" panose="020B0604020202020204" pitchFamily="34" charset="0"/>
              </a:rPr>
              <a:t>, Go out quickly into the streets and lanes of the city, and bring in hither the poor, and the maimed, and the halt, and the blind. </a:t>
            </a:r>
            <a:r>
              <a:rPr lang="en-US" sz="1400" b="1" dirty="0">
                <a:latin typeface="Arial" panose="020B0604020202020204" pitchFamily="34" charset="0"/>
                <a:cs typeface="Arial" panose="020B0604020202020204" pitchFamily="34" charset="0"/>
              </a:rPr>
              <a:t>22</a:t>
            </a:r>
            <a:r>
              <a:rPr lang="en-US" sz="1400" dirty="0">
                <a:latin typeface="Arial" panose="020B0604020202020204" pitchFamily="34" charset="0"/>
                <a:cs typeface="Arial" panose="020B0604020202020204" pitchFamily="34" charset="0"/>
              </a:rPr>
              <a:t> And the servant said, Lord, it is done as thou hast commanded, and yet there is room. </a:t>
            </a:r>
            <a:r>
              <a:rPr lang="en-US" sz="1400" b="1" dirty="0">
                <a:latin typeface="Arial" panose="020B0604020202020204" pitchFamily="34" charset="0"/>
                <a:cs typeface="Arial" panose="020B0604020202020204" pitchFamily="34" charset="0"/>
              </a:rPr>
              <a:t>23</a:t>
            </a:r>
            <a:r>
              <a:rPr lang="en-US" sz="1400" dirty="0">
                <a:latin typeface="Arial" panose="020B0604020202020204" pitchFamily="34" charset="0"/>
                <a:cs typeface="Arial" panose="020B0604020202020204" pitchFamily="34" charset="0"/>
              </a:rPr>
              <a:t> And the lord said unto the servant, Go out into the highways and hedges, and compel them to come in, that my house may be filled. </a:t>
            </a:r>
            <a:r>
              <a:rPr lang="en-US" sz="1400" b="1" dirty="0">
                <a:latin typeface="Arial" panose="020B0604020202020204" pitchFamily="34" charset="0"/>
                <a:cs typeface="Arial" panose="020B0604020202020204" pitchFamily="34" charset="0"/>
              </a:rPr>
              <a:t>24 </a:t>
            </a:r>
            <a:r>
              <a:rPr lang="en-US" sz="1400" dirty="0">
                <a:latin typeface="Arial" panose="020B0604020202020204" pitchFamily="34" charset="0"/>
                <a:cs typeface="Arial" panose="020B0604020202020204" pitchFamily="34" charset="0"/>
              </a:rPr>
              <a:t>For I say unto you, That none of those men which were bidden shall taste of my supper. </a:t>
            </a:r>
            <a:r>
              <a:rPr lang="en-US" sz="1400" b="1" u="sng" dirty="0">
                <a:latin typeface="Arial" panose="020B0604020202020204" pitchFamily="34" charset="0"/>
                <a:cs typeface="Arial" panose="020B0604020202020204" pitchFamily="34" charset="0"/>
              </a:rPr>
              <a:t>[Cf  Acts 13:38-52 (in Antioch of </a:t>
            </a:r>
            <a:r>
              <a:rPr lang="en-US" sz="1400" b="1" u="sng" dirty="0" err="1">
                <a:latin typeface="Arial" panose="020B0604020202020204" pitchFamily="34" charset="0"/>
                <a:cs typeface="Arial" panose="020B0604020202020204" pitchFamily="34" charset="0"/>
              </a:rPr>
              <a:t>Pasidia</a:t>
            </a:r>
            <a:r>
              <a:rPr lang="en-US" sz="1400" b="1" u="sng" dirty="0">
                <a:latin typeface="Arial" panose="020B0604020202020204" pitchFamily="34" charset="0"/>
                <a:cs typeface="Arial" panose="020B0604020202020204" pitchFamily="34" charset="0"/>
              </a:rPr>
              <a:t>)]</a:t>
            </a:r>
          </a:p>
          <a:p>
            <a:endParaRPr lang="en-US" sz="1400" b="1" dirty="0">
              <a:latin typeface="Arial" panose="020B0604020202020204" pitchFamily="34" charset="0"/>
              <a:cs typeface="Arial" panose="020B0604020202020204" pitchFamily="34" charset="0"/>
            </a:endParaRPr>
          </a:p>
          <a:p>
            <a:r>
              <a:rPr lang="en-US" sz="1400" b="1" dirty="0">
                <a:latin typeface="Arial" panose="020B0604020202020204" pitchFamily="34" charset="0"/>
                <a:cs typeface="Arial" panose="020B0604020202020204" pitchFamily="34" charset="0"/>
              </a:rPr>
              <a:t>Acts 24:24-27 KJV 2</a:t>
            </a:r>
            <a:r>
              <a:rPr lang="en-US" sz="1400" dirty="0">
                <a:latin typeface="Arial" panose="020B0604020202020204" pitchFamily="34" charset="0"/>
                <a:cs typeface="Arial" panose="020B0604020202020204" pitchFamily="34" charset="0"/>
              </a:rPr>
              <a:t>4 And after certain days, when </a:t>
            </a:r>
            <a:r>
              <a:rPr lang="en-US" sz="1400" b="1" dirty="0">
                <a:latin typeface="Arial" panose="020B0604020202020204" pitchFamily="34" charset="0"/>
                <a:cs typeface="Arial" panose="020B0604020202020204" pitchFamily="34" charset="0"/>
              </a:rPr>
              <a:t>Felix came with his wife Drusilla</a:t>
            </a:r>
            <a:r>
              <a:rPr lang="en-US" sz="1400" dirty="0">
                <a:latin typeface="Arial" panose="020B0604020202020204" pitchFamily="34" charset="0"/>
                <a:cs typeface="Arial" panose="020B0604020202020204" pitchFamily="34" charset="0"/>
              </a:rPr>
              <a:t>, which was a Jewess</a:t>
            </a:r>
            <a:r>
              <a:rPr lang="en-US" sz="1400" b="1" dirty="0">
                <a:latin typeface="Arial" panose="020B0604020202020204" pitchFamily="34" charset="0"/>
                <a:cs typeface="Arial" panose="020B0604020202020204" pitchFamily="34" charset="0"/>
              </a:rPr>
              <a:t>, he sent for Paul, and heard him concerning the faith in Christ. 25 </a:t>
            </a:r>
            <a:r>
              <a:rPr lang="en-US" sz="1400" dirty="0">
                <a:latin typeface="Arial" panose="020B0604020202020204" pitchFamily="34" charset="0"/>
                <a:cs typeface="Arial" panose="020B0604020202020204" pitchFamily="34" charset="0"/>
              </a:rPr>
              <a:t>And as he reasoned of righteousness, temperance, and judgment to come, </a:t>
            </a:r>
            <a:r>
              <a:rPr lang="en-US" sz="1400" b="1" dirty="0">
                <a:latin typeface="Arial" panose="020B0604020202020204" pitchFamily="34" charset="0"/>
                <a:cs typeface="Arial" panose="020B0604020202020204" pitchFamily="34" charset="0"/>
              </a:rPr>
              <a:t>Felix trembled, and answered, Go thy way for this time; when I have a convenient season, I will call for thee. 26 </a:t>
            </a:r>
            <a:r>
              <a:rPr lang="en-US" sz="1400" dirty="0">
                <a:latin typeface="Arial" panose="020B0604020202020204" pitchFamily="34" charset="0"/>
                <a:cs typeface="Arial" panose="020B0604020202020204" pitchFamily="34" charset="0"/>
              </a:rPr>
              <a:t>He hoped also that money should have been given him of Paul, that he might loose him: wherefore he sent for him the oftener, and communed with him. 27 But after two years Porcius Festus came into Felix' room: and Felix, willing to shew the Jews a pleasure, left Paul bound.</a:t>
            </a:r>
          </a:p>
          <a:p>
            <a:endParaRPr lang="en-US" sz="1400" dirty="0">
              <a:latin typeface="Arial" panose="020B0604020202020204" pitchFamily="34" charset="0"/>
              <a:cs typeface="Arial" panose="020B0604020202020204" pitchFamily="34" charset="0"/>
            </a:endParaRPr>
          </a:p>
          <a:p>
            <a:r>
              <a:rPr lang="en-US" sz="1400" b="1" dirty="0">
                <a:latin typeface="Arial" panose="020B0604020202020204" pitchFamily="34" charset="0"/>
                <a:cs typeface="Arial" panose="020B0604020202020204" pitchFamily="34" charset="0"/>
              </a:rPr>
              <a:t>Acts 26:24-29 KJV 24 </a:t>
            </a:r>
            <a:r>
              <a:rPr lang="en-US" sz="1400" dirty="0">
                <a:latin typeface="Arial" panose="020B0604020202020204" pitchFamily="34" charset="0"/>
                <a:cs typeface="Arial" panose="020B0604020202020204" pitchFamily="34" charset="0"/>
              </a:rPr>
              <a:t>And as he thus spake for himself, Festus said with a loud voice, Paul, thou art beside thyself; much learning doth make thee mad. </a:t>
            </a:r>
            <a:r>
              <a:rPr lang="en-US" sz="1400" b="1" dirty="0">
                <a:latin typeface="Arial" panose="020B0604020202020204" pitchFamily="34" charset="0"/>
                <a:cs typeface="Arial" panose="020B0604020202020204" pitchFamily="34" charset="0"/>
              </a:rPr>
              <a:t>25</a:t>
            </a:r>
            <a:r>
              <a:rPr lang="en-US" sz="1400" dirty="0">
                <a:latin typeface="Arial" panose="020B0604020202020204" pitchFamily="34" charset="0"/>
                <a:cs typeface="Arial" panose="020B0604020202020204" pitchFamily="34" charset="0"/>
              </a:rPr>
              <a:t> But he said, I am not mad, most noble Festus; but speak forth the words of truth and soberness. </a:t>
            </a:r>
            <a:r>
              <a:rPr lang="en-US" sz="1400" b="1" dirty="0">
                <a:latin typeface="Arial" panose="020B0604020202020204" pitchFamily="34" charset="0"/>
                <a:cs typeface="Arial" panose="020B0604020202020204" pitchFamily="34" charset="0"/>
              </a:rPr>
              <a:t>26</a:t>
            </a:r>
            <a:r>
              <a:rPr lang="en-US" sz="1400" dirty="0">
                <a:latin typeface="Arial" panose="020B0604020202020204" pitchFamily="34" charset="0"/>
                <a:cs typeface="Arial" panose="020B0604020202020204" pitchFamily="34" charset="0"/>
              </a:rPr>
              <a:t> For the king </a:t>
            </a:r>
            <a:r>
              <a:rPr lang="en-US" sz="1400" dirty="0" err="1">
                <a:latin typeface="Arial" panose="020B0604020202020204" pitchFamily="34" charset="0"/>
                <a:cs typeface="Arial" panose="020B0604020202020204" pitchFamily="34" charset="0"/>
              </a:rPr>
              <a:t>knoweth</a:t>
            </a:r>
            <a:r>
              <a:rPr lang="en-US" sz="1400" dirty="0">
                <a:latin typeface="Arial" panose="020B0604020202020204" pitchFamily="34" charset="0"/>
                <a:cs typeface="Arial" panose="020B0604020202020204" pitchFamily="34" charset="0"/>
              </a:rPr>
              <a:t> of these things, before whom also I speak freely: for I am persuaded that none of these things are hidden from him; for this thing was not done in a corner.</a:t>
            </a:r>
            <a:r>
              <a:rPr lang="en-US" sz="1400" b="1" dirty="0">
                <a:latin typeface="Arial" panose="020B0604020202020204" pitchFamily="34" charset="0"/>
                <a:cs typeface="Arial" panose="020B0604020202020204" pitchFamily="34" charset="0"/>
              </a:rPr>
              <a:t> 27 </a:t>
            </a:r>
            <a:r>
              <a:rPr lang="en-US" sz="1400" dirty="0">
                <a:latin typeface="Arial" panose="020B0604020202020204" pitchFamily="34" charset="0"/>
                <a:cs typeface="Arial" panose="020B0604020202020204" pitchFamily="34" charset="0"/>
              </a:rPr>
              <a:t>King Agrippa, </a:t>
            </a:r>
            <a:r>
              <a:rPr lang="en-US" sz="1400" dirty="0" err="1">
                <a:latin typeface="Arial" panose="020B0604020202020204" pitchFamily="34" charset="0"/>
                <a:cs typeface="Arial" panose="020B0604020202020204" pitchFamily="34" charset="0"/>
              </a:rPr>
              <a:t>believest</a:t>
            </a:r>
            <a:r>
              <a:rPr lang="en-US" sz="1400" dirty="0">
                <a:latin typeface="Arial" panose="020B0604020202020204" pitchFamily="34" charset="0"/>
                <a:cs typeface="Arial" panose="020B0604020202020204" pitchFamily="34" charset="0"/>
              </a:rPr>
              <a:t> thou the prophets? I know that thou </a:t>
            </a:r>
            <a:r>
              <a:rPr lang="en-US" sz="1400" dirty="0" err="1">
                <a:latin typeface="Arial" panose="020B0604020202020204" pitchFamily="34" charset="0"/>
                <a:cs typeface="Arial" panose="020B0604020202020204" pitchFamily="34" charset="0"/>
              </a:rPr>
              <a:t>believest</a:t>
            </a:r>
            <a:r>
              <a:rPr lang="en-US" sz="1400" dirty="0">
                <a:latin typeface="Arial" panose="020B0604020202020204" pitchFamily="34" charset="0"/>
                <a:cs typeface="Arial" panose="020B0604020202020204" pitchFamily="34" charset="0"/>
              </a:rPr>
              <a:t>. </a:t>
            </a:r>
            <a:r>
              <a:rPr lang="en-US" sz="1400" b="1" dirty="0">
                <a:latin typeface="Arial" panose="020B0604020202020204" pitchFamily="34" charset="0"/>
                <a:cs typeface="Arial" panose="020B0604020202020204" pitchFamily="34" charset="0"/>
              </a:rPr>
              <a:t>28</a:t>
            </a:r>
            <a:r>
              <a:rPr lang="en-US" sz="1400" dirty="0">
                <a:latin typeface="Arial" panose="020B0604020202020204" pitchFamily="34" charset="0"/>
                <a:cs typeface="Arial" panose="020B0604020202020204" pitchFamily="34" charset="0"/>
              </a:rPr>
              <a:t> Then Agrippa said unto Paul, </a:t>
            </a:r>
            <a:r>
              <a:rPr lang="en-US" sz="1400" b="1" dirty="0">
                <a:latin typeface="Arial" panose="020B0604020202020204" pitchFamily="34" charset="0"/>
                <a:cs typeface="Arial" panose="020B0604020202020204" pitchFamily="34" charset="0"/>
              </a:rPr>
              <a:t>Almost thou </a:t>
            </a:r>
            <a:r>
              <a:rPr lang="en-US" sz="1400" b="1" dirty="0" err="1">
                <a:latin typeface="Arial" panose="020B0604020202020204" pitchFamily="34" charset="0"/>
                <a:cs typeface="Arial" panose="020B0604020202020204" pitchFamily="34" charset="0"/>
              </a:rPr>
              <a:t>persuadest</a:t>
            </a:r>
            <a:r>
              <a:rPr lang="en-US" sz="1400" b="1" dirty="0">
                <a:latin typeface="Arial" panose="020B0604020202020204" pitchFamily="34" charset="0"/>
                <a:cs typeface="Arial" panose="020B0604020202020204" pitchFamily="34" charset="0"/>
              </a:rPr>
              <a:t> me to be a Christian. 29</a:t>
            </a:r>
            <a:r>
              <a:rPr lang="en-US" sz="1400" dirty="0">
                <a:latin typeface="Arial" panose="020B0604020202020204" pitchFamily="34" charset="0"/>
                <a:cs typeface="Arial" panose="020B0604020202020204" pitchFamily="34" charset="0"/>
              </a:rPr>
              <a:t> And Paul said, I would to God, that not only thou, but also all that hear me this day, were both almost, and altogether such as I am, except these bonds.</a:t>
            </a:r>
          </a:p>
          <a:p>
            <a:endParaRPr lang="en-US" sz="1400" dirty="0">
              <a:latin typeface="Arial" panose="020B0604020202020204" pitchFamily="34" charset="0"/>
              <a:cs typeface="Arial" panose="020B0604020202020204" pitchFamily="34" charset="0"/>
            </a:endParaRPr>
          </a:p>
        </p:txBody>
      </p:sp>
      <p:sp>
        <p:nvSpPr>
          <p:cNvPr id="4" name="Date Placeholder 3"/>
          <p:cNvSpPr>
            <a:spLocks noGrp="1"/>
          </p:cNvSpPr>
          <p:nvPr>
            <p:ph type="dt" idx="1"/>
          </p:nvPr>
        </p:nvSpPr>
        <p:spPr/>
        <p:txBody>
          <a:bodyPr/>
          <a:lstStyle/>
          <a:p>
            <a:r>
              <a:rPr lang="en-US"/>
              <a:t>4/02/2023 AM</a:t>
            </a:r>
            <a:endParaRPr lang="en-US" dirty="0"/>
          </a:p>
        </p:txBody>
      </p:sp>
      <p:sp>
        <p:nvSpPr>
          <p:cNvPr id="5" name="Slide Number Placeholder 4"/>
          <p:cNvSpPr>
            <a:spLocks noGrp="1"/>
          </p:cNvSpPr>
          <p:nvPr>
            <p:ph type="sldNum" sz="quarter" idx="5"/>
          </p:nvPr>
        </p:nvSpPr>
        <p:spPr/>
        <p:txBody>
          <a:bodyPr/>
          <a:lstStyle/>
          <a:p>
            <a:fld id="{CED33291-C0D9-4415-AEC4-F67D377A5ADC}" type="slidenum">
              <a:rPr lang="en-US" smtClean="0"/>
              <a:t>1</a:t>
            </a:fld>
            <a:endParaRPr lang="en-US" dirty="0"/>
          </a:p>
        </p:txBody>
      </p:sp>
    </p:spTree>
    <p:extLst>
      <p:ext uri="{BB962C8B-B14F-4D97-AF65-F5344CB8AC3E}">
        <p14:creationId xmlns:p14="http://schemas.microsoft.com/office/powerpoint/2010/main" val="399531035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7013" y="304800"/>
            <a:ext cx="4321175" cy="3240088"/>
          </a:xfrm>
        </p:spPr>
      </p:sp>
      <p:sp>
        <p:nvSpPr>
          <p:cNvPr id="3" name="Notes Placeholder 2"/>
          <p:cNvSpPr>
            <a:spLocks noGrp="1"/>
          </p:cNvSpPr>
          <p:nvPr>
            <p:ph type="body" idx="1"/>
          </p:nvPr>
        </p:nvSpPr>
        <p:spPr>
          <a:xfrm>
            <a:off x="0" y="3544888"/>
            <a:ext cx="7315200" cy="6056311"/>
          </a:xfrm>
        </p:spPr>
        <p:txBody>
          <a:bodyPr/>
          <a:lstStyle/>
          <a:p>
            <a:r>
              <a:rPr lang="en-US" sz="1400" b="1" i="0" u="none" strike="noStrike" baseline="0" dirty="0">
                <a:latin typeface="Arial" panose="020B0604020202020204" pitchFamily="34" charset="0"/>
                <a:cs typeface="Arial" panose="020B0604020202020204" pitchFamily="34" charset="0"/>
              </a:rPr>
              <a:t>Matthew 25:13 KJV 13 </a:t>
            </a:r>
            <a:r>
              <a:rPr lang="en-US" sz="1400" b="0" i="0" u="none" strike="noStrike" baseline="0" dirty="0">
                <a:latin typeface="Arial" panose="020B0604020202020204" pitchFamily="34" charset="0"/>
                <a:cs typeface="Arial" panose="020B0604020202020204" pitchFamily="34" charset="0"/>
              </a:rPr>
              <a:t>Watch therefore, for ye know neither the day nor the hour wherein the Son of man cometh. (KJV)</a:t>
            </a:r>
          </a:p>
          <a:p>
            <a:endParaRPr lang="en-US" sz="1400" b="0" i="0" u="none" strike="noStrike" baseline="0" dirty="0">
              <a:latin typeface="Arial" panose="020B0604020202020204" pitchFamily="34" charset="0"/>
              <a:cs typeface="Arial" panose="020B0604020202020204" pitchFamily="34" charset="0"/>
            </a:endParaRPr>
          </a:p>
          <a:p>
            <a:r>
              <a:rPr lang="en-US" sz="1400" b="1" i="0" u="none" strike="noStrike" baseline="0" dirty="0">
                <a:latin typeface="Arial" panose="020B0604020202020204" pitchFamily="34" charset="0"/>
                <a:cs typeface="Arial" panose="020B0604020202020204" pitchFamily="34" charset="0"/>
              </a:rPr>
              <a:t>1 Corinthians 16:3 KJV 3 Watch ye, stand fast in the faith, quit you like men, be strong. (KJV)</a:t>
            </a:r>
          </a:p>
          <a:p>
            <a:endParaRPr lang="en-US" sz="1400" b="1" i="0" u="none" strike="noStrike" baseline="0" dirty="0">
              <a:latin typeface="Arial" panose="020B0604020202020204" pitchFamily="34" charset="0"/>
              <a:cs typeface="Arial" panose="020B0604020202020204" pitchFamily="34" charset="0"/>
            </a:endParaRPr>
          </a:p>
          <a:p>
            <a:r>
              <a:rPr lang="en-US" sz="1400" b="1" i="0" u="none" strike="noStrike" baseline="0" dirty="0">
                <a:latin typeface="Arial" panose="020B0604020202020204" pitchFamily="34" charset="0"/>
                <a:cs typeface="Arial" panose="020B0604020202020204" pitchFamily="34" charset="0"/>
              </a:rPr>
              <a:t>Ephesians 5:15-16 KJV 15 </a:t>
            </a:r>
            <a:r>
              <a:rPr lang="en-US" sz="1400" b="0" i="0" u="none" strike="noStrike" baseline="0" dirty="0">
                <a:latin typeface="Arial" panose="020B0604020202020204" pitchFamily="34" charset="0"/>
                <a:cs typeface="Arial" panose="020B0604020202020204" pitchFamily="34" charset="0"/>
              </a:rPr>
              <a:t>See then that ye walk circumspectly, not as fools, but as wise, </a:t>
            </a:r>
            <a:r>
              <a:rPr lang="en-US" sz="1400" b="1" i="0" u="none" strike="noStrike" baseline="0" dirty="0">
                <a:latin typeface="Arial" panose="020B0604020202020204" pitchFamily="34" charset="0"/>
                <a:cs typeface="Arial" panose="020B0604020202020204" pitchFamily="34" charset="0"/>
              </a:rPr>
              <a:t>16 Redeeming the tim</a:t>
            </a:r>
            <a:r>
              <a:rPr lang="en-US" sz="1400" b="0" i="0" u="none" strike="noStrike" baseline="0" dirty="0">
                <a:latin typeface="Arial" panose="020B0604020202020204" pitchFamily="34" charset="0"/>
                <a:cs typeface="Arial" panose="020B0604020202020204" pitchFamily="34" charset="0"/>
              </a:rPr>
              <a:t>e, because the days are evil.</a:t>
            </a:r>
          </a:p>
          <a:p>
            <a:r>
              <a:rPr lang="en-US" sz="1400" b="1" i="0" u="none" strike="noStrike" baseline="0" dirty="0">
                <a:latin typeface="Arial" panose="020B0604020202020204" pitchFamily="34" charset="0"/>
                <a:cs typeface="Arial" panose="020B0604020202020204" pitchFamily="34" charset="0"/>
              </a:rPr>
              <a:t>Col 4:5 </a:t>
            </a:r>
            <a:r>
              <a:rPr lang="en-US" sz="1400" b="0" i="0" u="none" strike="noStrike" baseline="0" dirty="0">
                <a:latin typeface="Arial" panose="020B0604020202020204" pitchFamily="34" charset="0"/>
                <a:cs typeface="Arial" panose="020B0604020202020204" pitchFamily="34" charset="0"/>
              </a:rPr>
              <a:t>¶ Walk in wisdom toward them that are without, </a:t>
            </a:r>
            <a:r>
              <a:rPr lang="en-US" sz="1400" b="1" i="0" u="none" strike="noStrike" baseline="0" dirty="0">
                <a:latin typeface="Arial" panose="020B0604020202020204" pitchFamily="34" charset="0"/>
                <a:cs typeface="Arial" panose="020B0604020202020204" pitchFamily="34" charset="0"/>
              </a:rPr>
              <a:t>redeeming the time. </a:t>
            </a:r>
            <a:r>
              <a:rPr lang="en-US" sz="1400" b="0" i="0" u="none" strike="noStrike" baseline="0" dirty="0">
                <a:latin typeface="Arial" panose="020B0604020202020204" pitchFamily="34" charset="0"/>
                <a:cs typeface="Arial" panose="020B0604020202020204" pitchFamily="34" charset="0"/>
              </a:rPr>
              <a:t>(KJV)</a:t>
            </a:r>
          </a:p>
          <a:p>
            <a:r>
              <a:rPr lang="en-US" sz="1400" b="0" i="0" u="none" strike="noStrike" baseline="0" dirty="0">
                <a:latin typeface="Arial" panose="020B0604020202020204" pitchFamily="34" charset="0"/>
                <a:cs typeface="Arial" panose="020B0604020202020204" pitchFamily="34" charset="0"/>
              </a:rPr>
              <a:t> </a:t>
            </a:r>
          </a:p>
          <a:p>
            <a:r>
              <a:rPr lang="en-US" sz="1400" b="1" i="0" u="none" strike="noStrike" baseline="0" dirty="0">
                <a:latin typeface="Arial" panose="020B0604020202020204" pitchFamily="34" charset="0"/>
                <a:cs typeface="Arial" panose="020B0604020202020204" pitchFamily="34" charset="0"/>
              </a:rPr>
              <a:t>2 Corinthians 6:2 KJV 2 </a:t>
            </a:r>
            <a:r>
              <a:rPr lang="en-US" sz="1400" b="0" i="0" u="none" strike="noStrike" baseline="0" dirty="0">
                <a:latin typeface="Arial" panose="020B0604020202020204" pitchFamily="34" charset="0"/>
                <a:cs typeface="Arial" panose="020B0604020202020204" pitchFamily="34" charset="0"/>
              </a:rPr>
              <a:t>(For he saith, I have heard thee in a time accepted, and in the day of salvation have I </a:t>
            </a:r>
            <a:r>
              <a:rPr lang="en-US" sz="1400" b="0" i="0" u="none" strike="noStrike" baseline="0" dirty="0" err="1">
                <a:latin typeface="Arial" panose="020B0604020202020204" pitchFamily="34" charset="0"/>
                <a:cs typeface="Arial" panose="020B0604020202020204" pitchFamily="34" charset="0"/>
              </a:rPr>
              <a:t>succoured</a:t>
            </a:r>
            <a:r>
              <a:rPr lang="en-US" sz="1400" b="0" i="0" u="none" strike="noStrike" baseline="0" dirty="0">
                <a:latin typeface="Arial" panose="020B0604020202020204" pitchFamily="34" charset="0"/>
                <a:cs typeface="Arial" panose="020B0604020202020204" pitchFamily="34" charset="0"/>
              </a:rPr>
              <a:t> (Helped</a:t>
            </a:r>
            <a:r>
              <a:rPr lang="en-US" sz="1400" dirty="0">
                <a:latin typeface="Arial" panose="020B0604020202020204" pitchFamily="34" charset="0"/>
                <a:cs typeface="Arial" panose="020B0604020202020204" pitchFamily="34" charset="0"/>
              </a:rPr>
              <a:t>) th</a:t>
            </a:r>
            <a:r>
              <a:rPr lang="en-US" sz="1400" b="0" i="0" u="none" strike="noStrike" baseline="0" dirty="0">
                <a:latin typeface="Arial" panose="020B0604020202020204" pitchFamily="34" charset="0"/>
                <a:cs typeface="Arial" panose="020B0604020202020204" pitchFamily="34" charset="0"/>
              </a:rPr>
              <a:t>ee: behold, now is the accepted time; </a:t>
            </a:r>
            <a:r>
              <a:rPr lang="en-US" sz="1400" b="1" i="0" u="none" strike="noStrike" baseline="0" dirty="0">
                <a:latin typeface="Arial" panose="020B0604020202020204" pitchFamily="34" charset="0"/>
                <a:cs typeface="Arial" panose="020B0604020202020204" pitchFamily="34" charset="0"/>
              </a:rPr>
              <a:t>behold, now is the day of salvation.)</a:t>
            </a:r>
          </a:p>
          <a:p>
            <a:endParaRPr lang="en-US" sz="1400" b="0" i="0" u="none" strike="noStrike" baseline="0" dirty="0">
              <a:latin typeface="Arial" panose="020B0604020202020204" pitchFamily="34" charset="0"/>
              <a:cs typeface="Arial" panose="020B0604020202020204" pitchFamily="34" charset="0"/>
            </a:endParaRPr>
          </a:p>
          <a:p>
            <a:r>
              <a:rPr lang="en-US" sz="1400" b="1" i="0" u="none" strike="noStrike" baseline="0" dirty="0">
                <a:latin typeface="Arial" panose="020B0604020202020204" pitchFamily="34" charset="0"/>
                <a:cs typeface="Arial" panose="020B0604020202020204" pitchFamily="34" charset="0"/>
              </a:rPr>
              <a:t>1 Corinthians 15:58 KJV 58</a:t>
            </a:r>
            <a:r>
              <a:rPr lang="en-US" sz="1400" b="0" i="0" u="none" strike="noStrike" baseline="0" dirty="0">
                <a:latin typeface="Arial" panose="020B0604020202020204" pitchFamily="34" charset="0"/>
                <a:cs typeface="Arial" panose="020B0604020202020204" pitchFamily="34" charset="0"/>
              </a:rPr>
              <a:t> Therefore, my beloved brethren, </a:t>
            </a:r>
            <a:r>
              <a:rPr lang="en-US" sz="1400" b="1" i="0" u="none" strike="noStrike" baseline="0" dirty="0">
                <a:latin typeface="Arial" panose="020B0604020202020204" pitchFamily="34" charset="0"/>
                <a:cs typeface="Arial" panose="020B0604020202020204" pitchFamily="34" charset="0"/>
              </a:rPr>
              <a:t>be ye </a:t>
            </a:r>
            <a:r>
              <a:rPr lang="en-US" sz="1400" b="1" i="0" u="none" strike="noStrike" baseline="0" dirty="0" err="1">
                <a:latin typeface="Arial" panose="020B0604020202020204" pitchFamily="34" charset="0"/>
                <a:cs typeface="Arial" panose="020B0604020202020204" pitchFamily="34" charset="0"/>
              </a:rPr>
              <a:t>stedfast</a:t>
            </a:r>
            <a:r>
              <a:rPr lang="en-US" sz="1400" b="1" i="0" u="none" strike="noStrike" baseline="0" dirty="0">
                <a:latin typeface="Arial" panose="020B0604020202020204" pitchFamily="34" charset="0"/>
                <a:cs typeface="Arial" panose="020B0604020202020204" pitchFamily="34" charset="0"/>
              </a:rPr>
              <a:t>, </a:t>
            </a:r>
            <a:r>
              <a:rPr lang="en-US" sz="1400" b="1" i="0" u="none" strike="noStrike" baseline="0" dirty="0" err="1">
                <a:latin typeface="Arial" panose="020B0604020202020204" pitchFamily="34" charset="0"/>
                <a:cs typeface="Arial" panose="020B0604020202020204" pitchFamily="34" charset="0"/>
              </a:rPr>
              <a:t>unmoveable</a:t>
            </a:r>
            <a:r>
              <a:rPr lang="en-US" sz="1400" b="1" i="0" u="none" strike="noStrike" baseline="0" dirty="0">
                <a:latin typeface="Arial" panose="020B0604020202020204" pitchFamily="34" charset="0"/>
                <a:cs typeface="Arial" panose="020B0604020202020204" pitchFamily="34" charset="0"/>
              </a:rPr>
              <a:t>, always abounding in the work of the Lord, forasmuch as ye know that your </a:t>
            </a:r>
            <a:r>
              <a:rPr lang="en-US" sz="1400" b="1" i="0" u="none" strike="noStrike" baseline="0" dirty="0" err="1">
                <a:latin typeface="Arial" panose="020B0604020202020204" pitchFamily="34" charset="0"/>
                <a:cs typeface="Arial" panose="020B0604020202020204" pitchFamily="34" charset="0"/>
              </a:rPr>
              <a:t>labour</a:t>
            </a:r>
            <a:r>
              <a:rPr lang="en-US" sz="1400" b="1" i="0" u="none" strike="noStrike" baseline="0" dirty="0">
                <a:latin typeface="Arial" panose="020B0604020202020204" pitchFamily="34" charset="0"/>
                <a:cs typeface="Arial" panose="020B0604020202020204" pitchFamily="34" charset="0"/>
              </a:rPr>
              <a:t> is not in vain in the Lord.</a:t>
            </a:r>
          </a:p>
          <a:p>
            <a:endParaRPr lang="en-US" sz="1400" b="0" i="0" u="none" strike="noStrike" baseline="0" dirty="0">
              <a:latin typeface="Arial" panose="020B0604020202020204" pitchFamily="34" charset="0"/>
              <a:cs typeface="Arial" panose="020B0604020202020204" pitchFamily="34" charset="0"/>
            </a:endParaRPr>
          </a:p>
          <a:p>
            <a:endParaRPr lang="en-US" dirty="0"/>
          </a:p>
        </p:txBody>
      </p:sp>
      <p:sp>
        <p:nvSpPr>
          <p:cNvPr id="4" name="Slide Number Placeholder 3"/>
          <p:cNvSpPr>
            <a:spLocks noGrp="1"/>
          </p:cNvSpPr>
          <p:nvPr>
            <p:ph type="sldNum" sz="quarter" idx="5"/>
          </p:nvPr>
        </p:nvSpPr>
        <p:spPr/>
        <p:txBody>
          <a:bodyPr/>
          <a:lstStyle/>
          <a:p>
            <a:fld id="{CED33291-C0D9-4415-AEC4-F67D377A5ADC}" type="slidenum">
              <a:rPr lang="en-US" smtClean="0"/>
              <a:t>10</a:t>
            </a:fld>
            <a:endParaRPr lang="en-US" dirty="0"/>
          </a:p>
        </p:txBody>
      </p:sp>
      <p:sp>
        <p:nvSpPr>
          <p:cNvPr id="5" name="Date Placeholder 4">
            <a:extLst>
              <a:ext uri="{FF2B5EF4-FFF2-40B4-BE49-F238E27FC236}">
                <a16:creationId xmlns:a16="http://schemas.microsoft.com/office/drawing/2014/main" id="{ADDB9858-25A4-7686-A32F-2EB9D805E54B}"/>
              </a:ext>
            </a:extLst>
          </p:cNvPr>
          <p:cNvSpPr>
            <a:spLocks noGrp="1"/>
          </p:cNvSpPr>
          <p:nvPr>
            <p:ph type="dt" idx="1"/>
          </p:nvPr>
        </p:nvSpPr>
        <p:spPr/>
        <p:txBody>
          <a:bodyPr/>
          <a:lstStyle/>
          <a:p>
            <a:r>
              <a:rPr lang="en-US"/>
              <a:t>4/02/2023 AM</a:t>
            </a:r>
            <a:endParaRPr lang="en-US" dirty="0"/>
          </a:p>
        </p:txBody>
      </p:sp>
    </p:spTree>
    <p:extLst>
      <p:ext uri="{BB962C8B-B14F-4D97-AF65-F5344CB8AC3E}">
        <p14:creationId xmlns:p14="http://schemas.microsoft.com/office/powerpoint/2010/main" val="298062162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2688" y="225425"/>
            <a:ext cx="5683250" cy="4262438"/>
          </a:xfrm>
        </p:spPr>
      </p:sp>
      <p:sp>
        <p:nvSpPr>
          <p:cNvPr id="3" name="Notes Placeholder 2"/>
          <p:cNvSpPr>
            <a:spLocks noGrp="1"/>
          </p:cNvSpPr>
          <p:nvPr>
            <p:ph type="body" idx="1"/>
          </p:nvPr>
        </p:nvSpPr>
        <p:spPr>
          <a:xfrm>
            <a:off x="7795" y="4487229"/>
            <a:ext cx="7305712" cy="5113972"/>
          </a:xfrm>
        </p:spPr>
        <p:txBody>
          <a:bodyPr>
            <a:normAutofit fontScale="92500"/>
          </a:bodyPr>
          <a:lstStyle/>
          <a:p>
            <a:pPr>
              <a:defRPr/>
            </a:pPr>
            <a:r>
              <a:rPr lang="en-US" altLang="en-US" b="1" u="sng" dirty="0">
                <a:latin typeface="Arial" panose="020B0604020202020204" pitchFamily="34" charset="0"/>
                <a:cs typeface="Arial" panose="020B0604020202020204" pitchFamily="34" charset="0"/>
              </a:rPr>
              <a:t>Acts 2:36-37</a:t>
            </a:r>
            <a:r>
              <a:rPr lang="en-US" altLang="en-US" b="1" u="none" dirty="0">
                <a:latin typeface="Arial" panose="020B0604020202020204" pitchFamily="34" charset="0"/>
                <a:cs typeface="Arial" panose="020B0604020202020204" pitchFamily="34" charset="0"/>
              </a:rPr>
              <a:t> - 36</a:t>
            </a:r>
            <a:r>
              <a:rPr lang="en-US" altLang="en-US" b="1" u="sng" dirty="0">
                <a:latin typeface="Arial" panose="020B0604020202020204" pitchFamily="34" charset="0"/>
                <a:cs typeface="Arial" panose="020B0604020202020204" pitchFamily="34" charset="0"/>
              </a:rPr>
              <a:t> </a:t>
            </a:r>
            <a:r>
              <a:rPr lang="en-US" altLang="en-US" dirty="0">
                <a:latin typeface="Arial" panose="020B0604020202020204" pitchFamily="34" charset="0"/>
                <a:cs typeface="Arial" panose="020B0604020202020204" pitchFamily="34" charset="0"/>
              </a:rPr>
              <a:t>Therefore let all the house of Israel know assuredly, that God hath made that same Jesus, whom ye have crucified, both Lord and Christ</a:t>
            </a:r>
            <a:r>
              <a:rPr lang="en-US" altLang="en-US" b="1" dirty="0">
                <a:latin typeface="Arial" panose="020B0604020202020204" pitchFamily="34" charset="0"/>
                <a:cs typeface="Arial" panose="020B0604020202020204" pitchFamily="34" charset="0"/>
              </a:rPr>
              <a:t>. 37 </a:t>
            </a:r>
            <a:r>
              <a:rPr lang="en-US" altLang="en-US" dirty="0">
                <a:latin typeface="Arial" panose="020B0604020202020204" pitchFamily="34" charset="0"/>
                <a:cs typeface="Arial" panose="020B0604020202020204" pitchFamily="34" charset="0"/>
              </a:rPr>
              <a:t>Now when they heard this, they were pricked in their heart, and said unto Peter and to the rest of the apostles, </a:t>
            </a:r>
            <a:r>
              <a:rPr lang="en-US" altLang="en-US" b="1" dirty="0">
                <a:latin typeface="Arial" panose="020B0604020202020204" pitchFamily="34" charset="0"/>
                <a:cs typeface="Arial" panose="020B0604020202020204" pitchFamily="34" charset="0"/>
              </a:rPr>
              <a:t>Men and brethren, what shall we do?</a:t>
            </a:r>
          </a:p>
          <a:p>
            <a:pPr>
              <a:defRPr/>
            </a:pPr>
            <a:r>
              <a:rPr lang="en-US" altLang="en-US" b="1" u="sng" dirty="0">
                <a:latin typeface="Arial" panose="020B0604020202020204" pitchFamily="34" charset="0"/>
                <a:cs typeface="Arial" panose="020B0604020202020204" pitchFamily="34" charset="0"/>
              </a:rPr>
              <a:t>Rom. 10:17 </a:t>
            </a:r>
            <a:r>
              <a:rPr lang="en-US" altLang="en-US" dirty="0">
                <a:latin typeface="Arial" panose="020B0604020202020204" pitchFamily="34" charset="0"/>
                <a:cs typeface="Arial" panose="020B0604020202020204" pitchFamily="34" charset="0"/>
              </a:rPr>
              <a:t>- So then faith cometh by hearing, and hearing by the word of God.</a:t>
            </a:r>
          </a:p>
          <a:p>
            <a:pPr>
              <a:defRPr/>
            </a:pPr>
            <a:r>
              <a:rPr lang="en-US" altLang="en-US" b="1" u="sng" dirty="0">
                <a:latin typeface="Arial" panose="020B0604020202020204" pitchFamily="34" charset="0"/>
                <a:cs typeface="Arial" panose="020B0604020202020204" pitchFamily="34" charset="0"/>
              </a:rPr>
              <a:t>Heb 11:6</a:t>
            </a:r>
            <a:r>
              <a:rPr lang="en-US" altLang="en-US" b="1" dirty="0">
                <a:latin typeface="Arial" panose="020B0604020202020204" pitchFamily="34" charset="0"/>
                <a:cs typeface="Arial" panose="020B0604020202020204" pitchFamily="34" charset="0"/>
              </a:rPr>
              <a:t> </a:t>
            </a:r>
            <a:r>
              <a:rPr lang="en-US" altLang="en-US" b="0" dirty="0">
                <a:latin typeface="Arial" panose="020B0604020202020204" pitchFamily="34" charset="0"/>
                <a:cs typeface="Arial" panose="020B0604020202020204" pitchFamily="34" charset="0"/>
              </a:rPr>
              <a:t>But without faith it is impossible to please him: for he that cometh to God </a:t>
            </a:r>
            <a:r>
              <a:rPr lang="en-US" altLang="en-US" b="1" dirty="0">
                <a:latin typeface="Arial" panose="020B0604020202020204" pitchFamily="34" charset="0"/>
                <a:cs typeface="Arial" panose="020B0604020202020204" pitchFamily="34" charset="0"/>
              </a:rPr>
              <a:t>must believe that he is</a:t>
            </a:r>
            <a:r>
              <a:rPr lang="en-US" altLang="en-US" b="0" dirty="0">
                <a:latin typeface="Arial" panose="020B0604020202020204" pitchFamily="34" charset="0"/>
                <a:cs typeface="Arial" panose="020B0604020202020204" pitchFamily="34" charset="0"/>
              </a:rPr>
              <a:t>, and that he is a rewarder of </a:t>
            </a:r>
            <a:r>
              <a:rPr lang="en-US" altLang="en-US" b="1" dirty="0">
                <a:latin typeface="Arial" panose="020B0604020202020204" pitchFamily="34" charset="0"/>
                <a:cs typeface="Arial" panose="020B0604020202020204" pitchFamily="34" charset="0"/>
              </a:rPr>
              <a:t>them that diligently seek him</a:t>
            </a:r>
            <a:r>
              <a:rPr lang="en-US" altLang="en-US" b="0" dirty="0">
                <a:latin typeface="Arial" panose="020B0604020202020204" pitchFamily="34" charset="0"/>
                <a:cs typeface="Arial" panose="020B0604020202020204" pitchFamily="34" charset="0"/>
              </a:rPr>
              <a:t>.</a:t>
            </a:r>
          </a:p>
          <a:p>
            <a:pPr>
              <a:defRPr/>
            </a:pPr>
            <a:r>
              <a:rPr lang="en-US" altLang="en-US" b="1" u="sng" dirty="0">
                <a:latin typeface="Arial" panose="020B0604020202020204" pitchFamily="34" charset="0"/>
                <a:cs typeface="Arial" panose="020B0604020202020204" pitchFamily="34" charset="0"/>
              </a:rPr>
              <a:t>Jn. 8:24 </a:t>
            </a:r>
            <a:r>
              <a:rPr lang="en-US" altLang="en-US" dirty="0">
                <a:latin typeface="Arial" panose="020B0604020202020204" pitchFamily="34" charset="0"/>
                <a:cs typeface="Arial" panose="020B0604020202020204" pitchFamily="34" charset="0"/>
              </a:rPr>
              <a:t>-  I said therefore unto you, that ye shall die in your sins: for if ye believe not that I am he, ye shall die in your sins.</a:t>
            </a:r>
          </a:p>
          <a:p>
            <a:pPr>
              <a:defRPr/>
            </a:pPr>
            <a:r>
              <a:rPr lang="en-US" altLang="en-US" b="1" u="sng" dirty="0">
                <a:latin typeface="Arial" panose="020B0604020202020204" pitchFamily="34" charset="0"/>
                <a:cs typeface="Arial" panose="020B0604020202020204" pitchFamily="34" charset="0"/>
              </a:rPr>
              <a:t>Acts 17:30-31 </a:t>
            </a:r>
            <a:r>
              <a:rPr lang="en-US" altLang="en-US" dirty="0">
                <a:latin typeface="Arial" panose="020B0604020202020204" pitchFamily="34" charset="0"/>
                <a:cs typeface="Arial" panose="020B0604020202020204" pitchFamily="34" charset="0"/>
              </a:rPr>
              <a:t>- And the times of this ignorance God winked at; but now </a:t>
            </a:r>
            <a:r>
              <a:rPr lang="en-US" altLang="en-US" dirty="0" err="1">
                <a:latin typeface="Arial" panose="020B0604020202020204" pitchFamily="34" charset="0"/>
                <a:cs typeface="Arial" panose="020B0604020202020204" pitchFamily="34" charset="0"/>
              </a:rPr>
              <a:t>commandeth</a:t>
            </a:r>
            <a:r>
              <a:rPr lang="en-US" altLang="en-US" dirty="0">
                <a:latin typeface="Arial" panose="020B0604020202020204" pitchFamily="34" charset="0"/>
                <a:cs typeface="Arial" panose="020B0604020202020204" pitchFamily="34" charset="0"/>
              </a:rPr>
              <a:t> all men every where to repent: 31 Because he hath appointed a day, in the which he will judge the world in righteousness by that man whom he hath ordained; whereof he hath given assurance unto all men, in that he hath raised him from the dead.</a:t>
            </a:r>
          </a:p>
          <a:p>
            <a:pPr>
              <a:defRPr/>
            </a:pPr>
            <a:r>
              <a:rPr lang="en-US" altLang="en-US" b="1" u="sng" dirty="0">
                <a:latin typeface="Arial" panose="020B0604020202020204" pitchFamily="34" charset="0"/>
                <a:cs typeface="Arial" panose="020B0604020202020204" pitchFamily="34" charset="0"/>
              </a:rPr>
              <a:t>Matt. 10:34 </a:t>
            </a:r>
            <a:r>
              <a:rPr lang="en-US" altLang="en-US" dirty="0">
                <a:latin typeface="Arial" panose="020B0604020202020204" pitchFamily="34" charset="0"/>
                <a:cs typeface="Arial" panose="020B0604020202020204" pitchFamily="34" charset="0"/>
              </a:rPr>
              <a:t>- Whosoever therefore shall confess me before men, him will I confess also before my Father which is in heaven.</a:t>
            </a:r>
          </a:p>
          <a:p>
            <a:pPr>
              <a:defRPr/>
            </a:pPr>
            <a:r>
              <a:rPr lang="en-US" altLang="en-US" b="1" u="sng" dirty="0">
                <a:latin typeface="Arial" panose="020B0604020202020204" pitchFamily="34" charset="0"/>
                <a:cs typeface="Arial" panose="020B0604020202020204" pitchFamily="34" charset="0"/>
              </a:rPr>
              <a:t>Acts 2:38 </a:t>
            </a:r>
            <a:r>
              <a:rPr lang="en-US" altLang="en-US" dirty="0">
                <a:latin typeface="Arial" panose="020B0604020202020204" pitchFamily="34" charset="0"/>
                <a:cs typeface="Arial" panose="020B0604020202020204" pitchFamily="34" charset="0"/>
              </a:rPr>
              <a:t>- Then Peter said unto them, Repent, and be baptized every one of you in the name of Jesus Christ for the remission of sins, and ye shall receive the gift of the Holy Ghost.</a:t>
            </a:r>
          </a:p>
          <a:p>
            <a:pPr>
              <a:defRPr/>
            </a:pPr>
            <a:r>
              <a:rPr lang="en-US" altLang="en-US" b="1" u="sng" dirty="0">
                <a:latin typeface="Arial" panose="020B0604020202020204" pitchFamily="34" charset="0"/>
                <a:cs typeface="Arial" panose="020B0604020202020204" pitchFamily="34" charset="0"/>
              </a:rPr>
              <a:t>1 Jn. 1:7-9 </a:t>
            </a:r>
            <a:r>
              <a:rPr lang="en-US" altLang="en-US" dirty="0">
                <a:latin typeface="Arial" panose="020B0604020202020204" pitchFamily="34" charset="0"/>
                <a:cs typeface="Arial" panose="020B0604020202020204" pitchFamily="34" charset="0"/>
              </a:rPr>
              <a:t>- But if we walk in the light, as he is in the light, we have fellowship one with another, and the blood of Jesus Christ his Son </a:t>
            </a:r>
            <a:r>
              <a:rPr lang="en-US" altLang="en-US" dirty="0" err="1">
                <a:latin typeface="Arial" panose="020B0604020202020204" pitchFamily="34" charset="0"/>
                <a:cs typeface="Arial" panose="020B0604020202020204" pitchFamily="34" charset="0"/>
              </a:rPr>
              <a:t>cleanseth</a:t>
            </a:r>
            <a:r>
              <a:rPr lang="en-US" altLang="en-US" dirty="0">
                <a:latin typeface="Arial" panose="020B0604020202020204" pitchFamily="34" charset="0"/>
                <a:cs typeface="Arial" panose="020B0604020202020204" pitchFamily="34" charset="0"/>
              </a:rPr>
              <a:t> us from all sin</a:t>
            </a:r>
            <a:r>
              <a:rPr lang="en-US" altLang="en-US" b="1" dirty="0">
                <a:latin typeface="Arial" panose="020B0604020202020204" pitchFamily="34" charset="0"/>
                <a:cs typeface="Arial" panose="020B0604020202020204" pitchFamily="34" charset="0"/>
              </a:rPr>
              <a:t>. 8 </a:t>
            </a:r>
            <a:r>
              <a:rPr lang="en-US" altLang="en-US" dirty="0">
                <a:latin typeface="Arial" panose="020B0604020202020204" pitchFamily="34" charset="0"/>
                <a:cs typeface="Arial" panose="020B0604020202020204" pitchFamily="34" charset="0"/>
              </a:rPr>
              <a:t>If we say that we have no sin, we deceive ourselves, and the truth is not in us. </a:t>
            </a:r>
            <a:r>
              <a:rPr lang="en-US" altLang="en-US" b="1" dirty="0">
                <a:latin typeface="Arial" panose="020B0604020202020204" pitchFamily="34" charset="0"/>
                <a:cs typeface="Arial" panose="020B0604020202020204" pitchFamily="34" charset="0"/>
              </a:rPr>
              <a:t>9</a:t>
            </a:r>
            <a:r>
              <a:rPr lang="en-US" altLang="en-US" dirty="0">
                <a:latin typeface="Arial" panose="020B0604020202020204" pitchFamily="34" charset="0"/>
                <a:cs typeface="Arial" panose="020B0604020202020204" pitchFamily="34" charset="0"/>
              </a:rPr>
              <a:t> If we confess our sins, he is faithful and just to forgive us our sins, and to cleanse us from all unrighteousness.</a:t>
            </a:r>
          </a:p>
          <a:p>
            <a:pPr>
              <a:defRPr/>
            </a:pPr>
            <a:r>
              <a:rPr lang="en-US" altLang="en-US" b="1" u="sng" dirty="0">
                <a:latin typeface="Arial" panose="020B0604020202020204" pitchFamily="34" charset="0"/>
                <a:cs typeface="Arial" panose="020B0604020202020204" pitchFamily="34" charset="0"/>
              </a:rPr>
              <a:t>Rev. 2:10 </a:t>
            </a:r>
            <a:r>
              <a:rPr lang="en-US" altLang="en-US" dirty="0">
                <a:latin typeface="Arial" panose="020B0604020202020204" pitchFamily="34" charset="0"/>
                <a:cs typeface="Arial" panose="020B0604020202020204" pitchFamily="34" charset="0"/>
              </a:rPr>
              <a:t>- Fear none of those things which thou shalt suffer: behold, the devil shall cast some of you into prison, that ye may be tried; and ye shall have tribulation ten days: </a:t>
            </a:r>
            <a:r>
              <a:rPr lang="en-US" altLang="en-US" b="1" u="sng" dirty="0">
                <a:latin typeface="Arial" panose="020B0604020202020204" pitchFamily="34" charset="0"/>
                <a:cs typeface="Arial" panose="020B0604020202020204" pitchFamily="34" charset="0"/>
              </a:rPr>
              <a:t>be thou faithful unto death, and I will give thee a crown of life</a:t>
            </a:r>
            <a:r>
              <a:rPr lang="en-US" altLang="en-US" b="1" dirty="0">
                <a:latin typeface="Arial" panose="020B0604020202020204" pitchFamily="34" charset="0"/>
                <a:cs typeface="Arial" panose="020B0604020202020204" pitchFamily="34" charset="0"/>
              </a:rPr>
              <a:t>.</a:t>
            </a:r>
          </a:p>
          <a:p>
            <a:endParaRPr lang="en-US" dirty="0"/>
          </a:p>
        </p:txBody>
      </p:sp>
      <p:sp>
        <p:nvSpPr>
          <p:cNvPr id="4" name="Date Placeholder 3"/>
          <p:cNvSpPr>
            <a:spLocks noGrp="1"/>
          </p:cNvSpPr>
          <p:nvPr>
            <p:ph type="dt" idx="1"/>
          </p:nvPr>
        </p:nvSpPr>
        <p:spPr/>
        <p:txBody>
          <a:bodyPr/>
          <a:lstStyle/>
          <a:p>
            <a:r>
              <a:rPr lang="en-US"/>
              <a:t>2/19/2023 AM</a:t>
            </a:r>
            <a:endParaRPr lang="en-US" dirty="0"/>
          </a:p>
        </p:txBody>
      </p:sp>
      <p:sp>
        <p:nvSpPr>
          <p:cNvPr id="5" name="Slide Number Placeholder 4"/>
          <p:cNvSpPr>
            <a:spLocks noGrp="1"/>
          </p:cNvSpPr>
          <p:nvPr>
            <p:ph type="sldNum" sz="quarter" idx="5"/>
          </p:nvPr>
        </p:nvSpPr>
        <p:spPr/>
        <p:txBody>
          <a:bodyPr/>
          <a:lstStyle/>
          <a:p>
            <a:fld id="{DC0D42F3-CDD5-4B19-B3DB-7C5223465AF0}" type="slidenum">
              <a:rPr lang="en-US" smtClean="0"/>
              <a:t>11</a:t>
            </a:fld>
            <a:endParaRPr lang="en-US" dirty="0"/>
          </a:p>
        </p:txBody>
      </p:sp>
    </p:spTree>
    <p:extLst>
      <p:ext uri="{BB962C8B-B14F-4D97-AF65-F5344CB8AC3E}">
        <p14:creationId xmlns:p14="http://schemas.microsoft.com/office/powerpoint/2010/main" val="5473848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0" y="4440238"/>
            <a:ext cx="7315200" cy="5160961"/>
          </a:xfrm>
        </p:spPr>
        <p:txBody>
          <a:bodyPr/>
          <a:lstStyle/>
          <a:p>
            <a:r>
              <a:rPr lang="en-US" sz="1400" b="1" dirty="0">
                <a:latin typeface="Arial" panose="020B0604020202020204" pitchFamily="34" charset="0"/>
                <a:cs typeface="Arial" panose="020B0604020202020204" pitchFamily="34" charset="0"/>
              </a:rPr>
              <a:t>2 Corinthians 6:1-5 KJV</a:t>
            </a:r>
            <a:r>
              <a:rPr lang="en-US" sz="1400" dirty="0">
                <a:latin typeface="Arial" panose="020B0604020202020204" pitchFamily="34" charset="0"/>
                <a:cs typeface="Arial" panose="020B0604020202020204" pitchFamily="34" charset="0"/>
              </a:rPr>
              <a:t> </a:t>
            </a:r>
            <a:r>
              <a:rPr lang="en-US" sz="1400" b="1" dirty="0">
                <a:latin typeface="Arial" panose="020B0604020202020204" pitchFamily="34" charset="0"/>
                <a:cs typeface="Arial" panose="020B0604020202020204" pitchFamily="34" charset="0"/>
              </a:rPr>
              <a:t>1</a:t>
            </a:r>
            <a:r>
              <a:rPr lang="en-US" sz="1400" dirty="0">
                <a:latin typeface="Arial" panose="020B0604020202020204" pitchFamily="34" charset="0"/>
                <a:cs typeface="Arial" panose="020B0604020202020204" pitchFamily="34" charset="0"/>
              </a:rPr>
              <a:t> We then, as workers together with him, beseech you also that ye receive not the grace of God in vain. </a:t>
            </a:r>
            <a:r>
              <a:rPr lang="en-US" sz="1400" b="1" i="1" u="sng" dirty="0">
                <a:latin typeface="Arial" panose="020B0604020202020204" pitchFamily="34" charset="0"/>
                <a:cs typeface="Arial" panose="020B0604020202020204" pitchFamily="34" charset="0"/>
              </a:rPr>
              <a:t>2 (For he saith, I have heard thee in a time accepted, and in the day of salvation have I </a:t>
            </a:r>
            <a:r>
              <a:rPr lang="en-US" sz="1400" b="1" i="1" u="sng" dirty="0" err="1">
                <a:latin typeface="Arial" panose="020B0604020202020204" pitchFamily="34" charset="0"/>
                <a:cs typeface="Arial" panose="020B0604020202020204" pitchFamily="34" charset="0"/>
              </a:rPr>
              <a:t>succoured</a:t>
            </a:r>
            <a:r>
              <a:rPr lang="en-US" sz="1400" b="1" i="1" u="sng" dirty="0">
                <a:latin typeface="Arial" panose="020B0604020202020204" pitchFamily="34" charset="0"/>
                <a:cs typeface="Arial" panose="020B0604020202020204" pitchFamily="34" charset="0"/>
              </a:rPr>
              <a:t> thee: behold, now is the accepted time; behold, now is the day of salvation.) </a:t>
            </a:r>
            <a:r>
              <a:rPr lang="en-US" sz="1400" b="1" dirty="0">
                <a:latin typeface="Arial" panose="020B0604020202020204" pitchFamily="34" charset="0"/>
                <a:cs typeface="Arial" panose="020B0604020202020204" pitchFamily="34" charset="0"/>
              </a:rPr>
              <a:t>3</a:t>
            </a:r>
            <a:r>
              <a:rPr lang="en-US" sz="1400" dirty="0">
                <a:latin typeface="Arial" panose="020B0604020202020204" pitchFamily="34" charset="0"/>
                <a:cs typeface="Arial" panose="020B0604020202020204" pitchFamily="34" charset="0"/>
              </a:rPr>
              <a:t> Giving no offence in any thing, that the ministry be not blamed: </a:t>
            </a:r>
            <a:r>
              <a:rPr lang="en-US" sz="1400" b="1" dirty="0">
                <a:latin typeface="Arial" panose="020B0604020202020204" pitchFamily="34" charset="0"/>
                <a:cs typeface="Arial" panose="020B0604020202020204" pitchFamily="34" charset="0"/>
              </a:rPr>
              <a:t>4 </a:t>
            </a:r>
            <a:r>
              <a:rPr lang="en-US" sz="1400" dirty="0">
                <a:latin typeface="Arial" panose="020B0604020202020204" pitchFamily="34" charset="0"/>
                <a:cs typeface="Arial" panose="020B0604020202020204" pitchFamily="34" charset="0"/>
              </a:rPr>
              <a:t>But in all things approving ourselves as the ministers of God, in much patience, in afflictions, in necessities, in distresses, {approving: Gr. commending} </a:t>
            </a:r>
            <a:r>
              <a:rPr lang="en-US" sz="1400" b="1" dirty="0">
                <a:latin typeface="Arial" panose="020B0604020202020204" pitchFamily="34" charset="0"/>
                <a:cs typeface="Arial" panose="020B0604020202020204" pitchFamily="34" charset="0"/>
              </a:rPr>
              <a:t>5</a:t>
            </a:r>
            <a:r>
              <a:rPr lang="en-US" sz="1400" dirty="0">
                <a:latin typeface="Arial" panose="020B0604020202020204" pitchFamily="34" charset="0"/>
                <a:cs typeface="Arial" panose="020B0604020202020204" pitchFamily="34" charset="0"/>
              </a:rPr>
              <a:t> In stripes, in imprisonments, in tumults, in </a:t>
            </a:r>
            <a:r>
              <a:rPr lang="en-US" sz="1400" dirty="0" err="1">
                <a:latin typeface="Arial" panose="020B0604020202020204" pitchFamily="34" charset="0"/>
                <a:cs typeface="Arial" panose="020B0604020202020204" pitchFamily="34" charset="0"/>
              </a:rPr>
              <a:t>labours</a:t>
            </a:r>
            <a:r>
              <a:rPr lang="en-US" sz="1400" dirty="0">
                <a:latin typeface="Arial" panose="020B0604020202020204" pitchFamily="34" charset="0"/>
                <a:cs typeface="Arial" panose="020B0604020202020204" pitchFamily="34" charset="0"/>
              </a:rPr>
              <a:t>, in </a:t>
            </a:r>
            <a:r>
              <a:rPr lang="en-US" sz="1400" dirty="0" err="1">
                <a:latin typeface="Arial" panose="020B0604020202020204" pitchFamily="34" charset="0"/>
                <a:cs typeface="Arial" panose="020B0604020202020204" pitchFamily="34" charset="0"/>
              </a:rPr>
              <a:t>watchings</a:t>
            </a:r>
            <a:r>
              <a:rPr lang="en-US" sz="1400" dirty="0">
                <a:latin typeface="Arial" panose="020B0604020202020204" pitchFamily="34" charset="0"/>
                <a:cs typeface="Arial" panose="020B0604020202020204" pitchFamily="34" charset="0"/>
              </a:rPr>
              <a:t>, in </a:t>
            </a:r>
            <a:r>
              <a:rPr lang="en-US" sz="1400" dirty="0" err="1">
                <a:latin typeface="Arial" panose="020B0604020202020204" pitchFamily="34" charset="0"/>
                <a:cs typeface="Arial" panose="020B0604020202020204" pitchFamily="34" charset="0"/>
              </a:rPr>
              <a:t>fastings</a:t>
            </a:r>
            <a:r>
              <a:rPr lang="en-US" sz="1400" dirty="0">
                <a:latin typeface="Arial" panose="020B0604020202020204" pitchFamily="34" charset="0"/>
                <a:cs typeface="Arial" panose="020B0604020202020204" pitchFamily="34" charset="0"/>
              </a:rPr>
              <a:t>; {in tumults: or, in </a:t>
            </a:r>
            <a:r>
              <a:rPr lang="en-US" sz="1400" dirty="0" err="1">
                <a:latin typeface="Arial" panose="020B0604020202020204" pitchFamily="34" charset="0"/>
                <a:cs typeface="Arial" panose="020B0604020202020204" pitchFamily="34" charset="0"/>
              </a:rPr>
              <a:t>tossings</a:t>
            </a:r>
            <a:r>
              <a:rPr lang="en-US" sz="1400" dirty="0">
                <a:latin typeface="Arial" panose="020B0604020202020204" pitchFamily="34" charset="0"/>
                <a:cs typeface="Arial" panose="020B0604020202020204" pitchFamily="34" charset="0"/>
              </a:rPr>
              <a:t> to and </a:t>
            </a:r>
            <a:r>
              <a:rPr lang="en-US" sz="1400" dirty="0" err="1">
                <a:latin typeface="Arial" panose="020B0604020202020204" pitchFamily="34" charset="0"/>
                <a:cs typeface="Arial" panose="020B0604020202020204" pitchFamily="34" charset="0"/>
              </a:rPr>
              <a:t>fro</a:t>
            </a:r>
            <a:r>
              <a:rPr lang="en-US" sz="1400" dirty="0">
                <a:latin typeface="Arial" panose="020B0604020202020204" pitchFamily="34" charset="0"/>
                <a:cs typeface="Arial" panose="020B0604020202020204" pitchFamily="34" charset="0"/>
              </a:rPr>
              <a:t>} </a:t>
            </a:r>
            <a:r>
              <a:rPr lang="en-US" sz="1400" b="1" dirty="0">
                <a:latin typeface="Arial" panose="020B0604020202020204" pitchFamily="34" charset="0"/>
                <a:cs typeface="Arial" panose="020B0604020202020204" pitchFamily="34" charset="0"/>
              </a:rPr>
              <a:t>6</a:t>
            </a:r>
            <a:r>
              <a:rPr lang="en-US" sz="1400" dirty="0">
                <a:latin typeface="Arial" panose="020B0604020202020204" pitchFamily="34" charset="0"/>
                <a:cs typeface="Arial" panose="020B0604020202020204" pitchFamily="34" charset="0"/>
              </a:rPr>
              <a:t> By pureness, by knowledge, by longsuffering, by kindness, by the Holy Ghost, by love unfeigned, </a:t>
            </a:r>
            <a:r>
              <a:rPr lang="en-US" sz="1400" b="1" dirty="0">
                <a:latin typeface="Arial" panose="020B0604020202020204" pitchFamily="34" charset="0"/>
                <a:cs typeface="Arial" panose="020B0604020202020204" pitchFamily="34" charset="0"/>
              </a:rPr>
              <a:t>7</a:t>
            </a:r>
            <a:r>
              <a:rPr lang="en-US" sz="1400" dirty="0">
                <a:latin typeface="Arial" panose="020B0604020202020204" pitchFamily="34" charset="0"/>
                <a:cs typeface="Arial" panose="020B0604020202020204" pitchFamily="34" charset="0"/>
              </a:rPr>
              <a:t> By the word of truth, by the power of God, by the </a:t>
            </a:r>
            <a:r>
              <a:rPr lang="en-US" sz="1400" dirty="0" err="1">
                <a:latin typeface="Arial" panose="020B0604020202020204" pitchFamily="34" charset="0"/>
                <a:cs typeface="Arial" panose="020B0604020202020204" pitchFamily="34" charset="0"/>
              </a:rPr>
              <a:t>armour</a:t>
            </a:r>
            <a:r>
              <a:rPr lang="en-US" sz="1400" dirty="0">
                <a:latin typeface="Arial" panose="020B0604020202020204" pitchFamily="34" charset="0"/>
                <a:cs typeface="Arial" panose="020B0604020202020204" pitchFamily="34" charset="0"/>
              </a:rPr>
              <a:t> of righteousness on the right hand and on the left, </a:t>
            </a:r>
            <a:r>
              <a:rPr lang="en-US" sz="1400" b="1" dirty="0">
                <a:latin typeface="Arial" panose="020B0604020202020204" pitchFamily="34" charset="0"/>
                <a:cs typeface="Arial" panose="020B0604020202020204" pitchFamily="34" charset="0"/>
              </a:rPr>
              <a:t>8</a:t>
            </a:r>
            <a:r>
              <a:rPr lang="en-US" sz="1400" dirty="0">
                <a:latin typeface="Arial" panose="020B0604020202020204" pitchFamily="34" charset="0"/>
                <a:cs typeface="Arial" panose="020B0604020202020204" pitchFamily="34" charset="0"/>
              </a:rPr>
              <a:t> By </a:t>
            </a:r>
            <a:r>
              <a:rPr lang="en-US" sz="1400" dirty="0" err="1">
                <a:latin typeface="Arial" panose="020B0604020202020204" pitchFamily="34" charset="0"/>
                <a:cs typeface="Arial" panose="020B0604020202020204" pitchFamily="34" charset="0"/>
              </a:rPr>
              <a:t>honour</a:t>
            </a:r>
            <a:r>
              <a:rPr lang="en-US" sz="1400" dirty="0">
                <a:latin typeface="Arial" panose="020B0604020202020204" pitchFamily="34" charset="0"/>
                <a:cs typeface="Arial" panose="020B0604020202020204" pitchFamily="34" charset="0"/>
              </a:rPr>
              <a:t> and </a:t>
            </a:r>
            <a:r>
              <a:rPr lang="en-US" sz="1400" dirty="0" err="1">
                <a:latin typeface="Arial" panose="020B0604020202020204" pitchFamily="34" charset="0"/>
                <a:cs typeface="Arial" panose="020B0604020202020204" pitchFamily="34" charset="0"/>
              </a:rPr>
              <a:t>dishonour</a:t>
            </a:r>
            <a:r>
              <a:rPr lang="en-US" sz="1400" dirty="0">
                <a:latin typeface="Arial" panose="020B0604020202020204" pitchFamily="34" charset="0"/>
                <a:cs typeface="Arial" panose="020B0604020202020204" pitchFamily="34" charset="0"/>
              </a:rPr>
              <a:t>, by evil report and good report: as deceivers, and yet true; </a:t>
            </a:r>
            <a:r>
              <a:rPr lang="en-US" sz="1400" b="1" dirty="0">
                <a:latin typeface="Arial" panose="020B0604020202020204" pitchFamily="34" charset="0"/>
                <a:cs typeface="Arial" panose="020B0604020202020204" pitchFamily="34" charset="0"/>
              </a:rPr>
              <a:t>9 </a:t>
            </a:r>
            <a:r>
              <a:rPr lang="en-US" sz="1400" dirty="0">
                <a:latin typeface="Arial" panose="020B0604020202020204" pitchFamily="34" charset="0"/>
                <a:cs typeface="Arial" panose="020B0604020202020204" pitchFamily="34" charset="0"/>
              </a:rPr>
              <a:t>As unknown, and yet well known; as dying, and, behold, we live; as chastened, and not killed; </a:t>
            </a:r>
            <a:r>
              <a:rPr lang="en-US" sz="1400" b="1" dirty="0">
                <a:latin typeface="Arial" panose="020B0604020202020204" pitchFamily="34" charset="0"/>
                <a:cs typeface="Arial" panose="020B0604020202020204" pitchFamily="34" charset="0"/>
              </a:rPr>
              <a:t>10</a:t>
            </a:r>
            <a:r>
              <a:rPr lang="en-US" sz="1400" dirty="0">
                <a:latin typeface="Arial" panose="020B0604020202020204" pitchFamily="34" charset="0"/>
                <a:cs typeface="Arial" panose="020B0604020202020204" pitchFamily="34" charset="0"/>
              </a:rPr>
              <a:t> As sorrowful, yet </a:t>
            </a:r>
            <a:r>
              <a:rPr lang="en-US" sz="1400" dirty="0" err="1">
                <a:latin typeface="Arial" panose="020B0604020202020204" pitchFamily="34" charset="0"/>
                <a:cs typeface="Arial" panose="020B0604020202020204" pitchFamily="34" charset="0"/>
              </a:rPr>
              <a:t>alway</a:t>
            </a:r>
            <a:r>
              <a:rPr lang="en-US" sz="1400" dirty="0">
                <a:latin typeface="Arial" panose="020B0604020202020204" pitchFamily="34" charset="0"/>
                <a:cs typeface="Arial" panose="020B0604020202020204" pitchFamily="34" charset="0"/>
              </a:rPr>
              <a:t> rejoicing; as poor, yet making many rich; as having nothing, and yet possessing all things. </a:t>
            </a:r>
            <a:r>
              <a:rPr lang="en-US" sz="1400" b="1" dirty="0">
                <a:latin typeface="Arial" panose="020B0604020202020204" pitchFamily="34" charset="0"/>
                <a:cs typeface="Arial" panose="020B0604020202020204" pitchFamily="34" charset="0"/>
              </a:rPr>
              <a:t>11</a:t>
            </a:r>
            <a:r>
              <a:rPr lang="en-US" sz="1400" dirty="0">
                <a:latin typeface="Arial" panose="020B0604020202020204" pitchFamily="34" charset="0"/>
                <a:cs typeface="Arial" panose="020B0604020202020204" pitchFamily="34" charset="0"/>
              </a:rPr>
              <a:t> O ye Corinthians, our mouth is open unto you, our heart is enlarged.(open) </a:t>
            </a:r>
            <a:r>
              <a:rPr lang="en-US" sz="1400" b="1" dirty="0">
                <a:latin typeface="Arial" panose="020B0604020202020204" pitchFamily="34" charset="0"/>
                <a:cs typeface="Arial" panose="020B0604020202020204" pitchFamily="34" charset="0"/>
              </a:rPr>
              <a:t>12 </a:t>
            </a:r>
            <a:r>
              <a:rPr lang="en-US" sz="1400" dirty="0">
                <a:latin typeface="Arial" panose="020B0604020202020204" pitchFamily="34" charset="0"/>
                <a:cs typeface="Arial" panose="020B0604020202020204" pitchFamily="34" charset="0"/>
              </a:rPr>
              <a:t>Ye are not straitened (restrained) in us, but ye are straitened in your own bowels. </a:t>
            </a:r>
            <a:r>
              <a:rPr lang="en-US" sz="1400" b="1" dirty="0">
                <a:latin typeface="Arial" panose="020B0604020202020204" pitchFamily="34" charset="0"/>
                <a:cs typeface="Arial" panose="020B0604020202020204" pitchFamily="34" charset="0"/>
              </a:rPr>
              <a:t>13</a:t>
            </a:r>
            <a:r>
              <a:rPr lang="en-US" sz="1400" dirty="0">
                <a:latin typeface="Arial" panose="020B0604020202020204" pitchFamily="34" charset="0"/>
                <a:cs typeface="Arial" panose="020B0604020202020204" pitchFamily="34" charset="0"/>
              </a:rPr>
              <a:t> Now for a recompence in the same, (I speak as unto my children,) be ye also enlarged (open)-</a:t>
            </a:r>
          </a:p>
          <a:p>
            <a:endParaRPr lang="en-US" sz="1400" dirty="0">
              <a:latin typeface="Arial" panose="020B0604020202020204" pitchFamily="34" charset="0"/>
              <a:cs typeface="Arial" panose="020B0604020202020204" pitchFamily="34" charset="0"/>
            </a:endParaRPr>
          </a:p>
          <a:p>
            <a:r>
              <a:rPr lang="en-US" sz="1400" b="1" dirty="0">
                <a:latin typeface="Arial" panose="020B0604020202020204" pitchFamily="34" charset="0"/>
                <a:cs typeface="Arial" panose="020B0604020202020204" pitchFamily="34" charset="0"/>
              </a:rPr>
              <a:t>Isaiah 49:8 ASV 8 </a:t>
            </a:r>
            <a:r>
              <a:rPr lang="en-US" sz="1400" dirty="0">
                <a:latin typeface="Arial" panose="020B0604020202020204" pitchFamily="34" charset="0"/>
                <a:cs typeface="Arial" panose="020B0604020202020204" pitchFamily="34" charset="0"/>
              </a:rPr>
              <a:t>Thus saith Jehovah, In an acceptable time have I answered thee, and in a day of salvation have I helped thee; and I will preserve thee, and give thee for a covenant of the people, to raise up the land, to make them inherit the desolate heritages</a:t>
            </a:r>
          </a:p>
        </p:txBody>
      </p:sp>
      <p:sp>
        <p:nvSpPr>
          <p:cNvPr id="4" name="Date Placeholder 3"/>
          <p:cNvSpPr>
            <a:spLocks noGrp="1"/>
          </p:cNvSpPr>
          <p:nvPr>
            <p:ph type="dt" idx="1"/>
          </p:nvPr>
        </p:nvSpPr>
        <p:spPr/>
        <p:txBody>
          <a:bodyPr/>
          <a:lstStyle/>
          <a:p>
            <a:r>
              <a:rPr lang="en-US"/>
              <a:t>4/02/2023 AM</a:t>
            </a:r>
            <a:endParaRPr lang="en-US" dirty="0"/>
          </a:p>
        </p:txBody>
      </p:sp>
      <p:sp>
        <p:nvSpPr>
          <p:cNvPr id="5" name="Slide Number Placeholder 4"/>
          <p:cNvSpPr>
            <a:spLocks noGrp="1"/>
          </p:cNvSpPr>
          <p:nvPr>
            <p:ph type="sldNum" sz="quarter" idx="5"/>
          </p:nvPr>
        </p:nvSpPr>
        <p:spPr/>
        <p:txBody>
          <a:bodyPr/>
          <a:lstStyle/>
          <a:p>
            <a:fld id="{CED33291-C0D9-4415-AEC4-F67D377A5ADC}" type="slidenum">
              <a:rPr lang="en-US" smtClean="0"/>
              <a:t>2</a:t>
            </a:fld>
            <a:endParaRPr lang="en-US" dirty="0"/>
          </a:p>
        </p:txBody>
      </p:sp>
    </p:spTree>
    <p:extLst>
      <p:ext uri="{BB962C8B-B14F-4D97-AF65-F5344CB8AC3E}">
        <p14:creationId xmlns:p14="http://schemas.microsoft.com/office/powerpoint/2010/main" val="24823242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0" y="4440238"/>
            <a:ext cx="7315200" cy="5160961"/>
          </a:xfrm>
        </p:spPr>
        <p:txBody>
          <a:bodyPr/>
          <a:lstStyle/>
          <a:p>
            <a:endParaRPr lang="en-US" dirty="0"/>
          </a:p>
        </p:txBody>
      </p:sp>
      <p:sp>
        <p:nvSpPr>
          <p:cNvPr id="4" name="Slide Number Placeholder 3"/>
          <p:cNvSpPr>
            <a:spLocks noGrp="1"/>
          </p:cNvSpPr>
          <p:nvPr>
            <p:ph type="sldNum" sz="quarter" idx="5"/>
          </p:nvPr>
        </p:nvSpPr>
        <p:spPr/>
        <p:txBody>
          <a:bodyPr/>
          <a:lstStyle/>
          <a:p>
            <a:fld id="{CED33291-C0D9-4415-AEC4-F67D377A5ADC}" type="slidenum">
              <a:rPr lang="en-US" smtClean="0"/>
              <a:t>3</a:t>
            </a:fld>
            <a:endParaRPr lang="en-US" dirty="0"/>
          </a:p>
        </p:txBody>
      </p:sp>
      <p:sp>
        <p:nvSpPr>
          <p:cNvPr id="5" name="Date Placeholder 4">
            <a:extLst>
              <a:ext uri="{FF2B5EF4-FFF2-40B4-BE49-F238E27FC236}">
                <a16:creationId xmlns:a16="http://schemas.microsoft.com/office/drawing/2014/main" id="{ADDB9858-25A4-7686-A32F-2EB9D805E54B}"/>
              </a:ext>
            </a:extLst>
          </p:cNvPr>
          <p:cNvSpPr>
            <a:spLocks noGrp="1"/>
          </p:cNvSpPr>
          <p:nvPr>
            <p:ph type="dt" idx="1"/>
          </p:nvPr>
        </p:nvSpPr>
        <p:spPr/>
        <p:txBody>
          <a:bodyPr/>
          <a:lstStyle/>
          <a:p>
            <a:r>
              <a:rPr lang="en-US"/>
              <a:t>4/02/2023 AM</a:t>
            </a:r>
            <a:endParaRPr lang="en-US" dirty="0"/>
          </a:p>
        </p:txBody>
      </p:sp>
    </p:spTree>
    <p:extLst>
      <p:ext uri="{BB962C8B-B14F-4D97-AF65-F5344CB8AC3E}">
        <p14:creationId xmlns:p14="http://schemas.microsoft.com/office/powerpoint/2010/main" val="46661340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7013" y="481013"/>
            <a:ext cx="4321175" cy="3240087"/>
          </a:xfrm>
        </p:spPr>
      </p:sp>
      <p:sp>
        <p:nvSpPr>
          <p:cNvPr id="3" name="Notes Placeholder 2"/>
          <p:cNvSpPr>
            <a:spLocks noGrp="1"/>
          </p:cNvSpPr>
          <p:nvPr>
            <p:ph type="body" idx="1"/>
          </p:nvPr>
        </p:nvSpPr>
        <p:spPr>
          <a:xfrm>
            <a:off x="0" y="3721100"/>
            <a:ext cx="7142205" cy="5892457"/>
          </a:xfrm>
        </p:spPr>
        <p:txBody>
          <a:bodyPr/>
          <a:lstStyle/>
          <a:p>
            <a:r>
              <a:rPr lang="en-US" sz="1400" b="1" dirty="0">
                <a:latin typeface="Arial" panose="020B0604020202020204" pitchFamily="34" charset="0"/>
                <a:cs typeface="Arial" panose="020B0604020202020204" pitchFamily="34" charset="0"/>
              </a:rPr>
              <a:t>2 Peter 3:18 KJV 18</a:t>
            </a:r>
            <a:r>
              <a:rPr lang="en-US" sz="1400" dirty="0">
                <a:latin typeface="Arial" panose="020B0604020202020204" pitchFamily="34" charset="0"/>
                <a:cs typeface="Arial" panose="020B0604020202020204" pitchFamily="34" charset="0"/>
              </a:rPr>
              <a:t> But grow in grace, and in the knowledge of our Lord and </a:t>
            </a:r>
            <a:r>
              <a:rPr lang="en-US" sz="1400" dirty="0" err="1">
                <a:latin typeface="Arial" panose="020B0604020202020204" pitchFamily="34" charset="0"/>
                <a:cs typeface="Arial" panose="020B0604020202020204" pitchFamily="34" charset="0"/>
              </a:rPr>
              <a:t>Saviour</a:t>
            </a:r>
            <a:r>
              <a:rPr lang="en-US" sz="1400" dirty="0">
                <a:latin typeface="Arial" panose="020B0604020202020204" pitchFamily="34" charset="0"/>
                <a:cs typeface="Arial" panose="020B0604020202020204" pitchFamily="34" charset="0"/>
              </a:rPr>
              <a:t> Jesus Christ. To him be glory both now and for ever. Amen.</a:t>
            </a:r>
          </a:p>
          <a:p>
            <a:endParaRPr lang="en-US" sz="1400" dirty="0">
              <a:latin typeface="Arial" panose="020B0604020202020204" pitchFamily="34" charset="0"/>
              <a:cs typeface="Arial" panose="020B0604020202020204" pitchFamily="34" charset="0"/>
            </a:endParaRPr>
          </a:p>
          <a:p>
            <a:r>
              <a:rPr lang="en-US" sz="1400" b="1" dirty="0">
                <a:latin typeface="Arial" panose="020B0604020202020204" pitchFamily="34" charset="0"/>
                <a:cs typeface="Arial" panose="020B0604020202020204" pitchFamily="34" charset="0"/>
              </a:rPr>
              <a:t>Matthew 5:48 KJV 48 Be ye therefore perfect, </a:t>
            </a:r>
            <a:r>
              <a:rPr lang="en-US" sz="1400" dirty="0">
                <a:latin typeface="Arial" panose="020B0604020202020204" pitchFamily="34" charset="0"/>
                <a:cs typeface="Arial" panose="020B0604020202020204" pitchFamily="34" charset="0"/>
              </a:rPr>
              <a:t>even as your Father which is in heaven is perfect.</a:t>
            </a:r>
          </a:p>
          <a:p>
            <a:r>
              <a:rPr lang="en-US" sz="1400" b="1" dirty="0">
                <a:latin typeface="Arial" panose="020B0604020202020204" pitchFamily="34" charset="0"/>
                <a:cs typeface="Arial" panose="020B0604020202020204" pitchFamily="34" charset="0"/>
              </a:rPr>
              <a:t>2 Corinthians 13:11 KJV 11 </a:t>
            </a:r>
            <a:r>
              <a:rPr lang="en-US" sz="1400" dirty="0">
                <a:latin typeface="Arial" panose="020B0604020202020204" pitchFamily="34" charset="0"/>
                <a:cs typeface="Arial" panose="020B0604020202020204" pitchFamily="34" charset="0"/>
              </a:rPr>
              <a:t>Finally, brethren, farewell. </a:t>
            </a:r>
            <a:r>
              <a:rPr lang="en-US" sz="1400" b="1" i="1" dirty="0">
                <a:latin typeface="Arial" panose="020B0604020202020204" pitchFamily="34" charset="0"/>
                <a:cs typeface="Arial" panose="020B0604020202020204" pitchFamily="34" charset="0"/>
              </a:rPr>
              <a:t>Be perfect</a:t>
            </a:r>
            <a:r>
              <a:rPr lang="en-US" sz="1400" dirty="0">
                <a:latin typeface="Arial" panose="020B0604020202020204" pitchFamily="34" charset="0"/>
                <a:cs typeface="Arial" panose="020B0604020202020204" pitchFamily="34" charset="0"/>
              </a:rPr>
              <a:t>, be of good comfort, be of one mind, live in peace; and the God of love and peace shall be with you.</a:t>
            </a:r>
          </a:p>
          <a:p>
            <a:endParaRPr lang="en-US" sz="1400" dirty="0">
              <a:latin typeface="Arial" panose="020B0604020202020204" pitchFamily="34" charset="0"/>
              <a:cs typeface="Arial" panose="020B0604020202020204" pitchFamily="34" charset="0"/>
            </a:endParaRPr>
          </a:p>
          <a:p>
            <a:r>
              <a:rPr lang="en-US" sz="1400" b="1" dirty="0">
                <a:latin typeface="Arial" panose="020B0604020202020204" pitchFamily="34" charset="0"/>
                <a:cs typeface="Arial" panose="020B0604020202020204" pitchFamily="34" charset="0"/>
              </a:rPr>
              <a:t>Ephesians 1:3-4 KJV 3</a:t>
            </a:r>
            <a:r>
              <a:rPr lang="en-US" sz="1400" dirty="0">
                <a:latin typeface="Arial" panose="020B0604020202020204" pitchFamily="34" charset="0"/>
                <a:cs typeface="Arial" panose="020B0604020202020204" pitchFamily="34" charset="0"/>
              </a:rPr>
              <a:t> Blessed be the God and Father of our Lord Jesus Christ</a:t>
            </a:r>
            <a:r>
              <a:rPr lang="en-US" sz="1400" b="1" dirty="0">
                <a:latin typeface="Arial" panose="020B0604020202020204" pitchFamily="34" charset="0"/>
                <a:cs typeface="Arial" panose="020B0604020202020204" pitchFamily="34" charset="0"/>
              </a:rPr>
              <a:t>, who hath blessed us with all spiritual blessings in heavenly places in Christ</a:t>
            </a:r>
            <a:r>
              <a:rPr lang="en-US" sz="1400" dirty="0">
                <a:latin typeface="Arial" panose="020B0604020202020204" pitchFamily="34" charset="0"/>
                <a:cs typeface="Arial" panose="020B0604020202020204" pitchFamily="34" charset="0"/>
              </a:rPr>
              <a:t>: </a:t>
            </a:r>
            <a:r>
              <a:rPr lang="en-US" sz="1400" b="1" dirty="0">
                <a:latin typeface="Arial" panose="020B0604020202020204" pitchFamily="34" charset="0"/>
                <a:cs typeface="Arial" panose="020B0604020202020204" pitchFamily="34" charset="0"/>
              </a:rPr>
              <a:t>4</a:t>
            </a:r>
            <a:r>
              <a:rPr lang="en-US" sz="1400" dirty="0">
                <a:latin typeface="Arial" panose="020B0604020202020204" pitchFamily="34" charset="0"/>
                <a:cs typeface="Arial" panose="020B0604020202020204" pitchFamily="34" charset="0"/>
              </a:rPr>
              <a:t> According as he hath chosen us in him before the foundation of the world, </a:t>
            </a:r>
            <a:r>
              <a:rPr lang="en-US" sz="1400" b="1" dirty="0">
                <a:latin typeface="Arial" panose="020B0604020202020204" pitchFamily="34" charset="0"/>
                <a:cs typeface="Arial" panose="020B0604020202020204" pitchFamily="34" charset="0"/>
              </a:rPr>
              <a:t>that we should be holy and without blame before him in love:</a:t>
            </a:r>
          </a:p>
          <a:p>
            <a:r>
              <a:rPr lang="en-US" sz="1400" b="1" dirty="0">
                <a:latin typeface="Arial" panose="020B0604020202020204" pitchFamily="34" charset="0"/>
                <a:cs typeface="Arial" panose="020B0604020202020204" pitchFamily="34" charset="0"/>
              </a:rPr>
              <a:t>Ephesians 4:13 KJV 13 </a:t>
            </a:r>
            <a:r>
              <a:rPr lang="en-US" sz="1400" b="0" dirty="0">
                <a:latin typeface="Arial" panose="020B0604020202020204" pitchFamily="34" charset="0"/>
                <a:cs typeface="Arial" panose="020B0604020202020204" pitchFamily="34" charset="0"/>
              </a:rPr>
              <a:t>Till we all come in the unity of the faith, and of the knowledge of the Son of God, </a:t>
            </a:r>
            <a:r>
              <a:rPr lang="en-US" sz="1400" b="1" dirty="0">
                <a:latin typeface="Arial" panose="020B0604020202020204" pitchFamily="34" charset="0"/>
                <a:cs typeface="Arial" panose="020B0604020202020204" pitchFamily="34" charset="0"/>
              </a:rPr>
              <a:t>unto a perfect man</a:t>
            </a:r>
            <a:r>
              <a:rPr lang="en-US" sz="1400" b="0" dirty="0">
                <a:latin typeface="Arial" panose="020B0604020202020204" pitchFamily="34" charset="0"/>
                <a:cs typeface="Arial" panose="020B0604020202020204" pitchFamily="34" charset="0"/>
              </a:rPr>
              <a:t>, unto the measure of the stature of the fulness of Christ:</a:t>
            </a:r>
          </a:p>
          <a:p>
            <a:r>
              <a:rPr lang="en-US" sz="1400" b="1" dirty="0">
                <a:latin typeface="Arial" panose="020B0604020202020204" pitchFamily="34" charset="0"/>
                <a:cs typeface="Arial" panose="020B0604020202020204" pitchFamily="34" charset="0"/>
              </a:rPr>
              <a:t>Philippians 4:12 KJV 12  </a:t>
            </a:r>
            <a:r>
              <a:rPr lang="en-US" sz="1400" b="0" dirty="0">
                <a:latin typeface="Arial" panose="020B0604020202020204" pitchFamily="34" charset="0"/>
                <a:cs typeface="Arial" panose="020B0604020202020204" pitchFamily="34" charset="0"/>
              </a:rPr>
              <a:t>I know both how to be abased, and I know how to abound: every where and in all things I am instructed both to be full and to be hungry, both to abound and to suffer need.</a:t>
            </a:r>
            <a:r>
              <a:rPr lang="en-US" sz="1400" b="1" u="sng" dirty="0">
                <a:latin typeface="Arial" panose="020B0604020202020204" pitchFamily="34" charset="0"/>
                <a:cs typeface="Arial" panose="020B0604020202020204" pitchFamily="34" charset="0"/>
              </a:rPr>
              <a:t>13 I can do all things through Christ which </a:t>
            </a:r>
            <a:r>
              <a:rPr lang="en-US" sz="1400" b="1" u="sng" dirty="0" err="1">
                <a:latin typeface="Arial" panose="020B0604020202020204" pitchFamily="34" charset="0"/>
                <a:cs typeface="Arial" panose="020B0604020202020204" pitchFamily="34" charset="0"/>
              </a:rPr>
              <a:t>strengtheneth</a:t>
            </a:r>
            <a:r>
              <a:rPr lang="en-US" sz="1400" b="1" u="sng" dirty="0">
                <a:latin typeface="Arial" panose="020B0604020202020204" pitchFamily="34" charset="0"/>
                <a:cs typeface="Arial" panose="020B0604020202020204" pitchFamily="34" charset="0"/>
              </a:rPr>
              <a:t> me.</a:t>
            </a:r>
          </a:p>
          <a:p>
            <a:endParaRPr lang="en-US" sz="1400" b="1" u="sng" dirty="0">
              <a:latin typeface="Arial" panose="020B0604020202020204" pitchFamily="34" charset="0"/>
              <a:cs typeface="Arial" panose="020B0604020202020204" pitchFamily="34" charset="0"/>
            </a:endParaRPr>
          </a:p>
          <a:p>
            <a:r>
              <a:rPr lang="en-US" sz="1400" b="1" dirty="0">
                <a:latin typeface="Arial" panose="020B0604020202020204" pitchFamily="34" charset="0"/>
                <a:cs typeface="Arial" panose="020B0604020202020204" pitchFamily="34" charset="0"/>
              </a:rPr>
              <a:t>2 Timothy 3:16-17 KJV 16 </a:t>
            </a:r>
            <a:r>
              <a:rPr lang="en-US" sz="1400" b="0" dirty="0">
                <a:latin typeface="Arial" panose="020B0604020202020204" pitchFamily="34" charset="0"/>
                <a:cs typeface="Arial" panose="020B0604020202020204" pitchFamily="34" charset="0"/>
              </a:rPr>
              <a:t>All scripture is given by inspiration of God, and is profitable for doctrine, for reproof, for correction, for instruction in righteousness: </a:t>
            </a:r>
            <a:r>
              <a:rPr lang="en-US" sz="1400" b="1" dirty="0">
                <a:latin typeface="Arial" panose="020B0604020202020204" pitchFamily="34" charset="0"/>
                <a:cs typeface="Arial" panose="020B0604020202020204" pitchFamily="34" charset="0"/>
              </a:rPr>
              <a:t>17 That the man of God may be perfect, </a:t>
            </a:r>
            <a:r>
              <a:rPr lang="en-US" sz="1400" b="1" dirty="0" err="1">
                <a:latin typeface="Arial" panose="020B0604020202020204" pitchFamily="34" charset="0"/>
                <a:cs typeface="Arial" panose="020B0604020202020204" pitchFamily="34" charset="0"/>
              </a:rPr>
              <a:t>throughly</a:t>
            </a:r>
            <a:r>
              <a:rPr lang="en-US" sz="1400" b="1" dirty="0">
                <a:latin typeface="Arial" panose="020B0604020202020204" pitchFamily="34" charset="0"/>
                <a:cs typeface="Arial" panose="020B0604020202020204" pitchFamily="34" charset="0"/>
              </a:rPr>
              <a:t> furnished unto all good works.</a:t>
            </a:r>
          </a:p>
          <a:p>
            <a:endParaRPr lang="en-US" sz="1400" b="1" dirty="0">
              <a:latin typeface="Arial" panose="020B0604020202020204" pitchFamily="34" charset="0"/>
              <a:cs typeface="Arial" panose="020B0604020202020204" pitchFamily="34" charset="0"/>
            </a:endParaRPr>
          </a:p>
          <a:p>
            <a:r>
              <a:rPr lang="en-US" sz="1400" b="1" dirty="0">
                <a:latin typeface="Arial" panose="020B0604020202020204" pitchFamily="34" charset="0"/>
                <a:cs typeface="Arial" panose="020B0604020202020204" pitchFamily="34" charset="0"/>
              </a:rPr>
              <a:t>James 1:4 KJV 4 But let patience have her perfect work, that ye may be perfect and entire, wanting nothing.</a:t>
            </a:r>
          </a:p>
          <a:p>
            <a:endParaRPr lang="en-US" sz="1400" b="0" dirty="0">
              <a:latin typeface="Arial" panose="020B0604020202020204" pitchFamily="34" charset="0"/>
              <a:cs typeface="Arial" panose="020B0604020202020204" pitchFamily="34" charset="0"/>
            </a:endParaRPr>
          </a:p>
        </p:txBody>
      </p:sp>
      <p:sp>
        <p:nvSpPr>
          <p:cNvPr id="4" name="Date Placeholder 3"/>
          <p:cNvSpPr>
            <a:spLocks noGrp="1"/>
          </p:cNvSpPr>
          <p:nvPr>
            <p:ph type="dt" idx="1"/>
          </p:nvPr>
        </p:nvSpPr>
        <p:spPr/>
        <p:txBody>
          <a:bodyPr/>
          <a:lstStyle/>
          <a:p>
            <a:r>
              <a:rPr lang="en-US"/>
              <a:t>4/02/2023 AM</a:t>
            </a:r>
            <a:endParaRPr lang="en-US" dirty="0"/>
          </a:p>
        </p:txBody>
      </p:sp>
      <p:sp>
        <p:nvSpPr>
          <p:cNvPr id="5" name="Slide Number Placeholder 4"/>
          <p:cNvSpPr>
            <a:spLocks noGrp="1"/>
          </p:cNvSpPr>
          <p:nvPr>
            <p:ph type="sldNum" sz="quarter" idx="5"/>
          </p:nvPr>
        </p:nvSpPr>
        <p:spPr/>
        <p:txBody>
          <a:bodyPr/>
          <a:lstStyle/>
          <a:p>
            <a:fld id="{CED33291-C0D9-4415-AEC4-F67D377A5ADC}" type="slidenum">
              <a:rPr lang="en-US" smtClean="0"/>
              <a:t>4</a:t>
            </a:fld>
            <a:endParaRPr lang="en-US" dirty="0"/>
          </a:p>
        </p:txBody>
      </p:sp>
    </p:spTree>
    <p:extLst>
      <p:ext uri="{BB962C8B-B14F-4D97-AF65-F5344CB8AC3E}">
        <p14:creationId xmlns:p14="http://schemas.microsoft.com/office/powerpoint/2010/main" val="23279437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0" y="4440238"/>
            <a:ext cx="7315200" cy="5160961"/>
          </a:xfrm>
        </p:spPr>
        <p:txBody>
          <a:bodyPr/>
          <a:lstStyle/>
          <a:p>
            <a:r>
              <a:rPr lang="en-US" sz="1400" b="1" i="0" u="none" strike="noStrike" baseline="0" dirty="0">
                <a:latin typeface="Arial" panose="020B0604020202020204" pitchFamily="34" charset="0"/>
                <a:cs typeface="Arial" panose="020B0604020202020204" pitchFamily="34" charset="0"/>
              </a:rPr>
              <a:t>1 Peter 4:1-6 KJV 1 </a:t>
            </a:r>
            <a:r>
              <a:rPr lang="en-US" sz="1400" b="0" i="0" u="none" strike="noStrike" baseline="0" dirty="0">
                <a:latin typeface="Arial" panose="020B0604020202020204" pitchFamily="34" charset="0"/>
                <a:cs typeface="Arial" panose="020B0604020202020204" pitchFamily="34" charset="0"/>
              </a:rPr>
              <a:t>Forasmuch then as Christ hath suffered for us in the flesh, arm yourselves likewise with the same mind: for he that hath suffered in the flesh hath ceased from sin;</a:t>
            </a:r>
            <a:r>
              <a:rPr lang="en-US" sz="1400" b="1" i="0" u="none" strike="noStrike" baseline="0" dirty="0">
                <a:latin typeface="Arial" panose="020B0604020202020204" pitchFamily="34" charset="0"/>
                <a:cs typeface="Arial" panose="020B0604020202020204" pitchFamily="34" charset="0"/>
              </a:rPr>
              <a:t> 2 </a:t>
            </a:r>
            <a:r>
              <a:rPr lang="en-US" sz="1400" b="0" i="0" u="none" strike="noStrike" baseline="0" dirty="0">
                <a:latin typeface="Arial" panose="020B0604020202020204" pitchFamily="34" charset="0"/>
                <a:cs typeface="Arial" panose="020B0604020202020204" pitchFamily="34" charset="0"/>
              </a:rPr>
              <a:t>That he no longer should live the rest of his time in the flesh to the lusts of men, but to the will of God. </a:t>
            </a:r>
            <a:r>
              <a:rPr lang="en-US" sz="1400" b="1" i="0" u="none" strike="noStrike" baseline="0" dirty="0">
                <a:latin typeface="Arial" panose="020B0604020202020204" pitchFamily="34" charset="0"/>
                <a:cs typeface="Arial" panose="020B0604020202020204" pitchFamily="34" charset="0"/>
              </a:rPr>
              <a:t>3</a:t>
            </a:r>
            <a:r>
              <a:rPr lang="en-US" sz="1400" b="0" i="0" u="none" strike="noStrike" baseline="0" dirty="0">
                <a:latin typeface="Arial" panose="020B0604020202020204" pitchFamily="34" charset="0"/>
                <a:cs typeface="Arial" panose="020B0604020202020204" pitchFamily="34" charset="0"/>
              </a:rPr>
              <a:t> For the time past of our life may suffice us to have wrought the will of the Gentiles, when we walked in lasciviousness, lusts, excess of wine, </a:t>
            </a:r>
            <a:r>
              <a:rPr lang="en-US" sz="1400" b="0" i="0" u="none" strike="noStrike" baseline="0" dirty="0" err="1">
                <a:latin typeface="Arial" panose="020B0604020202020204" pitchFamily="34" charset="0"/>
                <a:cs typeface="Arial" panose="020B0604020202020204" pitchFamily="34" charset="0"/>
              </a:rPr>
              <a:t>revellings</a:t>
            </a:r>
            <a:r>
              <a:rPr lang="en-US" sz="1400" b="0" i="0" u="none" strike="noStrike" baseline="0" dirty="0">
                <a:latin typeface="Arial" panose="020B0604020202020204" pitchFamily="34" charset="0"/>
                <a:cs typeface="Arial" panose="020B0604020202020204" pitchFamily="34" charset="0"/>
              </a:rPr>
              <a:t>, </a:t>
            </a:r>
            <a:r>
              <a:rPr lang="en-US" sz="1400" b="0" i="0" u="none" strike="noStrike" baseline="0" dirty="0" err="1">
                <a:latin typeface="Arial" panose="020B0604020202020204" pitchFamily="34" charset="0"/>
                <a:cs typeface="Arial" panose="020B0604020202020204" pitchFamily="34" charset="0"/>
              </a:rPr>
              <a:t>banquetings</a:t>
            </a:r>
            <a:r>
              <a:rPr lang="en-US" sz="1400" b="0" i="0" u="none" strike="noStrike" baseline="0" dirty="0">
                <a:latin typeface="Arial" panose="020B0604020202020204" pitchFamily="34" charset="0"/>
                <a:cs typeface="Arial" panose="020B0604020202020204" pitchFamily="34" charset="0"/>
              </a:rPr>
              <a:t>, and abominable idolatries: </a:t>
            </a:r>
            <a:r>
              <a:rPr lang="en-US" sz="1400" b="1" i="0" u="none" strike="noStrike" baseline="0" dirty="0">
                <a:latin typeface="Arial" panose="020B0604020202020204" pitchFamily="34" charset="0"/>
                <a:cs typeface="Arial" panose="020B0604020202020204" pitchFamily="34" charset="0"/>
              </a:rPr>
              <a:t>4 </a:t>
            </a:r>
            <a:r>
              <a:rPr lang="en-US" sz="1400" b="0" i="0" u="none" strike="noStrike" baseline="0" dirty="0">
                <a:latin typeface="Arial" panose="020B0604020202020204" pitchFamily="34" charset="0"/>
                <a:cs typeface="Arial" panose="020B0604020202020204" pitchFamily="34" charset="0"/>
              </a:rPr>
              <a:t>Wherein they think it strange that ye run not with them to the same excess of riot, speaking evil of you:</a:t>
            </a:r>
            <a:r>
              <a:rPr lang="en-US" sz="1400" b="1" i="0" u="none" strike="noStrike" baseline="0" dirty="0">
                <a:latin typeface="Arial" panose="020B0604020202020204" pitchFamily="34" charset="0"/>
                <a:cs typeface="Arial" panose="020B0604020202020204" pitchFamily="34" charset="0"/>
              </a:rPr>
              <a:t> 5 </a:t>
            </a:r>
            <a:r>
              <a:rPr lang="en-US" sz="1400" b="0" i="0" u="none" strike="noStrike" baseline="0" dirty="0">
                <a:latin typeface="Arial" panose="020B0604020202020204" pitchFamily="34" charset="0"/>
                <a:cs typeface="Arial" panose="020B0604020202020204" pitchFamily="34" charset="0"/>
              </a:rPr>
              <a:t>Who shall give account to him that is ready to judge the quick and the dead</a:t>
            </a:r>
            <a:r>
              <a:rPr lang="en-US" sz="1400" b="1" i="0" u="none" strike="noStrike" baseline="0" dirty="0">
                <a:latin typeface="Arial" panose="020B0604020202020204" pitchFamily="34" charset="0"/>
                <a:cs typeface="Arial" panose="020B0604020202020204" pitchFamily="34" charset="0"/>
              </a:rPr>
              <a:t>. 6 </a:t>
            </a:r>
            <a:r>
              <a:rPr lang="en-US" sz="1400" b="0" i="0" u="none" strike="noStrike" baseline="0" dirty="0">
                <a:latin typeface="Arial" panose="020B0604020202020204" pitchFamily="34" charset="0"/>
                <a:cs typeface="Arial" panose="020B0604020202020204" pitchFamily="34" charset="0"/>
              </a:rPr>
              <a:t>For </a:t>
            </a:r>
            <a:r>
              <a:rPr lang="en-US" sz="1400" b="0" i="0" u="none" strike="noStrike" baseline="0" dirty="0" err="1">
                <a:latin typeface="Arial" panose="020B0604020202020204" pitchFamily="34" charset="0"/>
                <a:cs typeface="Arial" panose="020B0604020202020204" pitchFamily="34" charset="0"/>
              </a:rPr>
              <a:t>for</a:t>
            </a:r>
            <a:r>
              <a:rPr lang="en-US" sz="1400" b="0" i="0" u="none" strike="noStrike" baseline="0" dirty="0">
                <a:latin typeface="Arial" panose="020B0604020202020204" pitchFamily="34" charset="0"/>
                <a:cs typeface="Arial" panose="020B0604020202020204" pitchFamily="34" charset="0"/>
              </a:rPr>
              <a:t> this cause was the gospel preached also to them that are dead, that they might be judged according to men in the flesh, but live according to God in the spirit.</a:t>
            </a:r>
          </a:p>
          <a:p>
            <a:pPr algn="l"/>
            <a:endParaRPr lang="en-US" sz="1400" b="1" i="0" u="none" strike="noStrike" baseline="0" dirty="0">
              <a:latin typeface="Arial" panose="020B0604020202020204" pitchFamily="34" charset="0"/>
              <a:cs typeface="Arial" panose="020B0604020202020204" pitchFamily="34" charset="0"/>
            </a:endParaRPr>
          </a:p>
          <a:p>
            <a:pPr algn="l"/>
            <a:r>
              <a:rPr lang="en-US" sz="1400" b="1" i="0" u="none" strike="noStrike" baseline="0" dirty="0">
                <a:latin typeface="Arial" panose="020B0604020202020204" pitchFamily="34" charset="0"/>
                <a:cs typeface="Arial" panose="020B0604020202020204" pitchFamily="34" charset="0"/>
              </a:rPr>
              <a:t>1 Peter 4:12-17 KJV 12 </a:t>
            </a:r>
            <a:r>
              <a:rPr lang="en-US" sz="1400" b="0" i="0" u="none" strike="noStrike" baseline="0" dirty="0">
                <a:latin typeface="Arial" panose="020B0604020202020204" pitchFamily="34" charset="0"/>
                <a:cs typeface="Arial" panose="020B0604020202020204" pitchFamily="34" charset="0"/>
              </a:rPr>
              <a:t>Beloved, think it not strange concerning the fiery trial which is to try you, as though some strange thing happened unto you: </a:t>
            </a:r>
            <a:r>
              <a:rPr lang="en-US" sz="1400" b="1" i="0" u="none" strike="noStrike" baseline="0" dirty="0">
                <a:latin typeface="Arial" panose="020B0604020202020204" pitchFamily="34" charset="0"/>
                <a:cs typeface="Arial" panose="020B0604020202020204" pitchFamily="34" charset="0"/>
              </a:rPr>
              <a:t>13</a:t>
            </a:r>
            <a:r>
              <a:rPr lang="en-US" sz="1400" b="0" i="0" u="none" strike="noStrike" baseline="0" dirty="0">
                <a:latin typeface="Arial" panose="020B0604020202020204" pitchFamily="34" charset="0"/>
                <a:cs typeface="Arial" panose="020B0604020202020204" pitchFamily="34" charset="0"/>
              </a:rPr>
              <a:t> But rejoice, inasmuch as ye are partakers of Christ's sufferings; that, when his glory shall be revealed, ye may be glad also with exceeding joy. </a:t>
            </a:r>
            <a:r>
              <a:rPr lang="en-US" sz="1400" b="1" i="0" u="none" strike="noStrike" baseline="0" dirty="0">
                <a:latin typeface="Arial" panose="020B0604020202020204" pitchFamily="34" charset="0"/>
                <a:cs typeface="Arial" panose="020B0604020202020204" pitchFamily="34" charset="0"/>
              </a:rPr>
              <a:t>14</a:t>
            </a:r>
            <a:r>
              <a:rPr lang="en-US" sz="1400" b="0" i="0" u="none" strike="noStrike" baseline="0" dirty="0">
                <a:latin typeface="Arial" panose="020B0604020202020204" pitchFamily="34" charset="0"/>
                <a:cs typeface="Arial" panose="020B0604020202020204" pitchFamily="34" charset="0"/>
              </a:rPr>
              <a:t> If ye be reproached for the name of Christ, happy are ye; for the spirit of glory and of God </a:t>
            </a:r>
            <a:r>
              <a:rPr lang="en-US" sz="1400" b="0" i="0" u="none" strike="noStrike" baseline="0" dirty="0" err="1">
                <a:latin typeface="Arial" panose="020B0604020202020204" pitchFamily="34" charset="0"/>
                <a:cs typeface="Arial" panose="020B0604020202020204" pitchFamily="34" charset="0"/>
              </a:rPr>
              <a:t>resteth</a:t>
            </a:r>
            <a:r>
              <a:rPr lang="en-US" sz="1400" b="0" i="0" u="none" strike="noStrike" baseline="0" dirty="0">
                <a:latin typeface="Arial" panose="020B0604020202020204" pitchFamily="34" charset="0"/>
                <a:cs typeface="Arial" panose="020B0604020202020204" pitchFamily="34" charset="0"/>
              </a:rPr>
              <a:t> upon you: on their part he is evil spoken of, but on your part he is glorified. </a:t>
            </a:r>
            <a:r>
              <a:rPr lang="en-US" sz="1400" b="1" i="0" u="none" strike="noStrike" baseline="0" dirty="0">
                <a:latin typeface="Arial" panose="020B0604020202020204" pitchFamily="34" charset="0"/>
                <a:cs typeface="Arial" panose="020B0604020202020204" pitchFamily="34" charset="0"/>
              </a:rPr>
              <a:t>15</a:t>
            </a:r>
            <a:r>
              <a:rPr lang="en-US" sz="1400" b="0" i="0" u="none" strike="noStrike" baseline="0" dirty="0">
                <a:latin typeface="Arial" panose="020B0604020202020204" pitchFamily="34" charset="0"/>
                <a:cs typeface="Arial" panose="020B0604020202020204" pitchFamily="34" charset="0"/>
              </a:rPr>
              <a:t> But let none of you suffer as a murderer, or as a thief, or as an evildoer, or as a busybody in other men's matters. </a:t>
            </a:r>
            <a:r>
              <a:rPr lang="en-US" sz="1400" b="1" i="0" u="none" strike="noStrike" baseline="0" dirty="0">
                <a:latin typeface="Arial" panose="020B0604020202020204" pitchFamily="34" charset="0"/>
                <a:cs typeface="Arial" panose="020B0604020202020204" pitchFamily="34" charset="0"/>
              </a:rPr>
              <a:t>16</a:t>
            </a:r>
            <a:r>
              <a:rPr lang="en-US" sz="1400" b="0" i="0" u="none" strike="noStrike" baseline="0" dirty="0">
                <a:latin typeface="Arial" panose="020B0604020202020204" pitchFamily="34" charset="0"/>
                <a:cs typeface="Arial" panose="020B0604020202020204" pitchFamily="34" charset="0"/>
              </a:rPr>
              <a:t> Yet if any man suffer as a Christian, let him not be ashamed; but let him glorify God on this behalf. </a:t>
            </a:r>
            <a:r>
              <a:rPr lang="en-US" sz="1400" b="1" i="0" u="none" strike="noStrike" baseline="0" dirty="0">
                <a:latin typeface="Arial" panose="020B0604020202020204" pitchFamily="34" charset="0"/>
                <a:cs typeface="Arial" panose="020B0604020202020204" pitchFamily="34" charset="0"/>
              </a:rPr>
              <a:t>17</a:t>
            </a:r>
            <a:r>
              <a:rPr lang="en-US" sz="1400" b="0" i="0" u="none" strike="noStrike" baseline="0" dirty="0">
                <a:latin typeface="Arial" panose="020B0604020202020204" pitchFamily="34" charset="0"/>
                <a:cs typeface="Arial" panose="020B0604020202020204" pitchFamily="34" charset="0"/>
              </a:rPr>
              <a:t> For the time is come that judgment must begin at the house of God: and if it first begin at us, what shall the end be of them that obey not the gospel of God?</a:t>
            </a:r>
          </a:p>
          <a:p>
            <a:pPr algn="l"/>
            <a:endParaRPr lang="en-US" sz="1400" b="0" i="0" u="none" strike="noStrike" baseline="0" dirty="0">
              <a:latin typeface="Arial" panose="020B0604020202020204" pitchFamily="34" charset="0"/>
              <a:cs typeface="Arial" panose="020B0604020202020204" pitchFamily="34" charset="0"/>
            </a:endParaRPr>
          </a:p>
          <a:p>
            <a:pPr algn="l"/>
            <a:r>
              <a:rPr lang="en-US" sz="1400" b="1" i="0" u="none" strike="noStrike" baseline="0" dirty="0">
                <a:latin typeface="Arial" panose="020B0604020202020204" pitchFamily="34" charset="0"/>
                <a:cs typeface="Arial" panose="020B0604020202020204" pitchFamily="34" charset="0"/>
              </a:rPr>
              <a:t>1 Peter 4:18 KJV 18 </a:t>
            </a:r>
            <a:r>
              <a:rPr lang="en-US" sz="1400" b="0" i="0" u="none" strike="noStrike" baseline="0" dirty="0">
                <a:latin typeface="Arial" panose="020B0604020202020204" pitchFamily="34" charset="0"/>
                <a:cs typeface="Arial" panose="020B0604020202020204" pitchFamily="34" charset="0"/>
              </a:rPr>
              <a:t>And if the righteous scarcely be saved, where shall the ungodly and the sinner appear?</a:t>
            </a:r>
          </a:p>
          <a:p>
            <a:pPr algn="l"/>
            <a:r>
              <a:rPr lang="en-US" sz="1400" b="1" i="0" u="none" strike="noStrike" baseline="0" dirty="0">
                <a:latin typeface="Arial" panose="020B0604020202020204" pitchFamily="34" charset="0"/>
                <a:cs typeface="Arial" panose="020B0604020202020204" pitchFamily="34" charset="0"/>
              </a:rPr>
              <a:t>Matthew 7:13-14 KJV 13 </a:t>
            </a:r>
            <a:r>
              <a:rPr lang="en-US" sz="1400" b="0" i="0" u="none" strike="noStrike" baseline="0" dirty="0">
                <a:latin typeface="Arial" panose="020B0604020202020204" pitchFamily="34" charset="0"/>
                <a:cs typeface="Arial" panose="020B0604020202020204" pitchFamily="34" charset="0"/>
              </a:rPr>
              <a:t>Enter ye in at the strait gate: for wide is the gate, and broad is the way, that leadeth to destruction, and many there be which go in thereat: {strait: or, narrow}</a:t>
            </a:r>
            <a:r>
              <a:rPr lang="en-US" sz="1400" b="1" i="0" u="none" strike="noStrike" baseline="0" dirty="0">
                <a:latin typeface="Arial" panose="020B0604020202020204" pitchFamily="34" charset="0"/>
                <a:cs typeface="Arial" panose="020B0604020202020204" pitchFamily="34" charset="0"/>
              </a:rPr>
              <a:t> 14 </a:t>
            </a:r>
            <a:r>
              <a:rPr lang="en-US" sz="1400" b="0" i="0" u="none" strike="noStrike" baseline="0" dirty="0">
                <a:latin typeface="Arial" panose="020B0604020202020204" pitchFamily="34" charset="0"/>
                <a:cs typeface="Arial" panose="020B0604020202020204" pitchFamily="34" charset="0"/>
              </a:rPr>
              <a:t>Because strait is the gate, and narrow is the way, which leadeth unto life, and few there be that find it.</a:t>
            </a:r>
          </a:p>
          <a:p>
            <a:pPr algn="l"/>
            <a:endParaRPr lang="en-US" sz="1400" b="0" i="0" u="none" strike="noStrike" baseline="0" dirty="0">
              <a:latin typeface="Arial" panose="020B0604020202020204" pitchFamily="34" charset="0"/>
              <a:cs typeface="Arial" panose="020B0604020202020204" pitchFamily="34" charset="0"/>
            </a:endParaRPr>
          </a:p>
          <a:p>
            <a:pPr algn="l"/>
            <a:r>
              <a:rPr lang="en-US" sz="1400" b="1" i="0" u="none" strike="noStrike" baseline="0" dirty="0">
                <a:latin typeface="Arial" panose="020B0604020202020204" pitchFamily="34" charset="0"/>
                <a:cs typeface="Arial" panose="020B0604020202020204" pitchFamily="34" charset="0"/>
              </a:rPr>
              <a:t>1 Peter 4:19 KJV 19 </a:t>
            </a:r>
            <a:r>
              <a:rPr lang="en-US" sz="1400" b="0" i="0" u="none" strike="noStrike" baseline="0" dirty="0">
                <a:latin typeface="Arial" panose="020B0604020202020204" pitchFamily="34" charset="0"/>
                <a:cs typeface="Arial" panose="020B0604020202020204" pitchFamily="34" charset="0"/>
              </a:rPr>
              <a:t>Wherefore let them that suffer according to the will of God commit the keeping of their souls to him in well doing, as unto a faithful Creator.</a:t>
            </a:r>
          </a:p>
          <a:p>
            <a:pPr algn="l"/>
            <a:endParaRPr lang="en-US" sz="1400" b="0" i="0" u="none" strike="noStrike" baseline="0" dirty="0">
              <a:latin typeface="Arial" panose="020B0604020202020204" pitchFamily="34" charset="0"/>
              <a:cs typeface="Arial" panose="020B0604020202020204" pitchFamily="34" charset="0"/>
            </a:endParaRPr>
          </a:p>
          <a:p>
            <a:pPr algn="l"/>
            <a:endParaRPr lang="en-US" sz="1400" b="0" i="0" u="none" strike="noStrike" baseline="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CED33291-C0D9-4415-AEC4-F67D377A5ADC}" type="slidenum">
              <a:rPr lang="en-US" smtClean="0"/>
              <a:t>5</a:t>
            </a:fld>
            <a:endParaRPr lang="en-US" dirty="0"/>
          </a:p>
        </p:txBody>
      </p:sp>
      <p:sp>
        <p:nvSpPr>
          <p:cNvPr id="5" name="Date Placeholder 4">
            <a:extLst>
              <a:ext uri="{FF2B5EF4-FFF2-40B4-BE49-F238E27FC236}">
                <a16:creationId xmlns:a16="http://schemas.microsoft.com/office/drawing/2014/main" id="{D30E72D7-B153-4BFA-664C-5C47026B3F03}"/>
              </a:ext>
            </a:extLst>
          </p:cNvPr>
          <p:cNvSpPr>
            <a:spLocks noGrp="1"/>
          </p:cNvSpPr>
          <p:nvPr>
            <p:ph type="dt" idx="1"/>
          </p:nvPr>
        </p:nvSpPr>
        <p:spPr/>
        <p:txBody>
          <a:bodyPr/>
          <a:lstStyle/>
          <a:p>
            <a:r>
              <a:rPr lang="en-US"/>
              <a:t>4/02/2023 AM</a:t>
            </a:r>
            <a:endParaRPr lang="en-US" dirty="0"/>
          </a:p>
        </p:txBody>
      </p:sp>
    </p:spTree>
    <p:extLst>
      <p:ext uri="{BB962C8B-B14F-4D97-AF65-F5344CB8AC3E}">
        <p14:creationId xmlns:p14="http://schemas.microsoft.com/office/powerpoint/2010/main" val="119189933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5425" y="469900"/>
            <a:ext cx="4321175" cy="3240088"/>
          </a:xfrm>
        </p:spPr>
      </p:sp>
      <p:sp>
        <p:nvSpPr>
          <p:cNvPr id="3" name="Notes Placeholder 2"/>
          <p:cNvSpPr>
            <a:spLocks noGrp="1"/>
          </p:cNvSpPr>
          <p:nvPr>
            <p:ph type="body" idx="1"/>
          </p:nvPr>
        </p:nvSpPr>
        <p:spPr>
          <a:xfrm>
            <a:off x="-1" y="3818238"/>
            <a:ext cx="7313507" cy="5782961"/>
          </a:xfrm>
        </p:spPr>
        <p:txBody>
          <a:bodyPr/>
          <a:lstStyle/>
          <a:p>
            <a:r>
              <a:rPr lang="en-US" sz="1400" b="1" dirty="0">
                <a:latin typeface="Arial" panose="020B0604020202020204" pitchFamily="34" charset="0"/>
                <a:cs typeface="Arial" panose="020B0604020202020204" pitchFamily="34" charset="0"/>
              </a:rPr>
              <a:t>Romans 1:16-17 KJV 16 </a:t>
            </a:r>
            <a:r>
              <a:rPr lang="en-US" sz="1400" b="0" dirty="0">
                <a:latin typeface="Arial" panose="020B0604020202020204" pitchFamily="34" charset="0"/>
                <a:cs typeface="Arial" panose="020B0604020202020204" pitchFamily="34" charset="0"/>
              </a:rPr>
              <a:t>For I am not ashamed of the gospel of Christ: for </a:t>
            </a:r>
            <a:r>
              <a:rPr lang="en-US" sz="1400" b="1" dirty="0">
                <a:latin typeface="Arial" panose="020B0604020202020204" pitchFamily="34" charset="0"/>
                <a:cs typeface="Arial" panose="020B0604020202020204" pitchFamily="34" charset="0"/>
              </a:rPr>
              <a:t>it is the power of God unto salvation to every one that believeth; to the Jew first, and also to the Greek. 17 </a:t>
            </a:r>
            <a:r>
              <a:rPr lang="en-US" sz="1400" b="0" dirty="0">
                <a:latin typeface="Arial" panose="020B0604020202020204" pitchFamily="34" charset="0"/>
                <a:cs typeface="Arial" panose="020B0604020202020204" pitchFamily="34" charset="0"/>
              </a:rPr>
              <a:t>For therein is the righteousness of God revealed from faith to faith: as it is written, The just shall live by faith.</a:t>
            </a:r>
          </a:p>
          <a:p>
            <a:endParaRPr lang="en-US" sz="1400" b="1" dirty="0">
              <a:latin typeface="Arial" panose="020B0604020202020204" pitchFamily="34" charset="0"/>
              <a:cs typeface="Arial" panose="020B0604020202020204" pitchFamily="34" charset="0"/>
            </a:endParaRPr>
          </a:p>
          <a:p>
            <a:r>
              <a:rPr lang="en-US" sz="1400" b="1" dirty="0">
                <a:latin typeface="Arial" panose="020B0604020202020204" pitchFamily="34" charset="0"/>
                <a:cs typeface="Arial" panose="020B0604020202020204" pitchFamily="34" charset="0"/>
              </a:rPr>
              <a:t>Genesis 18:14 KJV 14 </a:t>
            </a:r>
            <a:r>
              <a:rPr lang="en-US" sz="1400" b="1" u="sng" dirty="0">
                <a:latin typeface="Arial" panose="020B0604020202020204" pitchFamily="34" charset="0"/>
                <a:cs typeface="Arial" panose="020B0604020202020204" pitchFamily="34" charset="0"/>
              </a:rPr>
              <a:t>Is any thing too hard for the LORD? </a:t>
            </a:r>
            <a:r>
              <a:rPr lang="en-US" sz="1400" b="0" dirty="0">
                <a:latin typeface="Arial" panose="020B0604020202020204" pitchFamily="34" charset="0"/>
                <a:cs typeface="Arial" panose="020B0604020202020204" pitchFamily="34" charset="0"/>
              </a:rPr>
              <a:t>At the time appointed I will return unto thee, according to the time of life, </a:t>
            </a:r>
            <a:r>
              <a:rPr lang="en-US" sz="1400" b="1" dirty="0">
                <a:latin typeface="Arial" panose="020B0604020202020204" pitchFamily="34" charset="0"/>
                <a:cs typeface="Arial" panose="020B0604020202020204" pitchFamily="34" charset="0"/>
              </a:rPr>
              <a:t>and Sarah shall have a son.</a:t>
            </a:r>
          </a:p>
          <a:p>
            <a:r>
              <a:rPr lang="en-US" sz="1400" b="1" dirty="0">
                <a:latin typeface="Arial" panose="020B0604020202020204" pitchFamily="34" charset="0"/>
                <a:cs typeface="Arial" panose="020B0604020202020204" pitchFamily="34" charset="0"/>
              </a:rPr>
              <a:t>Jeremiah 32:27 KJV </a:t>
            </a:r>
            <a:r>
              <a:rPr lang="en-US" sz="1400" b="0" dirty="0">
                <a:latin typeface="Arial" panose="020B0604020202020204" pitchFamily="34" charset="0"/>
                <a:cs typeface="Arial" panose="020B0604020202020204" pitchFamily="34" charset="0"/>
              </a:rPr>
              <a:t>27 Behold, I am the LORD, the God of all flesh: </a:t>
            </a:r>
            <a:r>
              <a:rPr lang="en-US" sz="1400" b="1" u="sng" dirty="0">
                <a:latin typeface="Arial" panose="020B0604020202020204" pitchFamily="34" charset="0"/>
                <a:cs typeface="Arial" panose="020B0604020202020204" pitchFamily="34" charset="0"/>
              </a:rPr>
              <a:t>is there any thing too hard for me</a:t>
            </a:r>
            <a:r>
              <a:rPr lang="en-US" sz="1400" b="1" dirty="0">
                <a:latin typeface="Arial" panose="020B0604020202020204" pitchFamily="34" charset="0"/>
                <a:cs typeface="Arial" panose="020B0604020202020204" pitchFamily="34" charset="0"/>
              </a:rPr>
              <a:t>?</a:t>
            </a:r>
          </a:p>
          <a:p>
            <a:endParaRPr lang="en-US" sz="1400" b="1" dirty="0">
              <a:latin typeface="Arial" panose="020B0604020202020204" pitchFamily="34" charset="0"/>
              <a:cs typeface="Arial" panose="020B0604020202020204" pitchFamily="34" charset="0"/>
            </a:endParaRPr>
          </a:p>
          <a:p>
            <a:r>
              <a:rPr lang="en-US" sz="1400" b="1" dirty="0">
                <a:latin typeface="Arial" panose="020B0604020202020204" pitchFamily="34" charset="0"/>
                <a:cs typeface="Arial" panose="020B0604020202020204" pitchFamily="34" charset="0"/>
              </a:rPr>
              <a:t>David committed adultery - 2 Sam 11-12</a:t>
            </a:r>
          </a:p>
          <a:p>
            <a:r>
              <a:rPr lang="en-US" sz="1400" b="1" dirty="0">
                <a:latin typeface="Arial" panose="020B0604020202020204" pitchFamily="34" charset="0"/>
                <a:cs typeface="Arial" panose="020B0604020202020204" pitchFamily="34" charset="0"/>
              </a:rPr>
              <a:t>Paul - Acts 8, 9</a:t>
            </a:r>
          </a:p>
          <a:p>
            <a:r>
              <a:rPr lang="en-US" sz="1400" b="1" dirty="0">
                <a:latin typeface="Arial" panose="020B0604020202020204" pitchFamily="34" charset="0"/>
                <a:cs typeface="Arial" panose="020B0604020202020204" pitchFamily="34" charset="0"/>
              </a:rPr>
              <a:t>Peter denied Jesus - Matt. 26:69-75; was being a hypocrite - Gal. 2:12</a:t>
            </a:r>
          </a:p>
          <a:p>
            <a:endParaRPr lang="en-US" sz="1400" b="1" dirty="0">
              <a:latin typeface="Arial" panose="020B0604020202020204" pitchFamily="34" charset="0"/>
              <a:cs typeface="Arial" panose="020B0604020202020204" pitchFamily="34" charset="0"/>
            </a:endParaRPr>
          </a:p>
          <a:p>
            <a:r>
              <a:rPr lang="en-US" sz="1400" b="1" dirty="0">
                <a:latin typeface="Arial" panose="020B0604020202020204" pitchFamily="34" charset="0"/>
                <a:cs typeface="Arial" panose="020B0604020202020204" pitchFamily="34" charset="0"/>
              </a:rPr>
              <a:t>2 Peter 3:9 The Lord is not slack concerning his promise, as some men count slackness; but is longsuffering to us-ward, not willing that any should perish, but that all should come to repentance.</a:t>
            </a:r>
          </a:p>
          <a:p>
            <a:r>
              <a:rPr lang="en-US" sz="1400" b="0" dirty="0">
                <a:latin typeface="Arial" panose="020B0604020202020204" pitchFamily="34" charset="0"/>
                <a:cs typeface="Arial" panose="020B0604020202020204" pitchFamily="34" charset="0"/>
              </a:rPr>
              <a:t> </a:t>
            </a:r>
            <a:r>
              <a:rPr lang="en-US" sz="1400" b="1" dirty="0">
                <a:latin typeface="Arial" panose="020B0604020202020204" pitchFamily="34" charset="0"/>
                <a:cs typeface="Arial" panose="020B0604020202020204" pitchFamily="34" charset="0"/>
              </a:rPr>
              <a:t>10</a:t>
            </a:r>
            <a:r>
              <a:rPr lang="en-US" sz="1400" b="0" dirty="0">
                <a:latin typeface="Arial" panose="020B0604020202020204" pitchFamily="34" charset="0"/>
                <a:cs typeface="Arial" panose="020B0604020202020204" pitchFamily="34" charset="0"/>
              </a:rPr>
              <a:t> But the day of the Lord will come as a thief in the night; in the which the heavens shall pass away with a great noise, and the elements shall melt with fervent heat, the earth also and the works that are therein shall be burned up.</a:t>
            </a:r>
          </a:p>
          <a:p>
            <a:r>
              <a:rPr lang="en-US" sz="1400" b="0" dirty="0">
                <a:latin typeface="Arial" panose="020B0604020202020204" pitchFamily="34" charset="0"/>
                <a:cs typeface="Arial" panose="020B0604020202020204" pitchFamily="34" charset="0"/>
              </a:rPr>
              <a:t> </a:t>
            </a:r>
            <a:r>
              <a:rPr lang="en-US" sz="1400" b="1" dirty="0">
                <a:latin typeface="Arial" panose="020B0604020202020204" pitchFamily="34" charset="0"/>
                <a:cs typeface="Arial" panose="020B0604020202020204" pitchFamily="34" charset="0"/>
              </a:rPr>
              <a:t>11</a:t>
            </a:r>
            <a:r>
              <a:rPr lang="en-US" sz="1400" b="0" dirty="0">
                <a:latin typeface="Arial" panose="020B0604020202020204" pitchFamily="34" charset="0"/>
                <a:cs typeface="Arial" panose="020B0604020202020204" pitchFamily="34" charset="0"/>
              </a:rPr>
              <a:t> Seeing then that all these things shall be dissolved, what manner of persons ought ye to be in all holy conversation and godliness,</a:t>
            </a:r>
          </a:p>
          <a:p>
            <a:r>
              <a:rPr lang="en-US" sz="1400" b="0" dirty="0">
                <a:latin typeface="Arial" panose="020B0604020202020204" pitchFamily="34" charset="0"/>
                <a:cs typeface="Arial" panose="020B0604020202020204" pitchFamily="34" charset="0"/>
              </a:rPr>
              <a:t> </a:t>
            </a:r>
            <a:r>
              <a:rPr lang="en-US" sz="1400" b="1" dirty="0">
                <a:latin typeface="Arial" panose="020B0604020202020204" pitchFamily="34" charset="0"/>
                <a:cs typeface="Arial" panose="020B0604020202020204" pitchFamily="34" charset="0"/>
              </a:rPr>
              <a:t>12</a:t>
            </a:r>
            <a:r>
              <a:rPr lang="en-US" sz="1400" b="0" dirty="0">
                <a:latin typeface="Arial" panose="020B0604020202020204" pitchFamily="34" charset="0"/>
                <a:cs typeface="Arial" panose="020B0604020202020204" pitchFamily="34" charset="0"/>
              </a:rPr>
              <a:t> Looking for and hasting unto the coming of the day of God, wherein the heavens being on fire shall be dissolved, and the elements shall melt with fervent heat? {hasting...: or, hasting the coming}</a:t>
            </a:r>
          </a:p>
          <a:p>
            <a:r>
              <a:rPr lang="en-US" sz="1400" b="0" dirty="0">
                <a:latin typeface="Arial" panose="020B0604020202020204" pitchFamily="34" charset="0"/>
                <a:cs typeface="Arial" panose="020B0604020202020204" pitchFamily="34" charset="0"/>
              </a:rPr>
              <a:t> </a:t>
            </a:r>
            <a:r>
              <a:rPr lang="en-US" sz="1400" b="1" dirty="0">
                <a:latin typeface="Arial" panose="020B0604020202020204" pitchFamily="34" charset="0"/>
                <a:cs typeface="Arial" panose="020B0604020202020204" pitchFamily="34" charset="0"/>
              </a:rPr>
              <a:t>13</a:t>
            </a:r>
            <a:r>
              <a:rPr lang="en-US" sz="1400" b="0" dirty="0">
                <a:latin typeface="Arial" panose="020B0604020202020204" pitchFamily="34" charset="0"/>
                <a:cs typeface="Arial" panose="020B0604020202020204" pitchFamily="34" charset="0"/>
              </a:rPr>
              <a:t> Nevertheless we, according to his promise, look for new heavens and a new earth, wherein dwelleth righteousness.</a:t>
            </a:r>
          </a:p>
          <a:p>
            <a:r>
              <a:rPr lang="en-US" sz="1400" b="0" dirty="0">
                <a:latin typeface="Arial" panose="020B0604020202020204" pitchFamily="34" charset="0"/>
                <a:cs typeface="Arial" panose="020B0604020202020204" pitchFamily="34" charset="0"/>
              </a:rPr>
              <a:t> </a:t>
            </a:r>
            <a:r>
              <a:rPr lang="en-US" sz="1400" b="1" dirty="0">
                <a:latin typeface="Arial" panose="020B0604020202020204" pitchFamily="34" charset="0"/>
                <a:cs typeface="Arial" panose="020B0604020202020204" pitchFamily="34" charset="0"/>
              </a:rPr>
              <a:t>14</a:t>
            </a:r>
            <a:r>
              <a:rPr lang="en-US" sz="1400" b="0" dirty="0">
                <a:latin typeface="Arial" panose="020B0604020202020204" pitchFamily="34" charset="0"/>
                <a:cs typeface="Arial" panose="020B0604020202020204" pitchFamily="34" charset="0"/>
              </a:rPr>
              <a:t> Wherefore, beloved, seeing that ye look for such things, be diligent that ye may be found of him in peace, without spot, and blameless.</a:t>
            </a:r>
          </a:p>
          <a:p>
            <a:r>
              <a:rPr lang="en-US" sz="1400" b="0" dirty="0">
                <a:latin typeface="Arial" panose="020B0604020202020204" pitchFamily="34" charset="0"/>
                <a:cs typeface="Arial" panose="020B0604020202020204" pitchFamily="34" charset="0"/>
              </a:rPr>
              <a:t> </a:t>
            </a:r>
            <a:r>
              <a:rPr lang="en-US" sz="1400" b="1" dirty="0">
                <a:latin typeface="Arial" panose="020B0604020202020204" pitchFamily="34" charset="0"/>
                <a:cs typeface="Arial" panose="020B0604020202020204" pitchFamily="34" charset="0"/>
              </a:rPr>
              <a:t>15</a:t>
            </a:r>
            <a:r>
              <a:rPr lang="en-US" sz="1400" b="0" dirty="0">
                <a:latin typeface="Arial" panose="020B0604020202020204" pitchFamily="34" charset="0"/>
                <a:cs typeface="Arial" panose="020B0604020202020204" pitchFamily="34" charset="0"/>
              </a:rPr>
              <a:t> And account that the longsuffering of our Lord is salvation; even </a:t>
            </a:r>
            <a:r>
              <a:rPr lang="en-US" sz="1400" b="1" dirty="0">
                <a:latin typeface="Arial" panose="020B0604020202020204" pitchFamily="34" charset="0"/>
                <a:cs typeface="Arial" panose="020B0604020202020204" pitchFamily="34" charset="0"/>
              </a:rPr>
              <a:t>as our beloved brother Paul</a:t>
            </a:r>
            <a:r>
              <a:rPr lang="en-US" sz="1400" b="0" dirty="0">
                <a:latin typeface="Arial" panose="020B0604020202020204" pitchFamily="34" charset="0"/>
                <a:cs typeface="Arial" panose="020B0604020202020204" pitchFamily="34" charset="0"/>
              </a:rPr>
              <a:t> also according to the wisdom given unto him hath written unto you;</a:t>
            </a:r>
          </a:p>
          <a:p>
            <a:r>
              <a:rPr lang="en-US" sz="1400" b="0" dirty="0">
                <a:latin typeface="Arial" panose="020B0604020202020204" pitchFamily="34" charset="0"/>
                <a:cs typeface="Arial" panose="020B0604020202020204" pitchFamily="34" charset="0"/>
              </a:rPr>
              <a:t> </a:t>
            </a:r>
            <a:r>
              <a:rPr lang="en-US" sz="1400" b="1" dirty="0">
                <a:latin typeface="Arial" panose="020B0604020202020204" pitchFamily="34" charset="0"/>
                <a:cs typeface="Arial" panose="020B0604020202020204" pitchFamily="34" charset="0"/>
              </a:rPr>
              <a:t>16 As also in all his epistles, speaking in them of these things; in which are some things hard to be understood,</a:t>
            </a:r>
            <a:r>
              <a:rPr lang="en-US" sz="1400" b="0" dirty="0">
                <a:latin typeface="Arial" panose="020B0604020202020204" pitchFamily="34" charset="0"/>
                <a:cs typeface="Arial" panose="020B0604020202020204" pitchFamily="34" charset="0"/>
              </a:rPr>
              <a:t> which they that are unlearned and unstable wrest, as they do also the other scriptures, unto their own destruction.</a:t>
            </a:r>
          </a:p>
          <a:p>
            <a:r>
              <a:rPr lang="en-US" sz="1400" b="0" dirty="0">
                <a:latin typeface="Arial" panose="020B0604020202020204" pitchFamily="34" charset="0"/>
                <a:cs typeface="Arial" panose="020B0604020202020204" pitchFamily="34" charset="0"/>
              </a:rPr>
              <a:t> </a:t>
            </a:r>
            <a:r>
              <a:rPr lang="en-US" sz="1400" dirty="0">
                <a:latin typeface="Arial" panose="020B0604020202020204" pitchFamily="34" charset="0"/>
                <a:cs typeface="Arial" panose="020B0604020202020204" pitchFamily="34" charset="0"/>
              </a:rPr>
              <a:t>17</a:t>
            </a:r>
            <a:r>
              <a:rPr lang="en-US" sz="1400" b="0" dirty="0">
                <a:latin typeface="Arial" panose="020B0604020202020204" pitchFamily="34" charset="0"/>
                <a:cs typeface="Arial" panose="020B0604020202020204" pitchFamily="34" charset="0"/>
              </a:rPr>
              <a:t> Ye therefore, beloved, seeing ye know these things before</a:t>
            </a:r>
            <a:r>
              <a:rPr lang="en-US" sz="1400" b="1" dirty="0">
                <a:latin typeface="Arial" panose="020B0604020202020204" pitchFamily="34" charset="0"/>
                <a:cs typeface="Arial" panose="020B0604020202020204" pitchFamily="34" charset="0"/>
              </a:rPr>
              <a:t> </a:t>
            </a:r>
            <a:r>
              <a:rPr lang="en-US" sz="1400" b="0" dirty="0">
                <a:latin typeface="Arial" panose="020B0604020202020204" pitchFamily="34" charset="0"/>
                <a:cs typeface="Arial" panose="020B0604020202020204" pitchFamily="34" charset="0"/>
              </a:rPr>
              <a:t>.</a:t>
            </a:r>
          </a:p>
          <a:p>
            <a:r>
              <a:rPr lang="en-US" sz="1400" b="0" dirty="0">
                <a:latin typeface="Arial" panose="020B0604020202020204" pitchFamily="34" charset="0"/>
                <a:cs typeface="Arial" panose="020B0604020202020204" pitchFamily="34" charset="0"/>
              </a:rPr>
              <a:t> </a:t>
            </a:r>
            <a:r>
              <a:rPr lang="en-US" sz="1400" b="1" dirty="0">
                <a:latin typeface="Arial" panose="020B0604020202020204" pitchFamily="34" charset="0"/>
                <a:cs typeface="Arial" panose="020B0604020202020204" pitchFamily="34" charset="0"/>
              </a:rPr>
              <a:t>18 But grow in grace, and in the knowledge of our Lord and </a:t>
            </a:r>
            <a:r>
              <a:rPr lang="en-US" sz="1400" b="1" dirty="0" err="1">
                <a:latin typeface="Arial" panose="020B0604020202020204" pitchFamily="34" charset="0"/>
                <a:cs typeface="Arial" panose="020B0604020202020204" pitchFamily="34" charset="0"/>
              </a:rPr>
              <a:t>Saviour</a:t>
            </a:r>
            <a:r>
              <a:rPr lang="en-US" sz="1400" b="1" dirty="0">
                <a:latin typeface="Arial" panose="020B0604020202020204" pitchFamily="34" charset="0"/>
                <a:cs typeface="Arial" panose="020B0604020202020204" pitchFamily="34" charset="0"/>
              </a:rPr>
              <a:t> Jesus Christ. To him be glory both now and for ever. Amen.</a:t>
            </a:r>
          </a:p>
          <a:p>
            <a:r>
              <a:rPr lang="en-US" sz="1400" b="0" dirty="0">
                <a:latin typeface="Arial" panose="020B0604020202020204" pitchFamily="34" charset="0"/>
                <a:cs typeface="Arial" panose="020B0604020202020204" pitchFamily="34" charset="0"/>
              </a:rPr>
              <a:t> </a:t>
            </a:r>
          </a:p>
          <a:p>
            <a:r>
              <a:rPr lang="en-US" sz="1400" b="1" dirty="0">
                <a:latin typeface="Arial" panose="020B0604020202020204" pitchFamily="34" charset="0"/>
                <a:cs typeface="Arial" panose="020B0604020202020204" pitchFamily="34" charset="0"/>
              </a:rPr>
              <a:t>Heb 2:9 </a:t>
            </a:r>
            <a:r>
              <a:rPr lang="en-US" sz="1400" dirty="0">
                <a:latin typeface="Arial" panose="020B0604020202020204" pitchFamily="34" charset="0"/>
                <a:cs typeface="Arial" panose="020B0604020202020204" pitchFamily="34" charset="0"/>
              </a:rPr>
              <a:t>But we see Jesus, who was made a little lower than the angels for the suffering of death, crowned with glory and </a:t>
            </a:r>
            <a:r>
              <a:rPr lang="en-US" sz="1400" dirty="0" err="1">
                <a:latin typeface="Arial" panose="020B0604020202020204" pitchFamily="34" charset="0"/>
                <a:cs typeface="Arial" panose="020B0604020202020204" pitchFamily="34" charset="0"/>
              </a:rPr>
              <a:t>honour</a:t>
            </a:r>
            <a:r>
              <a:rPr lang="en-US" sz="1400" dirty="0">
                <a:latin typeface="Arial" panose="020B0604020202020204" pitchFamily="34" charset="0"/>
                <a:cs typeface="Arial" panose="020B0604020202020204" pitchFamily="34" charset="0"/>
              </a:rPr>
              <a:t>; that he by the grace of God </a:t>
            </a:r>
            <a:r>
              <a:rPr lang="en-US" sz="1400" b="1" dirty="0">
                <a:latin typeface="Arial" panose="020B0604020202020204" pitchFamily="34" charset="0"/>
                <a:cs typeface="Arial" panose="020B0604020202020204" pitchFamily="34" charset="0"/>
              </a:rPr>
              <a:t>should taste death for every man.</a:t>
            </a:r>
          </a:p>
        </p:txBody>
      </p:sp>
      <p:sp>
        <p:nvSpPr>
          <p:cNvPr id="4" name="Date Placeholder 3"/>
          <p:cNvSpPr>
            <a:spLocks noGrp="1"/>
          </p:cNvSpPr>
          <p:nvPr>
            <p:ph type="dt" idx="1"/>
          </p:nvPr>
        </p:nvSpPr>
        <p:spPr/>
        <p:txBody>
          <a:bodyPr/>
          <a:lstStyle/>
          <a:p>
            <a:r>
              <a:rPr lang="en-US"/>
              <a:t>4/02/2023 AM</a:t>
            </a:r>
            <a:endParaRPr lang="en-US" dirty="0"/>
          </a:p>
        </p:txBody>
      </p:sp>
      <p:sp>
        <p:nvSpPr>
          <p:cNvPr id="5" name="Slide Number Placeholder 4"/>
          <p:cNvSpPr>
            <a:spLocks noGrp="1"/>
          </p:cNvSpPr>
          <p:nvPr>
            <p:ph type="sldNum" sz="quarter" idx="5"/>
          </p:nvPr>
        </p:nvSpPr>
        <p:spPr/>
        <p:txBody>
          <a:bodyPr/>
          <a:lstStyle/>
          <a:p>
            <a:fld id="{CED33291-C0D9-4415-AEC4-F67D377A5ADC}" type="slidenum">
              <a:rPr lang="en-US" smtClean="0"/>
              <a:t>6</a:t>
            </a:fld>
            <a:endParaRPr lang="en-US" dirty="0"/>
          </a:p>
        </p:txBody>
      </p:sp>
    </p:spTree>
    <p:extLst>
      <p:ext uri="{BB962C8B-B14F-4D97-AF65-F5344CB8AC3E}">
        <p14:creationId xmlns:p14="http://schemas.microsoft.com/office/powerpoint/2010/main" val="37638267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 y="4440238"/>
            <a:ext cx="7315201" cy="5160961"/>
          </a:xfrm>
        </p:spPr>
        <p:txBody>
          <a:bodyPr/>
          <a:lstStyle/>
          <a:p>
            <a:r>
              <a:rPr lang="en-US" sz="1400" b="1" dirty="0">
                <a:latin typeface="Arial" panose="020B0604020202020204" pitchFamily="34" charset="0"/>
                <a:cs typeface="Arial" panose="020B0604020202020204" pitchFamily="34" charset="0"/>
              </a:rPr>
              <a:t>Acts 24:24-25 KJV 24 </a:t>
            </a:r>
            <a:r>
              <a:rPr lang="en-US" sz="1400" b="0" dirty="0">
                <a:latin typeface="Arial" panose="020B0604020202020204" pitchFamily="34" charset="0"/>
                <a:cs typeface="Arial" panose="020B0604020202020204" pitchFamily="34" charset="0"/>
              </a:rPr>
              <a:t>And after certain days, when Felix came with his wife Drusilla, which was a Jewess, he sent for Paul, and heard him concerning the faith in Christ.</a:t>
            </a:r>
            <a:r>
              <a:rPr lang="en-US" sz="1400" b="1" dirty="0">
                <a:latin typeface="Arial" panose="020B0604020202020204" pitchFamily="34" charset="0"/>
                <a:cs typeface="Arial" panose="020B0604020202020204" pitchFamily="34" charset="0"/>
              </a:rPr>
              <a:t> 25 </a:t>
            </a:r>
            <a:r>
              <a:rPr lang="en-US" sz="1400" b="0" dirty="0">
                <a:latin typeface="Arial" panose="020B0604020202020204" pitchFamily="34" charset="0"/>
                <a:cs typeface="Arial" panose="020B0604020202020204" pitchFamily="34" charset="0"/>
              </a:rPr>
              <a:t>And as he reasoned of righteousness, temperance, and judgment to come, Felix trembled, and answered, Go thy way for this time; </a:t>
            </a:r>
            <a:r>
              <a:rPr lang="en-US" sz="1400" b="1" dirty="0">
                <a:latin typeface="Arial" panose="020B0604020202020204" pitchFamily="34" charset="0"/>
                <a:cs typeface="Arial" panose="020B0604020202020204" pitchFamily="34" charset="0"/>
              </a:rPr>
              <a:t>when I have a convenient season, I will call for thee.</a:t>
            </a:r>
          </a:p>
          <a:p>
            <a:endParaRPr lang="en-US" sz="1400" b="1" dirty="0">
              <a:latin typeface="Arial" panose="020B0604020202020204" pitchFamily="34" charset="0"/>
              <a:cs typeface="Arial" panose="020B0604020202020204" pitchFamily="34" charset="0"/>
            </a:endParaRPr>
          </a:p>
          <a:p>
            <a:r>
              <a:rPr lang="en-US" sz="1400" b="1" dirty="0">
                <a:latin typeface="Arial" panose="020B0604020202020204" pitchFamily="34" charset="0"/>
                <a:cs typeface="Arial" panose="020B0604020202020204" pitchFamily="34" charset="0"/>
              </a:rPr>
              <a:t>Luke 14:16-24 KJV 16 </a:t>
            </a:r>
            <a:r>
              <a:rPr lang="en-US" sz="1400" b="0" dirty="0">
                <a:latin typeface="Arial" panose="020B0604020202020204" pitchFamily="34" charset="0"/>
                <a:cs typeface="Arial" panose="020B0604020202020204" pitchFamily="34" charset="0"/>
              </a:rPr>
              <a:t>Then said he unto him, A certain man made a great supper, and bade many: </a:t>
            </a:r>
            <a:r>
              <a:rPr lang="en-US" sz="1400" b="1" dirty="0">
                <a:latin typeface="Arial" panose="020B0604020202020204" pitchFamily="34" charset="0"/>
                <a:cs typeface="Arial" panose="020B0604020202020204" pitchFamily="34" charset="0"/>
              </a:rPr>
              <a:t>17</a:t>
            </a:r>
            <a:r>
              <a:rPr lang="en-US" sz="1400" b="0" dirty="0">
                <a:latin typeface="Arial" panose="020B0604020202020204" pitchFamily="34" charset="0"/>
                <a:cs typeface="Arial" panose="020B0604020202020204" pitchFamily="34" charset="0"/>
              </a:rPr>
              <a:t> And sent his servant at supper time to say to them that were bidden, Come; for all things are now ready. </a:t>
            </a:r>
            <a:r>
              <a:rPr lang="en-US" sz="1400" b="1" dirty="0">
                <a:latin typeface="Arial" panose="020B0604020202020204" pitchFamily="34" charset="0"/>
                <a:cs typeface="Arial" panose="020B0604020202020204" pitchFamily="34" charset="0"/>
              </a:rPr>
              <a:t>18 </a:t>
            </a:r>
            <a:r>
              <a:rPr lang="en-US" sz="1400" b="0" i="1" u="sng" dirty="0">
                <a:latin typeface="Arial" panose="020B0604020202020204" pitchFamily="34" charset="0"/>
                <a:cs typeface="Arial" panose="020B0604020202020204" pitchFamily="34" charset="0"/>
              </a:rPr>
              <a:t>And they all with one consent began to make excuse. The first said unto him, I have bought a piece of ground, and I must needs go and see it: I pray thee have me excused. </a:t>
            </a:r>
            <a:r>
              <a:rPr lang="en-US" sz="1400" b="1" i="1" u="sng" dirty="0">
                <a:latin typeface="Arial" panose="020B0604020202020204" pitchFamily="34" charset="0"/>
                <a:cs typeface="Arial" panose="020B0604020202020204" pitchFamily="34" charset="0"/>
              </a:rPr>
              <a:t>19</a:t>
            </a:r>
            <a:r>
              <a:rPr lang="en-US" sz="1400" b="0" i="1" u="sng" dirty="0">
                <a:latin typeface="Arial" panose="020B0604020202020204" pitchFamily="34" charset="0"/>
                <a:cs typeface="Arial" panose="020B0604020202020204" pitchFamily="34" charset="0"/>
              </a:rPr>
              <a:t> And another said, I have bought five yoke of oxen, and I go to prove them: I pray thee have me excused. </a:t>
            </a:r>
            <a:r>
              <a:rPr lang="en-US" sz="1400" b="1" i="1" u="sng" dirty="0">
                <a:latin typeface="Arial" panose="020B0604020202020204" pitchFamily="34" charset="0"/>
                <a:cs typeface="Arial" panose="020B0604020202020204" pitchFamily="34" charset="0"/>
              </a:rPr>
              <a:t>20</a:t>
            </a:r>
            <a:r>
              <a:rPr lang="en-US" sz="1400" b="0" i="1" u="sng" dirty="0">
                <a:latin typeface="Arial" panose="020B0604020202020204" pitchFamily="34" charset="0"/>
                <a:cs typeface="Arial" panose="020B0604020202020204" pitchFamily="34" charset="0"/>
              </a:rPr>
              <a:t> And another said, I have married a wife, and therefore I cannot co</a:t>
            </a:r>
            <a:r>
              <a:rPr lang="en-US" sz="1400" b="0" dirty="0">
                <a:latin typeface="Arial" panose="020B0604020202020204" pitchFamily="34" charset="0"/>
                <a:cs typeface="Arial" panose="020B0604020202020204" pitchFamily="34" charset="0"/>
              </a:rPr>
              <a:t>me</a:t>
            </a:r>
            <a:r>
              <a:rPr lang="en-US" sz="1400" b="1" dirty="0">
                <a:latin typeface="Arial" panose="020B0604020202020204" pitchFamily="34" charset="0"/>
                <a:cs typeface="Arial" panose="020B0604020202020204" pitchFamily="34" charset="0"/>
              </a:rPr>
              <a:t>. 21 </a:t>
            </a:r>
            <a:r>
              <a:rPr lang="en-US" sz="1400" b="0" dirty="0">
                <a:latin typeface="Arial" panose="020B0604020202020204" pitchFamily="34" charset="0"/>
                <a:cs typeface="Arial" panose="020B0604020202020204" pitchFamily="34" charset="0"/>
              </a:rPr>
              <a:t>So that servant came, and shewed his lord these things. Then the master of the house being angry said to his servant, Go out quickly into the streets and lanes of the city, and bring in hither the poor, and the maimed, and the halt, and the blind. </a:t>
            </a:r>
            <a:r>
              <a:rPr lang="en-US" sz="1400" b="1" dirty="0">
                <a:latin typeface="Arial" panose="020B0604020202020204" pitchFamily="34" charset="0"/>
                <a:cs typeface="Arial" panose="020B0604020202020204" pitchFamily="34" charset="0"/>
              </a:rPr>
              <a:t>22</a:t>
            </a:r>
            <a:r>
              <a:rPr lang="en-US" sz="1400" b="0" dirty="0">
                <a:latin typeface="Arial" panose="020B0604020202020204" pitchFamily="34" charset="0"/>
                <a:cs typeface="Arial" panose="020B0604020202020204" pitchFamily="34" charset="0"/>
              </a:rPr>
              <a:t> And the servant said, Lord, it is done as thou hast commanded, and yet there is room. </a:t>
            </a:r>
            <a:r>
              <a:rPr lang="en-US" sz="1400" b="1" dirty="0">
                <a:latin typeface="Arial" panose="020B0604020202020204" pitchFamily="34" charset="0"/>
                <a:cs typeface="Arial" panose="020B0604020202020204" pitchFamily="34" charset="0"/>
              </a:rPr>
              <a:t>23</a:t>
            </a:r>
            <a:r>
              <a:rPr lang="en-US" sz="1400" b="0" dirty="0">
                <a:latin typeface="Arial" panose="020B0604020202020204" pitchFamily="34" charset="0"/>
                <a:cs typeface="Arial" panose="020B0604020202020204" pitchFamily="34" charset="0"/>
              </a:rPr>
              <a:t> And the lord said unto the servant, Go out into the highways and hedges, and compel them to come in, that my house may be filled. </a:t>
            </a:r>
            <a:r>
              <a:rPr lang="en-US" sz="1400" b="1" dirty="0">
                <a:latin typeface="Arial" panose="020B0604020202020204" pitchFamily="34" charset="0"/>
                <a:cs typeface="Arial" panose="020B0604020202020204" pitchFamily="34" charset="0"/>
              </a:rPr>
              <a:t>24 For I say unto you, That none of those men which were bidden shall taste of my supper.</a:t>
            </a:r>
          </a:p>
          <a:p>
            <a:endParaRPr lang="en-US" sz="1400" b="1" dirty="0">
              <a:latin typeface="Arial" panose="020B0604020202020204" pitchFamily="34" charset="0"/>
              <a:cs typeface="Arial" panose="020B0604020202020204" pitchFamily="34" charset="0"/>
            </a:endParaRPr>
          </a:p>
          <a:p>
            <a:r>
              <a:rPr lang="en-US" sz="1400" b="1" dirty="0">
                <a:latin typeface="Arial" panose="020B0604020202020204" pitchFamily="34" charset="0"/>
                <a:cs typeface="Arial" panose="020B0604020202020204" pitchFamily="34" charset="0"/>
              </a:rPr>
              <a:t>Romans 1:17-25 KJV 17 </a:t>
            </a:r>
            <a:r>
              <a:rPr lang="en-US" sz="1400" b="0" i="0" dirty="0">
                <a:latin typeface="Arial" panose="020B0604020202020204" pitchFamily="34" charset="0"/>
                <a:cs typeface="Arial" panose="020B0604020202020204" pitchFamily="34" charset="0"/>
              </a:rPr>
              <a:t>For therein is the righteousness of God revealed from faith to faith: as it is written, The just shall live by faith. </a:t>
            </a:r>
            <a:r>
              <a:rPr lang="en-US" sz="1400" b="1" i="0" dirty="0">
                <a:latin typeface="Arial" panose="020B0604020202020204" pitchFamily="34" charset="0"/>
                <a:cs typeface="Arial" panose="020B0604020202020204" pitchFamily="34" charset="0"/>
              </a:rPr>
              <a:t>18 </a:t>
            </a:r>
            <a:r>
              <a:rPr lang="en-US" sz="1400" b="0" i="0" dirty="0">
                <a:latin typeface="Arial" panose="020B0604020202020204" pitchFamily="34" charset="0"/>
                <a:cs typeface="Arial" panose="020B0604020202020204" pitchFamily="34" charset="0"/>
              </a:rPr>
              <a:t>For the wrath of God is revealed from heaven against all ungodliness and unrighteousness of men, who hold the truth in unrighteousness</a:t>
            </a:r>
            <a:r>
              <a:rPr lang="en-US" sz="1400" b="1" i="0" dirty="0">
                <a:latin typeface="Arial" panose="020B0604020202020204" pitchFamily="34" charset="0"/>
                <a:cs typeface="Arial" panose="020B0604020202020204" pitchFamily="34" charset="0"/>
              </a:rPr>
              <a:t>; 19 </a:t>
            </a:r>
            <a:r>
              <a:rPr lang="en-US" sz="1400" b="0" i="0" dirty="0">
                <a:latin typeface="Arial" panose="020B0604020202020204" pitchFamily="34" charset="0"/>
                <a:cs typeface="Arial" panose="020B0604020202020204" pitchFamily="34" charset="0"/>
              </a:rPr>
              <a:t>Because that which may be known of God is manifest in them; for God hath shewed it unto them. </a:t>
            </a:r>
            <a:r>
              <a:rPr lang="en-US" sz="1400" b="1" i="0" dirty="0">
                <a:latin typeface="Arial" panose="020B0604020202020204" pitchFamily="34" charset="0"/>
                <a:cs typeface="Arial" panose="020B0604020202020204" pitchFamily="34" charset="0"/>
              </a:rPr>
              <a:t>20</a:t>
            </a:r>
            <a:r>
              <a:rPr lang="en-US" sz="1400" b="0" i="0" dirty="0">
                <a:latin typeface="Arial" panose="020B0604020202020204" pitchFamily="34" charset="0"/>
                <a:cs typeface="Arial" panose="020B0604020202020204" pitchFamily="34" charset="0"/>
              </a:rPr>
              <a:t> For the invisible things of him from the creation of the world are clearly seen, being understood by the things that are made, even his eternal power and Godhead; </a:t>
            </a:r>
            <a:r>
              <a:rPr lang="en-US" sz="1400" b="1" i="0" dirty="0">
                <a:latin typeface="Arial" panose="020B0604020202020204" pitchFamily="34" charset="0"/>
                <a:cs typeface="Arial" panose="020B0604020202020204" pitchFamily="34" charset="0"/>
              </a:rPr>
              <a:t>so that they are without excuse</a:t>
            </a:r>
            <a:r>
              <a:rPr lang="en-US" sz="1400" b="0" i="0" dirty="0">
                <a:latin typeface="Arial" panose="020B0604020202020204" pitchFamily="34" charset="0"/>
                <a:cs typeface="Arial" panose="020B0604020202020204" pitchFamily="34" charset="0"/>
              </a:rPr>
              <a:t>: </a:t>
            </a:r>
            <a:r>
              <a:rPr lang="en-US" sz="1400" b="1" i="0" dirty="0">
                <a:latin typeface="Arial" panose="020B0604020202020204" pitchFamily="34" charset="0"/>
                <a:cs typeface="Arial" panose="020B0604020202020204" pitchFamily="34" charset="0"/>
              </a:rPr>
              <a:t>21</a:t>
            </a:r>
            <a:r>
              <a:rPr lang="en-US" sz="1400" b="0" i="0" dirty="0">
                <a:latin typeface="Arial" panose="020B0604020202020204" pitchFamily="34" charset="0"/>
                <a:cs typeface="Arial" panose="020B0604020202020204" pitchFamily="34" charset="0"/>
              </a:rPr>
              <a:t> Because that, when they knew God, they glorified him not as God, neither were thankful; but became vain in their imaginations, and their foolish heart was darkened. </a:t>
            </a:r>
            <a:r>
              <a:rPr lang="en-US" sz="1400" b="1" i="0" dirty="0">
                <a:latin typeface="Arial" panose="020B0604020202020204" pitchFamily="34" charset="0"/>
                <a:cs typeface="Arial" panose="020B0604020202020204" pitchFamily="34" charset="0"/>
              </a:rPr>
              <a:t>22</a:t>
            </a:r>
            <a:r>
              <a:rPr lang="en-US" sz="1400" b="0" i="0" dirty="0">
                <a:latin typeface="Arial" panose="020B0604020202020204" pitchFamily="34" charset="0"/>
                <a:cs typeface="Arial" panose="020B0604020202020204" pitchFamily="34" charset="0"/>
              </a:rPr>
              <a:t> Professing themselves to be wise, they became fools, </a:t>
            </a:r>
            <a:r>
              <a:rPr lang="en-US" sz="1400" b="1" i="0" dirty="0">
                <a:latin typeface="Arial" panose="020B0604020202020204" pitchFamily="34" charset="0"/>
                <a:cs typeface="Arial" panose="020B0604020202020204" pitchFamily="34" charset="0"/>
              </a:rPr>
              <a:t>23</a:t>
            </a:r>
            <a:r>
              <a:rPr lang="en-US" sz="1400" b="0" i="0" dirty="0">
                <a:latin typeface="Arial" panose="020B0604020202020204" pitchFamily="34" charset="0"/>
                <a:cs typeface="Arial" panose="020B0604020202020204" pitchFamily="34" charset="0"/>
              </a:rPr>
              <a:t> And changed the glory of the uncorruptible God into an image made like to corruptible man, and to birds, and </a:t>
            </a:r>
            <a:r>
              <a:rPr lang="en-US" sz="1400" b="0" i="0" dirty="0" err="1">
                <a:latin typeface="Arial" panose="020B0604020202020204" pitchFamily="34" charset="0"/>
                <a:cs typeface="Arial" panose="020B0604020202020204" pitchFamily="34" charset="0"/>
              </a:rPr>
              <a:t>fourfooted</a:t>
            </a:r>
            <a:r>
              <a:rPr lang="en-US" sz="1400" b="0" i="0" dirty="0">
                <a:latin typeface="Arial" panose="020B0604020202020204" pitchFamily="34" charset="0"/>
                <a:cs typeface="Arial" panose="020B0604020202020204" pitchFamily="34" charset="0"/>
              </a:rPr>
              <a:t> beasts, and creeping things. </a:t>
            </a:r>
            <a:r>
              <a:rPr lang="en-US" sz="1400" b="1" i="0" dirty="0">
                <a:latin typeface="Arial" panose="020B0604020202020204" pitchFamily="34" charset="0"/>
                <a:cs typeface="Arial" panose="020B0604020202020204" pitchFamily="34" charset="0"/>
              </a:rPr>
              <a:t>24</a:t>
            </a:r>
            <a:r>
              <a:rPr lang="en-US" sz="1400" b="0" i="0" dirty="0">
                <a:latin typeface="Arial" panose="020B0604020202020204" pitchFamily="34" charset="0"/>
                <a:cs typeface="Arial" panose="020B0604020202020204" pitchFamily="34" charset="0"/>
              </a:rPr>
              <a:t> Wherefore God also gave them up to uncleanness through the lusts of their own hearts, to </a:t>
            </a:r>
            <a:r>
              <a:rPr lang="en-US" sz="1400" b="0" i="0" dirty="0" err="1">
                <a:latin typeface="Arial" panose="020B0604020202020204" pitchFamily="34" charset="0"/>
                <a:cs typeface="Arial" panose="020B0604020202020204" pitchFamily="34" charset="0"/>
              </a:rPr>
              <a:t>dishonour</a:t>
            </a:r>
            <a:r>
              <a:rPr lang="en-US" sz="1400" b="0" i="0" dirty="0">
                <a:latin typeface="Arial" panose="020B0604020202020204" pitchFamily="34" charset="0"/>
                <a:cs typeface="Arial" panose="020B0604020202020204" pitchFamily="34" charset="0"/>
              </a:rPr>
              <a:t> their own bodies between themselves: </a:t>
            </a:r>
            <a:r>
              <a:rPr lang="en-US" sz="1400" b="1" i="0" dirty="0">
                <a:latin typeface="Arial" panose="020B0604020202020204" pitchFamily="34" charset="0"/>
                <a:cs typeface="Arial" panose="020B0604020202020204" pitchFamily="34" charset="0"/>
              </a:rPr>
              <a:t>25</a:t>
            </a:r>
            <a:r>
              <a:rPr lang="en-US" sz="1400" b="0" i="0" dirty="0">
                <a:latin typeface="Arial" panose="020B0604020202020204" pitchFamily="34" charset="0"/>
                <a:cs typeface="Arial" panose="020B0604020202020204" pitchFamily="34" charset="0"/>
              </a:rPr>
              <a:t> Who changed the truth of God into a lie, and worshipped and served the creature more than the Creator, who is blessed for ever. Amen. </a:t>
            </a:r>
          </a:p>
          <a:p>
            <a:endParaRPr lang="en-US" sz="1400" b="0" i="0" dirty="0">
              <a:latin typeface="Arial" panose="020B0604020202020204" pitchFamily="34" charset="0"/>
              <a:cs typeface="Arial" panose="020B0604020202020204" pitchFamily="34" charset="0"/>
            </a:endParaRPr>
          </a:p>
          <a:p>
            <a:r>
              <a:rPr lang="en-US" sz="1400" b="1" i="0" dirty="0">
                <a:latin typeface="Arial" panose="020B0604020202020204" pitchFamily="34" charset="0"/>
                <a:cs typeface="Arial" panose="020B0604020202020204" pitchFamily="34" charset="0"/>
              </a:rPr>
              <a:t>Luke 21:34 KJV 34 </a:t>
            </a:r>
            <a:r>
              <a:rPr lang="en-US" sz="1400" b="0" i="0" dirty="0">
                <a:latin typeface="Arial" panose="020B0604020202020204" pitchFamily="34" charset="0"/>
                <a:cs typeface="Arial" panose="020B0604020202020204" pitchFamily="34" charset="0"/>
              </a:rPr>
              <a:t>And take heed to yourselves, lest at any time your hearts be overcharged with surfeiting, and drunkenness, </a:t>
            </a:r>
            <a:r>
              <a:rPr lang="en-US" sz="1400" b="1" i="0" dirty="0">
                <a:latin typeface="Arial" panose="020B0604020202020204" pitchFamily="34" charset="0"/>
                <a:cs typeface="Arial" panose="020B0604020202020204" pitchFamily="34" charset="0"/>
              </a:rPr>
              <a:t>and cares of this life</a:t>
            </a:r>
            <a:r>
              <a:rPr lang="en-US" sz="1400" b="0" i="0" dirty="0">
                <a:latin typeface="Arial" panose="020B0604020202020204" pitchFamily="34" charset="0"/>
                <a:cs typeface="Arial" panose="020B0604020202020204" pitchFamily="34" charset="0"/>
              </a:rPr>
              <a:t>, and so that day come upon you unawares.</a:t>
            </a:r>
          </a:p>
          <a:p>
            <a:endParaRPr lang="en-US" sz="1400" b="1"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CED33291-C0D9-4415-AEC4-F67D377A5ADC}" type="slidenum">
              <a:rPr lang="en-US" smtClean="0"/>
              <a:t>7</a:t>
            </a:fld>
            <a:endParaRPr lang="en-US" dirty="0"/>
          </a:p>
        </p:txBody>
      </p:sp>
      <p:sp>
        <p:nvSpPr>
          <p:cNvPr id="5" name="Date Placeholder 4">
            <a:extLst>
              <a:ext uri="{FF2B5EF4-FFF2-40B4-BE49-F238E27FC236}">
                <a16:creationId xmlns:a16="http://schemas.microsoft.com/office/drawing/2014/main" id="{D30E72D7-B153-4BFA-664C-5C47026B3F03}"/>
              </a:ext>
            </a:extLst>
          </p:cNvPr>
          <p:cNvSpPr>
            <a:spLocks noGrp="1"/>
          </p:cNvSpPr>
          <p:nvPr>
            <p:ph type="dt" idx="1"/>
          </p:nvPr>
        </p:nvSpPr>
        <p:spPr/>
        <p:txBody>
          <a:bodyPr/>
          <a:lstStyle/>
          <a:p>
            <a:r>
              <a:rPr lang="en-US"/>
              <a:t>4/02/2023 AM</a:t>
            </a:r>
            <a:endParaRPr lang="en-US" dirty="0"/>
          </a:p>
        </p:txBody>
      </p:sp>
    </p:spTree>
    <p:extLst>
      <p:ext uri="{BB962C8B-B14F-4D97-AF65-F5344CB8AC3E}">
        <p14:creationId xmlns:p14="http://schemas.microsoft.com/office/powerpoint/2010/main" val="81944909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 y="4440238"/>
            <a:ext cx="7313507" cy="5160961"/>
          </a:xfrm>
        </p:spPr>
        <p:txBody>
          <a:bodyPr/>
          <a:lstStyle/>
          <a:p>
            <a:r>
              <a:rPr lang="en-US" sz="1400" b="1" dirty="0">
                <a:latin typeface="Arial" panose="020B0604020202020204" pitchFamily="34" charset="0"/>
                <a:cs typeface="Arial" panose="020B0604020202020204" pitchFamily="34" charset="0"/>
              </a:rPr>
              <a:t>Ga 5:16 </a:t>
            </a:r>
            <a:r>
              <a:rPr lang="en-US" sz="1400" dirty="0">
                <a:latin typeface="Arial" panose="020B0604020202020204" pitchFamily="34" charset="0"/>
                <a:cs typeface="Arial" panose="020B0604020202020204" pitchFamily="34" charset="0"/>
              </a:rPr>
              <a:t>I say then: Walk in the Spirit, and you shall not fulfill the lust of the flesh.</a:t>
            </a:r>
          </a:p>
          <a:p>
            <a:r>
              <a:rPr lang="en-US" sz="1400" dirty="0">
                <a:latin typeface="Arial" panose="020B0604020202020204" pitchFamily="34" charset="0"/>
                <a:cs typeface="Arial" panose="020B0604020202020204" pitchFamily="34" charset="0"/>
              </a:rPr>
              <a:t> </a:t>
            </a:r>
            <a:r>
              <a:rPr lang="en-US" sz="1400" b="1" dirty="0">
                <a:latin typeface="Arial" panose="020B0604020202020204" pitchFamily="34" charset="0"/>
                <a:cs typeface="Arial" panose="020B0604020202020204" pitchFamily="34" charset="0"/>
              </a:rPr>
              <a:t>17</a:t>
            </a:r>
            <a:r>
              <a:rPr lang="en-US" sz="1400" dirty="0">
                <a:latin typeface="Arial" panose="020B0604020202020204" pitchFamily="34" charset="0"/>
                <a:cs typeface="Arial" panose="020B0604020202020204" pitchFamily="34" charset="0"/>
              </a:rPr>
              <a:t> For the flesh lusts against the Spirit, and the Spirit against the flesh; and these are contrary to one another, so that you do not do the things that you wish.</a:t>
            </a:r>
          </a:p>
          <a:p>
            <a:r>
              <a:rPr lang="en-US" sz="1400" dirty="0">
                <a:latin typeface="Arial" panose="020B0604020202020204" pitchFamily="34" charset="0"/>
                <a:cs typeface="Arial" panose="020B0604020202020204" pitchFamily="34" charset="0"/>
              </a:rPr>
              <a:t> </a:t>
            </a:r>
            <a:r>
              <a:rPr lang="en-US" sz="1400" b="1" dirty="0">
                <a:latin typeface="Arial" panose="020B0604020202020204" pitchFamily="34" charset="0"/>
                <a:cs typeface="Arial" panose="020B0604020202020204" pitchFamily="34" charset="0"/>
              </a:rPr>
              <a:t>18</a:t>
            </a:r>
            <a:r>
              <a:rPr lang="en-US" sz="1400" dirty="0">
                <a:latin typeface="Arial" panose="020B0604020202020204" pitchFamily="34" charset="0"/>
                <a:cs typeface="Arial" panose="020B0604020202020204" pitchFamily="34" charset="0"/>
              </a:rPr>
              <a:t> But if you are led by the Spirit, you are not under the law.</a:t>
            </a:r>
          </a:p>
          <a:p>
            <a:r>
              <a:rPr lang="en-US" sz="1400" dirty="0">
                <a:latin typeface="Arial" panose="020B0604020202020204" pitchFamily="34" charset="0"/>
                <a:cs typeface="Arial" panose="020B0604020202020204" pitchFamily="34" charset="0"/>
              </a:rPr>
              <a:t> </a:t>
            </a:r>
            <a:r>
              <a:rPr lang="en-US" sz="1400" b="1" dirty="0">
                <a:latin typeface="Arial" panose="020B0604020202020204" pitchFamily="34" charset="0"/>
                <a:cs typeface="Arial" panose="020B0604020202020204" pitchFamily="34" charset="0"/>
              </a:rPr>
              <a:t>19</a:t>
            </a:r>
            <a:r>
              <a:rPr lang="en-US" sz="1400" dirty="0">
                <a:latin typeface="Arial" panose="020B0604020202020204" pitchFamily="34" charset="0"/>
                <a:cs typeface="Arial" panose="020B0604020202020204" pitchFamily="34" charset="0"/>
              </a:rPr>
              <a:t> Now the works of the flesh are evident, which are: adultery, fornication, uncleanness, lewdness,</a:t>
            </a:r>
          </a:p>
          <a:p>
            <a:r>
              <a:rPr lang="en-US" sz="1400" dirty="0">
                <a:latin typeface="Arial" panose="020B0604020202020204" pitchFamily="34" charset="0"/>
                <a:cs typeface="Arial" panose="020B0604020202020204" pitchFamily="34" charset="0"/>
              </a:rPr>
              <a:t> </a:t>
            </a:r>
            <a:r>
              <a:rPr lang="en-US" sz="1400" b="1" dirty="0">
                <a:latin typeface="Arial" panose="020B0604020202020204" pitchFamily="34" charset="0"/>
                <a:cs typeface="Arial" panose="020B0604020202020204" pitchFamily="34" charset="0"/>
              </a:rPr>
              <a:t>20</a:t>
            </a:r>
            <a:r>
              <a:rPr lang="en-US" sz="1400" dirty="0">
                <a:latin typeface="Arial" panose="020B0604020202020204" pitchFamily="34" charset="0"/>
                <a:cs typeface="Arial" panose="020B0604020202020204" pitchFamily="34" charset="0"/>
              </a:rPr>
              <a:t> idolatry, sorcery, hatred, contentions, jealousies, outbursts of wrath, selfish ambitions, dissensions, heresies,</a:t>
            </a:r>
          </a:p>
          <a:p>
            <a:r>
              <a:rPr lang="en-US" sz="1400" b="1" dirty="0">
                <a:latin typeface="Arial" panose="020B0604020202020204" pitchFamily="34" charset="0"/>
                <a:cs typeface="Arial" panose="020B0604020202020204" pitchFamily="34" charset="0"/>
              </a:rPr>
              <a:t> 21 </a:t>
            </a:r>
            <a:r>
              <a:rPr lang="en-US" sz="1400" dirty="0">
                <a:latin typeface="Arial" panose="020B0604020202020204" pitchFamily="34" charset="0"/>
                <a:cs typeface="Arial" panose="020B0604020202020204" pitchFamily="34" charset="0"/>
              </a:rPr>
              <a:t>envy, murders, drunkenness, revelries, and the like; of which I tell you beforehand, just as I also told you in time past, that those who practice such things will not inherit the kingdom of God.</a:t>
            </a:r>
          </a:p>
          <a:p>
            <a:r>
              <a:rPr lang="en-US" sz="1400" dirty="0">
                <a:latin typeface="Arial" panose="020B0604020202020204" pitchFamily="34" charset="0"/>
                <a:cs typeface="Arial" panose="020B0604020202020204" pitchFamily="34" charset="0"/>
              </a:rPr>
              <a:t> </a:t>
            </a:r>
            <a:r>
              <a:rPr lang="en-US" sz="1400" b="1" dirty="0">
                <a:latin typeface="Arial" panose="020B0604020202020204" pitchFamily="34" charset="0"/>
                <a:cs typeface="Arial" panose="020B0604020202020204" pitchFamily="34" charset="0"/>
              </a:rPr>
              <a:t>22</a:t>
            </a:r>
            <a:r>
              <a:rPr lang="en-US" sz="1400" dirty="0">
                <a:latin typeface="Arial" panose="020B0604020202020204" pitchFamily="34" charset="0"/>
                <a:cs typeface="Arial" panose="020B0604020202020204" pitchFamily="34" charset="0"/>
              </a:rPr>
              <a:t> But the fruit of the Spirit is love, joy, peace, longsuffering, kindness, goodness, faithfulness,</a:t>
            </a:r>
          </a:p>
          <a:p>
            <a:r>
              <a:rPr lang="en-US" sz="1400" dirty="0">
                <a:latin typeface="Arial" panose="020B0604020202020204" pitchFamily="34" charset="0"/>
                <a:cs typeface="Arial" panose="020B0604020202020204" pitchFamily="34" charset="0"/>
              </a:rPr>
              <a:t> </a:t>
            </a:r>
            <a:r>
              <a:rPr lang="en-US" sz="1400" b="1" dirty="0">
                <a:latin typeface="Arial" panose="020B0604020202020204" pitchFamily="34" charset="0"/>
                <a:cs typeface="Arial" panose="020B0604020202020204" pitchFamily="34" charset="0"/>
              </a:rPr>
              <a:t>23</a:t>
            </a:r>
            <a:r>
              <a:rPr lang="en-US" sz="1400" dirty="0">
                <a:latin typeface="Arial" panose="020B0604020202020204" pitchFamily="34" charset="0"/>
                <a:cs typeface="Arial" panose="020B0604020202020204" pitchFamily="34" charset="0"/>
              </a:rPr>
              <a:t> gentleness, self-control. Against such there is no law.</a:t>
            </a:r>
          </a:p>
          <a:p>
            <a:r>
              <a:rPr lang="en-US" sz="1400" dirty="0">
                <a:latin typeface="Arial" panose="020B0604020202020204" pitchFamily="34" charset="0"/>
                <a:cs typeface="Arial" panose="020B0604020202020204" pitchFamily="34" charset="0"/>
              </a:rPr>
              <a:t> </a:t>
            </a:r>
            <a:r>
              <a:rPr lang="en-US" sz="1400" b="1" dirty="0">
                <a:latin typeface="Arial" panose="020B0604020202020204" pitchFamily="34" charset="0"/>
                <a:cs typeface="Arial" panose="020B0604020202020204" pitchFamily="34" charset="0"/>
              </a:rPr>
              <a:t>24</a:t>
            </a:r>
            <a:r>
              <a:rPr lang="en-US" sz="1400" dirty="0">
                <a:latin typeface="Arial" panose="020B0604020202020204" pitchFamily="34" charset="0"/>
                <a:cs typeface="Arial" panose="020B0604020202020204" pitchFamily="34" charset="0"/>
              </a:rPr>
              <a:t> And those who are Christ's have crucified the flesh with its passions and desires.</a:t>
            </a:r>
          </a:p>
          <a:p>
            <a:r>
              <a:rPr lang="en-US" sz="1400" dirty="0">
                <a:latin typeface="Arial" panose="020B0604020202020204" pitchFamily="34" charset="0"/>
                <a:cs typeface="Arial" panose="020B0604020202020204" pitchFamily="34" charset="0"/>
              </a:rPr>
              <a:t> </a:t>
            </a:r>
            <a:r>
              <a:rPr lang="en-US" sz="1400" b="1" dirty="0">
                <a:latin typeface="Arial" panose="020B0604020202020204" pitchFamily="34" charset="0"/>
                <a:cs typeface="Arial" panose="020B0604020202020204" pitchFamily="34" charset="0"/>
              </a:rPr>
              <a:t>25</a:t>
            </a:r>
            <a:r>
              <a:rPr lang="en-US" sz="1400" dirty="0">
                <a:latin typeface="Arial" panose="020B0604020202020204" pitchFamily="34" charset="0"/>
                <a:cs typeface="Arial" panose="020B0604020202020204" pitchFamily="34" charset="0"/>
              </a:rPr>
              <a:t> If we live in the Spirit, let us also walk in the Spirit.</a:t>
            </a:r>
          </a:p>
          <a:p>
            <a:r>
              <a:rPr lang="en-US" sz="1400" dirty="0">
                <a:latin typeface="Arial" panose="020B0604020202020204" pitchFamily="34" charset="0"/>
                <a:cs typeface="Arial" panose="020B0604020202020204" pitchFamily="34" charset="0"/>
              </a:rPr>
              <a:t> </a:t>
            </a:r>
            <a:r>
              <a:rPr lang="en-US" sz="1400" b="1" dirty="0">
                <a:latin typeface="Arial" panose="020B0604020202020204" pitchFamily="34" charset="0"/>
                <a:cs typeface="Arial" panose="020B0604020202020204" pitchFamily="34" charset="0"/>
              </a:rPr>
              <a:t>26</a:t>
            </a:r>
            <a:r>
              <a:rPr lang="en-US" sz="1400" dirty="0">
                <a:latin typeface="Arial" panose="020B0604020202020204" pitchFamily="34" charset="0"/>
                <a:cs typeface="Arial" panose="020B0604020202020204" pitchFamily="34" charset="0"/>
              </a:rPr>
              <a:t> Let us not become conceited, provoking one another, envying one another. (NKJV)</a:t>
            </a:r>
          </a:p>
          <a:p>
            <a:endParaRPr lang="en-US" sz="1400" dirty="0">
              <a:latin typeface="Arial" panose="020B0604020202020204" pitchFamily="34" charset="0"/>
              <a:cs typeface="Arial" panose="020B0604020202020204" pitchFamily="34" charset="0"/>
            </a:endParaRPr>
          </a:p>
          <a:p>
            <a:r>
              <a:rPr lang="en-US" sz="1400" b="1" dirty="0">
                <a:latin typeface="Arial" panose="020B0604020202020204" pitchFamily="34" charset="0"/>
                <a:cs typeface="Arial" panose="020B0604020202020204" pitchFamily="34" charset="0"/>
              </a:rPr>
              <a:t>Ephesians 4:17-23 KJV 17 </a:t>
            </a:r>
            <a:r>
              <a:rPr lang="en-US" sz="1400" dirty="0">
                <a:latin typeface="Arial" panose="020B0604020202020204" pitchFamily="34" charset="0"/>
                <a:cs typeface="Arial" panose="020B0604020202020204" pitchFamily="34" charset="0"/>
              </a:rPr>
              <a:t>This I say therefore, and testify in the Lord, that ye henceforth walk not as other Gentiles walk, in the vanity of their mind, </a:t>
            </a:r>
            <a:r>
              <a:rPr lang="en-US" sz="1400" b="1" dirty="0">
                <a:latin typeface="Arial" panose="020B0604020202020204" pitchFamily="34" charset="0"/>
                <a:cs typeface="Arial" panose="020B0604020202020204" pitchFamily="34" charset="0"/>
              </a:rPr>
              <a:t>18</a:t>
            </a:r>
            <a:r>
              <a:rPr lang="en-US" sz="1400" dirty="0">
                <a:latin typeface="Arial" panose="020B0604020202020204" pitchFamily="34" charset="0"/>
                <a:cs typeface="Arial" panose="020B0604020202020204" pitchFamily="34" charset="0"/>
              </a:rPr>
              <a:t> Having the understanding darkened, being alienated from the life of God through the ignorance that is in them, because of the blindness of their heart:</a:t>
            </a:r>
            <a:r>
              <a:rPr lang="en-US" sz="1400" b="1" dirty="0">
                <a:latin typeface="Arial" panose="020B0604020202020204" pitchFamily="34" charset="0"/>
                <a:cs typeface="Arial" panose="020B0604020202020204" pitchFamily="34" charset="0"/>
              </a:rPr>
              <a:t>19</a:t>
            </a:r>
            <a:r>
              <a:rPr lang="en-US" sz="1400" dirty="0">
                <a:latin typeface="Arial" panose="020B0604020202020204" pitchFamily="34" charset="0"/>
                <a:cs typeface="Arial" panose="020B0604020202020204" pitchFamily="34" charset="0"/>
              </a:rPr>
              <a:t> Who being past feeling have given themselves over unto lasciviousness, to work all uncleanness with greediness. </a:t>
            </a:r>
            <a:r>
              <a:rPr lang="en-US" sz="1400" b="1" dirty="0">
                <a:latin typeface="Arial" panose="020B0604020202020204" pitchFamily="34" charset="0"/>
                <a:cs typeface="Arial" panose="020B0604020202020204" pitchFamily="34" charset="0"/>
              </a:rPr>
              <a:t>20</a:t>
            </a:r>
            <a:r>
              <a:rPr lang="en-US" sz="1400" dirty="0">
                <a:latin typeface="Arial" panose="020B0604020202020204" pitchFamily="34" charset="0"/>
                <a:cs typeface="Arial" panose="020B0604020202020204" pitchFamily="34" charset="0"/>
              </a:rPr>
              <a:t> But ye have not so learned Christ; </a:t>
            </a:r>
            <a:r>
              <a:rPr lang="en-US" sz="1400" b="1" dirty="0">
                <a:latin typeface="Arial" panose="020B0604020202020204" pitchFamily="34" charset="0"/>
                <a:cs typeface="Arial" panose="020B0604020202020204" pitchFamily="34" charset="0"/>
              </a:rPr>
              <a:t>21</a:t>
            </a:r>
            <a:r>
              <a:rPr lang="en-US" sz="1400" dirty="0">
                <a:latin typeface="Arial" panose="020B0604020202020204" pitchFamily="34" charset="0"/>
                <a:cs typeface="Arial" panose="020B0604020202020204" pitchFamily="34" charset="0"/>
              </a:rPr>
              <a:t> If so be that ye have heard him, and have been taught by him, as the truth is in Jesus:</a:t>
            </a:r>
            <a:r>
              <a:rPr lang="en-US" sz="1400" b="1" dirty="0">
                <a:latin typeface="Arial" panose="020B0604020202020204" pitchFamily="34" charset="0"/>
                <a:cs typeface="Arial" panose="020B0604020202020204" pitchFamily="34" charset="0"/>
              </a:rPr>
              <a:t> 22 </a:t>
            </a:r>
            <a:r>
              <a:rPr lang="en-US" sz="1400" dirty="0">
                <a:latin typeface="Arial" panose="020B0604020202020204" pitchFamily="34" charset="0"/>
                <a:cs typeface="Arial" panose="020B0604020202020204" pitchFamily="34" charset="0"/>
              </a:rPr>
              <a:t>That ye put off concerning the former conversation the old man, which is corrupt according to the deceitful lusts;</a:t>
            </a:r>
            <a:r>
              <a:rPr lang="en-US" sz="1400" b="1" dirty="0">
                <a:latin typeface="Arial" panose="020B0604020202020204" pitchFamily="34" charset="0"/>
                <a:cs typeface="Arial" panose="020B0604020202020204" pitchFamily="34" charset="0"/>
              </a:rPr>
              <a:t> 23 </a:t>
            </a:r>
            <a:r>
              <a:rPr lang="en-US" sz="1400" dirty="0">
                <a:latin typeface="Arial" panose="020B0604020202020204" pitchFamily="34" charset="0"/>
                <a:cs typeface="Arial" panose="020B0604020202020204" pitchFamily="34" charset="0"/>
              </a:rPr>
              <a:t>And be renewed in the spirit of your mind;</a:t>
            </a:r>
          </a:p>
        </p:txBody>
      </p:sp>
      <p:sp>
        <p:nvSpPr>
          <p:cNvPr id="4" name="Date Placeholder 3"/>
          <p:cNvSpPr>
            <a:spLocks noGrp="1"/>
          </p:cNvSpPr>
          <p:nvPr>
            <p:ph type="dt" idx="1"/>
          </p:nvPr>
        </p:nvSpPr>
        <p:spPr/>
        <p:txBody>
          <a:bodyPr/>
          <a:lstStyle/>
          <a:p>
            <a:r>
              <a:rPr lang="en-US"/>
              <a:t>4/02/2023 AM</a:t>
            </a:r>
            <a:endParaRPr lang="en-US" dirty="0"/>
          </a:p>
        </p:txBody>
      </p:sp>
      <p:sp>
        <p:nvSpPr>
          <p:cNvPr id="5" name="Slide Number Placeholder 4"/>
          <p:cNvSpPr>
            <a:spLocks noGrp="1"/>
          </p:cNvSpPr>
          <p:nvPr>
            <p:ph type="sldNum" sz="quarter" idx="5"/>
          </p:nvPr>
        </p:nvSpPr>
        <p:spPr/>
        <p:txBody>
          <a:bodyPr/>
          <a:lstStyle/>
          <a:p>
            <a:fld id="{CED33291-C0D9-4415-AEC4-F67D377A5ADC}" type="slidenum">
              <a:rPr lang="en-US" smtClean="0"/>
              <a:t>8</a:t>
            </a:fld>
            <a:endParaRPr lang="en-US" dirty="0"/>
          </a:p>
        </p:txBody>
      </p:sp>
    </p:spTree>
    <p:extLst>
      <p:ext uri="{BB962C8B-B14F-4D97-AF65-F5344CB8AC3E}">
        <p14:creationId xmlns:p14="http://schemas.microsoft.com/office/powerpoint/2010/main" val="104232425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 y="4621427"/>
            <a:ext cx="7313506" cy="4979773"/>
          </a:xfrm>
        </p:spPr>
        <p:txBody>
          <a:bodyPr/>
          <a:lstStyle/>
          <a:p>
            <a:endParaRPr lang="en-US" dirty="0"/>
          </a:p>
        </p:txBody>
      </p:sp>
      <p:sp>
        <p:nvSpPr>
          <p:cNvPr id="4" name="Slide Number Placeholder 3"/>
          <p:cNvSpPr>
            <a:spLocks noGrp="1"/>
          </p:cNvSpPr>
          <p:nvPr>
            <p:ph type="sldNum" sz="quarter" idx="5"/>
          </p:nvPr>
        </p:nvSpPr>
        <p:spPr/>
        <p:txBody>
          <a:bodyPr/>
          <a:lstStyle/>
          <a:p>
            <a:fld id="{CED33291-C0D9-4415-AEC4-F67D377A5ADC}" type="slidenum">
              <a:rPr lang="en-US" smtClean="0"/>
              <a:t>9</a:t>
            </a:fld>
            <a:endParaRPr lang="en-US" dirty="0"/>
          </a:p>
        </p:txBody>
      </p:sp>
      <p:sp>
        <p:nvSpPr>
          <p:cNvPr id="5" name="Date Placeholder 4">
            <a:extLst>
              <a:ext uri="{FF2B5EF4-FFF2-40B4-BE49-F238E27FC236}">
                <a16:creationId xmlns:a16="http://schemas.microsoft.com/office/drawing/2014/main" id="{ADDB9858-25A4-7686-A32F-2EB9D805E54B}"/>
              </a:ext>
            </a:extLst>
          </p:cNvPr>
          <p:cNvSpPr>
            <a:spLocks noGrp="1"/>
          </p:cNvSpPr>
          <p:nvPr>
            <p:ph type="dt" idx="1"/>
          </p:nvPr>
        </p:nvSpPr>
        <p:spPr/>
        <p:txBody>
          <a:bodyPr/>
          <a:lstStyle/>
          <a:p>
            <a:r>
              <a:rPr lang="en-US"/>
              <a:t>4/02/2023 AM</a:t>
            </a:r>
            <a:endParaRPr lang="en-US" dirty="0"/>
          </a:p>
        </p:txBody>
      </p:sp>
    </p:spTree>
    <p:extLst>
      <p:ext uri="{BB962C8B-B14F-4D97-AF65-F5344CB8AC3E}">
        <p14:creationId xmlns:p14="http://schemas.microsoft.com/office/powerpoint/2010/main" val="38519241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1" y="762000"/>
            <a:ext cx="6856214"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6952697" y="762000"/>
            <a:ext cx="2193989" cy="5334001"/>
          </a:xfrm>
          <a:prstGeom prst="rect">
            <a:avLst/>
          </a:prstGeom>
          <a:solidFill>
            <a:srgbClr val="C3C3C3">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02386" y="1298448"/>
            <a:ext cx="5486400" cy="3255264"/>
          </a:xfrm>
        </p:spPr>
        <p:txBody>
          <a:bodyPr anchor="b">
            <a:normAutofit/>
          </a:bodyPr>
          <a:lstStyle>
            <a:lvl1pPr algn="l">
              <a:defRPr sz="5400" spc="-100" baseline="0">
                <a:solidFill>
                  <a:srgbClr val="FFFFFF"/>
                </a:solidFill>
              </a:defRPr>
            </a:lvl1pPr>
          </a:lstStyle>
          <a:p>
            <a:r>
              <a:rPr lang="en-US"/>
              <a:t>Click to edit Master title style</a:t>
            </a:r>
            <a:endParaRPr lang="en-US" dirty="0"/>
          </a:p>
        </p:txBody>
      </p:sp>
      <p:sp>
        <p:nvSpPr>
          <p:cNvPr id="3" name="Subtitle 2"/>
          <p:cNvSpPr>
            <a:spLocks noGrp="1"/>
          </p:cNvSpPr>
          <p:nvPr>
            <p:ph type="subTitle" idx="1"/>
          </p:nvPr>
        </p:nvSpPr>
        <p:spPr>
          <a:xfrm>
            <a:off x="825011" y="4670246"/>
            <a:ext cx="5486400" cy="914400"/>
          </a:xfrm>
        </p:spPr>
        <p:txBody>
          <a:bodyPr anchor="t">
            <a:normAutofit/>
          </a:bodyPr>
          <a:lstStyle>
            <a:lvl1pPr marL="0" indent="0" algn="l">
              <a:buNone/>
              <a:defRPr sz="2000" cap="none" spc="0" baseline="0">
                <a:solidFill>
                  <a:schemeClr val="accent1">
                    <a:lumMod val="20000"/>
                    <a:lumOff val="80000"/>
                  </a:schemeClr>
                </a:solidFill>
              </a:defRPr>
            </a:lvl1pPr>
            <a:lvl2pPr marL="457200" indent="0" algn="ctr">
              <a:buNone/>
              <a:defRPr sz="2000"/>
            </a:lvl2pPr>
            <a:lvl3pPr marL="914400" indent="0" algn="ctr">
              <a:buNone/>
              <a:defRPr sz="20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r>
              <a:rPr lang="en-US"/>
              <a:t>4/02/2023 AM</a:t>
            </a: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88375415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r>
              <a:rPr lang="en-US"/>
              <a:t>4/02/2023 AM</a:t>
            </a:r>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80661324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85750" y="990600"/>
            <a:ext cx="2114550" cy="49530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900934" y="868680"/>
            <a:ext cx="5486400" cy="512064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r>
              <a:rPr lang="en-US"/>
              <a:t>4/02/2023 AM</a:t>
            </a:r>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10977152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r>
              <a:rPr lang="en-US"/>
              <a:t>4/02/2023 AM</a:t>
            </a: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405407302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900934" y="1298448"/>
            <a:ext cx="5486400" cy="3255264"/>
          </a:xfrm>
        </p:spPr>
        <p:txBody>
          <a:bodyPr anchor="b">
            <a:normAutofit/>
          </a:bodyPr>
          <a:lstStyle>
            <a:lvl1pPr>
              <a:defRPr sz="5400" b="0" spc="-100" baseline="0">
                <a:solidFill>
                  <a:schemeClr val="tx1">
                    <a:lumMod val="65000"/>
                    <a:lumOff val="3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2914650" y="4672584"/>
            <a:ext cx="5486400" cy="914400"/>
          </a:xfrm>
        </p:spPr>
        <p:txBody>
          <a:bodyPr anchor="t">
            <a:normAutofit/>
          </a:bodyPr>
          <a:lstStyle>
            <a:lvl1pPr marL="0" indent="0">
              <a:buNone/>
              <a:defRPr sz="2000" cap="none" spc="0" baseline="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r>
              <a:rPr lang="en-US"/>
              <a:t>4/02/2023 AM</a:t>
            </a: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406322507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900934" y="868680"/>
            <a:ext cx="2606040" cy="5120640"/>
          </a:xfrm>
        </p:spPr>
        <p:txBody>
          <a:bodyPr/>
          <a:lstStyle>
            <a:lvl1pPr>
              <a:defRPr sz="1900"/>
            </a:lvl1pPr>
            <a:lvl2pPr>
              <a:defRPr sz="1700"/>
            </a:lvl2pPr>
            <a:lvl3pPr>
              <a:defRPr sz="1500"/>
            </a:lvl3pPr>
            <a:lvl4pPr>
              <a:defRPr sz="1300"/>
            </a:lvl4pPr>
            <a:lvl5pPr>
              <a:defRPr sz="1300"/>
            </a:lvl5pPr>
            <a:lvl6pPr>
              <a:defRPr sz="1300"/>
            </a:lvl6pPr>
            <a:lvl7pPr>
              <a:defRPr sz="1300"/>
            </a:lvl7pPr>
            <a:lvl8pPr>
              <a:defRPr sz="1300"/>
            </a:lvl8pPr>
            <a:lvl9pPr>
              <a:defRPr sz="13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863590" y="868680"/>
            <a:ext cx="2606040" cy="5120640"/>
          </a:xfrm>
        </p:spPr>
        <p:txBody>
          <a:bodyPr/>
          <a:lstStyle>
            <a:lvl1pPr>
              <a:defRPr sz="1900"/>
            </a:lvl1pPr>
            <a:lvl2pPr>
              <a:defRPr sz="1700"/>
            </a:lvl2pPr>
            <a:lvl3pPr>
              <a:defRPr sz="1500"/>
            </a:lvl3pPr>
            <a:lvl4pPr>
              <a:defRPr sz="1300"/>
            </a:lvl4pPr>
            <a:lvl5pPr>
              <a:defRPr sz="1300"/>
            </a:lvl5pPr>
            <a:lvl6pPr>
              <a:defRPr sz="1300"/>
            </a:lvl6pPr>
            <a:lvl7pPr>
              <a:defRPr sz="1300"/>
            </a:lvl7pPr>
            <a:lvl8pPr>
              <a:defRPr sz="1300"/>
            </a:lvl8pPr>
            <a:lvl9pPr>
              <a:defRPr sz="13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r>
              <a:rPr lang="en-US"/>
              <a:t>4/02/2023 AM</a:t>
            </a:r>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46345822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00934" y="1023586"/>
            <a:ext cx="2606040" cy="807720"/>
          </a:xfrm>
        </p:spPr>
        <p:txBody>
          <a:bodyPr anchor="b">
            <a:normAutofit/>
          </a:bodyPr>
          <a:lstStyle>
            <a:lvl1pPr marL="0" indent="0">
              <a:spcBef>
                <a:spcPts val="0"/>
              </a:spcBef>
              <a:buNone/>
              <a:defRPr sz="1900" b="1">
                <a:solidFill>
                  <a:schemeClr val="tx1">
                    <a:lumMod val="65000"/>
                    <a:lumOff val="3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900934" y="1930936"/>
            <a:ext cx="2606040" cy="4023360"/>
          </a:xfrm>
        </p:spPr>
        <p:txBody>
          <a:bodyPr/>
          <a:lstStyle>
            <a:lvl1pPr>
              <a:defRPr sz="1900"/>
            </a:lvl1pPr>
            <a:lvl2pPr>
              <a:defRPr sz="1700"/>
            </a:lvl2pPr>
            <a:lvl3pPr>
              <a:defRPr sz="1500"/>
            </a:lvl3pPr>
            <a:lvl4pPr>
              <a:defRPr sz="1300"/>
            </a:lvl4pPr>
            <a:lvl5pPr>
              <a:defRPr sz="1300"/>
            </a:lvl5pPr>
            <a:lvl6pPr>
              <a:defRPr sz="1300"/>
            </a:lvl6pPr>
            <a:lvl7pPr>
              <a:defRPr sz="1300"/>
            </a:lvl7pPr>
            <a:lvl8pPr>
              <a:defRPr sz="1300"/>
            </a:lvl8pPr>
            <a:lvl9pPr>
              <a:defRPr sz="13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863847" y="1023587"/>
            <a:ext cx="2606040" cy="813171"/>
          </a:xfrm>
        </p:spPr>
        <p:txBody>
          <a:bodyPr anchor="b">
            <a:normAutofit/>
          </a:bodyPr>
          <a:lstStyle>
            <a:lvl1pPr marL="0" indent="0">
              <a:spcBef>
                <a:spcPts val="0"/>
              </a:spcBef>
              <a:buNone/>
              <a:defRPr sz="1900" b="1">
                <a:solidFill>
                  <a:schemeClr val="tx1">
                    <a:lumMod val="65000"/>
                    <a:lumOff val="3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863847" y="1930936"/>
            <a:ext cx="2606040" cy="4023360"/>
          </a:xfrm>
        </p:spPr>
        <p:txBody>
          <a:bodyPr/>
          <a:lstStyle>
            <a:lvl1pPr>
              <a:defRPr sz="1900"/>
            </a:lvl1pPr>
            <a:lvl2pPr>
              <a:defRPr sz="1700"/>
            </a:lvl2pPr>
            <a:lvl3pPr>
              <a:defRPr sz="1500"/>
            </a:lvl3pPr>
            <a:lvl4pPr>
              <a:defRPr sz="1300"/>
            </a:lvl4pPr>
            <a:lvl5pPr>
              <a:defRPr sz="1300"/>
            </a:lvl5pPr>
            <a:lvl6pPr>
              <a:defRPr sz="1300"/>
            </a:lvl6pPr>
            <a:lvl7pPr>
              <a:defRPr sz="1300"/>
            </a:lvl7pPr>
            <a:lvl8pPr>
              <a:defRPr sz="1300"/>
            </a:lvl8pPr>
            <a:lvl9pPr>
              <a:defRPr sz="13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Date Placeholder 1"/>
          <p:cNvSpPr>
            <a:spLocks noGrp="1"/>
          </p:cNvSpPr>
          <p:nvPr>
            <p:ph type="dt" sz="half" idx="10"/>
          </p:nvPr>
        </p:nvSpPr>
        <p:spPr/>
        <p:txBody>
          <a:bodyPr/>
          <a:lstStyle/>
          <a:p>
            <a:r>
              <a:rPr lang="en-US"/>
              <a:t>4/02/2023 AM</a:t>
            </a:r>
            <a:endParaRPr lang="en-US" dirty="0"/>
          </a:p>
        </p:txBody>
      </p:sp>
      <p:sp>
        <p:nvSpPr>
          <p:cNvPr id="11" name="Footer Placeholder 10"/>
          <p:cNvSpPr>
            <a:spLocks noGrp="1"/>
          </p:cNvSpPr>
          <p:nvPr>
            <p:ph type="ftr" sz="quarter" idx="11"/>
          </p:nvPr>
        </p:nvSpPr>
        <p:spPr/>
        <p:txBody>
          <a:bodyPr/>
          <a:lstStyle/>
          <a:p>
            <a:endParaRPr lang="en-US" dirty="0"/>
          </a:p>
        </p:txBody>
      </p:sp>
      <p:sp>
        <p:nvSpPr>
          <p:cNvPr id="12" name="Slide Number Placeholder 11"/>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53200145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2" name="Date Placeholder 1"/>
          <p:cNvSpPr>
            <a:spLocks noGrp="1"/>
          </p:cNvSpPr>
          <p:nvPr>
            <p:ph type="dt" sz="half" idx="10"/>
          </p:nvPr>
        </p:nvSpPr>
        <p:spPr/>
        <p:txBody>
          <a:bodyPr/>
          <a:lstStyle/>
          <a:p>
            <a:r>
              <a:rPr lang="en-US"/>
              <a:t>4/02/2023 AM</a:t>
            </a:r>
            <a:endParaRPr lang="en-US" dirty="0"/>
          </a:p>
        </p:txBody>
      </p:sp>
      <p:sp>
        <p:nvSpPr>
          <p:cNvPr id="7" name="Footer Placeholder 6"/>
          <p:cNvSpPr>
            <a:spLocks noGrp="1"/>
          </p:cNvSpPr>
          <p:nvPr>
            <p:ph type="ftr" sz="quarter" idx="11"/>
          </p:nvPr>
        </p:nvSpPr>
        <p:spPr/>
        <p:txBody>
          <a:bodyPr/>
          <a:lstStyle/>
          <a:p>
            <a:endParaRPr lang="en-US" dirty="0"/>
          </a:p>
        </p:txBody>
      </p:sp>
      <p:sp>
        <p:nvSpPr>
          <p:cNvPr id="8" name="Slide Number Placeholder 7"/>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83072470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r>
              <a:rPr lang="en-US"/>
              <a:t>4/02/2023 AM</a:t>
            </a:r>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75958931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2024" y="1143000"/>
            <a:ext cx="2125980" cy="2194560"/>
          </a:xfrm>
        </p:spPr>
        <p:txBody>
          <a:bodyPr anchor="b">
            <a:normAutofit/>
          </a:bodyPr>
          <a:lstStyle>
            <a:lvl1pPr>
              <a:defRPr sz="2800" b="0" baseline="0"/>
            </a:lvl1pPr>
          </a:lstStyle>
          <a:p>
            <a:r>
              <a:rPr lang="en-US"/>
              <a:t>Click to edit Master title style</a:t>
            </a:r>
            <a:endParaRPr lang="en-US" dirty="0"/>
          </a:p>
        </p:txBody>
      </p:sp>
      <p:sp>
        <p:nvSpPr>
          <p:cNvPr id="3" name="Content Placeholder 2"/>
          <p:cNvSpPr>
            <a:spLocks noGrp="1"/>
          </p:cNvSpPr>
          <p:nvPr>
            <p:ph idx="1"/>
          </p:nvPr>
        </p:nvSpPr>
        <p:spPr>
          <a:xfrm>
            <a:off x="2900934" y="868680"/>
            <a:ext cx="548640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92024" y="3337560"/>
            <a:ext cx="2125980" cy="2560320"/>
          </a:xfrm>
        </p:spPr>
        <p:txBody>
          <a:bodyPr anchor="t">
            <a:normAutofit/>
          </a:bodyPr>
          <a:lstStyle>
            <a:lvl1pPr marL="0" indent="0">
              <a:lnSpc>
                <a:spcPct val="100000"/>
              </a:lnSpc>
              <a:spcBef>
                <a:spcPts val="800"/>
              </a:spcBef>
              <a:buNone/>
              <a:defRPr sz="125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p:txBody>
          <a:bodyPr/>
          <a:lstStyle/>
          <a:p>
            <a:r>
              <a:rPr lang="en-US"/>
              <a:t>4/02/2023 AM</a:t>
            </a:r>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52837276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2024" y="1143000"/>
            <a:ext cx="2125980" cy="2194560"/>
          </a:xfrm>
        </p:spPr>
        <p:txBody>
          <a:bodyPr anchor="b">
            <a:normAutofit/>
          </a:bodyPr>
          <a:lstStyle>
            <a:lvl1pPr>
              <a:defRPr sz="28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677983" y="767419"/>
            <a:ext cx="6086423" cy="5330952"/>
          </a:xfrm>
          <a:solidFill>
            <a:schemeClr val="bg1">
              <a:lumMod val="75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92024" y="3340602"/>
            <a:ext cx="2125980" cy="2560320"/>
          </a:xfrm>
        </p:spPr>
        <p:txBody>
          <a:bodyPr anchor="t">
            <a:normAutofit/>
          </a:bodyPr>
          <a:lstStyle>
            <a:lvl1pPr marL="0" indent="0">
              <a:lnSpc>
                <a:spcPct val="100000"/>
              </a:lnSpc>
              <a:spcBef>
                <a:spcPts val="800"/>
              </a:spcBef>
              <a:buNone/>
              <a:defRPr sz="125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p:txBody>
          <a:bodyPr/>
          <a:lstStyle/>
          <a:p>
            <a:r>
              <a:rPr lang="en-US"/>
              <a:t>4/02/2023 AM</a:t>
            </a:r>
            <a:endParaRPr lang="en-US" dirty="0"/>
          </a:p>
        </p:txBody>
      </p:sp>
      <p:sp>
        <p:nvSpPr>
          <p:cNvPr id="9" name="Footer Placeholder 8"/>
          <p:cNvSpPr>
            <a:spLocks noGrp="1"/>
          </p:cNvSpPr>
          <p:nvPr>
            <p:ph type="ftr" sz="quarter" idx="11"/>
          </p:nvPr>
        </p:nvSpPr>
        <p:spPr>
          <a:xfrm>
            <a:off x="2624326" y="6356351"/>
            <a:ext cx="4433638" cy="365125"/>
          </a:xfrm>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8598640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758952"/>
            <a:ext cx="2582693"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89689" y="1123838"/>
            <a:ext cx="2210612" cy="460118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8" name="Rectangle 37"/>
          <p:cNvSpPr/>
          <p:nvPr/>
        </p:nvSpPr>
        <p:spPr>
          <a:xfrm>
            <a:off x="8861898" y="758952"/>
            <a:ext cx="288036"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2901951" y="864108"/>
            <a:ext cx="5486400" cy="5120640"/>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96849" y="6356351"/>
            <a:ext cx="2057400" cy="365125"/>
          </a:xfrm>
          <a:prstGeom prst="rect">
            <a:avLst/>
          </a:prstGeom>
        </p:spPr>
        <p:txBody>
          <a:bodyPr vert="horz" lIns="91440" tIns="45720" rIns="91440" bIns="45720" rtlCol="0" anchor="ctr"/>
          <a:lstStyle>
            <a:lvl1pPr algn="l">
              <a:defRPr sz="1000">
                <a:solidFill>
                  <a:schemeClr val="tx1">
                    <a:lumMod val="50000"/>
                    <a:lumOff val="50000"/>
                  </a:schemeClr>
                </a:solidFill>
              </a:defRPr>
            </a:lvl1pPr>
          </a:lstStyle>
          <a:p>
            <a:r>
              <a:rPr lang="en-US"/>
              <a:t>4/02/2023 AM</a:t>
            </a:r>
            <a:endParaRPr lang="en-US" dirty="0"/>
          </a:p>
        </p:txBody>
      </p:sp>
      <p:sp>
        <p:nvSpPr>
          <p:cNvPr id="5" name="Footer Placeholder 4"/>
          <p:cNvSpPr>
            <a:spLocks noGrp="1"/>
          </p:cNvSpPr>
          <p:nvPr>
            <p:ph type="ftr" sz="quarter" idx="3"/>
          </p:nvPr>
        </p:nvSpPr>
        <p:spPr>
          <a:xfrm>
            <a:off x="2901951" y="6356351"/>
            <a:ext cx="4433638" cy="365125"/>
          </a:xfrm>
          <a:prstGeom prst="rect">
            <a:avLst/>
          </a:prstGeom>
        </p:spPr>
        <p:txBody>
          <a:bodyPr vert="horz" lIns="91440" tIns="45720" rIns="91440" bIns="45720" rtlCol="0" anchor="ctr"/>
          <a:lstStyle>
            <a:lvl1pPr algn="l">
              <a:defRPr sz="1000">
                <a:solidFill>
                  <a:schemeClr val="tx1">
                    <a:lumMod val="50000"/>
                    <a:lumOff val="50000"/>
                  </a:schemeClr>
                </a:solidFill>
              </a:defRPr>
            </a:lvl1pPr>
          </a:lstStyle>
          <a:p>
            <a:endParaRPr lang="en-US" dirty="0"/>
          </a:p>
        </p:txBody>
      </p:sp>
      <p:sp>
        <p:nvSpPr>
          <p:cNvPr id="6" name="Slide Number Placeholder 5"/>
          <p:cNvSpPr>
            <a:spLocks noGrp="1"/>
          </p:cNvSpPr>
          <p:nvPr>
            <p:ph type="sldNum" sz="quarter" idx="4"/>
          </p:nvPr>
        </p:nvSpPr>
        <p:spPr>
          <a:xfrm>
            <a:off x="7975602" y="6356351"/>
            <a:ext cx="1148195" cy="365125"/>
          </a:xfrm>
          <a:prstGeom prst="rect">
            <a:avLst/>
          </a:prstGeom>
        </p:spPr>
        <p:txBody>
          <a:bodyPr vert="horz" lIns="91440" tIns="45720" rIns="91440" bIns="45720" rtlCol="0" anchor="ctr"/>
          <a:lstStyle>
            <a:lvl1pPr algn="r">
              <a:defRPr sz="1100" b="1">
                <a:solidFill>
                  <a:schemeClr val="accent1"/>
                </a:solidFill>
              </a:defRPr>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83619351"/>
      </p:ext>
    </p:extLst>
  </p:cSld>
  <p:clrMap bg1="lt1" tx1="dk1" bg2="lt2" tx2="dk2" accent1="accent1" accent2="accent2" accent3="accent3" accent4="accent4" accent5="accent5" accent6="accent6" hlink="hlink" folHlink="folHlink"/>
  <p:sldLayoutIdLst>
    <p:sldLayoutId id="2147483853" r:id="rId1"/>
    <p:sldLayoutId id="2147483854" r:id="rId2"/>
    <p:sldLayoutId id="2147483855" r:id="rId3"/>
    <p:sldLayoutId id="2147483856" r:id="rId4"/>
    <p:sldLayoutId id="2147483857" r:id="rId5"/>
    <p:sldLayoutId id="2147483858" r:id="rId6"/>
    <p:sldLayoutId id="2147483859" r:id="rId7"/>
    <p:sldLayoutId id="2147483860" r:id="rId8"/>
    <p:sldLayoutId id="2147483861" r:id="rId9"/>
    <p:sldLayoutId id="2147483862" r:id="rId10"/>
    <p:sldLayoutId id="2147483863" r:id="rId11"/>
  </p:sldLayoutIdLst>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hf sldNum="0" hdr="0" ftr="0" dt="0"/>
  <p:txStyles>
    <p:titleStyle>
      <a:lvl1pPr algn="l" defTabSz="914400" rtl="0" eaLnBrk="1" latinLnBrk="0" hangingPunct="1">
        <a:lnSpc>
          <a:spcPct val="90000"/>
        </a:lnSpc>
        <a:spcBef>
          <a:spcPct val="0"/>
        </a:spcBef>
        <a:buNone/>
        <a:defRPr sz="3000" kern="1200" spc="-60"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Font typeface="Wingdings 2" pitchFamily="18" charset="2"/>
        <a:buChar char=""/>
        <a:defRPr sz="19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7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5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3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3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3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3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3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3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alpha val="14000"/>
          </a:schemeClr>
        </a:solidFill>
        <a:effectLst/>
      </p:bgPr>
    </p:bg>
    <p:spTree>
      <p:nvGrpSpPr>
        <p:cNvPr id="1" name=""/>
        <p:cNvGrpSpPr/>
        <p:nvPr/>
      </p:nvGrpSpPr>
      <p:grpSpPr>
        <a:xfrm>
          <a:off x="0" y="0"/>
          <a:ext cx="0" cy="0"/>
          <a:chOff x="0" y="0"/>
          <a:chExt cx="0" cy="0"/>
        </a:xfrm>
      </p:grpSpPr>
      <p:sp useBgFill="1">
        <p:nvSpPr>
          <p:cNvPr id="19" name="Rectangle 18">
            <a:extLst>
              <a:ext uri="{FF2B5EF4-FFF2-40B4-BE49-F238E27FC236}">
                <a16:creationId xmlns:a16="http://schemas.microsoft.com/office/drawing/2014/main" id="{BC512124-0D13-4ED9-80B7-52AE15B6B4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0BAEEE6-69AA-4811-8D2B-F84F74D46B57}"/>
              </a:ext>
            </a:extLst>
          </p:cNvPr>
          <p:cNvSpPr>
            <a:spLocks noGrp="1"/>
          </p:cNvSpPr>
          <p:nvPr>
            <p:ph type="ctrTitle"/>
          </p:nvPr>
        </p:nvSpPr>
        <p:spPr>
          <a:xfrm>
            <a:off x="590309" y="2191274"/>
            <a:ext cx="5416952" cy="2178065"/>
          </a:xfrm>
        </p:spPr>
        <p:txBody>
          <a:bodyPr>
            <a:normAutofit fontScale="90000"/>
          </a:bodyPr>
          <a:lstStyle/>
          <a:p>
            <a:r>
              <a:rPr lang="en-US" sz="7700" b="1" dirty="0">
                <a:ln w="15875">
                  <a:solidFill>
                    <a:srgbClr val="FFFFFF"/>
                  </a:solidFill>
                </a:ln>
                <a:noFill/>
                <a:effectLst>
                  <a:outerShdw blurRad="38100" dist="38100" dir="2700000" algn="tl">
                    <a:srgbClr val="000000">
                      <a:alpha val="43137"/>
                    </a:srgbClr>
                  </a:outerShdw>
                </a:effectLst>
                <a:latin typeface="Candara" panose="020E0502030303020204" pitchFamily="34" charset="0"/>
              </a:rPr>
              <a:t>Why Are You Waiting?</a:t>
            </a:r>
          </a:p>
        </p:txBody>
      </p:sp>
      <p:sp>
        <p:nvSpPr>
          <p:cNvPr id="3" name="Subtitle 2">
            <a:extLst>
              <a:ext uri="{FF2B5EF4-FFF2-40B4-BE49-F238E27FC236}">
                <a16:creationId xmlns:a16="http://schemas.microsoft.com/office/drawing/2014/main" id="{7721F547-2086-4D47-BB8F-44FA940064BE}"/>
              </a:ext>
            </a:extLst>
          </p:cNvPr>
          <p:cNvSpPr>
            <a:spLocks noGrp="1"/>
          </p:cNvSpPr>
          <p:nvPr>
            <p:ph type="subTitle" idx="1"/>
          </p:nvPr>
        </p:nvSpPr>
        <p:spPr>
          <a:xfrm>
            <a:off x="6882003" y="3122776"/>
            <a:ext cx="2113232" cy="529283"/>
          </a:xfrm>
        </p:spPr>
        <p:txBody>
          <a:bodyPr>
            <a:noAutofit/>
          </a:bodyPr>
          <a:lstStyle/>
          <a:p>
            <a:r>
              <a:rPr lang="en-US" sz="2600" b="1" dirty="0">
                <a:solidFill>
                  <a:schemeClr val="tx1"/>
                </a:solidFill>
                <a:latin typeface="Candara" panose="020E0502030303020204" pitchFamily="34" charset="0"/>
              </a:rPr>
              <a:t>Acts 24:24-25</a:t>
            </a:r>
          </a:p>
        </p:txBody>
      </p:sp>
      <p:sp>
        <p:nvSpPr>
          <p:cNvPr id="21" name="Rectangle 20">
            <a:extLst>
              <a:ext uri="{FF2B5EF4-FFF2-40B4-BE49-F238E27FC236}">
                <a16:creationId xmlns:a16="http://schemas.microsoft.com/office/drawing/2014/main" id="{D4ABACDC-BD54-40F3-9047-8298C77C2D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58952"/>
            <a:ext cx="288036" cy="5330952"/>
          </a:xfrm>
          <a:prstGeom prst="rect">
            <a:avLst/>
          </a:prstGeom>
          <a:solidFill>
            <a:schemeClr val="accent1">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3" name="Rectangle 22">
            <a:extLst>
              <a:ext uri="{FF2B5EF4-FFF2-40B4-BE49-F238E27FC236}">
                <a16:creationId xmlns:a16="http://schemas.microsoft.com/office/drawing/2014/main" id="{B76CB7CA-05C2-4EE8-A97F-B5F3A4F89D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866081" y="758952"/>
            <a:ext cx="288036"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 name="Subtitle 2">
            <a:extLst>
              <a:ext uri="{FF2B5EF4-FFF2-40B4-BE49-F238E27FC236}">
                <a16:creationId xmlns:a16="http://schemas.microsoft.com/office/drawing/2014/main" id="{4DC32119-D20B-23FE-2B27-B596D34FCC9D}"/>
              </a:ext>
            </a:extLst>
          </p:cNvPr>
          <p:cNvSpPr txBox="1">
            <a:spLocks/>
          </p:cNvSpPr>
          <p:nvPr/>
        </p:nvSpPr>
        <p:spPr>
          <a:xfrm>
            <a:off x="6896867" y="3840056"/>
            <a:ext cx="2083504" cy="529283"/>
          </a:xfrm>
          <a:prstGeom prst="rect">
            <a:avLst/>
          </a:prstGeom>
        </p:spPr>
        <p:txBody>
          <a:bodyPr vert="horz" lIns="91440" tIns="45720" rIns="91440" bIns="45720" rtlCol="0" anchor="t">
            <a:noAutofit/>
          </a:bodyPr>
          <a:lstStyle>
            <a:lvl1pPr marL="0" indent="0" algn="l" defTabSz="914400" rtl="0" eaLnBrk="1" latinLnBrk="0" hangingPunct="1">
              <a:lnSpc>
                <a:spcPct val="90000"/>
              </a:lnSpc>
              <a:spcBef>
                <a:spcPts val="1200"/>
              </a:spcBef>
              <a:buClr>
                <a:schemeClr val="accent1"/>
              </a:buClr>
              <a:buFont typeface="Wingdings 2" pitchFamily="18" charset="2"/>
              <a:buNone/>
              <a:defRPr sz="2000" kern="1200" cap="none" spc="0" baseline="0">
                <a:solidFill>
                  <a:schemeClr val="accent1">
                    <a:lumMod val="20000"/>
                    <a:lumOff val="80000"/>
                  </a:schemeClr>
                </a:solidFill>
                <a:latin typeface="+mn-lt"/>
                <a:ea typeface="+mn-ea"/>
                <a:cs typeface="+mn-cs"/>
              </a:defRPr>
            </a:lvl1pPr>
            <a:lvl2pPr marL="457200" indent="0" algn="ctr" defTabSz="914400" rtl="0" eaLnBrk="1" latinLnBrk="0" hangingPunct="1">
              <a:lnSpc>
                <a:spcPct val="90000"/>
              </a:lnSpc>
              <a:spcBef>
                <a:spcPts val="250"/>
              </a:spcBef>
              <a:spcAft>
                <a:spcPts val="250"/>
              </a:spcAft>
              <a:buClr>
                <a:schemeClr val="accent1"/>
              </a:buClr>
              <a:buFont typeface="Wingdings 2" pitchFamily="18" charset="2"/>
              <a:buNone/>
              <a:defRPr sz="2000" kern="1200">
                <a:solidFill>
                  <a:schemeClr val="tx1">
                    <a:lumMod val="65000"/>
                    <a:lumOff val="35000"/>
                  </a:schemeClr>
                </a:solidFill>
                <a:latin typeface="+mn-lt"/>
                <a:ea typeface="+mn-ea"/>
                <a:cs typeface="+mn-cs"/>
              </a:defRPr>
            </a:lvl2pPr>
            <a:lvl3pPr marL="914400" indent="0" algn="ctr" defTabSz="914400" rtl="0" eaLnBrk="1" latinLnBrk="0" hangingPunct="1">
              <a:lnSpc>
                <a:spcPct val="90000"/>
              </a:lnSpc>
              <a:spcBef>
                <a:spcPts val="250"/>
              </a:spcBef>
              <a:spcAft>
                <a:spcPts val="250"/>
              </a:spcAft>
              <a:buClr>
                <a:schemeClr val="accent1"/>
              </a:buClr>
              <a:buFont typeface="Wingdings 2" pitchFamily="18" charset="2"/>
              <a:buNone/>
              <a:defRPr sz="2000" kern="1200">
                <a:solidFill>
                  <a:schemeClr val="tx1">
                    <a:lumMod val="65000"/>
                    <a:lumOff val="35000"/>
                  </a:schemeClr>
                </a:solidFill>
                <a:latin typeface="+mn-lt"/>
                <a:ea typeface="+mn-ea"/>
                <a:cs typeface="+mn-cs"/>
              </a:defRPr>
            </a:lvl3pPr>
            <a:lvl4pPr marL="1371600" indent="0" algn="ctr" defTabSz="914400" rtl="0" eaLnBrk="1" latinLnBrk="0" hangingPunct="1">
              <a:lnSpc>
                <a:spcPct val="90000"/>
              </a:lnSpc>
              <a:spcBef>
                <a:spcPts val="250"/>
              </a:spcBef>
              <a:spcAft>
                <a:spcPts val="250"/>
              </a:spcAft>
              <a:buClr>
                <a:schemeClr val="accent1"/>
              </a:buClr>
              <a:buFont typeface="Wingdings 2" pitchFamily="18" charset="2"/>
              <a:buNone/>
              <a:defRPr sz="2000" kern="1200">
                <a:solidFill>
                  <a:schemeClr val="tx1">
                    <a:lumMod val="65000"/>
                    <a:lumOff val="35000"/>
                  </a:schemeClr>
                </a:solidFill>
                <a:latin typeface="+mn-lt"/>
                <a:ea typeface="+mn-ea"/>
                <a:cs typeface="+mn-cs"/>
              </a:defRPr>
            </a:lvl4pPr>
            <a:lvl5pPr marL="1828800" indent="0" algn="ctr" defTabSz="914400" rtl="0" eaLnBrk="1" latinLnBrk="0" hangingPunct="1">
              <a:lnSpc>
                <a:spcPct val="90000"/>
              </a:lnSpc>
              <a:spcBef>
                <a:spcPts val="250"/>
              </a:spcBef>
              <a:spcAft>
                <a:spcPts val="250"/>
              </a:spcAft>
              <a:buClr>
                <a:schemeClr val="accent1"/>
              </a:buClr>
              <a:buFont typeface="Wingdings 2" pitchFamily="18" charset="2"/>
              <a:buNone/>
              <a:defRPr sz="2000" kern="1200">
                <a:solidFill>
                  <a:schemeClr val="tx1">
                    <a:lumMod val="65000"/>
                    <a:lumOff val="35000"/>
                  </a:schemeClr>
                </a:solidFill>
                <a:latin typeface="+mn-lt"/>
                <a:ea typeface="+mn-ea"/>
                <a:cs typeface="+mn-cs"/>
              </a:defRPr>
            </a:lvl5pPr>
            <a:lvl6pPr marL="2286000" indent="0" algn="ctr" defTabSz="914400" rtl="0" eaLnBrk="1" latinLnBrk="0" hangingPunct="1">
              <a:lnSpc>
                <a:spcPct val="90000"/>
              </a:lnSpc>
              <a:spcBef>
                <a:spcPts val="250"/>
              </a:spcBef>
              <a:spcAft>
                <a:spcPts val="250"/>
              </a:spcAft>
              <a:buClr>
                <a:schemeClr val="accent1"/>
              </a:buClr>
              <a:buFont typeface="Wingdings 2" pitchFamily="18" charset="2"/>
              <a:buNone/>
              <a:defRPr sz="2000" kern="1200">
                <a:solidFill>
                  <a:schemeClr val="tx1">
                    <a:lumMod val="65000"/>
                    <a:lumOff val="35000"/>
                  </a:schemeClr>
                </a:solidFill>
                <a:latin typeface="+mn-lt"/>
                <a:ea typeface="+mn-ea"/>
                <a:cs typeface="+mn-cs"/>
              </a:defRPr>
            </a:lvl6pPr>
            <a:lvl7pPr marL="2743200" indent="0" algn="ctr" defTabSz="914400" rtl="0" eaLnBrk="1" latinLnBrk="0" hangingPunct="1">
              <a:lnSpc>
                <a:spcPct val="90000"/>
              </a:lnSpc>
              <a:spcBef>
                <a:spcPts val="250"/>
              </a:spcBef>
              <a:spcAft>
                <a:spcPts val="250"/>
              </a:spcAft>
              <a:buClr>
                <a:schemeClr val="accent1"/>
              </a:buClr>
              <a:buFont typeface="Wingdings 2" pitchFamily="18" charset="2"/>
              <a:buNone/>
              <a:defRPr sz="2000" kern="1200">
                <a:solidFill>
                  <a:schemeClr val="tx1">
                    <a:lumMod val="65000"/>
                    <a:lumOff val="35000"/>
                  </a:schemeClr>
                </a:solidFill>
                <a:latin typeface="+mn-lt"/>
                <a:ea typeface="+mn-ea"/>
                <a:cs typeface="+mn-cs"/>
              </a:defRPr>
            </a:lvl7pPr>
            <a:lvl8pPr marL="3200400" indent="0" algn="ctr" defTabSz="914400" rtl="0" eaLnBrk="1" latinLnBrk="0" hangingPunct="1">
              <a:lnSpc>
                <a:spcPct val="90000"/>
              </a:lnSpc>
              <a:spcBef>
                <a:spcPts val="250"/>
              </a:spcBef>
              <a:spcAft>
                <a:spcPts val="250"/>
              </a:spcAft>
              <a:buClr>
                <a:schemeClr val="accent1"/>
              </a:buClr>
              <a:buFont typeface="Wingdings 2" pitchFamily="18" charset="2"/>
              <a:buNone/>
              <a:defRPr sz="2000" kern="1200">
                <a:solidFill>
                  <a:schemeClr val="tx1">
                    <a:lumMod val="65000"/>
                    <a:lumOff val="35000"/>
                  </a:schemeClr>
                </a:solidFill>
                <a:latin typeface="+mn-lt"/>
                <a:ea typeface="+mn-ea"/>
                <a:cs typeface="+mn-cs"/>
              </a:defRPr>
            </a:lvl8pPr>
            <a:lvl9pPr marL="3657600" indent="0" algn="ctr" defTabSz="914400" rtl="0" eaLnBrk="1" latinLnBrk="0" hangingPunct="1">
              <a:lnSpc>
                <a:spcPct val="90000"/>
              </a:lnSpc>
              <a:spcBef>
                <a:spcPts val="250"/>
              </a:spcBef>
              <a:spcAft>
                <a:spcPts val="250"/>
              </a:spcAft>
              <a:buClr>
                <a:schemeClr val="accent1"/>
              </a:buClr>
              <a:buFont typeface="Wingdings 2" pitchFamily="18" charset="2"/>
              <a:buNone/>
              <a:defRPr sz="2000" kern="1200">
                <a:solidFill>
                  <a:schemeClr val="tx1">
                    <a:lumMod val="65000"/>
                    <a:lumOff val="35000"/>
                  </a:schemeClr>
                </a:solidFill>
                <a:latin typeface="+mn-lt"/>
                <a:ea typeface="+mn-ea"/>
                <a:cs typeface="+mn-cs"/>
              </a:defRPr>
            </a:lvl9pPr>
          </a:lstStyle>
          <a:p>
            <a:r>
              <a:rPr lang="en-US" sz="2600" b="1" dirty="0">
                <a:solidFill>
                  <a:schemeClr val="tx1"/>
                </a:solidFill>
                <a:latin typeface="Candara" panose="020E0502030303020204" pitchFamily="34" charset="0"/>
              </a:rPr>
              <a:t>Acts 26:24-29</a:t>
            </a:r>
          </a:p>
        </p:txBody>
      </p:sp>
      <p:sp>
        <p:nvSpPr>
          <p:cNvPr id="5" name="Subtitle 2">
            <a:extLst>
              <a:ext uri="{FF2B5EF4-FFF2-40B4-BE49-F238E27FC236}">
                <a16:creationId xmlns:a16="http://schemas.microsoft.com/office/drawing/2014/main" id="{450DDACF-2D5F-BFBF-1684-DB3E337C27F3}"/>
              </a:ext>
            </a:extLst>
          </p:cNvPr>
          <p:cNvSpPr txBox="1">
            <a:spLocks/>
          </p:cNvSpPr>
          <p:nvPr/>
        </p:nvSpPr>
        <p:spPr>
          <a:xfrm>
            <a:off x="6896867" y="2363824"/>
            <a:ext cx="2113232" cy="529283"/>
          </a:xfrm>
          <a:prstGeom prst="rect">
            <a:avLst/>
          </a:prstGeom>
        </p:spPr>
        <p:txBody>
          <a:bodyPr vert="horz" lIns="91440" tIns="45720" rIns="91440" bIns="45720" rtlCol="0" anchor="t">
            <a:noAutofit/>
          </a:bodyPr>
          <a:lstStyle>
            <a:lvl1pPr marL="0" indent="0" algn="l" defTabSz="914400" rtl="0" eaLnBrk="1" latinLnBrk="0" hangingPunct="1">
              <a:lnSpc>
                <a:spcPct val="90000"/>
              </a:lnSpc>
              <a:spcBef>
                <a:spcPts val="1200"/>
              </a:spcBef>
              <a:buClr>
                <a:schemeClr val="accent1"/>
              </a:buClr>
              <a:buFont typeface="Wingdings 2" pitchFamily="18" charset="2"/>
              <a:buNone/>
              <a:defRPr sz="2000" kern="1200" cap="none" spc="0" baseline="0">
                <a:solidFill>
                  <a:schemeClr val="accent1">
                    <a:lumMod val="20000"/>
                    <a:lumOff val="80000"/>
                  </a:schemeClr>
                </a:solidFill>
                <a:latin typeface="+mn-lt"/>
                <a:ea typeface="+mn-ea"/>
                <a:cs typeface="+mn-cs"/>
              </a:defRPr>
            </a:lvl1pPr>
            <a:lvl2pPr marL="457200" indent="0" algn="ctr" defTabSz="914400" rtl="0" eaLnBrk="1" latinLnBrk="0" hangingPunct="1">
              <a:lnSpc>
                <a:spcPct val="90000"/>
              </a:lnSpc>
              <a:spcBef>
                <a:spcPts val="250"/>
              </a:spcBef>
              <a:spcAft>
                <a:spcPts val="250"/>
              </a:spcAft>
              <a:buClr>
                <a:schemeClr val="accent1"/>
              </a:buClr>
              <a:buFont typeface="Wingdings 2" pitchFamily="18" charset="2"/>
              <a:buNone/>
              <a:defRPr sz="2000" kern="1200">
                <a:solidFill>
                  <a:schemeClr val="tx1">
                    <a:lumMod val="65000"/>
                    <a:lumOff val="35000"/>
                  </a:schemeClr>
                </a:solidFill>
                <a:latin typeface="+mn-lt"/>
                <a:ea typeface="+mn-ea"/>
                <a:cs typeface="+mn-cs"/>
              </a:defRPr>
            </a:lvl2pPr>
            <a:lvl3pPr marL="914400" indent="0" algn="ctr" defTabSz="914400" rtl="0" eaLnBrk="1" latinLnBrk="0" hangingPunct="1">
              <a:lnSpc>
                <a:spcPct val="90000"/>
              </a:lnSpc>
              <a:spcBef>
                <a:spcPts val="250"/>
              </a:spcBef>
              <a:spcAft>
                <a:spcPts val="250"/>
              </a:spcAft>
              <a:buClr>
                <a:schemeClr val="accent1"/>
              </a:buClr>
              <a:buFont typeface="Wingdings 2" pitchFamily="18" charset="2"/>
              <a:buNone/>
              <a:defRPr sz="2000" kern="1200">
                <a:solidFill>
                  <a:schemeClr val="tx1">
                    <a:lumMod val="65000"/>
                    <a:lumOff val="35000"/>
                  </a:schemeClr>
                </a:solidFill>
                <a:latin typeface="+mn-lt"/>
                <a:ea typeface="+mn-ea"/>
                <a:cs typeface="+mn-cs"/>
              </a:defRPr>
            </a:lvl3pPr>
            <a:lvl4pPr marL="1371600" indent="0" algn="ctr" defTabSz="914400" rtl="0" eaLnBrk="1" latinLnBrk="0" hangingPunct="1">
              <a:lnSpc>
                <a:spcPct val="90000"/>
              </a:lnSpc>
              <a:spcBef>
                <a:spcPts val="250"/>
              </a:spcBef>
              <a:spcAft>
                <a:spcPts val="250"/>
              </a:spcAft>
              <a:buClr>
                <a:schemeClr val="accent1"/>
              </a:buClr>
              <a:buFont typeface="Wingdings 2" pitchFamily="18" charset="2"/>
              <a:buNone/>
              <a:defRPr sz="2000" kern="1200">
                <a:solidFill>
                  <a:schemeClr val="tx1">
                    <a:lumMod val="65000"/>
                    <a:lumOff val="35000"/>
                  </a:schemeClr>
                </a:solidFill>
                <a:latin typeface="+mn-lt"/>
                <a:ea typeface="+mn-ea"/>
                <a:cs typeface="+mn-cs"/>
              </a:defRPr>
            </a:lvl4pPr>
            <a:lvl5pPr marL="1828800" indent="0" algn="ctr" defTabSz="914400" rtl="0" eaLnBrk="1" latinLnBrk="0" hangingPunct="1">
              <a:lnSpc>
                <a:spcPct val="90000"/>
              </a:lnSpc>
              <a:spcBef>
                <a:spcPts val="250"/>
              </a:spcBef>
              <a:spcAft>
                <a:spcPts val="250"/>
              </a:spcAft>
              <a:buClr>
                <a:schemeClr val="accent1"/>
              </a:buClr>
              <a:buFont typeface="Wingdings 2" pitchFamily="18" charset="2"/>
              <a:buNone/>
              <a:defRPr sz="2000" kern="1200">
                <a:solidFill>
                  <a:schemeClr val="tx1">
                    <a:lumMod val="65000"/>
                    <a:lumOff val="35000"/>
                  </a:schemeClr>
                </a:solidFill>
                <a:latin typeface="+mn-lt"/>
                <a:ea typeface="+mn-ea"/>
                <a:cs typeface="+mn-cs"/>
              </a:defRPr>
            </a:lvl5pPr>
            <a:lvl6pPr marL="2286000" indent="0" algn="ctr" defTabSz="914400" rtl="0" eaLnBrk="1" latinLnBrk="0" hangingPunct="1">
              <a:lnSpc>
                <a:spcPct val="90000"/>
              </a:lnSpc>
              <a:spcBef>
                <a:spcPts val="250"/>
              </a:spcBef>
              <a:spcAft>
                <a:spcPts val="250"/>
              </a:spcAft>
              <a:buClr>
                <a:schemeClr val="accent1"/>
              </a:buClr>
              <a:buFont typeface="Wingdings 2" pitchFamily="18" charset="2"/>
              <a:buNone/>
              <a:defRPr sz="2000" kern="1200">
                <a:solidFill>
                  <a:schemeClr val="tx1">
                    <a:lumMod val="65000"/>
                    <a:lumOff val="35000"/>
                  </a:schemeClr>
                </a:solidFill>
                <a:latin typeface="+mn-lt"/>
                <a:ea typeface="+mn-ea"/>
                <a:cs typeface="+mn-cs"/>
              </a:defRPr>
            </a:lvl6pPr>
            <a:lvl7pPr marL="2743200" indent="0" algn="ctr" defTabSz="914400" rtl="0" eaLnBrk="1" latinLnBrk="0" hangingPunct="1">
              <a:lnSpc>
                <a:spcPct val="90000"/>
              </a:lnSpc>
              <a:spcBef>
                <a:spcPts val="250"/>
              </a:spcBef>
              <a:spcAft>
                <a:spcPts val="250"/>
              </a:spcAft>
              <a:buClr>
                <a:schemeClr val="accent1"/>
              </a:buClr>
              <a:buFont typeface="Wingdings 2" pitchFamily="18" charset="2"/>
              <a:buNone/>
              <a:defRPr sz="2000" kern="1200">
                <a:solidFill>
                  <a:schemeClr val="tx1">
                    <a:lumMod val="65000"/>
                    <a:lumOff val="35000"/>
                  </a:schemeClr>
                </a:solidFill>
                <a:latin typeface="+mn-lt"/>
                <a:ea typeface="+mn-ea"/>
                <a:cs typeface="+mn-cs"/>
              </a:defRPr>
            </a:lvl7pPr>
            <a:lvl8pPr marL="3200400" indent="0" algn="ctr" defTabSz="914400" rtl="0" eaLnBrk="1" latinLnBrk="0" hangingPunct="1">
              <a:lnSpc>
                <a:spcPct val="90000"/>
              </a:lnSpc>
              <a:spcBef>
                <a:spcPts val="250"/>
              </a:spcBef>
              <a:spcAft>
                <a:spcPts val="250"/>
              </a:spcAft>
              <a:buClr>
                <a:schemeClr val="accent1"/>
              </a:buClr>
              <a:buFont typeface="Wingdings 2" pitchFamily="18" charset="2"/>
              <a:buNone/>
              <a:defRPr sz="2000" kern="1200">
                <a:solidFill>
                  <a:schemeClr val="tx1">
                    <a:lumMod val="65000"/>
                    <a:lumOff val="35000"/>
                  </a:schemeClr>
                </a:solidFill>
                <a:latin typeface="+mn-lt"/>
                <a:ea typeface="+mn-ea"/>
                <a:cs typeface="+mn-cs"/>
              </a:defRPr>
            </a:lvl8pPr>
            <a:lvl9pPr marL="3657600" indent="0" algn="ctr" defTabSz="914400" rtl="0" eaLnBrk="1" latinLnBrk="0" hangingPunct="1">
              <a:lnSpc>
                <a:spcPct val="90000"/>
              </a:lnSpc>
              <a:spcBef>
                <a:spcPts val="250"/>
              </a:spcBef>
              <a:spcAft>
                <a:spcPts val="250"/>
              </a:spcAft>
              <a:buClr>
                <a:schemeClr val="accent1"/>
              </a:buClr>
              <a:buFont typeface="Wingdings 2" pitchFamily="18" charset="2"/>
              <a:buNone/>
              <a:defRPr sz="2000" kern="1200">
                <a:solidFill>
                  <a:schemeClr val="tx1">
                    <a:lumMod val="65000"/>
                    <a:lumOff val="35000"/>
                  </a:schemeClr>
                </a:solidFill>
                <a:latin typeface="+mn-lt"/>
                <a:ea typeface="+mn-ea"/>
                <a:cs typeface="+mn-cs"/>
              </a:defRPr>
            </a:lvl9pPr>
          </a:lstStyle>
          <a:p>
            <a:r>
              <a:rPr lang="en-US" sz="2600" b="1" dirty="0">
                <a:solidFill>
                  <a:schemeClr val="tx1"/>
                </a:solidFill>
                <a:latin typeface="Candara" panose="020E0502030303020204" pitchFamily="34" charset="0"/>
              </a:rPr>
              <a:t>Luke 14:16-24</a:t>
            </a:r>
          </a:p>
        </p:txBody>
      </p:sp>
    </p:spTree>
    <p:extLst>
      <p:ext uri="{BB962C8B-B14F-4D97-AF65-F5344CB8AC3E}">
        <p14:creationId xmlns:p14="http://schemas.microsoft.com/office/powerpoint/2010/main" val="3550316025"/>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1000"/>
                                        <p:tgtEl>
                                          <p:spTgt spid="5"/>
                                        </p:tgtEl>
                                      </p:cBhvr>
                                    </p:animEffect>
                                    <p:anim calcmode="lin" valueType="num">
                                      <p:cBhvr>
                                        <p:cTn id="13" dur="1000" fill="hold"/>
                                        <p:tgtEl>
                                          <p:spTgt spid="5"/>
                                        </p:tgtEl>
                                        <p:attrNameLst>
                                          <p:attrName>ppt_x</p:attrName>
                                        </p:attrNameLst>
                                      </p:cBhvr>
                                      <p:tavLst>
                                        <p:tav tm="0">
                                          <p:val>
                                            <p:strVal val="#ppt_x"/>
                                          </p:val>
                                        </p:tav>
                                        <p:tav tm="100000">
                                          <p:val>
                                            <p:strVal val="#ppt_x"/>
                                          </p:val>
                                        </p:tav>
                                      </p:tavLst>
                                    </p:anim>
                                    <p:anim calcmode="lin" valueType="num">
                                      <p:cBhvr>
                                        <p:cTn id="14"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animEffect transition="in" filter="fade">
                                      <p:cBhvr>
                                        <p:cTn id="19" dur="1000"/>
                                        <p:tgtEl>
                                          <p:spTgt spid="3">
                                            <p:txEl>
                                              <p:pRg st="0" end="0"/>
                                            </p:txEl>
                                          </p:spTgt>
                                        </p:tgtEl>
                                      </p:cBhvr>
                                    </p:animEffect>
                                    <p:anim calcmode="lin" valueType="num">
                                      <p:cBhvr>
                                        <p:cTn id="20"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4"/>
                                        </p:tgtEl>
                                        <p:attrNameLst>
                                          <p:attrName>style.visibility</p:attrName>
                                        </p:attrNameLst>
                                      </p:cBhvr>
                                      <p:to>
                                        <p:strVal val="visible"/>
                                      </p:to>
                                    </p:set>
                                    <p:animEffect transition="in" filter="fade">
                                      <p:cBhvr>
                                        <p:cTn id="26" dur="1000"/>
                                        <p:tgtEl>
                                          <p:spTgt spid="4"/>
                                        </p:tgtEl>
                                      </p:cBhvr>
                                    </p:animEffect>
                                    <p:anim calcmode="lin" valueType="num">
                                      <p:cBhvr>
                                        <p:cTn id="27" dur="1000" fill="hold"/>
                                        <p:tgtEl>
                                          <p:spTgt spid="4"/>
                                        </p:tgtEl>
                                        <p:attrNameLst>
                                          <p:attrName>ppt_x</p:attrName>
                                        </p:attrNameLst>
                                      </p:cBhvr>
                                      <p:tavLst>
                                        <p:tav tm="0">
                                          <p:val>
                                            <p:strVal val="#ppt_x"/>
                                          </p:val>
                                        </p:tav>
                                        <p:tav tm="100000">
                                          <p:val>
                                            <p:strVal val="#ppt_x"/>
                                          </p:val>
                                        </p:tav>
                                      </p:tavLst>
                                    </p:anim>
                                    <p:anim calcmode="lin" valueType="num">
                                      <p:cBhvr>
                                        <p:cTn id="28"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p:bldP spid="5" grpId="0"/>
    </p:bld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0" name="Rectangle 43">
            <a:extLst>
              <a:ext uri="{FF2B5EF4-FFF2-40B4-BE49-F238E27FC236}">
                <a16:creationId xmlns:a16="http://schemas.microsoft.com/office/drawing/2014/main" id="{DB8424AB-D56B-4256-866A-5B54DE93C2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61999"/>
            <a:ext cx="6856214"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 name="Rectangle 45">
            <a:extLst>
              <a:ext uri="{FF2B5EF4-FFF2-40B4-BE49-F238E27FC236}">
                <a16:creationId xmlns:a16="http://schemas.microsoft.com/office/drawing/2014/main" id="{FC999C28-AD33-4EB7-A5F1-C06D10A5FD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952697" y="761999"/>
            <a:ext cx="2193988" cy="5334001"/>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useBgFill="1">
        <p:nvSpPr>
          <p:cNvPr id="62" name="Rectangle 47">
            <a:extLst>
              <a:ext uri="{FF2B5EF4-FFF2-40B4-BE49-F238E27FC236}">
                <a16:creationId xmlns:a16="http://schemas.microsoft.com/office/drawing/2014/main" id="{07CBBDD0-4420-4A50-96AB-392F9B97CF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Rectangle 49">
            <a:extLst>
              <a:ext uri="{FF2B5EF4-FFF2-40B4-BE49-F238E27FC236}">
                <a16:creationId xmlns:a16="http://schemas.microsoft.com/office/drawing/2014/main" id="{465BA403-54B9-4A0B-BC79-028C495C038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79292" y="761999"/>
            <a:ext cx="5664708"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 name="Rectangle 51">
            <a:extLst>
              <a:ext uri="{FF2B5EF4-FFF2-40B4-BE49-F238E27FC236}">
                <a16:creationId xmlns:a16="http://schemas.microsoft.com/office/drawing/2014/main" id="{DC8C6883-513A-4FE8-8B55-7AA2A13A9B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934" y="758952"/>
            <a:ext cx="288036"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descr="Hourglass and a calendar">
            <a:extLst>
              <a:ext uri="{FF2B5EF4-FFF2-40B4-BE49-F238E27FC236}">
                <a16:creationId xmlns:a16="http://schemas.microsoft.com/office/drawing/2014/main" id="{09D16B7B-426C-0AA4-BF21-2EFF82CD34AC}"/>
              </a:ext>
            </a:extLst>
          </p:cNvPr>
          <p:cNvPicPr>
            <a:picLocks noChangeAspect="1"/>
          </p:cNvPicPr>
          <p:nvPr/>
        </p:nvPicPr>
        <p:blipFill rotWithShape="1">
          <a:blip r:embed="rId3"/>
          <a:srcRect l="56646" r="10754" b="-2"/>
          <a:stretch/>
        </p:blipFill>
        <p:spPr>
          <a:xfrm>
            <a:off x="554369" y="773575"/>
            <a:ext cx="2593667" cy="5330650"/>
          </a:xfrm>
          <a:prstGeom prst="rect">
            <a:avLst/>
          </a:prstGeom>
        </p:spPr>
      </p:pic>
      <p:sp>
        <p:nvSpPr>
          <p:cNvPr id="3" name="Title 2">
            <a:extLst>
              <a:ext uri="{FF2B5EF4-FFF2-40B4-BE49-F238E27FC236}">
                <a16:creationId xmlns:a16="http://schemas.microsoft.com/office/drawing/2014/main" id="{59E699F7-498B-5CFF-59B3-91F9B97372D5}"/>
              </a:ext>
            </a:extLst>
          </p:cNvPr>
          <p:cNvSpPr>
            <a:spLocks noGrp="1"/>
          </p:cNvSpPr>
          <p:nvPr>
            <p:ph type="title"/>
          </p:nvPr>
        </p:nvSpPr>
        <p:spPr>
          <a:xfrm rot="19170485">
            <a:off x="306137" y="3315645"/>
            <a:ext cx="3035481" cy="2098172"/>
          </a:xfrm>
        </p:spPr>
        <p:txBody>
          <a:bodyPr>
            <a:noAutofit/>
          </a:bodyPr>
          <a:lstStyle/>
          <a:p>
            <a:pPr algn="ctr"/>
            <a:r>
              <a:rPr lang="en-US" sz="4800" b="1" i="1" dirty="0">
                <a:solidFill>
                  <a:srgbClr val="FF0000"/>
                </a:solidFill>
                <a:latin typeface="Candara" panose="020E0502030303020204" pitchFamily="34" charset="0"/>
              </a:rPr>
              <a:t>“…NOW is the day of salvation”</a:t>
            </a:r>
          </a:p>
        </p:txBody>
      </p:sp>
      <p:sp>
        <p:nvSpPr>
          <p:cNvPr id="4" name="TextBox 3">
            <a:extLst>
              <a:ext uri="{FF2B5EF4-FFF2-40B4-BE49-F238E27FC236}">
                <a16:creationId xmlns:a16="http://schemas.microsoft.com/office/drawing/2014/main" id="{A8C49D31-6B4D-73DF-2603-44EEBF30F640}"/>
              </a:ext>
            </a:extLst>
          </p:cNvPr>
          <p:cNvSpPr txBox="1"/>
          <p:nvPr/>
        </p:nvSpPr>
        <p:spPr>
          <a:xfrm>
            <a:off x="3491782" y="738850"/>
            <a:ext cx="5640643" cy="5386090"/>
          </a:xfrm>
          <a:prstGeom prst="rect">
            <a:avLst/>
          </a:prstGeom>
          <a:noFill/>
        </p:spPr>
        <p:txBody>
          <a:bodyPr wrap="square" rtlCol="0">
            <a:spAutoFit/>
          </a:bodyPr>
          <a:lstStyle/>
          <a:p>
            <a:r>
              <a:rPr lang="en-US" sz="3200" b="1" dirty="0">
                <a:solidFill>
                  <a:schemeClr val="bg1"/>
                </a:solidFill>
                <a:latin typeface="Candara" panose="020E0502030303020204" pitchFamily="34" charset="0"/>
              </a:rPr>
              <a:t>The Day or Hour Is Not Known</a:t>
            </a:r>
          </a:p>
          <a:p>
            <a:pPr marL="457200" indent="-274320">
              <a:buFont typeface="Wingdings" panose="05000000000000000000" pitchFamily="2" charset="2"/>
              <a:buChar char="§"/>
            </a:pPr>
            <a:r>
              <a:rPr lang="en-US" sz="2800" dirty="0">
                <a:solidFill>
                  <a:schemeClr val="bg1"/>
                </a:solidFill>
                <a:latin typeface="Candara" panose="020E0502030303020204" pitchFamily="34" charset="0"/>
              </a:rPr>
              <a:t>Matthew 25:13</a:t>
            </a:r>
          </a:p>
          <a:p>
            <a:pPr>
              <a:spcBef>
                <a:spcPts val="1200"/>
              </a:spcBef>
            </a:pPr>
            <a:r>
              <a:rPr lang="en-US" sz="3200" b="1" i="1" dirty="0">
                <a:solidFill>
                  <a:schemeClr val="bg1"/>
                </a:solidFill>
                <a:latin typeface="Candara" panose="020E0502030303020204" pitchFamily="34" charset="0"/>
              </a:rPr>
              <a:t>“Watch, stand fast in the faith”</a:t>
            </a:r>
          </a:p>
          <a:p>
            <a:pPr marL="457200" indent="-274320">
              <a:buFont typeface="Wingdings" panose="05000000000000000000" pitchFamily="2" charset="2"/>
              <a:buChar char="§"/>
            </a:pPr>
            <a:r>
              <a:rPr lang="en-US" sz="2800" dirty="0">
                <a:solidFill>
                  <a:schemeClr val="bg1"/>
                </a:solidFill>
                <a:latin typeface="Candara" panose="020E0502030303020204" pitchFamily="34" charset="0"/>
              </a:rPr>
              <a:t>1 Corinthians 16:13</a:t>
            </a:r>
          </a:p>
          <a:p>
            <a:pPr>
              <a:spcBef>
                <a:spcPts val="1200"/>
              </a:spcBef>
            </a:pPr>
            <a:r>
              <a:rPr lang="en-US" sz="3200" b="1" i="1" dirty="0">
                <a:solidFill>
                  <a:schemeClr val="bg1"/>
                </a:solidFill>
                <a:latin typeface="Candara" panose="020E0502030303020204" pitchFamily="34" charset="0"/>
              </a:rPr>
              <a:t>“Redeem the time” </a:t>
            </a:r>
          </a:p>
          <a:p>
            <a:pPr marL="457200" indent="-274320">
              <a:buFont typeface="Wingdings" panose="05000000000000000000" pitchFamily="2" charset="2"/>
              <a:buChar char="§"/>
            </a:pPr>
            <a:r>
              <a:rPr lang="en-US" sz="2800" dirty="0">
                <a:solidFill>
                  <a:schemeClr val="bg1"/>
                </a:solidFill>
                <a:latin typeface="Candara" panose="020E0502030303020204" pitchFamily="34" charset="0"/>
              </a:rPr>
              <a:t>Ephesians 5:16; Colossians 4:5</a:t>
            </a:r>
          </a:p>
          <a:p>
            <a:pPr>
              <a:spcBef>
                <a:spcPts val="1200"/>
              </a:spcBef>
            </a:pPr>
            <a:r>
              <a:rPr lang="en-US" sz="3200" b="1" dirty="0">
                <a:solidFill>
                  <a:schemeClr val="bg1"/>
                </a:solidFill>
                <a:latin typeface="Candara" panose="020E0502030303020204" pitchFamily="34" charset="0"/>
              </a:rPr>
              <a:t>Obey the Lord NOW - TODAY!</a:t>
            </a:r>
          </a:p>
          <a:p>
            <a:pPr marL="457200" indent="-274320">
              <a:buFont typeface="Wingdings" panose="05000000000000000000" pitchFamily="2" charset="2"/>
              <a:buChar char="§"/>
            </a:pPr>
            <a:r>
              <a:rPr lang="en-US" sz="2800" dirty="0">
                <a:solidFill>
                  <a:schemeClr val="bg1"/>
                </a:solidFill>
                <a:latin typeface="Candara" panose="020E0502030303020204" pitchFamily="34" charset="0"/>
              </a:rPr>
              <a:t>2 Corinthians 6:2</a:t>
            </a:r>
          </a:p>
          <a:p>
            <a:pPr>
              <a:spcBef>
                <a:spcPts val="1200"/>
              </a:spcBef>
            </a:pPr>
            <a:r>
              <a:rPr lang="en-US" sz="3200" b="1" i="1" dirty="0">
                <a:solidFill>
                  <a:schemeClr val="bg1"/>
                </a:solidFill>
                <a:latin typeface="Candara" panose="020E0502030303020204" pitchFamily="34" charset="0"/>
              </a:rPr>
              <a:t>“be ye steadfast…”</a:t>
            </a:r>
          </a:p>
          <a:p>
            <a:pPr marL="457200" indent="-457200">
              <a:buFont typeface="Wingdings" panose="05000000000000000000" pitchFamily="2" charset="2"/>
              <a:buChar char="§"/>
            </a:pPr>
            <a:r>
              <a:rPr lang="en-US" sz="2800" dirty="0">
                <a:solidFill>
                  <a:schemeClr val="bg1"/>
                </a:solidFill>
                <a:latin typeface="Candara" panose="020E0502030303020204" pitchFamily="34" charset="0"/>
              </a:rPr>
              <a:t>1 Corinthians 15:58</a:t>
            </a:r>
          </a:p>
        </p:txBody>
      </p:sp>
    </p:spTree>
    <p:extLst>
      <p:ext uri="{BB962C8B-B14F-4D97-AF65-F5344CB8AC3E}">
        <p14:creationId xmlns:p14="http://schemas.microsoft.com/office/powerpoint/2010/main" val="52114529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anim calcmode="lin" valueType="num">
                                      <p:cBhvr>
                                        <p:cTn id="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1000"/>
                                        <p:tgtEl>
                                          <p:spTgt spid="4">
                                            <p:txEl>
                                              <p:pRg st="1" end="1"/>
                                            </p:txEl>
                                          </p:spTgt>
                                        </p:tgtEl>
                                      </p:cBhvr>
                                    </p:animEffect>
                                    <p:anim calcmode="lin" valueType="num">
                                      <p:cBhvr>
                                        <p:cTn id="13"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animEffect transition="in" filter="fade">
                                      <p:cBhvr>
                                        <p:cTn id="19" dur="1000"/>
                                        <p:tgtEl>
                                          <p:spTgt spid="4"/>
                                        </p:tgtEl>
                                      </p:cBhvr>
                                    </p:animEffect>
                                    <p:anim calcmode="lin" valueType="num">
                                      <p:cBhvr>
                                        <p:cTn id="20" dur="1000" fill="hold"/>
                                        <p:tgtEl>
                                          <p:spTgt spid="4"/>
                                        </p:tgtEl>
                                        <p:attrNameLst>
                                          <p:attrName>ppt_x</p:attrName>
                                        </p:attrNameLst>
                                      </p:cBhvr>
                                      <p:tavLst>
                                        <p:tav tm="0">
                                          <p:val>
                                            <p:strVal val="#ppt_x"/>
                                          </p:val>
                                        </p:tav>
                                        <p:tav tm="100000">
                                          <p:val>
                                            <p:strVal val="#ppt_x"/>
                                          </p:val>
                                        </p:tav>
                                      </p:tavLst>
                                    </p:anim>
                                    <p:anim calcmode="lin" valueType="num">
                                      <p:cBhvr>
                                        <p:cTn id="21"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4">
                                            <p:txEl>
                                              <p:pRg st="2" end="2"/>
                                            </p:txEl>
                                          </p:spTgt>
                                        </p:tgtEl>
                                        <p:attrNameLst>
                                          <p:attrName>style.visibility</p:attrName>
                                        </p:attrNameLst>
                                      </p:cBhvr>
                                      <p:to>
                                        <p:strVal val="visible"/>
                                      </p:to>
                                    </p:set>
                                    <p:animEffect transition="in" filter="fade">
                                      <p:cBhvr>
                                        <p:cTn id="26" dur="1000"/>
                                        <p:tgtEl>
                                          <p:spTgt spid="4">
                                            <p:txEl>
                                              <p:pRg st="2" end="2"/>
                                            </p:txEl>
                                          </p:spTgt>
                                        </p:tgtEl>
                                      </p:cBhvr>
                                    </p:animEffect>
                                    <p:anim calcmode="lin" valueType="num">
                                      <p:cBhvr>
                                        <p:cTn id="27"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4">
                                            <p:txEl>
                                              <p:pRg st="2" end="2"/>
                                            </p:txEl>
                                          </p:spTgt>
                                        </p:tgtEl>
                                        <p:attrNameLst>
                                          <p:attrName>ppt_y</p:attrName>
                                        </p:attrNameLst>
                                      </p:cBhvr>
                                      <p:tavLst>
                                        <p:tav tm="0">
                                          <p:val>
                                            <p:strVal val="#ppt_y+.1"/>
                                          </p:val>
                                        </p:tav>
                                        <p:tav tm="100000">
                                          <p:val>
                                            <p:strVal val="#ppt_y"/>
                                          </p:val>
                                        </p:tav>
                                      </p:tavLst>
                                    </p:anim>
                                  </p:childTnLst>
                                </p:cTn>
                              </p:par>
                              <p:par>
                                <p:cTn id="29" presetID="42" presetClass="entr" presetSubtype="0" fill="hold" nodeType="withEffect">
                                  <p:stCondLst>
                                    <p:cond delay="0"/>
                                  </p:stCondLst>
                                  <p:childTnLst>
                                    <p:set>
                                      <p:cBhvr>
                                        <p:cTn id="30" dur="1" fill="hold">
                                          <p:stCondLst>
                                            <p:cond delay="0"/>
                                          </p:stCondLst>
                                        </p:cTn>
                                        <p:tgtEl>
                                          <p:spTgt spid="4">
                                            <p:txEl>
                                              <p:pRg st="3" end="3"/>
                                            </p:txEl>
                                          </p:spTgt>
                                        </p:tgtEl>
                                        <p:attrNameLst>
                                          <p:attrName>style.visibility</p:attrName>
                                        </p:attrNameLst>
                                      </p:cBhvr>
                                      <p:to>
                                        <p:strVal val="visible"/>
                                      </p:to>
                                    </p:set>
                                    <p:animEffect transition="in" filter="fade">
                                      <p:cBhvr>
                                        <p:cTn id="31" dur="1000"/>
                                        <p:tgtEl>
                                          <p:spTgt spid="4">
                                            <p:txEl>
                                              <p:pRg st="3" end="3"/>
                                            </p:txEl>
                                          </p:spTgt>
                                        </p:tgtEl>
                                      </p:cBhvr>
                                    </p:animEffect>
                                    <p:anim calcmode="lin" valueType="num">
                                      <p:cBhvr>
                                        <p:cTn id="32" dur="1000" fill="hold"/>
                                        <p:tgtEl>
                                          <p:spTgt spid="4">
                                            <p:txEl>
                                              <p:pRg st="3" end="3"/>
                                            </p:txEl>
                                          </p:spTgt>
                                        </p:tgtEl>
                                        <p:attrNameLst>
                                          <p:attrName>ppt_x</p:attrName>
                                        </p:attrNameLst>
                                      </p:cBhvr>
                                      <p:tavLst>
                                        <p:tav tm="0">
                                          <p:val>
                                            <p:strVal val="#ppt_x"/>
                                          </p:val>
                                        </p:tav>
                                        <p:tav tm="100000">
                                          <p:val>
                                            <p:strVal val="#ppt_x"/>
                                          </p:val>
                                        </p:tav>
                                      </p:tavLst>
                                    </p:anim>
                                    <p:anim calcmode="lin" valueType="num">
                                      <p:cBhvr>
                                        <p:cTn id="33" dur="1000" fill="hold"/>
                                        <p:tgtEl>
                                          <p:spTgt spid="4">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42" presetClass="entr" presetSubtype="0" fill="hold" nodeType="clickEffect">
                                  <p:stCondLst>
                                    <p:cond delay="0"/>
                                  </p:stCondLst>
                                  <p:childTnLst>
                                    <p:set>
                                      <p:cBhvr>
                                        <p:cTn id="37" dur="1" fill="hold">
                                          <p:stCondLst>
                                            <p:cond delay="0"/>
                                          </p:stCondLst>
                                        </p:cTn>
                                        <p:tgtEl>
                                          <p:spTgt spid="4">
                                            <p:txEl>
                                              <p:pRg st="4" end="4"/>
                                            </p:txEl>
                                          </p:spTgt>
                                        </p:tgtEl>
                                        <p:attrNameLst>
                                          <p:attrName>style.visibility</p:attrName>
                                        </p:attrNameLst>
                                      </p:cBhvr>
                                      <p:to>
                                        <p:strVal val="visible"/>
                                      </p:to>
                                    </p:set>
                                    <p:animEffect transition="in" filter="fade">
                                      <p:cBhvr>
                                        <p:cTn id="38" dur="1000"/>
                                        <p:tgtEl>
                                          <p:spTgt spid="4">
                                            <p:txEl>
                                              <p:pRg st="4" end="4"/>
                                            </p:txEl>
                                          </p:spTgt>
                                        </p:tgtEl>
                                      </p:cBhvr>
                                    </p:animEffect>
                                    <p:anim calcmode="lin" valueType="num">
                                      <p:cBhvr>
                                        <p:cTn id="39" dur="1000" fill="hold"/>
                                        <p:tgtEl>
                                          <p:spTgt spid="4">
                                            <p:txEl>
                                              <p:pRg st="4" end="4"/>
                                            </p:txEl>
                                          </p:spTgt>
                                        </p:tgtEl>
                                        <p:attrNameLst>
                                          <p:attrName>ppt_x</p:attrName>
                                        </p:attrNameLst>
                                      </p:cBhvr>
                                      <p:tavLst>
                                        <p:tav tm="0">
                                          <p:val>
                                            <p:strVal val="#ppt_x"/>
                                          </p:val>
                                        </p:tav>
                                        <p:tav tm="100000">
                                          <p:val>
                                            <p:strVal val="#ppt_x"/>
                                          </p:val>
                                        </p:tav>
                                      </p:tavLst>
                                    </p:anim>
                                    <p:anim calcmode="lin" valueType="num">
                                      <p:cBhvr>
                                        <p:cTn id="40" dur="1000" fill="hold"/>
                                        <p:tgtEl>
                                          <p:spTgt spid="4">
                                            <p:txEl>
                                              <p:pRg st="4" end="4"/>
                                            </p:txEl>
                                          </p:spTgt>
                                        </p:tgtEl>
                                        <p:attrNameLst>
                                          <p:attrName>ppt_y</p:attrName>
                                        </p:attrNameLst>
                                      </p:cBhvr>
                                      <p:tavLst>
                                        <p:tav tm="0">
                                          <p:val>
                                            <p:strVal val="#ppt_y+.1"/>
                                          </p:val>
                                        </p:tav>
                                        <p:tav tm="100000">
                                          <p:val>
                                            <p:strVal val="#ppt_y"/>
                                          </p:val>
                                        </p:tav>
                                      </p:tavLst>
                                    </p:anim>
                                  </p:childTnLst>
                                </p:cTn>
                              </p:par>
                              <p:par>
                                <p:cTn id="41" presetID="42" presetClass="entr" presetSubtype="0" fill="hold" nodeType="withEffect">
                                  <p:stCondLst>
                                    <p:cond delay="0"/>
                                  </p:stCondLst>
                                  <p:childTnLst>
                                    <p:set>
                                      <p:cBhvr>
                                        <p:cTn id="42" dur="1" fill="hold">
                                          <p:stCondLst>
                                            <p:cond delay="0"/>
                                          </p:stCondLst>
                                        </p:cTn>
                                        <p:tgtEl>
                                          <p:spTgt spid="4">
                                            <p:txEl>
                                              <p:pRg st="5" end="5"/>
                                            </p:txEl>
                                          </p:spTgt>
                                        </p:tgtEl>
                                        <p:attrNameLst>
                                          <p:attrName>style.visibility</p:attrName>
                                        </p:attrNameLst>
                                      </p:cBhvr>
                                      <p:to>
                                        <p:strVal val="visible"/>
                                      </p:to>
                                    </p:set>
                                    <p:animEffect transition="in" filter="fade">
                                      <p:cBhvr>
                                        <p:cTn id="43" dur="1000"/>
                                        <p:tgtEl>
                                          <p:spTgt spid="4">
                                            <p:txEl>
                                              <p:pRg st="5" end="5"/>
                                            </p:txEl>
                                          </p:spTgt>
                                        </p:tgtEl>
                                      </p:cBhvr>
                                    </p:animEffect>
                                    <p:anim calcmode="lin" valueType="num">
                                      <p:cBhvr>
                                        <p:cTn id="44" dur="1000" fill="hold"/>
                                        <p:tgtEl>
                                          <p:spTgt spid="4">
                                            <p:txEl>
                                              <p:pRg st="5" end="5"/>
                                            </p:txEl>
                                          </p:spTgt>
                                        </p:tgtEl>
                                        <p:attrNameLst>
                                          <p:attrName>ppt_x</p:attrName>
                                        </p:attrNameLst>
                                      </p:cBhvr>
                                      <p:tavLst>
                                        <p:tav tm="0">
                                          <p:val>
                                            <p:strVal val="#ppt_x"/>
                                          </p:val>
                                        </p:tav>
                                        <p:tav tm="100000">
                                          <p:val>
                                            <p:strVal val="#ppt_x"/>
                                          </p:val>
                                        </p:tav>
                                      </p:tavLst>
                                    </p:anim>
                                    <p:anim calcmode="lin" valueType="num">
                                      <p:cBhvr>
                                        <p:cTn id="45" dur="1000" fill="hold"/>
                                        <p:tgtEl>
                                          <p:spTgt spid="4">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42" presetClass="entr" presetSubtype="0" fill="hold" nodeType="clickEffect">
                                  <p:stCondLst>
                                    <p:cond delay="0"/>
                                  </p:stCondLst>
                                  <p:childTnLst>
                                    <p:set>
                                      <p:cBhvr>
                                        <p:cTn id="49" dur="1" fill="hold">
                                          <p:stCondLst>
                                            <p:cond delay="0"/>
                                          </p:stCondLst>
                                        </p:cTn>
                                        <p:tgtEl>
                                          <p:spTgt spid="4">
                                            <p:txEl>
                                              <p:pRg st="6" end="6"/>
                                            </p:txEl>
                                          </p:spTgt>
                                        </p:tgtEl>
                                        <p:attrNameLst>
                                          <p:attrName>style.visibility</p:attrName>
                                        </p:attrNameLst>
                                      </p:cBhvr>
                                      <p:to>
                                        <p:strVal val="visible"/>
                                      </p:to>
                                    </p:set>
                                    <p:animEffect transition="in" filter="fade">
                                      <p:cBhvr>
                                        <p:cTn id="50" dur="1000"/>
                                        <p:tgtEl>
                                          <p:spTgt spid="4">
                                            <p:txEl>
                                              <p:pRg st="6" end="6"/>
                                            </p:txEl>
                                          </p:spTgt>
                                        </p:tgtEl>
                                      </p:cBhvr>
                                    </p:animEffect>
                                    <p:anim calcmode="lin" valueType="num">
                                      <p:cBhvr>
                                        <p:cTn id="51" dur="1000" fill="hold"/>
                                        <p:tgtEl>
                                          <p:spTgt spid="4">
                                            <p:txEl>
                                              <p:pRg st="6" end="6"/>
                                            </p:txEl>
                                          </p:spTgt>
                                        </p:tgtEl>
                                        <p:attrNameLst>
                                          <p:attrName>ppt_x</p:attrName>
                                        </p:attrNameLst>
                                      </p:cBhvr>
                                      <p:tavLst>
                                        <p:tav tm="0">
                                          <p:val>
                                            <p:strVal val="#ppt_x"/>
                                          </p:val>
                                        </p:tav>
                                        <p:tav tm="100000">
                                          <p:val>
                                            <p:strVal val="#ppt_x"/>
                                          </p:val>
                                        </p:tav>
                                      </p:tavLst>
                                    </p:anim>
                                    <p:anim calcmode="lin" valueType="num">
                                      <p:cBhvr>
                                        <p:cTn id="52" dur="1000" fill="hold"/>
                                        <p:tgtEl>
                                          <p:spTgt spid="4">
                                            <p:txEl>
                                              <p:pRg st="6" end="6"/>
                                            </p:txEl>
                                          </p:spTgt>
                                        </p:tgtEl>
                                        <p:attrNameLst>
                                          <p:attrName>ppt_y</p:attrName>
                                        </p:attrNameLst>
                                      </p:cBhvr>
                                      <p:tavLst>
                                        <p:tav tm="0">
                                          <p:val>
                                            <p:strVal val="#ppt_y+.1"/>
                                          </p:val>
                                        </p:tav>
                                        <p:tav tm="100000">
                                          <p:val>
                                            <p:strVal val="#ppt_y"/>
                                          </p:val>
                                        </p:tav>
                                      </p:tavLst>
                                    </p:anim>
                                  </p:childTnLst>
                                </p:cTn>
                              </p:par>
                              <p:par>
                                <p:cTn id="53" presetID="42" presetClass="entr" presetSubtype="0" fill="hold" nodeType="withEffect">
                                  <p:stCondLst>
                                    <p:cond delay="0"/>
                                  </p:stCondLst>
                                  <p:childTnLst>
                                    <p:set>
                                      <p:cBhvr>
                                        <p:cTn id="54" dur="1" fill="hold">
                                          <p:stCondLst>
                                            <p:cond delay="0"/>
                                          </p:stCondLst>
                                        </p:cTn>
                                        <p:tgtEl>
                                          <p:spTgt spid="4">
                                            <p:txEl>
                                              <p:pRg st="7" end="7"/>
                                            </p:txEl>
                                          </p:spTgt>
                                        </p:tgtEl>
                                        <p:attrNameLst>
                                          <p:attrName>style.visibility</p:attrName>
                                        </p:attrNameLst>
                                      </p:cBhvr>
                                      <p:to>
                                        <p:strVal val="visible"/>
                                      </p:to>
                                    </p:set>
                                    <p:animEffect transition="in" filter="fade">
                                      <p:cBhvr>
                                        <p:cTn id="55" dur="1000"/>
                                        <p:tgtEl>
                                          <p:spTgt spid="4">
                                            <p:txEl>
                                              <p:pRg st="7" end="7"/>
                                            </p:txEl>
                                          </p:spTgt>
                                        </p:tgtEl>
                                      </p:cBhvr>
                                    </p:animEffect>
                                    <p:anim calcmode="lin" valueType="num">
                                      <p:cBhvr>
                                        <p:cTn id="56" dur="1000" fill="hold"/>
                                        <p:tgtEl>
                                          <p:spTgt spid="4">
                                            <p:txEl>
                                              <p:pRg st="7" end="7"/>
                                            </p:txEl>
                                          </p:spTgt>
                                        </p:tgtEl>
                                        <p:attrNameLst>
                                          <p:attrName>ppt_x</p:attrName>
                                        </p:attrNameLst>
                                      </p:cBhvr>
                                      <p:tavLst>
                                        <p:tav tm="0">
                                          <p:val>
                                            <p:strVal val="#ppt_x"/>
                                          </p:val>
                                        </p:tav>
                                        <p:tav tm="100000">
                                          <p:val>
                                            <p:strVal val="#ppt_x"/>
                                          </p:val>
                                        </p:tav>
                                      </p:tavLst>
                                    </p:anim>
                                    <p:anim calcmode="lin" valueType="num">
                                      <p:cBhvr>
                                        <p:cTn id="57" dur="1000" fill="hold"/>
                                        <p:tgtEl>
                                          <p:spTgt spid="4">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8" fill="hold">
                      <p:stCondLst>
                        <p:cond delay="indefinite"/>
                      </p:stCondLst>
                      <p:childTnLst>
                        <p:par>
                          <p:cTn id="59" fill="hold">
                            <p:stCondLst>
                              <p:cond delay="0"/>
                            </p:stCondLst>
                            <p:childTnLst>
                              <p:par>
                                <p:cTn id="60" presetID="42" presetClass="entr" presetSubtype="0" fill="hold" nodeType="clickEffect">
                                  <p:stCondLst>
                                    <p:cond delay="0"/>
                                  </p:stCondLst>
                                  <p:childTnLst>
                                    <p:set>
                                      <p:cBhvr>
                                        <p:cTn id="61" dur="1" fill="hold">
                                          <p:stCondLst>
                                            <p:cond delay="0"/>
                                          </p:stCondLst>
                                        </p:cTn>
                                        <p:tgtEl>
                                          <p:spTgt spid="4">
                                            <p:txEl>
                                              <p:pRg st="8" end="8"/>
                                            </p:txEl>
                                          </p:spTgt>
                                        </p:tgtEl>
                                        <p:attrNameLst>
                                          <p:attrName>style.visibility</p:attrName>
                                        </p:attrNameLst>
                                      </p:cBhvr>
                                      <p:to>
                                        <p:strVal val="visible"/>
                                      </p:to>
                                    </p:set>
                                    <p:animEffect transition="in" filter="fade">
                                      <p:cBhvr>
                                        <p:cTn id="62" dur="1000"/>
                                        <p:tgtEl>
                                          <p:spTgt spid="4">
                                            <p:txEl>
                                              <p:pRg st="8" end="8"/>
                                            </p:txEl>
                                          </p:spTgt>
                                        </p:tgtEl>
                                      </p:cBhvr>
                                    </p:animEffect>
                                    <p:anim calcmode="lin" valueType="num">
                                      <p:cBhvr>
                                        <p:cTn id="63" dur="1000" fill="hold"/>
                                        <p:tgtEl>
                                          <p:spTgt spid="4">
                                            <p:txEl>
                                              <p:pRg st="8" end="8"/>
                                            </p:txEl>
                                          </p:spTgt>
                                        </p:tgtEl>
                                        <p:attrNameLst>
                                          <p:attrName>ppt_x</p:attrName>
                                        </p:attrNameLst>
                                      </p:cBhvr>
                                      <p:tavLst>
                                        <p:tav tm="0">
                                          <p:val>
                                            <p:strVal val="#ppt_x"/>
                                          </p:val>
                                        </p:tav>
                                        <p:tav tm="100000">
                                          <p:val>
                                            <p:strVal val="#ppt_x"/>
                                          </p:val>
                                        </p:tav>
                                      </p:tavLst>
                                    </p:anim>
                                    <p:anim calcmode="lin" valueType="num">
                                      <p:cBhvr>
                                        <p:cTn id="64" dur="1000" fill="hold"/>
                                        <p:tgtEl>
                                          <p:spTgt spid="4">
                                            <p:txEl>
                                              <p:pRg st="8" end="8"/>
                                            </p:txEl>
                                          </p:spTgt>
                                        </p:tgtEl>
                                        <p:attrNameLst>
                                          <p:attrName>ppt_y</p:attrName>
                                        </p:attrNameLst>
                                      </p:cBhvr>
                                      <p:tavLst>
                                        <p:tav tm="0">
                                          <p:val>
                                            <p:strVal val="#ppt_y+.1"/>
                                          </p:val>
                                        </p:tav>
                                        <p:tav tm="100000">
                                          <p:val>
                                            <p:strVal val="#ppt_y"/>
                                          </p:val>
                                        </p:tav>
                                      </p:tavLst>
                                    </p:anim>
                                  </p:childTnLst>
                                </p:cTn>
                              </p:par>
                              <p:par>
                                <p:cTn id="65" presetID="42" presetClass="entr" presetSubtype="0" fill="hold" nodeType="withEffect">
                                  <p:stCondLst>
                                    <p:cond delay="0"/>
                                  </p:stCondLst>
                                  <p:childTnLst>
                                    <p:set>
                                      <p:cBhvr>
                                        <p:cTn id="66" dur="1" fill="hold">
                                          <p:stCondLst>
                                            <p:cond delay="0"/>
                                          </p:stCondLst>
                                        </p:cTn>
                                        <p:tgtEl>
                                          <p:spTgt spid="4">
                                            <p:txEl>
                                              <p:pRg st="9" end="9"/>
                                            </p:txEl>
                                          </p:spTgt>
                                        </p:tgtEl>
                                        <p:attrNameLst>
                                          <p:attrName>style.visibility</p:attrName>
                                        </p:attrNameLst>
                                      </p:cBhvr>
                                      <p:to>
                                        <p:strVal val="visible"/>
                                      </p:to>
                                    </p:set>
                                    <p:animEffect transition="in" filter="fade">
                                      <p:cBhvr>
                                        <p:cTn id="67" dur="1000"/>
                                        <p:tgtEl>
                                          <p:spTgt spid="4">
                                            <p:txEl>
                                              <p:pRg st="9" end="9"/>
                                            </p:txEl>
                                          </p:spTgt>
                                        </p:tgtEl>
                                      </p:cBhvr>
                                    </p:animEffect>
                                    <p:anim calcmode="lin" valueType="num">
                                      <p:cBhvr>
                                        <p:cTn id="68" dur="1000" fill="hold"/>
                                        <p:tgtEl>
                                          <p:spTgt spid="4">
                                            <p:txEl>
                                              <p:pRg st="9" end="9"/>
                                            </p:txEl>
                                          </p:spTgt>
                                        </p:tgtEl>
                                        <p:attrNameLst>
                                          <p:attrName>ppt_x</p:attrName>
                                        </p:attrNameLst>
                                      </p:cBhvr>
                                      <p:tavLst>
                                        <p:tav tm="0">
                                          <p:val>
                                            <p:strVal val="#ppt_x"/>
                                          </p:val>
                                        </p:tav>
                                        <p:tav tm="100000">
                                          <p:val>
                                            <p:strVal val="#ppt_x"/>
                                          </p:val>
                                        </p:tav>
                                      </p:tavLst>
                                    </p:anim>
                                    <p:anim calcmode="lin" valueType="num">
                                      <p:cBhvr>
                                        <p:cTn id="69" dur="1000" fill="hold"/>
                                        <p:tgtEl>
                                          <p:spTgt spid="4">
                                            <p:txEl>
                                              <p:pRg st="9" end="9"/>
                                            </p:txEl>
                                          </p:spTgt>
                                        </p:tgtEl>
                                        <p:attrNameLst>
                                          <p:attrName>ppt_y</p:attrName>
                                        </p:attrNameLst>
                                      </p:cBhvr>
                                      <p:tavLst>
                                        <p:tav tm="0">
                                          <p:val>
                                            <p:strVal val="#ppt_y+.1"/>
                                          </p:val>
                                        </p:tav>
                                        <p:tav tm="100000">
                                          <p:val>
                                            <p:strVal val="#ppt_y"/>
                                          </p:val>
                                        </p:tav>
                                      </p:tavLst>
                                    </p:anim>
                                  </p:childTnLst>
                                </p:cTn>
                              </p:par>
                            </p:childTnLst>
                          </p:cTn>
                        </p:par>
                      </p:childTnLst>
                    </p:cTn>
                  </p:par>
                  <p:par>
                    <p:cTn id="70" fill="hold">
                      <p:stCondLst>
                        <p:cond delay="indefinite"/>
                      </p:stCondLst>
                      <p:childTnLst>
                        <p:par>
                          <p:cTn id="71" fill="hold">
                            <p:stCondLst>
                              <p:cond delay="0"/>
                            </p:stCondLst>
                            <p:childTnLst>
                              <p:par>
                                <p:cTn id="72" presetID="21" presetClass="entr" presetSubtype="8" fill="hold" grpId="0" nodeType="clickEffect">
                                  <p:stCondLst>
                                    <p:cond delay="0"/>
                                  </p:stCondLst>
                                  <p:childTnLst>
                                    <p:set>
                                      <p:cBhvr>
                                        <p:cTn id="73" dur="1" fill="hold">
                                          <p:stCondLst>
                                            <p:cond delay="0"/>
                                          </p:stCondLst>
                                        </p:cTn>
                                        <p:tgtEl>
                                          <p:spTgt spid="3"/>
                                        </p:tgtEl>
                                        <p:attrNameLst>
                                          <p:attrName>style.visibility</p:attrName>
                                        </p:attrNameLst>
                                      </p:cBhvr>
                                      <p:to>
                                        <p:strVal val="visible"/>
                                      </p:to>
                                    </p:set>
                                    <p:animEffect transition="in" filter="wheel(8)">
                                      <p:cBhvr>
                                        <p:cTn id="74"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a:extLst>
              <a:ext uri="{FF2B5EF4-FFF2-40B4-BE49-F238E27FC236}">
                <a16:creationId xmlns:a16="http://schemas.microsoft.com/office/drawing/2014/main" id="{2A6B56C3-77F0-4E92-B09D-C8D4A68D5E79}"/>
              </a:ext>
            </a:extLst>
          </p:cNvPr>
          <p:cNvSpPr>
            <a:spLocks noGrp="1"/>
          </p:cNvSpPr>
          <p:nvPr>
            <p:ph idx="1"/>
          </p:nvPr>
        </p:nvSpPr>
        <p:spPr>
          <a:xfrm>
            <a:off x="544124" y="1813220"/>
            <a:ext cx="8083321" cy="4638380"/>
          </a:xfrm>
          <a:solidFill>
            <a:schemeClr val="accent1">
              <a:lumMod val="20000"/>
              <a:lumOff val="80000"/>
            </a:schemeClr>
          </a:solidFill>
          <a:ln>
            <a:solidFill>
              <a:schemeClr val="tx1"/>
            </a:solidFill>
          </a:ln>
        </p:spPr>
        <p:txBody>
          <a:bodyPr vert="horz" wrap="square" lIns="68580" tIns="34290" rIns="68580" bIns="34290" numCol="1" rtlCol="0" anchor="t" anchorCtr="0" compatLnSpc="1">
            <a:prstTxWarp prst="textNoShape">
              <a:avLst/>
            </a:prstTxWarp>
            <a:noAutofit/>
          </a:bodyPr>
          <a:lstStyle/>
          <a:p>
            <a:pPr marL="0" indent="0">
              <a:spcBef>
                <a:spcPts val="0"/>
              </a:spcBef>
              <a:buClr>
                <a:schemeClr val="bg1"/>
              </a:buClr>
              <a:buNone/>
              <a:defRPr/>
            </a:pPr>
            <a:r>
              <a:rPr lang="en-US" altLang="en-US" sz="3600" b="1" dirty="0">
                <a:solidFill>
                  <a:srgbClr val="111111"/>
                </a:solidFill>
                <a:effectLst/>
                <a:latin typeface="Candara" panose="020E0502030303020204" pitchFamily="34" charset="0"/>
              </a:rPr>
              <a:t>Alien sinners must…</a:t>
            </a:r>
          </a:p>
          <a:p>
            <a:pPr marL="457200">
              <a:lnSpc>
                <a:spcPct val="100000"/>
              </a:lnSpc>
              <a:spcBef>
                <a:spcPts val="0"/>
              </a:spcBef>
              <a:spcAft>
                <a:spcPts val="0"/>
              </a:spcAft>
              <a:buClrTx/>
              <a:buSzPct val="100000"/>
              <a:buFont typeface="Wingdings" panose="05000000000000000000" pitchFamily="2" charset="2"/>
              <a:buChar char="§"/>
              <a:defRPr/>
            </a:pPr>
            <a:r>
              <a:rPr lang="en-US" altLang="en-US" sz="2800" dirty="0">
                <a:solidFill>
                  <a:srgbClr val="111111"/>
                </a:solidFill>
                <a:effectLst/>
                <a:latin typeface="Candara" panose="020E0502030303020204" pitchFamily="34" charset="0"/>
              </a:rPr>
              <a:t>Hear the Gospel – Romans 10:17; Hebrews 11:6</a:t>
            </a:r>
          </a:p>
          <a:p>
            <a:pPr marL="457200">
              <a:lnSpc>
                <a:spcPct val="100000"/>
              </a:lnSpc>
              <a:spcBef>
                <a:spcPts val="0"/>
              </a:spcBef>
              <a:spcAft>
                <a:spcPts val="0"/>
              </a:spcAft>
              <a:buClrTx/>
              <a:buSzPct val="100000"/>
              <a:buFont typeface="Wingdings" panose="05000000000000000000" pitchFamily="2" charset="2"/>
              <a:buChar char="§"/>
              <a:defRPr/>
            </a:pPr>
            <a:r>
              <a:rPr lang="en-US" altLang="en-US" sz="2800" dirty="0">
                <a:solidFill>
                  <a:srgbClr val="111111"/>
                </a:solidFill>
                <a:effectLst/>
                <a:latin typeface="Candara" panose="020E0502030303020204" pitchFamily="34" charset="0"/>
              </a:rPr>
              <a:t>Believe it – John 8:24</a:t>
            </a:r>
          </a:p>
          <a:p>
            <a:pPr marL="457200">
              <a:lnSpc>
                <a:spcPct val="100000"/>
              </a:lnSpc>
              <a:spcBef>
                <a:spcPts val="0"/>
              </a:spcBef>
              <a:spcAft>
                <a:spcPts val="0"/>
              </a:spcAft>
              <a:buClrTx/>
              <a:buSzPct val="100000"/>
              <a:buFont typeface="Wingdings" panose="05000000000000000000" pitchFamily="2" charset="2"/>
              <a:buChar char="§"/>
              <a:defRPr/>
            </a:pPr>
            <a:r>
              <a:rPr lang="en-US" altLang="en-US" sz="2800" dirty="0">
                <a:solidFill>
                  <a:srgbClr val="111111"/>
                </a:solidFill>
                <a:effectLst/>
                <a:latin typeface="Candara" panose="020E0502030303020204" pitchFamily="34" charset="0"/>
              </a:rPr>
              <a:t>Repent of sin in your life – Acts 17:30</a:t>
            </a:r>
          </a:p>
          <a:p>
            <a:pPr marL="457200">
              <a:lnSpc>
                <a:spcPct val="100000"/>
              </a:lnSpc>
              <a:spcBef>
                <a:spcPts val="0"/>
              </a:spcBef>
              <a:spcAft>
                <a:spcPts val="0"/>
              </a:spcAft>
              <a:buClrTx/>
              <a:buSzPct val="100000"/>
              <a:buFont typeface="Wingdings" panose="05000000000000000000" pitchFamily="2" charset="2"/>
              <a:buChar char="§"/>
              <a:defRPr/>
            </a:pPr>
            <a:r>
              <a:rPr lang="en-US" altLang="en-US" sz="2800" dirty="0">
                <a:solidFill>
                  <a:srgbClr val="111111"/>
                </a:solidFill>
                <a:effectLst/>
                <a:latin typeface="Candara" panose="020E0502030303020204" pitchFamily="34" charset="0"/>
              </a:rPr>
              <a:t>Confess </a:t>
            </a:r>
            <a:r>
              <a:rPr lang="en-US" altLang="en-US" sz="2800" dirty="0">
                <a:solidFill>
                  <a:srgbClr val="111111"/>
                </a:solidFill>
                <a:latin typeface="Candara" panose="020E0502030303020204" pitchFamily="34" charset="0"/>
              </a:rPr>
              <a:t>that </a:t>
            </a:r>
            <a:r>
              <a:rPr lang="en-US" altLang="en-US" sz="2800" dirty="0">
                <a:solidFill>
                  <a:srgbClr val="111111"/>
                </a:solidFill>
                <a:effectLst/>
                <a:latin typeface="Candara" panose="020E0502030303020204" pitchFamily="34" charset="0"/>
              </a:rPr>
              <a:t>Christ </a:t>
            </a:r>
            <a:r>
              <a:rPr lang="en-US" altLang="en-US" sz="2800" dirty="0">
                <a:solidFill>
                  <a:srgbClr val="111111"/>
                </a:solidFill>
                <a:latin typeface="Candara" panose="020E0502030303020204" pitchFamily="34" charset="0"/>
              </a:rPr>
              <a:t>is God’s Son </a:t>
            </a:r>
            <a:r>
              <a:rPr lang="en-US" altLang="en-US" sz="2800" dirty="0">
                <a:solidFill>
                  <a:srgbClr val="111111"/>
                </a:solidFill>
                <a:effectLst/>
                <a:latin typeface="Candara" panose="020E0502030303020204" pitchFamily="34" charset="0"/>
              </a:rPr>
              <a:t>– Matthew 10:34</a:t>
            </a:r>
          </a:p>
          <a:p>
            <a:pPr marL="457200">
              <a:lnSpc>
                <a:spcPct val="100000"/>
              </a:lnSpc>
              <a:spcBef>
                <a:spcPts val="0"/>
              </a:spcBef>
              <a:spcAft>
                <a:spcPts val="0"/>
              </a:spcAft>
              <a:buClrTx/>
              <a:buSzPct val="100000"/>
              <a:buFont typeface="Wingdings" panose="05000000000000000000" pitchFamily="2" charset="2"/>
              <a:buChar char="§"/>
              <a:defRPr/>
            </a:pPr>
            <a:r>
              <a:rPr lang="en-US" altLang="en-US" sz="2800" dirty="0">
                <a:solidFill>
                  <a:srgbClr val="111111"/>
                </a:solidFill>
                <a:effectLst/>
                <a:latin typeface="Candara" panose="020E0502030303020204" pitchFamily="34" charset="0"/>
              </a:rPr>
              <a:t>Be baptized </a:t>
            </a:r>
            <a:r>
              <a:rPr lang="en-US" altLang="en-US" sz="2800" dirty="0">
                <a:solidFill>
                  <a:srgbClr val="111111"/>
                </a:solidFill>
                <a:latin typeface="Candara" panose="020E0502030303020204" pitchFamily="34" charset="0"/>
              </a:rPr>
              <a:t>to wash away your</a:t>
            </a:r>
            <a:r>
              <a:rPr lang="en-US" altLang="en-US" sz="2800" dirty="0">
                <a:solidFill>
                  <a:srgbClr val="111111"/>
                </a:solidFill>
                <a:effectLst/>
                <a:latin typeface="Candara" panose="020E0502030303020204" pitchFamily="34" charset="0"/>
              </a:rPr>
              <a:t> sins – Acts 2:38</a:t>
            </a:r>
          </a:p>
          <a:p>
            <a:pPr marL="0" lvl="1" indent="0">
              <a:spcBef>
                <a:spcPts val="338"/>
              </a:spcBef>
              <a:spcAft>
                <a:spcPts val="0"/>
              </a:spcAft>
              <a:buClr>
                <a:schemeClr val="bg1"/>
              </a:buClr>
              <a:buNone/>
              <a:defRPr/>
            </a:pPr>
            <a:r>
              <a:rPr lang="en-US" altLang="en-US" sz="3600" b="1" dirty="0">
                <a:solidFill>
                  <a:srgbClr val="111111"/>
                </a:solidFill>
                <a:effectLst/>
                <a:latin typeface="Candara" panose="020E0502030303020204" pitchFamily="34" charset="0"/>
              </a:rPr>
              <a:t>An erring child of God must…</a:t>
            </a:r>
          </a:p>
          <a:p>
            <a:pPr marL="457200" algn="just">
              <a:lnSpc>
                <a:spcPct val="100000"/>
              </a:lnSpc>
              <a:spcBef>
                <a:spcPts val="0"/>
              </a:spcBef>
              <a:spcAft>
                <a:spcPts val="0"/>
              </a:spcAft>
              <a:buClrTx/>
              <a:buSzPct val="100000"/>
              <a:buFont typeface="Wingdings" panose="05000000000000000000" pitchFamily="2" charset="2"/>
              <a:buChar char="§"/>
              <a:defRPr/>
            </a:pPr>
            <a:r>
              <a:rPr lang="en-US" altLang="en-US" sz="2800" dirty="0">
                <a:solidFill>
                  <a:srgbClr val="111111"/>
                </a:solidFill>
                <a:effectLst/>
                <a:latin typeface="Candara" panose="020E0502030303020204" pitchFamily="34" charset="0"/>
              </a:rPr>
              <a:t>Repent and Pray for Forgiveness – 1 John 1:7-9</a:t>
            </a:r>
          </a:p>
          <a:p>
            <a:pPr marL="0" indent="0" algn="just">
              <a:spcBef>
                <a:spcPts val="338"/>
              </a:spcBef>
              <a:spcAft>
                <a:spcPts val="0"/>
              </a:spcAft>
              <a:buClr>
                <a:schemeClr val="bg1"/>
              </a:buClr>
              <a:buSzPct val="99000"/>
              <a:buNone/>
              <a:defRPr/>
            </a:pPr>
            <a:r>
              <a:rPr lang="en-US" altLang="en-US" sz="3600" b="1" dirty="0">
                <a:solidFill>
                  <a:srgbClr val="111111"/>
                </a:solidFill>
                <a:latin typeface="Candara" panose="020E0502030303020204" pitchFamily="34" charset="0"/>
              </a:rPr>
              <a:t>Endure Trials &amp; </a:t>
            </a:r>
            <a:r>
              <a:rPr lang="en-US" altLang="en-US" sz="3600" b="1" i="1" dirty="0">
                <a:solidFill>
                  <a:srgbClr val="111111"/>
                </a:solidFill>
                <a:effectLst/>
                <a:latin typeface="Candara" panose="020E0502030303020204" pitchFamily="34" charset="0"/>
              </a:rPr>
              <a:t>“be faithful </a:t>
            </a:r>
            <a:r>
              <a:rPr lang="en-US" altLang="en-US" sz="3600" b="1" i="1" u="sng" dirty="0">
                <a:solidFill>
                  <a:srgbClr val="111111"/>
                </a:solidFill>
                <a:effectLst/>
                <a:latin typeface="Candara" panose="020E0502030303020204" pitchFamily="34" charset="0"/>
              </a:rPr>
              <a:t>unto</a:t>
            </a:r>
            <a:r>
              <a:rPr lang="en-US" altLang="en-US" sz="3600" b="1" i="1" dirty="0">
                <a:solidFill>
                  <a:srgbClr val="111111"/>
                </a:solidFill>
                <a:effectLst/>
                <a:latin typeface="Candara" panose="020E0502030303020204" pitchFamily="34" charset="0"/>
              </a:rPr>
              <a:t> death”</a:t>
            </a:r>
          </a:p>
          <a:p>
            <a:pPr marL="457200">
              <a:lnSpc>
                <a:spcPct val="100000"/>
              </a:lnSpc>
              <a:spcBef>
                <a:spcPts val="0"/>
              </a:spcBef>
              <a:buClrTx/>
              <a:buSzPct val="100000"/>
              <a:buFont typeface="Wingdings" panose="05000000000000000000" pitchFamily="2" charset="2"/>
              <a:buChar char="§"/>
              <a:defRPr/>
            </a:pPr>
            <a:r>
              <a:rPr lang="en-US" altLang="en-US" sz="2800" dirty="0">
                <a:solidFill>
                  <a:srgbClr val="111111"/>
                </a:solidFill>
                <a:effectLst/>
                <a:latin typeface="Candara" panose="020E0502030303020204" pitchFamily="34" charset="0"/>
              </a:rPr>
              <a:t>Revelation 2:10</a:t>
            </a:r>
          </a:p>
        </p:txBody>
      </p:sp>
      <p:sp>
        <p:nvSpPr>
          <p:cNvPr id="9" name="Rectangle 8">
            <a:extLst>
              <a:ext uri="{FF2B5EF4-FFF2-40B4-BE49-F238E27FC236}">
                <a16:creationId xmlns:a16="http://schemas.microsoft.com/office/drawing/2014/main" id="{57BF28A0-721A-441C-A00B-EFD5CA5530F7}"/>
              </a:ext>
            </a:extLst>
          </p:cNvPr>
          <p:cNvSpPr/>
          <p:nvPr/>
        </p:nvSpPr>
        <p:spPr>
          <a:xfrm>
            <a:off x="493324" y="5773207"/>
            <a:ext cx="6965578" cy="707886"/>
          </a:xfrm>
          <a:prstGeom prst="rect">
            <a:avLst/>
          </a:prstGeom>
          <a:noFill/>
        </p:spPr>
        <p:txBody>
          <a:bodyPr wrap="square" lIns="91440" tIns="45720" rIns="91440" bIns="45720">
            <a:spAutoFit/>
          </a:bodyPr>
          <a:lstStyle/>
          <a:p>
            <a:pPr algn="ctr"/>
            <a:endParaRPr lang="en-US" sz="4000" b="1" cap="none" spc="0"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latin typeface="Candara" panose="020E0502030303020204" pitchFamily="34" charset="0"/>
            </a:endParaRPr>
          </a:p>
        </p:txBody>
      </p:sp>
      <p:sp>
        <p:nvSpPr>
          <p:cNvPr id="10" name="Rectangle 9">
            <a:extLst>
              <a:ext uri="{FF2B5EF4-FFF2-40B4-BE49-F238E27FC236}">
                <a16:creationId xmlns:a16="http://schemas.microsoft.com/office/drawing/2014/main" id="{BB8A7FBA-4C4C-4440-9886-90F8BD6246FB}"/>
              </a:ext>
            </a:extLst>
          </p:cNvPr>
          <p:cNvSpPr/>
          <p:nvPr/>
        </p:nvSpPr>
        <p:spPr>
          <a:xfrm>
            <a:off x="556824" y="416130"/>
            <a:ext cx="8083321" cy="1107996"/>
          </a:xfrm>
          <a:prstGeom prst="rect">
            <a:avLst/>
          </a:prstGeom>
          <a:solidFill>
            <a:schemeClr val="accent1">
              <a:lumMod val="20000"/>
              <a:lumOff val="80000"/>
            </a:schemeClr>
          </a:solidFill>
          <a:ln>
            <a:solidFill>
              <a:schemeClr val="tx2"/>
            </a:solidFill>
          </a:ln>
        </p:spPr>
        <p:txBody>
          <a:bodyPr wrap="square" lIns="91440" tIns="45720" rIns="91440" bIns="45720">
            <a:spAutoFit/>
          </a:bodyPr>
          <a:lstStyle/>
          <a:p>
            <a:r>
              <a:rPr lang="en-US" sz="6600" b="1" i="1"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latin typeface="Candara" panose="020E0502030303020204" pitchFamily="34" charset="0"/>
              </a:rPr>
              <a:t>  </a:t>
            </a:r>
            <a:r>
              <a:rPr lang="en-US" sz="6600" b="1" i="1" dirty="0">
                <a:ln w="9525">
                  <a:solidFill>
                    <a:schemeClr val="bg1"/>
                  </a:solidFill>
                  <a:prstDash val="solid"/>
                </a:ln>
                <a:solidFill>
                  <a:srgbClr val="002060"/>
                </a:solidFill>
                <a:effectLst>
                  <a:outerShdw blurRad="12700" dist="38100" dir="2700000" algn="tl" rotWithShape="0">
                    <a:schemeClr val="bg1">
                      <a:lumMod val="50000"/>
                    </a:schemeClr>
                  </a:outerShdw>
                </a:effectLst>
                <a:latin typeface="Candara" panose="020E0502030303020204" pitchFamily="34" charset="0"/>
              </a:rPr>
              <a:t>What Shall We Do?</a:t>
            </a:r>
            <a:endParaRPr lang="en-US" sz="6600" b="1" i="1" cap="none" spc="0" dirty="0">
              <a:ln w="12700">
                <a:solidFill>
                  <a:schemeClr val="tx2">
                    <a:lumMod val="75000"/>
                  </a:schemeClr>
                </a:solidFill>
                <a:prstDash val="solid"/>
              </a:ln>
              <a:solidFill>
                <a:srgbClr val="002060"/>
              </a:solidFill>
              <a:latin typeface="Candara" panose="020E0502030303020204" pitchFamily="34" charset="0"/>
            </a:endParaRPr>
          </a:p>
        </p:txBody>
      </p:sp>
      <p:sp>
        <p:nvSpPr>
          <p:cNvPr id="4" name="TextBox 3">
            <a:extLst>
              <a:ext uri="{FF2B5EF4-FFF2-40B4-BE49-F238E27FC236}">
                <a16:creationId xmlns:a16="http://schemas.microsoft.com/office/drawing/2014/main" id="{FDB3C018-6904-4094-85A6-7BAF69A201A5}"/>
              </a:ext>
            </a:extLst>
          </p:cNvPr>
          <p:cNvSpPr txBox="1"/>
          <p:nvPr/>
        </p:nvSpPr>
        <p:spPr>
          <a:xfrm>
            <a:off x="7581418" y="688334"/>
            <a:ext cx="868185" cy="646331"/>
          </a:xfrm>
          <a:prstGeom prst="rect">
            <a:avLst/>
          </a:prstGeom>
          <a:noFill/>
        </p:spPr>
        <p:txBody>
          <a:bodyPr wrap="square" rtlCol="0">
            <a:spAutoFit/>
          </a:bodyPr>
          <a:lstStyle/>
          <a:p>
            <a:pPr algn="ctr"/>
            <a:r>
              <a:rPr lang="en-US" b="1" dirty="0">
                <a:solidFill>
                  <a:srgbClr val="002060"/>
                </a:solidFill>
                <a:latin typeface="Candara" panose="020E0502030303020204" pitchFamily="34" charset="0"/>
              </a:rPr>
              <a:t>Acts 2:37-38</a:t>
            </a:r>
          </a:p>
        </p:txBody>
      </p:sp>
    </p:spTree>
    <p:extLst>
      <p:ext uri="{BB962C8B-B14F-4D97-AF65-F5344CB8AC3E}">
        <p14:creationId xmlns:p14="http://schemas.microsoft.com/office/powerpoint/2010/main" val="2970185068"/>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7">
                                            <p:bg/>
                                          </p:spTgt>
                                        </p:tgtEl>
                                        <p:attrNameLst>
                                          <p:attrName>style.visibility</p:attrName>
                                        </p:attrNameLst>
                                      </p:cBhvr>
                                      <p:to>
                                        <p:strVal val="visible"/>
                                      </p:to>
                                    </p:set>
                                    <p:animEffect transition="in" filter="fade">
                                      <p:cBhvr>
                                        <p:cTn id="7" dur="750"/>
                                        <p:tgtEl>
                                          <p:spTgt spid="7">
                                            <p:bg/>
                                          </p:spTgt>
                                        </p:tgtEl>
                                      </p:cBhvr>
                                    </p:animEffect>
                                  </p:childTnLst>
                                </p:cTn>
                              </p:par>
                            </p:childTnLst>
                          </p:cTn>
                        </p:par>
                        <p:par>
                          <p:cTn id="8" fill="hold">
                            <p:stCondLst>
                              <p:cond delay="750"/>
                            </p:stCondLst>
                            <p:childTnLst>
                              <p:par>
                                <p:cTn id="9" presetID="10" presetClass="entr" presetSubtype="0" fill="hold" grpId="0" nodeType="afterEffect">
                                  <p:stCondLst>
                                    <p:cond delay="0"/>
                                  </p:stCondLst>
                                  <p:childTnLst>
                                    <p:set>
                                      <p:cBhvr>
                                        <p:cTn id="10" dur="1" fill="hold">
                                          <p:stCondLst>
                                            <p:cond delay="0"/>
                                          </p:stCondLst>
                                        </p:cTn>
                                        <p:tgtEl>
                                          <p:spTgt spid="7">
                                            <p:txEl>
                                              <p:pRg st="0" end="0"/>
                                            </p:txEl>
                                          </p:spTgt>
                                        </p:tgtEl>
                                        <p:attrNameLst>
                                          <p:attrName>style.visibility</p:attrName>
                                        </p:attrNameLst>
                                      </p:cBhvr>
                                      <p:to>
                                        <p:strVal val="visible"/>
                                      </p:to>
                                    </p:set>
                                    <p:animEffect transition="in" filter="fade">
                                      <p:cBhvr>
                                        <p:cTn id="11" dur="750"/>
                                        <p:tgtEl>
                                          <p:spTgt spid="7">
                                            <p:txEl>
                                              <p:pRg st="0" end="0"/>
                                            </p:txEl>
                                          </p:spTgt>
                                        </p:tgtEl>
                                      </p:cBhvr>
                                    </p:animEffect>
                                  </p:childTnLst>
                                </p:cTn>
                              </p:par>
                            </p:childTnLst>
                          </p:cTn>
                        </p:par>
                        <p:par>
                          <p:cTn id="12" fill="hold">
                            <p:stCondLst>
                              <p:cond delay="1500"/>
                            </p:stCondLst>
                            <p:childTnLst>
                              <p:par>
                                <p:cTn id="13" presetID="10" presetClass="entr" presetSubtype="0" fill="hold" grpId="0" nodeType="afterEffect">
                                  <p:stCondLst>
                                    <p:cond delay="0"/>
                                  </p:stCondLst>
                                  <p:childTnLst>
                                    <p:set>
                                      <p:cBhvr>
                                        <p:cTn id="14" dur="1" fill="hold">
                                          <p:stCondLst>
                                            <p:cond delay="0"/>
                                          </p:stCondLst>
                                        </p:cTn>
                                        <p:tgtEl>
                                          <p:spTgt spid="7">
                                            <p:txEl>
                                              <p:pRg st="1" end="1"/>
                                            </p:txEl>
                                          </p:spTgt>
                                        </p:tgtEl>
                                        <p:attrNameLst>
                                          <p:attrName>style.visibility</p:attrName>
                                        </p:attrNameLst>
                                      </p:cBhvr>
                                      <p:to>
                                        <p:strVal val="visible"/>
                                      </p:to>
                                    </p:set>
                                    <p:animEffect transition="in" filter="fade">
                                      <p:cBhvr>
                                        <p:cTn id="15" dur="750"/>
                                        <p:tgtEl>
                                          <p:spTgt spid="7">
                                            <p:txEl>
                                              <p:pRg st="1" end="1"/>
                                            </p:txEl>
                                          </p:spTgt>
                                        </p:tgtEl>
                                      </p:cBhvr>
                                    </p:animEffect>
                                  </p:childTnLst>
                                </p:cTn>
                              </p:par>
                            </p:childTnLst>
                          </p:cTn>
                        </p:par>
                        <p:par>
                          <p:cTn id="16" fill="hold">
                            <p:stCondLst>
                              <p:cond delay="2250"/>
                            </p:stCondLst>
                            <p:childTnLst>
                              <p:par>
                                <p:cTn id="17" presetID="10" presetClass="entr" presetSubtype="0" fill="hold" grpId="0" nodeType="afterEffect">
                                  <p:stCondLst>
                                    <p:cond delay="0"/>
                                  </p:stCondLst>
                                  <p:childTnLst>
                                    <p:set>
                                      <p:cBhvr>
                                        <p:cTn id="18" dur="1" fill="hold">
                                          <p:stCondLst>
                                            <p:cond delay="0"/>
                                          </p:stCondLst>
                                        </p:cTn>
                                        <p:tgtEl>
                                          <p:spTgt spid="7">
                                            <p:txEl>
                                              <p:pRg st="2" end="2"/>
                                            </p:txEl>
                                          </p:spTgt>
                                        </p:tgtEl>
                                        <p:attrNameLst>
                                          <p:attrName>style.visibility</p:attrName>
                                        </p:attrNameLst>
                                      </p:cBhvr>
                                      <p:to>
                                        <p:strVal val="visible"/>
                                      </p:to>
                                    </p:set>
                                    <p:animEffect transition="in" filter="fade">
                                      <p:cBhvr>
                                        <p:cTn id="19" dur="750"/>
                                        <p:tgtEl>
                                          <p:spTgt spid="7">
                                            <p:txEl>
                                              <p:pRg st="2" end="2"/>
                                            </p:txEl>
                                          </p:spTgt>
                                        </p:tgtEl>
                                      </p:cBhvr>
                                    </p:animEffect>
                                  </p:childTnLst>
                                </p:cTn>
                              </p:par>
                            </p:childTnLst>
                          </p:cTn>
                        </p:par>
                        <p:par>
                          <p:cTn id="20" fill="hold">
                            <p:stCondLst>
                              <p:cond delay="3000"/>
                            </p:stCondLst>
                            <p:childTnLst>
                              <p:par>
                                <p:cTn id="21" presetID="10" presetClass="entr" presetSubtype="0" fill="hold" grpId="0" nodeType="afterEffect">
                                  <p:stCondLst>
                                    <p:cond delay="0"/>
                                  </p:stCondLst>
                                  <p:childTnLst>
                                    <p:set>
                                      <p:cBhvr>
                                        <p:cTn id="22" dur="1" fill="hold">
                                          <p:stCondLst>
                                            <p:cond delay="0"/>
                                          </p:stCondLst>
                                        </p:cTn>
                                        <p:tgtEl>
                                          <p:spTgt spid="7">
                                            <p:txEl>
                                              <p:pRg st="3" end="3"/>
                                            </p:txEl>
                                          </p:spTgt>
                                        </p:tgtEl>
                                        <p:attrNameLst>
                                          <p:attrName>style.visibility</p:attrName>
                                        </p:attrNameLst>
                                      </p:cBhvr>
                                      <p:to>
                                        <p:strVal val="visible"/>
                                      </p:to>
                                    </p:set>
                                    <p:animEffect transition="in" filter="fade">
                                      <p:cBhvr>
                                        <p:cTn id="23" dur="750"/>
                                        <p:tgtEl>
                                          <p:spTgt spid="7">
                                            <p:txEl>
                                              <p:pRg st="3" end="3"/>
                                            </p:txEl>
                                          </p:spTgt>
                                        </p:tgtEl>
                                      </p:cBhvr>
                                    </p:animEffect>
                                  </p:childTnLst>
                                </p:cTn>
                              </p:par>
                            </p:childTnLst>
                          </p:cTn>
                        </p:par>
                        <p:par>
                          <p:cTn id="24" fill="hold">
                            <p:stCondLst>
                              <p:cond delay="3750"/>
                            </p:stCondLst>
                            <p:childTnLst>
                              <p:par>
                                <p:cTn id="25" presetID="10" presetClass="entr" presetSubtype="0" fill="hold" grpId="0" nodeType="afterEffect">
                                  <p:stCondLst>
                                    <p:cond delay="0"/>
                                  </p:stCondLst>
                                  <p:childTnLst>
                                    <p:set>
                                      <p:cBhvr>
                                        <p:cTn id="26" dur="1" fill="hold">
                                          <p:stCondLst>
                                            <p:cond delay="0"/>
                                          </p:stCondLst>
                                        </p:cTn>
                                        <p:tgtEl>
                                          <p:spTgt spid="7">
                                            <p:txEl>
                                              <p:pRg st="4" end="4"/>
                                            </p:txEl>
                                          </p:spTgt>
                                        </p:tgtEl>
                                        <p:attrNameLst>
                                          <p:attrName>style.visibility</p:attrName>
                                        </p:attrNameLst>
                                      </p:cBhvr>
                                      <p:to>
                                        <p:strVal val="visible"/>
                                      </p:to>
                                    </p:set>
                                    <p:animEffect transition="in" filter="fade">
                                      <p:cBhvr>
                                        <p:cTn id="27" dur="750"/>
                                        <p:tgtEl>
                                          <p:spTgt spid="7">
                                            <p:txEl>
                                              <p:pRg st="4" end="4"/>
                                            </p:txEl>
                                          </p:spTgt>
                                        </p:tgtEl>
                                      </p:cBhvr>
                                    </p:animEffect>
                                  </p:childTnLst>
                                </p:cTn>
                              </p:par>
                            </p:childTnLst>
                          </p:cTn>
                        </p:par>
                        <p:par>
                          <p:cTn id="28" fill="hold">
                            <p:stCondLst>
                              <p:cond delay="4500"/>
                            </p:stCondLst>
                            <p:childTnLst>
                              <p:par>
                                <p:cTn id="29" presetID="10" presetClass="entr" presetSubtype="0" fill="hold" grpId="0" nodeType="afterEffect">
                                  <p:stCondLst>
                                    <p:cond delay="0"/>
                                  </p:stCondLst>
                                  <p:childTnLst>
                                    <p:set>
                                      <p:cBhvr>
                                        <p:cTn id="30" dur="1" fill="hold">
                                          <p:stCondLst>
                                            <p:cond delay="0"/>
                                          </p:stCondLst>
                                        </p:cTn>
                                        <p:tgtEl>
                                          <p:spTgt spid="7">
                                            <p:txEl>
                                              <p:pRg st="5" end="5"/>
                                            </p:txEl>
                                          </p:spTgt>
                                        </p:tgtEl>
                                        <p:attrNameLst>
                                          <p:attrName>style.visibility</p:attrName>
                                        </p:attrNameLst>
                                      </p:cBhvr>
                                      <p:to>
                                        <p:strVal val="visible"/>
                                      </p:to>
                                    </p:set>
                                    <p:animEffect transition="in" filter="fade">
                                      <p:cBhvr>
                                        <p:cTn id="31" dur="750"/>
                                        <p:tgtEl>
                                          <p:spTgt spid="7">
                                            <p:txEl>
                                              <p:pRg st="5" end="5"/>
                                            </p:txEl>
                                          </p:spTgt>
                                        </p:tgtEl>
                                      </p:cBhvr>
                                    </p:animEffect>
                                  </p:childTnLst>
                                </p:cTn>
                              </p:par>
                            </p:childTnLst>
                          </p:cTn>
                        </p:par>
                        <p:par>
                          <p:cTn id="32" fill="hold">
                            <p:stCondLst>
                              <p:cond delay="5250"/>
                            </p:stCondLst>
                            <p:childTnLst>
                              <p:par>
                                <p:cTn id="33" presetID="10" presetClass="entr" presetSubtype="0" fill="hold" grpId="0" nodeType="afterEffect">
                                  <p:stCondLst>
                                    <p:cond delay="0"/>
                                  </p:stCondLst>
                                  <p:childTnLst>
                                    <p:set>
                                      <p:cBhvr>
                                        <p:cTn id="34" dur="1" fill="hold">
                                          <p:stCondLst>
                                            <p:cond delay="0"/>
                                          </p:stCondLst>
                                        </p:cTn>
                                        <p:tgtEl>
                                          <p:spTgt spid="7">
                                            <p:txEl>
                                              <p:pRg st="6" end="6"/>
                                            </p:txEl>
                                          </p:spTgt>
                                        </p:tgtEl>
                                        <p:attrNameLst>
                                          <p:attrName>style.visibility</p:attrName>
                                        </p:attrNameLst>
                                      </p:cBhvr>
                                      <p:to>
                                        <p:strVal val="visible"/>
                                      </p:to>
                                    </p:set>
                                    <p:animEffect transition="in" filter="fade">
                                      <p:cBhvr>
                                        <p:cTn id="35" dur="750"/>
                                        <p:tgtEl>
                                          <p:spTgt spid="7">
                                            <p:txEl>
                                              <p:pRg st="6" end="6"/>
                                            </p:txEl>
                                          </p:spTgt>
                                        </p:tgtEl>
                                      </p:cBhvr>
                                    </p:animEffect>
                                  </p:childTnLst>
                                </p:cTn>
                              </p:par>
                            </p:childTnLst>
                          </p:cTn>
                        </p:par>
                        <p:par>
                          <p:cTn id="36" fill="hold">
                            <p:stCondLst>
                              <p:cond delay="6000"/>
                            </p:stCondLst>
                            <p:childTnLst>
                              <p:par>
                                <p:cTn id="37" presetID="10" presetClass="entr" presetSubtype="0" fill="hold" grpId="0" nodeType="afterEffect">
                                  <p:stCondLst>
                                    <p:cond delay="0"/>
                                  </p:stCondLst>
                                  <p:childTnLst>
                                    <p:set>
                                      <p:cBhvr>
                                        <p:cTn id="38" dur="1" fill="hold">
                                          <p:stCondLst>
                                            <p:cond delay="0"/>
                                          </p:stCondLst>
                                        </p:cTn>
                                        <p:tgtEl>
                                          <p:spTgt spid="7">
                                            <p:txEl>
                                              <p:pRg st="7" end="7"/>
                                            </p:txEl>
                                          </p:spTgt>
                                        </p:tgtEl>
                                        <p:attrNameLst>
                                          <p:attrName>style.visibility</p:attrName>
                                        </p:attrNameLst>
                                      </p:cBhvr>
                                      <p:to>
                                        <p:strVal val="visible"/>
                                      </p:to>
                                    </p:set>
                                    <p:animEffect transition="in" filter="fade">
                                      <p:cBhvr>
                                        <p:cTn id="39" dur="750"/>
                                        <p:tgtEl>
                                          <p:spTgt spid="7">
                                            <p:txEl>
                                              <p:pRg st="7" end="7"/>
                                            </p:txEl>
                                          </p:spTgt>
                                        </p:tgtEl>
                                      </p:cBhvr>
                                    </p:animEffect>
                                  </p:childTnLst>
                                </p:cTn>
                              </p:par>
                            </p:childTnLst>
                          </p:cTn>
                        </p:par>
                        <p:par>
                          <p:cTn id="40" fill="hold">
                            <p:stCondLst>
                              <p:cond delay="6750"/>
                            </p:stCondLst>
                            <p:childTnLst>
                              <p:par>
                                <p:cTn id="41" presetID="10" presetClass="entr" presetSubtype="0" fill="hold" grpId="0" nodeType="afterEffect">
                                  <p:stCondLst>
                                    <p:cond delay="0"/>
                                  </p:stCondLst>
                                  <p:childTnLst>
                                    <p:set>
                                      <p:cBhvr>
                                        <p:cTn id="42" dur="1" fill="hold">
                                          <p:stCondLst>
                                            <p:cond delay="0"/>
                                          </p:stCondLst>
                                        </p:cTn>
                                        <p:tgtEl>
                                          <p:spTgt spid="7">
                                            <p:txEl>
                                              <p:pRg st="8" end="8"/>
                                            </p:txEl>
                                          </p:spTgt>
                                        </p:tgtEl>
                                        <p:attrNameLst>
                                          <p:attrName>style.visibility</p:attrName>
                                        </p:attrNameLst>
                                      </p:cBhvr>
                                      <p:to>
                                        <p:strVal val="visible"/>
                                      </p:to>
                                    </p:set>
                                    <p:animEffect transition="in" filter="fade">
                                      <p:cBhvr>
                                        <p:cTn id="43" dur="750"/>
                                        <p:tgtEl>
                                          <p:spTgt spid="7">
                                            <p:txEl>
                                              <p:pRg st="8" end="8"/>
                                            </p:txEl>
                                          </p:spTgt>
                                        </p:tgtEl>
                                      </p:cBhvr>
                                    </p:animEffect>
                                  </p:childTnLst>
                                </p:cTn>
                              </p:par>
                            </p:childTnLst>
                          </p:cTn>
                        </p:par>
                        <p:par>
                          <p:cTn id="44" fill="hold">
                            <p:stCondLst>
                              <p:cond delay="7500"/>
                            </p:stCondLst>
                            <p:childTnLst>
                              <p:par>
                                <p:cTn id="45" presetID="10" presetClass="entr" presetSubtype="0" fill="hold" grpId="0" nodeType="afterEffect">
                                  <p:stCondLst>
                                    <p:cond delay="0"/>
                                  </p:stCondLst>
                                  <p:childTnLst>
                                    <p:set>
                                      <p:cBhvr>
                                        <p:cTn id="46" dur="1" fill="hold">
                                          <p:stCondLst>
                                            <p:cond delay="0"/>
                                          </p:stCondLst>
                                        </p:cTn>
                                        <p:tgtEl>
                                          <p:spTgt spid="7">
                                            <p:txEl>
                                              <p:pRg st="9" end="9"/>
                                            </p:txEl>
                                          </p:spTgt>
                                        </p:tgtEl>
                                        <p:attrNameLst>
                                          <p:attrName>style.visibility</p:attrName>
                                        </p:attrNameLst>
                                      </p:cBhvr>
                                      <p:to>
                                        <p:strVal val="visible"/>
                                      </p:to>
                                    </p:set>
                                    <p:animEffect transition="in" filter="fade">
                                      <p:cBhvr>
                                        <p:cTn id="47" dur="750"/>
                                        <p:tgtEl>
                                          <p:spTgt spid="7">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build="p"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C162DF2A-64D1-4AA9-BA42-8A4063EADE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61999"/>
            <a:ext cx="6856214"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a:extLst>
              <a:ext uri="{FF2B5EF4-FFF2-40B4-BE49-F238E27FC236}">
                <a16:creationId xmlns:a16="http://schemas.microsoft.com/office/drawing/2014/main" id="{5D7C1373-63AF-4A75-909E-990E0535667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952697" y="761999"/>
            <a:ext cx="2193988" cy="5334001"/>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useBgFill="1">
        <p:nvSpPr>
          <p:cNvPr id="12" name="Rectangle 11">
            <a:extLst>
              <a:ext uri="{FF2B5EF4-FFF2-40B4-BE49-F238E27FC236}">
                <a16:creationId xmlns:a16="http://schemas.microsoft.com/office/drawing/2014/main" id="{B4B5CC49-6FAE-42FA-99B6-A3FDA8C6884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Rectangle 13">
            <a:extLst>
              <a:ext uri="{FF2B5EF4-FFF2-40B4-BE49-F238E27FC236}">
                <a16:creationId xmlns:a16="http://schemas.microsoft.com/office/drawing/2014/main" id="{E6BC9B4A-2119-4645-B4CA-7817D5FAF4B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61999"/>
            <a:ext cx="965200"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21" name="Straight Connector 15">
            <a:extLst>
              <a:ext uri="{FF2B5EF4-FFF2-40B4-BE49-F238E27FC236}">
                <a16:creationId xmlns:a16="http://schemas.microsoft.com/office/drawing/2014/main" id="{158D888F-D87A-4C3C-BD82-273E4C8C5E8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650992" y="2085681"/>
            <a:ext cx="0" cy="2686639"/>
          </a:xfrm>
          <a:prstGeom prst="line">
            <a:avLst/>
          </a:prstGeom>
          <a:ln w="127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22" name="Rectangle 17">
            <a:extLst>
              <a:ext uri="{FF2B5EF4-FFF2-40B4-BE49-F238E27FC236}">
                <a16:creationId xmlns:a16="http://schemas.microsoft.com/office/drawing/2014/main" id="{99A2CD81-3BB6-4ED6-A50F-DC14F37A95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64333" y="767825"/>
            <a:ext cx="381009" cy="5328173"/>
          </a:xfrm>
          <a:prstGeom prst="rect">
            <a:avLst/>
          </a:prstGeom>
          <a:solidFill>
            <a:srgbClr val="C8C8C8">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a:extLst>
              <a:ext uri="{FF2B5EF4-FFF2-40B4-BE49-F238E27FC236}">
                <a16:creationId xmlns:a16="http://schemas.microsoft.com/office/drawing/2014/main" id="{883496A8-3A49-A48D-A0D3-AF41151EA68F}"/>
              </a:ext>
            </a:extLst>
          </p:cNvPr>
          <p:cNvSpPr/>
          <p:nvPr/>
        </p:nvSpPr>
        <p:spPr>
          <a:xfrm rot="5400000">
            <a:off x="4565287" y="2967334"/>
            <a:ext cx="5178021" cy="923330"/>
          </a:xfrm>
          <a:prstGeom prst="rect">
            <a:avLst/>
          </a:prstGeom>
          <a:noFill/>
        </p:spPr>
        <p:txBody>
          <a:bodyPr wrap="none" lIns="91440" tIns="45720" rIns="91440" bIns="45720">
            <a:spAutoFit/>
          </a:bodyPr>
          <a:lstStyle/>
          <a:p>
            <a:pPr algn="ctr"/>
            <a:r>
              <a:rPr lang="en-US" sz="5400" b="1"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INTRODUCTION</a:t>
            </a:r>
          </a:p>
        </p:txBody>
      </p:sp>
      <p:sp>
        <p:nvSpPr>
          <p:cNvPr id="6" name="TextBox 5">
            <a:extLst>
              <a:ext uri="{FF2B5EF4-FFF2-40B4-BE49-F238E27FC236}">
                <a16:creationId xmlns:a16="http://schemas.microsoft.com/office/drawing/2014/main" id="{3AD31D4B-7EF7-7E49-B31C-6EF00128998D}"/>
              </a:ext>
            </a:extLst>
          </p:cNvPr>
          <p:cNvSpPr txBox="1"/>
          <p:nvPr/>
        </p:nvSpPr>
        <p:spPr>
          <a:xfrm>
            <a:off x="1061683" y="491058"/>
            <a:ext cx="4534323" cy="5755422"/>
          </a:xfrm>
          <a:prstGeom prst="rect">
            <a:avLst/>
          </a:prstGeom>
          <a:noFill/>
        </p:spPr>
        <p:txBody>
          <a:bodyPr wrap="square" rtlCol="0">
            <a:spAutoFit/>
          </a:bodyPr>
          <a:lstStyle/>
          <a:p>
            <a:r>
              <a:rPr lang="en-US" sz="3200" b="1" dirty="0">
                <a:latin typeface="Candara" panose="020E0502030303020204" pitchFamily="34" charset="0"/>
                <a:ea typeface="Cambria" panose="02040503050406030204" pitchFamily="18" charset="0"/>
              </a:rPr>
              <a:t>We have sung these invitation songs titled…</a:t>
            </a:r>
          </a:p>
          <a:p>
            <a:pPr marL="285750" indent="-285750">
              <a:spcBef>
                <a:spcPts val="600"/>
              </a:spcBef>
              <a:buFont typeface="Wingdings" panose="05000000000000000000" pitchFamily="2" charset="2"/>
              <a:buChar char="§"/>
            </a:pPr>
            <a:r>
              <a:rPr lang="en-US" sz="2800" i="1" dirty="0">
                <a:latin typeface="Candara" panose="020E0502030303020204" pitchFamily="34" charset="0"/>
                <a:ea typeface="Cambria" panose="02040503050406030204" pitchFamily="18" charset="0"/>
              </a:rPr>
              <a:t>Why Do You Wait?</a:t>
            </a:r>
          </a:p>
          <a:p>
            <a:pPr marL="285750" indent="-285750">
              <a:spcBef>
                <a:spcPts val="600"/>
              </a:spcBef>
              <a:buFont typeface="Wingdings" panose="05000000000000000000" pitchFamily="2" charset="2"/>
              <a:buChar char="§"/>
            </a:pPr>
            <a:r>
              <a:rPr lang="en-US" sz="2800" i="1" dirty="0">
                <a:latin typeface="Candara" panose="020E0502030303020204" pitchFamily="34" charset="0"/>
                <a:ea typeface="Cambria" panose="02040503050406030204" pitchFamily="18" charset="0"/>
              </a:rPr>
              <a:t>Why Keep Jesus Waiting?</a:t>
            </a:r>
          </a:p>
          <a:p>
            <a:pPr marL="285750" indent="-285750">
              <a:spcBef>
                <a:spcPts val="600"/>
              </a:spcBef>
              <a:buFont typeface="Wingdings" panose="05000000000000000000" pitchFamily="2" charset="2"/>
              <a:buChar char="§"/>
            </a:pPr>
            <a:r>
              <a:rPr lang="en-US" sz="2800" i="1" dirty="0">
                <a:latin typeface="Candara" panose="020E0502030303020204" pitchFamily="34" charset="0"/>
                <a:ea typeface="Cambria" panose="02040503050406030204" pitchFamily="18" charset="0"/>
              </a:rPr>
              <a:t>Why Not Now?</a:t>
            </a:r>
          </a:p>
          <a:p>
            <a:pPr>
              <a:spcBef>
                <a:spcPts val="600"/>
              </a:spcBef>
            </a:pPr>
            <a:r>
              <a:rPr lang="en-US" sz="3200" b="1" dirty="0">
                <a:latin typeface="Candara" panose="020E0502030303020204" pitchFamily="34" charset="0"/>
                <a:ea typeface="Cambria" panose="02040503050406030204" pitchFamily="18" charset="0"/>
              </a:rPr>
              <a:t>Paul said </a:t>
            </a:r>
            <a:r>
              <a:rPr lang="en-US" sz="3200" b="1" i="1" dirty="0">
                <a:latin typeface="Candara" panose="020E0502030303020204" pitchFamily="34" charset="0"/>
                <a:ea typeface="Cambria" panose="02040503050406030204" pitchFamily="18" charset="0"/>
              </a:rPr>
              <a:t>“</a:t>
            </a:r>
            <a:r>
              <a:rPr lang="en-US" sz="3200" b="1" i="1" u="sng" dirty="0">
                <a:latin typeface="Candara" panose="020E0502030303020204" pitchFamily="34" charset="0"/>
                <a:ea typeface="Cambria" panose="02040503050406030204" pitchFamily="18" charset="0"/>
              </a:rPr>
              <a:t>behold NOW is the day of salvation</a:t>
            </a:r>
            <a:r>
              <a:rPr lang="en-US" sz="3200" b="1" i="1" dirty="0">
                <a:latin typeface="Candara" panose="020E0502030303020204" pitchFamily="34" charset="0"/>
                <a:ea typeface="Cambria" panose="02040503050406030204" pitchFamily="18" charset="0"/>
              </a:rPr>
              <a:t>”</a:t>
            </a:r>
          </a:p>
          <a:p>
            <a:pPr marL="731520" lvl="1" indent="-274320">
              <a:buFont typeface="Wingdings" panose="05000000000000000000" pitchFamily="2" charset="2"/>
              <a:buChar char="§"/>
            </a:pPr>
            <a:r>
              <a:rPr lang="en-US" sz="2400" dirty="0">
                <a:latin typeface="Candara" panose="020E0502030303020204" pitchFamily="34" charset="0"/>
                <a:ea typeface="Cambria" panose="02040503050406030204" pitchFamily="18" charset="0"/>
              </a:rPr>
              <a:t>2 Corinthians 6:2</a:t>
            </a:r>
          </a:p>
          <a:p>
            <a:pPr marL="274320" indent="-274320">
              <a:buFont typeface="Wingdings" panose="05000000000000000000" pitchFamily="2" charset="2"/>
              <a:buChar char="§"/>
            </a:pPr>
            <a:r>
              <a:rPr lang="en-US" sz="2800" dirty="0">
                <a:latin typeface="Candara" panose="020E0502030303020204" pitchFamily="34" charset="0"/>
                <a:ea typeface="Cambria" panose="02040503050406030204" pitchFamily="18" charset="0"/>
              </a:rPr>
              <a:t>He quoted Isaiah’s words in Isaiah 49:8 where Isaiah urged God’s people not to delay in returning to God!</a:t>
            </a:r>
          </a:p>
        </p:txBody>
      </p:sp>
    </p:spTree>
    <p:extLst>
      <p:ext uri="{BB962C8B-B14F-4D97-AF65-F5344CB8AC3E}">
        <p14:creationId xmlns:p14="http://schemas.microsoft.com/office/powerpoint/2010/main" val="131702895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1000"/>
                                        <p:tgtEl>
                                          <p:spTgt spid="6">
                                            <p:txEl>
                                              <p:pRg st="0" end="0"/>
                                            </p:txEl>
                                          </p:spTgt>
                                        </p:tgtEl>
                                      </p:cBhvr>
                                    </p:animEffect>
                                    <p:anim calcmode="lin" valueType="num">
                                      <p:cBhvr>
                                        <p:cTn id="8" dur="1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6">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6">
                                            <p:txEl>
                                              <p:pRg st="1" end="1"/>
                                            </p:txEl>
                                          </p:spTgt>
                                        </p:tgtEl>
                                        <p:attrNameLst>
                                          <p:attrName>style.visibility</p:attrName>
                                        </p:attrNameLst>
                                      </p:cBhvr>
                                      <p:to>
                                        <p:strVal val="visible"/>
                                      </p:to>
                                    </p:set>
                                    <p:animEffect transition="in" filter="fade">
                                      <p:cBhvr>
                                        <p:cTn id="14" dur="1000"/>
                                        <p:tgtEl>
                                          <p:spTgt spid="6">
                                            <p:txEl>
                                              <p:pRg st="1" end="1"/>
                                            </p:txEl>
                                          </p:spTgt>
                                        </p:tgtEl>
                                      </p:cBhvr>
                                    </p:animEffect>
                                    <p:anim calcmode="lin" valueType="num">
                                      <p:cBhvr>
                                        <p:cTn id="15" dur="1000" fill="hold"/>
                                        <p:tgtEl>
                                          <p:spTgt spid="6">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6">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6">
                                            <p:txEl>
                                              <p:pRg st="2" end="2"/>
                                            </p:txEl>
                                          </p:spTgt>
                                        </p:tgtEl>
                                        <p:attrNameLst>
                                          <p:attrName>style.visibility</p:attrName>
                                        </p:attrNameLst>
                                      </p:cBhvr>
                                      <p:to>
                                        <p:strVal val="visible"/>
                                      </p:to>
                                    </p:set>
                                    <p:animEffect transition="in" filter="fade">
                                      <p:cBhvr>
                                        <p:cTn id="21" dur="1000"/>
                                        <p:tgtEl>
                                          <p:spTgt spid="6">
                                            <p:txEl>
                                              <p:pRg st="2" end="2"/>
                                            </p:txEl>
                                          </p:spTgt>
                                        </p:tgtEl>
                                      </p:cBhvr>
                                    </p:animEffect>
                                    <p:anim calcmode="lin" valueType="num">
                                      <p:cBhvr>
                                        <p:cTn id="22" dur="1000" fill="hold"/>
                                        <p:tgtEl>
                                          <p:spTgt spid="6">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6">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6">
                                            <p:txEl>
                                              <p:pRg st="3" end="3"/>
                                            </p:txEl>
                                          </p:spTgt>
                                        </p:tgtEl>
                                        <p:attrNameLst>
                                          <p:attrName>style.visibility</p:attrName>
                                        </p:attrNameLst>
                                      </p:cBhvr>
                                      <p:to>
                                        <p:strVal val="visible"/>
                                      </p:to>
                                    </p:set>
                                    <p:animEffect transition="in" filter="fade">
                                      <p:cBhvr>
                                        <p:cTn id="28" dur="1000"/>
                                        <p:tgtEl>
                                          <p:spTgt spid="6">
                                            <p:txEl>
                                              <p:pRg st="3" end="3"/>
                                            </p:txEl>
                                          </p:spTgt>
                                        </p:tgtEl>
                                      </p:cBhvr>
                                    </p:animEffect>
                                    <p:anim calcmode="lin" valueType="num">
                                      <p:cBhvr>
                                        <p:cTn id="29" dur="1000" fill="hold"/>
                                        <p:tgtEl>
                                          <p:spTgt spid="6">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6">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6">
                                            <p:txEl>
                                              <p:pRg st="4" end="4"/>
                                            </p:txEl>
                                          </p:spTgt>
                                        </p:tgtEl>
                                        <p:attrNameLst>
                                          <p:attrName>style.visibility</p:attrName>
                                        </p:attrNameLst>
                                      </p:cBhvr>
                                      <p:to>
                                        <p:strVal val="visible"/>
                                      </p:to>
                                    </p:set>
                                    <p:animEffect transition="in" filter="fade">
                                      <p:cBhvr>
                                        <p:cTn id="35" dur="1000"/>
                                        <p:tgtEl>
                                          <p:spTgt spid="6">
                                            <p:txEl>
                                              <p:pRg st="4" end="4"/>
                                            </p:txEl>
                                          </p:spTgt>
                                        </p:tgtEl>
                                      </p:cBhvr>
                                    </p:animEffect>
                                    <p:anim calcmode="lin" valueType="num">
                                      <p:cBhvr>
                                        <p:cTn id="36" dur="1000" fill="hold"/>
                                        <p:tgtEl>
                                          <p:spTgt spid="6">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6">
                                            <p:txEl>
                                              <p:pRg st="4" end="4"/>
                                            </p:txEl>
                                          </p:spTgt>
                                        </p:tgtEl>
                                        <p:attrNameLst>
                                          <p:attrName>ppt_y</p:attrName>
                                        </p:attrNameLst>
                                      </p:cBhvr>
                                      <p:tavLst>
                                        <p:tav tm="0">
                                          <p:val>
                                            <p:strVal val="#ppt_y+.1"/>
                                          </p:val>
                                        </p:tav>
                                        <p:tav tm="100000">
                                          <p:val>
                                            <p:strVal val="#ppt_y"/>
                                          </p:val>
                                        </p:tav>
                                      </p:tavLst>
                                    </p:anim>
                                  </p:childTnLst>
                                </p:cTn>
                              </p:par>
                              <p:par>
                                <p:cTn id="38" presetID="42" presetClass="entr" presetSubtype="0" fill="hold" nodeType="withEffect">
                                  <p:stCondLst>
                                    <p:cond delay="0"/>
                                  </p:stCondLst>
                                  <p:childTnLst>
                                    <p:set>
                                      <p:cBhvr>
                                        <p:cTn id="39" dur="1" fill="hold">
                                          <p:stCondLst>
                                            <p:cond delay="0"/>
                                          </p:stCondLst>
                                        </p:cTn>
                                        <p:tgtEl>
                                          <p:spTgt spid="6">
                                            <p:txEl>
                                              <p:pRg st="5" end="5"/>
                                            </p:txEl>
                                          </p:spTgt>
                                        </p:tgtEl>
                                        <p:attrNameLst>
                                          <p:attrName>style.visibility</p:attrName>
                                        </p:attrNameLst>
                                      </p:cBhvr>
                                      <p:to>
                                        <p:strVal val="visible"/>
                                      </p:to>
                                    </p:set>
                                    <p:animEffect transition="in" filter="fade">
                                      <p:cBhvr>
                                        <p:cTn id="40" dur="1000"/>
                                        <p:tgtEl>
                                          <p:spTgt spid="6">
                                            <p:txEl>
                                              <p:pRg st="5" end="5"/>
                                            </p:txEl>
                                          </p:spTgt>
                                        </p:tgtEl>
                                      </p:cBhvr>
                                    </p:animEffect>
                                    <p:anim calcmode="lin" valueType="num">
                                      <p:cBhvr>
                                        <p:cTn id="41" dur="1000" fill="hold"/>
                                        <p:tgtEl>
                                          <p:spTgt spid="6">
                                            <p:txEl>
                                              <p:pRg st="5" end="5"/>
                                            </p:txEl>
                                          </p:spTgt>
                                        </p:tgtEl>
                                        <p:attrNameLst>
                                          <p:attrName>ppt_x</p:attrName>
                                        </p:attrNameLst>
                                      </p:cBhvr>
                                      <p:tavLst>
                                        <p:tav tm="0">
                                          <p:val>
                                            <p:strVal val="#ppt_x"/>
                                          </p:val>
                                        </p:tav>
                                        <p:tav tm="100000">
                                          <p:val>
                                            <p:strVal val="#ppt_x"/>
                                          </p:val>
                                        </p:tav>
                                      </p:tavLst>
                                    </p:anim>
                                    <p:anim calcmode="lin" valueType="num">
                                      <p:cBhvr>
                                        <p:cTn id="42" dur="1000" fill="hold"/>
                                        <p:tgtEl>
                                          <p:spTgt spid="6">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42" presetClass="entr" presetSubtype="0" fill="hold" nodeType="clickEffect">
                                  <p:stCondLst>
                                    <p:cond delay="0"/>
                                  </p:stCondLst>
                                  <p:childTnLst>
                                    <p:set>
                                      <p:cBhvr>
                                        <p:cTn id="46" dur="1" fill="hold">
                                          <p:stCondLst>
                                            <p:cond delay="0"/>
                                          </p:stCondLst>
                                        </p:cTn>
                                        <p:tgtEl>
                                          <p:spTgt spid="6">
                                            <p:txEl>
                                              <p:pRg st="6" end="6"/>
                                            </p:txEl>
                                          </p:spTgt>
                                        </p:tgtEl>
                                        <p:attrNameLst>
                                          <p:attrName>style.visibility</p:attrName>
                                        </p:attrNameLst>
                                      </p:cBhvr>
                                      <p:to>
                                        <p:strVal val="visible"/>
                                      </p:to>
                                    </p:set>
                                    <p:animEffect transition="in" filter="fade">
                                      <p:cBhvr>
                                        <p:cTn id="47" dur="1000"/>
                                        <p:tgtEl>
                                          <p:spTgt spid="6">
                                            <p:txEl>
                                              <p:pRg st="6" end="6"/>
                                            </p:txEl>
                                          </p:spTgt>
                                        </p:tgtEl>
                                      </p:cBhvr>
                                    </p:animEffect>
                                    <p:anim calcmode="lin" valueType="num">
                                      <p:cBhvr>
                                        <p:cTn id="48" dur="1000" fill="hold"/>
                                        <p:tgtEl>
                                          <p:spTgt spid="6">
                                            <p:txEl>
                                              <p:pRg st="6" end="6"/>
                                            </p:txEl>
                                          </p:spTgt>
                                        </p:tgtEl>
                                        <p:attrNameLst>
                                          <p:attrName>ppt_x</p:attrName>
                                        </p:attrNameLst>
                                      </p:cBhvr>
                                      <p:tavLst>
                                        <p:tav tm="0">
                                          <p:val>
                                            <p:strVal val="#ppt_x"/>
                                          </p:val>
                                        </p:tav>
                                        <p:tav tm="100000">
                                          <p:val>
                                            <p:strVal val="#ppt_x"/>
                                          </p:val>
                                        </p:tav>
                                      </p:tavLst>
                                    </p:anim>
                                    <p:anim calcmode="lin" valueType="num">
                                      <p:cBhvr>
                                        <p:cTn id="49" dur="1000" fill="hold"/>
                                        <p:tgtEl>
                                          <p:spTgt spid="6">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D460C5-A80F-35C2-0402-D9717F0CCD3C}"/>
              </a:ext>
            </a:extLst>
          </p:cNvPr>
          <p:cNvSpPr>
            <a:spLocks noGrp="1"/>
          </p:cNvSpPr>
          <p:nvPr>
            <p:ph type="title"/>
          </p:nvPr>
        </p:nvSpPr>
        <p:spPr>
          <a:xfrm>
            <a:off x="189687" y="1128408"/>
            <a:ext cx="2159066" cy="4601183"/>
          </a:xfrm>
        </p:spPr>
        <p:txBody>
          <a:bodyPr>
            <a:noAutofit/>
          </a:bodyPr>
          <a:lstStyle/>
          <a:p>
            <a:pPr algn="ctr"/>
            <a:r>
              <a:rPr lang="en-US" sz="35000" dirty="0">
                <a:latin typeface="Aldine401 BT" panose="02020602060306020A03" pitchFamily="18" charset="0"/>
                <a:cs typeface="Arial" panose="020B0604020202020204" pitchFamily="34" charset="0"/>
              </a:rPr>
              <a:t>?</a:t>
            </a:r>
          </a:p>
        </p:txBody>
      </p:sp>
      <p:sp>
        <p:nvSpPr>
          <p:cNvPr id="3" name="Content Placeholder 2">
            <a:extLst>
              <a:ext uri="{FF2B5EF4-FFF2-40B4-BE49-F238E27FC236}">
                <a16:creationId xmlns:a16="http://schemas.microsoft.com/office/drawing/2014/main" id="{9EAA1421-B8DE-C6FC-1DE8-80415A2603C9}"/>
              </a:ext>
            </a:extLst>
          </p:cNvPr>
          <p:cNvSpPr>
            <a:spLocks noGrp="1"/>
          </p:cNvSpPr>
          <p:nvPr>
            <p:ph idx="1"/>
          </p:nvPr>
        </p:nvSpPr>
        <p:spPr>
          <a:xfrm>
            <a:off x="2859740" y="1039905"/>
            <a:ext cx="5728447" cy="4778188"/>
          </a:xfrm>
        </p:spPr>
        <p:txBody>
          <a:bodyPr>
            <a:normAutofit lnSpcReduction="10000"/>
          </a:bodyPr>
          <a:lstStyle/>
          <a:p>
            <a:pPr marL="0" indent="0" algn="ctr">
              <a:buNone/>
            </a:pPr>
            <a:r>
              <a:rPr lang="en-US" sz="7200" b="1" dirty="0">
                <a:latin typeface="Candara" panose="020E0502030303020204" pitchFamily="34" charset="0"/>
              </a:rPr>
              <a:t>Why Do Sinners Wait In Coming or Returning to God?</a:t>
            </a:r>
          </a:p>
        </p:txBody>
      </p:sp>
    </p:spTree>
    <p:extLst>
      <p:ext uri="{BB962C8B-B14F-4D97-AF65-F5344CB8AC3E}">
        <p14:creationId xmlns:p14="http://schemas.microsoft.com/office/powerpoint/2010/main" val="13154011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5"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vertical)">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randombar(horizontal)">
                                      <p:cBhvr>
                                        <p:cTn id="12" dur="1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64D545DB-8A58-4FDC-8FF8-F99D917C37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53F02532-0429-47BE-B7D5-89B31C0C803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102546" y="757325"/>
            <a:ext cx="2661858" cy="53293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DD460C5-A80F-35C2-0402-D9717F0CCD3C}"/>
              </a:ext>
            </a:extLst>
          </p:cNvPr>
          <p:cNvSpPr>
            <a:spLocks noGrp="1"/>
          </p:cNvSpPr>
          <p:nvPr>
            <p:ph type="title"/>
          </p:nvPr>
        </p:nvSpPr>
        <p:spPr>
          <a:xfrm>
            <a:off x="6165202" y="864107"/>
            <a:ext cx="2563436" cy="5120639"/>
          </a:xfrm>
        </p:spPr>
        <p:txBody>
          <a:bodyPr>
            <a:normAutofit/>
          </a:bodyPr>
          <a:lstStyle/>
          <a:p>
            <a:r>
              <a:rPr lang="en-US" sz="3800" b="1" i="0" u="none" strike="noStrike" baseline="0" dirty="0">
                <a:latin typeface="Candara" panose="020E0502030303020204" pitchFamily="34" charset="0"/>
              </a:rPr>
              <a:t>Some feel like they must get their life </a:t>
            </a:r>
            <a:r>
              <a:rPr lang="en-US" sz="3800" b="1" dirty="0">
                <a:latin typeface="Candara" panose="020E0502030303020204" pitchFamily="34" charset="0"/>
              </a:rPr>
              <a:t>perfect </a:t>
            </a:r>
            <a:r>
              <a:rPr lang="en-US" sz="3800" b="1" i="0" u="none" strike="noStrike" baseline="0" dirty="0">
                <a:latin typeface="Candara" panose="020E0502030303020204" pitchFamily="34" charset="0"/>
              </a:rPr>
              <a:t>before they obey the gospel</a:t>
            </a:r>
            <a:r>
              <a:rPr lang="en-US" sz="3800" b="0" i="0" u="none" strike="noStrike" baseline="0" dirty="0">
                <a:latin typeface="Candara" panose="020E0502030303020204" pitchFamily="34" charset="0"/>
              </a:rPr>
              <a:t> </a:t>
            </a:r>
            <a:endParaRPr lang="en-US" sz="3800" dirty="0">
              <a:latin typeface="Candara" panose="020E0502030303020204" pitchFamily="34" charset="0"/>
            </a:endParaRPr>
          </a:p>
        </p:txBody>
      </p:sp>
      <p:sp>
        <p:nvSpPr>
          <p:cNvPr id="3" name="Content Placeholder 2">
            <a:extLst>
              <a:ext uri="{FF2B5EF4-FFF2-40B4-BE49-F238E27FC236}">
                <a16:creationId xmlns:a16="http://schemas.microsoft.com/office/drawing/2014/main" id="{9EAA1421-B8DE-C6FC-1DE8-80415A2603C9}"/>
              </a:ext>
            </a:extLst>
          </p:cNvPr>
          <p:cNvSpPr>
            <a:spLocks noGrp="1"/>
          </p:cNvSpPr>
          <p:nvPr>
            <p:ph idx="1"/>
          </p:nvPr>
        </p:nvSpPr>
        <p:spPr>
          <a:xfrm>
            <a:off x="170933" y="757325"/>
            <a:ext cx="5741043" cy="5918660"/>
          </a:xfrm>
        </p:spPr>
        <p:txBody>
          <a:bodyPr anchor="t">
            <a:normAutofit/>
          </a:bodyPr>
          <a:lstStyle/>
          <a:p>
            <a:pPr marL="0" indent="0">
              <a:buNone/>
            </a:pPr>
            <a:r>
              <a:rPr lang="en-US" sz="3200" b="1" dirty="0">
                <a:solidFill>
                  <a:schemeClr val="tx1"/>
                </a:solidFill>
                <a:latin typeface="Candara" panose="020E0502030303020204" pitchFamily="34" charset="0"/>
              </a:rPr>
              <a:t>Sinners need salvation in Christ</a:t>
            </a:r>
          </a:p>
          <a:p>
            <a:pPr>
              <a:spcBef>
                <a:spcPts val="0"/>
              </a:spcBef>
              <a:buFont typeface="Wingdings" panose="05000000000000000000" pitchFamily="2" charset="2"/>
              <a:buChar char="§"/>
            </a:pPr>
            <a:r>
              <a:rPr lang="en-US" sz="2800" dirty="0">
                <a:solidFill>
                  <a:schemeClr val="tx1"/>
                </a:solidFill>
                <a:latin typeface="Candara" panose="020E0502030303020204" pitchFamily="34" charset="0"/>
              </a:rPr>
              <a:t>Salvation and spiritual perfection cannot be attained by delaying to obey the gospel of Christ</a:t>
            </a:r>
          </a:p>
          <a:p>
            <a:pPr>
              <a:spcBef>
                <a:spcPts val="600"/>
              </a:spcBef>
              <a:buFont typeface="Wingdings" panose="05000000000000000000" pitchFamily="2" charset="2"/>
              <a:buChar char="§"/>
            </a:pPr>
            <a:r>
              <a:rPr lang="en-US" sz="2800" dirty="0">
                <a:solidFill>
                  <a:schemeClr val="tx1"/>
                </a:solidFill>
                <a:latin typeface="Candara" panose="020E0502030303020204" pitchFamily="34" charset="0"/>
              </a:rPr>
              <a:t>We must obey the gospel and then </a:t>
            </a:r>
            <a:r>
              <a:rPr lang="en-US" sz="2800" b="1" i="1" dirty="0">
                <a:solidFill>
                  <a:schemeClr val="tx1"/>
                </a:solidFill>
                <a:latin typeface="Candara" panose="020E0502030303020204" pitchFamily="34" charset="0"/>
              </a:rPr>
              <a:t>“grow in grace and knowledge of our Lord and Savior” </a:t>
            </a:r>
            <a:r>
              <a:rPr lang="en-US" sz="2800" dirty="0">
                <a:solidFill>
                  <a:schemeClr val="tx1"/>
                </a:solidFill>
                <a:latin typeface="Candara" panose="020E0502030303020204" pitchFamily="34" charset="0"/>
              </a:rPr>
              <a:t>- 2 Peter 3:18</a:t>
            </a:r>
          </a:p>
          <a:p>
            <a:pPr>
              <a:spcBef>
                <a:spcPts val="600"/>
              </a:spcBef>
              <a:buFont typeface="Wingdings" panose="05000000000000000000" pitchFamily="2" charset="2"/>
              <a:buChar char="§"/>
            </a:pPr>
            <a:r>
              <a:rPr lang="en-US" sz="2800" dirty="0">
                <a:solidFill>
                  <a:schemeClr val="tx1"/>
                </a:solidFill>
                <a:latin typeface="Candara" panose="020E0502030303020204" pitchFamily="34" charset="0"/>
              </a:rPr>
              <a:t>Even though we are weak and sinful creatures in His sight, we must strive for perfection </a:t>
            </a:r>
            <a:r>
              <a:rPr lang="en-US" sz="2800" b="1" i="1" u="sng" dirty="0">
                <a:solidFill>
                  <a:schemeClr val="tx1"/>
                </a:solidFill>
                <a:latin typeface="Candara" panose="020E0502030303020204" pitchFamily="34" charset="0"/>
              </a:rPr>
              <a:t>in Christ</a:t>
            </a:r>
          </a:p>
          <a:p>
            <a:pPr marL="457200" lvl="1">
              <a:buFont typeface="Wingdings" panose="05000000000000000000" pitchFamily="2" charset="2"/>
              <a:buChar char="§"/>
            </a:pPr>
            <a:r>
              <a:rPr lang="en-US" sz="2600" dirty="0">
                <a:solidFill>
                  <a:schemeClr val="tx1"/>
                </a:solidFill>
                <a:latin typeface="Candara" panose="020E0502030303020204" pitchFamily="34" charset="0"/>
              </a:rPr>
              <a:t>Matthew 5:48; 2 Corinthians 13:11 </a:t>
            </a:r>
          </a:p>
          <a:p>
            <a:pPr marL="457200" lvl="1">
              <a:buFont typeface="Wingdings" panose="05000000000000000000" pitchFamily="2" charset="2"/>
              <a:buChar char="§"/>
            </a:pPr>
            <a:r>
              <a:rPr lang="en-US" sz="2600" dirty="0">
                <a:solidFill>
                  <a:schemeClr val="tx1"/>
                </a:solidFill>
                <a:latin typeface="Candara" panose="020E0502030303020204" pitchFamily="34" charset="0"/>
              </a:rPr>
              <a:t>Ephesians 1:3; 4:13; Colossians 4:12</a:t>
            </a:r>
          </a:p>
          <a:p>
            <a:pPr marL="457200" lvl="1">
              <a:buFont typeface="Wingdings" panose="05000000000000000000" pitchFamily="2" charset="2"/>
              <a:buChar char="§"/>
            </a:pPr>
            <a:r>
              <a:rPr lang="en-US" sz="2600" dirty="0">
                <a:solidFill>
                  <a:schemeClr val="tx1"/>
                </a:solidFill>
                <a:latin typeface="Candara" panose="020E0502030303020204" pitchFamily="34" charset="0"/>
              </a:rPr>
              <a:t>2 Timothy 3:16, 17; James 1:4 </a:t>
            </a:r>
          </a:p>
        </p:txBody>
      </p:sp>
      <p:sp>
        <p:nvSpPr>
          <p:cNvPr id="12" name="Rectangle 11">
            <a:extLst>
              <a:ext uri="{FF2B5EF4-FFF2-40B4-BE49-F238E27FC236}">
                <a16:creationId xmlns:a16="http://schemas.microsoft.com/office/drawing/2014/main" id="{E3401C9A-B20D-42B0-B7C0-0E4D1CE5857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860545" y="758952"/>
            <a:ext cx="288036"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0510226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Effect transition="in" filter="fade">
                                      <p:cBhvr>
                                        <p:cTn id="26" dur="1000"/>
                                        <p:tgtEl>
                                          <p:spTgt spid="3">
                                            <p:txEl>
                                              <p:pRg st="2" end="2"/>
                                            </p:txEl>
                                          </p:spTgt>
                                        </p:tgtEl>
                                      </p:cBhvr>
                                    </p:animEffect>
                                    <p:anim calcmode="lin" valueType="num">
                                      <p:cBhvr>
                                        <p:cTn id="27"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3">
                                            <p:txEl>
                                              <p:pRg st="3" end="3"/>
                                            </p:txEl>
                                          </p:spTgt>
                                        </p:tgtEl>
                                        <p:attrNameLst>
                                          <p:attrName>style.visibility</p:attrName>
                                        </p:attrNameLst>
                                      </p:cBhvr>
                                      <p:to>
                                        <p:strVal val="visible"/>
                                      </p:to>
                                    </p:set>
                                    <p:animEffect transition="in" filter="fade">
                                      <p:cBhvr>
                                        <p:cTn id="33" dur="1000"/>
                                        <p:tgtEl>
                                          <p:spTgt spid="3">
                                            <p:txEl>
                                              <p:pRg st="3" end="3"/>
                                            </p:txEl>
                                          </p:spTgt>
                                        </p:tgtEl>
                                      </p:cBhvr>
                                    </p:animEffect>
                                    <p:anim calcmode="lin" valueType="num">
                                      <p:cBhvr>
                                        <p:cTn id="34"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grpId="0" nodeType="clickEffect">
                                  <p:stCondLst>
                                    <p:cond delay="0"/>
                                  </p:stCondLst>
                                  <p:childTnLst>
                                    <p:set>
                                      <p:cBhvr>
                                        <p:cTn id="39" dur="1" fill="hold">
                                          <p:stCondLst>
                                            <p:cond delay="0"/>
                                          </p:stCondLst>
                                        </p:cTn>
                                        <p:tgtEl>
                                          <p:spTgt spid="3">
                                            <p:txEl>
                                              <p:pRg st="4" end="4"/>
                                            </p:txEl>
                                          </p:spTgt>
                                        </p:tgtEl>
                                        <p:attrNameLst>
                                          <p:attrName>style.visibility</p:attrName>
                                        </p:attrNameLst>
                                      </p:cBhvr>
                                      <p:to>
                                        <p:strVal val="visible"/>
                                      </p:to>
                                    </p:set>
                                    <p:animEffect transition="in" filter="fade">
                                      <p:cBhvr>
                                        <p:cTn id="40" dur="1000"/>
                                        <p:tgtEl>
                                          <p:spTgt spid="3">
                                            <p:txEl>
                                              <p:pRg st="4" end="4"/>
                                            </p:txEl>
                                          </p:spTgt>
                                        </p:tgtEl>
                                      </p:cBhvr>
                                    </p:animEffect>
                                    <p:anim calcmode="lin" valueType="num">
                                      <p:cBhvr>
                                        <p:cTn id="41"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2"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42" presetClass="entr" presetSubtype="0" fill="hold" grpId="0" nodeType="clickEffect">
                                  <p:stCondLst>
                                    <p:cond delay="0"/>
                                  </p:stCondLst>
                                  <p:childTnLst>
                                    <p:set>
                                      <p:cBhvr>
                                        <p:cTn id="46" dur="1" fill="hold">
                                          <p:stCondLst>
                                            <p:cond delay="0"/>
                                          </p:stCondLst>
                                        </p:cTn>
                                        <p:tgtEl>
                                          <p:spTgt spid="3">
                                            <p:txEl>
                                              <p:pRg st="5" end="5"/>
                                            </p:txEl>
                                          </p:spTgt>
                                        </p:tgtEl>
                                        <p:attrNameLst>
                                          <p:attrName>style.visibility</p:attrName>
                                        </p:attrNameLst>
                                      </p:cBhvr>
                                      <p:to>
                                        <p:strVal val="visible"/>
                                      </p:to>
                                    </p:set>
                                    <p:animEffect transition="in" filter="fade">
                                      <p:cBhvr>
                                        <p:cTn id="47" dur="1000"/>
                                        <p:tgtEl>
                                          <p:spTgt spid="3">
                                            <p:txEl>
                                              <p:pRg st="5" end="5"/>
                                            </p:txEl>
                                          </p:spTgt>
                                        </p:tgtEl>
                                      </p:cBhvr>
                                    </p:animEffect>
                                    <p:anim calcmode="lin" valueType="num">
                                      <p:cBhvr>
                                        <p:cTn id="48"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9"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42" presetClass="entr" presetSubtype="0" fill="hold" grpId="0" nodeType="clickEffect">
                                  <p:stCondLst>
                                    <p:cond delay="0"/>
                                  </p:stCondLst>
                                  <p:childTnLst>
                                    <p:set>
                                      <p:cBhvr>
                                        <p:cTn id="53" dur="1" fill="hold">
                                          <p:stCondLst>
                                            <p:cond delay="0"/>
                                          </p:stCondLst>
                                        </p:cTn>
                                        <p:tgtEl>
                                          <p:spTgt spid="3">
                                            <p:txEl>
                                              <p:pRg st="6" end="6"/>
                                            </p:txEl>
                                          </p:spTgt>
                                        </p:tgtEl>
                                        <p:attrNameLst>
                                          <p:attrName>style.visibility</p:attrName>
                                        </p:attrNameLst>
                                      </p:cBhvr>
                                      <p:to>
                                        <p:strVal val="visible"/>
                                      </p:to>
                                    </p:set>
                                    <p:animEffect transition="in" filter="fade">
                                      <p:cBhvr>
                                        <p:cTn id="54" dur="1000"/>
                                        <p:tgtEl>
                                          <p:spTgt spid="3">
                                            <p:txEl>
                                              <p:pRg st="6" end="6"/>
                                            </p:txEl>
                                          </p:spTgt>
                                        </p:tgtEl>
                                      </p:cBhvr>
                                    </p:animEffect>
                                    <p:anim calcmode="lin" valueType="num">
                                      <p:cBhvr>
                                        <p:cTn id="55"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6"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D460C5-A80F-35C2-0402-D9717F0CCD3C}"/>
              </a:ext>
            </a:extLst>
          </p:cNvPr>
          <p:cNvSpPr>
            <a:spLocks noGrp="1"/>
          </p:cNvSpPr>
          <p:nvPr>
            <p:ph type="title"/>
          </p:nvPr>
        </p:nvSpPr>
        <p:spPr>
          <a:xfrm>
            <a:off x="81023" y="844952"/>
            <a:ext cx="2407534" cy="5104435"/>
          </a:xfrm>
        </p:spPr>
        <p:txBody>
          <a:bodyPr>
            <a:noAutofit/>
          </a:bodyPr>
          <a:lstStyle/>
          <a:p>
            <a:r>
              <a:rPr lang="en-US" sz="3800" b="1" dirty="0">
                <a:latin typeface="Candara" panose="020E0502030303020204" pitchFamily="34" charset="0"/>
                <a:cs typeface="Arial" panose="020B0604020202020204" pitchFamily="34" charset="0"/>
              </a:rPr>
              <a:t>Some are not willing to cease and let go of their former life of sin</a:t>
            </a:r>
          </a:p>
        </p:txBody>
      </p:sp>
      <p:sp>
        <p:nvSpPr>
          <p:cNvPr id="3" name="Content Placeholder 2">
            <a:extLst>
              <a:ext uri="{FF2B5EF4-FFF2-40B4-BE49-F238E27FC236}">
                <a16:creationId xmlns:a16="http://schemas.microsoft.com/office/drawing/2014/main" id="{9EAA1421-B8DE-C6FC-1DE8-80415A2603C9}"/>
              </a:ext>
            </a:extLst>
          </p:cNvPr>
          <p:cNvSpPr>
            <a:spLocks noGrp="1"/>
          </p:cNvSpPr>
          <p:nvPr>
            <p:ph idx="1"/>
          </p:nvPr>
        </p:nvSpPr>
        <p:spPr>
          <a:xfrm>
            <a:off x="2825016" y="615442"/>
            <a:ext cx="5937019" cy="5924253"/>
          </a:xfrm>
        </p:spPr>
        <p:txBody>
          <a:bodyPr anchor="t">
            <a:normAutofit lnSpcReduction="10000"/>
          </a:bodyPr>
          <a:lstStyle/>
          <a:p>
            <a:pPr marL="0" indent="0">
              <a:buNone/>
            </a:pPr>
            <a:r>
              <a:rPr lang="en-US" sz="3600" b="1" dirty="0">
                <a:latin typeface="Candara" panose="020E0502030303020204" pitchFamily="34" charset="0"/>
              </a:rPr>
              <a:t>They fear rejection of their  friends of the past</a:t>
            </a:r>
          </a:p>
          <a:p>
            <a:pPr>
              <a:spcBef>
                <a:spcPts val="0"/>
              </a:spcBef>
              <a:buFont typeface="Wingdings" panose="05000000000000000000" pitchFamily="2" charset="2"/>
              <a:buChar char="§"/>
            </a:pPr>
            <a:r>
              <a:rPr lang="en-US" sz="3600" b="1" dirty="0">
                <a:latin typeface="Candara" panose="020E0502030303020204" pitchFamily="34" charset="0"/>
              </a:rPr>
              <a:t> </a:t>
            </a:r>
            <a:r>
              <a:rPr lang="en-US" sz="3200" dirty="0">
                <a:latin typeface="Candara" panose="020E0502030303020204" pitchFamily="34" charset="0"/>
              </a:rPr>
              <a:t>They fear those who think Christians are strange</a:t>
            </a:r>
          </a:p>
          <a:p>
            <a:pPr marL="457200" lvl="1">
              <a:spcBef>
                <a:spcPts val="0"/>
              </a:spcBef>
              <a:buFont typeface="Wingdings" panose="05000000000000000000" pitchFamily="2" charset="2"/>
              <a:buChar char="§"/>
            </a:pPr>
            <a:r>
              <a:rPr lang="en-US" sz="3000" dirty="0">
                <a:latin typeface="Candara" panose="020E0502030303020204" pitchFamily="34" charset="0"/>
              </a:rPr>
              <a:t> 1 Peter 4:1-6</a:t>
            </a:r>
          </a:p>
          <a:p>
            <a:pPr marL="0" indent="-228600">
              <a:spcBef>
                <a:spcPts val="600"/>
              </a:spcBef>
              <a:buFont typeface="Wingdings" panose="05000000000000000000" pitchFamily="2" charset="2"/>
              <a:buChar char="§"/>
            </a:pPr>
            <a:r>
              <a:rPr lang="en-US" sz="3200" dirty="0">
                <a:latin typeface="Candara" panose="020E0502030303020204" pitchFamily="34" charset="0"/>
              </a:rPr>
              <a:t>But Christians must be willing to suffer for righteousness</a:t>
            </a:r>
          </a:p>
          <a:p>
            <a:pPr marL="502920" lvl="1" indent="-228600">
              <a:spcBef>
                <a:spcPts val="0"/>
              </a:spcBef>
              <a:buFont typeface="Wingdings" panose="05000000000000000000" pitchFamily="2" charset="2"/>
              <a:buChar char="§"/>
            </a:pPr>
            <a:r>
              <a:rPr lang="en-US" sz="3000" dirty="0">
                <a:latin typeface="Candara" panose="020E0502030303020204" pitchFamily="34" charset="0"/>
              </a:rPr>
              <a:t> 1 Peter 4:12-17</a:t>
            </a:r>
          </a:p>
          <a:p>
            <a:pPr marL="0" indent="-228600">
              <a:spcBef>
                <a:spcPts val="600"/>
              </a:spcBef>
              <a:buFont typeface="Wingdings" panose="05000000000000000000" pitchFamily="2" charset="2"/>
              <a:buChar char="§"/>
            </a:pPr>
            <a:r>
              <a:rPr lang="en-US" sz="3200" dirty="0">
                <a:latin typeface="Candara" panose="020E0502030303020204" pitchFamily="34" charset="0"/>
              </a:rPr>
              <a:t>Christians are </a:t>
            </a:r>
            <a:r>
              <a:rPr lang="en-US" sz="3200" b="1" i="1" dirty="0">
                <a:latin typeface="Candara" panose="020E0502030303020204" pitchFamily="34" charset="0"/>
              </a:rPr>
              <a:t>“scarcely saved”</a:t>
            </a:r>
          </a:p>
          <a:p>
            <a:pPr marL="502920" lvl="1" indent="-228600">
              <a:spcBef>
                <a:spcPts val="0"/>
              </a:spcBef>
              <a:buFont typeface="Wingdings" panose="05000000000000000000" pitchFamily="2" charset="2"/>
              <a:buChar char="§"/>
            </a:pPr>
            <a:r>
              <a:rPr lang="en-US" sz="3000" dirty="0">
                <a:latin typeface="Candara" panose="020E0502030303020204" pitchFamily="34" charset="0"/>
              </a:rPr>
              <a:t>1 Peter 4:18; Matthew 7:13, 14</a:t>
            </a:r>
          </a:p>
          <a:p>
            <a:pPr marL="0" indent="-228600">
              <a:spcBef>
                <a:spcPts val="600"/>
              </a:spcBef>
              <a:buFont typeface="Wingdings" panose="05000000000000000000" pitchFamily="2" charset="2"/>
              <a:buChar char="§"/>
            </a:pPr>
            <a:r>
              <a:rPr lang="en-US" sz="3200" dirty="0">
                <a:latin typeface="Candara" panose="020E0502030303020204" pitchFamily="34" charset="0"/>
              </a:rPr>
              <a:t>The souls of those willing to suffer for God, will be kept safe by Him - 1 Peter 4:19</a:t>
            </a:r>
            <a:endParaRPr lang="en-US" sz="3000" dirty="0">
              <a:latin typeface="Candara" panose="020E0502030303020204" pitchFamily="34" charset="0"/>
            </a:endParaRPr>
          </a:p>
        </p:txBody>
      </p:sp>
    </p:spTree>
    <p:extLst>
      <p:ext uri="{BB962C8B-B14F-4D97-AF65-F5344CB8AC3E}">
        <p14:creationId xmlns:p14="http://schemas.microsoft.com/office/powerpoint/2010/main" val="229127147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7" presetID="42" presetClass="entr" presetSubtype="0" fill="hold" grpId="0"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fade">
                                      <p:cBhvr>
                                        <p:cTn id="26" dur="1000"/>
                                        <p:tgtEl>
                                          <p:spTgt spid="3">
                                            <p:txEl>
                                              <p:pRg st="3" end="3"/>
                                            </p:txEl>
                                          </p:spTgt>
                                        </p:tgtEl>
                                      </p:cBhvr>
                                    </p:animEffect>
                                    <p:anim calcmode="lin" valueType="num">
                                      <p:cBhvr>
                                        <p:cTn id="27"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9" presetID="42" presetClass="entr" presetSubtype="0" fill="hold" grpId="0" nodeType="with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fade">
                                      <p:cBhvr>
                                        <p:cTn id="31" dur="1000"/>
                                        <p:tgtEl>
                                          <p:spTgt spid="3">
                                            <p:txEl>
                                              <p:pRg st="4" end="4"/>
                                            </p:txEl>
                                          </p:spTgt>
                                        </p:tgtEl>
                                      </p:cBhvr>
                                    </p:animEffect>
                                    <p:anim calcmode="lin" valueType="num">
                                      <p:cBhvr>
                                        <p:cTn id="3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42" presetClass="entr" presetSubtype="0" fill="hold" grpId="0" nodeType="clickEffect">
                                  <p:stCondLst>
                                    <p:cond delay="0"/>
                                  </p:stCondLst>
                                  <p:childTnLst>
                                    <p:set>
                                      <p:cBhvr>
                                        <p:cTn id="37" dur="1" fill="hold">
                                          <p:stCondLst>
                                            <p:cond delay="0"/>
                                          </p:stCondLst>
                                        </p:cTn>
                                        <p:tgtEl>
                                          <p:spTgt spid="3">
                                            <p:txEl>
                                              <p:pRg st="5" end="5"/>
                                            </p:txEl>
                                          </p:spTgt>
                                        </p:tgtEl>
                                        <p:attrNameLst>
                                          <p:attrName>style.visibility</p:attrName>
                                        </p:attrNameLst>
                                      </p:cBhvr>
                                      <p:to>
                                        <p:strVal val="visible"/>
                                      </p:to>
                                    </p:set>
                                    <p:animEffect transition="in" filter="fade">
                                      <p:cBhvr>
                                        <p:cTn id="38" dur="1000"/>
                                        <p:tgtEl>
                                          <p:spTgt spid="3">
                                            <p:txEl>
                                              <p:pRg st="5" end="5"/>
                                            </p:txEl>
                                          </p:spTgt>
                                        </p:tgtEl>
                                      </p:cBhvr>
                                    </p:animEffect>
                                    <p:anim calcmode="lin" valueType="num">
                                      <p:cBhvr>
                                        <p:cTn id="39"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0" dur="1000" fill="hold"/>
                                        <p:tgtEl>
                                          <p:spTgt spid="3">
                                            <p:txEl>
                                              <p:pRg st="5" end="5"/>
                                            </p:txEl>
                                          </p:spTgt>
                                        </p:tgtEl>
                                        <p:attrNameLst>
                                          <p:attrName>ppt_y</p:attrName>
                                        </p:attrNameLst>
                                      </p:cBhvr>
                                      <p:tavLst>
                                        <p:tav tm="0">
                                          <p:val>
                                            <p:strVal val="#ppt_y+.1"/>
                                          </p:val>
                                        </p:tav>
                                        <p:tav tm="100000">
                                          <p:val>
                                            <p:strVal val="#ppt_y"/>
                                          </p:val>
                                        </p:tav>
                                      </p:tavLst>
                                    </p:anim>
                                  </p:childTnLst>
                                </p:cTn>
                              </p:par>
                              <p:par>
                                <p:cTn id="41" presetID="42" presetClass="entr" presetSubtype="0" fill="hold" grpId="0" nodeType="with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Effect transition="in" filter="fade">
                                      <p:cBhvr>
                                        <p:cTn id="43" dur="1000"/>
                                        <p:tgtEl>
                                          <p:spTgt spid="3">
                                            <p:txEl>
                                              <p:pRg st="6" end="6"/>
                                            </p:txEl>
                                          </p:spTgt>
                                        </p:tgtEl>
                                      </p:cBhvr>
                                    </p:animEffect>
                                    <p:anim calcmode="lin" valueType="num">
                                      <p:cBhvr>
                                        <p:cTn id="44"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5"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42" presetClass="entr" presetSubtype="0" fill="hold" grpId="0" nodeType="clickEffect">
                                  <p:stCondLst>
                                    <p:cond delay="0"/>
                                  </p:stCondLst>
                                  <p:childTnLst>
                                    <p:set>
                                      <p:cBhvr>
                                        <p:cTn id="49" dur="1" fill="hold">
                                          <p:stCondLst>
                                            <p:cond delay="0"/>
                                          </p:stCondLst>
                                        </p:cTn>
                                        <p:tgtEl>
                                          <p:spTgt spid="3">
                                            <p:txEl>
                                              <p:pRg st="7" end="7"/>
                                            </p:txEl>
                                          </p:spTgt>
                                        </p:tgtEl>
                                        <p:attrNameLst>
                                          <p:attrName>style.visibility</p:attrName>
                                        </p:attrNameLst>
                                      </p:cBhvr>
                                      <p:to>
                                        <p:strVal val="visible"/>
                                      </p:to>
                                    </p:set>
                                    <p:animEffect transition="in" filter="fade">
                                      <p:cBhvr>
                                        <p:cTn id="50" dur="1000"/>
                                        <p:tgtEl>
                                          <p:spTgt spid="3">
                                            <p:txEl>
                                              <p:pRg st="7" end="7"/>
                                            </p:txEl>
                                          </p:spTgt>
                                        </p:tgtEl>
                                      </p:cBhvr>
                                    </p:animEffect>
                                    <p:anim calcmode="lin" valueType="num">
                                      <p:cBhvr>
                                        <p:cTn id="51"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2"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64D545DB-8A58-4FDC-8FF8-F99D917C37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53F02532-0429-47BE-B7D5-89B31C0C803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102546" y="757325"/>
            <a:ext cx="2661858" cy="53293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DD460C5-A80F-35C2-0402-D9717F0CCD3C}"/>
              </a:ext>
            </a:extLst>
          </p:cNvPr>
          <p:cNvSpPr>
            <a:spLocks noGrp="1"/>
          </p:cNvSpPr>
          <p:nvPr>
            <p:ph type="title"/>
          </p:nvPr>
        </p:nvSpPr>
        <p:spPr>
          <a:xfrm>
            <a:off x="6165202" y="864107"/>
            <a:ext cx="2563436" cy="5120639"/>
          </a:xfrm>
        </p:spPr>
        <p:txBody>
          <a:bodyPr>
            <a:normAutofit/>
          </a:bodyPr>
          <a:lstStyle/>
          <a:p>
            <a:r>
              <a:rPr lang="en-US" sz="3800" b="1" i="0" u="none" strike="noStrike" baseline="0" dirty="0">
                <a:latin typeface="Candara" panose="020E0502030303020204" pitchFamily="34" charset="0"/>
              </a:rPr>
              <a:t>Some think </a:t>
            </a:r>
            <a:r>
              <a:rPr lang="en-US" sz="3800" b="1" dirty="0">
                <a:latin typeface="Candara" panose="020E0502030303020204" pitchFamily="34" charset="0"/>
              </a:rPr>
              <a:t>they are such grievous sinners, God will not save them</a:t>
            </a:r>
            <a:endParaRPr lang="en-US" sz="3800" dirty="0">
              <a:latin typeface="Candara" panose="020E0502030303020204" pitchFamily="34" charset="0"/>
            </a:endParaRPr>
          </a:p>
        </p:txBody>
      </p:sp>
      <p:sp>
        <p:nvSpPr>
          <p:cNvPr id="3" name="Content Placeholder 2">
            <a:extLst>
              <a:ext uri="{FF2B5EF4-FFF2-40B4-BE49-F238E27FC236}">
                <a16:creationId xmlns:a16="http://schemas.microsoft.com/office/drawing/2014/main" id="{9EAA1421-B8DE-C6FC-1DE8-80415A2603C9}"/>
              </a:ext>
            </a:extLst>
          </p:cNvPr>
          <p:cNvSpPr>
            <a:spLocks noGrp="1"/>
          </p:cNvSpPr>
          <p:nvPr>
            <p:ph idx="1"/>
          </p:nvPr>
        </p:nvSpPr>
        <p:spPr>
          <a:xfrm>
            <a:off x="205448" y="302610"/>
            <a:ext cx="5717893" cy="6503305"/>
          </a:xfrm>
        </p:spPr>
        <p:txBody>
          <a:bodyPr anchor="t">
            <a:normAutofit fontScale="92500" lnSpcReduction="10000"/>
          </a:bodyPr>
          <a:lstStyle/>
          <a:p>
            <a:pPr marL="0" indent="0">
              <a:buNone/>
            </a:pPr>
            <a:r>
              <a:rPr lang="en-US" sz="3500" b="1" dirty="0">
                <a:solidFill>
                  <a:schemeClr val="tx1"/>
                </a:solidFill>
                <a:latin typeface="Candara" panose="020E0502030303020204" pitchFamily="34" charset="0"/>
              </a:rPr>
              <a:t>Such thinking doubts the plan and power of God and the gospel of His Son</a:t>
            </a:r>
          </a:p>
          <a:p>
            <a:pPr>
              <a:spcBef>
                <a:spcPts val="600"/>
              </a:spcBef>
              <a:buFont typeface="Wingdings" panose="05000000000000000000" pitchFamily="2" charset="2"/>
              <a:buChar char="§"/>
            </a:pPr>
            <a:r>
              <a:rPr lang="en-US" sz="3200" dirty="0">
                <a:solidFill>
                  <a:schemeClr val="tx1"/>
                </a:solidFill>
                <a:latin typeface="Candara" panose="020E0502030303020204" pitchFamily="34" charset="0"/>
              </a:rPr>
              <a:t>His gospel has the </a:t>
            </a:r>
            <a:r>
              <a:rPr lang="en-US" sz="3200" i="1" u="sng" dirty="0">
                <a:solidFill>
                  <a:schemeClr val="tx1"/>
                </a:solidFill>
                <a:latin typeface="Candara" panose="020E0502030303020204" pitchFamily="34" charset="0"/>
              </a:rPr>
              <a:t>power</a:t>
            </a:r>
            <a:r>
              <a:rPr lang="en-US" sz="3200" dirty="0">
                <a:solidFill>
                  <a:schemeClr val="tx1"/>
                </a:solidFill>
                <a:latin typeface="Candara" panose="020E0502030303020204" pitchFamily="34" charset="0"/>
              </a:rPr>
              <a:t> to save</a:t>
            </a:r>
          </a:p>
          <a:p>
            <a:pPr marL="457200" lvl="1">
              <a:spcBef>
                <a:spcPts val="0"/>
              </a:spcBef>
              <a:buFont typeface="Wingdings" panose="05000000000000000000" pitchFamily="2" charset="2"/>
              <a:buChar char="§"/>
            </a:pPr>
            <a:r>
              <a:rPr lang="en-US" sz="3000" dirty="0">
                <a:solidFill>
                  <a:schemeClr val="tx1"/>
                </a:solidFill>
                <a:latin typeface="Candara" panose="020E0502030303020204" pitchFamily="34" charset="0"/>
              </a:rPr>
              <a:t>Romans 1:16, 17</a:t>
            </a:r>
          </a:p>
          <a:p>
            <a:pPr>
              <a:spcBef>
                <a:spcPts val="600"/>
              </a:spcBef>
              <a:buFont typeface="Wingdings" panose="05000000000000000000" pitchFamily="2" charset="2"/>
              <a:buChar char="§"/>
            </a:pPr>
            <a:r>
              <a:rPr lang="en-US" sz="3200" b="1" i="1" dirty="0">
                <a:solidFill>
                  <a:schemeClr val="tx1"/>
                </a:solidFill>
                <a:latin typeface="Candara" panose="020E0502030303020204" pitchFamily="34" charset="0"/>
              </a:rPr>
              <a:t>“Is anything too hard for the Lord?” </a:t>
            </a:r>
            <a:r>
              <a:rPr lang="en-US" sz="3200" dirty="0">
                <a:solidFill>
                  <a:schemeClr val="tx1"/>
                </a:solidFill>
                <a:latin typeface="Candara" panose="020E0502030303020204" pitchFamily="34" charset="0"/>
              </a:rPr>
              <a:t>- Gen. 18:14; </a:t>
            </a:r>
            <a:r>
              <a:rPr lang="en-US" sz="3000" dirty="0">
                <a:solidFill>
                  <a:schemeClr val="tx1"/>
                </a:solidFill>
                <a:latin typeface="Candara" panose="020E0502030303020204" pitchFamily="34" charset="0"/>
              </a:rPr>
              <a:t>Cf. Jer. 32:27</a:t>
            </a:r>
          </a:p>
          <a:p>
            <a:pPr marL="0" indent="-228600">
              <a:buFont typeface="Wingdings" panose="05000000000000000000" pitchFamily="2" charset="2"/>
              <a:buChar char="§"/>
            </a:pPr>
            <a:r>
              <a:rPr lang="en-US" sz="3200" dirty="0">
                <a:solidFill>
                  <a:schemeClr val="tx1"/>
                </a:solidFill>
                <a:latin typeface="Candara" panose="020E0502030303020204" pitchFamily="34" charset="0"/>
              </a:rPr>
              <a:t>God saved notables of faith who committed grievous sins at times such as David, Paul (Saul), Peter and others</a:t>
            </a:r>
          </a:p>
          <a:p>
            <a:pPr marL="0" indent="-228600">
              <a:buFont typeface="Wingdings" panose="05000000000000000000" pitchFamily="2" charset="2"/>
              <a:buChar char="§"/>
            </a:pPr>
            <a:r>
              <a:rPr lang="en-US" sz="3200" dirty="0">
                <a:solidFill>
                  <a:schemeClr val="tx1"/>
                </a:solidFill>
                <a:latin typeface="Candara" panose="020E0502030303020204" pitchFamily="34" charset="0"/>
              </a:rPr>
              <a:t>God is not willing that </a:t>
            </a:r>
            <a:r>
              <a:rPr lang="en-US" sz="3200" b="1" dirty="0">
                <a:solidFill>
                  <a:schemeClr val="tx1"/>
                </a:solidFill>
                <a:latin typeface="Candara" panose="020E0502030303020204" pitchFamily="34" charset="0"/>
              </a:rPr>
              <a:t>ANY</a:t>
            </a:r>
            <a:r>
              <a:rPr lang="en-US" sz="3200" dirty="0">
                <a:solidFill>
                  <a:schemeClr val="tx1"/>
                </a:solidFill>
                <a:latin typeface="Candara" panose="020E0502030303020204" pitchFamily="34" charset="0"/>
              </a:rPr>
              <a:t> perish but that all come to repentance - 2 Peter 3:9-18</a:t>
            </a:r>
          </a:p>
          <a:p>
            <a:pPr marL="502920" lvl="1" indent="-228600">
              <a:spcBef>
                <a:spcPts val="0"/>
              </a:spcBef>
              <a:buFont typeface="Wingdings" panose="05000000000000000000" pitchFamily="2" charset="2"/>
              <a:buChar char="§"/>
            </a:pPr>
            <a:r>
              <a:rPr lang="en-US" sz="3000" dirty="0">
                <a:solidFill>
                  <a:schemeClr val="tx1"/>
                </a:solidFill>
                <a:latin typeface="Candara" panose="020E0502030303020204" pitchFamily="34" charset="0"/>
              </a:rPr>
              <a:t>Hebrews 2:9</a:t>
            </a:r>
          </a:p>
          <a:p>
            <a:pPr marL="0" indent="-228600">
              <a:buFont typeface="Wingdings" panose="05000000000000000000" pitchFamily="2" charset="2"/>
              <a:buChar char="§"/>
            </a:pPr>
            <a:endParaRPr lang="en-US" sz="3000" dirty="0">
              <a:solidFill>
                <a:schemeClr val="tx1"/>
              </a:solidFill>
              <a:latin typeface="Candara" panose="020E0502030303020204" pitchFamily="34" charset="0"/>
            </a:endParaRPr>
          </a:p>
          <a:p>
            <a:pPr lvl="1">
              <a:buFont typeface="Wingdings" panose="05000000000000000000" pitchFamily="2" charset="2"/>
              <a:buChar char="§"/>
            </a:pPr>
            <a:endParaRPr lang="en-US" sz="3000" dirty="0">
              <a:solidFill>
                <a:schemeClr val="tx1"/>
              </a:solidFill>
              <a:latin typeface="Candara" panose="020E0502030303020204" pitchFamily="34" charset="0"/>
            </a:endParaRPr>
          </a:p>
        </p:txBody>
      </p:sp>
      <p:sp>
        <p:nvSpPr>
          <p:cNvPr id="12" name="Rectangle 11">
            <a:extLst>
              <a:ext uri="{FF2B5EF4-FFF2-40B4-BE49-F238E27FC236}">
                <a16:creationId xmlns:a16="http://schemas.microsoft.com/office/drawing/2014/main" id="{E3401C9A-B20D-42B0-B7C0-0E4D1CE5857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860545" y="758952"/>
            <a:ext cx="288036"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29627470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7" presetID="42" presetClass="entr" presetSubtype="0" fill="hold" grpId="0"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fade">
                                      <p:cBhvr>
                                        <p:cTn id="26" dur="1000"/>
                                        <p:tgtEl>
                                          <p:spTgt spid="3">
                                            <p:txEl>
                                              <p:pRg st="3" end="3"/>
                                            </p:txEl>
                                          </p:spTgt>
                                        </p:tgtEl>
                                      </p:cBhvr>
                                    </p:animEffect>
                                    <p:anim calcmode="lin" valueType="num">
                                      <p:cBhvr>
                                        <p:cTn id="27"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Effect transition="in" filter="fade">
                                      <p:cBhvr>
                                        <p:cTn id="33" dur="1000"/>
                                        <p:tgtEl>
                                          <p:spTgt spid="3">
                                            <p:txEl>
                                              <p:pRg st="4" end="4"/>
                                            </p:txEl>
                                          </p:spTgt>
                                        </p:tgtEl>
                                      </p:cBhvr>
                                    </p:animEffect>
                                    <p:anim calcmode="lin" valueType="num">
                                      <p:cBhvr>
                                        <p:cTn id="34"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grpId="0" nodeType="clickEffect">
                                  <p:stCondLst>
                                    <p:cond delay="0"/>
                                  </p:stCondLst>
                                  <p:childTnLst>
                                    <p:set>
                                      <p:cBhvr>
                                        <p:cTn id="39" dur="1" fill="hold">
                                          <p:stCondLst>
                                            <p:cond delay="0"/>
                                          </p:stCondLst>
                                        </p:cTn>
                                        <p:tgtEl>
                                          <p:spTgt spid="3">
                                            <p:txEl>
                                              <p:pRg st="5" end="5"/>
                                            </p:txEl>
                                          </p:spTgt>
                                        </p:tgtEl>
                                        <p:attrNameLst>
                                          <p:attrName>style.visibility</p:attrName>
                                        </p:attrNameLst>
                                      </p:cBhvr>
                                      <p:to>
                                        <p:strVal val="visible"/>
                                      </p:to>
                                    </p:set>
                                    <p:animEffect transition="in" filter="fade">
                                      <p:cBhvr>
                                        <p:cTn id="40" dur="1000"/>
                                        <p:tgtEl>
                                          <p:spTgt spid="3">
                                            <p:txEl>
                                              <p:pRg st="5" end="5"/>
                                            </p:txEl>
                                          </p:spTgt>
                                        </p:tgtEl>
                                      </p:cBhvr>
                                    </p:animEffect>
                                    <p:anim calcmode="lin" valueType="num">
                                      <p:cBhvr>
                                        <p:cTn id="41"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2" dur="1000" fill="hold"/>
                                        <p:tgtEl>
                                          <p:spTgt spid="3">
                                            <p:txEl>
                                              <p:pRg st="5" end="5"/>
                                            </p:txEl>
                                          </p:spTgt>
                                        </p:tgtEl>
                                        <p:attrNameLst>
                                          <p:attrName>ppt_y</p:attrName>
                                        </p:attrNameLst>
                                      </p:cBhvr>
                                      <p:tavLst>
                                        <p:tav tm="0">
                                          <p:val>
                                            <p:strVal val="#ppt_y+.1"/>
                                          </p:val>
                                        </p:tav>
                                        <p:tav tm="100000">
                                          <p:val>
                                            <p:strVal val="#ppt_y"/>
                                          </p:val>
                                        </p:tav>
                                      </p:tavLst>
                                    </p:anim>
                                  </p:childTnLst>
                                </p:cTn>
                              </p:par>
                              <p:par>
                                <p:cTn id="43" presetID="42" presetClass="entr" presetSubtype="0" fill="hold" grpId="0" nodeType="withEffect">
                                  <p:stCondLst>
                                    <p:cond delay="0"/>
                                  </p:stCondLst>
                                  <p:childTnLst>
                                    <p:set>
                                      <p:cBhvr>
                                        <p:cTn id="44" dur="1" fill="hold">
                                          <p:stCondLst>
                                            <p:cond delay="0"/>
                                          </p:stCondLst>
                                        </p:cTn>
                                        <p:tgtEl>
                                          <p:spTgt spid="3">
                                            <p:txEl>
                                              <p:pRg st="6" end="6"/>
                                            </p:txEl>
                                          </p:spTgt>
                                        </p:tgtEl>
                                        <p:attrNameLst>
                                          <p:attrName>style.visibility</p:attrName>
                                        </p:attrNameLst>
                                      </p:cBhvr>
                                      <p:to>
                                        <p:strVal val="visible"/>
                                      </p:to>
                                    </p:set>
                                    <p:animEffect transition="in" filter="fade">
                                      <p:cBhvr>
                                        <p:cTn id="45" dur="1000"/>
                                        <p:tgtEl>
                                          <p:spTgt spid="3">
                                            <p:txEl>
                                              <p:pRg st="6" end="6"/>
                                            </p:txEl>
                                          </p:spTgt>
                                        </p:tgtEl>
                                      </p:cBhvr>
                                    </p:animEffect>
                                    <p:anim calcmode="lin" valueType="num">
                                      <p:cBhvr>
                                        <p:cTn id="46"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7"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D460C5-A80F-35C2-0402-D9717F0CCD3C}"/>
              </a:ext>
            </a:extLst>
          </p:cNvPr>
          <p:cNvSpPr>
            <a:spLocks noGrp="1"/>
          </p:cNvSpPr>
          <p:nvPr>
            <p:ph type="title"/>
          </p:nvPr>
        </p:nvSpPr>
        <p:spPr>
          <a:xfrm>
            <a:off x="81023" y="844952"/>
            <a:ext cx="2407534" cy="5104435"/>
          </a:xfrm>
        </p:spPr>
        <p:txBody>
          <a:bodyPr>
            <a:noAutofit/>
          </a:bodyPr>
          <a:lstStyle/>
          <a:p>
            <a:r>
              <a:rPr lang="en-US" sz="3800" b="1" dirty="0">
                <a:latin typeface="Candara" panose="020E0502030303020204" pitchFamily="34" charset="0"/>
                <a:cs typeface="Arial" panose="020B0604020202020204" pitchFamily="34" charset="0"/>
              </a:rPr>
              <a:t>Some intend to obey God but life’s cares distract them from ever doing so</a:t>
            </a:r>
          </a:p>
        </p:txBody>
      </p:sp>
      <p:sp>
        <p:nvSpPr>
          <p:cNvPr id="3" name="Content Placeholder 2">
            <a:extLst>
              <a:ext uri="{FF2B5EF4-FFF2-40B4-BE49-F238E27FC236}">
                <a16:creationId xmlns:a16="http://schemas.microsoft.com/office/drawing/2014/main" id="{9EAA1421-B8DE-C6FC-1DE8-80415A2603C9}"/>
              </a:ext>
            </a:extLst>
          </p:cNvPr>
          <p:cNvSpPr>
            <a:spLocks noGrp="1"/>
          </p:cNvSpPr>
          <p:nvPr>
            <p:ph idx="1"/>
          </p:nvPr>
        </p:nvSpPr>
        <p:spPr>
          <a:xfrm>
            <a:off x="2731625" y="534417"/>
            <a:ext cx="5972537" cy="6242558"/>
          </a:xfrm>
        </p:spPr>
        <p:txBody>
          <a:bodyPr anchor="t">
            <a:normAutofit/>
          </a:bodyPr>
          <a:lstStyle/>
          <a:p>
            <a:pPr marL="0" indent="0">
              <a:buNone/>
            </a:pPr>
            <a:r>
              <a:rPr lang="en-US" sz="3200" b="1" dirty="0">
                <a:latin typeface="Candara" panose="020E0502030303020204" pitchFamily="34" charset="0"/>
              </a:rPr>
              <a:t>They never ever seem to get a </a:t>
            </a:r>
            <a:r>
              <a:rPr lang="en-US" sz="3200" b="1" i="1" dirty="0">
                <a:latin typeface="Candara" panose="020E0502030303020204" pitchFamily="34" charset="0"/>
              </a:rPr>
              <a:t>“round-</a:t>
            </a:r>
            <a:r>
              <a:rPr lang="en-US" sz="3200" b="1" i="1" dirty="0" err="1">
                <a:latin typeface="Candara" panose="020E0502030303020204" pitchFamily="34" charset="0"/>
              </a:rPr>
              <a:t>tuit</a:t>
            </a:r>
            <a:r>
              <a:rPr lang="en-US" sz="3200" b="1" i="1" dirty="0">
                <a:latin typeface="Candara" panose="020E0502030303020204" pitchFamily="34" charset="0"/>
              </a:rPr>
              <a:t>”</a:t>
            </a:r>
          </a:p>
          <a:p>
            <a:pPr>
              <a:spcBef>
                <a:spcPts val="600"/>
              </a:spcBef>
              <a:buFont typeface="Wingdings" panose="05000000000000000000" pitchFamily="2" charset="2"/>
              <a:buChar char="§"/>
            </a:pPr>
            <a:r>
              <a:rPr lang="en-US" sz="2800" dirty="0">
                <a:latin typeface="Candara" panose="020E0502030303020204" pitchFamily="34" charset="0"/>
              </a:rPr>
              <a:t>They are like Felix who was waiting for </a:t>
            </a:r>
            <a:r>
              <a:rPr lang="en-US" sz="2800" b="1" i="1" dirty="0">
                <a:latin typeface="Candara" panose="020E0502030303020204" pitchFamily="34" charset="0"/>
              </a:rPr>
              <a:t>“a convenient season”</a:t>
            </a:r>
          </a:p>
          <a:p>
            <a:pPr marL="457200" lvl="1">
              <a:spcBef>
                <a:spcPts val="0"/>
              </a:spcBef>
              <a:buFont typeface="Wingdings" panose="05000000000000000000" pitchFamily="2" charset="2"/>
              <a:buChar char="§"/>
            </a:pPr>
            <a:r>
              <a:rPr lang="en-US" sz="2400" dirty="0">
                <a:latin typeface="Candara" panose="020E0502030303020204" pitchFamily="34" charset="0"/>
              </a:rPr>
              <a:t>Acts 24:24-25</a:t>
            </a:r>
          </a:p>
          <a:p>
            <a:pPr marL="0" indent="-228600">
              <a:spcBef>
                <a:spcPts val="600"/>
              </a:spcBef>
              <a:buFont typeface="Wingdings" panose="05000000000000000000" pitchFamily="2" charset="2"/>
              <a:buChar char="§"/>
            </a:pPr>
            <a:r>
              <a:rPr lang="en-US" sz="2800" dirty="0">
                <a:latin typeface="Candara" panose="020E0502030303020204" pitchFamily="34" charset="0"/>
              </a:rPr>
              <a:t>The excuses are many like Jesus taught in the parable of Luke 14:16-24</a:t>
            </a:r>
          </a:p>
          <a:p>
            <a:pPr marL="502920" lvl="1" indent="-228600">
              <a:spcBef>
                <a:spcPts val="600"/>
              </a:spcBef>
              <a:buFont typeface="Wingdings" panose="05000000000000000000" pitchFamily="2" charset="2"/>
              <a:buChar char="§"/>
            </a:pPr>
            <a:r>
              <a:rPr lang="en-US" sz="2400" i="1" dirty="0">
                <a:latin typeface="Candara" panose="020E0502030303020204" pitchFamily="34" charset="0"/>
              </a:rPr>
              <a:t>Bought a field, needed to see it</a:t>
            </a:r>
          </a:p>
          <a:p>
            <a:pPr marL="502920" lvl="1" indent="-228600">
              <a:spcBef>
                <a:spcPts val="0"/>
              </a:spcBef>
              <a:buFont typeface="Wingdings" panose="05000000000000000000" pitchFamily="2" charset="2"/>
              <a:buChar char="§"/>
            </a:pPr>
            <a:r>
              <a:rPr lang="en-US" sz="2400" i="1" dirty="0">
                <a:latin typeface="Candara" panose="020E0502030303020204" pitchFamily="34" charset="0"/>
              </a:rPr>
              <a:t>Bought five yoke of oxen, needed to prove them</a:t>
            </a:r>
          </a:p>
          <a:p>
            <a:pPr marL="502920" lvl="1" indent="-228600">
              <a:spcBef>
                <a:spcPts val="0"/>
              </a:spcBef>
              <a:buFont typeface="Wingdings" panose="05000000000000000000" pitchFamily="2" charset="2"/>
              <a:buChar char="§"/>
            </a:pPr>
            <a:r>
              <a:rPr lang="en-US" sz="2400" i="1" dirty="0">
                <a:latin typeface="Candara" panose="020E0502030303020204" pitchFamily="34" charset="0"/>
              </a:rPr>
              <a:t>Married a wife and could not come</a:t>
            </a:r>
          </a:p>
          <a:p>
            <a:pPr marL="0" lvl="1" indent="0">
              <a:spcBef>
                <a:spcPts val="600"/>
              </a:spcBef>
              <a:buNone/>
            </a:pPr>
            <a:r>
              <a:rPr lang="en-US" sz="3200" b="1" dirty="0">
                <a:latin typeface="Candara" panose="020E0502030303020204" pitchFamily="34" charset="0"/>
              </a:rPr>
              <a:t>There is no excuse for not </a:t>
            </a:r>
            <a:r>
              <a:rPr lang="en-US" sz="3600" b="1" dirty="0">
                <a:latin typeface="Candara" panose="020E0502030303020204" pitchFamily="34" charset="0"/>
              </a:rPr>
              <a:t>believing and obeying God</a:t>
            </a:r>
          </a:p>
          <a:p>
            <a:pPr marL="548640" lvl="1" indent="-274320">
              <a:lnSpc>
                <a:spcPct val="100000"/>
              </a:lnSpc>
              <a:spcBef>
                <a:spcPts val="0"/>
              </a:spcBef>
              <a:spcAft>
                <a:spcPts val="0"/>
              </a:spcAft>
              <a:buFont typeface="Wingdings" panose="05000000000000000000" pitchFamily="2" charset="2"/>
              <a:buChar char="§"/>
            </a:pPr>
            <a:r>
              <a:rPr lang="en-US" sz="2800" dirty="0">
                <a:latin typeface="Candara" panose="020E0502030303020204" pitchFamily="34" charset="0"/>
              </a:rPr>
              <a:t>Romans 1:17-25; Luke 21:34</a:t>
            </a:r>
          </a:p>
        </p:txBody>
      </p:sp>
    </p:spTree>
    <p:extLst>
      <p:ext uri="{BB962C8B-B14F-4D97-AF65-F5344CB8AC3E}">
        <p14:creationId xmlns:p14="http://schemas.microsoft.com/office/powerpoint/2010/main" val="164064621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7" presetID="42" presetClass="entr" presetSubtype="0" fill="hold" grpId="0"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fade">
                                      <p:cBhvr>
                                        <p:cTn id="26" dur="1000"/>
                                        <p:tgtEl>
                                          <p:spTgt spid="3">
                                            <p:txEl>
                                              <p:pRg st="3" end="3"/>
                                            </p:txEl>
                                          </p:spTgt>
                                        </p:tgtEl>
                                      </p:cBhvr>
                                    </p:animEffect>
                                    <p:anim calcmode="lin" valueType="num">
                                      <p:cBhvr>
                                        <p:cTn id="27"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Effect transition="in" filter="fade">
                                      <p:cBhvr>
                                        <p:cTn id="33" dur="1000"/>
                                        <p:tgtEl>
                                          <p:spTgt spid="3">
                                            <p:txEl>
                                              <p:pRg st="4" end="4"/>
                                            </p:txEl>
                                          </p:spTgt>
                                        </p:tgtEl>
                                      </p:cBhvr>
                                    </p:animEffect>
                                    <p:anim calcmode="lin" valueType="num">
                                      <p:cBhvr>
                                        <p:cTn id="34"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grpId="0" nodeType="clickEffect">
                                  <p:stCondLst>
                                    <p:cond delay="0"/>
                                  </p:stCondLst>
                                  <p:childTnLst>
                                    <p:set>
                                      <p:cBhvr>
                                        <p:cTn id="39" dur="1" fill="hold">
                                          <p:stCondLst>
                                            <p:cond delay="0"/>
                                          </p:stCondLst>
                                        </p:cTn>
                                        <p:tgtEl>
                                          <p:spTgt spid="3">
                                            <p:txEl>
                                              <p:pRg st="5" end="5"/>
                                            </p:txEl>
                                          </p:spTgt>
                                        </p:tgtEl>
                                        <p:attrNameLst>
                                          <p:attrName>style.visibility</p:attrName>
                                        </p:attrNameLst>
                                      </p:cBhvr>
                                      <p:to>
                                        <p:strVal val="visible"/>
                                      </p:to>
                                    </p:set>
                                    <p:animEffect transition="in" filter="fade">
                                      <p:cBhvr>
                                        <p:cTn id="40" dur="1000"/>
                                        <p:tgtEl>
                                          <p:spTgt spid="3">
                                            <p:txEl>
                                              <p:pRg st="5" end="5"/>
                                            </p:txEl>
                                          </p:spTgt>
                                        </p:tgtEl>
                                      </p:cBhvr>
                                    </p:animEffect>
                                    <p:anim calcmode="lin" valueType="num">
                                      <p:cBhvr>
                                        <p:cTn id="41"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2"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42" presetClass="entr" presetSubtype="0" fill="hold" grpId="0" nodeType="clickEffect">
                                  <p:stCondLst>
                                    <p:cond delay="0"/>
                                  </p:stCondLst>
                                  <p:childTnLst>
                                    <p:set>
                                      <p:cBhvr>
                                        <p:cTn id="46" dur="1" fill="hold">
                                          <p:stCondLst>
                                            <p:cond delay="0"/>
                                          </p:stCondLst>
                                        </p:cTn>
                                        <p:tgtEl>
                                          <p:spTgt spid="3">
                                            <p:txEl>
                                              <p:pRg st="6" end="6"/>
                                            </p:txEl>
                                          </p:spTgt>
                                        </p:tgtEl>
                                        <p:attrNameLst>
                                          <p:attrName>style.visibility</p:attrName>
                                        </p:attrNameLst>
                                      </p:cBhvr>
                                      <p:to>
                                        <p:strVal val="visible"/>
                                      </p:to>
                                    </p:set>
                                    <p:animEffect transition="in" filter="fade">
                                      <p:cBhvr>
                                        <p:cTn id="47" dur="1000"/>
                                        <p:tgtEl>
                                          <p:spTgt spid="3">
                                            <p:txEl>
                                              <p:pRg st="6" end="6"/>
                                            </p:txEl>
                                          </p:spTgt>
                                        </p:tgtEl>
                                      </p:cBhvr>
                                    </p:animEffect>
                                    <p:anim calcmode="lin" valueType="num">
                                      <p:cBhvr>
                                        <p:cTn id="48"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9"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42" presetClass="entr" presetSubtype="0" fill="hold" grpId="0" nodeType="clickEffect">
                                  <p:stCondLst>
                                    <p:cond delay="0"/>
                                  </p:stCondLst>
                                  <p:childTnLst>
                                    <p:set>
                                      <p:cBhvr>
                                        <p:cTn id="53" dur="1" fill="hold">
                                          <p:stCondLst>
                                            <p:cond delay="0"/>
                                          </p:stCondLst>
                                        </p:cTn>
                                        <p:tgtEl>
                                          <p:spTgt spid="3">
                                            <p:txEl>
                                              <p:pRg st="7" end="7"/>
                                            </p:txEl>
                                          </p:spTgt>
                                        </p:tgtEl>
                                        <p:attrNameLst>
                                          <p:attrName>style.visibility</p:attrName>
                                        </p:attrNameLst>
                                      </p:cBhvr>
                                      <p:to>
                                        <p:strVal val="visible"/>
                                      </p:to>
                                    </p:set>
                                    <p:animEffect transition="in" filter="fade">
                                      <p:cBhvr>
                                        <p:cTn id="54" dur="1000"/>
                                        <p:tgtEl>
                                          <p:spTgt spid="3">
                                            <p:txEl>
                                              <p:pRg st="7" end="7"/>
                                            </p:txEl>
                                          </p:spTgt>
                                        </p:tgtEl>
                                      </p:cBhvr>
                                    </p:animEffect>
                                    <p:anim calcmode="lin" valueType="num">
                                      <p:cBhvr>
                                        <p:cTn id="55"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6" dur="1000" fill="hold"/>
                                        <p:tgtEl>
                                          <p:spTgt spid="3">
                                            <p:txEl>
                                              <p:pRg st="7" end="7"/>
                                            </p:txEl>
                                          </p:spTgt>
                                        </p:tgtEl>
                                        <p:attrNameLst>
                                          <p:attrName>ppt_y</p:attrName>
                                        </p:attrNameLst>
                                      </p:cBhvr>
                                      <p:tavLst>
                                        <p:tav tm="0">
                                          <p:val>
                                            <p:strVal val="#ppt_y+.1"/>
                                          </p:val>
                                        </p:tav>
                                        <p:tav tm="100000">
                                          <p:val>
                                            <p:strVal val="#ppt_y"/>
                                          </p:val>
                                        </p:tav>
                                      </p:tavLst>
                                    </p:anim>
                                  </p:childTnLst>
                                </p:cTn>
                              </p:par>
                              <p:par>
                                <p:cTn id="57" presetID="42" presetClass="entr" presetSubtype="0" fill="hold" grpId="0" nodeType="withEffect">
                                  <p:stCondLst>
                                    <p:cond delay="0"/>
                                  </p:stCondLst>
                                  <p:childTnLst>
                                    <p:set>
                                      <p:cBhvr>
                                        <p:cTn id="58" dur="1" fill="hold">
                                          <p:stCondLst>
                                            <p:cond delay="0"/>
                                          </p:stCondLst>
                                        </p:cTn>
                                        <p:tgtEl>
                                          <p:spTgt spid="3">
                                            <p:txEl>
                                              <p:pRg st="8" end="8"/>
                                            </p:txEl>
                                          </p:spTgt>
                                        </p:tgtEl>
                                        <p:attrNameLst>
                                          <p:attrName>style.visibility</p:attrName>
                                        </p:attrNameLst>
                                      </p:cBhvr>
                                      <p:to>
                                        <p:strVal val="visible"/>
                                      </p:to>
                                    </p:set>
                                    <p:animEffect transition="in" filter="fade">
                                      <p:cBhvr>
                                        <p:cTn id="59" dur="1000"/>
                                        <p:tgtEl>
                                          <p:spTgt spid="3">
                                            <p:txEl>
                                              <p:pRg st="8" end="8"/>
                                            </p:txEl>
                                          </p:spTgt>
                                        </p:tgtEl>
                                      </p:cBhvr>
                                    </p:animEffect>
                                    <p:anim calcmode="lin" valueType="num">
                                      <p:cBhvr>
                                        <p:cTn id="60"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61"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64D545DB-8A58-4FDC-8FF8-F99D917C37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53F02532-0429-47BE-B7D5-89B31C0C803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102546" y="757325"/>
            <a:ext cx="2661858" cy="53293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DD460C5-A80F-35C2-0402-D9717F0CCD3C}"/>
              </a:ext>
            </a:extLst>
          </p:cNvPr>
          <p:cNvSpPr>
            <a:spLocks noGrp="1"/>
          </p:cNvSpPr>
          <p:nvPr>
            <p:ph type="title"/>
          </p:nvPr>
        </p:nvSpPr>
        <p:spPr>
          <a:xfrm>
            <a:off x="6165202" y="829382"/>
            <a:ext cx="2563436" cy="5120639"/>
          </a:xfrm>
        </p:spPr>
        <p:txBody>
          <a:bodyPr>
            <a:normAutofit/>
          </a:bodyPr>
          <a:lstStyle/>
          <a:p>
            <a:r>
              <a:rPr lang="en-US" sz="3800" b="1" i="0" u="none" strike="noStrike" baseline="0" dirty="0">
                <a:latin typeface="Candara" panose="020E0502030303020204" pitchFamily="34" charset="0"/>
              </a:rPr>
              <a:t>Some are caught up and overcome in sinful and bad habits </a:t>
            </a:r>
            <a:endParaRPr lang="en-US" sz="3800" dirty="0">
              <a:latin typeface="Candara" panose="020E0502030303020204" pitchFamily="34" charset="0"/>
            </a:endParaRPr>
          </a:p>
        </p:txBody>
      </p:sp>
      <p:sp>
        <p:nvSpPr>
          <p:cNvPr id="3" name="Content Placeholder 2">
            <a:extLst>
              <a:ext uri="{FF2B5EF4-FFF2-40B4-BE49-F238E27FC236}">
                <a16:creationId xmlns:a16="http://schemas.microsoft.com/office/drawing/2014/main" id="{9EAA1421-B8DE-C6FC-1DE8-80415A2603C9}"/>
              </a:ext>
            </a:extLst>
          </p:cNvPr>
          <p:cNvSpPr>
            <a:spLocks noGrp="1"/>
          </p:cNvSpPr>
          <p:nvPr>
            <p:ph idx="1"/>
          </p:nvPr>
        </p:nvSpPr>
        <p:spPr>
          <a:xfrm>
            <a:off x="205448" y="244736"/>
            <a:ext cx="5717893" cy="6613264"/>
          </a:xfrm>
        </p:spPr>
        <p:txBody>
          <a:bodyPr anchor="t">
            <a:normAutofit/>
          </a:bodyPr>
          <a:lstStyle/>
          <a:p>
            <a:pPr marL="0" indent="0">
              <a:buNone/>
            </a:pPr>
            <a:r>
              <a:rPr lang="en-US" sz="3600" b="1" dirty="0">
                <a:solidFill>
                  <a:schemeClr val="tx1"/>
                </a:solidFill>
                <a:latin typeface="Candara" panose="020E0502030303020204" pitchFamily="34" charset="0"/>
              </a:rPr>
              <a:t>Some are involved in all manner of sinful habits</a:t>
            </a:r>
          </a:p>
          <a:p>
            <a:pPr marL="0" indent="-228600">
              <a:spcBef>
                <a:spcPts val="600"/>
              </a:spcBef>
              <a:buFont typeface="Wingdings" panose="05000000000000000000" pitchFamily="2" charset="2"/>
              <a:buChar char="§"/>
            </a:pPr>
            <a:r>
              <a:rPr lang="en-US" sz="3000" dirty="0">
                <a:solidFill>
                  <a:schemeClr val="tx1"/>
                </a:solidFill>
                <a:latin typeface="Candara" panose="020E0502030303020204" pitchFamily="34" charset="0"/>
              </a:rPr>
              <a:t>Drunkenness</a:t>
            </a:r>
          </a:p>
          <a:p>
            <a:pPr marL="0" indent="-228600">
              <a:spcBef>
                <a:spcPts val="600"/>
              </a:spcBef>
              <a:buFont typeface="Wingdings" panose="05000000000000000000" pitchFamily="2" charset="2"/>
              <a:buChar char="§"/>
            </a:pPr>
            <a:r>
              <a:rPr lang="en-US" sz="3000" dirty="0">
                <a:solidFill>
                  <a:schemeClr val="tx1"/>
                </a:solidFill>
                <a:latin typeface="Candara" panose="020E0502030303020204" pitchFamily="34" charset="0"/>
              </a:rPr>
              <a:t>Drugs and alcohol</a:t>
            </a:r>
          </a:p>
          <a:p>
            <a:pPr marL="0" indent="-228600">
              <a:spcBef>
                <a:spcPts val="600"/>
              </a:spcBef>
              <a:buFont typeface="Wingdings" panose="05000000000000000000" pitchFamily="2" charset="2"/>
              <a:buChar char="§"/>
            </a:pPr>
            <a:r>
              <a:rPr lang="en-US" sz="3000" dirty="0">
                <a:solidFill>
                  <a:schemeClr val="tx1"/>
                </a:solidFill>
                <a:latin typeface="Candara" panose="020E0502030303020204" pitchFamily="34" charset="0"/>
              </a:rPr>
              <a:t>Gambling</a:t>
            </a:r>
          </a:p>
          <a:p>
            <a:pPr marL="0" indent="-228600">
              <a:spcBef>
                <a:spcPts val="600"/>
              </a:spcBef>
              <a:buFont typeface="Wingdings" panose="05000000000000000000" pitchFamily="2" charset="2"/>
              <a:buChar char="§"/>
            </a:pPr>
            <a:r>
              <a:rPr lang="en-US" sz="3000" dirty="0">
                <a:solidFill>
                  <a:schemeClr val="tx1"/>
                </a:solidFill>
                <a:latin typeface="Candara" panose="020E0502030303020204" pitchFamily="34" charset="0"/>
              </a:rPr>
              <a:t>All manner of sexual immorality which is an abomination to God</a:t>
            </a:r>
          </a:p>
          <a:p>
            <a:pPr marL="0" indent="0">
              <a:buNone/>
            </a:pPr>
            <a:r>
              <a:rPr lang="en-US" sz="3200" b="1" dirty="0">
                <a:solidFill>
                  <a:schemeClr val="tx1"/>
                </a:solidFill>
                <a:latin typeface="Candara" panose="020E0502030303020204" pitchFamily="34" charset="0"/>
              </a:rPr>
              <a:t>Paul outlined the </a:t>
            </a:r>
            <a:r>
              <a:rPr lang="en-US" sz="3200" b="1" i="1" dirty="0">
                <a:solidFill>
                  <a:schemeClr val="tx1"/>
                </a:solidFill>
                <a:latin typeface="Candara" panose="020E0502030303020204" pitchFamily="34" charset="0"/>
              </a:rPr>
              <a:t>“</a:t>
            </a:r>
            <a:r>
              <a:rPr lang="en-US" sz="3200" b="1" i="1" u="sng" dirty="0">
                <a:solidFill>
                  <a:schemeClr val="tx1"/>
                </a:solidFill>
                <a:latin typeface="Candara" panose="020E0502030303020204" pitchFamily="34" charset="0"/>
              </a:rPr>
              <a:t>works of the flesh</a:t>
            </a:r>
            <a:r>
              <a:rPr lang="en-US" sz="3200" b="1" i="1" dirty="0">
                <a:solidFill>
                  <a:schemeClr val="tx1"/>
                </a:solidFill>
                <a:latin typeface="Candara" panose="020E0502030303020204" pitchFamily="34" charset="0"/>
              </a:rPr>
              <a:t>”</a:t>
            </a:r>
            <a:r>
              <a:rPr lang="en-US" sz="3200" b="1" dirty="0">
                <a:solidFill>
                  <a:schemeClr val="tx1"/>
                </a:solidFill>
                <a:latin typeface="Candara" panose="020E0502030303020204" pitchFamily="34" charset="0"/>
              </a:rPr>
              <a:t> that are to be </a:t>
            </a:r>
            <a:r>
              <a:rPr lang="en-US" sz="3200" b="1" i="1" dirty="0">
                <a:solidFill>
                  <a:schemeClr val="tx1"/>
                </a:solidFill>
                <a:latin typeface="Candara" panose="020E0502030303020204" pitchFamily="34" charset="0"/>
              </a:rPr>
              <a:t>“</a:t>
            </a:r>
            <a:r>
              <a:rPr lang="en-US" sz="3200" b="1" i="1" u="sng" dirty="0">
                <a:solidFill>
                  <a:schemeClr val="tx1"/>
                </a:solidFill>
                <a:latin typeface="Candara" panose="020E0502030303020204" pitchFamily="34" charset="0"/>
              </a:rPr>
              <a:t>put off</a:t>
            </a:r>
            <a:r>
              <a:rPr lang="en-US" sz="3200" b="1" i="1" dirty="0">
                <a:solidFill>
                  <a:schemeClr val="tx1"/>
                </a:solidFill>
                <a:latin typeface="Candara" panose="020E0502030303020204" pitchFamily="34" charset="0"/>
              </a:rPr>
              <a:t>” </a:t>
            </a:r>
            <a:r>
              <a:rPr lang="en-US" sz="3200" b="1" dirty="0">
                <a:solidFill>
                  <a:schemeClr val="tx1"/>
                </a:solidFill>
                <a:latin typeface="Candara" panose="020E0502030303020204" pitchFamily="34" charset="0"/>
              </a:rPr>
              <a:t>with the</a:t>
            </a:r>
            <a:r>
              <a:rPr lang="en-US" sz="3200" b="1" i="1" dirty="0">
                <a:solidFill>
                  <a:schemeClr val="tx1"/>
                </a:solidFill>
                <a:latin typeface="Candara" panose="020E0502030303020204" pitchFamily="34" charset="0"/>
              </a:rPr>
              <a:t> “</a:t>
            </a:r>
            <a:r>
              <a:rPr lang="en-US" sz="3200" b="1" i="1" u="sng" dirty="0">
                <a:solidFill>
                  <a:schemeClr val="tx1"/>
                </a:solidFill>
                <a:latin typeface="Candara" panose="020E0502030303020204" pitchFamily="34" charset="0"/>
              </a:rPr>
              <a:t>old man</a:t>
            </a:r>
            <a:r>
              <a:rPr lang="en-US" sz="3200" b="1" i="1" dirty="0">
                <a:solidFill>
                  <a:schemeClr val="tx1"/>
                </a:solidFill>
                <a:latin typeface="Candara" panose="020E0502030303020204" pitchFamily="34" charset="0"/>
              </a:rPr>
              <a:t>” </a:t>
            </a:r>
            <a:r>
              <a:rPr lang="en-US" sz="3200" b="1" dirty="0">
                <a:solidFill>
                  <a:schemeClr val="tx1"/>
                </a:solidFill>
                <a:latin typeface="Candara" panose="020E0502030303020204" pitchFamily="34" charset="0"/>
              </a:rPr>
              <a:t>and the </a:t>
            </a:r>
            <a:r>
              <a:rPr lang="en-US" sz="3200" b="1" i="1" dirty="0">
                <a:solidFill>
                  <a:schemeClr val="tx1"/>
                </a:solidFill>
                <a:latin typeface="Candara" panose="020E0502030303020204" pitchFamily="34" charset="0"/>
              </a:rPr>
              <a:t>“</a:t>
            </a:r>
            <a:r>
              <a:rPr lang="en-US" sz="3200" b="1" i="1" u="sng" dirty="0">
                <a:solidFill>
                  <a:schemeClr val="tx1"/>
                </a:solidFill>
                <a:latin typeface="Candara" panose="020E0502030303020204" pitchFamily="34" charset="0"/>
              </a:rPr>
              <a:t>fruit of the Spirit</a:t>
            </a:r>
            <a:r>
              <a:rPr lang="en-US" sz="3200" b="1" i="1" dirty="0">
                <a:solidFill>
                  <a:schemeClr val="tx1"/>
                </a:solidFill>
                <a:latin typeface="Candara" panose="020E0502030303020204" pitchFamily="34" charset="0"/>
              </a:rPr>
              <a:t>”</a:t>
            </a:r>
            <a:r>
              <a:rPr lang="en-US" sz="3200" b="1" dirty="0">
                <a:solidFill>
                  <a:schemeClr val="tx1"/>
                </a:solidFill>
                <a:latin typeface="Candara" panose="020E0502030303020204" pitchFamily="34" charset="0"/>
              </a:rPr>
              <a:t> are traits of the </a:t>
            </a:r>
            <a:r>
              <a:rPr lang="en-US" sz="3200" b="1" i="1" dirty="0">
                <a:solidFill>
                  <a:schemeClr val="tx1"/>
                </a:solidFill>
                <a:latin typeface="Candara" panose="020E0502030303020204" pitchFamily="34" charset="0"/>
              </a:rPr>
              <a:t>“</a:t>
            </a:r>
            <a:r>
              <a:rPr lang="en-US" sz="3200" b="1" i="1" u="sng" dirty="0">
                <a:solidFill>
                  <a:schemeClr val="tx1"/>
                </a:solidFill>
                <a:latin typeface="Candara" panose="020E0502030303020204" pitchFamily="34" charset="0"/>
              </a:rPr>
              <a:t>new man</a:t>
            </a:r>
            <a:r>
              <a:rPr lang="en-US" sz="3200" b="1" i="1" dirty="0">
                <a:solidFill>
                  <a:schemeClr val="tx1"/>
                </a:solidFill>
                <a:latin typeface="Candara" panose="020E0502030303020204" pitchFamily="34" charset="0"/>
              </a:rPr>
              <a:t>” </a:t>
            </a:r>
            <a:r>
              <a:rPr lang="en-US" sz="3200" b="1" dirty="0">
                <a:solidFill>
                  <a:schemeClr val="tx1"/>
                </a:solidFill>
                <a:latin typeface="Candara" panose="020E0502030303020204" pitchFamily="34" charset="0"/>
              </a:rPr>
              <a:t>that must be </a:t>
            </a:r>
            <a:r>
              <a:rPr lang="en-US" sz="3200" b="1" i="1" dirty="0">
                <a:solidFill>
                  <a:schemeClr val="tx1"/>
                </a:solidFill>
                <a:latin typeface="Candara" panose="020E0502030303020204" pitchFamily="34" charset="0"/>
              </a:rPr>
              <a:t>“</a:t>
            </a:r>
            <a:r>
              <a:rPr lang="en-US" sz="3200" b="1" i="1" u="sng" dirty="0">
                <a:solidFill>
                  <a:schemeClr val="tx1"/>
                </a:solidFill>
                <a:latin typeface="Candara" panose="020E0502030303020204" pitchFamily="34" charset="0"/>
              </a:rPr>
              <a:t>put on</a:t>
            </a:r>
            <a:r>
              <a:rPr lang="en-US" sz="3200" b="1" i="1" dirty="0">
                <a:solidFill>
                  <a:schemeClr val="tx1"/>
                </a:solidFill>
                <a:latin typeface="Candara" panose="020E0502030303020204" pitchFamily="34" charset="0"/>
              </a:rPr>
              <a:t>” </a:t>
            </a:r>
            <a:r>
              <a:rPr lang="en-US" sz="3600" dirty="0">
                <a:solidFill>
                  <a:schemeClr val="tx1"/>
                </a:solidFill>
                <a:latin typeface="Candara" panose="020E0502030303020204" pitchFamily="34" charset="0"/>
              </a:rPr>
              <a:t>- Galatians 5:16-26</a:t>
            </a:r>
          </a:p>
          <a:p>
            <a:pPr marL="0" indent="0">
              <a:buNone/>
            </a:pPr>
            <a:endParaRPr lang="en-US" sz="3600" dirty="0">
              <a:solidFill>
                <a:schemeClr val="tx1"/>
              </a:solidFill>
              <a:latin typeface="Candara" panose="020E0502030303020204" pitchFamily="34" charset="0"/>
            </a:endParaRPr>
          </a:p>
        </p:txBody>
      </p:sp>
      <p:sp>
        <p:nvSpPr>
          <p:cNvPr id="12" name="Rectangle 11">
            <a:extLst>
              <a:ext uri="{FF2B5EF4-FFF2-40B4-BE49-F238E27FC236}">
                <a16:creationId xmlns:a16="http://schemas.microsoft.com/office/drawing/2014/main" id="{E3401C9A-B20D-42B0-B7C0-0E4D1CE5857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860545" y="758952"/>
            <a:ext cx="288036"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40503064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 name="Rectangle 17">
            <a:extLst>
              <a:ext uri="{FF2B5EF4-FFF2-40B4-BE49-F238E27FC236}">
                <a16:creationId xmlns:a16="http://schemas.microsoft.com/office/drawing/2014/main" id="{17115F77-2FAE-4CA7-9A7F-10D5F2C8F8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61999"/>
            <a:ext cx="6856214"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Rectangle 19">
            <a:extLst>
              <a:ext uri="{FF2B5EF4-FFF2-40B4-BE49-F238E27FC236}">
                <a16:creationId xmlns:a16="http://schemas.microsoft.com/office/drawing/2014/main" id="{5CD4C046-A04C-46CC-AFA3-6B0621F628C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952697" y="761999"/>
            <a:ext cx="2193988" cy="5334001"/>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useBgFill="1">
        <p:nvSpPr>
          <p:cNvPr id="22" name="Rectangle 21">
            <a:extLst>
              <a:ext uri="{FF2B5EF4-FFF2-40B4-BE49-F238E27FC236}">
                <a16:creationId xmlns:a16="http://schemas.microsoft.com/office/drawing/2014/main" id="{9FDD9264-A478-4B82-A891-2BEA8BF9F6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399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descr="Hourglass and a calendar">
            <a:extLst>
              <a:ext uri="{FF2B5EF4-FFF2-40B4-BE49-F238E27FC236}">
                <a16:creationId xmlns:a16="http://schemas.microsoft.com/office/drawing/2014/main" id="{09D16B7B-426C-0AA4-BF21-2EFF82CD34AC}"/>
              </a:ext>
            </a:extLst>
          </p:cNvPr>
          <p:cNvPicPr>
            <a:picLocks noChangeAspect="1"/>
          </p:cNvPicPr>
          <p:nvPr/>
        </p:nvPicPr>
        <p:blipFill rotWithShape="1">
          <a:blip r:embed="rId3"/>
          <a:srcRect l="18129" t="9091" r="680" b="2"/>
          <a:stretch/>
        </p:blipFill>
        <p:spPr>
          <a:xfrm>
            <a:off x="-5935" y="0"/>
            <a:ext cx="9141694" cy="6858000"/>
          </a:xfrm>
          <a:prstGeom prst="rect">
            <a:avLst/>
          </a:prstGeom>
        </p:spPr>
      </p:pic>
      <p:sp>
        <p:nvSpPr>
          <p:cNvPr id="24" name="Rectangle 23">
            <a:extLst>
              <a:ext uri="{FF2B5EF4-FFF2-40B4-BE49-F238E27FC236}">
                <a16:creationId xmlns:a16="http://schemas.microsoft.com/office/drawing/2014/main" id="{C4D755E9-CEF5-43A7-A514-4664F25F398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61999"/>
            <a:ext cx="3481671"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 name="Title 4">
            <a:extLst>
              <a:ext uri="{FF2B5EF4-FFF2-40B4-BE49-F238E27FC236}">
                <a16:creationId xmlns:a16="http://schemas.microsoft.com/office/drawing/2014/main" id="{94082581-0AF6-B3F1-13A2-282600E84C99}"/>
              </a:ext>
            </a:extLst>
          </p:cNvPr>
          <p:cNvSpPr>
            <a:spLocks noGrp="1"/>
          </p:cNvSpPr>
          <p:nvPr>
            <p:ph type="title"/>
          </p:nvPr>
        </p:nvSpPr>
        <p:spPr>
          <a:xfrm>
            <a:off x="-14174" y="2268644"/>
            <a:ext cx="3495845" cy="2419108"/>
          </a:xfrm>
        </p:spPr>
        <p:txBody>
          <a:bodyPr vert="horz" lIns="91440" tIns="45720" rIns="91440" bIns="45720" rtlCol="0" anchor="ctr">
            <a:noAutofit/>
          </a:bodyPr>
          <a:lstStyle/>
          <a:p>
            <a:pPr marL="0" indent="0" algn="ctr"/>
            <a:r>
              <a:rPr lang="en-US" sz="8000" b="1" spc="-100" dirty="0">
                <a:latin typeface="Candara" panose="020E0502030303020204" pitchFamily="34" charset="0"/>
              </a:rPr>
              <a:t>DON’T</a:t>
            </a:r>
            <a:br>
              <a:rPr lang="en-US" sz="8000" b="1" spc="-100" dirty="0">
                <a:latin typeface="Candara" panose="020E0502030303020204" pitchFamily="34" charset="0"/>
              </a:rPr>
            </a:br>
            <a:r>
              <a:rPr lang="en-US" sz="8000" b="1" spc="-100" dirty="0">
                <a:latin typeface="Candara" panose="020E0502030303020204" pitchFamily="34" charset="0"/>
              </a:rPr>
              <a:t>DELAY!</a:t>
            </a:r>
            <a:endParaRPr lang="en-US" sz="8000" spc="-100" dirty="0">
              <a:latin typeface="Candara" panose="020E0502030303020204" pitchFamily="34" charset="0"/>
            </a:endParaRPr>
          </a:p>
        </p:txBody>
      </p:sp>
      <p:sp>
        <p:nvSpPr>
          <p:cNvPr id="26" name="Rectangle 25">
            <a:extLst>
              <a:ext uri="{FF2B5EF4-FFF2-40B4-BE49-F238E27FC236}">
                <a16:creationId xmlns:a16="http://schemas.microsoft.com/office/drawing/2014/main" id="{2BF879CD-ED15-450F-B829-699C694D2E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861898" y="758952"/>
            <a:ext cx="288036" cy="5330952"/>
          </a:xfrm>
          <a:prstGeom prst="rect">
            <a:avLst/>
          </a:prstGeom>
          <a:solidFill>
            <a:srgbClr val="C8C8C8">
              <a:alpha val="90000"/>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extBox 1">
            <a:extLst>
              <a:ext uri="{FF2B5EF4-FFF2-40B4-BE49-F238E27FC236}">
                <a16:creationId xmlns:a16="http://schemas.microsoft.com/office/drawing/2014/main" id="{EE2130EB-3D78-1383-EA70-8CC942C207E8}"/>
              </a:ext>
            </a:extLst>
          </p:cNvPr>
          <p:cNvSpPr txBox="1"/>
          <p:nvPr/>
        </p:nvSpPr>
        <p:spPr>
          <a:xfrm>
            <a:off x="3861085" y="654572"/>
            <a:ext cx="4772699" cy="5632311"/>
          </a:xfrm>
          <a:prstGeom prst="rect">
            <a:avLst/>
          </a:prstGeom>
          <a:gradFill>
            <a:gsLst>
              <a:gs pos="0">
                <a:schemeClr val="accent2">
                  <a:lumMod val="40000"/>
                  <a:lumOff val="60000"/>
                  <a:alpha val="85000"/>
                </a:schemeClr>
              </a:gs>
              <a:gs pos="83000">
                <a:schemeClr val="accent1">
                  <a:lumMod val="45000"/>
                  <a:lumOff val="55000"/>
                </a:schemeClr>
              </a:gs>
              <a:gs pos="100000">
                <a:schemeClr val="accent1">
                  <a:lumMod val="30000"/>
                  <a:lumOff val="70000"/>
                </a:schemeClr>
              </a:gs>
            </a:gsLst>
            <a:lin ang="5400000" scaled="1"/>
          </a:gradFill>
        </p:spPr>
        <p:txBody>
          <a:bodyPr wrap="square" rtlCol="0">
            <a:spAutoFit/>
          </a:bodyPr>
          <a:lstStyle/>
          <a:p>
            <a:pPr algn="ctr"/>
            <a:r>
              <a:rPr lang="en-US" sz="4000" b="1" i="1" dirty="0">
                <a:latin typeface="Candara" panose="020E0502030303020204" pitchFamily="34" charset="0"/>
              </a:rPr>
              <a:t>“Whereas ye know not what shall be on the morrow. For what is your life? It is even a </a:t>
            </a:r>
            <a:r>
              <a:rPr lang="en-US" sz="4000" b="1" i="1" dirty="0" err="1">
                <a:latin typeface="Candara" panose="020E0502030303020204" pitchFamily="34" charset="0"/>
              </a:rPr>
              <a:t>vapour</a:t>
            </a:r>
            <a:r>
              <a:rPr lang="en-US" sz="4000" b="1" i="1" dirty="0">
                <a:latin typeface="Candara" panose="020E0502030303020204" pitchFamily="34" charset="0"/>
              </a:rPr>
              <a:t>, that </a:t>
            </a:r>
            <a:r>
              <a:rPr lang="en-US" sz="4000" b="1" i="1" dirty="0" err="1">
                <a:latin typeface="Candara" panose="020E0502030303020204" pitchFamily="34" charset="0"/>
              </a:rPr>
              <a:t>appeareth</a:t>
            </a:r>
            <a:r>
              <a:rPr lang="en-US" sz="4000" b="1" i="1" dirty="0">
                <a:latin typeface="Candara" panose="020E0502030303020204" pitchFamily="34" charset="0"/>
              </a:rPr>
              <a:t> for a little time, and then </a:t>
            </a:r>
            <a:r>
              <a:rPr lang="en-US" sz="4000" b="1" i="1" dirty="0" err="1">
                <a:latin typeface="Candara" panose="020E0502030303020204" pitchFamily="34" charset="0"/>
              </a:rPr>
              <a:t>vanisheth</a:t>
            </a:r>
            <a:r>
              <a:rPr lang="en-US" sz="4000" b="1" i="1" dirty="0">
                <a:latin typeface="Candara" panose="020E0502030303020204" pitchFamily="34" charset="0"/>
              </a:rPr>
              <a:t> away” </a:t>
            </a:r>
            <a:r>
              <a:rPr lang="en-US" sz="4000" dirty="0">
                <a:latin typeface="Candara" panose="020E0502030303020204" pitchFamily="34" charset="0"/>
              </a:rPr>
              <a:t>(James 4:14</a:t>
            </a:r>
            <a:r>
              <a:rPr lang="en-US" sz="4000" dirty="0"/>
              <a:t>)</a:t>
            </a:r>
          </a:p>
        </p:txBody>
      </p:sp>
    </p:spTree>
    <p:extLst>
      <p:ext uri="{BB962C8B-B14F-4D97-AF65-F5344CB8AC3E}">
        <p14:creationId xmlns:p14="http://schemas.microsoft.com/office/powerpoint/2010/main" val="300486572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xit" presetSubtype="10" fill="hold" grpId="1" nodeType="clickEffect">
                                  <p:stCondLst>
                                    <p:cond delay="0"/>
                                  </p:stCondLst>
                                  <p:childTnLst>
                                    <p:animEffect transition="out" filter="randombar(horizontal)">
                                      <p:cBhvr>
                                        <p:cTn id="11" dur="500"/>
                                        <p:tgtEl>
                                          <p:spTgt spid="2"/>
                                        </p:tgtEl>
                                      </p:cBhvr>
                                    </p:animEffect>
                                    <p:set>
                                      <p:cBhvr>
                                        <p:cTn id="12" dur="1" fill="hold">
                                          <p:stCondLst>
                                            <p:cond delay="499"/>
                                          </p:stCondLst>
                                        </p:cTn>
                                        <p:tgtEl>
                                          <p:spTgt spid="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2" grpId="1" animBg="1"/>
    </p:bldLst>
  </p:timing>
</p:sld>
</file>

<file path=ppt/theme/theme1.xml><?xml version="1.0" encoding="utf-8"?>
<a:theme xmlns:a="http://schemas.openxmlformats.org/drawingml/2006/main" name="Frame">
  <a:themeElements>
    <a:clrScheme name="Frame">
      <a:dk1>
        <a:srgbClr val="000000"/>
      </a:dk1>
      <a:lt1>
        <a:srgbClr val="FFFFFF"/>
      </a:lt1>
      <a:dk2>
        <a:srgbClr val="545454"/>
      </a:dk2>
      <a:lt2>
        <a:srgbClr val="BFBFBF"/>
      </a:lt2>
      <a:accent1>
        <a:srgbClr val="40BAD2"/>
      </a:accent1>
      <a:accent2>
        <a:srgbClr val="FAB900"/>
      </a:accent2>
      <a:accent3>
        <a:srgbClr val="90BB23"/>
      </a:accent3>
      <a:accent4>
        <a:srgbClr val="EE7008"/>
      </a:accent4>
      <a:accent5>
        <a:srgbClr val="1AB39F"/>
      </a:accent5>
      <a:accent6>
        <a:srgbClr val="D5393D"/>
      </a:accent6>
      <a:hlink>
        <a:srgbClr val="90BB23"/>
      </a:hlink>
      <a:folHlink>
        <a:srgbClr val="EE7008"/>
      </a:folHlink>
    </a:clrScheme>
    <a:fontScheme name="Frame">
      <a:maj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Frame">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Frame" id="{F226E7A2-7162-461C-9490-D27D9DC04E43}" vid="{629A0216-3BBD-45C0-B63F-2683BEA18F6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1" ma:contentTypeDescription="Create a new document." ma:contentTypeScope="" ma:versionID="9677210f24a1be23c92c90fd886aa0aa">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60e05723c5c1908df1a1a4ebf11d344e"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MediaServiceKeyPoints xmlns="71af3243-3dd4-4a8d-8c0d-dd76da1f02a5" xsi:nil="true"/>
  </documentManagement>
</p:properties>
</file>

<file path=customXml/itemProps1.xml><?xml version="1.0" encoding="utf-8"?>
<ds:datastoreItem xmlns:ds="http://schemas.openxmlformats.org/officeDocument/2006/customXml" ds:itemID="{8CEA0254-3646-4633-AE89-92733C2D6975}">
  <ds:schemaRefs>
    <ds:schemaRef ds:uri="http://schemas.microsoft.com/sharepoint/v3/contenttype/forms"/>
  </ds:schemaRefs>
</ds:datastoreItem>
</file>

<file path=customXml/itemProps2.xml><?xml version="1.0" encoding="utf-8"?>
<ds:datastoreItem xmlns:ds="http://schemas.openxmlformats.org/officeDocument/2006/customXml" ds:itemID="{0BD8AF61-0EFE-4B67-AC63-165AA360F94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D5A9C098-A058-4A59-AA77-E2402053F600}">
  <ds:schemaRefs>
    <ds:schemaRef ds:uri="http://schemas.openxmlformats.org/package/2006/metadata/core-properties"/>
    <ds:schemaRef ds:uri="16c05727-aa75-4e4a-9b5f-8a80a1165891"/>
    <ds:schemaRef ds:uri="http://purl.org/dc/terms/"/>
    <ds:schemaRef ds:uri="http://schemas.microsoft.com/office/infopath/2007/PartnerControls"/>
    <ds:schemaRef ds:uri="http://purl.org/dc/dcmitype/"/>
    <ds:schemaRef ds:uri="71af3243-3dd4-4a8d-8c0d-dd76da1f02a5"/>
    <ds:schemaRef ds:uri="http://purl.org/dc/elements/1.1/"/>
    <ds:schemaRef ds:uri="http://schemas.microsoft.com/office/2006/metadata/properties"/>
    <ds:schemaRef ds:uri="http://schemas.microsoft.com/office/2006/documentManagement/typ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Frame</Template>
  <TotalTime>774</TotalTime>
  <Words>4757</Words>
  <Application>Microsoft Office PowerPoint</Application>
  <PresentationFormat>On-screen Show (4:3)</PresentationFormat>
  <Paragraphs>191</Paragraphs>
  <Slides>11</Slides>
  <Notes>11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11</vt:i4>
      </vt:variant>
    </vt:vector>
  </HeadingPairs>
  <TitlesOfParts>
    <vt:vector size="19" baseType="lpstr">
      <vt:lpstr>Aldine401 BT</vt:lpstr>
      <vt:lpstr>Arial</vt:lpstr>
      <vt:lpstr>Calibri</vt:lpstr>
      <vt:lpstr>Candara</vt:lpstr>
      <vt:lpstr>Corbel</vt:lpstr>
      <vt:lpstr>Wingdings</vt:lpstr>
      <vt:lpstr>Wingdings 2</vt:lpstr>
      <vt:lpstr>Frame</vt:lpstr>
      <vt:lpstr>Why Are You Waiting?</vt:lpstr>
      <vt:lpstr>PowerPoint Presentation</vt:lpstr>
      <vt:lpstr>?</vt:lpstr>
      <vt:lpstr>Some feel like they must get their life perfect before they obey the gospel </vt:lpstr>
      <vt:lpstr>Some are not willing to cease and let go of their former life of sin</vt:lpstr>
      <vt:lpstr>Some think they are such grievous sinners, God will not save them</vt:lpstr>
      <vt:lpstr>Some intend to obey God but life’s cares distract them from ever doing so</vt:lpstr>
      <vt:lpstr>Some are caught up and overcome in sinful and bad habits </vt:lpstr>
      <vt:lpstr>DON’T DELAY!</vt:lpstr>
      <vt:lpstr>“…NOW is the day of salvation”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Why Are You Waiting?</dc:title>
  <dc:creator>Tommy McClure</dc:creator>
  <cp:lastModifiedBy>Tommy McClure</cp:lastModifiedBy>
  <cp:revision>1</cp:revision>
  <cp:lastPrinted>2023-04-02T00:30:03Z</cp:lastPrinted>
  <dcterms:created xsi:type="dcterms:W3CDTF">2023-03-31T16:53:46Z</dcterms:created>
  <dcterms:modified xsi:type="dcterms:W3CDTF">2023-04-04T03:06:29Z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