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20"/>
  </p:notesMasterIdLst>
  <p:handoutMasterIdLst>
    <p:handoutMasterId r:id="rId21"/>
  </p:handoutMasterIdLst>
  <p:sldIdLst>
    <p:sldId id="259" r:id="rId5"/>
    <p:sldId id="261" r:id="rId6"/>
    <p:sldId id="270" r:id="rId7"/>
    <p:sldId id="263" r:id="rId8"/>
    <p:sldId id="265" r:id="rId9"/>
    <p:sldId id="266" r:id="rId10"/>
    <p:sldId id="264" r:id="rId11"/>
    <p:sldId id="267" r:id="rId12"/>
    <p:sldId id="271" r:id="rId13"/>
    <p:sldId id="272" r:id="rId14"/>
    <p:sldId id="273" r:id="rId15"/>
    <p:sldId id="268" r:id="rId16"/>
    <p:sldId id="269" r:id="rId17"/>
    <p:sldId id="262" r:id="rId18"/>
    <p:sldId id="380" r:id="rId1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E6F4B4-BAB7-4EF8-A178-D09BA74F4B54}" v="302" dt="2023-03-26T14:15:49.601"/>
    <p1510:client id="{6A9B30E7-2900-4C85-A6A1-F6F1F1A53170}" v="1" dt="2023-03-26T22:28:12.9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1" autoAdjust="0"/>
    <p:restoredTop sz="76596" autoAdjust="0"/>
  </p:normalViewPr>
  <p:slideViewPr>
    <p:cSldViewPr snapToGrid="0">
      <p:cViewPr varScale="1">
        <p:scale>
          <a:sx n="82" d="100"/>
          <a:sy n="82" d="100"/>
        </p:scale>
        <p:origin x="2058" y="6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p:scale>
          <a:sx n="130" d="100"/>
          <a:sy n="130" d="100"/>
        </p:scale>
        <p:origin x="2736" y="-3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6A9B30E7-2900-4C85-A6A1-F6F1F1A53170}"/>
    <pc:docChg chg="undo custSel modSld">
      <pc:chgData name="Tommy McClure" userId="5f57beb918c8a44c" providerId="LiveId" clId="{6A9B30E7-2900-4C85-A6A1-F6F1F1A53170}" dt="2023-03-26T22:28:42.443" v="118" actId="20577"/>
      <pc:docMkLst>
        <pc:docMk/>
      </pc:docMkLst>
      <pc:sldChg chg="modNotesTx">
        <pc:chgData name="Tommy McClure" userId="5f57beb918c8a44c" providerId="LiveId" clId="{6A9B30E7-2900-4C85-A6A1-F6F1F1A53170}" dt="2023-03-26T22:28:42.443" v="118" actId="20577"/>
        <pc:sldMkLst>
          <pc:docMk/>
          <pc:sldMk cId="638504543" sldId="262"/>
        </pc:sldMkLst>
      </pc:sldChg>
      <pc:sldChg chg="modNotesTx">
        <pc:chgData name="Tommy McClure" userId="5f57beb918c8a44c" providerId="LiveId" clId="{6A9B30E7-2900-4C85-A6A1-F6F1F1A53170}" dt="2023-03-26T22:20:12.816" v="0" actId="114"/>
        <pc:sldMkLst>
          <pc:docMk/>
          <pc:sldMk cId="45717211" sldId="263"/>
        </pc:sldMkLst>
      </pc:sldChg>
      <pc:sldChg chg="modNotesTx">
        <pc:chgData name="Tommy McClure" userId="5f57beb918c8a44c" providerId="LiveId" clId="{6A9B30E7-2900-4C85-A6A1-F6F1F1A53170}" dt="2023-03-26T22:20:21.171" v="1" actId="114"/>
        <pc:sldMkLst>
          <pc:docMk/>
          <pc:sldMk cId="3721917488" sldId="265"/>
        </pc:sldMkLst>
      </pc:sldChg>
      <pc:sldChg chg="modNotesTx">
        <pc:chgData name="Tommy McClure" userId="5f57beb918c8a44c" providerId="LiveId" clId="{6A9B30E7-2900-4C85-A6A1-F6F1F1A53170}" dt="2023-03-26T22:20:27.834" v="2" actId="114"/>
        <pc:sldMkLst>
          <pc:docMk/>
          <pc:sldMk cId="721209102" sldId="266"/>
        </pc:sldMkLst>
      </pc:sldChg>
      <pc:sldChg chg="modNotesTx">
        <pc:chgData name="Tommy McClure" userId="5f57beb918c8a44c" providerId="LiveId" clId="{6A9B30E7-2900-4C85-A6A1-F6F1F1A53170}" dt="2023-03-26T22:24:14.900" v="70" actId="113"/>
        <pc:sldMkLst>
          <pc:docMk/>
          <pc:sldMk cId="1715063622" sldId="267"/>
        </pc:sldMkLst>
      </pc:sldChg>
      <pc:sldChg chg="modNotesTx">
        <pc:chgData name="Tommy McClure" userId="5f57beb918c8a44c" providerId="LiveId" clId="{6A9B30E7-2900-4C85-A6A1-F6F1F1A53170}" dt="2023-03-26T22:24:59.682" v="73" actId="20577"/>
        <pc:sldMkLst>
          <pc:docMk/>
          <pc:sldMk cId="3581685743" sldId="268"/>
        </pc:sldMkLst>
      </pc:sldChg>
      <pc:sldChg chg="modNotesTx">
        <pc:chgData name="Tommy McClure" userId="5f57beb918c8a44c" providerId="LiveId" clId="{6A9B30E7-2900-4C85-A6A1-F6F1F1A53170}" dt="2023-03-26T22:24:46.630" v="72" actId="114"/>
        <pc:sldMkLst>
          <pc:docMk/>
          <pc:sldMk cId="3503959512" sldId="272"/>
        </pc:sldMkLst>
      </pc:sldChg>
    </pc:docChg>
  </pc:docChgLst>
  <pc:docChgLst>
    <pc:chgData name="Tommy McClure" userId="5f57beb918c8a44c" providerId="LiveId" clId="{43E6F4B4-BAB7-4EF8-A178-D09BA74F4B54}"/>
    <pc:docChg chg="undo custSel addSld delSld modSld sldOrd modMainMaster modNotesMaster">
      <pc:chgData name="Tommy McClure" userId="5f57beb918c8a44c" providerId="LiveId" clId="{43E6F4B4-BAB7-4EF8-A178-D09BA74F4B54}" dt="2023-03-26T14:16:51.783" v="5438" actId="113"/>
      <pc:docMkLst>
        <pc:docMk/>
      </pc:docMkLst>
      <pc:sldChg chg="addSp modSp mod modTransition modAnim">
        <pc:chgData name="Tommy McClure" userId="5f57beb918c8a44c" providerId="LiveId" clId="{43E6F4B4-BAB7-4EF8-A178-D09BA74F4B54}" dt="2023-03-25T19:03:59.743" v="4681"/>
        <pc:sldMkLst>
          <pc:docMk/>
          <pc:sldMk cId="4125624695" sldId="259"/>
        </pc:sldMkLst>
        <pc:spChg chg="mod">
          <ac:chgData name="Tommy McClure" userId="5f57beb918c8a44c" providerId="LiveId" clId="{43E6F4B4-BAB7-4EF8-A178-D09BA74F4B54}" dt="2023-03-25T01:31:55.276" v="614" actId="1076"/>
          <ac:spMkLst>
            <pc:docMk/>
            <pc:sldMk cId="4125624695" sldId="259"/>
            <ac:spMk id="2" creationId="{12D3C9CC-F0AD-4F56-9B0F-18ED29C3B4C9}"/>
          </ac:spMkLst>
        </pc:spChg>
        <pc:spChg chg="add mod">
          <ac:chgData name="Tommy McClure" userId="5f57beb918c8a44c" providerId="LiveId" clId="{43E6F4B4-BAB7-4EF8-A178-D09BA74F4B54}" dt="2023-03-25T19:00:56.939" v="4599" actId="14100"/>
          <ac:spMkLst>
            <pc:docMk/>
            <pc:sldMk cId="4125624695" sldId="259"/>
            <ac:spMk id="7" creationId="{BAAA78D4-1DE5-6003-7830-BB1034FF0419}"/>
          </ac:spMkLst>
        </pc:spChg>
      </pc:sldChg>
      <pc:sldChg chg="del">
        <pc:chgData name="Tommy McClure" userId="5f57beb918c8a44c" providerId="LiveId" clId="{43E6F4B4-BAB7-4EF8-A178-D09BA74F4B54}" dt="2023-03-25T19:00:24.072" v="4594" actId="2696"/>
        <pc:sldMkLst>
          <pc:docMk/>
          <pc:sldMk cId="2151924880" sldId="260"/>
        </pc:sldMkLst>
      </pc:sldChg>
      <pc:sldChg chg="modSp mod modTransition modAnim">
        <pc:chgData name="Tommy McClure" userId="5f57beb918c8a44c" providerId="LiveId" clId="{43E6F4B4-BAB7-4EF8-A178-D09BA74F4B54}" dt="2023-03-25T19:02:39.368" v="4645"/>
        <pc:sldMkLst>
          <pc:docMk/>
          <pc:sldMk cId="1770261427" sldId="261"/>
        </pc:sldMkLst>
        <pc:spChg chg="mod">
          <ac:chgData name="Tommy McClure" userId="5f57beb918c8a44c" providerId="LiveId" clId="{43E6F4B4-BAB7-4EF8-A178-D09BA74F4B54}" dt="2023-03-25T17:03:19.810" v="3269" actId="113"/>
          <ac:spMkLst>
            <pc:docMk/>
            <pc:sldMk cId="1770261427" sldId="261"/>
            <ac:spMk id="3" creationId="{A1D78849-503F-170D-5162-791617025A3E}"/>
          </ac:spMkLst>
        </pc:spChg>
      </pc:sldChg>
      <pc:sldChg chg="modSp new mod modTransition modAnim modNotes modNotesTx">
        <pc:chgData name="Tommy McClure" userId="5f57beb918c8a44c" providerId="LiveId" clId="{43E6F4B4-BAB7-4EF8-A178-D09BA74F4B54}" dt="2023-03-26T13:49:10.052" v="5352" actId="113"/>
        <pc:sldMkLst>
          <pc:docMk/>
          <pc:sldMk cId="638504543" sldId="262"/>
        </pc:sldMkLst>
        <pc:spChg chg="mod">
          <ac:chgData name="Tommy McClure" userId="5f57beb918c8a44c" providerId="LiveId" clId="{43E6F4B4-BAB7-4EF8-A178-D09BA74F4B54}" dt="2023-03-25T18:16:44.065" v="4057" actId="20577"/>
          <ac:spMkLst>
            <pc:docMk/>
            <pc:sldMk cId="638504543" sldId="262"/>
            <ac:spMk id="2" creationId="{4D95A9EF-7C0E-ED51-C173-33E75A1B5E73}"/>
          </ac:spMkLst>
        </pc:spChg>
        <pc:spChg chg="mod">
          <ac:chgData name="Tommy McClure" userId="5f57beb918c8a44c" providerId="LiveId" clId="{43E6F4B4-BAB7-4EF8-A178-D09BA74F4B54}" dt="2023-03-25T19:27:45.997" v="4854" actId="20577"/>
          <ac:spMkLst>
            <pc:docMk/>
            <pc:sldMk cId="638504543" sldId="262"/>
            <ac:spMk id="3" creationId="{3B45AF74-ED27-99BC-A063-BE0CACFF3059}"/>
          </ac:spMkLst>
        </pc:spChg>
      </pc:sldChg>
      <pc:sldChg chg="addSp modSp add mod modTransition modAnim modNotes modNotesTx">
        <pc:chgData name="Tommy McClure" userId="5f57beb918c8a44c" providerId="LiveId" clId="{43E6F4B4-BAB7-4EF8-A178-D09BA74F4B54}" dt="2023-03-26T12:49:51.677" v="5127" actId="113"/>
        <pc:sldMkLst>
          <pc:docMk/>
          <pc:sldMk cId="45717211" sldId="263"/>
        </pc:sldMkLst>
        <pc:spChg chg="mod">
          <ac:chgData name="Tommy McClure" userId="5f57beb918c8a44c" providerId="LiveId" clId="{43E6F4B4-BAB7-4EF8-A178-D09BA74F4B54}" dt="2023-03-25T02:24:52.345" v="1549" actId="27636"/>
          <ac:spMkLst>
            <pc:docMk/>
            <pc:sldMk cId="45717211" sldId="263"/>
            <ac:spMk id="2" creationId="{A936E278-3F6A-AC89-6283-1F9BEEA9D4D1}"/>
          </ac:spMkLst>
        </pc:spChg>
        <pc:spChg chg="mod">
          <ac:chgData name="Tommy McClure" userId="5f57beb918c8a44c" providerId="LiveId" clId="{43E6F4B4-BAB7-4EF8-A178-D09BA74F4B54}" dt="2023-03-25T02:26:59.044" v="1676" actId="255"/>
          <ac:spMkLst>
            <pc:docMk/>
            <pc:sldMk cId="45717211" sldId="263"/>
            <ac:spMk id="3" creationId="{A1D78849-503F-170D-5162-791617025A3E}"/>
          </ac:spMkLst>
        </pc:spChg>
        <pc:spChg chg="add mod">
          <ac:chgData name="Tommy McClure" userId="5f57beb918c8a44c" providerId="LiveId" clId="{43E6F4B4-BAB7-4EF8-A178-D09BA74F4B54}" dt="2023-03-25T17:06:16.383" v="3328" actId="20577"/>
          <ac:spMkLst>
            <pc:docMk/>
            <pc:sldMk cId="45717211" sldId="263"/>
            <ac:spMk id="4" creationId="{0131ED7C-4448-2A93-56E8-3FE59B2FCF68}"/>
          </ac:spMkLst>
        </pc:spChg>
        <pc:spChg chg="add mod">
          <ac:chgData name="Tommy McClure" userId="5f57beb918c8a44c" providerId="LiveId" clId="{43E6F4B4-BAB7-4EF8-A178-D09BA74F4B54}" dt="2023-03-25T01:26:21.088" v="506" actId="1076"/>
          <ac:spMkLst>
            <pc:docMk/>
            <pc:sldMk cId="45717211" sldId="263"/>
            <ac:spMk id="5" creationId="{FD09BD10-1B49-EEFC-0305-DDC7BAE5AF5F}"/>
          </ac:spMkLst>
        </pc:spChg>
      </pc:sldChg>
      <pc:sldChg chg="modSp add mod modTransition modAnim modNotes modNotesTx">
        <pc:chgData name="Tommy McClure" userId="5f57beb918c8a44c" providerId="LiveId" clId="{43E6F4B4-BAB7-4EF8-A178-D09BA74F4B54}" dt="2023-03-26T14:04:05.862" v="5375" actId="20577"/>
        <pc:sldMkLst>
          <pc:docMk/>
          <pc:sldMk cId="1259736779" sldId="264"/>
        </pc:sldMkLst>
        <pc:spChg chg="mod">
          <ac:chgData name="Tommy McClure" userId="5f57beb918c8a44c" providerId="LiveId" clId="{43E6F4B4-BAB7-4EF8-A178-D09BA74F4B54}" dt="2023-03-25T02:06:34.636" v="1360" actId="20577"/>
          <ac:spMkLst>
            <pc:docMk/>
            <pc:sldMk cId="1259736779" sldId="264"/>
            <ac:spMk id="2" creationId="{A936E278-3F6A-AC89-6283-1F9BEEA9D4D1}"/>
          </ac:spMkLst>
        </pc:spChg>
        <pc:spChg chg="mod">
          <ac:chgData name="Tommy McClure" userId="5f57beb918c8a44c" providerId="LiveId" clId="{43E6F4B4-BAB7-4EF8-A178-D09BA74F4B54}" dt="2023-03-26T14:04:05.862" v="5375" actId="20577"/>
          <ac:spMkLst>
            <pc:docMk/>
            <pc:sldMk cId="1259736779" sldId="264"/>
            <ac:spMk id="3" creationId="{A1D78849-503F-170D-5162-791617025A3E}"/>
          </ac:spMkLst>
        </pc:spChg>
        <pc:spChg chg="mod">
          <ac:chgData name="Tommy McClure" userId="5f57beb918c8a44c" providerId="LiveId" clId="{43E6F4B4-BAB7-4EF8-A178-D09BA74F4B54}" dt="2023-03-25T01:58:09.358" v="1081" actId="20577"/>
          <ac:spMkLst>
            <pc:docMk/>
            <pc:sldMk cId="1259736779" sldId="264"/>
            <ac:spMk id="4" creationId="{0131ED7C-4448-2A93-56E8-3FE59B2FCF68}"/>
          </ac:spMkLst>
        </pc:spChg>
      </pc:sldChg>
      <pc:sldChg chg="modSp add mod modTransition modAnim modNotes">
        <pc:chgData name="Tommy McClure" userId="5f57beb918c8a44c" providerId="LiveId" clId="{43E6F4B4-BAB7-4EF8-A178-D09BA74F4B54}" dt="2023-03-26T12:50:53.396" v="5132" actId="113"/>
        <pc:sldMkLst>
          <pc:docMk/>
          <pc:sldMk cId="3721917488" sldId="265"/>
        </pc:sldMkLst>
        <pc:spChg chg="mod">
          <ac:chgData name="Tommy McClure" userId="5f57beb918c8a44c" providerId="LiveId" clId="{43E6F4B4-BAB7-4EF8-A178-D09BA74F4B54}" dt="2023-03-25T02:27:44.827" v="1709" actId="27636"/>
          <ac:spMkLst>
            <pc:docMk/>
            <pc:sldMk cId="3721917488" sldId="265"/>
            <ac:spMk id="2" creationId="{A936E278-3F6A-AC89-6283-1F9BEEA9D4D1}"/>
          </ac:spMkLst>
        </pc:spChg>
        <pc:spChg chg="mod">
          <ac:chgData name="Tommy McClure" userId="5f57beb918c8a44c" providerId="LiveId" clId="{43E6F4B4-BAB7-4EF8-A178-D09BA74F4B54}" dt="2023-03-25T02:29:08.571" v="1744" actId="1035"/>
          <ac:spMkLst>
            <pc:docMk/>
            <pc:sldMk cId="3721917488" sldId="265"/>
            <ac:spMk id="3" creationId="{A1D78849-503F-170D-5162-791617025A3E}"/>
          </ac:spMkLst>
        </pc:spChg>
        <pc:spChg chg="mod">
          <ac:chgData name="Tommy McClure" userId="5f57beb918c8a44c" providerId="LiveId" clId="{43E6F4B4-BAB7-4EF8-A178-D09BA74F4B54}" dt="2023-03-25T17:06:07.166" v="3322" actId="20577"/>
          <ac:spMkLst>
            <pc:docMk/>
            <pc:sldMk cId="3721917488" sldId="265"/>
            <ac:spMk id="4" creationId="{0131ED7C-4448-2A93-56E8-3FE59B2FCF68}"/>
          </ac:spMkLst>
        </pc:spChg>
      </pc:sldChg>
      <pc:sldChg chg="modSp add mod modTransition modAnim modNotes">
        <pc:chgData name="Tommy McClure" userId="5f57beb918c8a44c" providerId="LiveId" clId="{43E6F4B4-BAB7-4EF8-A178-D09BA74F4B54}" dt="2023-03-26T12:51:18.172" v="5135" actId="113"/>
        <pc:sldMkLst>
          <pc:docMk/>
          <pc:sldMk cId="721209102" sldId="266"/>
        </pc:sldMkLst>
        <pc:spChg chg="mod">
          <ac:chgData name="Tommy McClure" userId="5f57beb918c8a44c" providerId="LiveId" clId="{43E6F4B4-BAB7-4EF8-A178-D09BA74F4B54}" dt="2023-03-25T02:29:55.488" v="1784" actId="20577"/>
          <ac:spMkLst>
            <pc:docMk/>
            <pc:sldMk cId="721209102" sldId="266"/>
            <ac:spMk id="2" creationId="{A936E278-3F6A-AC89-6283-1F9BEEA9D4D1}"/>
          </ac:spMkLst>
        </pc:spChg>
        <pc:spChg chg="mod">
          <ac:chgData name="Tommy McClure" userId="5f57beb918c8a44c" providerId="LiveId" clId="{43E6F4B4-BAB7-4EF8-A178-D09BA74F4B54}" dt="2023-03-25T02:31:39.184" v="1848" actId="1036"/>
          <ac:spMkLst>
            <pc:docMk/>
            <pc:sldMk cId="721209102" sldId="266"/>
            <ac:spMk id="3" creationId="{A1D78849-503F-170D-5162-791617025A3E}"/>
          </ac:spMkLst>
        </pc:spChg>
        <pc:spChg chg="mod">
          <ac:chgData name="Tommy McClure" userId="5f57beb918c8a44c" providerId="LiveId" clId="{43E6F4B4-BAB7-4EF8-A178-D09BA74F4B54}" dt="2023-03-25T17:05:57.048" v="3316" actId="20577"/>
          <ac:spMkLst>
            <pc:docMk/>
            <pc:sldMk cId="721209102" sldId="266"/>
            <ac:spMk id="4" creationId="{0131ED7C-4448-2A93-56E8-3FE59B2FCF68}"/>
          </ac:spMkLst>
        </pc:spChg>
      </pc:sldChg>
      <pc:sldChg chg="modSp add mod modTransition modAnim modNotes modNotesTx">
        <pc:chgData name="Tommy McClure" userId="5f57beb918c8a44c" providerId="LiveId" clId="{43E6F4B4-BAB7-4EF8-A178-D09BA74F4B54}" dt="2023-03-26T14:16:51.783" v="5438" actId="113"/>
        <pc:sldMkLst>
          <pc:docMk/>
          <pc:sldMk cId="1715063622" sldId="267"/>
        </pc:sldMkLst>
        <pc:spChg chg="mod">
          <ac:chgData name="Tommy McClure" userId="5f57beb918c8a44c" providerId="LiveId" clId="{43E6F4B4-BAB7-4EF8-A178-D09BA74F4B54}" dt="2023-03-25T02:53:18.838" v="1966" actId="14100"/>
          <ac:spMkLst>
            <pc:docMk/>
            <pc:sldMk cId="1715063622" sldId="267"/>
            <ac:spMk id="2" creationId="{A936E278-3F6A-AC89-6283-1F9BEEA9D4D1}"/>
          </ac:spMkLst>
        </pc:spChg>
        <pc:spChg chg="mod">
          <ac:chgData name="Tommy McClure" userId="5f57beb918c8a44c" providerId="LiveId" clId="{43E6F4B4-BAB7-4EF8-A178-D09BA74F4B54}" dt="2023-03-26T14:15:49.601" v="5432" actId="20577"/>
          <ac:spMkLst>
            <pc:docMk/>
            <pc:sldMk cId="1715063622" sldId="267"/>
            <ac:spMk id="3" creationId="{A1D78849-503F-170D-5162-791617025A3E}"/>
          </ac:spMkLst>
        </pc:spChg>
      </pc:sldChg>
      <pc:sldChg chg="addSp delSp modSp add mod ord modTransition modAnim modNotes modNotesTx">
        <pc:chgData name="Tommy McClure" userId="5f57beb918c8a44c" providerId="LiveId" clId="{43E6F4B4-BAB7-4EF8-A178-D09BA74F4B54}" dt="2023-03-26T13:41:25.783" v="5323" actId="113"/>
        <pc:sldMkLst>
          <pc:docMk/>
          <pc:sldMk cId="3581685743" sldId="268"/>
        </pc:sldMkLst>
        <pc:spChg chg="mod">
          <ac:chgData name="Tommy McClure" userId="5f57beb918c8a44c" providerId="LiveId" clId="{43E6F4B4-BAB7-4EF8-A178-D09BA74F4B54}" dt="2023-03-25T04:05:38.354" v="2476" actId="20577"/>
          <ac:spMkLst>
            <pc:docMk/>
            <pc:sldMk cId="3581685743" sldId="268"/>
            <ac:spMk id="2" creationId="{A936E278-3F6A-AC89-6283-1F9BEEA9D4D1}"/>
          </ac:spMkLst>
        </pc:spChg>
        <pc:spChg chg="add del mod">
          <ac:chgData name="Tommy McClure" userId="5f57beb918c8a44c" providerId="LiveId" clId="{43E6F4B4-BAB7-4EF8-A178-D09BA74F4B54}" dt="2023-03-25T19:16:14.897" v="4789" actId="114"/>
          <ac:spMkLst>
            <pc:docMk/>
            <pc:sldMk cId="3581685743" sldId="268"/>
            <ac:spMk id="3" creationId="{A1D78849-503F-170D-5162-791617025A3E}"/>
          </ac:spMkLst>
        </pc:spChg>
        <pc:spChg chg="del mod">
          <ac:chgData name="Tommy McClure" userId="5f57beb918c8a44c" providerId="LiveId" clId="{43E6F4B4-BAB7-4EF8-A178-D09BA74F4B54}" dt="2023-03-25T17:33:32.424" v="3639" actId="478"/>
          <ac:spMkLst>
            <pc:docMk/>
            <pc:sldMk cId="3581685743" sldId="268"/>
            <ac:spMk id="4" creationId="{0131ED7C-4448-2A93-56E8-3FE59B2FCF68}"/>
          </ac:spMkLst>
        </pc:spChg>
        <pc:spChg chg="add del mod">
          <ac:chgData name="Tommy McClure" userId="5f57beb918c8a44c" providerId="LiveId" clId="{43E6F4B4-BAB7-4EF8-A178-D09BA74F4B54}" dt="2023-03-25T17:33:17.086" v="3635" actId="478"/>
          <ac:spMkLst>
            <pc:docMk/>
            <pc:sldMk cId="3581685743" sldId="268"/>
            <ac:spMk id="7" creationId="{419A2396-E250-6E52-C733-B66F3A2965F6}"/>
          </ac:spMkLst>
        </pc:spChg>
        <pc:spChg chg="add del mod">
          <ac:chgData name="Tommy McClure" userId="5f57beb918c8a44c" providerId="LiveId" clId="{43E6F4B4-BAB7-4EF8-A178-D09BA74F4B54}" dt="2023-03-25T17:33:27.629" v="3638" actId="478"/>
          <ac:spMkLst>
            <pc:docMk/>
            <pc:sldMk cId="3581685743" sldId="268"/>
            <ac:spMk id="9" creationId="{E3F8BC80-D38F-6842-DAA9-CF85AAB22F27}"/>
          </ac:spMkLst>
        </pc:spChg>
        <pc:spChg chg="add del mod">
          <ac:chgData name="Tommy McClure" userId="5f57beb918c8a44c" providerId="LiveId" clId="{43E6F4B4-BAB7-4EF8-A178-D09BA74F4B54}" dt="2023-03-25T17:33:38.729" v="3641"/>
          <ac:spMkLst>
            <pc:docMk/>
            <pc:sldMk cId="3581685743" sldId="268"/>
            <ac:spMk id="10" creationId="{73403DC5-5E02-B5EA-8E30-F125729C9673}"/>
          </ac:spMkLst>
        </pc:spChg>
        <pc:spChg chg="add mod">
          <ac:chgData name="Tommy McClure" userId="5f57beb918c8a44c" providerId="LiveId" clId="{43E6F4B4-BAB7-4EF8-A178-D09BA74F4B54}" dt="2023-03-25T17:34:05.242" v="3642"/>
          <ac:spMkLst>
            <pc:docMk/>
            <pc:sldMk cId="3581685743" sldId="268"/>
            <ac:spMk id="11" creationId="{DD660689-5C1D-0674-EFD0-566B4E2EF291}"/>
          </ac:spMkLst>
        </pc:spChg>
      </pc:sldChg>
      <pc:sldChg chg="modSp add mod modTransition modAnim modNotes modNotesTx">
        <pc:chgData name="Tommy McClure" userId="5f57beb918c8a44c" providerId="LiveId" clId="{43E6F4B4-BAB7-4EF8-A178-D09BA74F4B54}" dt="2023-03-26T13:44:02.277" v="5333" actId="115"/>
        <pc:sldMkLst>
          <pc:docMk/>
          <pc:sldMk cId="3774170708" sldId="269"/>
        </pc:sldMkLst>
        <pc:spChg chg="mod">
          <ac:chgData name="Tommy McClure" userId="5f57beb918c8a44c" providerId="LiveId" clId="{43E6F4B4-BAB7-4EF8-A178-D09BA74F4B54}" dt="2023-03-25T04:10:45.884" v="2854" actId="20577"/>
          <ac:spMkLst>
            <pc:docMk/>
            <pc:sldMk cId="3774170708" sldId="269"/>
            <ac:spMk id="2" creationId="{A936E278-3F6A-AC89-6283-1F9BEEA9D4D1}"/>
          </ac:spMkLst>
        </pc:spChg>
        <pc:spChg chg="mod">
          <ac:chgData name="Tommy McClure" userId="5f57beb918c8a44c" providerId="LiveId" clId="{43E6F4B4-BAB7-4EF8-A178-D09BA74F4B54}" dt="2023-03-25T18:28:06.763" v="4152" actId="20577"/>
          <ac:spMkLst>
            <pc:docMk/>
            <pc:sldMk cId="3774170708" sldId="269"/>
            <ac:spMk id="3" creationId="{A1D78849-503F-170D-5162-791617025A3E}"/>
          </ac:spMkLst>
        </pc:spChg>
      </pc:sldChg>
      <pc:sldChg chg="modSp new mod modTransition modAnim">
        <pc:chgData name="Tommy McClure" userId="5f57beb918c8a44c" providerId="LiveId" clId="{43E6F4B4-BAB7-4EF8-A178-D09BA74F4B54}" dt="2023-03-25T19:12:40.606" v="4750"/>
        <pc:sldMkLst>
          <pc:docMk/>
          <pc:sldMk cId="3739826217" sldId="270"/>
        </pc:sldMkLst>
        <pc:spChg chg="mod">
          <ac:chgData name="Tommy McClure" userId="5f57beb918c8a44c" providerId="LiveId" clId="{43E6F4B4-BAB7-4EF8-A178-D09BA74F4B54}" dt="2023-03-25T17:07:34.455" v="3351" actId="1076"/>
          <ac:spMkLst>
            <pc:docMk/>
            <pc:sldMk cId="3739826217" sldId="270"/>
            <ac:spMk id="2" creationId="{CD1BEBCC-3545-CE4E-A1EB-21CA939686B3}"/>
          </ac:spMkLst>
        </pc:spChg>
        <pc:spChg chg="mod">
          <ac:chgData name="Tommy McClure" userId="5f57beb918c8a44c" providerId="LiveId" clId="{43E6F4B4-BAB7-4EF8-A178-D09BA74F4B54}" dt="2023-03-25T17:08:02.504" v="3354" actId="1076"/>
          <ac:spMkLst>
            <pc:docMk/>
            <pc:sldMk cId="3739826217" sldId="270"/>
            <ac:spMk id="3" creationId="{D5810B44-5D5B-598F-6408-1A08E90183FF}"/>
          </ac:spMkLst>
        </pc:spChg>
      </pc:sldChg>
      <pc:sldChg chg="modSp mod modTransition modAnim">
        <pc:chgData name="Tommy McClure" userId="5f57beb918c8a44c" providerId="LiveId" clId="{43E6F4B4-BAB7-4EF8-A178-D09BA74F4B54}" dt="2023-03-25T19:12:57.594" v="4759"/>
        <pc:sldMkLst>
          <pc:docMk/>
          <pc:sldMk cId="3261730" sldId="271"/>
        </pc:sldMkLst>
        <pc:spChg chg="mod">
          <ac:chgData name="Tommy McClure" userId="5f57beb918c8a44c" providerId="LiveId" clId="{43E6F4B4-BAB7-4EF8-A178-D09BA74F4B54}" dt="2023-03-25T19:12:48.033" v="4752" actId="20577"/>
          <ac:spMkLst>
            <pc:docMk/>
            <pc:sldMk cId="3261730" sldId="271"/>
            <ac:spMk id="2" creationId="{CD1BEBCC-3545-CE4E-A1EB-21CA939686B3}"/>
          </ac:spMkLst>
        </pc:spChg>
        <pc:spChg chg="mod">
          <ac:chgData name="Tommy McClure" userId="5f57beb918c8a44c" providerId="LiveId" clId="{43E6F4B4-BAB7-4EF8-A178-D09BA74F4B54}" dt="2023-03-25T17:08:47.082" v="3374" actId="20577"/>
          <ac:spMkLst>
            <pc:docMk/>
            <pc:sldMk cId="3261730" sldId="271"/>
            <ac:spMk id="3" creationId="{D5810B44-5D5B-598F-6408-1A08E90183FF}"/>
          </ac:spMkLst>
        </pc:spChg>
      </pc:sldChg>
      <pc:sldChg chg="addSp del delDesignElem">
        <pc:chgData name="Tommy McClure" userId="5f57beb918c8a44c" providerId="LiveId" clId="{43E6F4B4-BAB7-4EF8-A178-D09BA74F4B54}" dt="2023-03-25T17:31:27.831" v="3588"/>
        <pc:sldMkLst>
          <pc:docMk/>
          <pc:sldMk cId="3256726283" sldId="272"/>
        </pc:sldMkLst>
        <pc:spChg chg="add">
          <ac:chgData name="Tommy McClure" userId="5f57beb918c8a44c" providerId="LiveId" clId="{43E6F4B4-BAB7-4EF8-A178-D09BA74F4B54}" dt="2023-03-25T17:31:27.831" v="3588"/>
          <ac:spMkLst>
            <pc:docMk/>
            <pc:sldMk cId="3256726283" sldId="272"/>
            <ac:spMk id="28" creationId="{8F3CF990-ACB8-443A-BB74-D36EC8A00B02}"/>
          </ac:spMkLst>
        </pc:spChg>
        <pc:spChg chg="add">
          <ac:chgData name="Tommy McClure" userId="5f57beb918c8a44c" providerId="LiveId" clId="{43E6F4B4-BAB7-4EF8-A178-D09BA74F4B54}" dt="2023-03-25T17:31:27.831" v="3588"/>
          <ac:spMkLst>
            <pc:docMk/>
            <pc:sldMk cId="3256726283" sldId="272"/>
            <ac:spMk id="29" creationId="{2601900C-265D-4146-A578-477541E3DF28}"/>
          </ac:spMkLst>
        </pc:spChg>
        <pc:spChg chg="add">
          <ac:chgData name="Tommy McClure" userId="5f57beb918c8a44c" providerId="LiveId" clId="{43E6F4B4-BAB7-4EF8-A178-D09BA74F4B54}" dt="2023-03-25T17:31:27.831" v="3588"/>
          <ac:spMkLst>
            <pc:docMk/>
            <pc:sldMk cId="3256726283" sldId="272"/>
            <ac:spMk id="31" creationId="{65F94F98-3A57-49AA-838E-91AAF600B6EE}"/>
          </ac:spMkLst>
        </pc:spChg>
        <pc:spChg chg="add">
          <ac:chgData name="Tommy McClure" userId="5f57beb918c8a44c" providerId="LiveId" clId="{43E6F4B4-BAB7-4EF8-A178-D09BA74F4B54}" dt="2023-03-25T17:31:27.831" v="3588"/>
          <ac:spMkLst>
            <pc:docMk/>
            <pc:sldMk cId="3256726283" sldId="272"/>
            <ac:spMk id="33" creationId="{41F8C064-2DC5-4758-B49C-76BFF64052AF}"/>
          </ac:spMkLst>
        </pc:spChg>
        <pc:spChg chg="add">
          <ac:chgData name="Tommy McClure" userId="5f57beb918c8a44c" providerId="LiveId" clId="{43E6F4B4-BAB7-4EF8-A178-D09BA74F4B54}" dt="2023-03-25T17:31:27.831" v="3588"/>
          <ac:spMkLst>
            <pc:docMk/>
            <pc:sldMk cId="3256726283" sldId="272"/>
            <ac:spMk id="34" creationId="{FBD68200-BC03-4015-860B-CD5C30CD76B8}"/>
          </ac:spMkLst>
        </pc:spChg>
        <pc:spChg chg="add">
          <ac:chgData name="Tommy McClure" userId="5f57beb918c8a44c" providerId="LiveId" clId="{43E6F4B4-BAB7-4EF8-A178-D09BA74F4B54}" dt="2023-03-25T17:31:27.831" v="3588"/>
          <ac:spMkLst>
            <pc:docMk/>
            <pc:sldMk cId="3256726283" sldId="272"/>
            <ac:spMk id="35" creationId="{A0B5529D-5CAA-4BF2-B5C9-34705E7661F9}"/>
          </ac:spMkLst>
        </pc:spChg>
        <pc:spChg chg="add">
          <ac:chgData name="Tommy McClure" userId="5f57beb918c8a44c" providerId="LiveId" clId="{43E6F4B4-BAB7-4EF8-A178-D09BA74F4B54}" dt="2023-03-25T17:31:27.831" v="3588"/>
          <ac:spMkLst>
            <pc:docMk/>
            <pc:sldMk cId="3256726283" sldId="272"/>
            <ac:spMk id="36" creationId="{332A6F87-AC28-4AA8-B8A6-AEBC67BD0D64}"/>
          </ac:spMkLst>
        </pc:spChg>
        <pc:picChg chg="add">
          <ac:chgData name="Tommy McClure" userId="5f57beb918c8a44c" providerId="LiveId" clId="{43E6F4B4-BAB7-4EF8-A178-D09BA74F4B54}" dt="2023-03-25T17:31:27.831" v="3588"/>
          <ac:picMkLst>
            <pc:docMk/>
            <pc:sldMk cId="3256726283" sldId="272"/>
            <ac:picMk id="30" creationId="{00B98862-BEE1-44FB-A335-A1B9106B445E}"/>
          </ac:picMkLst>
        </pc:picChg>
        <pc:picChg chg="add">
          <ac:chgData name="Tommy McClure" userId="5f57beb918c8a44c" providerId="LiveId" clId="{43E6F4B4-BAB7-4EF8-A178-D09BA74F4B54}" dt="2023-03-25T17:31:27.831" v="3588"/>
          <ac:picMkLst>
            <pc:docMk/>
            <pc:sldMk cId="3256726283" sldId="272"/>
            <ac:picMk id="32" creationId="{7185CF21-0594-48C0-9F3E-254D6BCE9D9B}"/>
          </ac:picMkLst>
        </pc:picChg>
      </pc:sldChg>
      <pc:sldChg chg="addSp delSp modSp add mod ord modTransition modAnim modNotes modNotesTx">
        <pc:chgData name="Tommy McClure" userId="5f57beb918c8a44c" providerId="LiveId" clId="{43E6F4B4-BAB7-4EF8-A178-D09BA74F4B54}" dt="2023-03-26T13:24:56.429" v="5294" actId="113"/>
        <pc:sldMkLst>
          <pc:docMk/>
          <pc:sldMk cId="3503959512" sldId="272"/>
        </pc:sldMkLst>
        <pc:spChg chg="del">
          <ac:chgData name="Tommy McClure" userId="5f57beb918c8a44c" providerId="LiveId" clId="{43E6F4B4-BAB7-4EF8-A178-D09BA74F4B54}" dt="2023-03-25T17:34:33.981" v="3645" actId="478"/>
          <ac:spMkLst>
            <pc:docMk/>
            <pc:sldMk cId="3503959512" sldId="272"/>
            <ac:spMk id="4" creationId="{0131ED7C-4448-2A93-56E8-3FE59B2FCF68}"/>
          </ac:spMkLst>
        </pc:spChg>
        <pc:spChg chg="mod">
          <ac:chgData name="Tommy McClure" userId="5f57beb918c8a44c" providerId="LiveId" clId="{43E6F4B4-BAB7-4EF8-A178-D09BA74F4B54}" dt="2023-03-25T19:13:22.537" v="4760" actId="1076"/>
          <ac:spMkLst>
            <pc:docMk/>
            <pc:sldMk cId="3503959512" sldId="272"/>
            <ac:spMk id="5" creationId="{FD09BD10-1B49-EEFC-0305-DDC7BAE5AF5F}"/>
          </ac:spMkLst>
        </pc:spChg>
        <pc:spChg chg="add mod">
          <ac:chgData name="Tommy McClure" userId="5f57beb918c8a44c" providerId="LiveId" clId="{43E6F4B4-BAB7-4EF8-A178-D09BA74F4B54}" dt="2023-03-25T17:34:36.847" v="3646"/>
          <ac:spMkLst>
            <pc:docMk/>
            <pc:sldMk cId="3503959512" sldId="272"/>
            <ac:spMk id="6" creationId="{D892F27F-756C-E87E-6136-7F330D3B6B53}"/>
          </ac:spMkLst>
        </pc:spChg>
      </pc:sldChg>
      <pc:sldChg chg="addSp delSp modSp add mod modTransition modAnim modNotes modNotesTx">
        <pc:chgData name="Tommy McClure" userId="5f57beb918c8a44c" providerId="LiveId" clId="{43E6F4B4-BAB7-4EF8-A178-D09BA74F4B54}" dt="2023-03-26T13:25:40.119" v="5297" actId="114"/>
        <pc:sldMkLst>
          <pc:docMk/>
          <pc:sldMk cId="757097974" sldId="273"/>
        </pc:sldMkLst>
        <pc:spChg chg="mod">
          <ac:chgData name="Tommy McClure" userId="5f57beb918c8a44c" providerId="LiveId" clId="{43E6F4B4-BAB7-4EF8-A178-D09BA74F4B54}" dt="2023-03-25T17:32:47.634" v="3633" actId="20577"/>
          <ac:spMkLst>
            <pc:docMk/>
            <pc:sldMk cId="757097974" sldId="273"/>
            <ac:spMk id="2" creationId="{A936E278-3F6A-AC89-6283-1F9BEEA9D4D1}"/>
          </ac:spMkLst>
        </pc:spChg>
        <pc:spChg chg="mod">
          <ac:chgData name="Tommy McClure" userId="5f57beb918c8a44c" providerId="LiveId" clId="{43E6F4B4-BAB7-4EF8-A178-D09BA74F4B54}" dt="2023-03-25T17:35:59.829" v="3654" actId="14100"/>
          <ac:spMkLst>
            <pc:docMk/>
            <pc:sldMk cId="757097974" sldId="273"/>
            <ac:spMk id="3" creationId="{A1D78849-503F-170D-5162-791617025A3E}"/>
          </ac:spMkLst>
        </pc:spChg>
        <pc:spChg chg="del">
          <ac:chgData name="Tommy McClure" userId="5f57beb918c8a44c" providerId="LiveId" clId="{43E6F4B4-BAB7-4EF8-A178-D09BA74F4B54}" dt="2023-03-25T17:34:18.347" v="3643" actId="478"/>
          <ac:spMkLst>
            <pc:docMk/>
            <pc:sldMk cId="757097974" sldId="273"/>
            <ac:spMk id="4" creationId="{0131ED7C-4448-2A93-56E8-3FE59B2FCF68}"/>
          </ac:spMkLst>
        </pc:spChg>
        <pc:spChg chg="add mod">
          <ac:chgData name="Tommy McClure" userId="5f57beb918c8a44c" providerId="LiveId" clId="{43E6F4B4-BAB7-4EF8-A178-D09BA74F4B54}" dt="2023-03-25T21:58:51.932" v="5030" actId="1076"/>
          <ac:spMkLst>
            <pc:docMk/>
            <pc:sldMk cId="757097974" sldId="273"/>
            <ac:spMk id="6" creationId="{3F86F4D0-D003-7E47-6502-0C3A1C5D16AB}"/>
          </ac:spMkLst>
        </pc:spChg>
      </pc:sldChg>
      <pc:sldChg chg="delSp modSp mod modNotes">
        <pc:chgData name="Tommy McClure" userId="5f57beb918c8a44c" providerId="LiveId" clId="{43E6F4B4-BAB7-4EF8-A178-D09BA74F4B54}" dt="2023-03-26T13:51:31.444" v="5372" actId="478"/>
        <pc:sldMkLst>
          <pc:docMk/>
          <pc:sldMk cId="2970185068" sldId="380"/>
        </pc:sldMkLst>
        <pc:spChg chg="mod">
          <ac:chgData name="Tommy McClure" userId="5f57beb918c8a44c" providerId="LiveId" clId="{43E6F4B4-BAB7-4EF8-A178-D09BA74F4B54}" dt="2023-03-25T19:31:17.858" v="4856" actId="1582"/>
          <ac:spMkLst>
            <pc:docMk/>
            <pc:sldMk cId="2970185068" sldId="380"/>
            <ac:spMk id="7" creationId="{2A6B56C3-77F0-4E92-B09D-C8D4A68D5E79}"/>
          </ac:spMkLst>
        </pc:spChg>
        <pc:spChg chg="del mod">
          <ac:chgData name="Tommy McClure" userId="5f57beb918c8a44c" providerId="LiveId" clId="{43E6F4B4-BAB7-4EF8-A178-D09BA74F4B54}" dt="2023-03-26T13:51:31.444" v="5372" actId="478"/>
          <ac:spMkLst>
            <pc:docMk/>
            <pc:sldMk cId="2970185068" sldId="380"/>
            <ac:spMk id="9" creationId="{57BF28A0-721A-441C-A00B-EFD5CA5530F7}"/>
          </ac:spMkLst>
        </pc:spChg>
        <pc:spChg chg="mod">
          <ac:chgData name="Tommy McClure" userId="5f57beb918c8a44c" providerId="LiveId" clId="{43E6F4B4-BAB7-4EF8-A178-D09BA74F4B54}" dt="2023-03-25T19:31:55.304" v="4859" actId="1582"/>
          <ac:spMkLst>
            <pc:docMk/>
            <pc:sldMk cId="2970185068" sldId="380"/>
            <ac:spMk id="10" creationId="{BB8A7FBA-4C4C-4440-9886-90F8BD6246FB}"/>
          </ac:spMkLst>
        </pc:spChg>
      </pc:sldChg>
      <pc:sldMasterChg chg="modTransition modSldLayout">
        <pc:chgData name="Tommy McClure" userId="5f57beb918c8a44c" providerId="LiveId" clId="{43E6F4B4-BAB7-4EF8-A178-D09BA74F4B54}" dt="2023-03-25T19:01:33.780" v="4642"/>
        <pc:sldMasterMkLst>
          <pc:docMk/>
          <pc:sldMasterMk cId="4153053077" sldId="2147483660"/>
        </pc:sldMasterMkLst>
        <pc:sldLayoutChg chg="modTransition">
          <pc:chgData name="Tommy McClure" userId="5f57beb918c8a44c" providerId="LiveId" clId="{43E6F4B4-BAB7-4EF8-A178-D09BA74F4B54}" dt="2023-03-25T19:01:33.780" v="4642"/>
          <pc:sldLayoutMkLst>
            <pc:docMk/>
            <pc:sldMasterMk cId="4153053077" sldId="2147483660"/>
            <pc:sldLayoutMk cId="426814058" sldId="2147483661"/>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2384695715" sldId="2147483662"/>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1967460505" sldId="2147483663"/>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1226332701" sldId="2147483664"/>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1331149904" sldId="2147483665"/>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1798070484" sldId="2147483666"/>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1559939315" sldId="2147483667"/>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65431473" sldId="2147483668"/>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2900954389" sldId="2147483669"/>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1978108122" sldId="2147483670"/>
          </pc:sldLayoutMkLst>
        </pc:sldLayoutChg>
        <pc:sldLayoutChg chg="modTransition">
          <pc:chgData name="Tommy McClure" userId="5f57beb918c8a44c" providerId="LiveId" clId="{43E6F4B4-BAB7-4EF8-A178-D09BA74F4B54}" dt="2023-03-25T19:01:33.780" v="4642"/>
          <pc:sldLayoutMkLst>
            <pc:docMk/>
            <pc:sldMasterMk cId="4153053077" sldId="2147483660"/>
            <pc:sldLayoutMk cId="3697633057"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A4E6F1-5266-B001-5328-12DA9EB59285}"/>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06769FA-FA4C-5CC6-2E89-703E454C48BF}"/>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3/26/2023 AM</a:t>
            </a:r>
          </a:p>
        </p:txBody>
      </p:sp>
      <p:sp>
        <p:nvSpPr>
          <p:cNvPr id="4" name="Footer Placeholder 3">
            <a:extLst>
              <a:ext uri="{FF2B5EF4-FFF2-40B4-BE49-F238E27FC236}">
                <a16:creationId xmlns:a16="http://schemas.microsoft.com/office/drawing/2014/main" id="{4C184293-8CB2-A558-A2F5-A9D9EE1DE21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6256383-891A-3CE5-4D90-C21D246588A3}"/>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DB37D1A9-B9B6-4FB2-95FE-95441D219679}" type="slidenum">
              <a:rPr lang="en-US" smtClean="0"/>
              <a:t>‹#›</a:t>
            </a:fld>
            <a:endParaRPr lang="en-US"/>
          </a:p>
        </p:txBody>
      </p:sp>
    </p:spTree>
    <p:extLst>
      <p:ext uri="{BB962C8B-B14F-4D97-AF65-F5344CB8AC3E}">
        <p14:creationId xmlns:p14="http://schemas.microsoft.com/office/powerpoint/2010/main" val="58516976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3/26/2023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3/26/2023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a:t>
            </a:fld>
            <a:endParaRPr lang="en-US" dirty="0"/>
          </a:p>
        </p:txBody>
      </p:sp>
    </p:spTree>
    <p:extLst>
      <p:ext uri="{BB962C8B-B14F-4D97-AF65-F5344CB8AC3E}">
        <p14:creationId xmlns:p14="http://schemas.microsoft.com/office/powerpoint/2010/main" val="3127827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pPr defTabSz="966612">
              <a:defRPr/>
            </a:pPr>
            <a:r>
              <a:rPr lang="en-US" sz="1400" b="1" i="0" dirty="0">
                <a:latin typeface="Arial" panose="020B0604020202020204" pitchFamily="34" charset="0"/>
                <a:cs typeface="Arial" panose="020B0604020202020204" pitchFamily="34" charset="0"/>
              </a:rPr>
              <a:t>Ephesians 2:8-9</a:t>
            </a:r>
            <a:r>
              <a:rPr lang="en-US" sz="1400" i="0" dirty="0">
                <a:latin typeface="Arial" panose="020B0604020202020204" pitchFamily="34" charset="0"/>
                <a:cs typeface="Arial" panose="020B0604020202020204" pitchFamily="34" charset="0"/>
              </a:rPr>
              <a:t> - “For by grace are ye saved through faith; and that </a:t>
            </a:r>
            <a:r>
              <a:rPr lang="en-US" sz="1400" b="1" i="0" dirty="0">
                <a:latin typeface="Arial" panose="020B0604020202020204" pitchFamily="34" charset="0"/>
                <a:cs typeface="Arial" panose="020B0604020202020204" pitchFamily="34" charset="0"/>
              </a:rPr>
              <a:t>not of yourselves</a:t>
            </a:r>
            <a:r>
              <a:rPr lang="en-US" sz="1400" i="0" dirty="0">
                <a:latin typeface="Arial" panose="020B0604020202020204" pitchFamily="34" charset="0"/>
                <a:cs typeface="Arial" panose="020B0604020202020204" pitchFamily="34" charset="0"/>
              </a:rPr>
              <a:t>: it is the gift of God: </a:t>
            </a:r>
            <a:r>
              <a:rPr lang="en-US" sz="1400" b="1" i="0" dirty="0">
                <a:latin typeface="Arial" panose="020B0604020202020204" pitchFamily="34" charset="0"/>
                <a:cs typeface="Arial" panose="020B0604020202020204" pitchFamily="34" charset="0"/>
              </a:rPr>
              <a:t>Not of works</a:t>
            </a:r>
            <a:r>
              <a:rPr lang="en-US" sz="1400" i="0" dirty="0">
                <a:latin typeface="Arial" panose="020B0604020202020204" pitchFamily="34" charset="0"/>
                <a:cs typeface="Arial" panose="020B0604020202020204" pitchFamily="34" charset="0"/>
              </a:rPr>
              <a:t>, lest any man should boast”</a:t>
            </a:r>
          </a:p>
          <a:p>
            <a:pPr defTabSz="966612">
              <a:defRPr/>
            </a:pPr>
            <a:r>
              <a:rPr lang="en-US" sz="1400" b="1" i="0" dirty="0">
                <a:latin typeface="Arial" panose="020B0604020202020204" pitchFamily="34" charset="0"/>
                <a:cs typeface="Arial" panose="020B0604020202020204" pitchFamily="34" charset="0"/>
              </a:rPr>
              <a:t>James 2:24 KJV 24 </a:t>
            </a:r>
            <a:r>
              <a:rPr lang="en-US" sz="1400" i="0" dirty="0">
                <a:latin typeface="Arial" panose="020B0604020202020204" pitchFamily="34" charset="0"/>
                <a:cs typeface="Arial" panose="020B0604020202020204" pitchFamily="34" charset="0"/>
              </a:rPr>
              <a:t>Ye see then how that </a:t>
            </a:r>
            <a:r>
              <a:rPr lang="en-US" sz="1400" b="1" i="0" dirty="0">
                <a:latin typeface="Arial" panose="020B0604020202020204" pitchFamily="34" charset="0"/>
                <a:cs typeface="Arial" panose="020B0604020202020204" pitchFamily="34" charset="0"/>
              </a:rPr>
              <a:t>by works a man is justified</a:t>
            </a:r>
            <a:r>
              <a:rPr lang="en-US" sz="1400" i="0" dirty="0">
                <a:latin typeface="Arial" panose="020B0604020202020204" pitchFamily="34" charset="0"/>
                <a:cs typeface="Arial" panose="020B0604020202020204" pitchFamily="34" charset="0"/>
              </a:rPr>
              <a:t>, and not by faith only.</a:t>
            </a:r>
          </a:p>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10</a:t>
            </a:fld>
            <a:endParaRPr lang="en-US" dirty="0"/>
          </a:p>
        </p:txBody>
      </p:sp>
      <p:sp>
        <p:nvSpPr>
          <p:cNvPr id="5" name="Date Placeholder 4">
            <a:extLst>
              <a:ext uri="{FF2B5EF4-FFF2-40B4-BE49-F238E27FC236}">
                <a16:creationId xmlns:a16="http://schemas.microsoft.com/office/drawing/2014/main" id="{9EF6E350-093F-98BF-1EDC-71A9E21E6951}"/>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1450361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166919" cy="4980623"/>
          </a:xfrm>
        </p:spPr>
        <p:txBody>
          <a:bodyPr/>
          <a:lstStyle/>
          <a:p>
            <a:pPr defTabSz="966612">
              <a:defRPr/>
            </a:pPr>
            <a:r>
              <a:rPr lang="en-US" sz="1400" b="1" dirty="0">
                <a:latin typeface="Arial" panose="020B0604020202020204" pitchFamily="34" charset="0"/>
                <a:cs typeface="Arial" panose="020B0604020202020204" pitchFamily="34" charset="0"/>
              </a:rPr>
              <a:t>Ephesians 2:8-9</a:t>
            </a:r>
            <a:r>
              <a:rPr lang="en-US" sz="1400" dirty="0">
                <a:latin typeface="Arial" panose="020B0604020202020204" pitchFamily="34" charset="0"/>
                <a:cs typeface="Arial" panose="020B0604020202020204" pitchFamily="34" charset="0"/>
              </a:rPr>
              <a:t> - “For by grace are ye saved through faith; and that </a:t>
            </a:r>
            <a:r>
              <a:rPr lang="en-US" sz="1400" b="1" dirty="0">
                <a:latin typeface="Arial" panose="020B0604020202020204" pitchFamily="34" charset="0"/>
                <a:cs typeface="Arial" panose="020B0604020202020204" pitchFamily="34" charset="0"/>
              </a:rPr>
              <a:t>not of yourselves</a:t>
            </a:r>
            <a:r>
              <a:rPr lang="en-US" sz="1400" dirty="0">
                <a:latin typeface="Arial" panose="020B0604020202020204" pitchFamily="34" charset="0"/>
                <a:cs typeface="Arial" panose="020B0604020202020204" pitchFamily="34" charset="0"/>
              </a:rPr>
              <a:t>: it is the gift of God: </a:t>
            </a:r>
            <a:r>
              <a:rPr lang="en-US" sz="1400" b="1" dirty="0">
                <a:latin typeface="Arial" panose="020B0604020202020204" pitchFamily="34" charset="0"/>
                <a:cs typeface="Arial" panose="020B0604020202020204" pitchFamily="34" charset="0"/>
              </a:rPr>
              <a:t>Not of works</a:t>
            </a:r>
            <a:r>
              <a:rPr lang="en-US" sz="1400" dirty="0">
                <a:latin typeface="Arial" panose="020B0604020202020204" pitchFamily="34" charset="0"/>
                <a:cs typeface="Arial" panose="020B0604020202020204" pitchFamily="34" charset="0"/>
              </a:rPr>
              <a:t>, lest any man should boast”</a:t>
            </a:r>
          </a:p>
          <a:p>
            <a:r>
              <a:rPr lang="en-US" sz="1400" b="1" dirty="0">
                <a:latin typeface="Arial" panose="020B0604020202020204" pitchFamily="34" charset="0"/>
                <a:cs typeface="Arial" panose="020B0604020202020204" pitchFamily="34" charset="0"/>
              </a:rPr>
              <a:t>James 2:24 KJV 24 </a:t>
            </a:r>
            <a:r>
              <a:rPr lang="en-US" sz="1400" dirty="0">
                <a:latin typeface="Arial" panose="020B0604020202020204" pitchFamily="34" charset="0"/>
                <a:cs typeface="Arial" panose="020B0604020202020204" pitchFamily="34" charset="0"/>
              </a:rPr>
              <a:t>Ye see then how that </a:t>
            </a:r>
            <a:r>
              <a:rPr lang="en-US" sz="1400" b="1" dirty="0">
                <a:latin typeface="Arial" panose="020B0604020202020204" pitchFamily="34" charset="0"/>
                <a:cs typeface="Arial" panose="020B0604020202020204" pitchFamily="34" charset="0"/>
              </a:rPr>
              <a:t>by works a man is justified,</a:t>
            </a:r>
            <a:r>
              <a:rPr lang="en-US" sz="1400" dirty="0">
                <a:latin typeface="Arial" panose="020B0604020202020204" pitchFamily="34" charset="0"/>
                <a:cs typeface="Arial" panose="020B0604020202020204" pitchFamily="34" charset="0"/>
              </a:rPr>
              <a:t> and not by faith only.</a:t>
            </a:r>
          </a:p>
        </p:txBody>
      </p:sp>
      <p:sp>
        <p:nvSpPr>
          <p:cNvPr id="4" name="Slide Number Placeholder 3"/>
          <p:cNvSpPr>
            <a:spLocks noGrp="1"/>
          </p:cNvSpPr>
          <p:nvPr>
            <p:ph type="sldNum" sz="quarter" idx="5"/>
          </p:nvPr>
        </p:nvSpPr>
        <p:spPr/>
        <p:txBody>
          <a:bodyPr/>
          <a:lstStyle/>
          <a:p>
            <a:fld id="{DC0D42F3-CDD5-4B19-B3DB-7C5223465AF0}" type="slidenum">
              <a:rPr lang="en-US" smtClean="0"/>
              <a:t>11</a:t>
            </a:fld>
            <a:endParaRPr lang="en-US" dirty="0"/>
          </a:p>
        </p:txBody>
      </p:sp>
      <p:sp>
        <p:nvSpPr>
          <p:cNvPr id="5" name="Date Placeholder 4">
            <a:extLst>
              <a:ext uri="{FF2B5EF4-FFF2-40B4-BE49-F238E27FC236}">
                <a16:creationId xmlns:a16="http://schemas.microsoft.com/office/drawing/2014/main" id="{C8F85A88-1970-D25D-49DA-4F6007E8B8CE}"/>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35698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defTabSz="966612">
              <a:defRPr/>
            </a:pPr>
            <a:r>
              <a:rPr lang="en-US" sz="1400" b="1" dirty="0">
                <a:latin typeface="Arial" panose="020B0604020202020204" pitchFamily="34" charset="0"/>
                <a:cs typeface="Arial" panose="020B0604020202020204" pitchFamily="34" charset="0"/>
              </a:rPr>
              <a:t>Ephesians 2:8-9</a:t>
            </a:r>
            <a:r>
              <a:rPr lang="en-US" sz="1400" dirty="0">
                <a:latin typeface="Arial" panose="020B0604020202020204" pitchFamily="34" charset="0"/>
                <a:cs typeface="Arial" panose="020B0604020202020204" pitchFamily="34" charset="0"/>
              </a:rPr>
              <a:t> - “For by grace are ye saved through faith; and that </a:t>
            </a:r>
            <a:r>
              <a:rPr lang="en-US" sz="1400" b="1" dirty="0">
                <a:latin typeface="Arial" panose="020B0604020202020204" pitchFamily="34" charset="0"/>
                <a:cs typeface="Arial" panose="020B0604020202020204" pitchFamily="34" charset="0"/>
              </a:rPr>
              <a:t>not of yourselves</a:t>
            </a:r>
            <a:r>
              <a:rPr lang="en-US" sz="1400" dirty="0">
                <a:latin typeface="Arial" panose="020B0604020202020204" pitchFamily="34" charset="0"/>
                <a:cs typeface="Arial" panose="020B0604020202020204" pitchFamily="34" charset="0"/>
              </a:rPr>
              <a:t>: it is the gift of God: </a:t>
            </a:r>
            <a:r>
              <a:rPr lang="en-US" sz="1400" b="1" dirty="0">
                <a:latin typeface="Arial" panose="020B0604020202020204" pitchFamily="34" charset="0"/>
                <a:cs typeface="Arial" panose="020B0604020202020204" pitchFamily="34" charset="0"/>
              </a:rPr>
              <a:t>Not of works, </a:t>
            </a:r>
            <a:r>
              <a:rPr lang="en-US" sz="1400" dirty="0">
                <a:latin typeface="Arial" panose="020B0604020202020204" pitchFamily="34" charset="0"/>
                <a:cs typeface="Arial" panose="020B0604020202020204" pitchFamily="34" charset="0"/>
              </a:rPr>
              <a:t>lest any man should boast”</a:t>
            </a:r>
          </a:p>
          <a:p>
            <a:pPr defTabSz="966612">
              <a:defRPr/>
            </a:pPr>
            <a:r>
              <a:rPr lang="en-US" sz="1400" b="1" dirty="0">
                <a:latin typeface="Arial" panose="020B0604020202020204" pitchFamily="34" charset="0"/>
                <a:cs typeface="Arial" panose="020B0604020202020204" pitchFamily="34" charset="0"/>
              </a:rPr>
              <a:t>James 2:24 KJV 24 </a:t>
            </a:r>
            <a:r>
              <a:rPr lang="en-US" sz="1400" dirty="0">
                <a:latin typeface="Arial" panose="020B0604020202020204" pitchFamily="34" charset="0"/>
                <a:cs typeface="Arial" panose="020B0604020202020204" pitchFamily="34" charset="0"/>
              </a:rPr>
              <a:t>Ye see then how that </a:t>
            </a:r>
            <a:r>
              <a:rPr lang="en-US" sz="1400" b="1" dirty="0">
                <a:latin typeface="Arial" panose="020B0604020202020204" pitchFamily="34" charset="0"/>
                <a:cs typeface="Arial" panose="020B0604020202020204" pitchFamily="34" charset="0"/>
              </a:rPr>
              <a:t>by works a man is justified</a:t>
            </a:r>
            <a:r>
              <a:rPr lang="en-US" sz="1400" dirty="0">
                <a:latin typeface="Arial" panose="020B0604020202020204" pitchFamily="34" charset="0"/>
                <a:cs typeface="Arial" panose="020B0604020202020204" pitchFamily="34" charset="0"/>
              </a:rPr>
              <a:t>, and not by faith only.</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Galatians 2:16 ASV 16 </a:t>
            </a:r>
            <a:r>
              <a:rPr lang="en-US" sz="1400" dirty="0">
                <a:latin typeface="Arial" panose="020B0604020202020204" pitchFamily="34" charset="0"/>
                <a:cs typeface="Arial" panose="020B0604020202020204" pitchFamily="34" charset="0"/>
              </a:rPr>
              <a:t>yet knowing that a man is not justified by the works of the law but </a:t>
            </a:r>
            <a:r>
              <a:rPr lang="en-US" sz="1400" b="1" dirty="0">
                <a:latin typeface="Arial" panose="020B0604020202020204" pitchFamily="34" charset="0"/>
                <a:cs typeface="Arial" panose="020B0604020202020204" pitchFamily="34" charset="0"/>
              </a:rPr>
              <a:t>through faith in Jesus Christ</a:t>
            </a:r>
            <a:r>
              <a:rPr lang="en-US" sz="1400" dirty="0">
                <a:latin typeface="Arial" panose="020B0604020202020204" pitchFamily="34" charset="0"/>
                <a:cs typeface="Arial" panose="020B0604020202020204" pitchFamily="34" charset="0"/>
              </a:rPr>
              <a:t>, even we believed on Christ Jesus, that we might be </a:t>
            </a:r>
            <a:r>
              <a:rPr lang="en-US" sz="1400" b="1" dirty="0">
                <a:latin typeface="Arial" panose="020B0604020202020204" pitchFamily="34" charset="0"/>
                <a:cs typeface="Arial" panose="020B0604020202020204" pitchFamily="34" charset="0"/>
              </a:rPr>
              <a:t>justified by faith in Christ</a:t>
            </a:r>
            <a:r>
              <a:rPr lang="en-US" sz="1400" dirty="0">
                <a:latin typeface="Arial" panose="020B0604020202020204" pitchFamily="34" charset="0"/>
                <a:cs typeface="Arial" panose="020B0604020202020204" pitchFamily="34" charset="0"/>
              </a:rPr>
              <a:t>, and not by the works of the law: because by the works of the law shall no flesh be justified.</a:t>
            </a:r>
          </a:p>
          <a:p>
            <a:pPr defTabSz="966612">
              <a:defRPr/>
            </a:pPr>
            <a:r>
              <a:rPr lang="en-US" sz="1400" b="1" dirty="0">
                <a:latin typeface="Arial" panose="020B0604020202020204" pitchFamily="34" charset="0"/>
                <a:cs typeface="Arial" panose="020B0604020202020204" pitchFamily="34" charset="0"/>
              </a:rPr>
              <a:t>Galatians 3:1-10 ASV 1 </a:t>
            </a:r>
            <a:r>
              <a:rPr lang="en-US" sz="1400" dirty="0">
                <a:latin typeface="Arial" panose="020B0604020202020204" pitchFamily="34" charset="0"/>
                <a:cs typeface="Arial" panose="020B0604020202020204" pitchFamily="34" charset="0"/>
              </a:rPr>
              <a:t>O foolish Galatians, who did bewitch you, before whose eyes Jesus Christ was openly set forth crucified? </a:t>
            </a:r>
            <a:r>
              <a:rPr lang="en-US" sz="1400" b="1" dirty="0">
                <a:latin typeface="Arial" panose="020B0604020202020204" pitchFamily="34" charset="0"/>
                <a:cs typeface="Arial" panose="020B0604020202020204" pitchFamily="34" charset="0"/>
              </a:rPr>
              <a:t>2 </a:t>
            </a:r>
            <a:r>
              <a:rPr lang="en-US" sz="1400" dirty="0">
                <a:latin typeface="Arial" panose="020B0604020202020204" pitchFamily="34" charset="0"/>
                <a:cs typeface="Arial" panose="020B0604020202020204" pitchFamily="34" charset="0"/>
              </a:rPr>
              <a:t>This only would I learn from you. Received ye the Spirit by the works of the law, or by the hearing of faith?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Are ye so foolish? having begun in the Spirit, are ye now perfected in the flesh?</a:t>
            </a:r>
            <a:r>
              <a:rPr lang="en-US" sz="1400" b="1" dirty="0">
                <a:latin typeface="Arial" panose="020B0604020202020204" pitchFamily="34" charset="0"/>
                <a:cs typeface="Arial" panose="020B0604020202020204" pitchFamily="34" charset="0"/>
              </a:rPr>
              <a:t> 4</a:t>
            </a:r>
            <a:r>
              <a:rPr lang="en-US" sz="1400" dirty="0">
                <a:latin typeface="Arial" panose="020B0604020202020204" pitchFamily="34" charset="0"/>
                <a:cs typeface="Arial" panose="020B0604020202020204" pitchFamily="34" charset="0"/>
              </a:rPr>
              <a:t> Did ye suffer so many things in vain? if it be indeed in vain. </a:t>
            </a:r>
            <a:r>
              <a:rPr lang="en-US" sz="1400" b="1" dirty="0">
                <a:latin typeface="Arial" panose="020B0604020202020204" pitchFamily="34" charset="0"/>
                <a:cs typeface="Arial" panose="020B0604020202020204" pitchFamily="34" charset="0"/>
              </a:rPr>
              <a:t>5</a:t>
            </a:r>
            <a:r>
              <a:rPr lang="en-US" sz="1400" dirty="0">
                <a:latin typeface="Arial" panose="020B0604020202020204" pitchFamily="34" charset="0"/>
                <a:cs typeface="Arial" panose="020B0604020202020204" pitchFamily="34" charset="0"/>
              </a:rPr>
              <a:t> He therefore that </a:t>
            </a:r>
            <a:r>
              <a:rPr lang="en-US" sz="1400" dirty="0" err="1">
                <a:latin typeface="Arial" panose="020B0604020202020204" pitchFamily="34" charset="0"/>
                <a:cs typeface="Arial" panose="020B0604020202020204" pitchFamily="34" charset="0"/>
              </a:rPr>
              <a:t>supplieth</a:t>
            </a:r>
            <a:r>
              <a:rPr lang="en-US" sz="1400" dirty="0">
                <a:latin typeface="Arial" panose="020B0604020202020204" pitchFamily="34" charset="0"/>
                <a:cs typeface="Arial" panose="020B0604020202020204" pitchFamily="34" charset="0"/>
              </a:rPr>
              <a:t> to you the Spirit, and worketh miracles among you, doeth he it by the works of the law, or by the hearing of faith? </a:t>
            </a:r>
            <a:r>
              <a:rPr lang="en-US" sz="1400" b="1"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 Even as Abraham believed God, and it was reckoned unto him for righteousness.</a:t>
            </a:r>
            <a:r>
              <a:rPr lang="en-US" sz="1400" b="1" dirty="0">
                <a:latin typeface="Arial" panose="020B0604020202020204" pitchFamily="34" charset="0"/>
                <a:cs typeface="Arial" panose="020B0604020202020204" pitchFamily="34" charset="0"/>
              </a:rPr>
              <a:t> 7 </a:t>
            </a:r>
            <a:r>
              <a:rPr lang="en-US" sz="1400" dirty="0">
                <a:latin typeface="Arial" panose="020B0604020202020204" pitchFamily="34" charset="0"/>
                <a:cs typeface="Arial" panose="020B0604020202020204" pitchFamily="34" charset="0"/>
              </a:rPr>
              <a:t>Know therefore that they that are of faith, the same are sons of Abraham</a:t>
            </a:r>
            <a:r>
              <a:rPr lang="en-US" sz="1400" b="1" dirty="0">
                <a:latin typeface="Arial" panose="020B0604020202020204" pitchFamily="34" charset="0"/>
                <a:cs typeface="Arial" panose="020B0604020202020204" pitchFamily="34" charset="0"/>
              </a:rPr>
              <a:t>. 8 </a:t>
            </a:r>
            <a:r>
              <a:rPr lang="en-US" sz="1400" dirty="0">
                <a:latin typeface="Arial" panose="020B0604020202020204" pitchFamily="34" charset="0"/>
                <a:cs typeface="Arial" panose="020B0604020202020204" pitchFamily="34" charset="0"/>
              </a:rPr>
              <a:t>And the scripture, foreseeing that God would justify the Gentiles </a:t>
            </a:r>
            <a:r>
              <a:rPr lang="en-US" sz="1400" b="1" dirty="0">
                <a:latin typeface="Arial" panose="020B0604020202020204" pitchFamily="34" charset="0"/>
                <a:cs typeface="Arial" panose="020B0604020202020204" pitchFamily="34" charset="0"/>
              </a:rPr>
              <a:t>by faith, </a:t>
            </a:r>
            <a:r>
              <a:rPr lang="en-US" sz="1400" dirty="0">
                <a:latin typeface="Arial" panose="020B0604020202020204" pitchFamily="34" charset="0"/>
                <a:cs typeface="Arial" panose="020B0604020202020204" pitchFamily="34" charset="0"/>
              </a:rPr>
              <a:t>preached the gospel beforehand unto Abraham, saying, </a:t>
            </a:r>
            <a:r>
              <a:rPr lang="en-US" sz="1400" u="sng" dirty="0">
                <a:latin typeface="Arial" panose="020B0604020202020204" pitchFamily="34" charset="0"/>
                <a:cs typeface="Arial" panose="020B0604020202020204" pitchFamily="34" charset="0"/>
              </a:rPr>
              <a:t>In thee shall all the nations be blessed. </a:t>
            </a:r>
            <a:r>
              <a:rPr lang="en-US" sz="1400" b="1" u="sng" dirty="0">
                <a:latin typeface="Arial" panose="020B0604020202020204" pitchFamily="34" charset="0"/>
                <a:cs typeface="Arial" panose="020B0604020202020204" pitchFamily="34" charset="0"/>
              </a:rPr>
              <a:t>9</a:t>
            </a:r>
            <a:r>
              <a:rPr lang="en-US" sz="1400" u="sng" dirty="0">
                <a:latin typeface="Arial" panose="020B0604020202020204" pitchFamily="34" charset="0"/>
                <a:cs typeface="Arial" panose="020B0604020202020204" pitchFamily="34" charset="0"/>
              </a:rPr>
              <a:t> So then they that are of faith are blessed</a:t>
            </a:r>
            <a:r>
              <a:rPr lang="en-US" sz="1400" dirty="0">
                <a:latin typeface="Arial" panose="020B0604020202020204" pitchFamily="34" charset="0"/>
                <a:cs typeface="Arial" panose="020B0604020202020204" pitchFamily="34" charset="0"/>
              </a:rPr>
              <a:t> with the faithful Abraham.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For as many as are of the works of the law are under a curse: for it is written, Cursed is every one who </a:t>
            </a:r>
            <a:r>
              <a:rPr lang="en-US" sz="1400" dirty="0" err="1">
                <a:latin typeface="Arial" panose="020B0604020202020204" pitchFamily="34" charset="0"/>
                <a:cs typeface="Arial" panose="020B0604020202020204" pitchFamily="34" charset="0"/>
              </a:rPr>
              <a:t>continueth</a:t>
            </a:r>
            <a:r>
              <a:rPr lang="en-US" sz="1400" dirty="0">
                <a:latin typeface="Arial" panose="020B0604020202020204" pitchFamily="34" charset="0"/>
                <a:cs typeface="Arial" panose="020B0604020202020204" pitchFamily="34" charset="0"/>
              </a:rPr>
              <a:t> not in all things that are written in the book of the law, to do them.</a:t>
            </a:r>
          </a:p>
          <a:p>
            <a:pPr defTabSz="966612">
              <a:defRPr/>
            </a:pPr>
            <a:endParaRPr lang="en-US" sz="140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Romans 3:19 - 4:13 ASV 19 </a:t>
            </a:r>
            <a:r>
              <a:rPr lang="en-US" sz="1400" dirty="0">
                <a:latin typeface="Arial" panose="020B0604020202020204" pitchFamily="34" charset="0"/>
                <a:cs typeface="Arial" panose="020B0604020202020204" pitchFamily="34" charset="0"/>
              </a:rPr>
              <a:t>Now we know that what things soever the law saith, it </a:t>
            </a:r>
            <a:r>
              <a:rPr lang="en-US" sz="1400" dirty="0" err="1">
                <a:latin typeface="Arial" panose="020B0604020202020204" pitchFamily="34" charset="0"/>
                <a:cs typeface="Arial" panose="020B0604020202020204" pitchFamily="34" charset="0"/>
              </a:rPr>
              <a:t>speaketh</a:t>
            </a:r>
            <a:r>
              <a:rPr lang="en-US" sz="1400" dirty="0">
                <a:latin typeface="Arial" panose="020B0604020202020204" pitchFamily="34" charset="0"/>
                <a:cs typeface="Arial" panose="020B0604020202020204" pitchFamily="34" charset="0"/>
              </a:rPr>
              <a:t> to them that are under the law; that every mouth may be stopped, and all the world may be brought under the judgment of God: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because </a:t>
            </a:r>
            <a:r>
              <a:rPr lang="en-US" sz="1400" b="1" dirty="0">
                <a:latin typeface="Arial" panose="020B0604020202020204" pitchFamily="34" charset="0"/>
                <a:cs typeface="Arial" panose="020B0604020202020204" pitchFamily="34" charset="0"/>
              </a:rPr>
              <a:t>by the works of the law shall no flesh be justified in his sight</a:t>
            </a:r>
            <a:r>
              <a:rPr lang="en-US" sz="1400" dirty="0">
                <a:latin typeface="Arial" panose="020B0604020202020204" pitchFamily="34" charset="0"/>
                <a:cs typeface="Arial" panose="020B0604020202020204" pitchFamily="34" charset="0"/>
              </a:rPr>
              <a:t>; for through the law cometh the knowledge of sin. </a:t>
            </a:r>
          </a:p>
          <a:p>
            <a:pPr defTabSz="966612">
              <a:defRPr/>
            </a:pPr>
            <a:r>
              <a:rPr lang="en-US" sz="1400" b="1" dirty="0">
                <a:latin typeface="Arial" panose="020B0604020202020204" pitchFamily="34" charset="0"/>
                <a:cs typeface="Arial" panose="020B0604020202020204" pitchFamily="34" charset="0"/>
              </a:rPr>
              <a:t>21 </a:t>
            </a:r>
            <a:r>
              <a:rPr lang="en-US" sz="1400" dirty="0">
                <a:latin typeface="Arial" panose="020B0604020202020204" pitchFamily="34" charset="0"/>
                <a:cs typeface="Arial" panose="020B0604020202020204" pitchFamily="34" charset="0"/>
              </a:rPr>
              <a:t>But now apart from the law a righteousness of God hath been manifested, being witnessed by the law and the prophets;</a:t>
            </a:r>
            <a:r>
              <a:rPr lang="en-US" sz="1400" b="1" dirty="0">
                <a:latin typeface="Arial" panose="020B0604020202020204" pitchFamily="34" charset="0"/>
                <a:cs typeface="Arial" panose="020B0604020202020204" pitchFamily="34" charset="0"/>
              </a:rPr>
              <a:t> </a:t>
            </a:r>
          </a:p>
          <a:p>
            <a:pPr defTabSz="966612">
              <a:defRPr/>
            </a:pPr>
            <a:r>
              <a:rPr lang="en-US" sz="1400" b="1" dirty="0">
                <a:latin typeface="Arial" panose="020B0604020202020204" pitchFamily="34" charset="0"/>
                <a:cs typeface="Arial" panose="020B0604020202020204" pitchFamily="34" charset="0"/>
              </a:rPr>
              <a:t>22 </a:t>
            </a:r>
            <a:r>
              <a:rPr lang="en-US" sz="1400" dirty="0">
                <a:latin typeface="Arial" panose="020B0604020202020204" pitchFamily="34" charset="0"/>
                <a:cs typeface="Arial" panose="020B0604020202020204" pitchFamily="34" charset="0"/>
              </a:rPr>
              <a:t>even the righteousness of </a:t>
            </a:r>
            <a:r>
              <a:rPr lang="en-US" sz="1400" b="1" dirty="0">
                <a:latin typeface="Arial" panose="020B0604020202020204" pitchFamily="34" charset="0"/>
                <a:cs typeface="Arial" panose="020B0604020202020204" pitchFamily="34" charset="0"/>
              </a:rPr>
              <a:t>God through faith </a:t>
            </a:r>
            <a:r>
              <a:rPr lang="en-US" sz="1400" dirty="0">
                <a:latin typeface="Arial" panose="020B0604020202020204" pitchFamily="34" charset="0"/>
                <a:cs typeface="Arial" panose="020B0604020202020204" pitchFamily="34" charset="0"/>
              </a:rPr>
              <a:t>in Jesus Christ unto all them that believe; for there is no distinction; </a:t>
            </a:r>
          </a:p>
          <a:p>
            <a:pPr defTabSz="966612">
              <a:defRPr/>
            </a:pPr>
            <a:r>
              <a:rPr lang="en-US" sz="1400" b="1" dirty="0">
                <a:latin typeface="Arial" panose="020B0604020202020204" pitchFamily="34" charset="0"/>
                <a:cs typeface="Arial" panose="020B0604020202020204" pitchFamily="34" charset="0"/>
              </a:rPr>
              <a:t>23 </a:t>
            </a:r>
            <a:r>
              <a:rPr lang="en-US" sz="1400" dirty="0">
                <a:latin typeface="Arial" panose="020B0604020202020204" pitchFamily="34" charset="0"/>
                <a:cs typeface="Arial" panose="020B0604020202020204" pitchFamily="34" charset="0"/>
              </a:rPr>
              <a:t>for all have sinned, and fall short of the glory of God</a:t>
            </a:r>
            <a:r>
              <a:rPr lang="en-US" sz="1400" b="1" dirty="0">
                <a:latin typeface="Arial" panose="020B0604020202020204" pitchFamily="34" charset="0"/>
                <a:cs typeface="Arial" panose="020B0604020202020204" pitchFamily="34" charset="0"/>
              </a:rPr>
              <a:t>; </a:t>
            </a:r>
          </a:p>
          <a:p>
            <a:pPr defTabSz="966612">
              <a:defRPr/>
            </a:pPr>
            <a:r>
              <a:rPr lang="en-US" sz="1400" b="1" dirty="0">
                <a:latin typeface="Arial" panose="020B0604020202020204" pitchFamily="34" charset="0"/>
                <a:cs typeface="Arial" panose="020B0604020202020204" pitchFamily="34" charset="0"/>
              </a:rPr>
              <a:t>24 </a:t>
            </a:r>
            <a:r>
              <a:rPr lang="en-US" sz="1400" dirty="0">
                <a:latin typeface="Arial" panose="020B0604020202020204" pitchFamily="34" charset="0"/>
                <a:cs typeface="Arial" panose="020B0604020202020204" pitchFamily="34" charset="0"/>
              </a:rPr>
              <a:t>being justified freely by his grace through the redemption that is in Christ Jesus: </a:t>
            </a:r>
          </a:p>
          <a:p>
            <a:pPr defTabSz="966612">
              <a:defRPr/>
            </a:pPr>
            <a:r>
              <a:rPr lang="en-US" sz="1400" b="1" dirty="0">
                <a:latin typeface="Arial" panose="020B0604020202020204" pitchFamily="34" charset="0"/>
                <a:cs typeface="Arial" panose="020B0604020202020204" pitchFamily="34" charset="0"/>
              </a:rPr>
              <a:t>25</a:t>
            </a:r>
            <a:r>
              <a:rPr lang="en-US" sz="1400" dirty="0">
                <a:latin typeface="Arial" panose="020B0604020202020204" pitchFamily="34" charset="0"/>
                <a:cs typeface="Arial" panose="020B0604020202020204" pitchFamily="34" charset="0"/>
              </a:rPr>
              <a:t> whom God set forth to be a propitiation, through faith, in his blood, to show his righteousness because of the passing over of the sins done aforetime, in the forbearance of God; </a:t>
            </a:r>
          </a:p>
          <a:p>
            <a:pPr defTabSz="966612">
              <a:defRPr/>
            </a:pPr>
            <a:r>
              <a:rPr lang="en-US" sz="1400" b="1" dirty="0">
                <a:latin typeface="Arial" panose="020B0604020202020204" pitchFamily="34" charset="0"/>
                <a:cs typeface="Arial" panose="020B0604020202020204" pitchFamily="34" charset="0"/>
              </a:rPr>
              <a:t>26</a:t>
            </a:r>
            <a:r>
              <a:rPr lang="en-US" sz="1400" dirty="0">
                <a:latin typeface="Arial" panose="020B0604020202020204" pitchFamily="34" charset="0"/>
                <a:cs typeface="Arial" panose="020B0604020202020204" pitchFamily="34" charset="0"/>
              </a:rPr>
              <a:t> for the showing, I say, of his righteousness at this present season: that he might himself be just, and the justifier of him that hath faith in Jesus. </a:t>
            </a:r>
          </a:p>
          <a:p>
            <a:pPr defTabSz="966612">
              <a:defRPr/>
            </a:pPr>
            <a:r>
              <a:rPr lang="en-US" sz="1400" b="1" dirty="0">
                <a:latin typeface="Arial" panose="020B0604020202020204" pitchFamily="34" charset="0"/>
                <a:cs typeface="Arial" panose="020B0604020202020204" pitchFamily="34" charset="0"/>
              </a:rPr>
              <a:t>27</a:t>
            </a:r>
            <a:r>
              <a:rPr lang="en-US" sz="1400" dirty="0">
                <a:latin typeface="Arial" panose="020B0604020202020204" pitchFamily="34" charset="0"/>
                <a:cs typeface="Arial" panose="020B0604020202020204" pitchFamily="34" charset="0"/>
              </a:rPr>
              <a:t> Where then is the glorying? It is excluded. By what manner of law? of works? Nay</a:t>
            </a:r>
            <a:r>
              <a:rPr lang="en-US" sz="1400" b="1" dirty="0">
                <a:latin typeface="Arial" panose="020B0604020202020204" pitchFamily="34" charset="0"/>
                <a:cs typeface="Arial" panose="020B0604020202020204" pitchFamily="34" charset="0"/>
              </a:rPr>
              <a:t>: but by a law of faith.</a:t>
            </a:r>
          </a:p>
          <a:p>
            <a:pPr defTabSz="966612">
              <a:defRPr/>
            </a:pPr>
            <a:r>
              <a:rPr lang="en-US" sz="1400" b="1" dirty="0">
                <a:latin typeface="Arial" panose="020B0604020202020204" pitchFamily="34" charset="0"/>
                <a:cs typeface="Arial" panose="020B0604020202020204" pitchFamily="34" charset="0"/>
              </a:rPr>
              <a:t>28 </a:t>
            </a:r>
            <a:r>
              <a:rPr lang="en-US" sz="1400" dirty="0">
                <a:latin typeface="Arial" panose="020B0604020202020204" pitchFamily="34" charset="0"/>
                <a:cs typeface="Arial" panose="020B0604020202020204" pitchFamily="34" charset="0"/>
              </a:rPr>
              <a:t>We reckon therefore </a:t>
            </a:r>
            <a:r>
              <a:rPr lang="en-US" sz="1400" b="1" dirty="0">
                <a:latin typeface="Arial" panose="020B0604020202020204" pitchFamily="34" charset="0"/>
                <a:cs typeface="Arial" panose="020B0604020202020204" pitchFamily="34" charset="0"/>
              </a:rPr>
              <a:t>that a man is justified by faith apart from the works of the law. </a:t>
            </a:r>
          </a:p>
          <a:p>
            <a:pPr defTabSz="966612">
              <a:defRPr/>
            </a:pPr>
            <a:r>
              <a:rPr lang="en-US" sz="1400" b="1" dirty="0">
                <a:latin typeface="Arial" panose="020B0604020202020204" pitchFamily="34" charset="0"/>
                <a:cs typeface="Arial" panose="020B0604020202020204" pitchFamily="34" charset="0"/>
              </a:rPr>
              <a:t>29</a:t>
            </a:r>
            <a:r>
              <a:rPr lang="en-US" sz="1400" dirty="0">
                <a:latin typeface="Arial" panose="020B0604020202020204" pitchFamily="34" charset="0"/>
                <a:cs typeface="Arial" panose="020B0604020202020204" pitchFamily="34" charset="0"/>
              </a:rPr>
              <a:t> Or is God the God of Jews only? is he not the God of Gentiles also? Yea, of Gentiles also: </a:t>
            </a:r>
          </a:p>
          <a:p>
            <a:pPr defTabSz="966612">
              <a:defRPr/>
            </a:pPr>
            <a:r>
              <a:rPr lang="en-US" sz="1400" b="1" dirty="0">
                <a:latin typeface="Arial" panose="020B0604020202020204" pitchFamily="34" charset="0"/>
                <a:cs typeface="Arial" panose="020B0604020202020204" pitchFamily="34" charset="0"/>
              </a:rPr>
              <a:t>30</a:t>
            </a:r>
            <a:r>
              <a:rPr lang="en-US" sz="1400" dirty="0">
                <a:latin typeface="Arial" panose="020B0604020202020204" pitchFamily="34" charset="0"/>
                <a:cs typeface="Arial" panose="020B0604020202020204" pitchFamily="34" charset="0"/>
              </a:rPr>
              <a:t> if so be that God is one, and he shall justify the circumcision </a:t>
            </a:r>
            <a:r>
              <a:rPr lang="en-US" sz="1400" b="1" dirty="0">
                <a:latin typeface="Arial" panose="020B0604020202020204" pitchFamily="34" charset="0"/>
                <a:cs typeface="Arial" panose="020B0604020202020204" pitchFamily="34" charset="0"/>
              </a:rPr>
              <a:t>by faith</a:t>
            </a:r>
            <a:r>
              <a:rPr lang="en-US" sz="1400" dirty="0">
                <a:latin typeface="Arial" panose="020B0604020202020204" pitchFamily="34" charset="0"/>
                <a:cs typeface="Arial" panose="020B0604020202020204" pitchFamily="34" charset="0"/>
              </a:rPr>
              <a:t>, and the uncircumcision </a:t>
            </a:r>
            <a:r>
              <a:rPr lang="en-US" sz="1400" b="1" dirty="0">
                <a:latin typeface="Arial" panose="020B0604020202020204" pitchFamily="34" charset="0"/>
                <a:cs typeface="Arial" panose="020B0604020202020204" pitchFamily="34" charset="0"/>
              </a:rPr>
              <a:t>through faith</a:t>
            </a:r>
            <a:r>
              <a:rPr lang="en-US" sz="1400" dirty="0">
                <a:latin typeface="Arial" panose="020B0604020202020204" pitchFamily="34" charset="0"/>
                <a:cs typeface="Arial" panose="020B0604020202020204" pitchFamily="34" charset="0"/>
              </a:rPr>
              <a:t>. </a:t>
            </a:r>
          </a:p>
          <a:p>
            <a:pPr defTabSz="966612">
              <a:defRPr/>
            </a:pPr>
            <a:r>
              <a:rPr lang="en-US" sz="1400" b="1" dirty="0">
                <a:latin typeface="Arial" panose="020B0604020202020204" pitchFamily="34" charset="0"/>
                <a:cs typeface="Arial" panose="020B0604020202020204" pitchFamily="34" charset="0"/>
              </a:rPr>
              <a:t>31</a:t>
            </a:r>
            <a:r>
              <a:rPr lang="en-US" sz="1400" dirty="0">
                <a:latin typeface="Arial" panose="020B0604020202020204" pitchFamily="34" charset="0"/>
                <a:cs typeface="Arial" panose="020B0604020202020204" pitchFamily="34" charset="0"/>
              </a:rPr>
              <a:t> Do we then make the law of none effect through faith? God forbid: nay, </a:t>
            </a:r>
            <a:r>
              <a:rPr lang="en-US" sz="1400" b="1" dirty="0">
                <a:latin typeface="Arial" panose="020B0604020202020204" pitchFamily="34" charset="0"/>
                <a:cs typeface="Arial" panose="020B0604020202020204" pitchFamily="34" charset="0"/>
              </a:rPr>
              <a:t>we establish the law.</a:t>
            </a:r>
          </a:p>
          <a:p>
            <a:pPr defTabSz="966612">
              <a:defRPr/>
            </a:pPr>
            <a:r>
              <a:rPr lang="en-US" sz="1400" b="1" dirty="0">
                <a:latin typeface="Arial" panose="020B0604020202020204" pitchFamily="34" charset="0"/>
                <a:cs typeface="Arial" panose="020B0604020202020204" pitchFamily="34" charset="0"/>
              </a:rPr>
              <a:t>Romans 4:1 </a:t>
            </a:r>
            <a:r>
              <a:rPr lang="en-US" sz="1400" dirty="0">
                <a:latin typeface="Arial" panose="020B0604020202020204" pitchFamily="34" charset="0"/>
                <a:cs typeface="Arial" panose="020B0604020202020204" pitchFamily="34" charset="0"/>
              </a:rPr>
              <a:t>What then shall we say that Abraham, our forefather, hath found according to the flesh? </a:t>
            </a:r>
          </a:p>
          <a:p>
            <a:pPr defTabSz="966612">
              <a:defRPr/>
            </a:pP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For if Abraham was justified by works, he hath whereof to glory; but not toward God. </a:t>
            </a:r>
          </a:p>
          <a:p>
            <a:pPr defTabSz="966612">
              <a:defRPr/>
            </a:pP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For what saith the scripture? And Abraham believed God, and it was reckoned unto him for righteousness. </a:t>
            </a:r>
          </a:p>
          <a:p>
            <a:pPr defTabSz="966612">
              <a:defRPr/>
            </a:pPr>
            <a:r>
              <a:rPr lang="en-US" sz="1400" b="1" u="sng" dirty="0">
                <a:latin typeface="Arial" panose="020B0604020202020204" pitchFamily="34" charset="0"/>
                <a:cs typeface="Arial" panose="020B0604020202020204" pitchFamily="34" charset="0"/>
              </a:rPr>
              <a:t>4 Now to him that worketh, the reward is not reckoned as of grace, but as of debt. </a:t>
            </a:r>
          </a:p>
          <a:p>
            <a:pPr defTabSz="966612">
              <a:defRPr/>
            </a:pPr>
            <a:r>
              <a:rPr lang="en-US" sz="1400" b="1" dirty="0">
                <a:latin typeface="Arial" panose="020B0604020202020204" pitchFamily="34" charset="0"/>
                <a:cs typeface="Arial" panose="020B0604020202020204" pitchFamily="34" charset="0"/>
              </a:rPr>
              <a:t>5 </a:t>
            </a:r>
            <a:r>
              <a:rPr lang="en-US" sz="1400" dirty="0">
                <a:latin typeface="Arial" panose="020B0604020202020204" pitchFamily="34" charset="0"/>
                <a:cs typeface="Arial" panose="020B0604020202020204" pitchFamily="34" charset="0"/>
              </a:rPr>
              <a:t>But to him that worketh not</a:t>
            </a:r>
            <a:r>
              <a:rPr lang="en-US" sz="1400" b="1" dirty="0">
                <a:latin typeface="Arial" panose="020B0604020202020204" pitchFamily="34" charset="0"/>
                <a:cs typeface="Arial" panose="020B0604020202020204" pitchFamily="34" charset="0"/>
              </a:rPr>
              <a:t>, but believeth on him that </a:t>
            </a:r>
            <a:r>
              <a:rPr lang="en-US" sz="1400" b="1" dirty="0" err="1">
                <a:latin typeface="Arial" panose="020B0604020202020204" pitchFamily="34" charset="0"/>
                <a:cs typeface="Arial" panose="020B0604020202020204" pitchFamily="34" charset="0"/>
              </a:rPr>
              <a:t>justifieth</a:t>
            </a:r>
            <a:r>
              <a:rPr lang="en-US" sz="1400" b="1" dirty="0">
                <a:latin typeface="Arial" panose="020B0604020202020204" pitchFamily="34" charset="0"/>
                <a:cs typeface="Arial" panose="020B0604020202020204" pitchFamily="34" charset="0"/>
              </a:rPr>
              <a:t> the ungodly, his faith is reckoned for righteousness. </a:t>
            </a:r>
          </a:p>
          <a:p>
            <a:pPr defTabSz="966612">
              <a:defRPr/>
            </a:pPr>
            <a:r>
              <a:rPr lang="en-US" sz="1400" b="1"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 Even as David also </a:t>
            </a:r>
            <a:r>
              <a:rPr lang="en-US" sz="1400" dirty="0" err="1">
                <a:latin typeface="Arial" panose="020B0604020202020204" pitchFamily="34" charset="0"/>
                <a:cs typeface="Arial" panose="020B0604020202020204" pitchFamily="34" charset="0"/>
              </a:rPr>
              <a:t>pronounceth</a:t>
            </a:r>
            <a:r>
              <a:rPr lang="en-US" sz="1400" dirty="0">
                <a:latin typeface="Arial" panose="020B0604020202020204" pitchFamily="34" charset="0"/>
                <a:cs typeface="Arial" panose="020B0604020202020204" pitchFamily="34" charset="0"/>
              </a:rPr>
              <a:t> blessing upon the man, unto whom God </a:t>
            </a:r>
            <a:r>
              <a:rPr lang="en-US" sz="1400" dirty="0" err="1">
                <a:latin typeface="Arial" panose="020B0604020202020204" pitchFamily="34" charset="0"/>
                <a:cs typeface="Arial" panose="020B0604020202020204" pitchFamily="34" charset="0"/>
              </a:rPr>
              <a:t>reckoneth</a:t>
            </a:r>
            <a:r>
              <a:rPr lang="en-US" sz="1400" dirty="0">
                <a:latin typeface="Arial" panose="020B0604020202020204" pitchFamily="34" charset="0"/>
                <a:cs typeface="Arial" panose="020B0604020202020204" pitchFamily="34" charset="0"/>
              </a:rPr>
              <a:t> righteousness apart from works</a:t>
            </a:r>
            <a:r>
              <a:rPr lang="en-US" sz="1400" b="1" dirty="0">
                <a:latin typeface="Arial" panose="020B0604020202020204" pitchFamily="34" charset="0"/>
                <a:cs typeface="Arial" panose="020B0604020202020204" pitchFamily="34" charset="0"/>
              </a:rPr>
              <a:t>, </a:t>
            </a:r>
          </a:p>
          <a:p>
            <a:pPr defTabSz="966612">
              <a:defRPr/>
            </a:pPr>
            <a:r>
              <a:rPr lang="en-US" sz="1400" b="1" dirty="0">
                <a:latin typeface="Arial" panose="020B0604020202020204" pitchFamily="34" charset="0"/>
                <a:cs typeface="Arial" panose="020B0604020202020204" pitchFamily="34" charset="0"/>
              </a:rPr>
              <a:t>7</a:t>
            </a:r>
            <a:r>
              <a:rPr lang="en-US" sz="1400" dirty="0">
                <a:latin typeface="Arial" panose="020B0604020202020204" pitchFamily="34" charset="0"/>
                <a:cs typeface="Arial" panose="020B0604020202020204" pitchFamily="34" charset="0"/>
              </a:rPr>
              <a:t> saying, Blessed are they whose iniquities are forgiven, And whose sins are covered. </a:t>
            </a:r>
          </a:p>
          <a:p>
            <a:pPr defTabSz="966612">
              <a:defRPr/>
            </a:pP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Blessed is the man to whom, the Lord will not reckon sin</a:t>
            </a:r>
            <a:r>
              <a:rPr lang="en-US" sz="1400" b="1" dirty="0">
                <a:latin typeface="Arial" panose="020B0604020202020204" pitchFamily="34" charset="0"/>
                <a:cs typeface="Arial" panose="020B0604020202020204" pitchFamily="34" charset="0"/>
              </a:rPr>
              <a:t>. </a:t>
            </a:r>
          </a:p>
          <a:p>
            <a:pPr defTabSz="966612">
              <a:defRPr/>
            </a:pPr>
            <a:r>
              <a:rPr lang="en-US" sz="1400" b="1" dirty="0">
                <a:latin typeface="Arial" panose="020B0604020202020204" pitchFamily="34" charset="0"/>
                <a:cs typeface="Arial" panose="020B0604020202020204" pitchFamily="34" charset="0"/>
              </a:rPr>
              <a:t>9 </a:t>
            </a:r>
            <a:r>
              <a:rPr lang="en-US" sz="1400" dirty="0">
                <a:latin typeface="Arial" panose="020B0604020202020204" pitchFamily="34" charset="0"/>
                <a:cs typeface="Arial" panose="020B0604020202020204" pitchFamily="34" charset="0"/>
              </a:rPr>
              <a:t>Is this blessing then pronounced upon the circumcision, or upon the uncircumcision also? for we say, </a:t>
            </a:r>
            <a:r>
              <a:rPr lang="en-US" sz="1400" b="1" dirty="0">
                <a:latin typeface="Arial" panose="020B0604020202020204" pitchFamily="34" charset="0"/>
                <a:cs typeface="Arial" panose="020B0604020202020204" pitchFamily="34" charset="0"/>
              </a:rPr>
              <a:t>To Abraham his faith was reckoned for righteousness. </a:t>
            </a:r>
          </a:p>
          <a:p>
            <a:pPr defTabSz="966612">
              <a:defRPr/>
            </a:pP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How then was it reckoned? when he was in circumcision, or in uncircumcision? Not in circumcision, but in uncircumcision: </a:t>
            </a:r>
          </a:p>
          <a:p>
            <a:pPr defTabSz="966612">
              <a:defRPr/>
            </a:pP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and he received the sign of circumcision, a seal of the righteousness of the faith which he had while he was in uncircumcision; that he might be the father of all them that believe, though they be in uncircumcision, that righteousness might be reckoned unto them</a:t>
            </a:r>
            <a:r>
              <a:rPr lang="en-US" sz="1400" b="1" dirty="0">
                <a:latin typeface="Arial" panose="020B0604020202020204" pitchFamily="34" charset="0"/>
                <a:cs typeface="Arial" panose="020B0604020202020204" pitchFamily="34" charset="0"/>
              </a:rPr>
              <a:t>; </a:t>
            </a:r>
          </a:p>
          <a:p>
            <a:pPr defTabSz="966612">
              <a:defRPr/>
            </a:pPr>
            <a:r>
              <a:rPr lang="en-US" sz="1400" b="1" dirty="0">
                <a:latin typeface="Arial" panose="020B0604020202020204" pitchFamily="34" charset="0"/>
                <a:cs typeface="Arial" panose="020B0604020202020204" pitchFamily="34" charset="0"/>
              </a:rPr>
              <a:t>12 </a:t>
            </a:r>
            <a:r>
              <a:rPr lang="en-US" sz="1400" dirty="0">
                <a:latin typeface="Arial" panose="020B0604020202020204" pitchFamily="34" charset="0"/>
                <a:cs typeface="Arial" panose="020B0604020202020204" pitchFamily="34" charset="0"/>
              </a:rPr>
              <a:t>and the father of circumcision to them who not only are of the circumcision, </a:t>
            </a:r>
            <a:r>
              <a:rPr lang="en-US" sz="1400" b="1" dirty="0">
                <a:latin typeface="Arial" panose="020B0604020202020204" pitchFamily="34" charset="0"/>
                <a:cs typeface="Arial" panose="020B0604020202020204" pitchFamily="34" charset="0"/>
              </a:rPr>
              <a:t>but who also walk in the steps of that faith of our father</a:t>
            </a:r>
            <a:r>
              <a:rPr lang="en-US" sz="1400" dirty="0">
                <a:latin typeface="Arial" panose="020B0604020202020204" pitchFamily="34" charset="0"/>
                <a:cs typeface="Arial" panose="020B0604020202020204" pitchFamily="34" charset="0"/>
              </a:rPr>
              <a:t> Abraham which he had in uncircumcision. </a:t>
            </a:r>
          </a:p>
          <a:p>
            <a:pPr defTabSz="966612">
              <a:defRPr/>
            </a:pPr>
            <a:r>
              <a:rPr lang="en-US" sz="1400" b="1" dirty="0">
                <a:latin typeface="Arial" panose="020B0604020202020204" pitchFamily="34" charset="0"/>
                <a:cs typeface="Arial" panose="020B0604020202020204" pitchFamily="34" charset="0"/>
              </a:rPr>
              <a:t>13</a:t>
            </a:r>
            <a:r>
              <a:rPr lang="en-US" sz="1400" dirty="0">
                <a:latin typeface="Arial" panose="020B0604020202020204" pitchFamily="34" charset="0"/>
                <a:cs typeface="Arial" panose="020B0604020202020204" pitchFamily="34" charset="0"/>
              </a:rPr>
              <a:t> For </a:t>
            </a:r>
            <a:r>
              <a:rPr lang="en-US" sz="1400" b="1" dirty="0">
                <a:latin typeface="Arial" panose="020B0604020202020204" pitchFamily="34" charset="0"/>
                <a:cs typeface="Arial" panose="020B0604020202020204" pitchFamily="34" charset="0"/>
              </a:rPr>
              <a:t>not through the law </a:t>
            </a:r>
            <a:r>
              <a:rPr lang="en-US" sz="1400" dirty="0">
                <a:latin typeface="Arial" panose="020B0604020202020204" pitchFamily="34" charset="0"/>
                <a:cs typeface="Arial" panose="020B0604020202020204" pitchFamily="34" charset="0"/>
              </a:rPr>
              <a:t>was the promise to Abraham or to his seed that he should be heir of the world, </a:t>
            </a:r>
            <a:r>
              <a:rPr lang="en-US" sz="1400" b="1" dirty="0">
                <a:latin typeface="Arial" panose="020B0604020202020204" pitchFamily="34" charset="0"/>
                <a:cs typeface="Arial" panose="020B0604020202020204" pitchFamily="34" charset="0"/>
              </a:rPr>
              <a:t>but through the righteousness of faith</a:t>
            </a:r>
            <a:r>
              <a:rPr lang="en-US" sz="1400" dirty="0">
                <a:latin typeface="Arial" panose="020B0604020202020204" pitchFamily="34" charset="0"/>
                <a:cs typeface="Arial" panose="020B0604020202020204" pitchFamily="34" charset="0"/>
              </a:rPr>
              <a:t>.</a:t>
            </a:r>
          </a:p>
          <a:p>
            <a:pPr defTabSz="966612">
              <a:defRPr/>
            </a:pPr>
            <a:endParaRPr lang="en-US" sz="140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Romans 4:4 ASV 4</a:t>
            </a:r>
            <a:r>
              <a:rPr lang="en-US" sz="1400" dirty="0">
                <a:latin typeface="Arial" panose="020B0604020202020204" pitchFamily="34" charset="0"/>
                <a:cs typeface="Arial" panose="020B0604020202020204" pitchFamily="34" charset="0"/>
              </a:rPr>
              <a:t> Now to him that worketh, the reward is not reckoned as of grace, but as of debt.</a:t>
            </a:r>
          </a:p>
          <a:p>
            <a:pPr defTabSz="966612">
              <a:defRPr/>
            </a:pPr>
            <a:r>
              <a:rPr lang="en-US" sz="1400" b="1" dirty="0">
                <a:latin typeface="Arial" panose="020B0604020202020204" pitchFamily="34" charset="0"/>
                <a:cs typeface="Arial" panose="020B0604020202020204" pitchFamily="34" charset="0"/>
              </a:rPr>
              <a:t>Ephesians 2:8-9 ASV 8 </a:t>
            </a:r>
            <a:r>
              <a:rPr lang="en-US" sz="1400" dirty="0">
                <a:latin typeface="Arial" panose="020B0604020202020204" pitchFamily="34" charset="0"/>
                <a:cs typeface="Arial" panose="020B0604020202020204" pitchFamily="34" charset="0"/>
              </a:rPr>
              <a:t>for by grace have ye been saved through faith; and that not of yourselves, it is the gift of God</a:t>
            </a:r>
            <a:r>
              <a:rPr lang="en-US" sz="1400" b="1" dirty="0">
                <a:latin typeface="Arial" panose="020B0604020202020204" pitchFamily="34" charset="0"/>
                <a:cs typeface="Arial" panose="020B0604020202020204" pitchFamily="34" charset="0"/>
              </a:rPr>
              <a:t>; 9 not of works, that no man should glory.</a:t>
            </a:r>
          </a:p>
          <a:p>
            <a:pPr defTabSz="966612">
              <a:defRPr/>
            </a:pPr>
            <a:r>
              <a:rPr lang="en-US" sz="1400" b="1" dirty="0">
                <a:latin typeface="Arial" panose="020B0604020202020204" pitchFamily="34" charset="0"/>
                <a:cs typeface="Arial" panose="020B0604020202020204" pitchFamily="34" charset="0"/>
              </a:rPr>
              <a:t>Titus 3:4-5 ASV 4 </a:t>
            </a:r>
            <a:r>
              <a:rPr lang="en-US" sz="1400" dirty="0">
                <a:latin typeface="Arial" panose="020B0604020202020204" pitchFamily="34" charset="0"/>
                <a:cs typeface="Arial" panose="020B0604020202020204" pitchFamily="34" charset="0"/>
              </a:rPr>
              <a:t>But when the kindness of God our </a:t>
            </a:r>
            <a:r>
              <a:rPr lang="en-US" sz="1400" dirty="0" err="1">
                <a:latin typeface="Arial" panose="020B0604020202020204" pitchFamily="34" charset="0"/>
                <a:cs typeface="Arial" panose="020B0604020202020204" pitchFamily="34" charset="0"/>
              </a:rPr>
              <a:t>Saviour</a:t>
            </a:r>
            <a:r>
              <a:rPr lang="en-US" sz="1400" dirty="0">
                <a:latin typeface="Arial" panose="020B0604020202020204" pitchFamily="34" charset="0"/>
                <a:cs typeface="Arial" panose="020B0604020202020204" pitchFamily="34" charset="0"/>
              </a:rPr>
              <a:t>, and his love toward man, appeared, </a:t>
            </a:r>
            <a:r>
              <a:rPr lang="en-US" sz="1400" b="1" dirty="0">
                <a:latin typeface="Arial" panose="020B0604020202020204" pitchFamily="34" charset="0"/>
                <a:cs typeface="Arial" panose="020B0604020202020204" pitchFamily="34" charset="0"/>
              </a:rPr>
              <a:t>5 </a:t>
            </a:r>
            <a:r>
              <a:rPr lang="en-US" sz="1400" b="1" u="sng" dirty="0">
                <a:latin typeface="Arial" panose="020B0604020202020204" pitchFamily="34" charset="0"/>
                <a:cs typeface="Arial" panose="020B0604020202020204" pitchFamily="34" charset="0"/>
              </a:rPr>
              <a:t>not by works done in righteousness, which we did ourselves</a:t>
            </a:r>
            <a:r>
              <a:rPr lang="en-US" sz="1400" dirty="0">
                <a:latin typeface="Arial" panose="020B0604020202020204" pitchFamily="34" charset="0"/>
                <a:cs typeface="Arial" panose="020B0604020202020204" pitchFamily="34" charset="0"/>
              </a:rPr>
              <a:t>, but </a:t>
            </a:r>
            <a:r>
              <a:rPr lang="en-US" sz="1400" b="1" dirty="0">
                <a:latin typeface="Arial" panose="020B0604020202020204" pitchFamily="34" charset="0"/>
                <a:cs typeface="Arial" panose="020B0604020202020204" pitchFamily="34" charset="0"/>
              </a:rPr>
              <a:t>according to his mercy he saved us</a:t>
            </a:r>
            <a:r>
              <a:rPr lang="en-US" sz="1400" dirty="0">
                <a:latin typeface="Arial" panose="020B0604020202020204" pitchFamily="34" charset="0"/>
                <a:cs typeface="Arial" panose="020B0604020202020204" pitchFamily="34" charset="0"/>
              </a:rPr>
              <a:t>, through the washing of regeneration and renewing of the Holy Spirit,</a:t>
            </a:r>
          </a:p>
        </p:txBody>
      </p:sp>
      <p:sp>
        <p:nvSpPr>
          <p:cNvPr id="4" name="Slide Number Placeholder 3"/>
          <p:cNvSpPr>
            <a:spLocks noGrp="1"/>
          </p:cNvSpPr>
          <p:nvPr>
            <p:ph type="sldNum" sz="quarter" idx="5"/>
          </p:nvPr>
        </p:nvSpPr>
        <p:spPr/>
        <p:txBody>
          <a:bodyPr/>
          <a:lstStyle/>
          <a:p>
            <a:fld id="{DC0D42F3-CDD5-4B19-B3DB-7C5223465AF0}" type="slidenum">
              <a:rPr lang="en-US" smtClean="0"/>
              <a:t>12</a:t>
            </a:fld>
            <a:endParaRPr lang="en-US" dirty="0"/>
          </a:p>
        </p:txBody>
      </p:sp>
      <p:sp>
        <p:nvSpPr>
          <p:cNvPr id="5" name="Date Placeholder 4">
            <a:extLst>
              <a:ext uri="{FF2B5EF4-FFF2-40B4-BE49-F238E27FC236}">
                <a16:creationId xmlns:a16="http://schemas.microsoft.com/office/drawing/2014/main" id="{71189059-99AC-87CC-5696-75F6D2120D71}"/>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2364675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0087"/>
          </a:xfrm>
        </p:spPr>
      </p:sp>
      <p:sp>
        <p:nvSpPr>
          <p:cNvPr id="3" name="Notes Placeholder 2"/>
          <p:cNvSpPr>
            <a:spLocks noGrp="1"/>
          </p:cNvSpPr>
          <p:nvPr>
            <p:ph type="body" idx="1"/>
          </p:nvPr>
        </p:nvSpPr>
        <p:spPr>
          <a:xfrm>
            <a:off x="-1" y="4093821"/>
            <a:ext cx="7313507" cy="5519736"/>
          </a:xfrm>
        </p:spPr>
        <p:txBody>
          <a:bodyPr/>
          <a:lstStyle/>
          <a:p>
            <a:pPr defTabSz="966612">
              <a:defRPr/>
            </a:pPr>
            <a:r>
              <a:rPr lang="en-US" sz="1400" b="1" dirty="0">
                <a:latin typeface="Arial" panose="020B0604020202020204" pitchFamily="34" charset="0"/>
                <a:cs typeface="Arial" panose="020B0604020202020204" pitchFamily="34" charset="0"/>
              </a:rPr>
              <a:t>Ephesians 2:8-9</a:t>
            </a:r>
            <a:r>
              <a:rPr lang="en-US" sz="1400" dirty="0">
                <a:latin typeface="Arial" panose="020B0604020202020204" pitchFamily="34" charset="0"/>
                <a:cs typeface="Arial" panose="020B0604020202020204" pitchFamily="34" charset="0"/>
              </a:rPr>
              <a:t> - “For by grace are ye saved through faith; and that </a:t>
            </a:r>
            <a:r>
              <a:rPr lang="en-US" sz="1400" b="1" dirty="0">
                <a:latin typeface="Arial" panose="020B0604020202020204" pitchFamily="34" charset="0"/>
                <a:cs typeface="Arial" panose="020B0604020202020204" pitchFamily="34" charset="0"/>
              </a:rPr>
              <a:t>not of yourselves</a:t>
            </a:r>
            <a:r>
              <a:rPr lang="en-US" sz="1400" dirty="0">
                <a:latin typeface="Arial" panose="020B0604020202020204" pitchFamily="34" charset="0"/>
                <a:cs typeface="Arial" panose="020B0604020202020204" pitchFamily="34" charset="0"/>
              </a:rPr>
              <a:t>: it is the gift of God: </a:t>
            </a:r>
            <a:r>
              <a:rPr lang="en-US" sz="1400" b="1" dirty="0">
                <a:latin typeface="Arial" panose="020B0604020202020204" pitchFamily="34" charset="0"/>
                <a:cs typeface="Arial" panose="020B0604020202020204" pitchFamily="34" charset="0"/>
              </a:rPr>
              <a:t>Not of works</a:t>
            </a:r>
            <a:r>
              <a:rPr lang="en-US" sz="1400" dirty="0">
                <a:latin typeface="Arial" panose="020B0604020202020204" pitchFamily="34" charset="0"/>
                <a:cs typeface="Arial" panose="020B0604020202020204" pitchFamily="34" charset="0"/>
              </a:rPr>
              <a:t>, lest any man should boast”</a:t>
            </a:r>
          </a:p>
          <a:p>
            <a:pPr defTabSz="966612">
              <a:defRPr/>
            </a:pPr>
            <a:r>
              <a:rPr lang="en-US" sz="1400" b="1" dirty="0">
                <a:latin typeface="Arial" panose="020B0604020202020204" pitchFamily="34" charset="0"/>
                <a:cs typeface="Arial" panose="020B0604020202020204" pitchFamily="34" charset="0"/>
              </a:rPr>
              <a:t>James 2:24 KJV 24 </a:t>
            </a:r>
            <a:r>
              <a:rPr lang="en-US" sz="1400" dirty="0">
                <a:latin typeface="Arial" panose="020B0604020202020204" pitchFamily="34" charset="0"/>
                <a:cs typeface="Arial" panose="020B0604020202020204" pitchFamily="34" charset="0"/>
              </a:rPr>
              <a:t>Ye see then how </a:t>
            </a:r>
            <a:r>
              <a:rPr lang="en-US" sz="1400" b="1" dirty="0">
                <a:latin typeface="Arial" panose="020B0604020202020204" pitchFamily="34" charset="0"/>
                <a:cs typeface="Arial" panose="020B0604020202020204" pitchFamily="34" charset="0"/>
              </a:rPr>
              <a:t>that by works a man is justified</a:t>
            </a:r>
            <a:r>
              <a:rPr lang="en-US" sz="1400" dirty="0">
                <a:latin typeface="Arial" panose="020B0604020202020204" pitchFamily="34" charset="0"/>
                <a:cs typeface="Arial" panose="020B0604020202020204" pitchFamily="34" charset="0"/>
              </a:rPr>
              <a:t>, and not by faith only.</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James 2:24 ASV 24 </a:t>
            </a:r>
            <a:r>
              <a:rPr lang="en-US" sz="1400" dirty="0">
                <a:latin typeface="Arial" panose="020B0604020202020204" pitchFamily="34" charset="0"/>
                <a:cs typeface="Arial" panose="020B0604020202020204" pitchFamily="34" charset="0"/>
              </a:rPr>
              <a:t>Ye see that by works a man is justified, and not only by faith.</a:t>
            </a:r>
          </a:p>
          <a:p>
            <a:pPr defTabSz="966612">
              <a:defRPr/>
            </a:pPr>
            <a:r>
              <a:rPr lang="en-US" sz="1400" b="1" dirty="0">
                <a:latin typeface="Arial" panose="020B0604020202020204" pitchFamily="34" charset="0"/>
                <a:cs typeface="Arial" panose="020B0604020202020204" pitchFamily="34" charset="0"/>
              </a:rPr>
              <a:t>Galatians 5:6 ASV 6 </a:t>
            </a:r>
            <a:r>
              <a:rPr lang="en-US" sz="1400" dirty="0">
                <a:latin typeface="Arial" panose="020B0604020202020204" pitchFamily="34" charset="0"/>
                <a:cs typeface="Arial" panose="020B0604020202020204" pitchFamily="34" charset="0"/>
              </a:rPr>
              <a:t>For in Christ Jesus neither circumcision </a:t>
            </a:r>
            <a:r>
              <a:rPr lang="en-US" sz="1400" dirty="0" err="1">
                <a:latin typeface="Arial" panose="020B0604020202020204" pitchFamily="34" charset="0"/>
                <a:cs typeface="Arial" panose="020B0604020202020204" pitchFamily="34" charset="0"/>
              </a:rPr>
              <a:t>availeth</a:t>
            </a:r>
            <a:r>
              <a:rPr lang="en-US" sz="1400" dirty="0">
                <a:latin typeface="Arial" panose="020B0604020202020204" pitchFamily="34" charset="0"/>
                <a:cs typeface="Arial" panose="020B0604020202020204" pitchFamily="34" charset="0"/>
              </a:rPr>
              <a:t> anything, nor uncircumcision; </a:t>
            </a:r>
            <a:r>
              <a:rPr lang="en-US" sz="1400" b="1" dirty="0">
                <a:latin typeface="Arial" panose="020B0604020202020204" pitchFamily="34" charset="0"/>
                <a:cs typeface="Arial" panose="020B0604020202020204" pitchFamily="34" charset="0"/>
              </a:rPr>
              <a:t>but faith working through love.</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Revelation 20:12-13 ASV 12 </a:t>
            </a:r>
            <a:r>
              <a:rPr lang="en-US" sz="1400" dirty="0">
                <a:latin typeface="Arial" panose="020B0604020202020204" pitchFamily="34" charset="0"/>
                <a:cs typeface="Arial" panose="020B0604020202020204" pitchFamily="34" charset="0"/>
              </a:rPr>
              <a:t>And I saw the dead, the great and the small, standing before the throne; and books were opened: and another book was opened, which is the book of life: and the dead were judged out of the things which were written in the books</a:t>
            </a:r>
            <a:r>
              <a:rPr lang="en-US" sz="1400" b="1" dirty="0">
                <a:latin typeface="Arial" panose="020B0604020202020204" pitchFamily="34" charset="0"/>
                <a:cs typeface="Arial" panose="020B0604020202020204" pitchFamily="34" charset="0"/>
              </a:rPr>
              <a:t>, according to their works</a:t>
            </a:r>
            <a:r>
              <a:rPr lang="en-US" sz="140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13 </a:t>
            </a:r>
            <a:r>
              <a:rPr lang="en-US" sz="1400" dirty="0">
                <a:latin typeface="Arial" panose="020B0604020202020204" pitchFamily="34" charset="0"/>
                <a:cs typeface="Arial" panose="020B0604020202020204" pitchFamily="34" charset="0"/>
              </a:rPr>
              <a:t>And the sea gave up the dead that were in it; and death and Hades gave up the dead that were in them: and they were judged every </a:t>
            </a:r>
            <a:r>
              <a:rPr lang="en-US" sz="1400" b="1" dirty="0">
                <a:latin typeface="Arial" panose="020B0604020202020204" pitchFamily="34" charset="0"/>
                <a:cs typeface="Arial" panose="020B0604020202020204" pitchFamily="34" charset="0"/>
              </a:rPr>
              <a:t>man according to their works.</a:t>
            </a:r>
          </a:p>
          <a:p>
            <a:pPr defTabSz="966612">
              <a:defRPr/>
            </a:pPr>
            <a:r>
              <a:rPr lang="en-US" sz="1400" b="1" dirty="0">
                <a:latin typeface="Arial" panose="020B0604020202020204" pitchFamily="34" charset="0"/>
                <a:cs typeface="Arial" panose="020B0604020202020204" pitchFamily="34" charset="0"/>
              </a:rPr>
              <a:t>2 Corinthians 5:10 ASV 10</a:t>
            </a:r>
            <a:r>
              <a:rPr lang="en-US" sz="1400" dirty="0">
                <a:latin typeface="Arial" panose="020B0604020202020204" pitchFamily="34" charset="0"/>
                <a:cs typeface="Arial" panose="020B0604020202020204" pitchFamily="34" charset="0"/>
              </a:rPr>
              <a:t> For we must all be made manifest before the judgment-seat of Christ; </a:t>
            </a:r>
            <a:r>
              <a:rPr lang="en-US" sz="1400" b="1" dirty="0">
                <a:latin typeface="Arial" panose="020B0604020202020204" pitchFamily="34" charset="0"/>
                <a:cs typeface="Arial" panose="020B0604020202020204" pitchFamily="34" charset="0"/>
              </a:rPr>
              <a:t>that each one may receive the things done in the body, according to what he hath done, whether it be good or bad.</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Ephesians 2:10 ASV 10 </a:t>
            </a:r>
            <a:r>
              <a:rPr lang="en-US" sz="1400" dirty="0">
                <a:latin typeface="Arial" panose="020B0604020202020204" pitchFamily="34" charset="0"/>
                <a:cs typeface="Arial" panose="020B0604020202020204" pitchFamily="34" charset="0"/>
              </a:rPr>
              <a:t>For we are his workmanship, </a:t>
            </a:r>
            <a:r>
              <a:rPr lang="en-US" sz="1400" b="1" dirty="0">
                <a:latin typeface="Arial" panose="020B0604020202020204" pitchFamily="34" charset="0"/>
                <a:cs typeface="Arial" panose="020B0604020202020204" pitchFamily="34" charset="0"/>
              </a:rPr>
              <a:t>created in Christ Jesus for good works, which God afore prepared that we should walk in them.</a:t>
            </a:r>
          </a:p>
          <a:p>
            <a:pPr defTabSz="966612">
              <a:defRPr/>
            </a:pPr>
            <a:r>
              <a:rPr lang="en-US" sz="1400" b="1" dirty="0">
                <a:latin typeface="Arial" panose="020B0604020202020204" pitchFamily="34" charset="0"/>
                <a:cs typeface="Arial" panose="020B0604020202020204" pitchFamily="34" charset="0"/>
              </a:rPr>
              <a:t>Philippians 2:12 ASV 12 </a:t>
            </a:r>
            <a:r>
              <a:rPr lang="en-US" sz="1400" dirty="0">
                <a:latin typeface="Arial" panose="020B0604020202020204" pitchFamily="34" charset="0"/>
                <a:cs typeface="Arial" panose="020B0604020202020204" pitchFamily="34" charset="0"/>
              </a:rPr>
              <a:t>So then, my beloved, even as ye have always obeyed, not as in my presence only, but now much more in my absence, </a:t>
            </a:r>
            <a:r>
              <a:rPr lang="en-US" sz="1400" b="1" u="sng" dirty="0">
                <a:latin typeface="Arial" panose="020B0604020202020204" pitchFamily="34" charset="0"/>
                <a:cs typeface="Arial" panose="020B0604020202020204" pitchFamily="34" charset="0"/>
              </a:rPr>
              <a:t>work out your own salvation</a:t>
            </a:r>
            <a:r>
              <a:rPr lang="en-US" sz="1400" b="1" dirty="0">
                <a:latin typeface="Arial" panose="020B0604020202020204" pitchFamily="34" charset="0"/>
                <a:cs typeface="Arial" panose="020B0604020202020204" pitchFamily="34" charset="0"/>
              </a:rPr>
              <a:t> with fear and trembling</a:t>
            </a:r>
            <a:r>
              <a:rPr lang="en-US" sz="140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DC0D42F3-CDD5-4B19-B3DB-7C5223465AF0}" type="slidenum">
              <a:rPr lang="en-US" smtClean="0"/>
              <a:t>13</a:t>
            </a:fld>
            <a:endParaRPr lang="en-US" dirty="0"/>
          </a:p>
        </p:txBody>
      </p:sp>
      <p:sp>
        <p:nvSpPr>
          <p:cNvPr id="5" name="Date Placeholder 4">
            <a:extLst>
              <a:ext uri="{FF2B5EF4-FFF2-40B4-BE49-F238E27FC236}">
                <a16:creationId xmlns:a16="http://schemas.microsoft.com/office/drawing/2014/main" id="{19E8CF60-D8E4-3750-28B6-B9319AE7346F}"/>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922338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marL="0" indent="0" defTabSz="966612">
              <a:buFont typeface="Wingdings" panose="05000000000000000000" pitchFamily="2" charset="2"/>
              <a:buNone/>
              <a:defRPr/>
            </a:pPr>
            <a:r>
              <a:rPr lang="en-US" sz="1400" b="1" dirty="0">
                <a:latin typeface="Arial" panose="020B0604020202020204" pitchFamily="34" charset="0"/>
                <a:ea typeface="Times New Roman" panose="02020603050405020304" pitchFamily="18" charset="0"/>
                <a:cs typeface="Arial" panose="020B0604020202020204" pitchFamily="34" charset="0"/>
              </a:rPr>
              <a:t>Mark 16:16 ASV 16</a:t>
            </a:r>
            <a:r>
              <a:rPr lang="en-US" sz="1400" dirty="0">
                <a:latin typeface="Arial" panose="020B0604020202020204" pitchFamily="34" charset="0"/>
                <a:ea typeface="Times New Roman" panose="02020603050405020304" pitchFamily="18" charset="0"/>
                <a:cs typeface="Arial" panose="020B0604020202020204" pitchFamily="34" charset="0"/>
              </a:rPr>
              <a:t> </a:t>
            </a:r>
            <a:r>
              <a:rPr lang="en-US" sz="1400" b="1" dirty="0">
                <a:latin typeface="Arial" panose="020B0604020202020204" pitchFamily="34" charset="0"/>
                <a:ea typeface="Times New Roman" panose="02020603050405020304" pitchFamily="18" charset="0"/>
                <a:cs typeface="Arial" panose="020B0604020202020204" pitchFamily="34" charset="0"/>
              </a:rPr>
              <a:t>He that believeth and is baptized shall be saved; </a:t>
            </a:r>
            <a:r>
              <a:rPr lang="en-US" sz="1400" dirty="0">
                <a:latin typeface="Arial" panose="020B0604020202020204" pitchFamily="34" charset="0"/>
                <a:ea typeface="Times New Roman" panose="02020603050405020304" pitchFamily="18" charset="0"/>
                <a:cs typeface="Arial" panose="020B0604020202020204" pitchFamily="34" charset="0"/>
              </a:rPr>
              <a:t>but he that </a:t>
            </a:r>
            <a:r>
              <a:rPr lang="en-US" sz="1400" dirty="0" err="1">
                <a:latin typeface="Arial" panose="020B0604020202020204" pitchFamily="34" charset="0"/>
                <a:ea typeface="Times New Roman" panose="02020603050405020304" pitchFamily="18" charset="0"/>
                <a:cs typeface="Arial" panose="020B0604020202020204" pitchFamily="34" charset="0"/>
              </a:rPr>
              <a:t>disbelieveth</a:t>
            </a:r>
            <a:r>
              <a:rPr lang="en-US" sz="1400" dirty="0">
                <a:latin typeface="Arial" panose="020B0604020202020204" pitchFamily="34" charset="0"/>
                <a:ea typeface="Times New Roman" panose="02020603050405020304" pitchFamily="18" charset="0"/>
                <a:cs typeface="Arial" panose="020B0604020202020204" pitchFamily="34" charset="0"/>
              </a:rPr>
              <a:t> shall be condemned.</a:t>
            </a:r>
          </a:p>
          <a:p>
            <a:pPr marL="0" indent="0" defTabSz="966612">
              <a:buFont typeface="Wingdings" panose="05000000000000000000" pitchFamily="2" charset="2"/>
              <a:buNone/>
              <a:defRPr/>
            </a:pPr>
            <a:endParaRPr lang="en-US" sz="1400" b="1" dirty="0">
              <a:latin typeface="Arial" panose="020B0604020202020204" pitchFamily="34" charset="0"/>
              <a:ea typeface="Times New Roman" panose="02020603050405020304" pitchFamily="18" charset="0"/>
              <a:cs typeface="Arial" panose="020B0604020202020204" pitchFamily="34" charset="0"/>
            </a:endParaRPr>
          </a:p>
          <a:p>
            <a:pPr marL="0" indent="0" defTabSz="966612">
              <a:buFont typeface="Wingdings" panose="05000000000000000000" pitchFamily="2" charset="2"/>
              <a:buNone/>
              <a:defRPr/>
            </a:pPr>
            <a:r>
              <a:rPr lang="en-US" sz="1400" b="1" dirty="0">
                <a:latin typeface="Arial" panose="020B0604020202020204" pitchFamily="34" charset="0"/>
                <a:ea typeface="Times New Roman" panose="02020603050405020304" pitchFamily="18" charset="0"/>
                <a:cs typeface="Arial" panose="020B0604020202020204" pitchFamily="34" charset="0"/>
              </a:rPr>
              <a:t>1 Peter 3:20-21 ASV 20</a:t>
            </a:r>
            <a:r>
              <a:rPr lang="en-US" sz="1400" dirty="0">
                <a:latin typeface="Arial" panose="020B0604020202020204" pitchFamily="34" charset="0"/>
                <a:ea typeface="Times New Roman" panose="02020603050405020304" pitchFamily="18" charset="0"/>
                <a:cs typeface="Arial" panose="020B0604020202020204" pitchFamily="34" charset="0"/>
              </a:rPr>
              <a:t> that aforetime were disobedient, when the longsuffering of God waited in the days of Noah, while the ark was a preparing, wherein few, that is, eight souls, </a:t>
            </a:r>
            <a:r>
              <a:rPr lang="en-US" sz="1400" b="1" dirty="0">
                <a:latin typeface="Arial" panose="020B0604020202020204" pitchFamily="34" charset="0"/>
                <a:ea typeface="Times New Roman" panose="02020603050405020304" pitchFamily="18" charset="0"/>
                <a:cs typeface="Arial" panose="020B0604020202020204" pitchFamily="34" charset="0"/>
              </a:rPr>
              <a:t>were saved through water: 21 which also after a true likeness doth now save you, even baptism</a:t>
            </a:r>
            <a:r>
              <a:rPr lang="en-US" sz="1400" dirty="0">
                <a:latin typeface="Arial" panose="020B0604020202020204" pitchFamily="34" charset="0"/>
                <a:ea typeface="Times New Roman" panose="02020603050405020304" pitchFamily="18" charset="0"/>
                <a:cs typeface="Arial" panose="020B0604020202020204" pitchFamily="34" charset="0"/>
              </a:rPr>
              <a:t>, not the putting away of the filth of the flesh, but the interrogation of a good conscience toward God, through the resurrection of Jesus </a:t>
            </a:r>
            <a:r>
              <a:rPr lang="en-US" sz="1400">
                <a:latin typeface="Arial" panose="020B0604020202020204" pitchFamily="34" charset="0"/>
                <a:ea typeface="Times New Roman" panose="02020603050405020304" pitchFamily="18" charset="0"/>
                <a:cs typeface="Arial" panose="020B0604020202020204" pitchFamily="34" charset="0"/>
              </a:rPr>
              <a:t>Christ;</a:t>
            </a:r>
            <a:endParaRPr lang="en-US" sz="1400" b="1" dirty="0">
              <a:latin typeface="Arial" panose="020B0604020202020204" pitchFamily="34" charset="0"/>
              <a:ea typeface="Times New Roman" panose="02020603050405020304" pitchFamily="18" charset="0"/>
              <a:cs typeface="Arial" panose="020B0604020202020204" pitchFamily="34" charset="0"/>
            </a:endParaRPr>
          </a:p>
          <a:p>
            <a:pPr marL="0" indent="0" defTabSz="966612">
              <a:buFont typeface="Wingdings" panose="05000000000000000000" pitchFamily="2" charset="2"/>
              <a:buNone/>
              <a:defRPr/>
            </a:pPr>
            <a:endParaRPr lang="en-US" sz="1400" b="1" dirty="0">
              <a:latin typeface="Arial" panose="020B0604020202020204" pitchFamily="34" charset="0"/>
              <a:ea typeface="Times New Roman" panose="02020603050405020304" pitchFamily="18" charset="0"/>
              <a:cs typeface="Arial" panose="020B0604020202020204" pitchFamily="34" charset="0"/>
            </a:endParaRPr>
          </a:p>
          <a:p>
            <a:pPr marL="0" indent="0" defTabSz="966612">
              <a:buFont typeface="Wingdings" panose="05000000000000000000" pitchFamily="2" charset="2"/>
              <a:buNone/>
              <a:defRPr/>
            </a:pPr>
            <a:r>
              <a:rPr lang="en-US" sz="1400" b="1" dirty="0">
                <a:latin typeface="Arial" panose="020B0604020202020204" pitchFamily="34" charset="0"/>
                <a:ea typeface="Times New Roman" panose="02020603050405020304" pitchFamily="18" charset="0"/>
                <a:cs typeface="Arial" panose="020B0604020202020204" pitchFamily="34" charset="0"/>
              </a:rPr>
              <a:t>John 6:28-29 ASV 28 </a:t>
            </a:r>
            <a:r>
              <a:rPr lang="en-US" sz="1400" dirty="0">
                <a:latin typeface="Arial" panose="020B0604020202020204" pitchFamily="34" charset="0"/>
                <a:ea typeface="Times New Roman" panose="02020603050405020304" pitchFamily="18" charset="0"/>
                <a:cs typeface="Arial" panose="020B0604020202020204" pitchFamily="34" charset="0"/>
              </a:rPr>
              <a:t>They said therefore unto him, </a:t>
            </a:r>
            <a:r>
              <a:rPr lang="en-US" sz="1400" b="1" u="sng" dirty="0">
                <a:latin typeface="Arial" panose="020B0604020202020204" pitchFamily="34" charset="0"/>
                <a:ea typeface="Times New Roman" panose="02020603050405020304" pitchFamily="18" charset="0"/>
                <a:cs typeface="Arial" panose="020B0604020202020204" pitchFamily="34" charset="0"/>
              </a:rPr>
              <a:t>What must we do, that we may work the works of Go</a:t>
            </a:r>
            <a:r>
              <a:rPr lang="en-US" sz="1400" b="1" dirty="0">
                <a:latin typeface="Arial" panose="020B0604020202020204" pitchFamily="34" charset="0"/>
                <a:ea typeface="Times New Roman" panose="02020603050405020304" pitchFamily="18" charset="0"/>
                <a:cs typeface="Arial" panose="020B0604020202020204" pitchFamily="34" charset="0"/>
              </a:rPr>
              <a:t>d? 29</a:t>
            </a:r>
            <a:r>
              <a:rPr lang="en-US" sz="1400" dirty="0">
                <a:latin typeface="Arial" panose="020B0604020202020204" pitchFamily="34" charset="0"/>
                <a:ea typeface="Times New Roman" panose="02020603050405020304" pitchFamily="18" charset="0"/>
                <a:cs typeface="Arial" panose="020B0604020202020204" pitchFamily="34" charset="0"/>
              </a:rPr>
              <a:t> Jesus answered and said unto them, </a:t>
            </a:r>
            <a:r>
              <a:rPr lang="en-US" sz="1400" b="1" u="sng" dirty="0">
                <a:latin typeface="Arial" panose="020B0604020202020204" pitchFamily="34" charset="0"/>
                <a:ea typeface="Times New Roman" panose="02020603050405020304" pitchFamily="18" charset="0"/>
                <a:cs typeface="Arial" panose="020B0604020202020204" pitchFamily="34" charset="0"/>
              </a:rPr>
              <a:t>This is the work of God, that ye believe on him whom he hath sent.</a:t>
            </a:r>
          </a:p>
          <a:p>
            <a:pPr marL="785372" lvl="1" indent="-302066" defTabSz="966612">
              <a:buFont typeface="Wingdings" panose="05000000000000000000" pitchFamily="2" charset="2"/>
              <a:buChar char="§"/>
              <a:defRPr/>
            </a:pPr>
            <a:endParaRPr lang="en-US" sz="1400"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a:xfrm>
            <a:off x="6932141" y="9119474"/>
            <a:ext cx="381366" cy="481726"/>
          </a:xfrm>
        </p:spPr>
        <p:txBody>
          <a:bodyPr/>
          <a:lstStyle/>
          <a:p>
            <a:fld id="{DC0D42F3-CDD5-4B19-B3DB-7C5223465AF0}" type="slidenum">
              <a:rPr lang="en-US" smtClean="0"/>
              <a:t>14</a:t>
            </a:fld>
            <a:endParaRPr lang="en-US" dirty="0"/>
          </a:p>
        </p:txBody>
      </p:sp>
      <p:sp>
        <p:nvSpPr>
          <p:cNvPr id="5" name="Date Placeholder 4">
            <a:extLst>
              <a:ext uri="{FF2B5EF4-FFF2-40B4-BE49-F238E27FC236}">
                <a16:creationId xmlns:a16="http://schemas.microsoft.com/office/drawing/2014/main" id="{72632085-CBF0-4717-A419-3FDC219E98AF}"/>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2368880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5463" y="-30163"/>
            <a:ext cx="6264275" cy="4699001"/>
          </a:xfrm>
        </p:spPr>
      </p:sp>
      <p:sp>
        <p:nvSpPr>
          <p:cNvPr id="3" name="Notes Placeholder 2"/>
          <p:cNvSpPr>
            <a:spLocks noGrp="1"/>
          </p:cNvSpPr>
          <p:nvPr>
            <p:ph type="body" idx="1"/>
          </p:nvPr>
        </p:nvSpPr>
        <p:spPr>
          <a:xfrm>
            <a:off x="8870" y="4668839"/>
            <a:ext cx="7306330" cy="4932362"/>
          </a:xfrm>
        </p:spPr>
        <p:txBody>
          <a:bodyPr>
            <a:normAutofit fontScale="92500"/>
          </a:bodyPr>
          <a:lstStyle/>
          <a:p>
            <a:pPr defTabSz="1238047">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buried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p:txBody>
      </p:sp>
      <p:sp>
        <p:nvSpPr>
          <p:cNvPr id="4" name="Date Placeholder 3"/>
          <p:cNvSpPr>
            <a:spLocks noGrp="1"/>
          </p:cNvSpPr>
          <p:nvPr>
            <p:ph type="dt" idx="1"/>
          </p:nvPr>
        </p:nvSpPr>
        <p:spPr/>
        <p:txBody>
          <a:bodyPr/>
          <a:lstStyle/>
          <a:p>
            <a:r>
              <a:rPr lang="en-US"/>
              <a:t>3/26/2023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3/26/2023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a:t>
            </a:fld>
            <a:endParaRPr lang="en-US" dirty="0"/>
          </a:p>
        </p:txBody>
      </p:sp>
    </p:spTree>
    <p:extLst>
      <p:ext uri="{BB962C8B-B14F-4D97-AF65-F5344CB8AC3E}">
        <p14:creationId xmlns:p14="http://schemas.microsoft.com/office/powerpoint/2010/main" val="5911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3/26/2023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3</a:t>
            </a:fld>
            <a:endParaRPr lang="en-US" dirty="0"/>
          </a:p>
        </p:txBody>
      </p:sp>
    </p:spTree>
    <p:extLst>
      <p:ext uri="{BB962C8B-B14F-4D97-AF65-F5344CB8AC3E}">
        <p14:creationId xmlns:p14="http://schemas.microsoft.com/office/powerpoint/2010/main" val="2731216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2"/>
          </a:xfrm>
        </p:spPr>
        <p:txBody>
          <a:bodyPr/>
          <a:lstStyle/>
          <a:p>
            <a:r>
              <a:rPr lang="en-US" sz="1400" b="1" i="0" u="sng" dirty="0">
                <a:latin typeface="Arial" panose="020B0604020202020204" pitchFamily="34" charset="0"/>
                <a:cs typeface="Arial" panose="020B0604020202020204" pitchFamily="34" charset="0"/>
              </a:rPr>
              <a:t>Acts 2:40 KJV </a:t>
            </a:r>
            <a:r>
              <a:rPr lang="en-US" sz="1400" b="1" i="0" dirty="0">
                <a:latin typeface="Arial" panose="020B0604020202020204" pitchFamily="34" charset="0"/>
                <a:cs typeface="Arial" panose="020B0604020202020204" pitchFamily="34" charset="0"/>
              </a:rPr>
              <a:t>40 </a:t>
            </a:r>
            <a:r>
              <a:rPr lang="en-US" sz="1400" i="0" dirty="0">
                <a:latin typeface="Arial" panose="020B0604020202020204" pitchFamily="34" charset="0"/>
                <a:cs typeface="Arial" panose="020B0604020202020204" pitchFamily="34" charset="0"/>
              </a:rPr>
              <a:t>And with many other words did he testify and exhort, saying, </a:t>
            </a:r>
            <a:r>
              <a:rPr lang="en-US" sz="1400" b="1" i="0" dirty="0">
                <a:latin typeface="Arial" panose="020B0604020202020204" pitchFamily="34" charset="0"/>
                <a:cs typeface="Arial" panose="020B0604020202020204" pitchFamily="34" charset="0"/>
              </a:rPr>
              <a:t>Save yourselves </a:t>
            </a:r>
            <a:r>
              <a:rPr lang="en-US" sz="1400" i="0" dirty="0">
                <a:latin typeface="Arial" panose="020B0604020202020204" pitchFamily="34" charset="0"/>
                <a:cs typeface="Arial" panose="020B0604020202020204" pitchFamily="34" charset="0"/>
              </a:rPr>
              <a:t>from this untoward generation.</a:t>
            </a:r>
          </a:p>
          <a:p>
            <a:endParaRPr lang="en-US" sz="1400" i="0" dirty="0">
              <a:latin typeface="Arial" panose="020B0604020202020204" pitchFamily="34" charset="0"/>
              <a:cs typeface="Arial" panose="020B0604020202020204" pitchFamily="34" charset="0"/>
            </a:endParaRPr>
          </a:p>
          <a:p>
            <a:pPr defTabSz="966612">
              <a:defRPr/>
            </a:pPr>
            <a:r>
              <a:rPr lang="en-US" sz="1400" b="1" i="0" dirty="0">
                <a:latin typeface="Arial" panose="020B0604020202020204" pitchFamily="34" charset="0"/>
                <a:cs typeface="Arial" panose="020B0604020202020204" pitchFamily="34" charset="0"/>
              </a:rPr>
              <a:t>1 Timothy 4:16 - “</a:t>
            </a:r>
            <a:r>
              <a:rPr lang="en-US" sz="1400" i="0" dirty="0">
                <a:latin typeface="Arial" panose="020B0604020202020204" pitchFamily="34" charset="0"/>
                <a:cs typeface="Arial" panose="020B0604020202020204" pitchFamily="34" charset="0"/>
              </a:rPr>
              <a:t>Take heed unto thyself, and unto the doctrine; continue in them: for in doing this thou shalt both </a:t>
            </a:r>
            <a:r>
              <a:rPr lang="en-US" sz="1400" b="1" i="0" dirty="0">
                <a:latin typeface="Arial" panose="020B0604020202020204" pitchFamily="34" charset="0"/>
                <a:cs typeface="Arial" panose="020B0604020202020204" pitchFamily="34" charset="0"/>
              </a:rPr>
              <a:t>save thyself</a:t>
            </a:r>
            <a:r>
              <a:rPr lang="en-US" sz="1400" i="0" dirty="0">
                <a:latin typeface="Arial" panose="020B0604020202020204" pitchFamily="34" charset="0"/>
                <a:cs typeface="Arial" panose="020B0604020202020204" pitchFamily="34" charset="0"/>
              </a:rPr>
              <a:t>, and them that hear thee”</a:t>
            </a:r>
          </a:p>
          <a:p>
            <a:endParaRPr lang="en-US" sz="1400" b="0" i="0" dirty="0">
              <a:latin typeface="Arial" panose="020B0604020202020204" pitchFamily="34" charset="0"/>
              <a:cs typeface="Arial" panose="020B0604020202020204" pitchFamily="34" charset="0"/>
            </a:endParaRPr>
          </a:p>
          <a:p>
            <a:pPr defTabSz="966612">
              <a:defRPr/>
            </a:pPr>
            <a:r>
              <a:rPr lang="en-US" sz="1400" b="1" i="0" dirty="0">
                <a:latin typeface="Arial" panose="020B0604020202020204" pitchFamily="34" charset="0"/>
                <a:cs typeface="Arial" panose="020B0604020202020204" pitchFamily="34" charset="0"/>
              </a:rPr>
              <a:t>Ephesians 2:8-9</a:t>
            </a:r>
            <a:r>
              <a:rPr lang="en-US" sz="1400" i="0" dirty="0">
                <a:latin typeface="Arial" panose="020B0604020202020204" pitchFamily="34" charset="0"/>
                <a:cs typeface="Arial" panose="020B0604020202020204" pitchFamily="34" charset="0"/>
              </a:rPr>
              <a:t> - “For by grace are ye saved through faith; and that </a:t>
            </a:r>
            <a:r>
              <a:rPr lang="en-US" sz="1400" b="1" i="0" dirty="0">
                <a:latin typeface="Arial" panose="020B0604020202020204" pitchFamily="34" charset="0"/>
                <a:cs typeface="Arial" panose="020B0604020202020204" pitchFamily="34" charset="0"/>
              </a:rPr>
              <a:t>not of yourselves</a:t>
            </a:r>
            <a:r>
              <a:rPr lang="en-US" sz="1400" i="0" dirty="0">
                <a:latin typeface="Arial" panose="020B0604020202020204" pitchFamily="34" charset="0"/>
                <a:cs typeface="Arial" panose="020B0604020202020204" pitchFamily="34" charset="0"/>
              </a:rPr>
              <a:t>: it is the gift of God: Not of works, lest any man should boast”</a:t>
            </a:r>
          </a:p>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4</a:t>
            </a:fld>
            <a:endParaRPr lang="en-US" dirty="0"/>
          </a:p>
        </p:txBody>
      </p:sp>
      <p:sp>
        <p:nvSpPr>
          <p:cNvPr id="5" name="Date Placeholder 4">
            <a:extLst>
              <a:ext uri="{FF2B5EF4-FFF2-40B4-BE49-F238E27FC236}">
                <a16:creationId xmlns:a16="http://schemas.microsoft.com/office/drawing/2014/main" id="{18E6CF4F-A874-26BD-0FD1-1D5D80844734}"/>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3107538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sz="1400" b="1" i="0" u="sng" dirty="0">
                <a:latin typeface="Arial" panose="020B0604020202020204" pitchFamily="34" charset="0"/>
                <a:cs typeface="Arial" panose="020B0604020202020204" pitchFamily="34" charset="0"/>
              </a:rPr>
              <a:t>Acts 2:40 KJV </a:t>
            </a:r>
            <a:r>
              <a:rPr lang="en-US" sz="1400" b="1" i="0" dirty="0">
                <a:latin typeface="Arial" panose="020B0604020202020204" pitchFamily="34" charset="0"/>
                <a:cs typeface="Arial" panose="020B0604020202020204" pitchFamily="34" charset="0"/>
              </a:rPr>
              <a:t>40 </a:t>
            </a:r>
            <a:r>
              <a:rPr lang="en-US" sz="1400" i="0" dirty="0">
                <a:latin typeface="Arial" panose="020B0604020202020204" pitchFamily="34" charset="0"/>
                <a:cs typeface="Arial" panose="020B0604020202020204" pitchFamily="34" charset="0"/>
              </a:rPr>
              <a:t>And with many other words did he testify and exhort, saying, </a:t>
            </a:r>
            <a:r>
              <a:rPr lang="en-US" sz="1400" b="1" i="0" dirty="0">
                <a:latin typeface="Arial" panose="020B0604020202020204" pitchFamily="34" charset="0"/>
                <a:cs typeface="Arial" panose="020B0604020202020204" pitchFamily="34" charset="0"/>
              </a:rPr>
              <a:t>Save yourselves </a:t>
            </a:r>
            <a:r>
              <a:rPr lang="en-US" sz="1400" i="0" dirty="0">
                <a:latin typeface="Arial" panose="020B0604020202020204" pitchFamily="34" charset="0"/>
                <a:cs typeface="Arial" panose="020B0604020202020204" pitchFamily="34" charset="0"/>
              </a:rPr>
              <a:t>from this untoward generation.</a:t>
            </a:r>
          </a:p>
          <a:p>
            <a:endParaRPr lang="en-US" sz="1400" i="0" dirty="0">
              <a:latin typeface="Arial" panose="020B0604020202020204" pitchFamily="34" charset="0"/>
              <a:cs typeface="Arial" panose="020B0604020202020204" pitchFamily="34" charset="0"/>
            </a:endParaRPr>
          </a:p>
          <a:p>
            <a:pPr defTabSz="966612">
              <a:defRPr/>
            </a:pPr>
            <a:r>
              <a:rPr lang="en-US" sz="1400" b="1" i="0" dirty="0">
                <a:latin typeface="Arial" panose="020B0604020202020204" pitchFamily="34" charset="0"/>
                <a:cs typeface="Arial" panose="020B0604020202020204" pitchFamily="34" charset="0"/>
              </a:rPr>
              <a:t>1 Timothy 4:16 - “</a:t>
            </a:r>
            <a:r>
              <a:rPr lang="en-US" sz="1400" i="0" dirty="0">
                <a:latin typeface="Arial" panose="020B0604020202020204" pitchFamily="34" charset="0"/>
                <a:cs typeface="Arial" panose="020B0604020202020204" pitchFamily="34" charset="0"/>
              </a:rPr>
              <a:t>Take heed unto thyself, and unto the doctrine; continue in them: for in doing this thou shalt both </a:t>
            </a:r>
            <a:r>
              <a:rPr lang="en-US" sz="1400" b="1" i="0" dirty="0">
                <a:latin typeface="Arial" panose="020B0604020202020204" pitchFamily="34" charset="0"/>
                <a:cs typeface="Arial" panose="020B0604020202020204" pitchFamily="34" charset="0"/>
              </a:rPr>
              <a:t>save thyself</a:t>
            </a:r>
            <a:r>
              <a:rPr lang="en-US" sz="1400" i="0" dirty="0">
                <a:latin typeface="Arial" panose="020B0604020202020204" pitchFamily="34" charset="0"/>
                <a:cs typeface="Arial" panose="020B0604020202020204" pitchFamily="34" charset="0"/>
              </a:rPr>
              <a:t>, and them that hear thee”</a:t>
            </a:r>
          </a:p>
          <a:p>
            <a:endParaRPr lang="en-US" sz="1400" b="0" i="0" dirty="0">
              <a:latin typeface="Arial" panose="020B0604020202020204" pitchFamily="34" charset="0"/>
              <a:cs typeface="Arial" panose="020B0604020202020204" pitchFamily="34" charset="0"/>
            </a:endParaRPr>
          </a:p>
          <a:p>
            <a:pPr defTabSz="966612">
              <a:defRPr/>
            </a:pPr>
            <a:r>
              <a:rPr lang="en-US" sz="1400" b="1" i="0" dirty="0">
                <a:latin typeface="Arial" panose="020B0604020202020204" pitchFamily="34" charset="0"/>
                <a:cs typeface="Arial" panose="020B0604020202020204" pitchFamily="34" charset="0"/>
              </a:rPr>
              <a:t>Ephesians 2:8-9</a:t>
            </a:r>
            <a:r>
              <a:rPr lang="en-US" sz="1400" i="0" dirty="0">
                <a:latin typeface="Arial" panose="020B0604020202020204" pitchFamily="34" charset="0"/>
                <a:cs typeface="Arial" panose="020B0604020202020204" pitchFamily="34" charset="0"/>
              </a:rPr>
              <a:t> - “For by grace are ye saved through faith; and that </a:t>
            </a:r>
            <a:r>
              <a:rPr lang="en-US" sz="1400" b="1" i="0" dirty="0">
                <a:latin typeface="Arial" panose="020B0604020202020204" pitchFamily="34" charset="0"/>
                <a:cs typeface="Arial" panose="020B0604020202020204" pitchFamily="34" charset="0"/>
              </a:rPr>
              <a:t>not of yourselves:</a:t>
            </a:r>
            <a:r>
              <a:rPr lang="en-US" sz="1400" i="0" dirty="0">
                <a:latin typeface="Arial" panose="020B0604020202020204" pitchFamily="34" charset="0"/>
                <a:cs typeface="Arial" panose="020B0604020202020204" pitchFamily="34" charset="0"/>
              </a:rPr>
              <a:t> it is the gift of God: Not of works, lest any man should boast”</a:t>
            </a:r>
          </a:p>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5</a:t>
            </a:fld>
            <a:endParaRPr lang="en-US" dirty="0"/>
          </a:p>
        </p:txBody>
      </p:sp>
      <p:sp>
        <p:nvSpPr>
          <p:cNvPr id="5" name="Date Placeholder 4">
            <a:extLst>
              <a:ext uri="{FF2B5EF4-FFF2-40B4-BE49-F238E27FC236}">
                <a16:creationId xmlns:a16="http://schemas.microsoft.com/office/drawing/2014/main" id="{CCC43819-5400-84F7-66AD-EF1EFA60EA43}"/>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2865415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i="0" u="sng" dirty="0">
                <a:latin typeface="Arial" panose="020B0604020202020204" pitchFamily="34" charset="0"/>
                <a:cs typeface="Arial" panose="020B0604020202020204" pitchFamily="34" charset="0"/>
              </a:rPr>
              <a:t>Acts 2:40 KJV </a:t>
            </a:r>
            <a:r>
              <a:rPr lang="en-US" sz="1400" b="1" i="0" dirty="0">
                <a:latin typeface="Arial" panose="020B0604020202020204" pitchFamily="34" charset="0"/>
                <a:cs typeface="Arial" panose="020B0604020202020204" pitchFamily="34" charset="0"/>
              </a:rPr>
              <a:t>40 </a:t>
            </a:r>
            <a:r>
              <a:rPr lang="en-US" sz="1400" i="0" dirty="0">
                <a:latin typeface="Arial" panose="020B0604020202020204" pitchFamily="34" charset="0"/>
                <a:cs typeface="Arial" panose="020B0604020202020204" pitchFamily="34" charset="0"/>
              </a:rPr>
              <a:t>And with many other words did he testify and exhort, saying, </a:t>
            </a:r>
            <a:r>
              <a:rPr lang="en-US" sz="1400" b="1" i="0" dirty="0">
                <a:latin typeface="Arial" panose="020B0604020202020204" pitchFamily="34" charset="0"/>
                <a:cs typeface="Arial" panose="020B0604020202020204" pitchFamily="34" charset="0"/>
              </a:rPr>
              <a:t>Save yourselves</a:t>
            </a:r>
            <a:r>
              <a:rPr lang="en-US" sz="1400" i="0" dirty="0">
                <a:latin typeface="Arial" panose="020B0604020202020204" pitchFamily="34" charset="0"/>
                <a:cs typeface="Arial" panose="020B0604020202020204" pitchFamily="34" charset="0"/>
              </a:rPr>
              <a:t> from this untoward generation.</a:t>
            </a:r>
          </a:p>
          <a:p>
            <a:endParaRPr lang="en-US" sz="1400" i="0" dirty="0">
              <a:latin typeface="Arial" panose="020B0604020202020204" pitchFamily="34" charset="0"/>
              <a:cs typeface="Arial" panose="020B0604020202020204" pitchFamily="34" charset="0"/>
            </a:endParaRPr>
          </a:p>
          <a:p>
            <a:pPr defTabSz="966612">
              <a:defRPr/>
            </a:pPr>
            <a:r>
              <a:rPr lang="en-US" sz="1400" b="1" i="0" dirty="0">
                <a:latin typeface="Arial" panose="020B0604020202020204" pitchFamily="34" charset="0"/>
                <a:cs typeface="Arial" panose="020B0604020202020204" pitchFamily="34" charset="0"/>
              </a:rPr>
              <a:t>1 Timothy 4:16 - “</a:t>
            </a:r>
            <a:r>
              <a:rPr lang="en-US" sz="1400" i="0" dirty="0">
                <a:latin typeface="Arial" panose="020B0604020202020204" pitchFamily="34" charset="0"/>
                <a:cs typeface="Arial" panose="020B0604020202020204" pitchFamily="34" charset="0"/>
              </a:rPr>
              <a:t>Take heed unto thyself, and unto the doctrine; continue in them: for in doing this thou shalt both </a:t>
            </a:r>
            <a:r>
              <a:rPr lang="en-US" sz="1400" b="1" i="0" dirty="0">
                <a:latin typeface="Arial" panose="020B0604020202020204" pitchFamily="34" charset="0"/>
                <a:cs typeface="Arial" panose="020B0604020202020204" pitchFamily="34" charset="0"/>
              </a:rPr>
              <a:t>save thyself</a:t>
            </a:r>
            <a:r>
              <a:rPr lang="en-US" sz="1400" i="0" dirty="0">
                <a:latin typeface="Arial" panose="020B0604020202020204" pitchFamily="34" charset="0"/>
                <a:cs typeface="Arial" panose="020B0604020202020204" pitchFamily="34" charset="0"/>
              </a:rPr>
              <a:t>, and them that hear thee”</a:t>
            </a:r>
          </a:p>
          <a:p>
            <a:endParaRPr lang="en-US" sz="1400" b="0" i="0" dirty="0">
              <a:latin typeface="Arial" panose="020B0604020202020204" pitchFamily="34" charset="0"/>
              <a:cs typeface="Arial" panose="020B0604020202020204" pitchFamily="34" charset="0"/>
            </a:endParaRPr>
          </a:p>
          <a:p>
            <a:pPr defTabSz="966612">
              <a:defRPr/>
            </a:pPr>
            <a:r>
              <a:rPr lang="en-US" sz="1400" b="1" i="0" dirty="0">
                <a:latin typeface="Arial" panose="020B0604020202020204" pitchFamily="34" charset="0"/>
                <a:cs typeface="Arial" panose="020B0604020202020204" pitchFamily="34" charset="0"/>
              </a:rPr>
              <a:t>Ephesians 2:8-9</a:t>
            </a:r>
            <a:r>
              <a:rPr lang="en-US" sz="1400" i="0" dirty="0">
                <a:latin typeface="Arial" panose="020B0604020202020204" pitchFamily="34" charset="0"/>
                <a:cs typeface="Arial" panose="020B0604020202020204" pitchFamily="34" charset="0"/>
              </a:rPr>
              <a:t> - “For by grace are ye saved through faith; and that </a:t>
            </a:r>
            <a:r>
              <a:rPr lang="en-US" sz="1400" b="1" i="0" dirty="0">
                <a:latin typeface="Arial" panose="020B0604020202020204" pitchFamily="34" charset="0"/>
                <a:cs typeface="Arial" panose="020B0604020202020204" pitchFamily="34" charset="0"/>
              </a:rPr>
              <a:t>not of yourselves</a:t>
            </a:r>
            <a:r>
              <a:rPr lang="en-US" sz="1400" i="0" dirty="0">
                <a:latin typeface="Arial" panose="020B0604020202020204" pitchFamily="34" charset="0"/>
                <a:cs typeface="Arial" panose="020B0604020202020204" pitchFamily="34" charset="0"/>
              </a:rPr>
              <a:t>: it is the gift of God: Not of works, lest any man should boast”</a:t>
            </a:r>
          </a:p>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6</a:t>
            </a:fld>
            <a:endParaRPr lang="en-US" dirty="0"/>
          </a:p>
        </p:txBody>
      </p:sp>
      <p:sp>
        <p:nvSpPr>
          <p:cNvPr id="5" name="Date Placeholder 4">
            <a:extLst>
              <a:ext uri="{FF2B5EF4-FFF2-40B4-BE49-F238E27FC236}">
                <a16:creationId xmlns:a16="http://schemas.microsoft.com/office/drawing/2014/main" id="{8B84AEC7-9416-19D2-185B-4E07ED91820B}"/>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3790648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i="0" u="sng" dirty="0">
                <a:latin typeface="Arial" panose="020B0604020202020204" pitchFamily="34" charset="0"/>
                <a:cs typeface="Arial" panose="020B0604020202020204" pitchFamily="34" charset="0"/>
              </a:rPr>
              <a:t>Acts 2:40 KJV </a:t>
            </a:r>
            <a:r>
              <a:rPr lang="en-US" sz="1400" b="1" i="0" dirty="0">
                <a:latin typeface="Arial" panose="020B0604020202020204" pitchFamily="34" charset="0"/>
                <a:cs typeface="Arial" panose="020B0604020202020204" pitchFamily="34" charset="0"/>
              </a:rPr>
              <a:t>40 </a:t>
            </a:r>
            <a:r>
              <a:rPr lang="en-US" sz="1400" i="0" dirty="0">
                <a:latin typeface="Arial" panose="020B0604020202020204" pitchFamily="34" charset="0"/>
                <a:cs typeface="Arial" panose="020B0604020202020204" pitchFamily="34" charset="0"/>
              </a:rPr>
              <a:t>And with many other words did he testify and exhort, saying, </a:t>
            </a:r>
            <a:r>
              <a:rPr lang="en-US" sz="1400" b="1" i="0" dirty="0">
                <a:latin typeface="Arial" panose="020B0604020202020204" pitchFamily="34" charset="0"/>
                <a:cs typeface="Arial" panose="020B0604020202020204" pitchFamily="34" charset="0"/>
              </a:rPr>
              <a:t>Save yourselves</a:t>
            </a:r>
            <a:r>
              <a:rPr lang="en-US" sz="1400" i="0" dirty="0">
                <a:latin typeface="Arial" panose="020B0604020202020204" pitchFamily="34" charset="0"/>
                <a:cs typeface="Arial" panose="020B0604020202020204" pitchFamily="34" charset="0"/>
              </a:rPr>
              <a:t> from this untoward generation.</a:t>
            </a:r>
          </a:p>
          <a:p>
            <a:pPr defTabSz="966612">
              <a:defRPr/>
            </a:pPr>
            <a:r>
              <a:rPr lang="en-US" sz="1400" b="1" dirty="0">
                <a:latin typeface="Arial" panose="020B0604020202020204" pitchFamily="34" charset="0"/>
                <a:cs typeface="Arial" panose="020B0604020202020204" pitchFamily="34" charset="0"/>
              </a:rPr>
              <a:t>1 Timothy 4:16 - “</a:t>
            </a:r>
            <a:r>
              <a:rPr lang="en-US" sz="1400" dirty="0">
                <a:latin typeface="Arial" panose="020B0604020202020204" pitchFamily="34" charset="0"/>
                <a:cs typeface="Arial" panose="020B0604020202020204" pitchFamily="34" charset="0"/>
              </a:rPr>
              <a:t>Take heed unto thyself, and unto the doctrine; continue in them: for in doing this thou shalt both </a:t>
            </a:r>
            <a:r>
              <a:rPr lang="en-US" sz="1400" b="1" dirty="0">
                <a:latin typeface="Arial" panose="020B0604020202020204" pitchFamily="34" charset="0"/>
                <a:cs typeface="Arial" panose="020B0604020202020204" pitchFamily="34" charset="0"/>
              </a:rPr>
              <a:t>save thys</a:t>
            </a:r>
            <a:r>
              <a:rPr lang="en-US" sz="1400" dirty="0">
                <a:latin typeface="Arial" panose="020B0604020202020204" pitchFamily="34" charset="0"/>
                <a:cs typeface="Arial" panose="020B0604020202020204" pitchFamily="34" charset="0"/>
              </a:rPr>
              <a:t>elf, and them that hear thee”</a:t>
            </a:r>
          </a:p>
          <a:p>
            <a:pPr defTabSz="966612">
              <a:defRPr/>
            </a:pPr>
            <a:r>
              <a:rPr lang="en-US" sz="1400" b="1" dirty="0">
                <a:latin typeface="Arial" panose="020B0604020202020204" pitchFamily="34" charset="0"/>
                <a:cs typeface="Arial" panose="020B0604020202020204" pitchFamily="34" charset="0"/>
              </a:rPr>
              <a:t>Ephesians 2:8-9</a:t>
            </a:r>
            <a:r>
              <a:rPr lang="en-US" sz="1400" dirty="0">
                <a:latin typeface="Arial" panose="020B0604020202020204" pitchFamily="34" charset="0"/>
                <a:cs typeface="Arial" panose="020B0604020202020204" pitchFamily="34" charset="0"/>
              </a:rPr>
              <a:t> - “For by grace are ye saved through faith; and that </a:t>
            </a:r>
            <a:r>
              <a:rPr lang="en-US" sz="1400" b="1" dirty="0">
                <a:latin typeface="Arial" panose="020B0604020202020204" pitchFamily="34" charset="0"/>
                <a:cs typeface="Arial" panose="020B0604020202020204" pitchFamily="34" charset="0"/>
              </a:rPr>
              <a:t>not of yourselves</a:t>
            </a:r>
            <a:r>
              <a:rPr lang="en-US" sz="1400" dirty="0">
                <a:latin typeface="Arial" panose="020B0604020202020204" pitchFamily="34" charset="0"/>
                <a:cs typeface="Arial" panose="020B0604020202020204" pitchFamily="34" charset="0"/>
              </a:rPr>
              <a:t>: it is the gift of God: Not of works, lest any man should boast”</a:t>
            </a:r>
          </a:p>
          <a:p>
            <a:pPr defTabSz="966612">
              <a:defRPr/>
            </a:pPr>
            <a:endParaRPr lang="en-US" sz="140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Ephesians 1:3-12 KJV 3 </a:t>
            </a:r>
            <a:r>
              <a:rPr lang="en-US" sz="1400" dirty="0">
                <a:latin typeface="Arial" panose="020B0604020202020204" pitchFamily="34" charset="0"/>
                <a:cs typeface="Arial" panose="020B0604020202020204" pitchFamily="34" charset="0"/>
              </a:rPr>
              <a:t>Blessed be the God and Father of our Lord Jesus Christ, who hath blessed us with all spiritual blessings in heavenly places in Christ: </a:t>
            </a:r>
            <a:r>
              <a:rPr lang="en-US" sz="1400" b="1" dirty="0">
                <a:latin typeface="Arial" panose="020B0604020202020204" pitchFamily="34" charset="0"/>
                <a:cs typeface="Arial" panose="020B0604020202020204" pitchFamily="34" charset="0"/>
              </a:rPr>
              <a:t>4</a:t>
            </a:r>
            <a:r>
              <a:rPr lang="en-US" sz="1400" dirty="0">
                <a:latin typeface="Arial" panose="020B0604020202020204" pitchFamily="34" charset="0"/>
                <a:cs typeface="Arial" panose="020B0604020202020204" pitchFamily="34" charset="0"/>
              </a:rPr>
              <a:t> According as he hath chosen us in him before the foundation of the world, that we should be holy and without blame before him in love: </a:t>
            </a:r>
            <a:r>
              <a:rPr lang="en-US" sz="1400" b="1" dirty="0">
                <a:latin typeface="Arial" panose="020B0604020202020204" pitchFamily="34" charset="0"/>
                <a:cs typeface="Arial" panose="020B0604020202020204" pitchFamily="34" charset="0"/>
              </a:rPr>
              <a:t>5</a:t>
            </a:r>
            <a:r>
              <a:rPr lang="en-US" sz="1400" dirty="0">
                <a:latin typeface="Arial" panose="020B0604020202020204" pitchFamily="34" charset="0"/>
                <a:cs typeface="Arial" panose="020B0604020202020204" pitchFamily="34" charset="0"/>
              </a:rPr>
              <a:t> Having predestinated us unto the adoption of children by Jesus Christ to himself, according to the good pleasure of his will, </a:t>
            </a:r>
            <a:r>
              <a:rPr lang="en-US" sz="1400" b="1"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 To the praise of the glory of his grace, wherein he hath made us accepted in the beloved. </a:t>
            </a:r>
            <a:r>
              <a:rPr lang="en-US" sz="1400" b="1" dirty="0">
                <a:latin typeface="Arial" panose="020B0604020202020204" pitchFamily="34" charset="0"/>
                <a:cs typeface="Arial" panose="020B0604020202020204" pitchFamily="34" charset="0"/>
              </a:rPr>
              <a:t>7</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In whom we have redemption through his blood, the forgiveness of sins, according to the riches of his grace</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Wherein he hath abounded toward us in all wisdom and prudence; </a:t>
            </a:r>
            <a:r>
              <a:rPr lang="en-US" sz="1400" b="1" dirty="0">
                <a:latin typeface="Arial" panose="020B0604020202020204" pitchFamily="34" charset="0"/>
                <a:cs typeface="Arial" panose="020B0604020202020204" pitchFamily="34" charset="0"/>
              </a:rPr>
              <a:t>9</a:t>
            </a:r>
            <a:r>
              <a:rPr lang="en-US" sz="1400" dirty="0">
                <a:latin typeface="Arial" panose="020B0604020202020204" pitchFamily="34" charset="0"/>
                <a:cs typeface="Arial" panose="020B0604020202020204" pitchFamily="34" charset="0"/>
              </a:rPr>
              <a:t> Having made known unto us the mystery of his will, according to his good pleasure which he hath </a:t>
            </a:r>
            <a:r>
              <a:rPr lang="en-US" sz="1400" b="1" dirty="0">
                <a:latin typeface="Arial" panose="020B0604020202020204" pitchFamily="34" charset="0"/>
                <a:cs typeface="Arial" panose="020B0604020202020204" pitchFamily="34" charset="0"/>
              </a:rPr>
              <a:t>purposed in himself</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That in the dispensation of the fulness of times he might gather together in one all things in Christ, both which are in heaven, and which are on earth; even in him: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In whom also we have obtained an inheritance, being predestinated according to the purpose of him who worketh all things after the counsel </a:t>
            </a:r>
            <a:r>
              <a:rPr lang="en-US" sz="1400" b="1" dirty="0">
                <a:latin typeface="Arial" panose="020B0604020202020204" pitchFamily="34" charset="0"/>
                <a:cs typeface="Arial" panose="020B0604020202020204" pitchFamily="34" charset="0"/>
              </a:rPr>
              <a:t>of his own will</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12</a:t>
            </a:r>
            <a:r>
              <a:rPr lang="en-US" sz="1400" dirty="0">
                <a:latin typeface="Arial" panose="020B0604020202020204" pitchFamily="34" charset="0"/>
                <a:cs typeface="Arial" panose="020B0604020202020204" pitchFamily="34" charset="0"/>
              </a:rPr>
              <a:t> That we should be to the praise of his glory, who first trusted in Christ.</a:t>
            </a:r>
          </a:p>
          <a:p>
            <a:pPr defTabSz="966612">
              <a:defRPr/>
            </a:pPr>
            <a:r>
              <a:rPr lang="en-US" sz="1400" b="1" dirty="0">
                <a:latin typeface="Arial" panose="020B0604020202020204" pitchFamily="34" charset="0"/>
                <a:cs typeface="Arial" panose="020B0604020202020204" pitchFamily="34" charset="0"/>
              </a:rPr>
              <a:t>Ephesians 3:11 KJV 11 </a:t>
            </a:r>
            <a:r>
              <a:rPr lang="en-US" sz="1400" dirty="0">
                <a:latin typeface="Arial" panose="020B0604020202020204" pitchFamily="34" charset="0"/>
                <a:cs typeface="Arial" panose="020B0604020202020204" pitchFamily="34" charset="0"/>
              </a:rPr>
              <a:t>According to the </a:t>
            </a:r>
            <a:r>
              <a:rPr lang="en-US" sz="1400" b="1" dirty="0">
                <a:latin typeface="Arial" panose="020B0604020202020204" pitchFamily="34" charset="0"/>
                <a:cs typeface="Arial" panose="020B0604020202020204" pitchFamily="34" charset="0"/>
              </a:rPr>
              <a:t>eternal purpose </a:t>
            </a:r>
            <a:r>
              <a:rPr lang="en-US" sz="1400" dirty="0">
                <a:latin typeface="Arial" panose="020B0604020202020204" pitchFamily="34" charset="0"/>
                <a:cs typeface="Arial" panose="020B0604020202020204" pitchFamily="34" charset="0"/>
              </a:rPr>
              <a:t>which he </a:t>
            </a:r>
            <a:r>
              <a:rPr lang="en-US" sz="1400" b="1" dirty="0">
                <a:latin typeface="Arial" panose="020B0604020202020204" pitchFamily="34" charset="0"/>
                <a:cs typeface="Arial" panose="020B0604020202020204" pitchFamily="34" charset="0"/>
              </a:rPr>
              <a:t>purposed in Christ Jesus our Lord</a:t>
            </a:r>
            <a:r>
              <a:rPr lang="en-US" sz="1400" dirty="0">
                <a:latin typeface="Arial" panose="020B0604020202020204" pitchFamily="34" charset="0"/>
                <a:cs typeface="Arial" panose="020B0604020202020204" pitchFamily="34" charset="0"/>
              </a:rPr>
              <a:t>:</a:t>
            </a:r>
            <a:endParaRPr lang="en-US" sz="1400" u="sng" dirty="0">
              <a:latin typeface="Arial" panose="020B0604020202020204" pitchFamily="34" charset="0"/>
              <a:cs typeface="Arial" panose="020B0604020202020204" pitchFamily="34" charset="0"/>
            </a:endParaRP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Jeremiah 10:23 KJV 23</a:t>
            </a:r>
            <a:r>
              <a:rPr lang="en-US" sz="1400" dirty="0">
                <a:latin typeface="Arial" panose="020B0604020202020204" pitchFamily="34" charset="0"/>
                <a:cs typeface="Arial" panose="020B0604020202020204" pitchFamily="34" charset="0"/>
              </a:rPr>
              <a:t> O LORD, I know that the way of man is not in himself: it is not in man that walketh to direct his steps.- (</a:t>
            </a:r>
            <a:r>
              <a:rPr lang="en-US" sz="1400" u="sng" dirty="0">
                <a:latin typeface="Arial" panose="020B0604020202020204" pitchFamily="34" charset="0"/>
                <a:cs typeface="Arial" panose="020B0604020202020204" pitchFamily="34" charset="0"/>
              </a:rPr>
              <a:t>Man is not at liberty to decide for himself what is right!)</a:t>
            </a:r>
            <a:endParaRPr lang="en-US" sz="140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Romans 3:10 KJV 10 </a:t>
            </a:r>
            <a:r>
              <a:rPr lang="en-US" sz="1400" dirty="0">
                <a:latin typeface="Arial" panose="020B0604020202020204" pitchFamily="34" charset="0"/>
                <a:cs typeface="Arial" panose="020B0604020202020204" pitchFamily="34" charset="0"/>
              </a:rPr>
              <a:t>As it is written, </a:t>
            </a:r>
            <a:r>
              <a:rPr lang="en-US" sz="1400" b="1" dirty="0">
                <a:latin typeface="Arial" panose="020B0604020202020204" pitchFamily="34" charset="0"/>
                <a:cs typeface="Arial" panose="020B0604020202020204" pitchFamily="34" charset="0"/>
              </a:rPr>
              <a:t>There is none righteous, no, not one:</a:t>
            </a:r>
          </a:p>
          <a:p>
            <a:pPr defTabSz="966612">
              <a:defRPr/>
            </a:pPr>
            <a:r>
              <a:rPr lang="en-US" sz="1400" b="1" dirty="0">
                <a:latin typeface="Arial" panose="020B0604020202020204" pitchFamily="34" charset="0"/>
                <a:cs typeface="Arial" panose="020B0604020202020204" pitchFamily="34" charset="0"/>
              </a:rPr>
              <a:t>Romans 3:23 KJV 23 </a:t>
            </a:r>
            <a:r>
              <a:rPr lang="en-US" sz="1400" dirty="0">
                <a:latin typeface="Arial" panose="020B0604020202020204" pitchFamily="34" charset="0"/>
                <a:cs typeface="Arial" panose="020B0604020202020204" pitchFamily="34" charset="0"/>
              </a:rPr>
              <a:t>For </a:t>
            </a:r>
            <a:r>
              <a:rPr lang="en-US" sz="1400" b="1" dirty="0">
                <a:latin typeface="Arial" panose="020B0604020202020204" pitchFamily="34" charset="0"/>
                <a:cs typeface="Arial" panose="020B0604020202020204" pitchFamily="34" charset="0"/>
              </a:rPr>
              <a:t>all have sinned, and come short of the glory of God</a:t>
            </a:r>
            <a:r>
              <a:rPr lang="en-US" sz="1400" dirty="0">
                <a:latin typeface="Arial" panose="020B0604020202020204" pitchFamily="34" charset="0"/>
                <a:cs typeface="Arial" panose="020B0604020202020204" pitchFamily="34" charset="0"/>
              </a:rPr>
              <a:t>;</a:t>
            </a:r>
          </a:p>
          <a:p>
            <a:pPr defTabSz="966612">
              <a:defRPr/>
            </a:pPr>
            <a:r>
              <a:rPr lang="en-US" sz="1400" b="1" dirty="0">
                <a:latin typeface="Arial" panose="020B0604020202020204" pitchFamily="34" charset="0"/>
                <a:cs typeface="Arial" panose="020B0604020202020204" pitchFamily="34" charset="0"/>
              </a:rPr>
              <a:t>Isa 64:6 ¶ </a:t>
            </a:r>
            <a:r>
              <a:rPr lang="en-US" sz="1400" dirty="0">
                <a:latin typeface="Arial" panose="020B0604020202020204" pitchFamily="34" charset="0"/>
                <a:cs typeface="Arial" panose="020B0604020202020204" pitchFamily="34" charset="0"/>
              </a:rPr>
              <a:t>But we are all as an unclean thing, and </a:t>
            </a:r>
            <a:r>
              <a:rPr lang="en-US" sz="1400" b="1" dirty="0">
                <a:latin typeface="Arial" panose="020B0604020202020204" pitchFamily="34" charset="0"/>
                <a:cs typeface="Arial" panose="020B0604020202020204" pitchFamily="34" charset="0"/>
              </a:rPr>
              <a:t>all our </a:t>
            </a:r>
            <a:r>
              <a:rPr lang="en-US" sz="1400" b="1" dirty="0" err="1">
                <a:latin typeface="Arial" panose="020B0604020202020204" pitchFamily="34" charset="0"/>
                <a:cs typeface="Arial" panose="020B0604020202020204" pitchFamily="34" charset="0"/>
              </a:rPr>
              <a:t>righteousnesses</a:t>
            </a:r>
            <a:r>
              <a:rPr lang="en-US" sz="1400" b="1" dirty="0">
                <a:latin typeface="Arial" panose="020B0604020202020204" pitchFamily="34" charset="0"/>
                <a:cs typeface="Arial" panose="020B0604020202020204" pitchFamily="34" charset="0"/>
              </a:rPr>
              <a:t> are as filthy rags; </a:t>
            </a:r>
            <a:r>
              <a:rPr lang="en-US" sz="1400" dirty="0">
                <a:latin typeface="Arial" panose="020B0604020202020204" pitchFamily="34" charset="0"/>
                <a:cs typeface="Arial" panose="020B0604020202020204" pitchFamily="34" charset="0"/>
              </a:rPr>
              <a:t>and we all do fade as a leaf; and our iniquities, like the wind, have taken us away.</a:t>
            </a:r>
          </a:p>
          <a:p>
            <a:pPr defTabSz="966612">
              <a:defRPr/>
            </a:pPr>
            <a:endParaRPr lang="en-US" sz="140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Peter 1:18-21 KJV 18 </a:t>
            </a:r>
            <a:r>
              <a:rPr lang="en-US" sz="1400"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a:t>
            </a:r>
            <a:r>
              <a:rPr lang="en-US" sz="1400" b="1" dirty="0">
                <a:latin typeface="Arial" panose="020B0604020202020204" pitchFamily="34" charset="0"/>
                <a:cs typeface="Arial" panose="020B0604020202020204" pitchFamily="34" charset="0"/>
              </a:rPr>
              <a:t>; 19 </a:t>
            </a:r>
            <a:r>
              <a:rPr lang="en-US" sz="1400" dirty="0">
                <a:latin typeface="Arial" panose="020B0604020202020204" pitchFamily="34" charset="0"/>
                <a:cs typeface="Arial" panose="020B0604020202020204" pitchFamily="34" charset="0"/>
              </a:rPr>
              <a:t>But with the </a:t>
            </a:r>
            <a:r>
              <a:rPr lang="en-US" sz="1400" b="1" dirty="0">
                <a:latin typeface="Arial" panose="020B0604020202020204" pitchFamily="34" charset="0"/>
                <a:cs typeface="Arial" panose="020B0604020202020204" pitchFamily="34" charset="0"/>
              </a:rPr>
              <a:t>precious blood of Christ,</a:t>
            </a:r>
            <a:r>
              <a:rPr lang="en-US" sz="1400" dirty="0">
                <a:latin typeface="Arial" panose="020B0604020202020204" pitchFamily="34" charset="0"/>
                <a:cs typeface="Arial" panose="020B0604020202020204" pitchFamily="34" charset="0"/>
              </a:rPr>
              <a:t> as of a lamb without blemish and without spot: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Who verily was foreordained before the foundation of the world, but was manifest in these last times for you, </a:t>
            </a:r>
            <a:r>
              <a:rPr lang="en-US" sz="1400" b="1" dirty="0">
                <a:latin typeface="Arial" panose="020B0604020202020204" pitchFamily="34" charset="0"/>
                <a:cs typeface="Arial" panose="020B0604020202020204" pitchFamily="34" charset="0"/>
              </a:rPr>
              <a:t>21</a:t>
            </a:r>
            <a:r>
              <a:rPr lang="en-US" sz="1400" dirty="0">
                <a:latin typeface="Arial" panose="020B0604020202020204" pitchFamily="34" charset="0"/>
                <a:cs typeface="Arial" panose="020B0604020202020204" pitchFamily="34" charset="0"/>
              </a:rPr>
              <a:t> Who by him do believe in God, that raised him up from the dead, and gave him glory; that your faith and hope might be in God.</a:t>
            </a:r>
          </a:p>
          <a:p>
            <a:pPr defTabSz="966612">
              <a:defRPr/>
            </a:pPr>
            <a:r>
              <a:rPr lang="en-US" sz="1400" b="1" dirty="0">
                <a:latin typeface="Arial" panose="020B0604020202020204" pitchFamily="34" charset="0"/>
                <a:cs typeface="Arial" panose="020B0604020202020204" pitchFamily="34" charset="0"/>
              </a:rPr>
              <a:t>Matthew 16:25-28 KJV 25 </a:t>
            </a:r>
            <a:r>
              <a:rPr lang="en-US" sz="1400" dirty="0">
                <a:latin typeface="Arial" panose="020B0604020202020204" pitchFamily="34" charset="0"/>
                <a:cs typeface="Arial" panose="020B0604020202020204" pitchFamily="34" charset="0"/>
              </a:rPr>
              <a:t>For whosoever will save his life shall lose it: and whosoever will lose his life for my sake shall find it. </a:t>
            </a:r>
            <a:r>
              <a:rPr lang="en-US" sz="1400" b="1" dirty="0">
                <a:latin typeface="Arial" panose="020B0604020202020204" pitchFamily="34" charset="0"/>
                <a:cs typeface="Arial" panose="020B0604020202020204" pitchFamily="34" charset="0"/>
              </a:rPr>
              <a:t>26</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For what is a man profited, if he shall gain the whole world, and lose his own soul? or what shall a man give in exchange for his soul? </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Romans 4:1-7 KJV 1 </a:t>
            </a:r>
            <a:r>
              <a:rPr lang="en-US" sz="1400" dirty="0">
                <a:latin typeface="Arial" panose="020B0604020202020204" pitchFamily="34" charset="0"/>
                <a:cs typeface="Arial" panose="020B0604020202020204" pitchFamily="34" charset="0"/>
              </a:rPr>
              <a:t>What shall we say then that Abraham our father, as pertaining to the flesh, hath found?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For if Abraham were justified by works, he hath whereof to glory; but not before God</a:t>
            </a:r>
            <a:r>
              <a:rPr lang="en-US" sz="1400" b="1" dirty="0">
                <a:latin typeface="Arial" panose="020B0604020202020204" pitchFamily="34" charset="0"/>
                <a:cs typeface="Arial" panose="020B0604020202020204" pitchFamily="34" charset="0"/>
              </a:rPr>
              <a:t>. 3 </a:t>
            </a:r>
            <a:r>
              <a:rPr lang="en-US" sz="1400" dirty="0">
                <a:latin typeface="Arial" panose="020B0604020202020204" pitchFamily="34" charset="0"/>
                <a:cs typeface="Arial" panose="020B0604020202020204" pitchFamily="34" charset="0"/>
              </a:rPr>
              <a:t>For what saith the scripture? Abraham believed God, and it was counted unto him for righteousness</a:t>
            </a:r>
            <a:r>
              <a:rPr lang="en-US" sz="1400" b="1" dirty="0">
                <a:latin typeface="Arial" panose="020B0604020202020204" pitchFamily="34" charset="0"/>
                <a:cs typeface="Arial" panose="020B0604020202020204" pitchFamily="34" charset="0"/>
              </a:rPr>
              <a:t>. 4 </a:t>
            </a:r>
            <a:r>
              <a:rPr lang="en-US" sz="1400" dirty="0">
                <a:latin typeface="Arial" panose="020B0604020202020204" pitchFamily="34" charset="0"/>
                <a:cs typeface="Arial" panose="020B0604020202020204" pitchFamily="34" charset="0"/>
              </a:rPr>
              <a:t>Now to him that worketh is the reward not reckoned of grace, but of debt</a:t>
            </a:r>
            <a:r>
              <a:rPr lang="en-US" sz="1400" b="1" dirty="0">
                <a:latin typeface="Arial" panose="020B0604020202020204" pitchFamily="34" charset="0"/>
                <a:cs typeface="Arial" panose="020B0604020202020204" pitchFamily="34" charset="0"/>
              </a:rPr>
              <a:t>. 5 </a:t>
            </a:r>
            <a:r>
              <a:rPr lang="en-US" sz="1400" dirty="0">
                <a:latin typeface="Arial" panose="020B0604020202020204" pitchFamily="34" charset="0"/>
                <a:cs typeface="Arial" panose="020B0604020202020204" pitchFamily="34" charset="0"/>
              </a:rPr>
              <a:t>But to him that worketh not, but believeth on him that </a:t>
            </a:r>
            <a:r>
              <a:rPr lang="en-US" sz="1400" dirty="0" err="1">
                <a:latin typeface="Arial" panose="020B0604020202020204" pitchFamily="34" charset="0"/>
                <a:cs typeface="Arial" panose="020B0604020202020204" pitchFamily="34" charset="0"/>
              </a:rPr>
              <a:t>justifieth</a:t>
            </a:r>
            <a:r>
              <a:rPr lang="en-US" sz="1400" dirty="0">
                <a:latin typeface="Arial" panose="020B0604020202020204" pitchFamily="34" charset="0"/>
                <a:cs typeface="Arial" panose="020B0604020202020204" pitchFamily="34" charset="0"/>
              </a:rPr>
              <a:t> the ungodly, his faith is counted for righteousness.</a:t>
            </a:r>
            <a:r>
              <a:rPr lang="en-US" sz="1400" b="1" dirty="0">
                <a:latin typeface="Arial" panose="020B0604020202020204" pitchFamily="34" charset="0"/>
                <a:cs typeface="Arial" panose="020B0604020202020204" pitchFamily="34" charset="0"/>
              </a:rPr>
              <a:t> 6 </a:t>
            </a:r>
            <a:r>
              <a:rPr lang="en-US" sz="1400" dirty="0">
                <a:latin typeface="Arial" panose="020B0604020202020204" pitchFamily="34" charset="0"/>
                <a:cs typeface="Arial" panose="020B0604020202020204" pitchFamily="34" charset="0"/>
              </a:rPr>
              <a:t>Even as David also </a:t>
            </a:r>
            <a:r>
              <a:rPr lang="en-US" sz="1400" dirty="0" err="1">
                <a:latin typeface="Arial" panose="020B0604020202020204" pitchFamily="34" charset="0"/>
                <a:cs typeface="Arial" panose="020B0604020202020204" pitchFamily="34" charset="0"/>
              </a:rPr>
              <a:t>describeth</a:t>
            </a:r>
            <a:r>
              <a:rPr lang="en-US" sz="1400" dirty="0">
                <a:latin typeface="Arial" panose="020B0604020202020204" pitchFamily="34" charset="0"/>
                <a:cs typeface="Arial" panose="020B0604020202020204" pitchFamily="34" charset="0"/>
              </a:rPr>
              <a:t> the blessedness of the man, unto whom God </a:t>
            </a:r>
            <a:r>
              <a:rPr lang="en-US" sz="1400" dirty="0" err="1">
                <a:latin typeface="Arial" panose="020B0604020202020204" pitchFamily="34" charset="0"/>
                <a:cs typeface="Arial" panose="020B0604020202020204" pitchFamily="34" charset="0"/>
              </a:rPr>
              <a:t>imputeth</a:t>
            </a:r>
            <a:r>
              <a:rPr lang="en-US" sz="1400" dirty="0">
                <a:latin typeface="Arial" panose="020B0604020202020204" pitchFamily="34" charset="0"/>
                <a:cs typeface="Arial" panose="020B0604020202020204" pitchFamily="34" charset="0"/>
              </a:rPr>
              <a:t> righteousness without works</a:t>
            </a:r>
            <a:r>
              <a:rPr lang="en-US" sz="1400" b="1" dirty="0">
                <a:latin typeface="Arial" panose="020B0604020202020204" pitchFamily="34" charset="0"/>
                <a:cs typeface="Arial" panose="020B0604020202020204" pitchFamily="34" charset="0"/>
              </a:rPr>
              <a:t>, 7 </a:t>
            </a:r>
            <a:r>
              <a:rPr lang="en-US" sz="1400" dirty="0">
                <a:latin typeface="Arial" panose="020B0604020202020204" pitchFamily="34" charset="0"/>
                <a:cs typeface="Arial" panose="020B0604020202020204" pitchFamily="34" charset="0"/>
              </a:rPr>
              <a:t>Saying, Blessed are they whose iniquities are forgiven, and whose sins are covered.</a:t>
            </a:r>
          </a:p>
          <a:p>
            <a:pPr defTabSz="966612">
              <a:defRPr/>
            </a:pPr>
            <a:r>
              <a:rPr lang="en-US" sz="1400" b="1" dirty="0">
                <a:latin typeface="Arial" panose="020B0604020202020204" pitchFamily="34" charset="0"/>
                <a:cs typeface="Arial" panose="020B0604020202020204" pitchFamily="34" charset="0"/>
              </a:rPr>
              <a:t>Ephesians 2:8-9 KJV 8 </a:t>
            </a:r>
            <a:r>
              <a:rPr lang="en-US" sz="1400" dirty="0">
                <a:latin typeface="Arial" panose="020B0604020202020204" pitchFamily="34" charset="0"/>
                <a:cs typeface="Arial" panose="020B0604020202020204" pitchFamily="34" charset="0"/>
              </a:rPr>
              <a:t>For </a:t>
            </a:r>
            <a:r>
              <a:rPr lang="en-US" sz="1400" b="1" dirty="0">
                <a:latin typeface="Arial" panose="020B0604020202020204" pitchFamily="34" charset="0"/>
                <a:cs typeface="Arial" panose="020B0604020202020204" pitchFamily="34" charset="0"/>
              </a:rPr>
              <a:t>by grace are ye saved </a:t>
            </a:r>
            <a:r>
              <a:rPr lang="en-US" sz="1400" dirty="0">
                <a:latin typeface="Arial" panose="020B0604020202020204" pitchFamily="34" charset="0"/>
                <a:cs typeface="Arial" panose="020B0604020202020204" pitchFamily="34" charset="0"/>
              </a:rPr>
              <a:t>through faith; and that not of yourselves: it is the gift of God: </a:t>
            </a:r>
            <a:r>
              <a:rPr lang="en-US" sz="1400" b="1" dirty="0">
                <a:latin typeface="Arial" panose="020B0604020202020204" pitchFamily="34" charset="0"/>
                <a:cs typeface="Arial" panose="020B0604020202020204" pitchFamily="34" charset="0"/>
              </a:rPr>
              <a:t>9</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Not of works</a:t>
            </a:r>
            <a:r>
              <a:rPr lang="en-US" sz="1400" dirty="0">
                <a:latin typeface="Arial" panose="020B0604020202020204" pitchFamily="34" charset="0"/>
                <a:cs typeface="Arial" panose="020B0604020202020204" pitchFamily="34" charset="0"/>
              </a:rPr>
              <a:t>, lest any man should boast (glory). </a:t>
            </a:r>
            <a:r>
              <a:rPr lang="en-US" sz="1400" b="1" dirty="0">
                <a:latin typeface="Arial" panose="020B0604020202020204" pitchFamily="34" charset="0"/>
                <a:cs typeface="Arial" panose="020B0604020202020204" pitchFamily="34" charset="0"/>
              </a:rPr>
              <a:t>Cf Matt. 7:21-23.</a:t>
            </a:r>
          </a:p>
        </p:txBody>
      </p:sp>
      <p:sp>
        <p:nvSpPr>
          <p:cNvPr id="4" name="Slide Number Placeholder 3"/>
          <p:cNvSpPr>
            <a:spLocks noGrp="1"/>
          </p:cNvSpPr>
          <p:nvPr>
            <p:ph type="sldNum" sz="quarter" idx="5"/>
          </p:nvPr>
        </p:nvSpPr>
        <p:spPr/>
        <p:txBody>
          <a:bodyPr/>
          <a:lstStyle/>
          <a:p>
            <a:fld id="{DC0D42F3-CDD5-4B19-B3DB-7C5223465AF0}" type="slidenum">
              <a:rPr lang="en-US" smtClean="0"/>
              <a:t>7</a:t>
            </a:fld>
            <a:endParaRPr lang="en-US" dirty="0"/>
          </a:p>
        </p:txBody>
      </p:sp>
      <p:sp>
        <p:nvSpPr>
          <p:cNvPr id="5" name="Date Placeholder 4">
            <a:extLst>
              <a:ext uri="{FF2B5EF4-FFF2-40B4-BE49-F238E27FC236}">
                <a16:creationId xmlns:a16="http://schemas.microsoft.com/office/drawing/2014/main" id="{3623940F-4663-974E-6AE3-361D70157972}"/>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210490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u="sng" dirty="0">
                <a:latin typeface="Arial" panose="020B0604020202020204" pitchFamily="34" charset="0"/>
                <a:cs typeface="Arial" panose="020B0604020202020204" pitchFamily="34" charset="0"/>
              </a:rPr>
              <a:t>Acts 2:40 KJV </a:t>
            </a:r>
            <a:r>
              <a:rPr lang="en-US" sz="1400" b="1" dirty="0">
                <a:latin typeface="Arial" panose="020B0604020202020204" pitchFamily="34" charset="0"/>
                <a:cs typeface="Arial" panose="020B0604020202020204" pitchFamily="34" charset="0"/>
              </a:rPr>
              <a:t>40 </a:t>
            </a:r>
            <a:r>
              <a:rPr lang="en-US" sz="1400" dirty="0">
                <a:latin typeface="Arial" panose="020B0604020202020204" pitchFamily="34" charset="0"/>
                <a:cs typeface="Arial" panose="020B0604020202020204" pitchFamily="34" charset="0"/>
              </a:rPr>
              <a:t>And with many other words did he testify and exhort, saying, </a:t>
            </a:r>
            <a:r>
              <a:rPr lang="en-US" sz="1400" b="1" dirty="0">
                <a:latin typeface="Arial" panose="020B0604020202020204" pitchFamily="34" charset="0"/>
                <a:cs typeface="Arial" panose="020B0604020202020204" pitchFamily="34" charset="0"/>
              </a:rPr>
              <a:t>Save yourselves</a:t>
            </a:r>
            <a:r>
              <a:rPr lang="en-US" sz="1400" dirty="0">
                <a:latin typeface="Arial" panose="020B0604020202020204" pitchFamily="34" charset="0"/>
                <a:cs typeface="Arial" panose="020B0604020202020204" pitchFamily="34" charset="0"/>
              </a:rPr>
              <a:t> from this untoward generation.</a:t>
            </a:r>
          </a:p>
          <a:p>
            <a:pPr defTabSz="966612">
              <a:defRPr/>
            </a:pPr>
            <a:r>
              <a:rPr lang="en-US" sz="1400" b="1" dirty="0">
                <a:latin typeface="Arial" panose="020B0604020202020204" pitchFamily="34" charset="0"/>
                <a:cs typeface="Arial" panose="020B0604020202020204" pitchFamily="34" charset="0"/>
              </a:rPr>
              <a:t>1 Timothy 4:16 - “</a:t>
            </a:r>
            <a:r>
              <a:rPr lang="en-US" sz="1400" dirty="0">
                <a:latin typeface="Arial" panose="020B0604020202020204" pitchFamily="34" charset="0"/>
                <a:cs typeface="Arial" panose="020B0604020202020204" pitchFamily="34" charset="0"/>
              </a:rPr>
              <a:t>Take heed unto thyself, and unto the doctrine; continue in them: for in doing this thou shalt both </a:t>
            </a:r>
            <a:r>
              <a:rPr lang="en-US" sz="1400" b="1" dirty="0">
                <a:latin typeface="Arial" panose="020B0604020202020204" pitchFamily="34" charset="0"/>
                <a:cs typeface="Arial" panose="020B0604020202020204" pitchFamily="34" charset="0"/>
              </a:rPr>
              <a:t>save thyself</a:t>
            </a:r>
            <a:r>
              <a:rPr lang="en-US" sz="1400" dirty="0">
                <a:latin typeface="Arial" panose="020B0604020202020204" pitchFamily="34" charset="0"/>
                <a:cs typeface="Arial" panose="020B0604020202020204" pitchFamily="34" charset="0"/>
              </a:rPr>
              <a:t>, and them that hear thee”</a:t>
            </a:r>
          </a:p>
          <a:p>
            <a:pPr defTabSz="966612">
              <a:defRPr/>
            </a:pPr>
            <a:r>
              <a:rPr lang="en-US" sz="1400" b="1" dirty="0">
                <a:latin typeface="Arial" panose="020B0604020202020204" pitchFamily="34" charset="0"/>
                <a:cs typeface="Arial" panose="020B0604020202020204" pitchFamily="34" charset="0"/>
              </a:rPr>
              <a:t>Ephesians 2:8-9</a:t>
            </a:r>
            <a:r>
              <a:rPr lang="en-US" sz="1400" dirty="0">
                <a:latin typeface="Arial" panose="020B0604020202020204" pitchFamily="34" charset="0"/>
                <a:cs typeface="Arial" panose="020B0604020202020204" pitchFamily="34" charset="0"/>
              </a:rPr>
              <a:t> - “For by grace are ye saved through faith; and that </a:t>
            </a:r>
            <a:r>
              <a:rPr lang="en-US" sz="1400" b="1" dirty="0">
                <a:latin typeface="Arial" panose="020B0604020202020204" pitchFamily="34" charset="0"/>
                <a:cs typeface="Arial" panose="020B0604020202020204" pitchFamily="34" charset="0"/>
              </a:rPr>
              <a:t>not of yourselves</a:t>
            </a:r>
            <a:r>
              <a:rPr lang="en-US" sz="1400" dirty="0">
                <a:latin typeface="Arial" panose="020B0604020202020204" pitchFamily="34" charset="0"/>
                <a:cs typeface="Arial" panose="020B0604020202020204" pitchFamily="34" charset="0"/>
              </a:rPr>
              <a:t>: it is the gift of God: Not of works, lest any man should boast”</a:t>
            </a:r>
          </a:p>
          <a:p>
            <a:pPr marL="0" indent="0">
              <a:buFont typeface="Wingdings" panose="05000000000000000000" pitchFamily="2" charset="2"/>
              <a:buNone/>
            </a:pPr>
            <a:endParaRPr lang="en-US" sz="1400" b="1" u="sng"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u="none" dirty="0">
                <a:latin typeface="Arial" panose="020B0604020202020204" pitchFamily="34" charset="0"/>
                <a:cs typeface="Arial" panose="020B0604020202020204" pitchFamily="34" charset="0"/>
              </a:rPr>
              <a:t>1 Peter 1:22 KJV 22 </a:t>
            </a:r>
            <a:r>
              <a:rPr lang="en-US" sz="1400" b="0" u="none" dirty="0">
                <a:latin typeface="Arial" panose="020B0604020202020204" pitchFamily="34" charset="0"/>
                <a:cs typeface="Arial" panose="020B0604020202020204" pitchFamily="34" charset="0"/>
              </a:rPr>
              <a:t>Seeing ye have purified your souls in </a:t>
            </a:r>
            <a:r>
              <a:rPr lang="en-US" sz="1400" b="1" u="none" dirty="0">
                <a:latin typeface="Arial" panose="020B0604020202020204" pitchFamily="34" charset="0"/>
                <a:cs typeface="Arial" panose="020B0604020202020204" pitchFamily="34" charset="0"/>
              </a:rPr>
              <a:t>obeying the truth through the Spirit </a:t>
            </a:r>
            <a:r>
              <a:rPr lang="en-US" sz="1400" b="0" u="none" dirty="0">
                <a:latin typeface="Arial" panose="020B0604020202020204" pitchFamily="34" charset="0"/>
                <a:cs typeface="Arial" panose="020B0604020202020204" pitchFamily="34" charset="0"/>
              </a:rPr>
              <a:t>unto unfeigned love of the brethren, see that ye love one another with a pure heart fervently:</a:t>
            </a:r>
          </a:p>
          <a:p>
            <a:pPr marL="0" indent="0">
              <a:buFont typeface="Wingdings" panose="05000000000000000000" pitchFamily="2" charset="2"/>
              <a:buNone/>
            </a:pPr>
            <a:r>
              <a:rPr lang="en-US" sz="1400" b="1" u="none" dirty="0">
                <a:latin typeface="Arial" panose="020B0604020202020204" pitchFamily="34" charset="0"/>
                <a:cs typeface="Arial" panose="020B0604020202020204" pitchFamily="34" charset="0"/>
              </a:rPr>
              <a:t>Romans 6:16-17 KJV 16 </a:t>
            </a:r>
            <a:r>
              <a:rPr lang="en-US" sz="1400" b="0" u="none" dirty="0">
                <a:latin typeface="Arial" panose="020B0604020202020204" pitchFamily="34" charset="0"/>
                <a:cs typeface="Arial" panose="020B0604020202020204" pitchFamily="34" charset="0"/>
              </a:rPr>
              <a:t>Know ye not, that to whom ye yield yourselves servants to obey, his servants ye are to whom ye obey; whether of sin unto death, or of obedience unto righteousness? 17 But God be thanked, that ye were the servants of sin, but ye have obeyed from the heart that form of doctrine which was delivered you.</a:t>
            </a:r>
          </a:p>
          <a:p>
            <a:pPr marL="0" indent="0">
              <a:buFont typeface="Wingdings" panose="05000000000000000000" pitchFamily="2" charset="2"/>
              <a:buNone/>
            </a:pPr>
            <a:endParaRPr lang="en-US" sz="14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400" b="1" u="none" dirty="0">
                <a:latin typeface="Arial" panose="020B0604020202020204" pitchFamily="34" charset="0"/>
                <a:cs typeface="Arial" panose="020B0604020202020204" pitchFamily="34" charset="0"/>
              </a:rPr>
              <a:t>Acts 13:46 KJV 46 </a:t>
            </a:r>
            <a:r>
              <a:rPr lang="en-US" sz="1400" b="0" u="none" dirty="0">
                <a:latin typeface="Arial" panose="020B0604020202020204" pitchFamily="34" charset="0"/>
                <a:cs typeface="Arial" panose="020B0604020202020204" pitchFamily="34" charset="0"/>
              </a:rPr>
              <a:t>Then Paul and Barnabas waxed bold, and said, It was necessary that the word of God should first have been spoken to you: but seeing ye put it from you, and judge yourselves unworthy of everlasting life, lo, we turn to the Gentiles.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Jude 1:20-21 ASV 20 </a:t>
            </a:r>
            <a:r>
              <a:rPr lang="en-US" sz="1400" dirty="0">
                <a:latin typeface="Arial" panose="020B0604020202020204" pitchFamily="34" charset="0"/>
                <a:cs typeface="Arial" panose="020B0604020202020204" pitchFamily="34" charset="0"/>
              </a:rPr>
              <a:t>But ye, beloved, building up yourselves on your most holy faith, praying in the Holy Spirit, </a:t>
            </a:r>
            <a:r>
              <a:rPr lang="en-US" sz="1400" b="1" dirty="0">
                <a:latin typeface="Arial" panose="020B0604020202020204" pitchFamily="34" charset="0"/>
                <a:cs typeface="Arial" panose="020B0604020202020204" pitchFamily="34" charset="0"/>
              </a:rPr>
              <a:t>21</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keep yourselves in the love of God, looking for the mercy of our Lord Jesus Christ </a:t>
            </a:r>
            <a:r>
              <a:rPr lang="en-US" sz="1400" b="1" u="sng" dirty="0">
                <a:latin typeface="Arial" panose="020B0604020202020204" pitchFamily="34" charset="0"/>
                <a:cs typeface="Arial" panose="020B0604020202020204" pitchFamily="34" charset="0"/>
              </a:rPr>
              <a:t>unto eternal life.</a:t>
            </a:r>
          </a:p>
          <a:p>
            <a:pPr defTabSz="966612">
              <a:defRPr/>
            </a:pPr>
            <a:r>
              <a:rPr lang="en-US" sz="1300" b="1" dirty="0">
                <a:latin typeface="Arial" panose="020B0604020202020204" pitchFamily="34" charset="0"/>
                <a:cs typeface="Arial" panose="020B0604020202020204" pitchFamily="34" charset="0"/>
              </a:rPr>
              <a:t>John 14:15 KJV 15 </a:t>
            </a:r>
            <a:r>
              <a:rPr lang="en-US" sz="1300" b="0" dirty="0">
                <a:latin typeface="Arial" panose="020B0604020202020204" pitchFamily="34" charset="0"/>
                <a:cs typeface="Arial" panose="020B0604020202020204" pitchFamily="34" charset="0"/>
              </a:rPr>
              <a:t>If ye love me</a:t>
            </a:r>
            <a:r>
              <a:rPr lang="en-US" sz="1300" b="1" dirty="0">
                <a:latin typeface="Arial" panose="020B0604020202020204" pitchFamily="34" charset="0"/>
                <a:cs typeface="Arial" panose="020B0604020202020204" pitchFamily="34" charset="0"/>
              </a:rPr>
              <a:t>, keep my commandments</a:t>
            </a:r>
            <a:r>
              <a:rPr lang="en-US" sz="1300" b="0" dirty="0">
                <a:latin typeface="Arial" panose="020B0604020202020204" pitchFamily="34" charset="0"/>
                <a:cs typeface="Arial" panose="020B0604020202020204" pitchFamily="34" charset="0"/>
              </a:rPr>
              <a:t>.</a:t>
            </a:r>
          </a:p>
          <a:p>
            <a:pPr defTabSz="966612">
              <a:defRPr/>
            </a:pPr>
            <a:r>
              <a:rPr lang="en-US" sz="1300" b="1" dirty="0">
                <a:latin typeface="Arial" panose="020B0604020202020204" pitchFamily="34" charset="0"/>
                <a:cs typeface="Arial" panose="020B0604020202020204" pitchFamily="34" charset="0"/>
              </a:rPr>
              <a:t>John 14:21 KJV 21-23 </a:t>
            </a:r>
            <a:r>
              <a:rPr lang="en-US" sz="1300" b="0" dirty="0">
                <a:latin typeface="Arial" panose="020B0604020202020204" pitchFamily="34" charset="0"/>
                <a:cs typeface="Arial" panose="020B0604020202020204" pitchFamily="34" charset="0"/>
              </a:rPr>
              <a:t>He that hath my commandments, and </a:t>
            </a:r>
            <a:r>
              <a:rPr lang="en-US" sz="1300" b="0" dirty="0" err="1">
                <a:latin typeface="Arial" panose="020B0604020202020204" pitchFamily="34" charset="0"/>
                <a:cs typeface="Arial" panose="020B0604020202020204" pitchFamily="34" charset="0"/>
              </a:rPr>
              <a:t>keepeth</a:t>
            </a:r>
            <a:r>
              <a:rPr lang="en-US" sz="1300" b="0" dirty="0">
                <a:latin typeface="Arial" panose="020B0604020202020204" pitchFamily="34" charset="0"/>
                <a:cs typeface="Arial" panose="020B0604020202020204" pitchFamily="34" charset="0"/>
              </a:rPr>
              <a:t> them, </a:t>
            </a:r>
            <a:r>
              <a:rPr lang="en-US" sz="1300" b="1" dirty="0">
                <a:latin typeface="Arial" panose="020B0604020202020204" pitchFamily="34" charset="0"/>
                <a:cs typeface="Arial" panose="020B0604020202020204" pitchFamily="34" charset="0"/>
              </a:rPr>
              <a:t>he it is that loveth me</a:t>
            </a:r>
            <a:r>
              <a:rPr lang="en-US" sz="1300" b="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and he that loveth me shall be loved of my Fat</a:t>
            </a:r>
            <a:r>
              <a:rPr lang="en-US" sz="1300" b="0" dirty="0">
                <a:latin typeface="Arial" panose="020B0604020202020204" pitchFamily="34" charset="0"/>
                <a:cs typeface="Arial" panose="020B0604020202020204" pitchFamily="34" charset="0"/>
              </a:rPr>
              <a:t>her, and I will love him, and will manifest myself to him. </a:t>
            </a:r>
            <a:r>
              <a:rPr lang="en-US" sz="1300" b="1" dirty="0">
                <a:latin typeface="Arial" panose="020B0604020202020204" pitchFamily="34" charset="0"/>
                <a:cs typeface="Arial" panose="020B0604020202020204" pitchFamily="34" charset="0"/>
              </a:rPr>
              <a:t>22 </a:t>
            </a:r>
            <a:r>
              <a:rPr lang="en-US" sz="1300" b="0" dirty="0">
                <a:latin typeface="Arial" panose="020B0604020202020204" pitchFamily="34" charset="0"/>
                <a:cs typeface="Arial" panose="020B0604020202020204" pitchFamily="34" charset="0"/>
              </a:rPr>
              <a:t>Judas saith unto him, not Iscariot, Lord, how is it that thou wilt manifest thyself unto us, and not unto the world? </a:t>
            </a:r>
            <a:r>
              <a:rPr lang="en-US" sz="1300" b="1" dirty="0">
                <a:latin typeface="Arial" panose="020B0604020202020204" pitchFamily="34" charset="0"/>
                <a:cs typeface="Arial" panose="020B0604020202020204" pitchFamily="34" charset="0"/>
              </a:rPr>
              <a:t>23</a:t>
            </a:r>
            <a:r>
              <a:rPr lang="en-US" sz="1300" b="0" dirty="0">
                <a:latin typeface="Arial" panose="020B0604020202020204" pitchFamily="34" charset="0"/>
                <a:cs typeface="Arial" panose="020B0604020202020204" pitchFamily="34" charset="0"/>
              </a:rPr>
              <a:t> Jesus answered and said unto him, If a man love me, he will keep my words: and my Father will love him, and we will come unto him, and make our abode with him. </a:t>
            </a:r>
            <a:r>
              <a:rPr lang="en-US" sz="1300" b="1" dirty="0">
                <a:latin typeface="Arial" panose="020B0604020202020204" pitchFamily="34" charset="0"/>
                <a:cs typeface="Arial" panose="020B0604020202020204" pitchFamily="34" charset="0"/>
              </a:rPr>
              <a:t>24</a:t>
            </a:r>
            <a:r>
              <a:rPr lang="en-US" sz="1300" b="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He that loveth me not </a:t>
            </a:r>
            <a:r>
              <a:rPr lang="en-US" sz="1300" b="1" dirty="0" err="1">
                <a:latin typeface="Arial" panose="020B0604020202020204" pitchFamily="34" charset="0"/>
                <a:cs typeface="Arial" panose="020B0604020202020204" pitchFamily="34" charset="0"/>
              </a:rPr>
              <a:t>keepeth</a:t>
            </a:r>
            <a:r>
              <a:rPr lang="en-US" sz="1300" b="1" dirty="0">
                <a:latin typeface="Arial" panose="020B0604020202020204" pitchFamily="34" charset="0"/>
                <a:cs typeface="Arial" panose="020B0604020202020204" pitchFamily="34" charset="0"/>
              </a:rPr>
              <a:t> not my sayings</a:t>
            </a:r>
            <a:r>
              <a:rPr lang="en-US" sz="1300" b="0" dirty="0">
                <a:latin typeface="Arial" panose="020B0604020202020204" pitchFamily="34" charset="0"/>
                <a:cs typeface="Arial" panose="020B0604020202020204" pitchFamily="34" charset="0"/>
              </a:rPr>
              <a:t>: and the word which ye hear is not mine, but the Father's which sent me.</a:t>
            </a:r>
          </a:p>
          <a:p>
            <a:pPr defTabSz="966612">
              <a:defRPr/>
            </a:pPr>
            <a:endParaRPr lang="en-US" sz="1300" b="0" dirty="0">
              <a:latin typeface="Arial" panose="020B0604020202020204" pitchFamily="34" charset="0"/>
              <a:cs typeface="Arial" panose="020B0604020202020204" pitchFamily="34" charset="0"/>
            </a:endParaRPr>
          </a:p>
          <a:p>
            <a:pPr defTabSz="966612">
              <a:defRPr/>
            </a:pPr>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C0D42F3-CDD5-4B19-B3DB-7C5223465AF0}" type="slidenum">
              <a:rPr lang="en-US" smtClean="0"/>
              <a:t>8</a:t>
            </a:fld>
            <a:endParaRPr lang="en-US" dirty="0"/>
          </a:p>
        </p:txBody>
      </p:sp>
      <p:sp>
        <p:nvSpPr>
          <p:cNvPr id="5" name="Date Placeholder 4">
            <a:extLst>
              <a:ext uri="{FF2B5EF4-FFF2-40B4-BE49-F238E27FC236}">
                <a16:creationId xmlns:a16="http://schemas.microsoft.com/office/drawing/2014/main" id="{741F7188-A643-E16B-CDB9-D140DFC17CFC}"/>
              </a:ext>
            </a:extLst>
          </p:cNvPr>
          <p:cNvSpPr>
            <a:spLocks noGrp="1"/>
          </p:cNvSpPr>
          <p:nvPr>
            <p:ph type="dt" idx="1"/>
          </p:nvPr>
        </p:nvSpPr>
        <p:spPr/>
        <p:txBody>
          <a:bodyPr/>
          <a:lstStyle/>
          <a:p>
            <a:r>
              <a:rPr lang="en-US"/>
              <a:t>3/26/2023 AM</a:t>
            </a:r>
            <a:endParaRPr lang="en-US" dirty="0"/>
          </a:p>
        </p:txBody>
      </p:sp>
    </p:spTree>
    <p:extLst>
      <p:ext uri="{BB962C8B-B14F-4D97-AF65-F5344CB8AC3E}">
        <p14:creationId xmlns:p14="http://schemas.microsoft.com/office/powerpoint/2010/main" val="476916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3/26/2023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9</a:t>
            </a:fld>
            <a:endParaRPr lang="en-US" dirty="0"/>
          </a:p>
        </p:txBody>
      </p:sp>
    </p:spTree>
    <p:extLst>
      <p:ext uri="{BB962C8B-B14F-4D97-AF65-F5344CB8AC3E}">
        <p14:creationId xmlns:p14="http://schemas.microsoft.com/office/powerpoint/2010/main" val="2407724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en-US"/>
              <a:t>Click to edit Master title style</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a:t>
            </a:fld>
            <a:endParaRPr lang="en-US" dirty="0"/>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268140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81081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7633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384695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en-US"/>
              <a:t>Click to edit Master title style</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3/26/2023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9674605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226332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62510" y="2851330"/>
            <a:ext cx="2858443" cy="31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84680" y="2851330"/>
            <a:ext cx="2859526" cy="31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3/26/2023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11499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3/26/2023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80704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893852E-F5CF-4AEE-8E73-07BBAD90892A}" type="datetime1">
              <a:rPr lang="en-US" smtClean="0"/>
              <a:t>3/26/2023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99393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en-US"/>
              <a:t>Click to edit Master title style</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4314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F9BF09E-DD05-437F-9F41-BFC11A888A78}" type="datetime1">
              <a:rPr lang="en-US" smtClean="0"/>
              <a:t>3/26/2023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0954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fld id="{C3E312BF-6E7B-46F2-B83A-98982FB970FA}" type="datetime1">
              <a:rPr lang="en-US" smtClean="0"/>
              <a:t>3/26/2023</a:t>
            </a:fld>
            <a:endParaRPr lang="en-US" dirty="0"/>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530530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24028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2CA9B6-4696-4754-85E4-8CABC16C8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2400"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A9A1B4E-BA04-49DB-A7FC-AAC824E9FE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13" name="Picture 12">
            <a:extLst>
              <a:ext uri="{FF2B5EF4-FFF2-40B4-BE49-F238E27FC236}">
                <a16:creationId xmlns:a16="http://schemas.microsoft.com/office/drawing/2014/main" id="{DEB81022-BC5D-4044-B798-FA0517B46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15" name="Rectangle 14">
            <a:extLst>
              <a:ext uri="{FF2B5EF4-FFF2-40B4-BE49-F238E27FC236}">
                <a16:creationId xmlns:a16="http://schemas.microsoft.com/office/drawing/2014/main" id="{D23277EE-B44B-4433-AC85-268C83D342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6893633-2491-40F3-A8F8-3048B013B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F600BF4-BBEF-41D0-AF2D-5FE8F1408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441840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1017554" y="2102484"/>
            <a:ext cx="3750378" cy="2268559"/>
          </a:xfrm>
        </p:spPr>
        <p:txBody>
          <a:bodyPr>
            <a:normAutofit fontScale="90000"/>
          </a:bodyPr>
          <a:lstStyle/>
          <a:p>
            <a:r>
              <a:rPr lang="en-US" b="1" dirty="0">
                <a:latin typeface="Arial" panose="020B0604020202020204" pitchFamily="34" charset="0"/>
                <a:cs typeface="Arial" panose="020B0604020202020204" pitchFamily="34" charset="0"/>
              </a:rPr>
              <a:t>TWO IMPORTANT BIBLE QUESTIONS</a:t>
            </a:r>
          </a:p>
        </p:txBody>
      </p:sp>
      <p:pic>
        <p:nvPicPr>
          <p:cNvPr id="5" name="Picture 4">
            <a:extLst>
              <a:ext uri="{FF2B5EF4-FFF2-40B4-BE49-F238E27FC236}">
                <a16:creationId xmlns:a16="http://schemas.microsoft.com/office/drawing/2014/main" id="{B09A4A6F-47F5-653A-D90F-05D5273155DC}"/>
              </a:ext>
            </a:extLst>
          </p:cNvPr>
          <p:cNvPicPr>
            <a:picLocks noChangeAspect="1"/>
          </p:cNvPicPr>
          <p:nvPr/>
        </p:nvPicPr>
        <p:blipFill rotWithShape="1">
          <a:blip r:embed="rId6"/>
          <a:srcRect l="19978" r="43018" b="-1"/>
          <a:stretch/>
        </p:blipFill>
        <p:spPr>
          <a:xfrm>
            <a:off x="5062355" y="227"/>
            <a:ext cx="3476335" cy="6858000"/>
          </a:xfrm>
          <a:prstGeom prst="rect">
            <a:avLst/>
          </a:prstGeom>
          <a:ln w="12700">
            <a:solidFill>
              <a:schemeClr val="tx1"/>
            </a:solidFill>
          </a:ln>
        </p:spPr>
      </p:pic>
      <p:sp>
        <p:nvSpPr>
          <p:cNvPr id="21" name="Rectangle 20">
            <a:extLst>
              <a:ext uri="{FF2B5EF4-FFF2-40B4-BE49-F238E27FC236}">
                <a16:creationId xmlns:a16="http://schemas.microsoft.com/office/drawing/2014/main" id="{8E3FBB69-81FC-455A-9F72-076CADABD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40749" y="-2718"/>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a:extLst>
              <a:ext uri="{FF2B5EF4-FFF2-40B4-BE49-F238E27FC236}">
                <a16:creationId xmlns:a16="http://schemas.microsoft.com/office/drawing/2014/main" id="{3B202020-39AB-A34F-9571-FC7F3ED35EC0}"/>
              </a:ext>
            </a:extLst>
          </p:cNvPr>
          <p:cNvSpPr>
            <a:spLocks noGrp="1"/>
          </p:cNvSpPr>
          <p:nvPr>
            <p:ph type="subTitle" idx="1"/>
          </p:nvPr>
        </p:nvSpPr>
        <p:spPr>
          <a:xfrm>
            <a:off x="1063551" y="4966641"/>
            <a:ext cx="3966114" cy="1160213"/>
          </a:xfrm>
        </p:spPr>
        <p:txBody>
          <a:bodyPr/>
          <a:lstStyle/>
          <a:p>
            <a:endParaRPr lang="en-US" dirty="0"/>
          </a:p>
        </p:txBody>
      </p:sp>
      <p:sp>
        <p:nvSpPr>
          <p:cNvPr id="7" name="TextBox 6">
            <a:extLst>
              <a:ext uri="{FF2B5EF4-FFF2-40B4-BE49-F238E27FC236}">
                <a16:creationId xmlns:a16="http://schemas.microsoft.com/office/drawing/2014/main" id="{BAAA78D4-1DE5-6003-7830-BB1034FF0419}"/>
              </a:ext>
            </a:extLst>
          </p:cNvPr>
          <p:cNvSpPr txBox="1"/>
          <p:nvPr/>
        </p:nvSpPr>
        <p:spPr>
          <a:xfrm>
            <a:off x="5481787" y="930825"/>
            <a:ext cx="2906564" cy="4708981"/>
          </a:xfrm>
          <a:prstGeom prst="rect">
            <a:avLst/>
          </a:prstGeom>
          <a:noFill/>
        </p:spPr>
        <p:txBody>
          <a:bodyPr wrap="square" rtlCol="0">
            <a:spAutoFit/>
          </a:bodyPr>
          <a:lstStyle/>
          <a:p>
            <a:r>
              <a:rPr lang="en-US" sz="30000" dirty="0">
                <a:solidFill>
                  <a:schemeClr val="tx1">
                    <a:lumMod val="85000"/>
                  </a:schemeClr>
                </a:solidFill>
                <a:latin typeface="Arial Black" panose="020B0A04020102020204" pitchFamily="34" charset="0"/>
              </a:rPr>
              <a:t>2</a:t>
            </a:r>
          </a:p>
        </p:txBody>
      </p:sp>
    </p:spTree>
    <p:extLst>
      <p:ext uri="{BB962C8B-B14F-4D97-AF65-F5344CB8AC3E}">
        <p14:creationId xmlns:p14="http://schemas.microsoft.com/office/powerpoint/2010/main" val="4125624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3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5" y="297465"/>
            <a:ext cx="8261243" cy="745593"/>
          </a:xfrm>
        </p:spPr>
        <p:txBody>
          <a:bodyPr>
            <a:normAutofit/>
          </a:bodyPr>
          <a:lstStyle/>
          <a:p>
            <a:pPr algn="l"/>
            <a:r>
              <a:rPr lang="en-US" dirty="0"/>
              <a:t> </a:t>
            </a:r>
            <a:r>
              <a:rPr lang="en-US" sz="4000" b="1" dirty="0"/>
              <a:t>Ephesians 2:8-9</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345921"/>
            <a:ext cx="8007586" cy="4011523"/>
          </a:xfrm>
        </p:spPr>
        <p:txBody>
          <a:bodyPr anchor="t">
            <a:normAutofit/>
          </a:bodyPr>
          <a:lstStyle/>
          <a:p>
            <a:pPr marL="0" indent="0">
              <a:lnSpc>
                <a:spcPct val="100000"/>
              </a:lnSpc>
              <a:spcBef>
                <a:spcPts val="1200"/>
              </a:spcBef>
              <a:buNone/>
            </a:pPr>
            <a:r>
              <a:rPr lang="en-US" sz="3800" b="1" i="1" dirty="0"/>
              <a:t>“For by grace are ye saved through faith; and that not of yourselves: it is the gift of God: Not of works, lest any man should boast”</a:t>
            </a:r>
          </a:p>
        </p:txBody>
      </p:sp>
      <p:sp>
        <p:nvSpPr>
          <p:cNvPr id="5" name="Arrow: Bent 4">
            <a:extLst>
              <a:ext uri="{FF2B5EF4-FFF2-40B4-BE49-F238E27FC236}">
                <a16:creationId xmlns:a16="http://schemas.microsoft.com/office/drawing/2014/main" id="{FD09BD10-1B49-EEFC-0305-DDC7BAE5AF5F}"/>
              </a:ext>
            </a:extLst>
          </p:cNvPr>
          <p:cNvSpPr/>
          <p:nvPr/>
        </p:nvSpPr>
        <p:spPr>
          <a:xfrm>
            <a:off x="300380" y="375357"/>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D892F27F-756C-E87E-6136-7F330D3B6B53}"/>
              </a:ext>
            </a:extLst>
          </p:cNvPr>
          <p:cNvSpPr/>
          <p:nvPr/>
        </p:nvSpPr>
        <p:spPr>
          <a:xfrm rot="16200000">
            <a:off x="-2607922" y="3477354"/>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Works Save Man?</a:t>
            </a:r>
            <a:endParaRPr lang="en-US" sz="4000" b="1" cap="none" spc="0" dirty="0">
              <a:ln w="9525">
                <a:solidFill>
                  <a:schemeClr val="bg1"/>
                </a:solidFill>
                <a:prstDash val="solid"/>
              </a:ln>
            </a:endParaRPr>
          </a:p>
        </p:txBody>
      </p:sp>
    </p:spTree>
    <p:extLst>
      <p:ext uri="{BB962C8B-B14F-4D97-AF65-F5344CB8AC3E}">
        <p14:creationId xmlns:p14="http://schemas.microsoft.com/office/powerpoint/2010/main" val="35039595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5" y="297465"/>
            <a:ext cx="8261243" cy="745593"/>
          </a:xfrm>
        </p:spPr>
        <p:txBody>
          <a:bodyPr>
            <a:normAutofit/>
          </a:bodyPr>
          <a:lstStyle/>
          <a:p>
            <a:pPr algn="l"/>
            <a:r>
              <a:rPr lang="en-US" dirty="0"/>
              <a:t> </a:t>
            </a:r>
            <a:r>
              <a:rPr lang="en-US" sz="4000" b="1" dirty="0"/>
              <a:t>James 2:24</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345921"/>
            <a:ext cx="7784847" cy="4011523"/>
          </a:xfrm>
        </p:spPr>
        <p:txBody>
          <a:bodyPr anchor="t">
            <a:normAutofit/>
          </a:bodyPr>
          <a:lstStyle/>
          <a:p>
            <a:pPr marL="0" indent="0">
              <a:lnSpc>
                <a:spcPct val="100000"/>
              </a:lnSpc>
              <a:spcBef>
                <a:spcPts val="1200"/>
              </a:spcBef>
              <a:buNone/>
            </a:pPr>
            <a:r>
              <a:rPr lang="en-US" sz="3800" b="1" i="1" dirty="0"/>
              <a:t>“Ye see then how that by works a man is justified, and not by faith only”</a:t>
            </a:r>
          </a:p>
        </p:txBody>
      </p:sp>
      <p:sp>
        <p:nvSpPr>
          <p:cNvPr id="5" name="Arrow: Bent 4">
            <a:extLst>
              <a:ext uri="{FF2B5EF4-FFF2-40B4-BE49-F238E27FC236}">
                <a16:creationId xmlns:a16="http://schemas.microsoft.com/office/drawing/2014/main" id="{FD09BD10-1B49-EEFC-0305-DDC7BAE5AF5F}"/>
              </a:ext>
            </a:extLst>
          </p:cNvPr>
          <p:cNvSpPr/>
          <p:nvPr/>
        </p:nvSpPr>
        <p:spPr>
          <a:xfrm>
            <a:off x="300380" y="410526"/>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3F86F4D0-D003-7E47-6502-0C3A1C5D16AB}"/>
              </a:ext>
            </a:extLst>
          </p:cNvPr>
          <p:cNvSpPr/>
          <p:nvPr/>
        </p:nvSpPr>
        <p:spPr>
          <a:xfrm rot="16200000">
            <a:off x="-2607922" y="3477355"/>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Works Save Man?</a:t>
            </a:r>
            <a:endParaRPr lang="en-US" sz="4000" b="1" cap="none" spc="0" dirty="0">
              <a:ln w="9525">
                <a:solidFill>
                  <a:schemeClr val="bg1"/>
                </a:solidFill>
                <a:prstDash val="solid"/>
              </a:ln>
            </a:endParaRPr>
          </a:p>
        </p:txBody>
      </p:sp>
    </p:spTree>
    <p:extLst>
      <p:ext uri="{BB962C8B-B14F-4D97-AF65-F5344CB8AC3E}">
        <p14:creationId xmlns:p14="http://schemas.microsoft.com/office/powerpoint/2010/main" val="757097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5" y="297465"/>
            <a:ext cx="8039305" cy="745593"/>
          </a:xfrm>
        </p:spPr>
        <p:txBody>
          <a:bodyPr>
            <a:normAutofit fontScale="90000"/>
          </a:bodyPr>
          <a:lstStyle/>
          <a:p>
            <a:pPr algn="l"/>
            <a:r>
              <a:rPr lang="en-US" dirty="0"/>
              <a:t> </a:t>
            </a:r>
            <a:r>
              <a:rPr lang="en-US" sz="5300" b="1" dirty="0"/>
              <a:t>NO!</a:t>
            </a:r>
            <a:r>
              <a:rPr lang="en-US" sz="2700" dirty="0"/>
              <a:t> (Ephesians 2:8-9; James 2:24)</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005954"/>
            <a:ext cx="8007586" cy="5956892"/>
          </a:xfrm>
        </p:spPr>
        <p:txBody>
          <a:bodyPr anchor="t">
            <a:normAutofit/>
          </a:bodyPr>
          <a:lstStyle/>
          <a:p>
            <a:pPr marL="0" indent="0">
              <a:lnSpc>
                <a:spcPct val="100000"/>
              </a:lnSpc>
              <a:buNone/>
            </a:pPr>
            <a:r>
              <a:rPr lang="en-US" sz="4000" b="1" dirty="0"/>
              <a:t>GIVEN THAT…</a:t>
            </a:r>
          </a:p>
          <a:p>
            <a:pPr>
              <a:lnSpc>
                <a:spcPct val="100000"/>
              </a:lnSpc>
            </a:pPr>
            <a:r>
              <a:rPr lang="en-US" sz="3600" dirty="0"/>
              <a:t>The works of the </a:t>
            </a:r>
            <a:r>
              <a:rPr lang="en-US" sz="3600" i="1" u="sng" dirty="0"/>
              <a:t>law of Moses </a:t>
            </a:r>
            <a:r>
              <a:rPr lang="en-US" sz="3600" dirty="0"/>
              <a:t>cannot save man</a:t>
            </a:r>
          </a:p>
          <a:p>
            <a:pPr lvl="1">
              <a:lnSpc>
                <a:spcPct val="100000"/>
              </a:lnSpc>
              <a:spcBef>
                <a:spcPts val="0"/>
              </a:spcBef>
            </a:pPr>
            <a:r>
              <a:rPr lang="en-US" sz="3200" dirty="0"/>
              <a:t>Galatians 2:16; 3:1-10</a:t>
            </a:r>
          </a:p>
          <a:p>
            <a:pPr lvl="1">
              <a:lnSpc>
                <a:spcPct val="100000"/>
              </a:lnSpc>
              <a:spcBef>
                <a:spcPts val="0"/>
              </a:spcBef>
            </a:pPr>
            <a:r>
              <a:rPr lang="en-US" sz="3200" dirty="0"/>
              <a:t>Romans 3:19-4:13</a:t>
            </a:r>
          </a:p>
          <a:p>
            <a:pPr>
              <a:lnSpc>
                <a:spcPct val="100000"/>
              </a:lnSpc>
              <a:spcBef>
                <a:spcPts val="1200"/>
              </a:spcBef>
            </a:pPr>
            <a:r>
              <a:rPr lang="en-US" sz="3600" dirty="0"/>
              <a:t>The works of </a:t>
            </a:r>
            <a:r>
              <a:rPr lang="en-US" sz="3600" i="1" u="sng" dirty="0"/>
              <a:t>merit</a:t>
            </a:r>
            <a:r>
              <a:rPr lang="en-US" sz="3600" dirty="0"/>
              <a:t> cannot save man</a:t>
            </a:r>
          </a:p>
          <a:p>
            <a:pPr lvl="1">
              <a:lnSpc>
                <a:spcPct val="100000"/>
              </a:lnSpc>
              <a:spcBef>
                <a:spcPts val="0"/>
              </a:spcBef>
            </a:pPr>
            <a:r>
              <a:rPr lang="en-US" sz="3200" dirty="0"/>
              <a:t> Romans 4:4; Ephesians 2:9</a:t>
            </a:r>
          </a:p>
          <a:p>
            <a:pPr lvl="1">
              <a:lnSpc>
                <a:spcPct val="100000"/>
              </a:lnSpc>
              <a:spcBef>
                <a:spcPts val="0"/>
              </a:spcBef>
            </a:pPr>
            <a:r>
              <a:rPr lang="en-US" sz="3200" dirty="0"/>
              <a:t>Titus 3:4-5 </a:t>
            </a:r>
          </a:p>
        </p:txBody>
      </p:sp>
      <p:sp>
        <p:nvSpPr>
          <p:cNvPr id="5" name="Arrow: Bent 4">
            <a:extLst>
              <a:ext uri="{FF2B5EF4-FFF2-40B4-BE49-F238E27FC236}">
                <a16:creationId xmlns:a16="http://schemas.microsoft.com/office/drawing/2014/main" id="{FD09BD10-1B49-EEFC-0305-DDC7BAE5AF5F}"/>
              </a:ext>
            </a:extLst>
          </p:cNvPr>
          <p:cNvSpPr/>
          <p:nvPr/>
        </p:nvSpPr>
        <p:spPr>
          <a:xfrm>
            <a:off x="300380" y="410526"/>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DD660689-5C1D-0674-EFD0-566B4E2EF291}"/>
              </a:ext>
            </a:extLst>
          </p:cNvPr>
          <p:cNvSpPr/>
          <p:nvPr/>
        </p:nvSpPr>
        <p:spPr>
          <a:xfrm rot="16200000">
            <a:off x="-2607922" y="3477354"/>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Works Save Man?</a:t>
            </a:r>
            <a:endParaRPr lang="en-US" sz="4000" b="1" cap="none" spc="0" dirty="0">
              <a:ln w="9525">
                <a:solidFill>
                  <a:schemeClr val="bg1"/>
                </a:solidFill>
                <a:prstDash val="solid"/>
              </a:ln>
            </a:endParaRPr>
          </a:p>
        </p:txBody>
      </p:sp>
    </p:spTree>
    <p:extLst>
      <p:ext uri="{BB962C8B-B14F-4D97-AF65-F5344CB8AC3E}">
        <p14:creationId xmlns:p14="http://schemas.microsoft.com/office/powerpoint/2010/main" val="35816857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5" y="297465"/>
            <a:ext cx="8039305" cy="745593"/>
          </a:xfrm>
        </p:spPr>
        <p:txBody>
          <a:bodyPr>
            <a:normAutofit fontScale="90000"/>
          </a:bodyPr>
          <a:lstStyle/>
          <a:p>
            <a:pPr algn="l"/>
            <a:r>
              <a:rPr lang="en-US" dirty="0"/>
              <a:t> </a:t>
            </a:r>
            <a:r>
              <a:rPr lang="en-US" sz="5300" b="1" dirty="0"/>
              <a:t>YES!</a:t>
            </a:r>
            <a:r>
              <a:rPr lang="en-US" sz="2700" dirty="0"/>
              <a:t> (Ephesians 2:8-9; James 2:24)</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005954"/>
            <a:ext cx="8007586" cy="5956892"/>
          </a:xfrm>
        </p:spPr>
        <p:txBody>
          <a:bodyPr anchor="t">
            <a:normAutofit/>
          </a:bodyPr>
          <a:lstStyle/>
          <a:p>
            <a:pPr marL="0" indent="0">
              <a:lnSpc>
                <a:spcPct val="100000"/>
              </a:lnSpc>
              <a:buNone/>
            </a:pPr>
            <a:r>
              <a:rPr lang="en-US" sz="4000" b="1" dirty="0"/>
              <a:t>GIVEN THAT…</a:t>
            </a:r>
          </a:p>
          <a:p>
            <a:pPr>
              <a:lnSpc>
                <a:spcPct val="100000"/>
              </a:lnSpc>
            </a:pPr>
            <a:r>
              <a:rPr lang="en-US" sz="3600" dirty="0"/>
              <a:t>Man is justified by a </a:t>
            </a:r>
            <a:r>
              <a:rPr lang="en-US" sz="3600" i="1" u="sng" dirty="0"/>
              <a:t>working faith</a:t>
            </a:r>
          </a:p>
          <a:p>
            <a:pPr lvl="1">
              <a:lnSpc>
                <a:spcPct val="100000"/>
              </a:lnSpc>
              <a:spcBef>
                <a:spcPts val="0"/>
              </a:spcBef>
            </a:pPr>
            <a:r>
              <a:rPr lang="en-US" sz="3200" dirty="0"/>
              <a:t>James 2:24; Galatians 5:6</a:t>
            </a:r>
          </a:p>
          <a:p>
            <a:pPr>
              <a:lnSpc>
                <a:spcPct val="100000"/>
              </a:lnSpc>
              <a:spcBef>
                <a:spcPts val="1200"/>
              </a:spcBef>
            </a:pPr>
            <a:r>
              <a:rPr lang="en-US" sz="3600" dirty="0"/>
              <a:t>Man will be judged by his </a:t>
            </a:r>
            <a:r>
              <a:rPr lang="en-US" sz="3600" i="1" u="sng" dirty="0"/>
              <a:t>works or deeds</a:t>
            </a:r>
          </a:p>
          <a:p>
            <a:pPr lvl="1">
              <a:lnSpc>
                <a:spcPct val="100000"/>
              </a:lnSpc>
              <a:spcBef>
                <a:spcPts val="0"/>
              </a:spcBef>
            </a:pPr>
            <a:r>
              <a:rPr lang="en-US" sz="3200" dirty="0"/>
              <a:t>Revelation 20:12-13; 2 Corinthians 5:10</a:t>
            </a:r>
          </a:p>
          <a:p>
            <a:pPr>
              <a:lnSpc>
                <a:spcPct val="100000"/>
              </a:lnSpc>
              <a:spcBef>
                <a:spcPts val="1200"/>
              </a:spcBef>
            </a:pPr>
            <a:r>
              <a:rPr lang="en-US" sz="3600" dirty="0"/>
              <a:t>Man is created for </a:t>
            </a:r>
            <a:r>
              <a:rPr lang="en-US" sz="3600" i="1" u="sng" dirty="0"/>
              <a:t>good works</a:t>
            </a:r>
          </a:p>
          <a:p>
            <a:pPr lvl="1">
              <a:lnSpc>
                <a:spcPct val="100000"/>
              </a:lnSpc>
              <a:spcBef>
                <a:spcPts val="0"/>
              </a:spcBef>
            </a:pPr>
            <a:r>
              <a:rPr lang="en-US" sz="3200" dirty="0"/>
              <a:t>Ephesians 2:10; Philippians 2:12</a:t>
            </a:r>
          </a:p>
        </p:txBody>
      </p:sp>
      <p:sp>
        <p:nvSpPr>
          <p:cNvPr id="4" name="Rectangle 3">
            <a:extLst>
              <a:ext uri="{FF2B5EF4-FFF2-40B4-BE49-F238E27FC236}">
                <a16:creationId xmlns:a16="http://schemas.microsoft.com/office/drawing/2014/main" id="{0131ED7C-4448-2A93-56E8-3FE59B2FCF68}"/>
              </a:ext>
            </a:extLst>
          </p:cNvPr>
          <p:cNvSpPr/>
          <p:nvPr/>
        </p:nvSpPr>
        <p:spPr>
          <a:xfrm rot="16200000">
            <a:off x="-2607922" y="3477354"/>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Works Save Man?</a:t>
            </a:r>
            <a:endParaRPr lang="en-US" sz="4000" b="1" cap="none" spc="0" dirty="0">
              <a:ln w="9525">
                <a:solidFill>
                  <a:schemeClr val="bg1"/>
                </a:solidFill>
                <a:prstDash val="solid"/>
              </a:ln>
            </a:endParaRPr>
          </a:p>
        </p:txBody>
      </p:sp>
      <p:sp>
        <p:nvSpPr>
          <p:cNvPr id="5" name="Arrow: Bent 4">
            <a:extLst>
              <a:ext uri="{FF2B5EF4-FFF2-40B4-BE49-F238E27FC236}">
                <a16:creationId xmlns:a16="http://schemas.microsoft.com/office/drawing/2014/main" id="{FD09BD10-1B49-EEFC-0305-DDC7BAE5AF5F}"/>
              </a:ext>
            </a:extLst>
          </p:cNvPr>
          <p:cNvSpPr/>
          <p:nvPr/>
        </p:nvSpPr>
        <p:spPr>
          <a:xfrm>
            <a:off x="300380" y="410526"/>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741707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A9EF-7C0E-ED51-C173-33E75A1B5E73}"/>
              </a:ext>
            </a:extLst>
          </p:cNvPr>
          <p:cNvSpPr>
            <a:spLocks noGrp="1"/>
          </p:cNvSpPr>
          <p:nvPr>
            <p:ph type="title"/>
          </p:nvPr>
        </p:nvSpPr>
        <p:spPr/>
        <p:txBody>
          <a:bodyPr>
            <a:normAutofit/>
          </a:bodyPr>
          <a:lstStyle/>
          <a:p>
            <a:pPr algn="l"/>
            <a:r>
              <a:rPr lang="en-US" sz="4800" b="1" dirty="0"/>
              <a:t>CONCLUSION </a:t>
            </a:r>
          </a:p>
        </p:txBody>
      </p:sp>
      <p:sp>
        <p:nvSpPr>
          <p:cNvPr id="3" name="Content Placeholder 2">
            <a:extLst>
              <a:ext uri="{FF2B5EF4-FFF2-40B4-BE49-F238E27FC236}">
                <a16:creationId xmlns:a16="http://schemas.microsoft.com/office/drawing/2014/main" id="{3B45AF74-ED27-99BC-A063-BE0CACFF3059}"/>
              </a:ext>
            </a:extLst>
          </p:cNvPr>
          <p:cNvSpPr>
            <a:spLocks noGrp="1"/>
          </p:cNvSpPr>
          <p:nvPr>
            <p:ph idx="1"/>
          </p:nvPr>
        </p:nvSpPr>
        <p:spPr>
          <a:xfrm>
            <a:off x="1160585" y="1769350"/>
            <a:ext cx="7091715" cy="6726980"/>
          </a:xfrm>
        </p:spPr>
        <p:txBody>
          <a:bodyPr anchor="t">
            <a:noAutofit/>
          </a:bodyPr>
          <a:lstStyle/>
          <a:p>
            <a:pPr marL="0" indent="0" algn="l">
              <a:lnSpc>
                <a:spcPct val="100000"/>
              </a:lnSpc>
              <a:spcBef>
                <a:spcPts val="0"/>
              </a:spcBef>
              <a:buNone/>
            </a:pPr>
            <a:r>
              <a:rPr lang="en-US" sz="3600" b="1" i="0" u="none" strike="noStrike" baseline="0" dirty="0">
                <a:latin typeface="Arial" panose="020B0604020202020204" pitchFamily="34" charset="0"/>
                <a:cs typeface="Arial" panose="020B0604020202020204" pitchFamily="34" charset="0"/>
              </a:rPr>
              <a:t>We are saved by works, but </a:t>
            </a:r>
            <a:r>
              <a:rPr lang="en-US" sz="3600" b="1" i="0" u="sng" strike="noStrike" baseline="0" dirty="0">
                <a:latin typeface="Arial" panose="020B0604020202020204" pitchFamily="34" charset="0"/>
                <a:cs typeface="Arial" panose="020B0604020202020204" pitchFamily="34" charset="0"/>
              </a:rPr>
              <a:t>not our own</a:t>
            </a:r>
            <a:r>
              <a:rPr lang="en-US" sz="3600" b="1" i="0" u="none" strike="noStrike" baseline="0" dirty="0">
                <a:latin typeface="Arial" panose="020B0604020202020204" pitchFamily="34" charset="0"/>
                <a:cs typeface="Arial" panose="020B0604020202020204" pitchFamily="34" charset="0"/>
              </a:rPr>
              <a:t>!</a:t>
            </a:r>
          </a:p>
          <a:p>
            <a:pPr marL="0" indent="0" algn="l">
              <a:lnSpc>
                <a:spcPct val="100000"/>
              </a:lnSpc>
              <a:spcBef>
                <a:spcPts val="1800"/>
              </a:spcBef>
              <a:buNone/>
            </a:pPr>
            <a:r>
              <a:rPr lang="en-US" sz="3600" b="1" i="0" u="none" strike="noStrike" baseline="0" dirty="0">
                <a:latin typeface="Arial" panose="020B0604020202020204" pitchFamily="34" charset="0"/>
                <a:cs typeface="Arial" panose="020B0604020202020204" pitchFamily="34" charset="0"/>
              </a:rPr>
              <a:t>Is baptism a work? It saves and is </a:t>
            </a:r>
            <a:r>
              <a:rPr lang="en-US" sz="3600" b="1" u="sng" strike="noStrike" baseline="0" dirty="0">
                <a:latin typeface="Arial" panose="020B0604020202020204" pitchFamily="34" charset="0"/>
                <a:cs typeface="Arial" panose="020B0604020202020204" pitchFamily="34" charset="0"/>
              </a:rPr>
              <a:t>a command of God</a:t>
            </a:r>
            <a:r>
              <a:rPr lang="en-US" sz="3600" b="1" strike="noStrike" baseline="0" dirty="0">
                <a:latin typeface="Arial" panose="020B0604020202020204" pitchFamily="34" charset="0"/>
                <a:cs typeface="Arial" panose="020B0604020202020204" pitchFamily="34" charset="0"/>
              </a:rPr>
              <a:t>!</a:t>
            </a:r>
          </a:p>
          <a:p>
            <a:pPr algn="l">
              <a:lnSpc>
                <a:spcPct val="100000"/>
              </a:lnSpc>
              <a:spcBef>
                <a:spcPts val="0"/>
              </a:spcBef>
            </a:pPr>
            <a:r>
              <a:rPr lang="en-US" sz="3200" dirty="0">
                <a:latin typeface="Arial" panose="020B0604020202020204" pitchFamily="34" charset="0"/>
                <a:cs typeface="Arial" panose="020B0604020202020204" pitchFamily="34" charset="0"/>
              </a:rPr>
              <a:t>Mark 16:16; 1 Peter 3:21</a:t>
            </a:r>
            <a:endParaRPr lang="en-US" sz="3200" i="0" u="none" strike="noStrike" baseline="0" dirty="0">
              <a:latin typeface="Arial" panose="020B0604020202020204" pitchFamily="34" charset="0"/>
              <a:cs typeface="Arial" panose="020B0604020202020204" pitchFamily="34" charset="0"/>
            </a:endParaRPr>
          </a:p>
          <a:p>
            <a:pPr marL="0" indent="0" algn="l">
              <a:lnSpc>
                <a:spcPct val="100000"/>
              </a:lnSpc>
              <a:spcBef>
                <a:spcPts val="1800"/>
              </a:spcBef>
              <a:buNone/>
            </a:pPr>
            <a:r>
              <a:rPr lang="en-US" sz="3600" b="1" i="0" u="none" strike="noStrike" baseline="0" dirty="0">
                <a:latin typeface="Arial" panose="020B0604020202020204" pitchFamily="34" charset="0"/>
                <a:cs typeface="Arial" panose="020B0604020202020204" pitchFamily="34" charset="0"/>
              </a:rPr>
              <a:t>Is faith a work?</a:t>
            </a:r>
          </a:p>
          <a:p>
            <a:pPr algn="l">
              <a:lnSpc>
                <a:spcPct val="100000"/>
              </a:lnSpc>
              <a:spcBef>
                <a:spcPts val="0"/>
              </a:spcBef>
            </a:pPr>
            <a:r>
              <a:rPr lang="en-US" sz="3200" i="0" u="none" strike="noStrike" baseline="0" dirty="0">
                <a:latin typeface="Arial" panose="020B0604020202020204" pitchFamily="34" charset="0"/>
                <a:cs typeface="Arial" panose="020B0604020202020204" pitchFamily="34" charset="0"/>
              </a:rPr>
              <a:t>John 6:28, 29</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5045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53649" y="1543050"/>
            <a:ext cx="8083321" cy="5117523"/>
          </a:xfrm>
          <a:solidFill>
            <a:schemeClr val="accent1">
              <a:lumMod val="20000"/>
              <a:lumOff val="80000"/>
            </a:schemeClr>
          </a:solidFill>
          <a:ln w="19050">
            <a:solidFill>
              <a:schemeClr val="bg2"/>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10" name="Rectangle 9">
            <a:extLst>
              <a:ext uri="{FF2B5EF4-FFF2-40B4-BE49-F238E27FC236}">
                <a16:creationId xmlns:a16="http://schemas.microsoft.com/office/drawing/2014/main" id="{BB8A7FBA-4C4C-4440-9886-90F8BD6246FB}"/>
              </a:ext>
            </a:extLst>
          </p:cNvPr>
          <p:cNvSpPr/>
          <p:nvPr/>
        </p:nvSpPr>
        <p:spPr>
          <a:xfrm>
            <a:off x="556824" y="282780"/>
            <a:ext cx="8083321" cy="1107996"/>
          </a:xfrm>
          <a:prstGeom prst="rect">
            <a:avLst/>
          </a:prstGeom>
          <a:solidFill>
            <a:schemeClr val="accent1">
              <a:lumMod val="20000"/>
              <a:lumOff val="80000"/>
            </a:schemeClr>
          </a:solidFill>
          <a:ln w="19050">
            <a:solidFill>
              <a:schemeClr val="bg1"/>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5359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346259" y="643252"/>
            <a:ext cx="6285929" cy="745593"/>
          </a:xfrm>
        </p:spPr>
        <p:txBody>
          <a:bodyPr>
            <a:normAutofit/>
          </a:bodyPr>
          <a:lstStyle/>
          <a:p>
            <a:pPr algn="l"/>
            <a:r>
              <a:rPr lang="en-US" sz="4200" b="1" dirty="0"/>
              <a:t>INTRODUCTION</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492049" y="1532163"/>
            <a:ext cx="8203716" cy="5415484"/>
          </a:xfrm>
        </p:spPr>
        <p:txBody>
          <a:bodyPr anchor="t">
            <a:normAutofit/>
          </a:bodyPr>
          <a:lstStyle/>
          <a:p>
            <a:pPr marL="0" indent="0">
              <a:lnSpc>
                <a:spcPct val="100000"/>
              </a:lnSpc>
              <a:buNone/>
            </a:pPr>
            <a:r>
              <a:rPr lang="en-US" sz="3200" b="1" dirty="0"/>
              <a:t>One of some debater’s tricks is to ask a question of their opponent and demand an answer of YES or NO!</a:t>
            </a:r>
          </a:p>
          <a:p>
            <a:pPr>
              <a:lnSpc>
                <a:spcPct val="100000"/>
              </a:lnSpc>
            </a:pPr>
            <a:r>
              <a:rPr lang="en-US" sz="2800" dirty="0"/>
              <a:t>Some questions </a:t>
            </a:r>
            <a:r>
              <a:rPr lang="en-US" sz="2800" b="1" dirty="0"/>
              <a:t>CAN</a:t>
            </a:r>
            <a:r>
              <a:rPr lang="en-US" sz="2800" dirty="0"/>
              <a:t> be correctly answered either way</a:t>
            </a:r>
          </a:p>
          <a:p>
            <a:pPr>
              <a:lnSpc>
                <a:spcPct val="100000"/>
              </a:lnSpc>
            </a:pPr>
            <a:r>
              <a:rPr lang="en-US" sz="2800" dirty="0"/>
              <a:t>Some questions </a:t>
            </a:r>
            <a:r>
              <a:rPr lang="en-US" sz="2800" b="1" cap="all" dirty="0"/>
              <a:t>cannot</a:t>
            </a:r>
            <a:r>
              <a:rPr lang="en-US" sz="2800" dirty="0"/>
              <a:t> be answered YES or NO without embarrassment</a:t>
            </a:r>
          </a:p>
          <a:p>
            <a:pPr marL="0" indent="0">
              <a:lnSpc>
                <a:spcPct val="100000"/>
              </a:lnSpc>
              <a:buNone/>
            </a:pPr>
            <a:r>
              <a:rPr lang="en-US" sz="3200" b="1" dirty="0"/>
              <a:t>Yet, two important Bible questions can be answered either way </a:t>
            </a:r>
          </a:p>
        </p:txBody>
      </p:sp>
    </p:spTree>
    <p:extLst>
      <p:ext uri="{BB962C8B-B14F-4D97-AF65-F5344CB8AC3E}">
        <p14:creationId xmlns:p14="http://schemas.microsoft.com/office/powerpoint/2010/main" val="17702614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EBCC-3545-CE4E-A1EB-21CA939686B3}"/>
              </a:ext>
            </a:extLst>
          </p:cNvPr>
          <p:cNvSpPr>
            <a:spLocks noGrp="1"/>
          </p:cNvSpPr>
          <p:nvPr>
            <p:ph type="title"/>
          </p:nvPr>
        </p:nvSpPr>
        <p:spPr>
          <a:xfrm>
            <a:off x="1949594" y="937011"/>
            <a:ext cx="5878011" cy="891789"/>
          </a:xfrm>
        </p:spPr>
        <p:txBody>
          <a:bodyPr>
            <a:normAutofit/>
          </a:bodyPr>
          <a:lstStyle/>
          <a:p>
            <a:pPr algn="l"/>
            <a:r>
              <a:rPr lang="en-US" sz="4800" b="1" dirty="0"/>
              <a:t>Question #1</a:t>
            </a:r>
          </a:p>
        </p:txBody>
      </p:sp>
      <p:sp>
        <p:nvSpPr>
          <p:cNvPr id="3" name="Content Placeholder 2">
            <a:extLst>
              <a:ext uri="{FF2B5EF4-FFF2-40B4-BE49-F238E27FC236}">
                <a16:creationId xmlns:a16="http://schemas.microsoft.com/office/drawing/2014/main" id="{D5810B44-5D5B-598F-6408-1A08E90183FF}"/>
              </a:ext>
            </a:extLst>
          </p:cNvPr>
          <p:cNvSpPr>
            <a:spLocks noGrp="1"/>
          </p:cNvSpPr>
          <p:nvPr>
            <p:ph idx="1"/>
          </p:nvPr>
        </p:nvSpPr>
        <p:spPr>
          <a:xfrm>
            <a:off x="1125415" y="2502046"/>
            <a:ext cx="7104185" cy="1853908"/>
          </a:xfrm>
        </p:spPr>
        <p:txBody>
          <a:bodyPr>
            <a:noAutofit/>
          </a:bodyPr>
          <a:lstStyle/>
          <a:p>
            <a:pPr marL="0" indent="0" algn="ctr">
              <a:buNone/>
            </a:pPr>
            <a:r>
              <a:rPr lang="en-US" sz="5400" b="1" dirty="0"/>
              <a:t>Can Man Save Himself?</a:t>
            </a:r>
          </a:p>
        </p:txBody>
      </p:sp>
    </p:spTree>
    <p:extLst>
      <p:ext uri="{BB962C8B-B14F-4D97-AF65-F5344CB8AC3E}">
        <p14:creationId xmlns:p14="http://schemas.microsoft.com/office/powerpoint/2010/main" val="37398262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5" y="297465"/>
            <a:ext cx="8261243" cy="745593"/>
          </a:xfrm>
        </p:spPr>
        <p:txBody>
          <a:bodyPr>
            <a:normAutofit fontScale="90000"/>
          </a:bodyPr>
          <a:lstStyle/>
          <a:p>
            <a:pPr algn="l"/>
            <a:r>
              <a:rPr lang="en-US" dirty="0"/>
              <a:t> </a:t>
            </a:r>
            <a:r>
              <a:rPr lang="en-US" sz="4800" b="1" dirty="0"/>
              <a:t>Acts 2:40</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340522"/>
            <a:ext cx="7714509" cy="5095779"/>
          </a:xfrm>
        </p:spPr>
        <p:txBody>
          <a:bodyPr anchor="t">
            <a:normAutofit/>
          </a:bodyPr>
          <a:lstStyle/>
          <a:p>
            <a:pPr marL="0" indent="0">
              <a:lnSpc>
                <a:spcPct val="100000"/>
              </a:lnSpc>
              <a:buNone/>
            </a:pPr>
            <a:r>
              <a:rPr lang="en-US" sz="3800" b="1" i="1" dirty="0"/>
              <a:t>“And with many other words did he testify and exhort, saying, save yourselves from this untoward generation”</a:t>
            </a:r>
          </a:p>
        </p:txBody>
      </p:sp>
      <p:sp>
        <p:nvSpPr>
          <p:cNvPr id="4" name="Rectangle 3">
            <a:extLst>
              <a:ext uri="{FF2B5EF4-FFF2-40B4-BE49-F238E27FC236}">
                <a16:creationId xmlns:a16="http://schemas.microsoft.com/office/drawing/2014/main" id="{0131ED7C-4448-2A93-56E8-3FE59B2FCF68}"/>
              </a:ext>
            </a:extLst>
          </p:cNvPr>
          <p:cNvSpPr/>
          <p:nvPr/>
        </p:nvSpPr>
        <p:spPr>
          <a:xfrm rot="16200000">
            <a:off x="-2621024" y="3556621"/>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Man Save Himself?</a:t>
            </a:r>
            <a:endParaRPr lang="en-US" sz="4000" b="1" cap="none" spc="0" dirty="0">
              <a:ln w="9525">
                <a:solidFill>
                  <a:schemeClr val="bg1"/>
                </a:solidFill>
                <a:prstDash val="solid"/>
              </a:ln>
            </a:endParaRPr>
          </a:p>
        </p:txBody>
      </p:sp>
      <p:sp>
        <p:nvSpPr>
          <p:cNvPr id="5" name="Arrow: Bent 4">
            <a:extLst>
              <a:ext uri="{FF2B5EF4-FFF2-40B4-BE49-F238E27FC236}">
                <a16:creationId xmlns:a16="http://schemas.microsoft.com/office/drawing/2014/main" id="{FD09BD10-1B49-EEFC-0305-DDC7BAE5AF5F}"/>
              </a:ext>
            </a:extLst>
          </p:cNvPr>
          <p:cNvSpPr/>
          <p:nvPr/>
        </p:nvSpPr>
        <p:spPr>
          <a:xfrm>
            <a:off x="300380" y="410526"/>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57172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5" y="297465"/>
            <a:ext cx="8261243" cy="745593"/>
          </a:xfrm>
        </p:spPr>
        <p:txBody>
          <a:bodyPr>
            <a:normAutofit fontScale="90000"/>
          </a:bodyPr>
          <a:lstStyle/>
          <a:p>
            <a:pPr algn="l"/>
            <a:r>
              <a:rPr lang="en-US" dirty="0"/>
              <a:t> </a:t>
            </a:r>
            <a:r>
              <a:rPr lang="en-US" sz="4800" b="1" dirty="0"/>
              <a:t>1 Timothy 4:16</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341954"/>
            <a:ext cx="7749678" cy="5047456"/>
          </a:xfrm>
        </p:spPr>
        <p:txBody>
          <a:bodyPr anchor="t">
            <a:normAutofit/>
          </a:bodyPr>
          <a:lstStyle/>
          <a:p>
            <a:pPr marL="0" indent="0">
              <a:lnSpc>
                <a:spcPct val="100000"/>
              </a:lnSpc>
              <a:spcBef>
                <a:spcPts val="1200"/>
              </a:spcBef>
              <a:buNone/>
            </a:pPr>
            <a:r>
              <a:rPr lang="en-US" sz="3900" b="1" i="1" dirty="0"/>
              <a:t>“Take heed unto thyself, and unto the doctrine; continue in them: for in doing this thou shalt both save thyself, and them that hear thee”</a:t>
            </a:r>
          </a:p>
        </p:txBody>
      </p:sp>
      <p:sp>
        <p:nvSpPr>
          <p:cNvPr id="4" name="Rectangle 3">
            <a:extLst>
              <a:ext uri="{FF2B5EF4-FFF2-40B4-BE49-F238E27FC236}">
                <a16:creationId xmlns:a16="http://schemas.microsoft.com/office/drawing/2014/main" id="{0131ED7C-4448-2A93-56E8-3FE59B2FCF68}"/>
              </a:ext>
            </a:extLst>
          </p:cNvPr>
          <p:cNvSpPr/>
          <p:nvPr/>
        </p:nvSpPr>
        <p:spPr>
          <a:xfrm rot="16200000">
            <a:off x="-2621024" y="3556621"/>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Man Save Himself?</a:t>
            </a:r>
            <a:endParaRPr lang="en-US" sz="4000" b="1" cap="none" spc="0" dirty="0">
              <a:ln w="9525">
                <a:solidFill>
                  <a:schemeClr val="bg1"/>
                </a:solidFill>
                <a:prstDash val="solid"/>
              </a:ln>
            </a:endParaRPr>
          </a:p>
        </p:txBody>
      </p:sp>
      <p:sp>
        <p:nvSpPr>
          <p:cNvPr id="5" name="Arrow: Bent 4">
            <a:extLst>
              <a:ext uri="{FF2B5EF4-FFF2-40B4-BE49-F238E27FC236}">
                <a16:creationId xmlns:a16="http://schemas.microsoft.com/office/drawing/2014/main" id="{FD09BD10-1B49-EEFC-0305-DDC7BAE5AF5F}"/>
              </a:ext>
            </a:extLst>
          </p:cNvPr>
          <p:cNvSpPr/>
          <p:nvPr/>
        </p:nvSpPr>
        <p:spPr>
          <a:xfrm>
            <a:off x="300380" y="410526"/>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219174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5" y="297465"/>
            <a:ext cx="8261243" cy="745593"/>
          </a:xfrm>
        </p:spPr>
        <p:txBody>
          <a:bodyPr>
            <a:normAutofit/>
          </a:bodyPr>
          <a:lstStyle/>
          <a:p>
            <a:pPr algn="l"/>
            <a:r>
              <a:rPr lang="en-US" dirty="0"/>
              <a:t> </a:t>
            </a:r>
            <a:r>
              <a:rPr lang="en-US" sz="4000" b="1" dirty="0"/>
              <a:t>Ephesians 2:8-9</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345921"/>
            <a:ext cx="8007586" cy="4011523"/>
          </a:xfrm>
        </p:spPr>
        <p:txBody>
          <a:bodyPr anchor="t">
            <a:normAutofit/>
          </a:bodyPr>
          <a:lstStyle/>
          <a:p>
            <a:pPr marL="0" indent="0">
              <a:lnSpc>
                <a:spcPct val="100000"/>
              </a:lnSpc>
              <a:spcBef>
                <a:spcPts val="1200"/>
              </a:spcBef>
              <a:buNone/>
            </a:pPr>
            <a:r>
              <a:rPr lang="en-US" sz="3800" b="1" i="1" dirty="0"/>
              <a:t>“For by grace are ye saved through faith; and that not of yourselves: it is the gift of God: Not of works, lest any man should boast”</a:t>
            </a:r>
          </a:p>
        </p:txBody>
      </p:sp>
      <p:sp>
        <p:nvSpPr>
          <p:cNvPr id="4" name="Rectangle 3">
            <a:extLst>
              <a:ext uri="{FF2B5EF4-FFF2-40B4-BE49-F238E27FC236}">
                <a16:creationId xmlns:a16="http://schemas.microsoft.com/office/drawing/2014/main" id="{0131ED7C-4448-2A93-56E8-3FE59B2FCF68}"/>
              </a:ext>
            </a:extLst>
          </p:cNvPr>
          <p:cNvSpPr/>
          <p:nvPr/>
        </p:nvSpPr>
        <p:spPr>
          <a:xfrm rot="16200000">
            <a:off x="-2621024" y="3556621"/>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Man Save Himself?</a:t>
            </a:r>
            <a:endParaRPr lang="en-US" sz="4000" b="1" cap="none" spc="0" dirty="0">
              <a:ln w="9525">
                <a:solidFill>
                  <a:schemeClr val="bg1"/>
                </a:solidFill>
                <a:prstDash val="solid"/>
              </a:ln>
            </a:endParaRPr>
          </a:p>
        </p:txBody>
      </p:sp>
      <p:sp>
        <p:nvSpPr>
          <p:cNvPr id="5" name="Arrow: Bent 4">
            <a:extLst>
              <a:ext uri="{FF2B5EF4-FFF2-40B4-BE49-F238E27FC236}">
                <a16:creationId xmlns:a16="http://schemas.microsoft.com/office/drawing/2014/main" id="{FD09BD10-1B49-EEFC-0305-DDC7BAE5AF5F}"/>
              </a:ext>
            </a:extLst>
          </p:cNvPr>
          <p:cNvSpPr/>
          <p:nvPr/>
        </p:nvSpPr>
        <p:spPr>
          <a:xfrm>
            <a:off x="300380" y="410526"/>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21209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6" y="297465"/>
            <a:ext cx="7807494" cy="745593"/>
          </a:xfrm>
        </p:spPr>
        <p:txBody>
          <a:bodyPr>
            <a:normAutofit fontScale="90000"/>
          </a:bodyPr>
          <a:lstStyle/>
          <a:p>
            <a:pPr algn="l"/>
            <a:r>
              <a:rPr lang="en-US" dirty="0"/>
              <a:t> </a:t>
            </a:r>
            <a:r>
              <a:rPr lang="en-US" sz="5300" b="1" dirty="0"/>
              <a:t>NO!</a:t>
            </a:r>
            <a:r>
              <a:rPr lang="en-US" sz="2700" dirty="0"/>
              <a:t> ( Acts 2:40; 1 Timothy 4:16;  Ephesians 2:8-9)</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005954"/>
            <a:ext cx="8007586" cy="5430348"/>
          </a:xfrm>
        </p:spPr>
        <p:txBody>
          <a:bodyPr anchor="t">
            <a:normAutofit/>
          </a:bodyPr>
          <a:lstStyle/>
          <a:p>
            <a:pPr marL="0" indent="0">
              <a:lnSpc>
                <a:spcPct val="100000"/>
              </a:lnSpc>
              <a:buNone/>
            </a:pPr>
            <a:r>
              <a:rPr lang="en-US" sz="4000" b="1" dirty="0"/>
              <a:t>GIVEN THAT..</a:t>
            </a:r>
          </a:p>
          <a:p>
            <a:pPr>
              <a:lnSpc>
                <a:spcPct val="100000"/>
              </a:lnSpc>
            </a:pPr>
            <a:r>
              <a:rPr lang="en-US" sz="3600" dirty="0"/>
              <a:t>Man cannot </a:t>
            </a:r>
            <a:r>
              <a:rPr lang="en-US" sz="3600" i="1" u="sng" dirty="0"/>
              <a:t>plan</a:t>
            </a:r>
            <a:r>
              <a:rPr lang="en-US" sz="3600" dirty="0"/>
              <a:t> salvation</a:t>
            </a:r>
          </a:p>
          <a:p>
            <a:pPr lvl="1">
              <a:lnSpc>
                <a:spcPct val="100000"/>
              </a:lnSpc>
              <a:spcBef>
                <a:spcPts val="0"/>
              </a:spcBef>
            </a:pPr>
            <a:r>
              <a:rPr lang="en-US" sz="3200" dirty="0"/>
              <a:t>Ephesians 1:3-12; 3:11; Jeremiah 10:23</a:t>
            </a:r>
          </a:p>
          <a:p>
            <a:pPr lvl="1">
              <a:lnSpc>
                <a:spcPct val="100000"/>
              </a:lnSpc>
              <a:spcBef>
                <a:spcPts val="0"/>
              </a:spcBef>
            </a:pPr>
            <a:r>
              <a:rPr lang="en-US" sz="3200" dirty="0"/>
              <a:t>Romans 3:10, 23; Isaiah 64:6</a:t>
            </a:r>
          </a:p>
          <a:p>
            <a:pPr>
              <a:lnSpc>
                <a:spcPct val="100000"/>
              </a:lnSpc>
              <a:spcBef>
                <a:spcPts val="1200"/>
              </a:spcBef>
            </a:pPr>
            <a:r>
              <a:rPr lang="en-US" sz="3800" dirty="0"/>
              <a:t>Man cannot </a:t>
            </a:r>
            <a:r>
              <a:rPr lang="en-US" sz="3800" i="1" u="sng" dirty="0"/>
              <a:t>bu</a:t>
            </a:r>
            <a:r>
              <a:rPr lang="en-US" sz="3800" u="sng" dirty="0"/>
              <a:t>y</a:t>
            </a:r>
            <a:r>
              <a:rPr lang="en-US" sz="3800" dirty="0"/>
              <a:t> salvation </a:t>
            </a:r>
          </a:p>
          <a:p>
            <a:pPr lvl="1">
              <a:lnSpc>
                <a:spcPct val="100000"/>
              </a:lnSpc>
              <a:spcBef>
                <a:spcPts val="0"/>
              </a:spcBef>
            </a:pPr>
            <a:r>
              <a:rPr lang="en-US" sz="3200" dirty="0"/>
              <a:t>1 Peter 1:18-21; Matthew 16:26</a:t>
            </a:r>
          </a:p>
          <a:p>
            <a:pPr>
              <a:lnSpc>
                <a:spcPct val="100000"/>
              </a:lnSpc>
              <a:spcBef>
                <a:spcPts val="1200"/>
              </a:spcBef>
            </a:pPr>
            <a:r>
              <a:rPr lang="en-US" sz="3400" dirty="0"/>
              <a:t>Man cannot </a:t>
            </a:r>
            <a:r>
              <a:rPr lang="en-US" sz="3400" i="1" u="sng" dirty="0"/>
              <a:t>earn</a:t>
            </a:r>
            <a:r>
              <a:rPr lang="en-US" sz="3400" dirty="0"/>
              <a:t> salvation</a:t>
            </a:r>
          </a:p>
          <a:p>
            <a:pPr lvl="1">
              <a:lnSpc>
                <a:spcPct val="100000"/>
              </a:lnSpc>
              <a:spcBef>
                <a:spcPts val="0"/>
              </a:spcBef>
            </a:pPr>
            <a:r>
              <a:rPr lang="en-US" sz="3200" dirty="0"/>
              <a:t>Romans 4:1-7; Ephesians 2:8-9</a:t>
            </a:r>
          </a:p>
        </p:txBody>
      </p:sp>
      <p:sp>
        <p:nvSpPr>
          <p:cNvPr id="4" name="Rectangle 3">
            <a:extLst>
              <a:ext uri="{FF2B5EF4-FFF2-40B4-BE49-F238E27FC236}">
                <a16:creationId xmlns:a16="http://schemas.microsoft.com/office/drawing/2014/main" id="{0131ED7C-4448-2A93-56E8-3FE59B2FCF68}"/>
              </a:ext>
            </a:extLst>
          </p:cNvPr>
          <p:cNvSpPr/>
          <p:nvPr/>
        </p:nvSpPr>
        <p:spPr>
          <a:xfrm rot="16200000">
            <a:off x="-2621024" y="3556621"/>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Man Save Himself?</a:t>
            </a:r>
            <a:endParaRPr lang="en-US" sz="4000" b="1" cap="none" spc="0" dirty="0">
              <a:ln w="9525">
                <a:solidFill>
                  <a:schemeClr val="bg1"/>
                </a:solidFill>
                <a:prstDash val="solid"/>
              </a:ln>
            </a:endParaRPr>
          </a:p>
        </p:txBody>
      </p:sp>
      <p:sp>
        <p:nvSpPr>
          <p:cNvPr id="5" name="Arrow: Bent 4">
            <a:extLst>
              <a:ext uri="{FF2B5EF4-FFF2-40B4-BE49-F238E27FC236}">
                <a16:creationId xmlns:a16="http://schemas.microsoft.com/office/drawing/2014/main" id="{FD09BD10-1B49-EEFC-0305-DDC7BAE5AF5F}"/>
              </a:ext>
            </a:extLst>
          </p:cNvPr>
          <p:cNvSpPr/>
          <p:nvPr/>
        </p:nvSpPr>
        <p:spPr>
          <a:xfrm>
            <a:off x="300380" y="410526"/>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59736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1"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33"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6E278-3F6A-AC89-6283-1F9BEEA9D4D1}"/>
              </a:ext>
            </a:extLst>
          </p:cNvPr>
          <p:cNvSpPr>
            <a:spLocks noGrp="1"/>
          </p:cNvSpPr>
          <p:nvPr>
            <p:ph type="title"/>
          </p:nvPr>
        </p:nvSpPr>
        <p:spPr>
          <a:xfrm>
            <a:off x="914475" y="297465"/>
            <a:ext cx="8039305" cy="745593"/>
          </a:xfrm>
        </p:spPr>
        <p:txBody>
          <a:bodyPr>
            <a:normAutofit fontScale="90000"/>
          </a:bodyPr>
          <a:lstStyle/>
          <a:p>
            <a:pPr algn="l"/>
            <a:r>
              <a:rPr lang="en-US" dirty="0"/>
              <a:t> </a:t>
            </a:r>
            <a:r>
              <a:rPr lang="en-US" sz="5300" b="1" dirty="0"/>
              <a:t>YES!</a:t>
            </a:r>
            <a:r>
              <a:rPr lang="en-US" sz="2700" dirty="0"/>
              <a:t> ( Acts 2:40; 1 Timothy 4:16;  Ephesians 2:8-9)</a:t>
            </a:r>
          </a:p>
        </p:txBody>
      </p:sp>
      <p:sp>
        <p:nvSpPr>
          <p:cNvPr id="3" name="Content Placeholder 2">
            <a:extLst>
              <a:ext uri="{FF2B5EF4-FFF2-40B4-BE49-F238E27FC236}">
                <a16:creationId xmlns:a16="http://schemas.microsoft.com/office/drawing/2014/main" id="{A1D78849-503F-170D-5162-791617025A3E}"/>
              </a:ext>
            </a:extLst>
          </p:cNvPr>
          <p:cNvSpPr>
            <a:spLocks noGrp="1"/>
          </p:cNvSpPr>
          <p:nvPr>
            <p:ph idx="1"/>
          </p:nvPr>
        </p:nvSpPr>
        <p:spPr>
          <a:xfrm>
            <a:off x="913676" y="1005954"/>
            <a:ext cx="8007586" cy="5956892"/>
          </a:xfrm>
        </p:spPr>
        <p:txBody>
          <a:bodyPr anchor="t">
            <a:normAutofit/>
          </a:bodyPr>
          <a:lstStyle/>
          <a:p>
            <a:pPr marL="0" indent="0">
              <a:lnSpc>
                <a:spcPct val="100000"/>
              </a:lnSpc>
              <a:buNone/>
            </a:pPr>
            <a:r>
              <a:rPr lang="en-US" sz="4000" b="1" dirty="0"/>
              <a:t>GIVEN THAT…</a:t>
            </a:r>
          </a:p>
          <a:p>
            <a:pPr>
              <a:lnSpc>
                <a:spcPct val="100000"/>
              </a:lnSpc>
            </a:pPr>
            <a:r>
              <a:rPr lang="en-US" sz="3600" dirty="0"/>
              <a:t>Man must </a:t>
            </a:r>
            <a:r>
              <a:rPr lang="en-US" sz="3600" i="1" u="sng" dirty="0"/>
              <a:t>obey</a:t>
            </a:r>
            <a:r>
              <a:rPr lang="en-US" sz="3600" dirty="0"/>
              <a:t> the truth</a:t>
            </a:r>
          </a:p>
          <a:p>
            <a:pPr lvl="1">
              <a:lnSpc>
                <a:spcPct val="100000"/>
              </a:lnSpc>
              <a:spcBef>
                <a:spcPts val="0"/>
              </a:spcBef>
            </a:pPr>
            <a:r>
              <a:rPr lang="en-US" sz="3200" dirty="0"/>
              <a:t>1 Peter 1:22; Romans 6:16</a:t>
            </a:r>
          </a:p>
          <a:p>
            <a:pPr>
              <a:lnSpc>
                <a:spcPct val="100000"/>
              </a:lnSpc>
              <a:spcBef>
                <a:spcPts val="1200"/>
              </a:spcBef>
            </a:pPr>
            <a:r>
              <a:rPr lang="en-US" sz="3600" dirty="0"/>
              <a:t>Man must </a:t>
            </a:r>
            <a:r>
              <a:rPr lang="en-US" sz="3600" i="1" u="sng" dirty="0"/>
              <a:t>judge himself worthy</a:t>
            </a:r>
            <a:r>
              <a:rPr lang="en-US" sz="3600" dirty="0"/>
              <a:t> of eternal life</a:t>
            </a:r>
          </a:p>
          <a:p>
            <a:pPr lvl="1">
              <a:lnSpc>
                <a:spcPct val="100000"/>
              </a:lnSpc>
              <a:spcBef>
                <a:spcPts val="0"/>
              </a:spcBef>
            </a:pPr>
            <a:r>
              <a:rPr lang="en-US" sz="3200" dirty="0"/>
              <a:t> Acts 13:46 </a:t>
            </a:r>
          </a:p>
          <a:p>
            <a:pPr>
              <a:lnSpc>
                <a:spcPct val="100000"/>
              </a:lnSpc>
              <a:spcBef>
                <a:spcPts val="1200"/>
              </a:spcBef>
            </a:pPr>
            <a:r>
              <a:rPr lang="en-US" sz="3400" dirty="0"/>
              <a:t>Man must </a:t>
            </a:r>
            <a:r>
              <a:rPr lang="en-US" sz="3400" i="1" u="sng" dirty="0"/>
              <a:t>keep himself</a:t>
            </a:r>
            <a:r>
              <a:rPr lang="en-US" sz="3400" dirty="0"/>
              <a:t> in the love of God</a:t>
            </a:r>
          </a:p>
          <a:p>
            <a:pPr lvl="1">
              <a:lnSpc>
                <a:spcPct val="100000"/>
              </a:lnSpc>
              <a:spcBef>
                <a:spcPts val="0"/>
              </a:spcBef>
            </a:pPr>
            <a:r>
              <a:rPr lang="en-US" sz="3200" dirty="0"/>
              <a:t>Jude 20, 21; John 14:15, 21, 23-24</a:t>
            </a:r>
            <a:endParaRPr lang="en-US" sz="3000" dirty="0"/>
          </a:p>
        </p:txBody>
      </p:sp>
      <p:sp>
        <p:nvSpPr>
          <p:cNvPr id="4" name="Rectangle 3">
            <a:extLst>
              <a:ext uri="{FF2B5EF4-FFF2-40B4-BE49-F238E27FC236}">
                <a16:creationId xmlns:a16="http://schemas.microsoft.com/office/drawing/2014/main" id="{0131ED7C-4448-2A93-56E8-3FE59B2FCF68}"/>
              </a:ext>
            </a:extLst>
          </p:cNvPr>
          <p:cNvSpPr/>
          <p:nvPr/>
        </p:nvSpPr>
        <p:spPr>
          <a:xfrm rot="16200000">
            <a:off x="-2621024" y="3556621"/>
            <a:ext cx="5956891" cy="707886"/>
          </a:xfrm>
          <a:prstGeom prst="rect">
            <a:avLst/>
          </a:prstGeom>
          <a:noFill/>
        </p:spPr>
        <p:txBody>
          <a:bodyPr wrap="square" lIns="91440" tIns="45720" rIns="91440" bIns="45720">
            <a:spAutoFit/>
          </a:bodyPr>
          <a:lstStyle/>
          <a:p>
            <a:pPr algn="ctr"/>
            <a:r>
              <a:rPr lang="en-US" sz="4000" b="1" dirty="0">
                <a:ln w="9525">
                  <a:solidFill>
                    <a:schemeClr val="bg1"/>
                  </a:solidFill>
                  <a:prstDash val="solid"/>
                </a:ln>
              </a:rPr>
              <a:t>Can Man Save Himself?</a:t>
            </a:r>
            <a:endParaRPr lang="en-US" sz="4000" b="1" cap="none" spc="0" dirty="0">
              <a:ln w="9525">
                <a:solidFill>
                  <a:schemeClr val="bg1"/>
                </a:solidFill>
                <a:prstDash val="solid"/>
              </a:ln>
            </a:endParaRPr>
          </a:p>
        </p:txBody>
      </p:sp>
      <p:sp>
        <p:nvSpPr>
          <p:cNvPr id="5" name="Arrow: Bent 4">
            <a:extLst>
              <a:ext uri="{FF2B5EF4-FFF2-40B4-BE49-F238E27FC236}">
                <a16:creationId xmlns:a16="http://schemas.microsoft.com/office/drawing/2014/main" id="{FD09BD10-1B49-EEFC-0305-DDC7BAE5AF5F}"/>
              </a:ext>
            </a:extLst>
          </p:cNvPr>
          <p:cNvSpPr/>
          <p:nvPr/>
        </p:nvSpPr>
        <p:spPr>
          <a:xfrm>
            <a:off x="300380" y="410526"/>
            <a:ext cx="603999" cy="587099"/>
          </a:xfrm>
          <a:prstGeom prst="bentArrow">
            <a:avLst>
              <a:gd name="adj1" fmla="val 21946"/>
              <a:gd name="adj2" fmla="val 31871"/>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150636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EBCC-3545-CE4E-A1EB-21CA939686B3}"/>
              </a:ext>
            </a:extLst>
          </p:cNvPr>
          <p:cNvSpPr>
            <a:spLocks noGrp="1"/>
          </p:cNvSpPr>
          <p:nvPr>
            <p:ph type="title"/>
          </p:nvPr>
        </p:nvSpPr>
        <p:spPr>
          <a:xfrm>
            <a:off x="1949594" y="937011"/>
            <a:ext cx="5878011" cy="891789"/>
          </a:xfrm>
        </p:spPr>
        <p:txBody>
          <a:bodyPr>
            <a:normAutofit/>
          </a:bodyPr>
          <a:lstStyle/>
          <a:p>
            <a:pPr algn="l"/>
            <a:r>
              <a:rPr lang="en-US" sz="4800" b="1" dirty="0"/>
              <a:t>Question #2</a:t>
            </a:r>
          </a:p>
        </p:txBody>
      </p:sp>
      <p:sp>
        <p:nvSpPr>
          <p:cNvPr id="3" name="Content Placeholder 2">
            <a:extLst>
              <a:ext uri="{FF2B5EF4-FFF2-40B4-BE49-F238E27FC236}">
                <a16:creationId xmlns:a16="http://schemas.microsoft.com/office/drawing/2014/main" id="{D5810B44-5D5B-598F-6408-1A08E90183FF}"/>
              </a:ext>
            </a:extLst>
          </p:cNvPr>
          <p:cNvSpPr>
            <a:spLocks noGrp="1"/>
          </p:cNvSpPr>
          <p:nvPr>
            <p:ph idx="1"/>
          </p:nvPr>
        </p:nvSpPr>
        <p:spPr>
          <a:xfrm>
            <a:off x="1125415" y="2502046"/>
            <a:ext cx="7104185" cy="1853908"/>
          </a:xfrm>
        </p:spPr>
        <p:txBody>
          <a:bodyPr>
            <a:noAutofit/>
          </a:bodyPr>
          <a:lstStyle/>
          <a:p>
            <a:pPr marL="0" indent="0" algn="ctr">
              <a:buNone/>
            </a:pPr>
            <a:r>
              <a:rPr lang="en-US" sz="5400" b="1" dirty="0"/>
              <a:t>Can Works Save Man?</a:t>
            </a:r>
          </a:p>
        </p:txBody>
      </p:sp>
    </p:spTree>
    <p:extLst>
      <p:ext uri="{BB962C8B-B14F-4D97-AF65-F5344CB8AC3E}">
        <p14:creationId xmlns:p14="http://schemas.microsoft.com/office/powerpoint/2010/main" val="3261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38766F-4A4C-4A97-A586-D473DB738966}">
  <ds:schemaRefs>
    <ds:schemaRef ds:uri="16c05727-aa75-4e4a-9b5f-8a80a1165891"/>
    <ds:schemaRef ds:uri="http://schemas.microsoft.com/office/2006/documentManagement/types"/>
    <ds:schemaRef ds:uri="http://purl.org/dc/dcmitype/"/>
    <ds:schemaRef ds:uri="71af3243-3dd4-4a8d-8c0d-dd76da1f02a5"/>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209D4EA3-187B-4130-8E4D-A4F81F967848}">
  <ds:schemaRefs>
    <ds:schemaRef ds:uri="http://schemas.microsoft.com/sharepoint/v3/contenttype/forms"/>
  </ds:schemaRefs>
</ds:datastoreItem>
</file>

<file path=customXml/itemProps3.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TM16401375[[fn=Madison]]</Template>
  <TotalTime>485</TotalTime>
  <Words>4551</Words>
  <Application>Microsoft Office PowerPoint</Application>
  <PresentationFormat>On-screen Show (4:3)</PresentationFormat>
  <Paragraphs>220</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Calibri</vt:lpstr>
      <vt:lpstr>Candara</vt:lpstr>
      <vt:lpstr>MS Shell Dlg 2</vt:lpstr>
      <vt:lpstr>Wingdings</vt:lpstr>
      <vt:lpstr>Wingdings 3</vt:lpstr>
      <vt:lpstr>Madison</vt:lpstr>
      <vt:lpstr>TWO IMPORTANT BIBLE QUESTIONS</vt:lpstr>
      <vt:lpstr>INTRODUCTION</vt:lpstr>
      <vt:lpstr>Question #1</vt:lpstr>
      <vt:lpstr> Acts 2:40</vt:lpstr>
      <vt:lpstr> 1 Timothy 4:16</vt:lpstr>
      <vt:lpstr> Ephesians 2:8-9</vt:lpstr>
      <vt:lpstr> NO! ( Acts 2:40; 1 Timothy 4:16;  Ephesians 2:8-9)</vt:lpstr>
      <vt:lpstr> YES! ( Acts 2:40; 1 Timothy 4:16;  Ephesians 2:8-9)</vt:lpstr>
      <vt:lpstr>Question #2</vt:lpstr>
      <vt:lpstr> Ephesians 2:8-9</vt:lpstr>
      <vt:lpstr> James 2:24</vt:lpstr>
      <vt:lpstr> NO! (Ephesians 2:8-9; James 2:24)</vt:lpstr>
      <vt:lpstr> YES! (Ephesians 2:8-9; James 2:24)</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IMPORTANT BIBLE QUESTIONS</dc:title>
  <dc:creator>Tommy McClure</dc:creator>
  <cp:lastModifiedBy>Tommy McClure</cp:lastModifiedBy>
  <cp:revision>1</cp:revision>
  <dcterms:created xsi:type="dcterms:W3CDTF">2023-03-25T00:58:34Z</dcterms:created>
  <dcterms:modified xsi:type="dcterms:W3CDTF">2023-03-26T22:28:51Z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