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4"/>
  </p:notesMasterIdLst>
  <p:handoutMasterIdLst>
    <p:handoutMasterId r:id="rId15"/>
  </p:handoutMasterIdLst>
  <p:sldIdLst>
    <p:sldId id="256" r:id="rId2"/>
    <p:sldId id="257" r:id="rId3"/>
    <p:sldId id="265" r:id="rId4"/>
    <p:sldId id="268" r:id="rId5"/>
    <p:sldId id="269" r:id="rId6"/>
    <p:sldId id="270" r:id="rId7"/>
    <p:sldId id="271" r:id="rId8"/>
    <p:sldId id="272" r:id="rId9"/>
    <p:sldId id="273" r:id="rId10"/>
    <p:sldId id="274" r:id="rId11"/>
    <p:sldId id="275" r:id="rId12"/>
    <p:sldId id="380" r:id="rId1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FCB576-3FC1-4EEA-80D1-250ED4786F2B}" v="133" dt="2023-03-19T22:17:31.802"/>
    <p1510:client id="{C252353F-04D1-4E7A-ABB4-920210EC03E4}" v="41" dt="2023-03-20T21:24:35.4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50063" autoAdjust="0"/>
  </p:normalViewPr>
  <p:slideViewPr>
    <p:cSldViewPr snapToGrid="0">
      <p:cViewPr varScale="1">
        <p:scale>
          <a:sx n="53" d="100"/>
          <a:sy n="53" d="100"/>
        </p:scale>
        <p:origin x="2892" y="36"/>
      </p:cViewPr>
      <p:guideLst/>
    </p:cSldViewPr>
  </p:slideViewPr>
  <p:outlineViewPr>
    <p:cViewPr>
      <p:scale>
        <a:sx n="33" d="100"/>
        <a:sy n="33" d="100"/>
      </p:scale>
      <p:origin x="0" y="-1218"/>
    </p:cViewPr>
  </p:outlin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93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AAFCB576-3FC1-4EEA-80D1-250ED4786F2B}"/>
    <pc:docChg chg="undo custSel modSld">
      <pc:chgData name="Tommy McClure" userId="5f57beb918c8a44c" providerId="LiveId" clId="{AAFCB576-3FC1-4EEA-80D1-250ED4786F2B}" dt="2023-03-19T22:31:43.300" v="607" actId="14100"/>
      <pc:docMkLst>
        <pc:docMk/>
      </pc:docMkLst>
      <pc:sldChg chg="addSp modSp mod modAnim modNotes modNotesTx">
        <pc:chgData name="Tommy McClure" userId="5f57beb918c8a44c" providerId="LiveId" clId="{AAFCB576-3FC1-4EEA-80D1-250ED4786F2B}" dt="2023-03-19T22:30:17.650" v="600" actId="14100"/>
        <pc:sldMkLst>
          <pc:docMk/>
          <pc:sldMk cId="453638868" sldId="256"/>
        </pc:sldMkLst>
        <pc:spChg chg="add mod">
          <ac:chgData name="Tommy McClure" userId="5f57beb918c8a44c" providerId="LiveId" clId="{AAFCB576-3FC1-4EEA-80D1-250ED4786F2B}" dt="2023-03-19T20:38:26.345" v="24" actId="207"/>
          <ac:spMkLst>
            <pc:docMk/>
            <pc:sldMk cId="453638868" sldId="256"/>
            <ac:spMk id="4" creationId="{420E1D24-070F-4C19-1327-133E5C424865}"/>
          </ac:spMkLst>
        </pc:spChg>
      </pc:sldChg>
      <pc:sldChg chg="modSp modNotes modNotesTx">
        <pc:chgData name="Tommy McClure" userId="5f57beb918c8a44c" providerId="LiveId" clId="{AAFCB576-3FC1-4EEA-80D1-250ED4786F2B}" dt="2023-03-19T22:31:43.300" v="607" actId="14100"/>
        <pc:sldMkLst>
          <pc:docMk/>
          <pc:sldMk cId="2412788193" sldId="257"/>
        </pc:sldMkLst>
        <pc:spChg chg="mod">
          <ac:chgData name="Tommy McClure" userId="5f57beb918c8a44c" providerId="LiveId" clId="{AAFCB576-3FC1-4EEA-80D1-250ED4786F2B}" dt="2023-03-19T20:34:37.803" v="4" actId="207"/>
          <ac:spMkLst>
            <pc:docMk/>
            <pc:sldMk cId="2412788193" sldId="257"/>
            <ac:spMk id="3" creationId="{C1DBA5E2-E560-4554-BF38-5DA4C959C0C1}"/>
          </ac:spMkLst>
        </pc:spChg>
      </pc:sldChg>
      <pc:sldChg chg="modSp mod">
        <pc:chgData name="Tommy McClure" userId="5f57beb918c8a44c" providerId="LiveId" clId="{AAFCB576-3FC1-4EEA-80D1-250ED4786F2B}" dt="2023-03-19T20:41:43.022" v="36" actId="207"/>
        <pc:sldMkLst>
          <pc:docMk/>
          <pc:sldMk cId="4198350156" sldId="265"/>
        </pc:sldMkLst>
        <pc:spChg chg="mod">
          <ac:chgData name="Tommy McClure" userId="5f57beb918c8a44c" providerId="LiveId" clId="{AAFCB576-3FC1-4EEA-80D1-250ED4786F2B}" dt="2023-03-19T20:41:43.022" v="36" actId="207"/>
          <ac:spMkLst>
            <pc:docMk/>
            <pc:sldMk cId="4198350156" sldId="265"/>
            <ac:spMk id="10" creationId="{FAF317EF-36CE-7885-59B0-4D87FDA94975}"/>
          </ac:spMkLst>
        </pc:spChg>
      </pc:sldChg>
      <pc:sldChg chg="modSp mod">
        <pc:chgData name="Tommy McClure" userId="5f57beb918c8a44c" providerId="LiveId" clId="{AAFCB576-3FC1-4EEA-80D1-250ED4786F2B}" dt="2023-03-19T20:41:28.748" v="33" actId="207"/>
        <pc:sldMkLst>
          <pc:docMk/>
          <pc:sldMk cId="2741265111" sldId="268"/>
        </pc:sldMkLst>
        <pc:spChg chg="mod">
          <ac:chgData name="Tommy McClure" userId="5f57beb918c8a44c" providerId="LiveId" clId="{AAFCB576-3FC1-4EEA-80D1-250ED4786F2B}" dt="2023-03-19T20:41:28.748" v="33" actId="207"/>
          <ac:spMkLst>
            <pc:docMk/>
            <pc:sldMk cId="2741265111" sldId="268"/>
            <ac:spMk id="10" creationId="{FAF317EF-36CE-7885-59B0-4D87FDA94975}"/>
          </ac:spMkLst>
        </pc:spChg>
      </pc:sldChg>
      <pc:sldChg chg="modSp mod modNotes">
        <pc:chgData name="Tommy McClure" userId="5f57beb918c8a44c" providerId="LiveId" clId="{AAFCB576-3FC1-4EEA-80D1-250ED4786F2B}" dt="2023-03-19T22:29:43.954" v="595" actId="478"/>
        <pc:sldMkLst>
          <pc:docMk/>
          <pc:sldMk cId="417802959" sldId="269"/>
        </pc:sldMkLst>
        <pc:spChg chg="mod">
          <ac:chgData name="Tommy McClure" userId="5f57beb918c8a44c" providerId="LiveId" clId="{AAFCB576-3FC1-4EEA-80D1-250ED4786F2B}" dt="2023-03-19T20:42:00.866" v="37" actId="207"/>
          <ac:spMkLst>
            <pc:docMk/>
            <pc:sldMk cId="417802959" sldId="269"/>
            <ac:spMk id="10" creationId="{FAF317EF-36CE-7885-59B0-4D87FDA94975}"/>
          </ac:spMkLst>
        </pc:spChg>
      </pc:sldChg>
      <pc:sldChg chg="modSp mod modNotes modNotesTx">
        <pc:chgData name="Tommy McClure" userId="5f57beb918c8a44c" providerId="LiveId" clId="{AAFCB576-3FC1-4EEA-80D1-250ED4786F2B}" dt="2023-03-19T22:29:05.371" v="588" actId="14100"/>
        <pc:sldMkLst>
          <pc:docMk/>
          <pc:sldMk cId="1932543046" sldId="270"/>
        </pc:sldMkLst>
        <pc:spChg chg="mod">
          <ac:chgData name="Tommy McClure" userId="5f57beb918c8a44c" providerId="LiveId" clId="{AAFCB576-3FC1-4EEA-80D1-250ED4786F2B}" dt="2023-03-19T22:17:31.802" v="551" actId="20577"/>
          <ac:spMkLst>
            <pc:docMk/>
            <pc:sldMk cId="1932543046" sldId="270"/>
            <ac:spMk id="3" creationId="{C1DBA5E2-E560-4554-BF38-5DA4C959C0C1}"/>
          </ac:spMkLst>
        </pc:spChg>
        <pc:spChg chg="mod">
          <ac:chgData name="Tommy McClure" userId="5f57beb918c8a44c" providerId="LiveId" clId="{AAFCB576-3FC1-4EEA-80D1-250ED4786F2B}" dt="2023-03-19T20:42:10.507" v="38" actId="207"/>
          <ac:spMkLst>
            <pc:docMk/>
            <pc:sldMk cId="1932543046" sldId="270"/>
            <ac:spMk id="10" creationId="{FAF317EF-36CE-7885-59B0-4D87FDA94975}"/>
          </ac:spMkLst>
        </pc:spChg>
      </pc:sldChg>
      <pc:sldChg chg="modSp mod modNotes modNotesTx">
        <pc:chgData name="Tommy McClure" userId="5f57beb918c8a44c" providerId="LiveId" clId="{AAFCB576-3FC1-4EEA-80D1-250ED4786F2B}" dt="2023-03-19T22:28:41.905" v="581" actId="14100"/>
        <pc:sldMkLst>
          <pc:docMk/>
          <pc:sldMk cId="4152532669" sldId="271"/>
        </pc:sldMkLst>
        <pc:spChg chg="mod">
          <ac:chgData name="Tommy McClure" userId="5f57beb918c8a44c" providerId="LiveId" clId="{AAFCB576-3FC1-4EEA-80D1-250ED4786F2B}" dt="2023-03-19T20:42:24.499" v="41" actId="207"/>
          <ac:spMkLst>
            <pc:docMk/>
            <pc:sldMk cId="4152532669" sldId="271"/>
            <ac:spMk id="10" creationId="{FAF317EF-36CE-7885-59B0-4D87FDA94975}"/>
          </ac:spMkLst>
        </pc:spChg>
      </pc:sldChg>
      <pc:sldChg chg="modSp mod modNotes">
        <pc:chgData name="Tommy McClure" userId="5f57beb918c8a44c" providerId="LiveId" clId="{AAFCB576-3FC1-4EEA-80D1-250ED4786F2B}" dt="2023-03-19T22:28:01.992" v="572" actId="478"/>
        <pc:sldMkLst>
          <pc:docMk/>
          <pc:sldMk cId="3717539378" sldId="272"/>
        </pc:sldMkLst>
        <pc:spChg chg="mod">
          <ac:chgData name="Tommy McClure" userId="5f57beb918c8a44c" providerId="LiveId" clId="{AAFCB576-3FC1-4EEA-80D1-250ED4786F2B}" dt="2023-03-19T22:20:26.180" v="557" actId="20577"/>
          <ac:spMkLst>
            <pc:docMk/>
            <pc:sldMk cId="3717539378" sldId="272"/>
            <ac:spMk id="7" creationId="{F16D0680-A66A-DD89-04C9-7E69F73AC2C4}"/>
          </ac:spMkLst>
        </pc:spChg>
        <pc:spChg chg="mod">
          <ac:chgData name="Tommy McClure" userId="5f57beb918c8a44c" providerId="LiveId" clId="{AAFCB576-3FC1-4EEA-80D1-250ED4786F2B}" dt="2023-03-19T20:42:34.310" v="42" actId="207"/>
          <ac:spMkLst>
            <pc:docMk/>
            <pc:sldMk cId="3717539378" sldId="272"/>
            <ac:spMk id="10" creationId="{FAF317EF-36CE-7885-59B0-4D87FDA94975}"/>
          </ac:spMkLst>
        </pc:spChg>
      </pc:sldChg>
      <pc:sldChg chg="modSp mod modNotes modNotesTx">
        <pc:chgData name="Tommy McClure" userId="5f57beb918c8a44c" providerId="LiveId" clId="{AAFCB576-3FC1-4EEA-80D1-250ED4786F2B}" dt="2023-03-19T22:27:37.837" v="568" actId="14100"/>
        <pc:sldMkLst>
          <pc:docMk/>
          <pc:sldMk cId="3025938500" sldId="273"/>
        </pc:sldMkLst>
        <pc:spChg chg="mod">
          <ac:chgData name="Tommy McClure" userId="5f57beb918c8a44c" providerId="LiveId" clId="{AAFCB576-3FC1-4EEA-80D1-250ED4786F2B}" dt="2023-03-19T20:42:59.388" v="45" actId="207"/>
          <ac:spMkLst>
            <pc:docMk/>
            <pc:sldMk cId="3025938500" sldId="273"/>
            <ac:spMk id="10" creationId="{FAF317EF-36CE-7885-59B0-4D87FDA94975}"/>
          </ac:spMkLst>
        </pc:spChg>
      </pc:sldChg>
      <pc:sldChg chg="modSp mod modNotes modNotesTx">
        <pc:chgData name="Tommy McClure" userId="5f57beb918c8a44c" providerId="LiveId" clId="{AAFCB576-3FC1-4EEA-80D1-250ED4786F2B}" dt="2023-03-19T22:28:20.732" v="576" actId="14100"/>
        <pc:sldMkLst>
          <pc:docMk/>
          <pc:sldMk cId="4059209156" sldId="274"/>
        </pc:sldMkLst>
        <pc:spChg chg="mod">
          <ac:chgData name="Tommy McClure" userId="5f57beb918c8a44c" providerId="LiveId" clId="{AAFCB576-3FC1-4EEA-80D1-250ED4786F2B}" dt="2023-03-19T21:06:28.868" v="343" actId="20577"/>
          <ac:spMkLst>
            <pc:docMk/>
            <pc:sldMk cId="4059209156" sldId="274"/>
            <ac:spMk id="3" creationId="{C1DBA5E2-E560-4554-BF38-5DA4C959C0C1}"/>
          </ac:spMkLst>
        </pc:spChg>
        <pc:spChg chg="mod">
          <ac:chgData name="Tommy McClure" userId="5f57beb918c8a44c" providerId="LiveId" clId="{AAFCB576-3FC1-4EEA-80D1-250ED4786F2B}" dt="2023-03-19T20:43:15.288" v="46" actId="207"/>
          <ac:spMkLst>
            <pc:docMk/>
            <pc:sldMk cId="4059209156" sldId="274"/>
            <ac:spMk id="10" creationId="{FAF317EF-36CE-7885-59B0-4D87FDA94975}"/>
          </ac:spMkLst>
        </pc:spChg>
      </pc:sldChg>
      <pc:sldChg chg="modSp mod modNotes modNotesTx">
        <pc:chgData name="Tommy McClure" userId="5f57beb918c8a44c" providerId="LiveId" clId="{AAFCB576-3FC1-4EEA-80D1-250ED4786F2B}" dt="2023-03-19T22:27:19.103" v="563" actId="14100"/>
        <pc:sldMkLst>
          <pc:docMk/>
          <pc:sldMk cId="3720814554" sldId="275"/>
        </pc:sldMkLst>
        <pc:spChg chg="mod">
          <ac:chgData name="Tommy McClure" userId="5f57beb918c8a44c" providerId="LiveId" clId="{AAFCB576-3FC1-4EEA-80D1-250ED4786F2B}" dt="2023-03-19T20:45:19.150" v="60" actId="1076"/>
          <ac:spMkLst>
            <pc:docMk/>
            <pc:sldMk cId="3720814554" sldId="275"/>
            <ac:spMk id="10" creationId="{FAF317EF-36CE-7885-59B0-4D87FDA94975}"/>
          </ac:spMkLst>
        </pc:spChg>
      </pc:sldChg>
      <pc:sldChg chg="modSp mod modNotes modNotesTx">
        <pc:chgData name="Tommy McClure" userId="5f57beb918c8a44c" providerId="LiveId" clId="{AAFCB576-3FC1-4EEA-80D1-250ED4786F2B}" dt="2023-03-19T22:17:26.739" v="549" actId="27636"/>
        <pc:sldMkLst>
          <pc:docMk/>
          <pc:sldMk cId="2970185068" sldId="380"/>
        </pc:sldMkLst>
        <pc:spChg chg="mod">
          <ac:chgData name="Tommy McClure" userId="5f57beb918c8a44c" providerId="LiveId" clId="{AAFCB576-3FC1-4EEA-80D1-250ED4786F2B}" dt="2023-03-19T21:12:07.697" v="363" actId="1036"/>
          <ac:spMkLst>
            <pc:docMk/>
            <pc:sldMk cId="2970185068" sldId="380"/>
            <ac:spMk id="7" creationId="{2A6B56C3-77F0-4E92-B09D-C8D4A68D5E79}"/>
          </ac:spMkLst>
        </pc:spChg>
        <pc:spChg chg="mod">
          <ac:chgData name="Tommy McClure" userId="5f57beb918c8a44c" providerId="LiveId" clId="{AAFCB576-3FC1-4EEA-80D1-250ED4786F2B}" dt="2023-03-19T21:12:22.762" v="376" actId="207"/>
          <ac:spMkLst>
            <pc:docMk/>
            <pc:sldMk cId="2970185068" sldId="380"/>
            <ac:spMk id="10" creationId="{BB8A7FBA-4C4C-4440-9886-90F8BD6246FB}"/>
          </ac:spMkLst>
        </pc:spChg>
      </pc:sldChg>
    </pc:docChg>
  </pc:docChgLst>
  <pc:docChgLst>
    <pc:chgData name="Tommy McClure" userId="5f57beb918c8a44c" providerId="LiveId" clId="{A94BDB9B-6C13-4164-96F1-5FF1B30874FF}"/>
    <pc:docChg chg="undo custSel modSld">
      <pc:chgData name="Tommy McClure" userId="5f57beb918c8a44c" providerId="LiveId" clId="{A94BDB9B-6C13-4164-96F1-5FF1B30874FF}" dt="2023-03-18T17:02:37.045" v="41" actId="255"/>
      <pc:docMkLst>
        <pc:docMk/>
      </pc:docMkLst>
      <pc:sldChg chg="addSp delSp modSp mod setBg">
        <pc:chgData name="Tommy McClure" userId="5f57beb918c8a44c" providerId="LiveId" clId="{A94BDB9B-6C13-4164-96F1-5FF1B30874FF}" dt="2023-03-18T17:02:37.045" v="41" actId="255"/>
        <pc:sldMkLst>
          <pc:docMk/>
          <pc:sldMk cId="453638868" sldId="256"/>
        </pc:sldMkLst>
        <pc:spChg chg="mod">
          <ac:chgData name="Tommy McClure" userId="5f57beb918c8a44c" providerId="LiveId" clId="{A94BDB9B-6C13-4164-96F1-5FF1B30874FF}" dt="2023-03-18T17:02:37.045" v="41" actId="255"/>
          <ac:spMkLst>
            <pc:docMk/>
            <pc:sldMk cId="453638868" sldId="256"/>
            <ac:spMk id="2" creationId="{58D125DC-E5E5-443D-9F6F-E57D1CA406EF}"/>
          </ac:spMkLst>
        </pc:spChg>
        <pc:spChg chg="mod ord">
          <ac:chgData name="Tommy McClure" userId="5f57beb918c8a44c" providerId="LiveId" clId="{A94BDB9B-6C13-4164-96F1-5FF1B30874FF}" dt="2023-03-18T17:02:03.937" v="34" actId="14100"/>
          <ac:spMkLst>
            <pc:docMk/>
            <pc:sldMk cId="453638868" sldId="256"/>
            <ac:spMk id="3" creationId="{74165394-A861-46A0-8616-DDE1AB12AD37}"/>
          </ac:spMkLst>
        </pc:spChg>
        <pc:spChg chg="add del">
          <ac:chgData name="Tommy McClure" userId="5f57beb918c8a44c" providerId="LiveId" clId="{A94BDB9B-6C13-4164-96F1-5FF1B30874FF}" dt="2023-03-18T16:42:54.389" v="1" actId="26606"/>
          <ac:spMkLst>
            <pc:docMk/>
            <pc:sldMk cId="453638868" sldId="256"/>
            <ac:spMk id="11" creationId="{8DF98E5E-94E4-48A3-8B63-E827609391DC}"/>
          </ac:spMkLst>
        </pc:spChg>
        <pc:spChg chg="add">
          <ac:chgData name="Tommy McClure" userId="5f57beb918c8a44c" providerId="LiveId" clId="{A94BDB9B-6C13-4164-96F1-5FF1B30874FF}" dt="2023-03-18T16:42:54.420" v="2" actId="26606"/>
          <ac:spMkLst>
            <pc:docMk/>
            <pc:sldMk cId="453638868" sldId="256"/>
            <ac:spMk id="13" creationId="{51B680D3-33DA-4AED-8452-A96B49AAA8D8}"/>
          </ac:spMkLst>
        </pc:spChg>
        <pc:spChg chg="add">
          <ac:chgData name="Tommy McClure" userId="5f57beb918c8a44c" providerId="LiveId" clId="{A94BDB9B-6C13-4164-96F1-5FF1B30874FF}" dt="2023-03-18T16:42:54.420" v="2" actId="26606"/>
          <ac:spMkLst>
            <pc:docMk/>
            <pc:sldMk cId="453638868" sldId="256"/>
            <ac:spMk id="15" creationId="{AB854EE0-7215-4BC8-8518-42D6DB20653B}"/>
          </ac:spMkLst>
        </pc:spChg>
        <pc:spChg chg="add">
          <ac:chgData name="Tommy McClure" userId="5f57beb918c8a44c" providerId="LiveId" clId="{A94BDB9B-6C13-4164-96F1-5FF1B30874FF}" dt="2023-03-18T16:42:54.420" v="2" actId="26606"/>
          <ac:spMkLst>
            <pc:docMk/>
            <pc:sldMk cId="453638868" sldId="256"/>
            <ac:spMk id="17" creationId="{2170F728-C2F1-46CE-BA22-F8F0CDF9CFFB}"/>
          </ac:spMkLst>
        </pc:spChg>
        <pc:spChg chg="add">
          <ac:chgData name="Tommy McClure" userId="5f57beb918c8a44c" providerId="LiveId" clId="{A94BDB9B-6C13-4164-96F1-5FF1B30874FF}" dt="2023-03-18T16:42:54.420" v="2" actId="26606"/>
          <ac:spMkLst>
            <pc:docMk/>
            <pc:sldMk cId="453638868" sldId="256"/>
            <ac:spMk id="19" creationId="{212791CF-354A-4144-A3C0-4AC897843315}"/>
          </ac:spMkLst>
        </pc:spChg>
        <pc:grpChg chg="add">
          <ac:chgData name="Tommy McClure" userId="5f57beb918c8a44c" providerId="LiveId" clId="{A94BDB9B-6C13-4164-96F1-5FF1B30874FF}" dt="2023-03-18T16:42:54.420" v="2" actId="26606"/>
          <ac:grpSpMkLst>
            <pc:docMk/>
            <pc:sldMk cId="453638868" sldId="256"/>
            <ac:grpSpMk id="14" creationId="{8ECF6E53-BD29-4C0D-9AD3-3E1708826A6C}"/>
          </ac:grpSpMkLst>
        </pc:grpChg>
        <pc:picChg chg="add del">
          <ac:chgData name="Tommy McClure" userId="5f57beb918c8a44c" providerId="LiveId" clId="{A94BDB9B-6C13-4164-96F1-5FF1B30874FF}" dt="2023-03-18T16:42:54.389" v="1" actId="26606"/>
          <ac:picMkLst>
            <pc:docMk/>
            <pc:sldMk cId="453638868" sldId="256"/>
            <ac:picMk id="5" creationId="{8B271C46-0C8F-40AB-C14C-7A253ABED0DD}"/>
          </ac:picMkLst>
        </pc:picChg>
        <pc:picChg chg="add del">
          <ac:chgData name="Tommy McClure" userId="5f57beb918c8a44c" providerId="LiveId" clId="{A94BDB9B-6C13-4164-96F1-5FF1B30874FF}" dt="2023-03-18T16:42:54.389" v="1" actId="26606"/>
          <ac:picMkLst>
            <pc:docMk/>
            <pc:sldMk cId="453638868" sldId="256"/>
            <ac:picMk id="9" creationId="{644EE71C-DC3A-487A-8C8C-AF7DF167DB4E}"/>
          </ac:picMkLst>
        </pc:picChg>
        <pc:picChg chg="add">
          <ac:chgData name="Tommy McClure" userId="5f57beb918c8a44c" providerId="LiveId" clId="{A94BDB9B-6C13-4164-96F1-5FF1B30874FF}" dt="2023-03-18T16:42:54.420" v="2" actId="26606"/>
          <ac:picMkLst>
            <pc:docMk/>
            <pc:sldMk cId="453638868" sldId="256"/>
            <ac:picMk id="18" creationId="{39FFAFBA-D4A0-73C1-BB21-F7D1945EA94D}"/>
          </ac:picMkLst>
        </pc:picChg>
      </pc:sldChg>
    </pc:docChg>
  </pc:docChgLst>
  <pc:docChgLst>
    <pc:chgData name="Tommy McClure" userId="5f57beb918c8a44c" providerId="LiveId" clId="{C252353F-04D1-4E7A-ABB4-920210EC03E4}"/>
    <pc:docChg chg="undo custSel modSld">
      <pc:chgData name="Tommy McClure" userId="5f57beb918c8a44c" providerId="LiveId" clId="{C252353F-04D1-4E7A-ABB4-920210EC03E4}" dt="2023-03-20T21:33:09.657" v="80" actId="113"/>
      <pc:docMkLst>
        <pc:docMk/>
      </pc:docMkLst>
      <pc:sldChg chg="modNotes">
        <pc:chgData name="Tommy McClure" userId="5f57beb918c8a44c" providerId="LiveId" clId="{C252353F-04D1-4E7A-ABB4-920210EC03E4}" dt="2023-03-20T21:23:07.910" v="0" actId="6549"/>
        <pc:sldMkLst>
          <pc:docMk/>
          <pc:sldMk cId="453638868" sldId="256"/>
        </pc:sldMkLst>
      </pc:sldChg>
      <pc:sldChg chg="modNotesTx">
        <pc:chgData name="Tommy McClure" userId="5f57beb918c8a44c" providerId="LiveId" clId="{C252353F-04D1-4E7A-ABB4-920210EC03E4}" dt="2023-03-20T21:23:34.222" v="1" actId="20577"/>
        <pc:sldMkLst>
          <pc:docMk/>
          <pc:sldMk cId="2412788193" sldId="257"/>
        </pc:sldMkLst>
      </pc:sldChg>
      <pc:sldChg chg="modSp modAnim">
        <pc:chgData name="Tommy McClure" userId="5f57beb918c8a44c" providerId="LiveId" clId="{C252353F-04D1-4E7A-ABB4-920210EC03E4}" dt="2023-03-20T21:24:35.454" v="42" actId="313"/>
        <pc:sldMkLst>
          <pc:docMk/>
          <pc:sldMk cId="2741265111" sldId="268"/>
        </pc:sldMkLst>
        <pc:spChg chg="mod">
          <ac:chgData name="Tommy McClure" userId="5f57beb918c8a44c" providerId="LiveId" clId="{C252353F-04D1-4E7A-ABB4-920210EC03E4}" dt="2023-03-20T21:24:35.454" v="42" actId="313"/>
          <ac:spMkLst>
            <pc:docMk/>
            <pc:sldMk cId="2741265111" sldId="268"/>
            <ac:spMk id="3" creationId="{C1DBA5E2-E560-4554-BF38-5DA4C959C0C1}"/>
          </ac:spMkLst>
        </pc:spChg>
      </pc:sldChg>
      <pc:sldChg chg="modNotesTx">
        <pc:chgData name="Tommy McClure" userId="5f57beb918c8a44c" providerId="LiveId" clId="{C252353F-04D1-4E7A-ABB4-920210EC03E4}" dt="2023-03-20T21:33:09.657" v="80" actId="113"/>
        <pc:sldMkLst>
          <pc:docMk/>
          <pc:sldMk cId="4059209156" sldId="274"/>
        </pc:sldMkLst>
      </pc:sldChg>
    </pc:docChg>
  </pc:docChgLst>
  <pc:docChgLst>
    <pc:chgData name="Tommy McClure" userId="5f57beb918c8a44c" providerId="LiveId" clId="{879B090A-F408-4266-985C-B99D17C928D9}"/>
    <pc:docChg chg="undo redo custSel addSld delSld modSld sldOrd modMainMaster">
      <pc:chgData name="Tommy McClure" userId="5f57beb918c8a44c" providerId="LiveId" clId="{879B090A-F408-4266-985C-B99D17C928D9}" dt="2023-03-19T04:03:31.504" v="3169" actId="113"/>
      <pc:docMkLst>
        <pc:docMk/>
      </pc:docMkLst>
      <pc:sldChg chg="delSp modSp mod modTransition setBg modAnim modNotesTx">
        <pc:chgData name="Tommy McClure" userId="5f57beb918c8a44c" providerId="LiveId" clId="{879B090A-F408-4266-985C-B99D17C928D9}" dt="2023-03-19T01:14:11.251" v="2869" actId="113"/>
        <pc:sldMkLst>
          <pc:docMk/>
          <pc:sldMk cId="453638868" sldId="256"/>
        </pc:sldMkLst>
        <pc:spChg chg="mod">
          <ac:chgData name="Tommy McClure" userId="5f57beb918c8a44c" providerId="LiveId" clId="{879B090A-F408-4266-985C-B99D17C928D9}" dt="2023-03-19T00:58:35.210" v="2665" actId="207"/>
          <ac:spMkLst>
            <pc:docMk/>
            <pc:sldMk cId="453638868" sldId="256"/>
            <ac:spMk id="2" creationId="{58D125DC-E5E5-443D-9F6F-E57D1CA406EF}"/>
          </ac:spMkLst>
        </pc:spChg>
        <pc:spChg chg="mod">
          <ac:chgData name="Tommy McClure" userId="5f57beb918c8a44c" providerId="LiveId" clId="{879B090A-F408-4266-985C-B99D17C928D9}" dt="2023-03-19T00:30:09.866" v="2524" actId="207"/>
          <ac:spMkLst>
            <pc:docMk/>
            <pc:sldMk cId="453638868" sldId="256"/>
            <ac:spMk id="3" creationId="{74165394-A861-46A0-8616-DDE1AB12AD37}"/>
          </ac:spMkLst>
        </pc:spChg>
        <pc:picChg chg="del mod">
          <ac:chgData name="Tommy McClure" userId="5f57beb918c8a44c" providerId="LiveId" clId="{879B090A-F408-4266-985C-B99D17C928D9}" dt="2023-03-19T00:13:44.174" v="2392" actId="478"/>
          <ac:picMkLst>
            <pc:docMk/>
            <pc:sldMk cId="453638868" sldId="256"/>
            <ac:picMk id="18" creationId="{39FFAFBA-D4A0-73C1-BB21-F7D1945EA94D}"/>
          </ac:picMkLst>
        </pc:picChg>
      </pc:sldChg>
      <pc:sldChg chg="addSp delSp modSp mod modTransition modAnim modNotesTx">
        <pc:chgData name="Tommy McClure" userId="5f57beb918c8a44c" providerId="LiveId" clId="{879B090A-F408-4266-985C-B99D17C928D9}" dt="2023-03-19T04:03:31.504" v="3169" actId="113"/>
        <pc:sldMkLst>
          <pc:docMk/>
          <pc:sldMk cId="2412788193" sldId="257"/>
        </pc:sldMkLst>
        <pc:spChg chg="del mod">
          <ac:chgData name="Tommy McClure" userId="5f57beb918c8a44c" providerId="LiveId" clId="{879B090A-F408-4266-985C-B99D17C928D9}" dt="2023-03-18T21:25:24.365" v="10" actId="478"/>
          <ac:spMkLst>
            <pc:docMk/>
            <pc:sldMk cId="2412788193" sldId="257"/>
            <ac:spMk id="2" creationId="{6CA0B8A3-9002-404D-9F9D-4F30CE83B856}"/>
          </ac:spMkLst>
        </pc:spChg>
        <pc:spChg chg="mod">
          <ac:chgData name="Tommy McClure" userId="5f57beb918c8a44c" providerId="LiveId" clId="{879B090A-F408-4266-985C-B99D17C928D9}" dt="2023-03-19T03:57:06.542" v="3161" actId="113"/>
          <ac:spMkLst>
            <pc:docMk/>
            <pc:sldMk cId="2412788193" sldId="257"/>
            <ac:spMk id="3" creationId="{C1DBA5E2-E560-4554-BF38-5DA4C959C0C1}"/>
          </ac:spMkLst>
        </pc:spChg>
        <pc:spChg chg="add mod">
          <ac:chgData name="Tommy McClure" userId="5f57beb918c8a44c" providerId="LiveId" clId="{879B090A-F408-4266-985C-B99D17C928D9}" dt="2023-03-19T00:47:41.183" v="2620" actId="207"/>
          <ac:spMkLst>
            <pc:docMk/>
            <pc:sldMk cId="2412788193" sldId="257"/>
            <ac:spMk id="4" creationId="{B4C80FFF-E933-0A0C-8692-187E8225F071}"/>
          </ac:spMkLst>
        </pc:spChg>
        <pc:spChg chg="add del mod">
          <ac:chgData name="Tommy McClure" userId="5f57beb918c8a44c" providerId="LiveId" clId="{879B090A-F408-4266-985C-B99D17C928D9}" dt="2023-03-18T21:25:28.886" v="11" actId="478"/>
          <ac:spMkLst>
            <pc:docMk/>
            <pc:sldMk cId="2412788193" sldId="257"/>
            <ac:spMk id="6" creationId="{B548A9EA-B2C6-9787-1DFB-09F500AA7C4F}"/>
          </ac:spMkLst>
        </pc:spChg>
        <pc:spChg chg="add mod">
          <ac:chgData name="Tommy McClure" userId="5f57beb918c8a44c" providerId="LiveId" clId="{879B090A-F408-4266-985C-B99D17C928D9}" dt="2023-03-19T00:58:25.671" v="2664" actId="207"/>
          <ac:spMkLst>
            <pc:docMk/>
            <pc:sldMk cId="2412788193" sldId="257"/>
            <ac:spMk id="7" creationId="{F16D0680-A66A-DD89-04C9-7E69F73AC2C4}"/>
          </ac:spMkLst>
        </pc:spChg>
        <pc:spChg chg="mod">
          <ac:chgData name="Tommy McClure" userId="5f57beb918c8a44c" providerId="LiveId" clId="{879B090A-F408-4266-985C-B99D17C928D9}" dt="2023-03-18T22:03:12.243" v="497" actId="207"/>
          <ac:spMkLst>
            <pc:docMk/>
            <pc:sldMk cId="2412788193" sldId="257"/>
            <ac:spMk id="8" creationId="{74A0308F-D8D6-6A90-B2BC-91CECD3DC692}"/>
          </ac:spMkLst>
        </pc:spChg>
      </pc:sldChg>
      <pc:sldChg chg="del modTransition">
        <pc:chgData name="Tommy McClure" userId="5f57beb918c8a44c" providerId="LiveId" clId="{879B090A-F408-4266-985C-B99D17C928D9}" dt="2023-03-18T22:56:14.023" v="1469" actId="2696"/>
        <pc:sldMkLst>
          <pc:docMk/>
          <pc:sldMk cId="3593370831" sldId="258"/>
        </pc:sldMkLst>
      </pc:sldChg>
      <pc:sldChg chg="del modTransition">
        <pc:chgData name="Tommy McClure" userId="5f57beb918c8a44c" providerId="LiveId" clId="{879B090A-F408-4266-985C-B99D17C928D9}" dt="2023-03-18T22:27:47.610" v="949" actId="2696"/>
        <pc:sldMkLst>
          <pc:docMk/>
          <pc:sldMk cId="1854595858" sldId="259"/>
        </pc:sldMkLst>
      </pc:sldChg>
      <pc:sldChg chg="del modTransition">
        <pc:chgData name="Tommy McClure" userId="5f57beb918c8a44c" providerId="LiveId" clId="{879B090A-F408-4266-985C-B99D17C928D9}" dt="2023-03-18T21:42:34.169" v="334" actId="2696"/>
        <pc:sldMkLst>
          <pc:docMk/>
          <pc:sldMk cId="3530409435" sldId="260"/>
        </pc:sldMkLst>
      </pc:sldChg>
      <pc:sldChg chg="del modTransition">
        <pc:chgData name="Tommy McClure" userId="5f57beb918c8a44c" providerId="LiveId" clId="{879B090A-F408-4266-985C-B99D17C928D9}" dt="2023-03-18T23:03:24.333" v="1583" actId="2696"/>
        <pc:sldMkLst>
          <pc:docMk/>
          <pc:sldMk cId="857155258" sldId="261"/>
        </pc:sldMkLst>
      </pc:sldChg>
      <pc:sldChg chg="add del modTransition">
        <pc:chgData name="Tommy McClure" userId="5f57beb918c8a44c" providerId="LiveId" clId="{879B090A-F408-4266-985C-B99D17C928D9}" dt="2023-03-18T23:35:58.997" v="2010" actId="2696"/>
        <pc:sldMkLst>
          <pc:docMk/>
          <pc:sldMk cId="2142429622" sldId="262"/>
        </pc:sldMkLst>
      </pc:sldChg>
      <pc:sldChg chg="del modTransition">
        <pc:chgData name="Tommy McClure" userId="5f57beb918c8a44c" providerId="LiveId" clId="{879B090A-F408-4266-985C-B99D17C928D9}" dt="2023-03-18T23:46:59.408" v="2187" actId="2696"/>
        <pc:sldMkLst>
          <pc:docMk/>
          <pc:sldMk cId="2707874958" sldId="263"/>
        </pc:sldMkLst>
      </pc:sldChg>
      <pc:sldChg chg="del modTransition">
        <pc:chgData name="Tommy McClure" userId="5f57beb918c8a44c" providerId="LiveId" clId="{879B090A-F408-4266-985C-B99D17C928D9}" dt="2023-03-19T00:10:43.588" v="2390" actId="2696"/>
        <pc:sldMkLst>
          <pc:docMk/>
          <pc:sldMk cId="3057547056" sldId="264"/>
        </pc:sldMkLst>
      </pc:sldChg>
      <pc:sldChg chg="addSp delSp modSp add mod modTransition addAnim delAnim modAnim">
        <pc:chgData name="Tommy McClure" userId="5f57beb918c8a44c" providerId="LiveId" clId="{879B090A-F408-4266-985C-B99D17C928D9}" dt="2023-03-19T00:32:32.401" v="2532" actId="207"/>
        <pc:sldMkLst>
          <pc:docMk/>
          <pc:sldMk cId="4198350156" sldId="265"/>
        </pc:sldMkLst>
        <pc:spChg chg="del">
          <ac:chgData name="Tommy McClure" userId="5f57beb918c8a44c" providerId="LiveId" clId="{879B090A-F408-4266-985C-B99D17C928D9}" dt="2023-03-18T22:09:08.434" v="654" actId="478"/>
          <ac:spMkLst>
            <pc:docMk/>
            <pc:sldMk cId="4198350156" sldId="265"/>
            <ac:spMk id="2" creationId="{07BB4308-94FB-6CD4-0B9C-58FB72BF3F70}"/>
          </ac:spMkLst>
        </pc:spChg>
        <pc:spChg chg="mod">
          <ac:chgData name="Tommy McClure" userId="5f57beb918c8a44c" providerId="LiveId" clId="{879B090A-F408-4266-985C-B99D17C928D9}" dt="2023-03-18T23:12:43.073" v="1702" actId="255"/>
          <ac:spMkLst>
            <pc:docMk/>
            <pc:sldMk cId="4198350156" sldId="265"/>
            <ac:spMk id="3" creationId="{C1DBA5E2-E560-4554-BF38-5DA4C959C0C1}"/>
          </ac:spMkLst>
        </pc:spChg>
        <pc:spChg chg="mod">
          <ac:chgData name="Tommy McClure" userId="5f57beb918c8a44c" providerId="LiveId" clId="{879B090A-F408-4266-985C-B99D17C928D9}" dt="2023-03-19T00:32:32.401" v="2532" actId="207"/>
          <ac:spMkLst>
            <pc:docMk/>
            <pc:sldMk cId="4198350156" sldId="265"/>
            <ac:spMk id="4" creationId="{B4C80FFF-E933-0A0C-8692-187E8225F071}"/>
          </ac:spMkLst>
        </pc:spChg>
        <pc:spChg chg="add del">
          <ac:chgData name="Tommy McClure" userId="5f57beb918c8a44c" providerId="LiveId" clId="{879B090A-F408-4266-985C-B99D17C928D9}" dt="2023-03-18T22:04:46.927" v="529" actId="22"/>
          <ac:spMkLst>
            <pc:docMk/>
            <pc:sldMk cId="4198350156" sldId="265"/>
            <ac:spMk id="6" creationId="{3B6C03A1-AC9B-286E-1595-1D6ADC2A6A5E}"/>
          </ac:spMkLst>
        </pc:spChg>
        <pc:spChg chg="mod">
          <ac:chgData name="Tommy McClure" userId="5f57beb918c8a44c" providerId="LiveId" clId="{879B090A-F408-4266-985C-B99D17C928D9}" dt="2023-03-19T00:32:21.345" v="2531" actId="207"/>
          <ac:spMkLst>
            <pc:docMk/>
            <pc:sldMk cId="4198350156" sldId="265"/>
            <ac:spMk id="7" creationId="{F16D0680-A66A-DD89-04C9-7E69F73AC2C4}"/>
          </ac:spMkLst>
        </pc:spChg>
        <pc:spChg chg="add del">
          <ac:chgData name="Tommy McClure" userId="5f57beb918c8a44c" providerId="LiveId" clId="{879B090A-F408-4266-985C-B99D17C928D9}" dt="2023-03-18T22:05:03.638" v="532" actId="22"/>
          <ac:spMkLst>
            <pc:docMk/>
            <pc:sldMk cId="4198350156" sldId="265"/>
            <ac:spMk id="9" creationId="{6F4DADAE-F369-E393-E627-E167D4833AE8}"/>
          </ac:spMkLst>
        </pc:spChg>
        <pc:spChg chg="add mod">
          <ac:chgData name="Tommy McClure" userId="5f57beb918c8a44c" providerId="LiveId" clId="{879B090A-F408-4266-985C-B99D17C928D9}" dt="2023-03-18T22:07:12.486" v="614"/>
          <ac:spMkLst>
            <pc:docMk/>
            <pc:sldMk cId="4198350156" sldId="265"/>
            <ac:spMk id="10" creationId="{FAF317EF-36CE-7885-59B0-4D87FDA94975}"/>
          </ac:spMkLst>
        </pc:spChg>
      </pc:sldChg>
      <pc:sldChg chg="delSp modSp add del mod modAnim modNotesTx">
        <pc:chgData name="Tommy McClure" userId="5f57beb918c8a44c" providerId="LiveId" clId="{879B090A-F408-4266-985C-B99D17C928D9}" dt="2023-03-18T22:27:02.710" v="947" actId="2696"/>
        <pc:sldMkLst>
          <pc:docMk/>
          <pc:sldMk cId="781268870" sldId="266"/>
        </pc:sldMkLst>
        <pc:spChg chg="del">
          <ac:chgData name="Tommy McClure" userId="5f57beb918c8a44c" providerId="LiveId" clId="{879B090A-F408-4266-985C-B99D17C928D9}" dt="2023-03-18T22:17:43.005" v="752" actId="478"/>
          <ac:spMkLst>
            <pc:docMk/>
            <pc:sldMk cId="781268870" sldId="266"/>
            <ac:spMk id="2" creationId="{B07EDC25-39B7-05D9-F80D-1115795DE7CB}"/>
          </ac:spMkLst>
        </pc:spChg>
        <pc:spChg chg="mod">
          <ac:chgData name="Tommy McClure" userId="5f57beb918c8a44c" providerId="LiveId" clId="{879B090A-F408-4266-985C-B99D17C928D9}" dt="2023-03-18T21:52:09.163" v="428" actId="114"/>
          <ac:spMkLst>
            <pc:docMk/>
            <pc:sldMk cId="781268870" sldId="266"/>
            <ac:spMk id="3" creationId="{C1DBA5E2-E560-4554-BF38-5DA4C959C0C1}"/>
          </ac:spMkLst>
        </pc:spChg>
      </pc:sldChg>
      <pc:sldChg chg="add del">
        <pc:chgData name="Tommy McClure" userId="5f57beb918c8a44c" providerId="LiveId" clId="{879B090A-F408-4266-985C-B99D17C928D9}" dt="2023-03-18T22:27:40.689" v="948" actId="2696"/>
        <pc:sldMkLst>
          <pc:docMk/>
          <pc:sldMk cId="1806273825" sldId="267"/>
        </pc:sldMkLst>
      </pc:sldChg>
      <pc:sldChg chg="addSp delSp modSp add mod modAnim modNotesTx">
        <pc:chgData name="Tommy McClure" userId="5f57beb918c8a44c" providerId="LiveId" clId="{879B090A-F408-4266-985C-B99D17C928D9}" dt="2023-03-19T01:01:15.670" v="2715" actId="115"/>
        <pc:sldMkLst>
          <pc:docMk/>
          <pc:sldMk cId="2741265111" sldId="268"/>
        </pc:sldMkLst>
        <pc:spChg chg="add del mod">
          <ac:chgData name="Tommy McClure" userId="5f57beb918c8a44c" providerId="LiveId" clId="{879B090A-F408-4266-985C-B99D17C928D9}" dt="2023-03-18T22:13:17.088" v="711"/>
          <ac:spMkLst>
            <pc:docMk/>
            <pc:sldMk cId="2741265111" sldId="268"/>
            <ac:spMk id="2" creationId="{687DF988-F286-FBC5-94D1-2C2BD3A118B1}"/>
          </ac:spMkLst>
        </pc:spChg>
        <pc:spChg chg="add del mod">
          <ac:chgData name="Tommy McClure" userId="5f57beb918c8a44c" providerId="LiveId" clId="{879B090A-F408-4266-985C-B99D17C928D9}" dt="2023-03-19T01:01:15.670" v="2715" actId="115"/>
          <ac:spMkLst>
            <pc:docMk/>
            <pc:sldMk cId="2741265111" sldId="268"/>
            <ac:spMk id="3" creationId="{C1DBA5E2-E560-4554-BF38-5DA4C959C0C1}"/>
          </ac:spMkLst>
        </pc:spChg>
        <pc:spChg chg="mod">
          <ac:chgData name="Tommy McClure" userId="5f57beb918c8a44c" providerId="LiveId" clId="{879B090A-F408-4266-985C-B99D17C928D9}" dt="2023-03-19T00:59:21.196" v="2666" actId="207"/>
          <ac:spMkLst>
            <pc:docMk/>
            <pc:sldMk cId="2741265111" sldId="268"/>
            <ac:spMk id="4" creationId="{B4C80FFF-E933-0A0C-8692-187E8225F071}"/>
          </ac:spMkLst>
        </pc:spChg>
        <pc:spChg chg="mod">
          <ac:chgData name="Tommy McClure" userId="5f57beb918c8a44c" providerId="LiveId" clId="{879B090A-F408-4266-985C-B99D17C928D9}" dt="2023-03-19T00:33:25.785" v="2543" actId="207"/>
          <ac:spMkLst>
            <pc:docMk/>
            <pc:sldMk cId="2741265111" sldId="268"/>
            <ac:spMk id="7" creationId="{F16D0680-A66A-DD89-04C9-7E69F73AC2C4}"/>
          </ac:spMkLst>
        </pc:spChg>
      </pc:sldChg>
      <pc:sldChg chg="modSp add mod setBg modAnim modNotesTx">
        <pc:chgData name="Tommy McClure" userId="5f57beb918c8a44c" providerId="LiveId" clId="{879B090A-F408-4266-985C-B99D17C928D9}" dt="2023-03-19T01:13:47.165" v="2865" actId="113"/>
        <pc:sldMkLst>
          <pc:docMk/>
          <pc:sldMk cId="417802959" sldId="269"/>
        </pc:sldMkLst>
        <pc:spChg chg="mod">
          <ac:chgData name="Tommy McClure" userId="5f57beb918c8a44c" providerId="LiveId" clId="{879B090A-F408-4266-985C-B99D17C928D9}" dt="2023-03-19T01:06:45.143" v="2759" actId="20577"/>
          <ac:spMkLst>
            <pc:docMk/>
            <pc:sldMk cId="417802959" sldId="269"/>
            <ac:spMk id="3" creationId="{C1DBA5E2-E560-4554-BF38-5DA4C959C0C1}"/>
          </ac:spMkLst>
        </pc:spChg>
        <pc:spChg chg="mod">
          <ac:chgData name="Tommy McClure" userId="5f57beb918c8a44c" providerId="LiveId" clId="{879B090A-F408-4266-985C-B99D17C928D9}" dt="2023-03-19T00:34:25.906" v="2560" actId="207"/>
          <ac:spMkLst>
            <pc:docMk/>
            <pc:sldMk cId="417802959" sldId="269"/>
            <ac:spMk id="4" creationId="{B4C80FFF-E933-0A0C-8692-187E8225F071}"/>
          </ac:spMkLst>
        </pc:spChg>
        <pc:spChg chg="mod">
          <ac:chgData name="Tommy McClure" userId="5f57beb918c8a44c" providerId="LiveId" clId="{879B090A-F408-4266-985C-B99D17C928D9}" dt="2023-03-19T00:34:19.153" v="2559" actId="207"/>
          <ac:spMkLst>
            <pc:docMk/>
            <pc:sldMk cId="417802959" sldId="269"/>
            <ac:spMk id="7" creationId="{F16D0680-A66A-DD89-04C9-7E69F73AC2C4}"/>
          </ac:spMkLst>
        </pc:spChg>
      </pc:sldChg>
      <pc:sldChg chg="addSp delSp modSp add mod ord modAnim modNotesTx">
        <pc:chgData name="Tommy McClure" userId="5f57beb918c8a44c" providerId="LiveId" clId="{879B090A-F408-4266-985C-B99D17C928D9}" dt="2023-03-19T01:23:47.134" v="2917" actId="207"/>
        <pc:sldMkLst>
          <pc:docMk/>
          <pc:sldMk cId="1932543046" sldId="270"/>
        </pc:sldMkLst>
        <pc:spChg chg="mod">
          <ac:chgData name="Tommy McClure" userId="5f57beb918c8a44c" providerId="LiveId" clId="{879B090A-F408-4266-985C-B99D17C928D9}" dt="2023-03-19T01:23:47.134" v="2917" actId="207"/>
          <ac:spMkLst>
            <pc:docMk/>
            <pc:sldMk cId="1932543046" sldId="270"/>
            <ac:spMk id="3" creationId="{C1DBA5E2-E560-4554-BF38-5DA4C959C0C1}"/>
          </ac:spMkLst>
        </pc:spChg>
        <pc:spChg chg="mod">
          <ac:chgData name="Tommy McClure" userId="5f57beb918c8a44c" providerId="LiveId" clId="{879B090A-F408-4266-985C-B99D17C928D9}" dt="2023-03-19T00:47:58.900" v="2621" actId="207"/>
          <ac:spMkLst>
            <pc:docMk/>
            <pc:sldMk cId="1932543046" sldId="270"/>
            <ac:spMk id="4" creationId="{B4C80FFF-E933-0A0C-8692-187E8225F071}"/>
          </ac:spMkLst>
        </pc:spChg>
        <pc:spChg chg="add del">
          <ac:chgData name="Tommy McClure" userId="5f57beb918c8a44c" providerId="LiveId" clId="{879B090A-F408-4266-985C-B99D17C928D9}" dt="2023-03-18T22:30:50.687" v="1039" actId="22"/>
          <ac:spMkLst>
            <pc:docMk/>
            <pc:sldMk cId="1932543046" sldId="270"/>
            <ac:spMk id="5" creationId="{F233F493-B229-8D52-8DEC-53172A1450AB}"/>
          </ac:spMkLst>
        </pc:spChg>
        <pc:spChg chg="mod">
          <ac:chgData name="Tommy McClure" userId="5f57beb918c8a44c" providerId="LiveId" clId="{879B090A-F408-4266-985C-B99D17C928D9}" dt="2023-03-19T00:35:01.218" v="2566" actId="207"/>
          <ac:spMkLst>
            <pc:docMk/>
            <pc:sldMk cId="1932543046" sldId="270"/>
            <ac:spMk id="7" creationId="{F16D0680-A66A-DD89-04C9-7E69F73AC2C4}"/>
          </ac:spMkLst>
        </pc:spChg>
      </pc:sldChg>
      <pc:sldChg chg="modSp add mod setBg modAnim modNotesTx">
        <pc:chgData name="Tommy McClure" userId="5f57beb918c8a44c" providerId="LiveId" clId="{879B090A-F408-4266-985C-B99D17C928D9}" dt="2023-03-19T01:27:46.614" v="2947" actId="113"/>
        <pc:sldMkLst>
          <pc:docMk/>
          <pc:sldMk cId="4152532669" sldId="271"/>
        </pc:sldMkLst>
        <pc:spChg chg="mod">
          <ac:chgData name="Tommy McClure" userId="5f57beb918c8a44c" providerId="LiveId" clId="{879B090A-F408-4266-985C-B99D17C928D9}" dt="2023-03-18T23:26:17.425" v="1811" actId="114"/>
          <ac:spMkLst>
            <pc:docMk/>
            <pc:sldMk cId="4152532669" sldId="271"/>
            <ac:spMk id="3" creationId="{C1DBA5E2-E560-4554-BF38-5DA4C959C0C1}"/>
          </ac:spMkLst>
        </pc:spChg>
        <pc:spChg chg="mod">
          <ac:chgData name="Tommy McClure" userId="5f57beb918c8a44c" providerId="LiveId" clId="{879B090A-F408-4266-985C-B99D17C928D9}" dt="2023-03-19T00:35:46.472" v="2573" actId="207"/>
          <ac:spMkLst>
            <pc:docMk/>
            <pc:sldMk cId="4152532669" sldId="271"/>
            <ac:spMk id="4" creationId="{B4C80FFF-E933-0A0C-8692-187E8225F071}"/>
          </ac:spMkLst>
        </pc:spChg>
        <pc:spChg chg="mod">
          <ac:chgData name="Tommy McClure" userId="5f57beb918c8a44c" providerId="LiveId" clId="{879B090A-F408-4266-985C-B99D17C928D9}" dt="2023-03-19T01:24:15.097" v="2920" actId="20577"/>
          <ac:spMkLst>
            <pc:docMk/>
            <pc:sldMk cId="4152532669" sldId="271"/>
            <ac:spMk id="7" creationId="{F16D0680-A66A-DD89-04C9-7E69F73AC2C4}"/>
          </ac:spMkLst>
        </pc:spChg>
      </pc:sldChg>
      <pc:sldChg chg="modSp add mod modAnim modNotesTx">
        <pc:chgData name="Tommy McClure" userId="5f57beb918c8a44c" providerId="LiveId" clId="{879B090A-F408-4266-985C-B99D17C928D9}" dt="2023-03-19T01:51:48.193" v="3145" actId="115"/>
        <pc:sldMkLst>
          <pc:docMk/>
          <pc:sldMk cId="3717539378" sldId="272"/>
        </pc:sldMkLst>
        <pc:spChg chg="mod">
          <ac:chgData name="Tommy McClure" userId="5f57beb918c8a44c" providerId="LiveId" clId="{879B090A-F408-4266-985C-B99D17C928D9}" dt="2023-03-19T00:26:34.563" v="2502" actId="6549"/>
          <ac:spMkLst>
            <pc:docMk/>
            <pc:sldMk cId="3717539378" sldId="272"/>
            <ac:spMk id="3" creationId="{C1DBA5E2-E560-4554-BF38-5DA4C959C0C1}"/>
          </ac:spMkLst>
        </pc:spChg>
        <pc:spChg chg="mod">
          <ac:chgData name="Tommy McClure" userId="5f57beb918c8a44c" providerId="LiveId" clId="{879B090A-F408-4266-985C-B99D17C928D9}" dt="2023-03-19T00:36:16.652" v="2577" actId="207"/>
          <ac:spMkLst>
            <pc:docMk/>
            <pc:sldMk cId="3717539378" sldId="272"/>
            <ac:spMk id="4" creationId="{B4C80FFF-E933-0A0C-8692-187E8225F071}"/>
          </ac:spMkLst>
        </pc:spChg>
        <pc:spChg chg="mod">
          <ac:chgData name="Tommy McClure" userId="5f57beb918c8a44c" providerId="LiveId" clId="{879B090A-F408-4266-985C-B99D17C928D9}" dt="2023-03-19T01:24:25.474" v="2925" actId="20577"/>
          <ac:spMkLst>
            <pc:docMk/>
            <pc:sldMk cId="3717539378" sldId="272"/>
            <ac:spMk id="7" creationId="{F16D0680-A66A-DD89-04C9-7E69F73AC2C4}"/>
          </ac:spMkLst>
        </pc:spChg>
      </pc:sldChg>
      <pc:sldChg chg="modSp add del">
        <pc:chgData name="Tommy McClure" userId="5f57beb918c8a44c" providerId="LiveId" clId="{879B090A-F408-4266-985C-B99D17C928D9}" dt="2023-03-18T23:07:39.418" v="1643" actId="2696"/>
        <pc:sldMkLst>
          <pc:docMk/>
          <pc:sldMk cId="2690817290" sldId="273"/>
        </pc:sldMkLst>
        <pc:spChg chg="mod">
          <ac:chgData name="Tommy McClure" userId="5f57beb918c8a44c" providerId="LiveId" clId="{879B090A-F408-4266-985C-B99D17C928D9}" dt="2023-03-18T23:07:28.357" v="1642"/>
          <ac:spMkLst>
            <pc:docMk/>
            <pc:sldMk cId="2690817290" sldId="273"/>
            <ac:spMk id="3" creationId="{C1DBA5E2-E560-4554-BF38-5DA4C959C0C1}"/>
          </ac:spMkLst>
        </pc:spChg>
      </pc:sldChg>
      <pc:sldChg chg="modSp add mod modAnim modNotesTx">
        <pc:chgData name="Tommy McClure" userId="5f57beb918c8a44c" providerId="LiveId" clId="{879B090A-F408-4266-985C-B99D17C928D9}" dt="2023-03-19T01:30:01.422" v="2953" actId="2711"/>
        <pc:sldMkLst>
          <pc:docMk/>
          <pc:sldMk cId="3025938500" sldId="273"/>
        </pc:sldMkLst>
        <pc:spChg chg="mod">
          <ac:chgData name="Tommy McClure" userId="5f57beb918c8a44c" providerId="LiveId" clId="{879B090A-F408-4266-985C-B99D17C928D9}" dt="2023-03-19T00:28:41.562" v="2520" actId="20577"/>
          <ac:spMkLst>
            <pc:docMk/>
            <pc:sldMk cId="3025938500" sldId="273"/>
            <ac:spMk id="3" creationId="{C1DBA5E2-E560-4554-BF38-5DA4C959C0C1}"/>
          </ac:spMkLst>
        </pc:spChg>
        <pc:spChg chg="mod">
          <ac:chgData name="Tommy McClure" userId="5f57beb918c8a44c" providerId="LiveId" clId="{879B090A-F408-4266-985C-B99D17C928D9}" dt="2023-03-19T00:48:11.370" v="2622" actId="207"/>
          <ac:spMkLst>
            <pc:docMk/>
            <pc:sldMk cId="3025938500" sldId="273"/>
            <ac:spMk id="4" creationId="{B4C80FFF-E933-0A0C-8692-187E8225F071}"/>
          </ac:spMkLst>
        </pc:spChg>
        <pc:spChg chg="mod">
          <ac:chgData name="Tommy McClure" userId="5f57beb918c8a44c" providerId="LiveId" clId="{879B090A-F408-4266-985C-B99D17C928D9}" dt="2023-03-19T00:36:38.346" v="2580" actId="207"/>
          <ac:spMkLst>
            <pc:docMk/>
            <pc:sldMk cId="3025938500" sldId="273"/>
            <ac:spMk id="7" creationId="{F16D0680-A66A-DD89-04C9-7E69F73AC2C4}"/>
          </ac:spMkLst>
        </pc:spChg>
      </pc:sldChg>
      <pc:sldChg chg="modSp add del mod modAnim modNotesTx">
        <pc:chgData name="Tommy McClure" userId="5f57beb918c8a44c" providerId="LiveId" clId="{879B090A-F408-4266-985C-B99D17C928D9}" dt="2023-03-19T01:38:14.160" v="3084" actId="113"/>
        <pc:sldMkLst>
          <pc:docMk/>
          <pc:sldMk cId="4059209156" sldId="274"/>
        </pc:sldMkLst>
        <pc:spChg chg="mod">
          <ac:chgData name="Tommy McClure" userId="5f57beb918c8a44c" providerId="LiveId" clId="{879B090A-F408-4266-985C-B99D17C928D9}" dt="2023-03-19T01:35:35.807" v="3027" actId="20577"/>
          <ac:spMkLst>
            <pc:docMk/>
            <pc:sldMk cId="4059209156" sldId="274"/>
            <ac:spMk id="3" creationId="{C1DBA5E2-E560-4554-BF38-5DA4C959C0C1}"/>
          </ac:spMkLst>
        </pc:spChg>
        <pc:spChg chg="mod">
          <ac:chgData name="Tommy McClure" userId="5f57beb918c8a44c" providerId="LiveId" clId="{879B090A-F408-4266-985C-B99D17C928D9}" dt="2023-03-19T00:37:17.557" v="2583" actId="207"/>
          <ac:spMkLst>
            <pc:docMk/>
            <pc:sldMk cId="4059209156" sldId="274"/>
            <ac:spMk id="4" creationId="{B4C80FFF-E933-0A0C-8692-187E8225F071}"/>
          </ac:spMkLst>
        </pc:spChg>
        <pc:spChg chg="mod">
          <ac:chgData name="Tommy McClure" userId="5f57beb918c8a44c" providerId="LiveId" clId="{879B090A-F408-4266-985C-B99D17C928D9}" dt="2023-03-19T00:37:10.398" v="2582" actId="207"/>
          <ac:spMkLst>
            <pc:docMk/>
            <pc:sldMk cId="4059209156" sldId="274"/>
            <ac:spMk id="7" creationId="{F16D0680-A66A-DD89-04C9-7E69F73AC2C4}"/>
          </ac:spMkLst>
        </pc:spChg>
      </pc:sldChg>
      <pc:sldChg chg="modSp add mod modAnim modNotesTx">
        <pc:chgData name="Tommy McClure" userId="5f57beb918c8a44c" providerId="LiveId" clId="{879B090A-F408-4266-985C-B99D17C928D9}" dt="2023-03-19T01:44:43.613" v="3127" actId="113"/>
        <pc:sldMkLst>
          <pc:docMk/>
          <pc:sldMk cId="3720814554" sldId="275"/>
        </pc:sldMkLst>
        <pc:spChg chg="mod">
          <ac:chgData name="Tommy McClure" userId="5f57beb918c8a44c" providerId="LiveId" clId="{879B090A-F408-4266-985C-B99D17C928D9}" dt="2023-03-19T00:07:34.825" v="2352" actId="15"/>
          <ac:spMkLst>
            <pc:docMk/>
            <pc:sldMk cId="3720814554" sldId="275"/>
            <ac:spMk id="3" creationId="{C1DBA5E2-E560-4554-BF38-5DA4C959C0C1}"/>
          </ac:spMkLst>
        </pc:spChg>
        <pc:spChg chg="mod">
          <ac:chgData name="Tommy McClure" userId="5f57beb918c8a44c" providerId="LiveId" clId="{879B090A-F408-4266-985C-B99D17C928D9}" dt="2023-03-19T00:48:20.923" v="2623" actId="207"/>
          <ac:spMkLst>
            <pc:docMk/>
            <pc:sldMk cId="3720814554" sldId="275"/>
            <ac:spMk id="4" creationId="{B4C80FFF-E933-0A0C-8692-187E8225F071}"/>
          </ac:spMkLst>
        </pc:spChg>
        <pc:spChg chg="mod">
          <ac:chgData name="Tommy McClure" userId="5f57beb918c8a44c" providerId="LiveId" clId="{879B090A-F408-4266-985C-B99D17C928D9}" dt="2023-03-19T00:37:31.397" v="2584" actId="207"/>
          <ac:spMkLst>
            <pc:docMk/>
            <pc:sldMk cId="3720814554" sldId="275"/>
            <ac:spMk id="7" creationId="{F16D0680-A66A-DD89-04C9-7E69F73AC2C4}"/>
          </ac:spMkLst>
        </pc:spChg>
      </pc:sldChg>
      <pc:sldChg chg="delSp new del mod">
        <pc:chgData name="Tommy McClure" userId="5f57beb918c8a44c" providerId="LiveId" clId="{879B090A-F408-4266-985C-B99D17C928D9}" dt="2023-03-19T00:20:43.309" v="2498" actId="2696"/>
        <pc:sldMkLst>
          <pc:docMk/>
          <pc:sldMk cId="2982073407" sldId="276"/>
        </pc:sldMkLst>
        <pc:spChg chg="del">
          <ac:chgData name="Tommy McClure" userId="5f57beb918c8a44c" providerId="LiveId" clId="{879B090A-F408-4266-985C-B99D17C928D9}" dt="2023-03-19T00:20:39.402" v="2497" actId="478"/>
          <ac:spMkLst>
            <pc:docMk/>
            <pc:sldMk cId="2982073407" sldId="276"/>
            <ac:spMk id="4" creationId="{2D6A25B0-FBC3-7680-20CE-42DBCF85546C}"/>
          </ac:spMkLst>
        </pc:spChg>
      </pc:sldChg>
      <pc:sldChg chg="modSp mod">
        <pc:chgData name="Tommy McClure" userId="5f57beb918c8a44c" providerId="LiveId" clId="{879B090A-F408-4266-985C-B99D17C928D9}" dt="2023-03-19T00:39:19.726" v="2618" actId="1037"/>
        <pc:sldMkLst>
          <pc:docMk/>
          <pc:sldMk cId="2970185068" sldId="380"/>
        </pc:sldMkLst>
        <pc:spChg chg="mod">
          <ac:chgData name="Tommy McClure" userId="5f57beb918c8a44c" providerId="LiveId" clId="{879B090A-F408-4266-985C-B99D17C928D9}" dt="2023-03-19T00:39:19.726" v="2618" actId="1037"/>
          <ac:spMkLst>
            <pc:docMk/>
            <pc:sldMk cId="2970185068" sldId="380"/>
            <ac:spMk id="4" creationId="{FDB3C018-6904-4094-85A6-7BAF69A201A5}"/>
          </ac:spMkLst>
        </pc:spChg>
        <pc:spChg chg="mod">
          <ac:chgData name="Tommy McClure" userId="5f57beb918c8a44c" providerId="LiveId" clId="{879B090A-F408-4266-985C-B99D17C928D9}" dt="2023-03-19T00:38:52.394" v="2602" actId="1037"/>
          <ac:spMkLst>
            <pc:docMk/>
            <pc:sldMk cId="2970185068" sldId="380"/>
            <ac:spMk id="7" creationId="{2A6B56C3-77F0-4E92-B09D-C8D4A68D5E79}"/>
          </ac:spMkLst>
        </pc:spChg>
        <pc:spChg chg="mod">
          <ac:chgData name="Tommy McClure" userId="5f57beb918c8a44c" providerId="LiveId" clId="{879B090A-F408-4266-985C-B99D17C928D9}" dt="2023-03-19T00:39:01.099" v="2610" actId="1037"/>
          <ac:spMkLst>
            <pc:docMk/>
            <pc:sldMk cId="2970185068" sldId="380"/>
            <ac:spMk id="10" creationId="{BB8A7FBA-4C4C-4440-9886-90F8BD6246FB}"/>
          </ac:spMkLst>
        </pc:spChg>
      </pc:sldChg>
      <pc:sldMasterChg chg="modTransition setBg modSldLayout">
        <pc:chgData name="Tommy McClure" userId="5f57beb918c8a44c" providerId="LiveId" clId="{879B090A-F408-4266-985C-B99D17C928D9}" dt="2023-03-19T00:22:45.366" v="2500"/>
        <pc:sldMasterMkLst>
          <pc:docMk/>
          <pc:sldMasterMk cId="218291233" sldId="2147483678"/>
        </pc:sldMasterMkLst>
        <pc:sldLayoutChg chg="modTransition setBg">
          <pc:chgData name="Tommy McClure" userId="5f57beb918c8a44c" providerId="LiveId" clId="{879B090A-F408-4266-985C-B99D17C928D9}" dt="2023-03-19T00:18:22.506" v="2495"/>
          <pc:sldLayoutMkLst>
            <pc:docMk/>
            <pc:sldMasterMk cId="218291233" sldId="2147483678"/>
            <pc:sldLayoutMk cId="403026633" sldId="2147483679"/>
          </pc:sldLayoutMkLst>
        </pc:sldLayoutChg>
        <pc:sldLayoutChg chg="delSp modSp modTransition setBg">
          <pc:chgData name="Tommy McClure" userId="5f57beb918c8a44c" providerId="LiveId" clId="{879B090A-F408-4266-985C-B99D17C928D9}" dt="2023-03-19T00:22:45.366" v="2500"/>
          <pc:sldLayoutMkLst>
            <pc:docMk/>
            <pc:sldMasterMk cId="218291233" sldId="2147483678"/>
            <pc:sldLayoutMk cId="762604293" sldId="2147483680"/>
          </pc:sldLayoutMkLst>
          <pc:spChg chg="del">
            <ac:chgData name="Tommy McClure" userId="5f57beb918c8a44c" providerId="LiveId" clId="{879B090A-F408-4266-985C-B99D17C928D9}" dt="2023-03-19T00:22:45.366" v="2500"/>
            <ac:spMkLst>
              <pc:docMk/>
              <pc:sldMasterMk cId="218291233" sldId="2147483678"/>
              <pc:sldLayoutMk cId="762604293" sldId="2147483680"/>
              <ac:spMk id="4" creationId="{00000000-0000-0000-0000-000000000000}"/>
            </ac:spMkLst>
          </pc:spChg>
          <pc:spChg chg="del">
            <ac:chgData name="Tommy McClure" userId="5f57beb918c8a44c" providerId="LiveId" clId="{879B090A-F408-4266-985C-B99D17C928D9}" dt="2023-03-19T00:22:45.366" v="2500"/>
            <ac:spMkLst>
              <pc:docMk/>
              <pc:sldMasterMk cId="218291233" sldId="2147483678"/>
              <pc:sldLayoutMk cId="762604293" sldId="2147483680"/>
              <ac:spMk id="5" creationId="{00000000-0000-0000-0000-000000000000}"/>
            </ac:spMkLst>
          </pc:spChg>
          <pc:spChg chg="del">
            <ac:chgData name="Tommy McClure" userId="5f57beb918c8a44c" providerId="LiveId" clId="{879B090A-F408-4266-985C-B99D17C928D9}" dt="2023-03-19T00:22:45.366" v="2500"/>
            <ac:spMkLst>
              <pc:docMk/>
              <pc:sldMasterMk cId="218291233" sldId="2147483678"/>
              <pc:sldLayoutMk cId="762604293" sldId="2147483680"/>
              <ac:spMk id="6" creationId="{00000000-0000-0000-0000-000000000000}"/>
            </ac:spMkLst>
          </pc:spChg>
        </pc:sldLayoutChg>
        <pc:sldLayoutChg chg="modTransition setBg">
          <pc:chgData name="Tommy McClure" userId="5f57beb918c8a44c" providerId="LiveId" clId="{879B090A-F408-4266-985C-B99D17C928D9}" dt="2023-03-19T00:18:22.506" v="2495"/>
          <pc:sldLayoutMkLst>
            <pc:docMk/>
            <pc:sldMasterMk cId="218291233" sldId="2147483678"/>
            <pc:sldLayoutMk cId="2868367573" sldId="2147483681"/>
          </pc:sldLayoutMkLst>
        </pc:sldLayoutChg>
        <pc:sldLayoutChg chg="modTransition setBg">
          <pc:chgData name="Tommy McClure" userId="5f57beb918c8a44c" providerId="LiveId" clId="{879B090A-F408-4266-985C-B99D17C928D9}" dt="2023-03-19T00:18:22.506" v="2495"/>
          <pc:sldLayoutMkLst>
            <pc:docMk/>
            <pc:sldMasterMk cId="218291233" sldId="2147483678"/>
            <pc:sldLayoutMk cId="608614381" sldId="2147483682"/>
          </pc:sldLayoutMkLst>
        </pc:sldLayoutChg>
        <pc:sldLayoutChg chg="modTransition setBg">
          <pc:chgData name="Tommy McClure" userId="5f57beb918c8a44c" providerId="LiveId" clId="{879B090A-F408-4266-985C-B99D17C928D9}" dt="2023-03-19T00:18:22.506" v="2495"/>
          <pc:sldLayoutMkLst>
            <pc:docMk/>
            <pc:sldMasterMk cId="218291233" sldId="2147483678"/>
            <pc:sldLayoutMk cId="2747251115" sldId="2147483683"/>
          </pc:sldLayoutMkLst>
        </pc:sldLayoutChg>
        <pc:sldLayoutChg chg="modTransition setBg">
          <pc:chgData name="Tommy McClure" userId="5f57beb918c8a44c" providerId="LiveId" clId="{879B090A-F408-4266-985C-B99D17C928D9}" dt="2023-03-19T00:18:22.506" v="2495"/>
          <pc:sldLayoutMkLst>
            <pc:docMk/>
            <pc:sldMasterMk cId="218291233" sldId="2147483678"/>
            <pc:sldLayoutMk cId="2541915093" sldId="2147483684"/>
          </pc:sldLayoutMkLst>
        </pc:sldLayoutChg>
        <pc:sldLayoutChg chg="modTransition setBg">
          <pc:chgData name="Tommy McClure" userId="5f57beb918c8a44c" providerId="LiveId" clId="{879B090A-F408-4266-985C-B99D17C928D9}" dt="2023-03-19T00:18:22.506" v="2495"/>
          <pc:sldLayoutMkLst>
            <pc:docMk/>
            <pc:sldMasterMk cId="218291233" sldId="2147483678"/>
            <pc:sldLayoutMk cId="722302302" sldId="2147483685"/>
          </pc:sldLayoutMkLst>
        </pc:sldLayoutChg>
        <pc:sldLayoutChg chg="modTransition setBg">
          <pc:chgData name="Tommy McClure" userId="5f57beb918c8a44c" providerId="LiveId" clId="{879B090A-F408-4266-985C-B99D17C928D9}" dt="2023-03-19T00:18:22.506" v="2495"/>
          <pc:sldLayoutMkLst>
            <pc:docMk/>
            <pc:sldMasterMk cId="218291233" sldId="2147483678"/>
            <pc:sldLayoutMk cId="311479233" sldId="2147483686"/>
          </pc:sldLayoutMkLst>
        </pc:sldLayoutChg>
        <pc:sldLayoutChg chg="modTransition setBg">
          <pc:chgData name="Tommy McClure" userId="5f57beb918c8a44c" providerId="LiveId" clId="{879B090A-F408-4266-985C-B99D17C928D9}" dt="2023-03-19T00:18:22.506" v="2495"/>
          <pc:sldLayoutMkLst>
            <pc:docMk/>
            <pc:sldMasterMk cId="218291233" sldId="2147483678"/>
            <pc:sldLayoutMk cId="2895153308" sldId="2147483687"/>
          </pc:sldLayoutMkLst>
        </pc:sldLayoutChg>
        <pc:sldLayoutChg chg="modTransition setBg">
          <pc:chgData name="Tommy McClure" userId="5f57beb918c8a44c" providerId="LiveId" clId="{879B090A-F408-4266-985C-B99D17C928D9}" dt="2023-03-19T00:18:22.506" v="2495"/>
          <pc:sldLayoutMkLst>
            <pc:docMk/>
            <pc:sldMasterMk cId="218291233" sldId="2147483678"/>
            <pc:sldLayoutMk cId="3374083977" sldId="2147483688"/>
          </pc:sldLayoutMkLst>
        </pc:sldLayoutChg>
        <pc:sldLayoutChg chg="modTransition setBg">
          <pc:chgData name="Tommy McClure" userId="5f57beb918c8a44c" providerId="LiveId" clId="{879B090A-F408-4266-985C-B99D17C928D9}" dt="2023-03-19T00:18:22.506" v="2495"/>
          <pc:sldLayoutMkLst>
            <pc:docMk/>
            <pc:sldMasterMk cId="218291233" sldId="2147483678"/>
            <pc:sldLayoutMk cId="3416182669" sldId="2147483689"/>
          </pc:sldLayoutMkLst>
        </pc:sldLayoutChg>
        <pc:sldLayoutChg chg="modTransition setBg">
          <pc:chgData name="Tommy McClure" userId="5f57beb918c8a44c" providerId="LiveId" clId="{879B090A-F408-4266-985C-B99D17C928D9}" dt="2023-03-19T00:18:22.506" v="2495"/>
          <pc:sldLayoutMkLst>
            <pc:docMk/>
            <pc:sldMasterMk cId="218291233" sldId="2147483678"/>
            <pc:sldLayoutMk cId="3756302307" sldId="2147483690"/>
          </pc:sldLayoutMkLst>
        </pc:sldLayoutChg>
        <pc:sldLayoutChg chg="modTransition setBg">
          <pc:chgData name="Tommy McClure" userId="5f57beb918c8a44c" providerId="LiveId" clId="{879B090A-F408-4266-985C-B99D17C928D9}" dt="2023-03-19T00:18:22.506" v="2495"/>
          <pc:sldLayoutMkLst>
            <pc:docMk/>
            <pc:sldMasterMk cId="218291233" sldId="2147483678"/>
            <pc:sldLayoutMk cId="4113656412" sldId="2147483691"/>
          </pc:sldLayoutMkLst>
        </pc:sldLayoutChg>
        <pc:sldLayoutChg chg="modTransition setBg">
          <pc:chgData name="Tommy McClure" userId="5f57beb918c8a44c" providerId="LiveId" clId="{879B090A-F408-4266-985C-B99D17C928D9}" dt="2023-03-19T00:18:22.506" v="2495"/>
          <pc:sldLayoutMkLst>
            <pc:docMk/>
            <pc:sldMasterMk cId="218291233" sldId="2147483678"/>
            <pc:sldLayoutMk cId="1701987689" sldId="2147483692"/>
          </pc:sldLayoutMkLst>
        </pc:sldLayoutChg>
        <pc:sldLayoutChg chg="modTransition setBg">
          <pc:chgData name="Tommy McClure" userId="5f57beb918c8a44c" providerId="LiveId" clId="{879B090A-F408-4266-985C-B99D17C928D9}" dt="2023-03-19T00:18:22.506" v="2495"/>
          <pc:sldLayoutMkLst>
            <pc:docMk/>
            <pc:sldMasterMk cId="218291233" sldId="2147483678"/>
            <pc:sldLayoutMk cId="3277620097" sldId="2147483693"/>
          </pc:sldLayoutMkLst>
        </pc:sldLayoutChg>
        <pc:sldLayoutChg chg="modTransition setBg">
          <pc:chgData name="Tommy McClure" userId="5f57beb918c8a44c" providerId="LiveId" clId="{879B090A-F408-4266-985C-B99D17C928D9}" dt="2023-03-19T00:18:22.506" v="2495"/>
          <pc:sldLayoutMkLst>
            <pc:docMk/>
            <pc:sldMasterMk cId="218291233" sldId="2147483678"/>
            <pc:sldLayoutMk cId="4003248573" sldId="2147483694"/>
          </pc:sldLayoutMkLst>
        </pc:sldLayoutChg>
        <pc:sldLayoutChg chg="modTransition setBg">
          <pc:chgData name="Tommy McClure" userId="5f57beb918c8a44c" providerId="LiveId" clId="{879B090A-F408-4266-985C-B99D17C928D9}" dt="2023-03-19T00:18:22.506" v="2495"/>
          <pc:sldLayoutMkLst>
            <pc:docMk/>
            <pc:sldMasterMk cId="218291233" sldId="2147483678"/>
            <pc:sldLayoutMk cId="1034764795" sldId="214748369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ABB6B1-3F61-47A7-9CC4-5C069B371A27}"/>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EF42A0D6-909A-45BD-865E-CCF03D4E757C}"/>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03/19/2023 PM</a:t>
            </a:r>
          </a:p>
        </p:txBody>
      </p:sp>
      <p:sp>
        <p:nvSpPr>
          <p:cNvPr id="4" name="Footer Placeholder 3">
            <a:extLst>
              <a:ext uri="{FF2B5EF4-FFF2-40B4-BE49-F238E27FC236}">
                <a16:creationId xmlns:a16="http://schemas.microsoft.com/office/drawing/2014/main" id="{96BB921E-108E-4ED3-B094-296980CCC31B}"/>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endParaRPr lang="en-US" sz="100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2107E071-04D8-4139-B1AD-85E0FC2F3CED}"/>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C0C223D7-B2D4-442F-B6F7-4340F8CD7ECC}"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421215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03/19/2023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F7C313A2-E1EC-4DDE-A901-0452FBE29F2F}" type="slidenum">
              <a:rPr lang="en-US" smtClean="0"/>
              <a:t>‹#›</a:t>
            </a:fld>
            <a:endParaRPr lang="en-US"/>
          </a:p>
        </p:txBody>
      </p:sp>
    </p:spTree>
    <p:extLst>
      <p:ext uri="{BB962C8B-B14F-4D97-AF65-F5344CB8AC3E}">
        <p14:creationId xmlns:p14="http://schemas.microsoft.com/office/powerpoint/2010/main" val="328147111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2"/>
          </a:xfrm>
        </p:spPr>
        <p:txBody>
          <a:bodyPr/>
          <a:lstStyle/>
          <a:p>
            <a:r>
              <a:rPr lang="en-US" sz="1200" b="1" dirty="0">
                <a:latin typeface="Arial" panose="020B0604020202020204" pitchFamily="34" charset="0"/>
                <a:cs typeface="Arial" panose="020B0604020202020204" pitchFamily="34" charset="0"/>
              </a:rPr>
              <a:t>2 Timothy 4:10 KJV 10</a:t>
            </a:r>
            <a:r>
              <a:rPr lang="en-US" sz="1200" dirty="0">
                <a:latin typeface="Arial" panose="020B0604020202020204" pitchFamily="34" charset="0"/>
                <a:cs typeface="Arial" panose="020B0604020202020204" pitchFamily="34" charset="0"/>
              </a:rPr>
              <a:t> For Demas hath forsaken me, having loved this present world, and is departed unto Thessalonica; </a:t>
            </a:r>
            <a:r>
              <a:rPr lang="en-US" sz="1200" dirty="0" err="1">
                <a:latin typeface="Arial" panose="020B0604020202020204" pitchFamily="34" charset="0"/>
                <a:cs typeface="Arial" panose="020B0604020202020204" pitchFamily="34" charset="0"/>
              </a:rPr>
              <a:t>Crescens</a:t>
            </a:r>
            <a:r>
              <a:rPr lang="en-US" sz="1200" dirty="0">
                <a:latin typeface="Arial" panose="020B0604020202020204" pitchFamily="34" charset="0"/>
                <a:cs typeface="Arial" panose="020B0604020202020204" pitchFamily="34" charset="0"/>
              </a:rPr>
              <a:t> to Galatia, Titus unto Dalmatia.</a:t>
            </a:r>
          </a:p>
          <a:p>
            <a:endParaRPr lang="en-US" sz="12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5"/>
          </p:nvPr>
        </p:nvSpPr>
        <p:spPr/>
        <p:txBody>
          <a:bodyPr/>
          <a:lstStyle/>
          <a:p>
            <a:fld id="{F7C313A2-E1EC-4DDE-A901-0452FBE29F2F}" type="slidenum">
              <a:rPr lang="en-US" smtClean="0"/>
              <a:t>1</a:t>
            </a:fld>
            <a:endParaRPr lang="en-US"/>
          </a:p>
        </p:txBody>
      </p:sp>
    </p:spTree>
    <p:extLst>
      <p:ext uri="{BB962C8B-B14F-4D97-AF65-F5344CB8AC3E}">
        <p14:creationId xmlns:p14="http://schemas.microsoft.com/office/powerpoint/2010/main" val="80692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3960811"/>
          </a:xfrm>
        </p:spPr>
        <p:txBody>
          <a:bodyPr/>
          <a:lstStyle/>
          <a:p>
            <a:r>
              <a:rPr lang="en-US" b="1" dirty="0">
                <a:latin typeface="Arial" panose="020B0604020202020204" pitchFamily="34" charset="0"/>
                <a:cs typeface="Arial" panose="020B0604020202020204" pitchFamily="34" charset="0"/>
              </a:rPr>
              <a:t>Matthew 23:3-6 KJV 3</a:t>
            </a:r>
            <a:r>
              <a:rPr lang="en-US" dirty="0">
                <a:latin typeface="Arial" panose="020B0604020202020204" pitchFamily="34" charset="0"/>
                <a:cs typeface="Arial" panose="020B0604020202020204" pitchFamily="34" charset="0"/>
              </a:rPr>
              <a:t> All therefore whatsoever they bid you observe, that observe and do; but do not ye after their works: </a:t>
            </a:r>
            <a:r>
              <a:rPr lang="en-US" b="1" dirty="0">
                <a:latin typeface="Arial" panose="020B0604020202020204" pitchFamily="34" charset="0"/>
                <a:cs typeface="Arial" panose="020B0604020202020204" pitchFamily="34" charset="0"/>
              </a:rPr>
              <a:t>for they say, and do not. 4 </a:t>
            </a:r>
            <a:r>
              <a:rPr lang="en-US" dirty="0">
                <a:latin typeface="Arial" panose="020B0604020202020204" pitchFamily="34" charset="0"/>
                <a:cs typeface="Arial" panose="020B0604020202020204" pitchFamily="34" charset="0"/>
              </a:rPr>
              <a:t>For they bind heavy burdens and grievous to be borne, and lay them on men's shoulders; but they themselves will not move them with one of their fingers.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But all their works they do for to be seen of men</a:t>
            </a:r>
            <a:r>
              <a:rPr lang="en-US" dirty="0">
                <a:latin typeface="Arial" panose="020B0604020202020204" pitchFamily="34" charset="0"/>
                <a:cs typeface="Arial" panose="020B0604020202020204" pitchFamily="34" charset="0"/>
              </a:rPr>
              <a:t>: they make broad their phylacteries, and enlarge the borders of their garments,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love the uppermost rooms at feasts, and the chief seats in the synagogues,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6:5 KJV 5</a:t>
            </a:r>
            <a:r>
              <a:rPr lang="en-US" dirty="0">
                <a:latin typeface="Arial" panose="020B0604020202020204" pitchFamily="34" charset="0"/>
                <a:cs typeface="Arial" panose="020B0604020202020204" pitchFamily="34" charset="0"/>
              </a:rPr>
              <a:t> And when thou </a:t>
            </a:r>
            <a:r>
              <a:rPr lang="en-US" dirty="0" err="1">
                <a:latin typeface="Arial" panose="020B0604020202020204" pitchFamily="34" charset="0"/>
                <a:cs typeface="Arial" panose="020B0604020202020204" pitchFamily="34" charset="0"/>
              </a:rPr>
              <a:t>prayest</a:t>
            </a:r>
            <a:r>
              <a:rPr lang="en-US" dirty="0">
                <a:latin typeface="Arial" panose="020B0604020202020204" pitchFamily="34" charset="0"/>
                <a:cs typeface="Arial" panose="020B0604020202020204" pitchFamily="34" charset="0"/>
              </a:rPr>
              <a:t>, thou shalt not be as the hypocrites are: for they love to pray standing in the synagogues and in the corners of the streets, that they may be seen of men. Verily I say unto you, They have their reward.</a:t>
            </a:r>
          </a:p>
          <a:p>
            <a:r>
              <a:rPr lang="en-US" b="1" dirty="0">
                <a:latin typeface="Arial" panose="020B0604020202020204" pitchFamily="34" charset="0"/>
                <a:cs typeface="Arial" panose="020B0604020202020204" pitchFamily="34" charset="0"/>
              </a:rPr>
              <a:t>Matthew 6:16 KJV 16</a:t>
            </a:r>
            <a:r>
              <a:rPr lang="en-US" dirty="0">
                <a:latin typeface="Arial" panose="020B0604020202020204" pitchFamily="34" charset="0"/>
                <a:cs typeface="Arial" panose="020B0604020202020204" pitchFamily="34" charset="0"/>
              </a:rPr>
              <a:t> Moreover when ye fast, be not, as the hypocrites, of a sad countenance: for they disfigure their faces, that they may appear unto men to fast. Verily I say unto you, They have their reward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6:3-6 KJV 3  </a:t>
            </a:r>
            <a:r>
              <a:rPr lang="en-US" dirty="0">
                <a:latin typeface="Arial" panose="020B0604020202020204" pitchFamily="34" charset="0"/>
                <a:cs typeface="Arial" panose="020B0604020202020204" pitchFamily="34" charset="0"/>
              </a:rPr>
              <a:t>Know ye not, that so many of us as were baptized into Jesus Christ were baptized into his death?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Therefore we are buried with him by baptism into death: that like as Christ was raised up from the dead by the glory of the Father, even so we also should walk in newness of life. 5 For if we have been planted together in the likeness of his death, we shall be also in the likeness of his resurrection</a:t>
            </a:r>
            <a:r>
              <a:rPr lang="en-US" b="1" dirty="0">
                <a:latin typeface="Arial" panose="020B0604020202020204" pitchFamily="34" charset="0"/>
                <a:cs typeface="Arial" panose="020B0604020202020204" pitchFamily="34" charset="0"/>
              </a:rPr>
              <a:t>: 6 </a:t>
            </a:r>
            <a:r>
              <a:rPr lang="en-US" dirty="0">
                <a:latin typeface="Arial" panose="020B0604020202020204" pitchFamily="34" charset="0"/>
                <a:cs typeface="Arial" panose="020B0604020202020204" pitchFamily="34" charset="0"/>
              </a:rPr>
              <a:t>Knowing this, that our old man is crucified with him, that the body of sin might be destroyed, that henceforth we should not serve sin.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Colossians 3:1-10 KJV 1</a:t>
            </a:r>
            <a:r>
              <a:rPr lang="en-US" dirty="0">
                <a:latin typeface="Arial" panose="020B0604020202020204" pitchFamily="34" charset="0"/>
                <a:cs typeface="Arial" panose="020B0604020202020204" pitchFamily="34" charset="0"/>
              </a:rPr>
              <a:t> If ye then be risen with Christ, seek those things which are above, where Christ </a:t>
            </a:r>
            <a:r>
              <a:rPr lang="en-US" dirty="0" err="1">
                <a:latin typeface="Arial" panose="020B0604020202020204" pitchFamily="34" charset="0"/>
                <a:cs typeface="Arial" panose="020B0604020202020204" pitchFamily="34" charset="0"/>
              </a:rPr>
              <a:t>sitteth</a:t>
            </a:r>
            <a:r>
              <a:rPr lang="en-US" dirty="0">
                <a:latin typeface="Arial" panose="020B0604020202020204" pitchFamily="34" charset="0"/>
                <a:cs typeface="Arial" panose="020B0604020202020204" pitchFamily="34" charset="0"/>
              </a:rPr>
              <a:t> on the right hand of God.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Set your affection on things above, not on things on the earth. 3 For ye are dead, and your life is hid with Christ in God.</a:t>
            </a:r>
            <a:r>
              <a:rPr lang="en-US" b="1" dirty="0">
                <a:latin typeface="Arial" panose="020B0604020202020204" pitchFamily="34" charset="0"/>
                <a:cs typeface="Arial" panose="020B0604020202020204" pitchFamily="34" charset="0"/>
              </a:rPr>
              <a:t> 4 </a:t>
            </a:r>
            <a:r>
              <a:rPr lang="en-US" dirty="0">
                <a:latin typeface="Arial" panose="020B0604020202020204" pitchFamily="34" charset="0"/>
                <a:cs typeface="Arial" panose="020B0604020202020204" pitchFamily="34" charset="0"/>
              </a:rPr>
              <a:t>When Christ, who is our life, shall appear, then shall ye also appear with him in glory.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Mortify therefore your members which are upon the earth; fornication, uncleanness, inordinate affection, evil concupiscence, and covetousness, which is idolatry:</a:t>
            </a:r>
            <a:r>
              <a:rPr lang="en-US" b="1" dirty="0">
                <a:latin typeface="Arial" panose="020B0604020202020204" pitchFamily="34" charset="0"/>
                <a:cs typeface="Arial" panose="020B0604020202020204" pitchFamily="34" charset="0"/>
              </a:rPr>
              <a:t> 6 </a:t>
            </a:r>
            <a:r>
              <a:rPr lang="en-US" dirty="0">
                <a:latin typeface="Arial" panose="020B0604020202020204" pitchFamily="34" charset="0"/>
                <a:cs typeface="Arial" panose="020B0604020202020204" pitchFamily="34" charset="0"/>
              </a:rPr>
              <a:t>For which things' sake the wrath of God cometh on the children of disobedience</a:t>
            </a:r>
            <a:r>
              <a:rPr lang="en-US" b="1" dirty="0">
                <a:latin typeface="Arial" panose="020B0604020202020204" pitchFamily="34" charset="0"/>
                <a:cs typeface="Arial" panose="020B0604020202020204" pitchFamily="34" charset="0"/>
              </a:rPr>
              <a:t>: 7 </a:t>
            </a:r>
            <a:r>
              <a:rPr lang="en-US" dirty="0">
                <a:latin typeface="Arial" panose="020B0604020202020204" pitchFamily="34" charset="0"/>
                <a:cs typeface="Arial" panose="020B0604020202020204" pitchFamily="34" charset="0"/>
              </a:rPr>
              <a:t>In the which ye also walked some time, when ye lived in them.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But now ye also put off all these; anger, wrath, malice, blasphemy, filthy communication out of your mouth.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Lie not one to another, seeing that ye have put off the old man with his deeds;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And have put on the new man, which is renewed in knowledge after the image of him that created him:</a:t>
            </a:r>
          </a:p>
          <a:p>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Romans 6:16-18 KJV 16</a:t>
            </a:r>
            <a:r>
              <a:rPr lang="en-US" b="0" dirty="0">
                <a:latin typeface="Arial" panose="020B0604020202020204" pitchFamily="34" charset="0"/>
                <a:cs typeface="Arial" panose="020B0604020202020204" pitchFamily="34" charset="0"/>
              </a:rPr>
              <a:t> Know ye not, that to whom ye yield yourselves servants to obey, his servants ye are to whom ye obey; whether of sin unto death, or of obedience unto righteousness? </a:t>
            </a:r>
            <a:r>
              <a:rPr lang="en-US" b="1" dirty="0">
                <a:latin typeface="Arial" panose="020B0604020202020204" pitchFamily="34" charset="0"/>
                <a:cs typeface="Arial" panose="020B0604020202020204" pitchFamily="34" charset="0"/>
              </a:rPr>
              <a:t>17 </a:t>
            </a:r>
            <a:r>
              <a:rPr lang="en-US" b="0" dirty="0">
                <a:latin typeface="Arial" panose="020B0604020202020204" pitchFamily="34" charset="0"/>
                <a:cs typeface="Arial" panose="020B0604020202020204" pitchFamily="34" charset="0"/>
              </a:rPr>
              <a:t>But God be thanked, that ye were the servants of sin, but ye have obeyed from the heart that form of doctrine which was delivered you.</a:t>
            </a:r>
            <a:r>
              <a:rPr lang="en-US" b="1" dirty="0">
                <a:latin typeface="Arial" panose="020B0604020202020204" pitchFamily="34" charset="0"/>
                <a:cs typeface="Arial" panose="020B0604020202020204" pitchFamily="34" charset="0"/>
              </a:rPr>
              <a:t> 18 </a:t>
            </a:r>
            <a:r>
              <a:rPr lang="en-US" b="0" dirty="0">
                <a:latin typeface="Arial" panose="020B0604020202020204" pitchFamily="34" charset="0"/>
                <a:cs typeface="Arial" panose="020B0604020202020204" pitchFamily="34" charset="0"/>
              </a:rPr>
              <a:t>Being then made free from sin, ye became the servants of righteousness.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23:23 KJV 23 </a:t>
            </a:r>
            <a:r>
              <a:rPr lang="en-US" b="0" dirty="0">
                <a:latin typeface="Arial" panose="020B0604020202020204" pitchFamily="34" charset="0"/>
                <a:cs typeface="Arial" panose="020B0604020202020204" pitchFamily="34" charset="0"/>
              </a:rPr>
              <a:t>Woe unto you, scribes and Pharisees, hypocrites! for ye pay tithe of mint and anise and </a:t>
            </a:r>
            <a:r>
              <a:rPr lang="en-US" b="0" dirty="0" err="1">
                <a:latin typeface="Arial" panose="020B0604020202020204" pitchFamily="34" charset="0"/>
                <a:cs typeface="Arial" panose="020B0604020202020204" pitchFamily="34" charset="0"/>
              </a:rPr>
              <a:t>cummin</a:t>
            </a:r>
            <a:r>
              <a:rPr lang="en-US" b="0" dirty="0">
                <a:latin typeface="Arial" panose="020B0604020202020204" pitchFamily="34" charset="0"/>
                <a:cs typeface="Arial" panose="020B0604020202020204" pitchFamily="34" charset="0"/>
              </a:rPr>
              <a:t>, and have omitted the weightier matters of the law, </a:t>
            </a:r>
            <a:r>
              <a:rPr lang="en-US" b="1" dirty="0">
                <a:latin typeface="Arial" panose="020B0604020202020204" pitchFamily="34" charset="0"/>
                <a:cs typeface="Arial" panose="020B0604020202020204" pitchFamily="34" charset="0"/>
              </a:rPr>
              <a:t>judgment, mercy, and faith: these ought ye to have done, and not to leave the other undone.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Pe 2:1 ¶ </a:t>
            </a:r>
            <a:r>
              <a:rPr lang="en-US" b="0" dirty="0">
                <a:latin typeface="Arial" panose="020B0604020202020204" pitchFamily="34" charset="0"/>
                <a:cs typeface="Arial" panose="020B0604020202020204" pitchFamily="34" charset="0"/>
              </a:rPr>
              <a:t>But there were false prophets also among the people, even as there shall be false teachers among you, who privily shall bring in damnable heresies, </a:t>
            </a:r>
            <a:r>
              <a:rPr lang="en-US" b="1" dirty="0">
                <a:latin typeface="Arial" panose="020B0604020202020204" pitchFamily="34" charset="0"/>
                <a:cs typeface="Arial" panose="020B0604020202020204" pitchFamily="34" charset="0"/>
              </a:rPr>
              <a:t>even denying the Lord that bought them, and bring upon themselves swift destruction.</a:t>
            </a:r>
          </a:p>
          <a:p>
            <a:r>
              <a:rPr lang="en-US" b="1" dirty="0">
                <a:latin typeface="Arial" panose="020B0604020202020204" pitchFamily="34" charset="0"/>
                <a:cs typeface="Arial" panose="020B0604020202020204" pitchFamily="34" charset="0"/>
              </a:rPr>
              <a:t>2 John 1:9-11 KJV 9 </a:t>
            </a:r>
            <a:r>
              <a:rPr lang="en-US" b="0" dirty="0">
                <a:latin typeface="Arial" panose="020B0604020202020204" pitchFamily="34" charset="0"/>
                <a:cs typeface="Arial" panose="020B0604020202020204" pitchFamily="34" charset="0"/>
              </a:rPr>
              <a:t>Whosoever </a:t>
            </a:r>
            <a:r>
              <a:rPr lang="en-US" b="0" dirty="0" err="1">
                <a:latin typeface="Arial" panose="020B0604020202020204" pitchFamily="34" charset="0"/>
                <a:cs typeface="Arial" panose="020B0604020202020204" pitchFamily="34" charset="0"/>
              </a:rPr>
              <a:t>transgresseth</a:t>
            </a:r>
            <a:r>
              <a:rPr lang="en-US" b="0" dirty="0">
                <a:latin typeface="Arial" panose="020B0604020202020204" pitchFamily="34" charset="0"/>
                <a:cs typeface="Arial" panose="020B0604020202020204" pitchFamily="34" charset="0"/>
              </a:rPr>
              <a:t>, and </a:t>
            </a:r>
            <a:r>
              <a:rPr lang="en-US" b="0" dirty="0" err="1">
                <a:latin typeface="Arial" panose="020B0604020202020204" pitchFamily="34" charset="0"/>
                <a:cs typeface="Arial" panose="020B0604020202020204" pitchFamily="34" charset="0"/>
              </a:rPr>
              <a:t>abideth</a:t>
            </a:r>
            <a:r>
              <a:rPr lang="en-US" b="0" dirty="0">
                <a:latin typeface="Arial" panose="020B0604020202020204" pitchFamily="34" charset="0"/>
                <a:cs typeface="Arial" panose="020B0604020202020204" pitchFamily="34" charset="0"/>
              </a:rPr>
              <a:t> not in the doctrine of Christ, </a:t>
            </a:r>
            <a:r>
              <a:rPr lang="en-US" b="1" dirty="0">
                <a:latin typeface="Arial" panose="020B0604020202020204" pitchFamily="34" charset="0"/>
                <a:cs typeface="Arial" panose="020B0604020202020204" pitchFamily="34" charset="0"/>
              </a:rPr>
              <a:t>hath not God</a:t>
            </a:r>
            <a:r>
              <a:rPr lang="en-US" b="0" dirty="0">
                <a:latin typeface="Arial" panose="020B0604020202020204" pitchFamily="34" charset="0"/>
                <a:cs typeface="Arial" panose="020B0604020202020204" pitchFamily="34" charset="0"/>
              </a:rPr>
              <a:t>. He that </a:t>
            </a:r>
            <a:r>
              <a:rPr lang="en-US" b="0" dirty="0" err="1">
                <a:latin typeface="Arial" panose="020B0604020202020204" pitchFamily="34" charset="0"/>
                <a:cs typeface="Arial" panose="020B0604020202020204" pitchFamily="34" charset="0"/>
              </a:rPr>
              <a:t>abideth</a:t>
            </a:r>
            <a:r>
              <a:rPr lang="en-US" b="0" dirty="0">
                <a:latin typeface="Arial" panose="020B0604020202020204" pitchFamily="34" charset="0"/>
                <a:cs typeface="Arial" panose="020B0604020202020204" pitchFamily="34" charset="0"/>
              </a:rPr>
              <a:t> in the doctrine of Christ, he hath both the Father and the Son. </a:t>
            </a:r>
            <a:r>
              <a:rPr lang="en-US" b="1" dirty="0">
                <a:latin typeface="Arial" panose="020B0604020202020204" pitchFamily="34" charset="0"/>
                <a:cs typeface="Arial" panose="020B0604020202020204" pitchFamily="34" charset="0"/>
              </a:rPr>
              <a:t>10 I</a:t>
            </a:r>
            <a:r>
              <a:rPr lang="en-US" b="0" dirty="0">
                <a:latin typeface="Arial" panose="020B0604020202020204" pitchFamily="34" charset="0"/>
                <a:cs typeface="Arial" panose="020B0604020202020204" pitchFamily="34" charset="0"/>
              </a:rPr>
              <a:t>f there come any unto you, and bring not this doctrine, receive him not into your house, neither bid him God speed: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For he that </a:t>
            </a:r>
            <a:r>
              <a:rPr lang="en-US" b="0" dirty="0" err="1">
                <a:latin typeface="Arial" panose="020B0604020202020204" pitchFamily="34" charset="0"/>
                <a:cs typeface="Arial" panose="020B0604020202020204" pitchFamily="34" charset="0"/>
              </a:rPr>
              <a:t>biddeth</a:t>
            </a:r>
            <a:r>
              <a:rPr lang="en-US" b="0" dirty="0">
                <a:latin typeface="Arial" panose="020B0604020202020204" pitchFamily="34" charset="0"/>
                <a:cs typeface="Arial" panose="020B0604020202020204" pitchFamily="34" charset="0"/>
              </a:rPr>
              <a:t> him God speed is partaker of his evil deeds.</a:t>
            </a:r>
          </a:p>
          <a:p>
            <a:endParaRPr lang="en-US" b="1"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5"/>
          </p:nvPr>
        </p:nvSpPr>
        <p:spPr/>
        <p:txBody>
          <a:bodyPr/>
          <a:lstStyle/>
          <a:p>
            <a:fld id="{F7C313A2-E1EC-4DDE-A901-0452FBE29F2F}" type="slidenum">
              <a:rPr lang="en-US" smtClean="0"/>
              <a:t>10</a:t>
            </a:fld>
            <a:endParaRPr lang="en-US"/>
          </a:p>
        </p:txBody>
      </p:sp>
    </p:spTree>
    <p:extLst>
      <p:ext uri="{BB962C8B-B14F-4D97-AF65-F5344CB8AC3E}">
        <p14:creationId xmlns:p14="http://schemas.microsoft.com/office/powerpoint/2010/main" val="2823590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5200" cy="4832341"/>
          </a:xfrm>
        </p:spPr>
        <p:txBody>
          <a:bodyPr/>
          <a:lstStyle/>
          <a:p>
            <a:r>
              <a:rPr lang="en-US" b="1" dirty="0">
                <a:latin typeface="Arial" panose="020B0604020202020204" pitchFamily="34" charset="0"/>
                <a:cs typeface="Arial" panose="020B0604020202020204" pitchFamily="34" charset="0"/>
              </a:rPr>
              <a:t>1 Corinthians 9:27 KJV 27 </a:t>
            </a:r>
            <a:r>
              <a:rPr lang="en-US" dirty="0">
                <a:latin typeface="Arial" panose="020B0604020202020204" pitchFamily="34" charset="0"/>
                <a:cs typeface="Arial" panose="020B0604020202020204" pitchFamily="34" charset="0"/>
              </a:rPr>
              <a:t>But I keep under my body, and bring it into subjection: lest that by any means, when I have preached to others, </a:t>
            </a:r>
            <a:r>
              <a:rPr lang="en-US" b="1" dirty="0">
                <a:latin typeface="Arial" panose="020B0604020202020204" pitchFamily="34" charset="0"/>
                <a:cs typeface="Arial" panose="020B0604020202020204" pitchFamily="34" charset="0"/>
              </a:rPr>
              <a:t>I myself should be a castaway.</a:t>
            </a:r>
          </a:p>
          <a:p>
            <a:r>
              <a:rPr lang="en-US" b="1" dirty="0">
                <a:latin typeface="Arial" panose="020B0604020202020204" pitchFamily="34" charset="0"/>
                <a:cs typeface="Arial" panose="020B0604020202020204" pitchFamily="34" charset="0"/>
              </a:rPr>
              <a:t>Galatians 6:1 KJV 1 </a:t>
            </a:r>
            <a:r>
              <a:rPr lang="en-US" b="0" dirty="0">
                <a:latin typeface="Arial" panose="020B0604020202020204" pitchFamily="34" charset="0"/>
                <a:cs typeface="Arial" panose="020B0604020202020204" pitchFamily="34" charset="0"/>
              </a:rPr>
              <a:t>Brethren</a:t>
            </a:r>
            <a:r>
              <a:rPr lang="en-US" b="1"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if a man be overtaken in a fau</a:t>
            </a:r>
            <a:r>
              <a:rPr lang="en-US" b="0" u="sng" dirty="0">
                <a:latin typeface="Arial" panose="020B0604020202020204" pitchFamily="34" charset="0"/>
                <a:cs typeface="Arial" panose="020B0604020202020204" pitchFamily="34" charset="0"/>
              </a:rPr>
              <a:t>lt</a:t>
            </a:r>
            <a:r>
              <a:rPr lang="en-US" b="0" dirty="0">
                <a:latin typeface="Arial" panose="020B0604020202020204" pitchFamily="34" charset="0"/>
                <a:cs typeface="Arial" panose="020B0604020202020204" pitchFamily="34" charset="0"/>
              </a:rPr>
              <a:t>, ye which are spiritual, </a:t>
            </a:r>
            <a:r>
              <a:rPr lang="en-US" b="1" dirty="0">
                <a:latin typeface="Arial" panose="020B0604020202020204" pitchFamily="34" charset="0"/>
                <a:cs typeface="Arial" panose="020B0604020202020204" pitchFamily="34" charset="0"/>
              </a:rPr>
              <a:t>restore such an one in the spirit of meekness; considering thyself, </a:t>
            </a:r>
            <a:r>
              <a:rPr lang="en-US" b="1" u="sng" dirty="0">
                <a:latin typeface="Arial" panose="020B0604020202020204" pitchFamily="34" charset="0"/>
                <a:cs typeface="Arial" panose="020B0604020202020204" pitchFamily="34" charset="0"/>
              </a:rPr>
              <a:t>lest thou also be tempted</a:t>
            </a:r>
            <a:r>
              <a:rPr lang="en-US" b="1"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2 Peter 3:17 KJV 17 </a:t>
            </a:r>
            <a:r>
              <a:rPr lang="en-US" b="0" dirty="0">
                <a:latin typeface="Arial" panose="020B0604020202020204" pitchFamily="34" charset="0"/>
                <a:cs typeface="Arial" panose="020B0604020202020204" pitchFamily="34" charset="0"/>
              </a:rPr>
              <a:t>Ye therefore, beloved, seeing ye know these things before, </a:t>
            </a:r>
            <a:r>
              <a:rPr lang="en-US" b="1" dirty="0">
                <a:latin typeface="Arial" panose="020B0604020202020204" pitchFamily="34" charset="0"/>
                <a:cs typeface="Arial" panose="020B0604020202020204" pitchFamily="34" charset="0"/>
              </a:rPr>
              <a:t>beware lest ye also, </a:t>
            </a:r>
            <a:r>
              <a:rPr lang="en-US" b="1" u="sng" dirty="0">
                <a:latin typeface="Arial" panose="020B0604020202020204" pitchFamily="34" charset="0"/>
                <a:cs typeface="Arial" panose="020B0604020202020204" pitchFamily="34" charset="0"/>
              </a:rPr>
              <a:t>being led away with the error of the wicked, fall from your own </a:t>
            </a:r>
            <a:r>
              <a:rPr lang="en-US" b="1" u="sng" dirty="0" err="1">
                <a:latin typeface="Arial" panose="020B0604020202020204" pitchFamily="34" charset="0"/>
                <a:cs typeface="Arial" panose="020B0604020202020204" pitchFamily="34" charset="0"/>
              </a:rPr>
              <a:t>stedfastness</a:t>
            </a:r>
            <a:r>
              <a:rPr lang="en-US" b="1"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John 2:15-16 KJV 15 Love not the world, neither the things that are in the world</a:t>
            </a:r>
            <a:r>
              <a:rPr lang="en-US" b="0" dirty="0">
                <a:latin typeface="Arial" panose="020B0604020202020204" pitchFamily="34" charset="0"/>
                <a:cs typeface="Arial" panose="020B0604020202020204" pitchFamily="34" charset="0"/>
              </a:rPr>
              <a:t>. If any man love the world, the love of the Father is not in him. </a:t>
            </a:r>
            <a:r>
              <a:rPr lang="en-US" b="1" dirty="0">
                <a:latin typeface="Arial" panose="020B0604020202020204" pitchFamily="34" charset="0"/>
                <a:cs typeface="Arial" panose="020B0604020202020204" pitchFamily="34" charset="0"/>
              </a:rPr>
              <a:t>16 </a:t>
            </a:r>
            <a:r>
              <a:rPr lang="en-US" b="0" dirty="0">
                <a:latin typeface="Arial" panose="020B0604020202020204" pitchFamily="34" charset="0"/>
                <a:cs typeface="Arial" panose="020B0604020202020204" pitchFamily="34" charset="0"/>
              </a:rPr>
              <a:t>For all that is in the world, the lust of the flesh, and the lust of the eyes, and the pride of life, </a:t>
            </a:r>
            <a:r>
              <a:rPr lang="en-US" b="1" dirty="0">
                <a:latin typeface="Arial" panose="020B0604020202020204" pitchFamily="34" charset="0"/>
                <a:cs typeface="Arial" panose="020B0604020202020204" pitchFamily="34" charset="0"/>
              </a:rPr>
              <a:t>is not of the Father, but is of the world. 17 </a:t>
            </a:r>
            <a:r>
              <a:rPr lang="en-US" b="0" dirty="0">
                <a:latin typeface="Arial" panose="020B0604020202020204" pitchFamily="34" charset="0"/>
                <a:cs typeface="Arial" panose="020B0604020202020204" pitchFamily="34" charset="0"/>
              </a:rPr>
              <a:t>And the world </a:t>
            </a:r>
            <a:r>
              <a:rPr lang="en-US" b="0" dirty="0" err="1">
                <a:latin typeface="Arial" panose="020B0604020202020204" pitchFamily="34" charset="0"/>
                <a:cs typeface="Arial" panose="020B0604020202020204" pitchFamily="34" charset="0"/>
              </a:rPr>
              <a:t>passeth</a:t>
            </a:r>
            <a:r>
              <a:rPr lang="en-US" b="0" dirty="0">
                <a:latin typeface="Arial" panose="020B0604020202020204" pitchFamily="34" charset="0"/>
                <a:cs typeface="Arial" panose="020B0604020202020204" pitchFamily="34" charset="0"/>
              </a:rPr>
              <a:t> away, and the lust thereof: </a:t>
            </a:r>
            <a:r>
              <a:rPr lang="en-US" b="1" dirty="0">
                <a:latin typeface="Arial" panose="020B0604020202020204" pitchFamily="34" charset="0"/>
                <a:cs typeface="Arial" panose="020B0604020202020204" pitchFamily="34" charset="0"/>
              </a:rPr>
              <a:t>but he that doeth the will of God </a:t>
            </a:r>
            <a:r>
              <a:rPr lang="en-US" b="1" dirty="0" err="1">
                <a:latin typeface="Arial" panose="020B0604020202020204" pitchFamily="34" charset="0"/>
                <a:cs typeface="Arial" panose="020B0604020202020204" pitchFamily="34" charset="0"/>
              </a:rPr>
              <a:t>abideth</a:t>
            </a:r>
            <a:r>
              <a:rPr lang="en-US" b="1" dirty="0">
                <a:latin typeface="Arial" panose="020B0604020202020204" pitchFamily="34" charset="0"/>
                <a:cs typeface="Arial" panose="020B0604020202020204" pitchFamily="34" charset="0"/>
              </a:rPr>
              <a:t> for ever.</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22:61-62 KJV 61 </a:t>
            </a:r>
            <a:r>
              <a:rPr lang="en-US" b="0" dirty="0">
                <a:latin typeface="Arial" panose="020B0604020202020204" pitchFamily="34" charset="0"/>
                <a:cs typeface="Arial" panose="020B0604020202020204" pitchFamily="34" charset="0"/>
              </a:rPr>
              <a:t>And the Lord turned, and looked upon Peter. And Peter remembered the word of the Lord, how he had said unto him, Before the cock crow, thou shalt deny me thrice. 62 And Peter went out, and wept bitterly.</a:t>
            </a:r>
          </a:p>
          <a:p>
            <a:r>
              <a:rPr lang="en-US" b="1" dirty="0">
                <a:latin typeface="Arial" panose="020B0604020202020204" pitchFamily="34" charset="0"/>
                <a:cs typeface="Arial" panose="020B0604020202020204" pitchFamily="34" charset="0"/>
              </a:rPr>
              <a:t>Acts 8:22 KJV 22 </a:t>
            </a:r>
            <a:r>
              <a:rPr lang="en-US" b="0" dirty="0">
                <a:latin typeface="Arial" panose="020B0604020202020204" pitchFamily="34" charset="0"/>
                <a:cs typeface="Arial" panose="020B0604020202020204" pitchFamily="34" charset="0"/>
              </a:rPr>
              <a:t>Repent therefore of this thy wickedness, and pray God, if perhaps the thought of thine heart may be forgiven thee.</a:t>
            </a:r>
          </a:p>
          <a:p>
            <a:r>
              <a:rPr lang="en-US" b="1" dirty="0">
                <a:latin typeface="Arial" panose="020B0604020202020204" pitchFamily="34" charset="0"/>
                <a:cs typeface="Arial" panose="020B0604020202020204" pitchFamily="34" charset="0"/>
              </a:rPr>
              <a:t>1 John 1:9 KJV 9 </a:t>
            </a:r>
            <a:r>
              <a:rPr lang="en-US" b="0" dirty="0">
                <a:latin typeface="Arial" panose="020B0604020202020204" pitchFamily="34" charset="0"/>
                <a:cs typeface="Arial" panose="020B0604020202020204" pitchFamily="34" charset="0"/>
              </a:rPr>
              <a:t>If we confess our sins, he is faithful and just to forgive us our sins, and to cleanse us from all unrighteousness.</a:t>
            </a:r>
          </a:p>
        </p:txBody>
      </p:sp>
      <p:sp>
        <p:nvSpPr>
          <p:cNvPr id="6" name="Slide Number Placeholder 5"/>
          <p:cNvSpPr>
            <a:spLocks noGrp="1"/>
          </p:cNvSpPr>
          <p:nvPr>
            <p:ph type="sldNum" sz="quarter" idx="5"/>
          </p:nvPr>
        </p:nvSpPr>
        <p:spPr/>
        <p:txBody>
          <a:bodyPr/>
          <a:lstStyle/>
          <a:p>
            <a:fld id="{F7C313A2-E1EC-4DDE-A901-0452FBE29F2F}" type="slidenum">
              <a:rPr lang="en-US" smtClean="0"/>
              <a:t>11</a:t>
            </a:fld>
            <a:endParaRPr lang="en-US"/>
          </a:p>
        </p:txBody>
      </p:sp>
    </p:spTree>
    <p:extLst>
      <p:ext uri="{BB962C8B-B14F-4D97-AF65-F5344CB8AC3E}">
        <p14:creationId xmlns:p14="http://schemas.microsoft.com/office/powerpoint/2010/main" val="123571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225425"/>
            <a:ext cx="5683250" cy="4262438"/>
          </a:xfrm>
        </p:spPr>
      </p:sp>
      <p:sp>
        <p:nvSpPr>
          <p:cNvPr id="3" name="Notes Placeholder 2"/>
          <p:cNvSpPr>
            <a:spLocks noGrp="1"/>
          </p:cNvSpPr>
          <p:nvPr>
            <p:ph type="body" idx="1"/>
          </p:nvPr>
        </p:nvSpPr>
        <p:spPr>
          <a:xfrm>
            <a:off x="7795" y="4487229"/>
            <a:ext cx="7305712" cy="5113972"/>
          </a:xfrm>
        </p:spPr>
        <p:txBody>
          <a:bodyPr>
            <a:normAutofit fontScale="92500" lnSpcReduction="10000"/>
          </a:bodyPr>
          <a:lstStyle/>
          <a:p>
            <a:pPr defTabSz="1107911">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endParaRPr lang="en-US" altLang="en-US" b="1" u="sng"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 If we confess our sins, he is faithful and just to forgive us our sins, and to cleanse us from all unrighteousness.</a:t>
            </a:r>
          </a:p>
          <a:p>
            <a:pPr>
              <a:defRPr/>
            </a:pPr>
            <a:endParaRPr lang="en-US" altLang="en-US" b="1" u="sng"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2/19/2023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64951"/>
            <a:ext cx="7313507" cy="5160962"/>
          </a:xfrm>
        </p:spPr>
        <p:txBody>
          <a:bodyPr/>
          <a:lstStyle/>
          <a:p>
            <a:r>
              <a:rPr lang="en-US" sz="1200" b="1" dirty="0">
                <a:latin typeface="Arial" panose="020B0604020202020204" pitchFamily="34" charset="0"/>
                <a:cs typeface="Arial" panose="020B0604020202020204" pitchFamily="34" charset="0"/>
              </a:rPr>
              <a:t>2 Timothy 4:10 KJV 10</a:t>
            </a:r>
            <a:r>
              <a:rPr lang="en-US" sz="1200" dirty="0">
                <a:latin typeface="Arial" panose="020B0604020202020204" pitchFamily="34" charset="0"/>
                <a:cs typeface="Arial" panose="020B0604020202020204" pitchFamily="34" charset="0"/>
              </a:rPr>
              <a:t> For </a:t>
            </a:r>
            <a:r>
              <a:rPr lang="en-US" sz="1200" b="1" u="sng" dirty="0">
                <a:latin typeface="Arial" panose="020B0604020202020204" pitchFamily="34" charset="0"/>
                <a:cs typeface="Arial" panose="020B0604020202020204" pitchFamily="34" charset="0"/>
              </a:rPr>
              <a:t>Demas hath forsaken m</a:t>
            </a:r>
            <a:r>
              <a:rPr lang="en-US" sz="1200" b="1" dirty="0">
                <a:latin typeface="Arial" panose="020B0604020202020204" pitchFamily="34" charset="0"/>
                <a:cs typeface="Arial" panose="020B0604020202020204" pitchFamily="34" charset="0"/>
              </a:rPr>
              <a:t>e</a:t>
            </a:r>
            <a:r>
              <a:rPr lang="en-US" sz="1200" dirty="0">
                <a:latin typeface="Arial" panose="020B0604020202020204" pitchFamily="34" charset="0"/>
                <a:cs typeface="Arial" panose="020B0604020202020204" pitchFamily="34" charset="0"/>
              </a:rPr>
              <a:t>, having loved this present world, and is departed unto Thessalonica; </a:t>
            </a:r>
            <a:r>
              <a:rPr lang="en-US" sz="1200" dirty="0" err="1">
                <a:latin typeface="Arial" panose="020B0604020202020204" pitchFamily="34" charset="0"/>
                <a:cs typeface="Arial" panose="020B0604020202020204" pitchFamily="34" charset="0"/>
              </a:rPr>
              <a:t>Crescens</a:t>
            </a:r>
            <a:r>
              <a:rPr lang="en-US" sz="1200" dirty="0">
                <a:latin typeface="Arial" panose="020B0604020202020204" pitchFamily="34" charset="0"/>
                <a:cs typeface="Arial" panose="020B0604020202020204" pitchFamily="34" charset="0"/>
              </a:rPr>
              <a:t> to Galatia, Titus unto Dalmatia.</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Colossians 4:14 KJV 14</a:t>
            </a:r>
            <a:r>
              <a:rPr lang="en-US" sz="1200" dirty="0">
                <a:latin typeface="Arial" panose="020B0604020202020204" pitchFamily="34" charset="0"/>
                <a:cs typeface="Arial" panose="020B0604020202020204" pitchFamily="34" charset="0"/>
              </a:rPr>
              <a:t> Luke, </a:t>
            </a:r>
            <a:r>
              <a:rPr lang="en-US" sz="1200" b="1" dirty="0">
                <a:latin typeface="Arial" panose="020B0604020202020204" pitchFamily="34" charset="0"/>
                <a:cs typeface="Arial" panose="020B0604020202020204" pitchFamily="34" charset="0"/>
              </a:rPr>
              <a:t>the beloved </a:t>
            </a:r>
            <a:r>
              <a:rPr lang="en-US" sz="1200" dirty="0">
                <a:latin typeface="Arial" panose="020B0604020202020204" pitchFamily="34" charset="0"/>
                <a:cs typeface="Arial" panose="020B0604020202020204" pitchFamily="34" charset="0"/>
              </a:rPr>
              <a:t>physician, </a:t>
            </a:r>
            <a:r>
              <a:rPr lang="en-US" sz="1200" b="1" dirty="0">
                <a:latin typeface="Arial" panose="020B0604020202020204" pitchFamily="34" charset="0"/>
                <a:cs typeface="Arial" panose="020B0604020202020204" pitchFamily="34" charset="0"/>
              </a:rPr>
              <a:t>and Demas</a:t>
            </a:r>
            <a:r>
              <a:rPr lang="en-US" sz="1200" dirty="0">
                <a:latin typeface="Arial" panose="020B0604020202020204" pitchFamily="34" charset="0"/>
                <a:cs typeface="Arial" panose="020B0604020202020204" pitchFamily="34" charset="0"/>
              </a:rPr>
              <a:t>, greet (salute) you.</a:t>
            </a:r>
          </a:p>
          <a:p>
            <a:r>
              <a:rPr lang="en-US" sz="1200" b="1" dirty="0">
                <a:latin typeface="Arial" panose="020B0604020202020204" pitchFamily="34" charset="0"/>
                <a:cs typeface="Arial" panose="020B0604020202020204" pitchFamily="34" charset="0"/>
              </a:rPr>
              <a:t>Philemon 1:23-24 KJV 23 </a:t>
            </a:r>
            <a:r>
              <a:rPr lang="en-US" sz="1200" dirty="0">
                <a:latin typeface="Arial" panose="020B0604020202020204" pitchFamily="34" charset="0"/>
                <a:cs typeface="Arial" panose="020B0604020202020204" pitchFamily="34" charset="0"/>
              </a:rPr>
              <a:t>There salute thee Epaphras, my </a:t>
            </a:r>
            <a:r>
              <a:rPr lang="en-US" sz="1200" dirty="0" err="1">
                <a:latin typeface="Arial" panose="020B0604020202020204" pitchFamily="34" charset="0"/>
                <a:cs typeface="Arial" panose="020B0604020202020204" pitchFamily="34" charset="0"/>
              </a:rPr>
              <a:t>fellowprisoner</a:t>
            </a:r>
            <a:r>
              <a:rPr lang="en-US" sz="1200" dirty="0">
                <a:latin typeface="Arial" panose="020B0604020202020204" pitchFamily="34" charset="0"/>
                <a:cs typeface="Arial" panose="020B0604020202020204" pitchFamily="34" charset="0"/>
              </a:rPr>
              <a:t> in Christ Jesus; </a:t>
            </a:r>
            <a:r>
              <a:rPr lang="en-US" sz="1200" b="1" dirty="0">
                <a:latin typeface="Arial" panose="020B0604020202020204" pitchFamily="34" charset="0"/>
                <a:cs typeface="Arial" panose="020B0604020202020204" pitchFamily="34" charset="0"/>
              </a:rPr>
              <a:t>24</a:t>
            </a:r>
            <a:r>
              <a:rPr lang="en-US" sz="1200" dirty="0">
                <a:latin typeface="Arial" panose="020B0604020202020204" pitchFamily="34" charset="0"/>
                <a:cs typeface="Arial" panose="020B0604020202020204" pitchFamily="34" charset="0"/>
              </a:rPr>
              <a:t> </a:t>
            </a:r>
            <a:r>
              <a:rPr lang="en-US" sz="1200" u="sng" dirty="0">
                <a:latin typeface="Arial" panose="020B0604020202020204" pitchFamily="34" charset="0"/>
                <a:cs typeface="Arial" panose="020B0604020202020204" pitchFamily="34" charset="0"/>
              </a:rPr>
              <a:t>Marcus, Aristarchus, </a:t>
            </a:r>
            <a:r>
              <a:rPr lang="en-US" sz="1200" b="1" u="sng" dirty="0">
                <a:latin typeface="Arial" panose="020B0604020202020204" pitchFamily="34" charset="0"/>
                <a:cs typeface="Arial" panose="020B0604020202020204" pitchFamily="34" charset="0"/>
              </a:rPr>
              <a:t>Demas</a:t>
            </a:r>
            <a:r>
              <a:rPr lang="en-US" sz="1200" u="sng" dirty="0">
                <a:latin typeface="Arial" panose="020B0604020202020204" pitchFamily="34" charset="0"/>
                <a:cs typeface="Arial" panose="020B0604020202020204" pitchFamily="34" charset="0"/>
              </a:rPr>
              <a:t>, Lucas, my </a:t>
            </a:r>
            <a:r>
              <a:rPr lang="en-US" sz="1200" b="1" u="sng" dirty="0" err="1">
                <a:latin typeface="Arial" panose="020B0604020202020204" pitchFamily="34" charset="0"/>
                <a:cs typeface="Arial" panose="020B0604020202020204" pitchFamily="34" charset="0"/>
              </a:rPr>
              <a:t>fellowlabourers</a:t>
            </a:r>
            <a:r>
              <a:rPr lang="en-US" sz="1200" u="sng" dirty="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Acts 19:29 KJV 29 </a:t>
            </a:r>
            <a:r>
              <a:rPr lang="en-US" sz="1200" dirty="0">
                <a:latin typeface="Arial" panose="020B0604020202020204" pitchFamily="34" charset="0"/>
                <a:cs typeface="Arial" panose="020B0604020202020204" pitchFamily="34" charset="0"/>
              </a:rPr>
              <a:t>And the whole city was filled with confusion: and having caught Gaius and Aristarchus, men of Macedonia, </a:t>
            </a:r>
            <a:r>
              <a:rPr lang="en-US" sz="1200" b="1" dirty="0">
                <a:latin typeface="Arial" panose="020B0604020202020204" pitchFamily="34" charset="0"/>
                <a:cs typeface="Arial" panose="020B0604020202020204" pitchFamily="34" charset="0"/>
              </a:rPr>
              <a:t>Paul's companions in travel, </a:t>
            </a:r>
            <a:r>
              <a:rPr lang="en-US" sz="1200" dirty="0">
                <a:latin typeface="Arial" panose="020B0604020202020204" pitchFamily="34" charset="0"/>
                <a:cs typeface="Arial" panose="020B0604020202020204" pitchFamily="34" charset="0"/>
              </a:rPr>
              <a:t>they rushed with one accord into the theatre.</a:t>
            </a:r>
          </a:p>
          <a:p>
            <a:endParaRPr lang="en-US" sz="1200" b="1" dirty="0">
              <a:latin typeface="Arial" panose="020B0604020202020204" pitchFamily="34" charset="0"/>
              <a:cs typeface="Arial" panose="020B0604020202020204" pitchFamily="34" charset="0"/>
            </a:endParaRPr>
          </a:p>
          <a:p>
            <a:pPr algn="l"/>
            <a:endParaRPr lang="en-US" sz="1200" b="1" i="0" u="none" strike="noStrike" baseline="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5"/>
          </p:nvPr>
        </p:nvSpPr>
        <p:spPr/>
        <p:txBody>
          <a:bodyPr/>
          <a:lstStyle/>
          <a:p>
            <a:fld id="{F7C313A2-E1EC-4DDE-A901-0452FBE29F2F}" type="slidenum">
              <a:rPr lang="en-US" smtClean="0"/>
              <a:t>2</a:t>
            </a:fld>
            <a:endParaRPr lang="en-US"/>
          </a:p>
        </p:txBody>
      </p:sp>
    </p:spTree>
    <p:extLst>
      <p:ext uri="{BB962C8B-B14F-4D97-AF65-F5344CB8AC3E}">
        <p14:creationId xmlns:p14="http://schemas.microsoft.com/office/powerpoint/2010/main" val="664581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5"/>
          </p:nvPr>
        </p:nvSpPr>
        <p:spPr/>
        <p:txBody>
          <a:bodyPr/>
          <a:lstStyle/>
          <a:p>
            <a:fld id="{F7C313A2-E1EC-4DDE-A901-0452FBE29F2F}" type="slidenum">
              <a:rPr lang="en-US" smtClean="0"/>
              <a:t>3</a:t>
            </a:fld>
            <a:endParaRPr lang="en-US"/>
          </a:p>
        </p:txBody>
      </p:sp>
      <p:sp>
        <p:nvSpPr>
          <p:cNvPr id="7" name="Footer Placeholder 6">
            <a:extLst>
              <a:ext uri="{FF2B5EF4-FFF2-40B4-BE49-F238E27FC236}">
                <a16:creationId xmlns:a16="http://schemas.microsoft.com/office/drawing/2014/main" id="{DD6F70CC-EB02-A680-F710-F6588A7A65F2}"/>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982477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2 Timothy 3:1-5 KJV 1 </a:t>
            </a:r>
            <a:r>
              <a:rPr lang="en-US" dirty="0">
                <a:latin typeface="Arial" panose="020B0604020202020204" pitchFamily="34" charset="0"/>
                <a:cs typeface="Arial" panose="020B0604020202020204" pitchFamily="34" charset="0"/>
              </a:rPr>
              <a:t>This know also, that in the last days perilous times shall come.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For men shall be lovers of their own selves, covetous, boasters, proud, blasphemers, disobedient to parents, unthankful, unholy,</a:t>
            </a:r>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Without natural affection, trucebreakers, false accusers, incontinent, fierce, despisers of those that are good</a:t>
            </a:r>
            <a:r>
              <a:rPr lang="en-US" b="1" dirty="0">
                <a:latin typeface="Arial" panose="020B0604020202020204" pitchFamily="34" charset="0"/>
                <a:cs typeface="Arial" panose="020B0604020202020204" pitchFamily="34" charset="0"/>
              </a:rPr>
              <a:t>, 4 Traitors, heady, </a:t>
            </a:r>
            <a:r>
              <a:rPr lang="en-US" b="1" dirty="0" err="1">
                <a:latin typeface="Arial" panose="020B0604020202020204" pitchFamily="34" charset="0"/>
                <a:cs typeface="Arial" panose="020B0604020202020204" pitchFamily="34" charset="0"/>
              </a:rPr>
              <a:t>highminded</a:t>
            </a:r>
            <a:r>
              <a:rPr lang="en-US" b="1" dirty="0">
                <a:latin typeface="Arial" panose="020B0604020202020204" pitchFamily="34" charset="0"/>
                <a:cs typeface="Arial" panose="020B0604020202020204" pitchFamily="34" charset="0"/>
              </a:rPr>
              <a:t>, lovers of pleasures more than lovers of God;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Having a form of godliness, but denying the power thereof: from such turn away.</a:t>
            </a:r>
          </a:p>
        </p:txBody>
      </p:sp>
      <p:sp>
        <p:nvSpPr>
          <p:cNvPr id="6" name="Slide Number Placeholder 5"/>
          <p:cNvSpPr>
            <a:spLocks noGrp="1"/>
          </p:cNvSpPr>
          <p:nvPr>
            <p:ph type="sldNum" sz="quarter" idx="5"/>
          </p:nvPr>
        </p:nvSpPr>
        <p:spPr/>
        <p:txBody>
          <a:bodyPr/>
          <a:lstStyle/>
          <a:p>
            <a:fld id="{F7C313A2-E1EC-4DDE-A901-0452FBE29F2F}" type="slidenum">
              <a:rPr lang="en-US" smtClean="0"/>
              <a:t>4</a:t>
            </a:fld>
            <a:endParaRPr lang="en-US"/>
          </a:p>
        </p:txBody>
      </p:sp>
      <p:sp>
        <p:nvSpPr>
          <p:cNvPr id="7" name="Footer Placeholder 6">
            <a:extLst>
              <a:ext uri="{FF2B5EF4-FFF2-40B4-BE49-F238E27FC236}">
                <a16:creationId xmlns:a16="http://schemas.microsoft.com/office/drawing/2014/main" id="{2BE1E61A-4888-8C5F-81B1-739AD4E0DA86}"/>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00483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11138"/>
            <a:ext cx="4321175" cy="3240087"/>
          </a:xfrm>
        </p:spPr>
      </p:sp>
      <p:sp>
        <p:nvSpPr>
          <p:cNvPr id="3" name="Notes Placeholder 2"/>
          <p:cNvSpPr>
            <a:spLocks noGrp="1"/>
          </p:cNvSpPr>
          <p:nvPr>
            <p:ph type="body" idx="1"/>
          </p:nvPr>
        </p:nvSpPr>
        <p:spPr>
          <a:xfrm>
            <a:off x="0" y="3451226"/>
            <a:ext cx="7313507" cy="6149974"/>
          </a:xfrm>
        </p:spPr>
        <p:txBody>
          <a:bodyPr/>
          <a:lstStyle/>
          <a:p>
            <a:r>
              <a:rPr lang="en-US" b="1" dirty="0">
                <a:latin typeface="Arial" panose="020B0604020202020204" pitchFamily="34" charset="0"/>
                <a:cs typeface="Arial" panose="020B0604020202020204" pitchFamily="34" charset="0"/>
              </a:rPr>
              <a:t>Matthew 22:35-40 KJV 35 </a:t>
            </a:r>
            <a:r>
              <a:rPr lang="en-US" dirty="0">
                <a:latin typeface="Arial" panose="020B0604020202020204" pitchFamily="34" charset="0"/>
                <a:cs typeface="Arial" panose="020B0604020202020204" pitchFamily="34" charset="0"/>
              </a:rPr>
              <a:t>Then one of them, which was a lawyer, asked him a question, tempting him, and saying, 36 Master, which is the great commandment in the law? </a:t>
            </a:r>
            <a:r>
              <a:rPr lang="en-US" b="1" dirty="0">
                <a:latin typeface="Arial" panose="020B0604020202020204" pitchFamily="34" charset="0"/>
                <a:cs typeface="Arial" panose="020B0604020202020204" pitchFamily="34" charset="0"/>
              </a:rPr>
              <a:t>37</a:t>
            </a:r>
            <a:r>
              <a:rPr lang="en-US" dirty="0">
                <a:latin typeface="Arial" panose="020B0604020202020204" pitchFamily="34" charset="0"/>
                <a:cs typeface="Arial" panose="020B0604020202020204" pitchFamily="34" charset="0"/>
              </a:rPr>
              <a:t>  Jesus said unto him, </a:t>
            </a:r>
            <a:r>
              <a:rPr lang="en-US" b="1" dirty="0">
                <a:latin typeface="Arial" panose="020B0604020202020204" pitchFamily="34" charset="0"/>
                <a:cs typeface="Arial" panose="020B0604020202020204" pitchFamily="34" charset="0"/>
              </a:rPr>
              <a:t>Thou shalt love the Lord thy God with all thy heart, and with all thy soul, and with all thy mind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38</a:t>
            </a:r>
            <a:r>
              <a:rPr lang="en-US" dirty="0">
                <a:latin typeface="Arial" panose="020B0604020202020204" pitchFamily="34" charset="0"/>
                <a:cs typeface="Arial" panose="020B0604020202020204" pitchFamily="34" charset="0"/>
              </a:rPr>
              <a:t> This is the first and great commandment. 39 And the second is like unto it, Thou shalt love thy </a:t>
            </a:r>
            <a:r>
              <a:rPr lang="en-US" dirty="0" err="1">
                <a:latin typeface="Arial" panose="020B0604020202020204" pitchFamily="34" charset="0"/>
                <a:cs typeface="Arial" panose="020B0604020202020204" pitchFamily="34" charset="0"/>
              </a:rPr>
              <a:t>neighbour</a:t>
            </a:r>
            <a:r>
              <a:rPr lang="en-US" dirty="0">
                <a:latin typeface="Arial" panose="020B0604020202020204" pitchFamily="34" charset="0"/>
                <a:cs typeface="Arial" panose="020B0604020202020204" pitchFamily="34" charset="0"/>
              </a:rPr>
              <a:t> as thyself. </a:t>
            </a:r>
            <a:r>
              <a:rPr lang="en-US" b="1" dirty="0">
                <a:latin typeface="Arial" panose="020B0604020202020204" pitchFamily="34" charset="0"/>
                <a:cs typeface="Arial" panose="020B0604020202020204" pitchFamily="34" charset="0"/>
              </a:rPr>
              <a:t>40</a:t>
            </a:r>
            <a:r>
              <a:rPr lang="en-US" dirty="0">
                <a:latin typeface="Arial" panose="020B0604020202020204" pitchFamily="34" charset="0"/>
                <a:cs typeface="Arial" panose="020B0604020202020204" pitchFamily="34" charset="0"/>
              </a:rPr>
              <a:t> On these two commandments hang all the law and the prophets.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17:24 KJV 24 </a:t>
            </a:r>
            <a:r>
              <a:rPr lang="en-US" dirty="0">
                <a:latin typeface="Arial" panose="020B0604020202020204" pitchFamily="34" charset="0"/>
                <a:cs typeface="Arial" panose="020B0604020202020204" pitchFamily="34" charset="0"/>
              </a:rPr>
              <a:t>God that made the world and all things therein, seeing that he is Lord of heaven and earth, dwelleth not in temples made with hands;</a:t>
            </a:r>
          </a:p>
          <a:p>
            <a:r>
              <a:rPr lang="en-US" b="1" dirty="0">
                <a:latin typeface="Arial" panose="020B0604020202020204" pitchFamily="34" charset="0"/>
                <a:cs typeface="Arial" panose="020B0604020202020204" pitchFamily="34" charset="0"/>
              </a:rPr>
              <a:t>Revelation 4:11 KJV 11 </a:t>
            </a:r>
            <a:r>
              <a:rPr lang="en-US" dirty="0">
                <a:latin typeface="Arial" panose="020B0604020202020204" pitchFamily="34" charset="0"/>
                <a:cs typeface="Arial" panose="020B0604020202020204" pitchFamily="34" charset="0"/>
              </a:rPr>
              <a:t>Thou art worthy, O Lord, to receive glory and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and power: for thou hast created all things, and for thy pleasure they are and were created.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3:16 KJV 16 </a:t>
            </a:r>
            <a:r>
              <a:rPr lang="en-US" dirty="0">
                <a:latin typeface="Arial" panose="020B0604020202020204" pitchFamily="34" charset="0"/>
                <a:cs typeface="Arial" panose="020B0604020202020204" pitchFamily="34" charset="0"/>
              </a:rPr>
              <a:t>For God so loved the world, that he gave his only begotten Son, that whosoever believeth in him should not perish, but have everlasting life.</a:t>
            </a:r>
          </a:p>
          <a:p>
            <a:r>
              <a:rPr lang="en-US" b="1" dirty="0">
                <a:latin typeface="Arial" panose="020B0604020202020204" pitchFamily="34" charset="0"/>
                <a:cs typeface="Arial" panose="020B0604020202020204" pitchFamily="34" charset="0"/>
              </a:rPr>
              <a:t>Romans 5:6-9 KJV 6 </a:t>
            </a:r>
            <a:r>
              <a:rPr lang="en-US" dirty="0">
                <a:latin typeface="Arial" panose="020B0604020202020204" pitchFamily="34" charset="0"/>
                <a:cs typeface="Arial" panose="020B0604020202020204" pitchFamily="34" charset="0"/>
              </a:rPr>
              <a:t>For when we were yet without strength, in due time Christ died for the ungodly.</a:t>
            </a:r>
            <a:r>
              <a:rPr lang="en-US" b="1" dirty="0">
                <a:latin typeface="Arial" panose="020B0604020202020204" pitchFamily="34" charset="0"/>
                <a:cs typeface="Arial" panose="020B0604020202020204" pitchFamily="34" charset="0"/>
              </a:rPr>
              <a:t> 7 </a:t>
            </a:r>
            <a:r>
              <a:rPr lang="en-US" dirty="0">
                <a:latin typeface="Arial" panose="020B0604020202020204" pitchFamily="34" charset="0"/>
                <a:cs typeface="Arial" panose="020B0604020202020204" pitchFamily="34" charset="0"/>
              </a:rPr>
              <a:t>For scarcely for a righteous man will one die: yet peradventure for a good man some would even dare to die</a:t>
            </a:r>
            <a:r>
              <a:rPr lang="en-US" b="1" dirty="0">
                <a:latin typeface="Arial" panose="020B0604020202020204" pitchFamily="34" charset="0"/>
                <a:cs typeface="Arial" panose="020B0604020202020204" pitchFamily="34" charset="0"/>
              </a:rPr>
              <a:t>. 8 </a:t>
            </a:r>
            <a:r>
              <a:rPr lang="en-US" dirty="0">
                <a:latin typeface="Arial" panose="020B0604020202020204" pitchFamily="34" charset="0"/>
                <a:cs typeface="Arial" panose="020B0604020202020204" pitchFamily="34" charset="0"/>
              </a:rPr>
              <a:t>But God </a:t>
            </a:r>
            <a:r>
              <a:rPr lang="en-US" dirty="0" err="1">
                <a:latin typeface="Arial" panose="020B0604020202020204" pitchFamily="34" charset="0"/>
                <a:cs typeface="Arial" panose="020B0604020202020204" pitchFamily="34" charset="0"/>
              </a:rPr>
              <a:t>commendeth</a:t>
            </a:r>
            <a:r>
              <a:rPr lang="en-US" dirty="0">
                <a:latin typeface="Arial" panose="020B0604020202020204" pitchFamily="34" charset="0"/>
                <a:cs typeface="Arial" panose="020B0604020202020204" pitchFamily="34" charset="0"/>
              </a:rPr>
              <a:t> his love toward us, in that, while we were yet sinners, Christ died for us</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Much more then, being now justified by his blood, we shall be saved from wrath through him.</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Peter 1:20-21 KJV 20 </a:t>
            </a:r>
            <a:r>
              <a:rPr lang="en-US" dirty="0">
                <a:latin typeface="Arial" panose="020B0604020202020204" pitchFamily="34" charset="0"/>
                <a:cs typeface="Arial" panose="020B0604020202020204" pitchFamily="34" charset="0"/>
              </a:rPr>
              <a:t>Knowing this first, that no prophecy of the scripture is of any private interpretation.</a:t>
            </a:r>
            <a:r>
              <a:rPr lang="en-US" b="1" dirty="0">
                <a:latin typeface="Arial" panose="020B0604020202020204" pitchFamily="34" charset="0"/>
                <a:cs typeface="Arial" panose="020B0604020202020204" pitchFamily="34" charset="0"/>
              </a:rPr>
              <a:t> 21 </a:t>
            </a:r>
            <a:r>
              <a:rPr lang="en-US" dirty="0">
                <a:latin typeface="Arial" panose="020B0604020202020204" pitchFamily="34" charset="0"/>
                <a:cs typeface="Arial" panose="020B0604020202020204" pitchFamily="34" charset="0"/>
              </a:rPr>
              <a:t>For the prophecy came not in old time by the will of man: but holy men of God spake as they were moved by the Holy Ghost. </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14:1-3 KJV 1 </a:t>
            </a:r>
            <a:r>
              <a:rPr lang="en-US" dirty="0">
                <a:latin typeface="Arial" panose="020B0604020202020204" pitchFamily="34" charset="0"/>
                <a:cs typeface="Arial" panose="020B0604020202020204" pitchFamily="34" charset="0"/>
              </a:rPr>
              <a:t>Let not your heart be troubled: ye believe in God, believe also in me</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In my Father's house are many mansions: if it were not so, I would have told you. I go to prepare a place for you.</a:t>
            </a:r>
            <a:r>
              <a:rPr lang="en-US" b="1" dirty="0">
                <a:latin typeface="Arial" panose="020B0604020202020204" pitchFamily="34" charset="0"/>
                <a:cs typeface="Arial" panose="020B0604020202020204" pitchFamily="34" charset="0"/>
              </a:rPr>
              <a:t> 3 </a:t>
            </a:r>
            <a:r>
              <a:rPr lang="en-US" dirty="0">
                <a:latin typeface="Arial" panose="020B0604020202020204" pitchFamily="34" charset="0"/>
                <a:cs typeface="Arial" panose="020B0604020202020204" pitchFamily="34" charset="0"/>
              </a:rPr>
              <a:t>And if I go and prepare a place for you, I will come again, and receive you unto myself</a:t>
            </a:r>
            <a:r>
              <a:rPr lang="en-US" b="1" dirty="0">
                <a:latin typeface="Arial" panose="020B0604020202020204" pitchFamily="34" charset="0"/>
                <a:cs typeface="Arial" panose="020B0604020202020204" pitchFamily="34" charset="0"/>
              </a:rPr>
              <a:t>; that where I am, there ye may be also.</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1:3 KJV 3 </a:t>
            </a:r>
            <a:r>
              <a:rPr lang="en-US" b="0" dirty="0">
                <a:latin typeface="Arial" panose="020B0604020202020204" pitchFamily="34" charset="0"/>
                <a:cs typeface="Arial" panose="020B0604020202020204" pitchFamily="34" charset="0"/>
              </a:rPr>
              <a:t>Blessed be the God and Father of our Lord Jesus Christ, who hath blessed us with all spiritual blessings in heavenly places in Christ: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5:45 KJV </a:t>
            </a:r>
            <a:r>
              <a:rPr lang="en-US" b="0" dirty="0">
                <a:latin typeface="Arial" panose="020B0604020202020204" pitchFamily="34" charset="0"/>
                <a:cs typeface="Arial" panose="020B0604020202020204" pitchFamily="34" charset="0"/>
              </a:rPr>
              <a:t>45 That ye may be the children of your Father which is in heaven: </a:t>
            </a:r>
            <a:r>
              <a:rPr lang="en-US" b="1" dirty="0">
                <a:latin typeface="Arial" panose="020B0604020202020204" pitchFamily="34" charset="0"/>
                <a:cs typeface="Arial" panose="020B0604020202020204" pitchFamily="34" charset="0"/>
              </a:rPr>
              <a:t>for he </a:t>
            </a:r>
            <a:r>
              <a:rPr lang="en-US" b="1" dirty="0" err="1">
                <a:latin typeface="Arial" panose="020B0604020202020204" pitchFamily="34" charset="0"/>
                <a:cs typeface="Arial" panose="020B0604020202020204" pitchFamily="34" charset="0"/>
              </a:rPr>
              <a:t>maketh</a:t>
            </a:r>
            <a:r>
              <a:rPr lang="en-US" b="1" dirty="0">
                <a:latin typeface="Arial" panose="020B0604020202020204" pitchFamily="34" charset="0"/>
                <a:cs typeface="Arial" panose="020B0604020202020204" pitchFamily="34" charset="0"/>
              </a:rPr>
              <a:t> his sun to rise on the evil and on the good, and </a:t>
            </a:r>
            <a:r>
              <a:rPr lang="en-US" b="1" dirty="0" err="1">
                <a:latin typeface="Arial" panose="020B0604020202020204" pitchFamily="34" charset="0"/>
                <a:cs typeface="Arial" panose="020B0604020202020204" pitchFamily="34" charset="0"/>
              </a:rPr>
              <a:t>sendeth</a:t>
            </a:r>
            <a:r>
              <a:rPr lang="en-US" b="1" dirty="0">
                <a:latin typeface="Arial" panose="020B0604020202020204" pitchFamily="34" charset="0"/>
                <a:cs typeface="Arial" panose="020B0604020202020204" pitchFamily="34" charset="0"/>
              </a:rPr>
              <a:t> rain on the just and on the unjust.</a:t>
            </a:r>
          </a:p>
        </p:txBody>
      </p:sp>
      <p:sp>
        <p:nvSpPr>
          <p:cNvPr id="6" name="Slide Number Placeholder 5"/>
          <p:cNvSpPr>
            <a:spLocks noGrp="1"/>
          </p:cNvSpPr>
          <p:nvPr>
            <p:ph type="sldNum" sz="quarter" idx="5"/>
          </p:nvPr>
        </p:nvSpPr>
        <p:spPr/>
        <p:txBody>
          <a:bodyPr/>
          <a:lstStyle/>
          <a:p>
            <a:fld id="{F7C313A2-E1EC-4DDE-A901-0452FBE29F2F}" type="slidenum">
              <a:rPr lang="en-US" smtClean="0"/>
              <a:t>5</a:t>
            </a:fld>
            <a:endParaRPr lang="en-US"/>
          </a:p>
        </p:txBody>
      </p:sp>
    </p:spTree>
    <p:extLst>
      <p:ext uri="{BB962C8B-B14F-4D97-AF65-F5344CB8AC3E}">
        <p14:creationId xmlns:p14="http://schemas.microsoft.com/office/powerpoint/2010/main" val="426749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3507" cy="516096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2 Timothy 4:10 KJV 10</a:t>
            </a:r>
            <a:r>
              <a:rPr lang="en-US" dirty="0">
                <a:latin typeface="Arial" panose="020B0604020202020204" pitchFamily="34" charset="0"/>
                <a:cs typeface="Arial" panose="020B0604020202020204" pitchFamily="34" charset="0"/>
              </a:rPr>
              <a:t> For Demas hath forsaken me, having loved this present world, and is departed unto Thessalonica; </a:t>
            </a:r>
            <a:r>
              <a:rPr lang="en-US" dirty="0" err="1">
                <a:latin typeface="Arial" panose="020B0604020202020204" pitchFamily="34" charset="0"/>
                <a:cs typeface="Arial" panose="020B0604020202020204" pitchFamily="34" charset="0"/>
              </a:rPr>
              <a:t>Crescens</a:t>
            </a:r>
            <a:r>
              <a:rPr lang="en-US" dirty="0">
                <a:latin typeface="Arial" panose="020B0604020202020204" pitchFamily="34" charset="0"/>
                <a:cs typeface="Arial" panose="020B0604020202020204" pitchFamily="34" charset="0"/>
              </a:rPr>
              <a:t> to Galatia, Titus unto Dalmatia.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2 Peter 2:19 KJV 19 </a:t>
            </a:r>
            <a:r>
              <a:rPr lang="en-US" dirty="0">
                <a:latin typeface="Arial" panose="020B0604020202020204" pitchFamily="34" charset="0"/>
                <a:cs typeface="Arial" panose="020B0604020202020204" pitchFamily="34" charset="0"/>
              </a:rPr>
              <a:t>While they promise them liberty, they themselves are the servants of corruption: for of whom a man is overcome, of the </a:t>
            </a:r>
            <a:r>
              <a:rPr lang="en-US" b="1" dirty="0">
                <a:latin typeface="Arial" panose="020B0604020202020204" pitchFamily="34" charset="0"/>
                <a:cs typeface="Arial" panose="020B0604020202020204" pitchFamily="34" charset="0"/>
              </a:rPr>
              <a:t>same is he brought in bondage.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Galatians 2:20 KJV 20 </a:t>
            </a:r>
            <a:r>
              <a:rPr lang="en-US" b="0" dirty="0">
                <a:latin typeface="Arial" panose="020B0604020202020204" pitchFamily="34" charset="0"/>
                <a:cs typeface="Arial" panose="020B0604020202020204" pitchFamily="34" charset="0"/>
              </a:rPr>
              <a:t>I am crucified with Christ: nevertheless I live; yet not I, </a:t>
            </a:r>
            <a:r>
              <a:rPr lang="en-US" b="1" dirty="0">
                <a:latin typeface="Arial" panose="020B0604020202020204" pitchFamily="34" charset="0"/>
                <a:cs typeface="Arial" panose="020B0604020202020204" pitchFamily="34" charset="0"/>
              </a:rPr>
              <a:t>but Christ </a:t>
            </a:r>
            <a:r>
              <a:rPr lang="en-US" b="1" dirty="0" err="1">
                <a:latin typeface="Arial" panose="020B0604020202020204" pitchFamily="34" charset="0"/>
                <a:cs typeface="Arial" panose="020B0604020202020204" pitchFamily="34" charset="0"/>
              </a:rPr>
              <a:t>liveth</a:t>
            </a:r>
            <a:r>
              <a:rPr lang="en-US" b="1" dirty="0">
                <a:latin typeface="Arial" panose="020B0604020202020204" pitchFamily="34" charset="0"/>
                <a:cs typeface="Arial" panose="020B0604020202020204" pitchFamily="34" charset="0"/>
              </a:rPr>
              <a:t> in me: and the life which I now live in the flesh I live by the faith of the Son of God, who loved me, and gave himself for 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Galatians 3:27 KJV 27 </a:t>
            </a:r>
            <a:r>
              <a:rPr lang="en-US" b="0" dirty="0">
                <a:latin typeface="Arial" panose="020B0604020202020204" pitchFamily="34" charset="0"/>
                <a:cs typeface="Arial" panose="020B0604020202020204" pitchFamily="34" charset="0"/>
              </a:rPr>
              <a:t>For as many of you as have been baptized into Christ have </a:t>
            </a:r>
            <a:r>
              <a:rPr lang="en-US" b="1" dirty="0">
                <a:latin typeface="Arial" panose="020B0604020202020204" pitchFamily="34" charset="0"/>
                <a:cs typeface="Arial" panose="020B0604020202020204" pitchFamily="34" charset="0"/>
              </a:rPr>
              <a:t>put on Christ.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Hebrews 10:28-29 KJV 28 </a:t>
            </a:r>
            <a:r>
              <a:rPr lang="en-US" b="0" dirty="0">
                <a:latin typeface="Arial" panose="020B0604020202020204" pitchFamily="34" charset="0"/>
                <a:cs typeface="Arial" panose="020B0604020202020204" pitchFamily="34" charset="0"/>
              </a:rPr>
              <a:t>He that despised Moses' law died without mercy under two or three witnesses:</a:t>
            </a:r>
            <a:r>
              <a:rPr lang="en-US" b="1" dirty="0">
                <a:latin typeface="Arial" panose="020B0604020202020204" pitchFamily="34" charset="0"/>
                <a:cs typeface="Arial" panose="020B0604020202020204" pitchFamily="34" charset="0"/>
              </a:rPr>
              <a:t> 29 </a:t>
            </a:r>
            <a:r>
              <a:rPr lang="en-US" b="0" dirty="0">
                <a:latin typeface="Arial" panose="020B0604020202020204" pitchFamily="34" charset="0"/>
                <a:cs typeface="Arial" panose="020B0604020202020204" pitchFamily="34" charset="0"/>
              </a:rPr>
              <a:t>Of how much sorer punishment, suppose ye, shall he be thought worthy, who hath trodden under foot the Son of God, and </a:t>
            </a:r>
            <a:r>
              <a:rPr lang="en-US" b="1" dirty="0">
                <a:latin typeface="Arial" panose="020B0604020202020204" pitchFamily="34" charset="0"/>
                <a:cs typeface="Arial" panose="020B0604020202020204" pitchFamily="34" charset="0"/>
              </a:rPr>
              <a:t>hath counted the blood of the covenant, wherewith he was sanctified, an unholy thing, and hath done despite unto the Spirit of grace?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1 Timothy 6:14-15 KJV 14 </a:t>
            </a:r>
            <a:r>
              <a:rPr lang="en-US" b="0" dirty="0">
                <a:latin typeface="Arial" panose="020B0604020202020204" pitchFamily="34" charset="0"/>
                <a:cs typeface="Arial" panose="020B0604020202020204" pitchFamily="34" charset="0"/>
              </a:rPr>
              <a:t>That thou keep this commandment without spot, </a:t>
            </a:r>
            <a:r>
              <a:rPr lang="en-US" b="0" dirty="0" err="1">
                <a:latin typeface="Arial" panose="020B0604020202020204" pitchFamily="34" charset="0"/>
                <a:cs typeface="Arial" panose="020B0604020202020204" pitchFamily="34" charset="0"/>
              </a:rPr>
              <a:t>unrebukeable</a:t>
            </a:r>
            <a:r>
              <a:rPr lang="en-US" b="0" dirty="0">
                <a:latin typeface="Arial" panose="020B0604020202020204" pitchFamily="34" charset="0"/>
                <a:cs typeface="Arial" panose="020B0604020202020204" pitchFamily="34" charset="0"/>
              </a:rPr>
              <a:t>, until the appearing </a:t>
            </a:r>
            <a:r>
              <a:rPr lang="en-US" b="1" dirty="0">
                <a:latin typeface="Arial" panose="020B0604020202020204" pitchFamily="34" charset="0"/>
                <a:cs typeface="Arial" panose="020B0604020202020204" pitchFamily="34" charset="0"/>
              </a:rPr>
              <a:t>of our Lord Jesus Chr</a:t>
            </a:r>
            <a:r>
              <a:rPr lang="en-US" b="0" dirty="0">
                <a:latin typeface="Arial" panose="020B0604020202020204" pitchFamily="34" charset="0"/>
                <a:cs typeface="Arial" panose="020B0604020202020204" pitchFamily="34" charset="0"/>
              </a:rPr>
              <a:t>ist: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Which in his times he shall shew, who is the blessed and </a:t>
            </a:r>
            <a:r>
              <a:rPr lang="en-US" b="1" dirty="0">
                <a:latin typeface="Arial" panose="020B0604020202020204" pitchFamily="34" charset="0"/>
                <a:cs typeface="Arial" panose="020B0604020202020204" pitchFamily="34" charset="0"/>
              </a:rPr>
              <a:t>only Potentate, the King of kings, and Lord of lords;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Luke 6:46 KJV 46 </a:t>
            </a:r>
            <a:r>
              <a:rPr lang="en-US" b="0" dirty="0">
                <a:latin typeface="Arial" panose="020B0604020202020204" pitchFamily="34" charset="0"/>
                <a:cs typeface="Arial" panose="020B0604020202020204" pitchFamily="34" charset="0"/>
              </a:rPr>
              <a:t>And why call ye me, </a:t>
            </a:r>
            <a:r>
              <a:rPr lang="en-US" b="1" dirty="0">
                <a:latin typeface="Arial" panose="020B0604020202020204" pitchFamily="34" charset="0"/>
                <a:cs typeface="Arial" panose="020B0604020202020204" pitchFamily="34" charset="0"/>
              </a:rPr>
              <a:t>Lord, Lord</a:t>
            </a:r>
            <a:r>
              <a:rPr lang="en-US" b="0" dirty="0">
                <a:latin typeface="Arial" panose="020B0604020202020204" pitchFamily="34" charset="0"/>
                <a:cs typeface="Arial" panose="020B0604020202020204" pitchFamily="34" charset="0"/>
              </a:rPr>
              <a:t>, and do not the things which I say?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Matthew 6:24 KJV 24 No man can serve two masters</a:t>
            </a:r>
            <a:r>
              <a:rPr lang="en-US" b="0" dirty="0">
                <a:latin typeface="Arial" panose="020B0604020202020204" pitchFamily="34" charset="0"/>
                <a:cs typeface="Arial" panose="020B0604020202020204" pitchFamily="34" charset="0"/>
              </a:rPr>
              <a:t>: for either he will hate the one, and love the other; or else he will hold to the one, and despise the other</a:t>
            </a:r>
            <a:r>
              <a:rPr lang="en-US" b="1" dirty="0">
                <a:latin typeface="Arial" panose="020B0604020202020204" pitchFamily="34" charset="0"/>
                <a:cs typeface="Arial" panose="020B0604020202020204" pitchFamily="34" charset="0"/>
              </a:rPr>
              <a:t>. Ye cannot serve God and mammon.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Romans 6:16 KJV 16 </a:t>
            </a:r>
            <a:r>
              <a:rPr lang="en-US" b="0" dirty="0">
                <a:latin typeface="Arial" panose="020B0604020202020204" pitchFamily="34" charset="0"/>
                <a:cs typeface="Arial" panose="020B0604020202020204" pitchFamily="34" charset="0"/>
              </a:rPr>
              <a:t>Know ye not, that to whom ye yield yourselves servants to obey, his servants ye are to whom ye obey; whether of sin unto death, or of obedience unto righteousness?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5"/>
          </p:nvPr>
        </p:nvSpPr>
        <p:spPr/>
        <p:txBody>
          <a:bodyPr/>
          <a:lstStyle/>
          <a:p>
            <a:fld id="{F7C313A2-E1EC-4DDE-A901-0452FBE29F2F}" type="slidenum">
              <a:rPr lang="en-US" smtClean="0"/>
              <a:t>6</a:t>
            </a:fld>
            <a:endParaRPr lang="en-US"/>
          </a:p>
        </p:txBody>
      </p:sp>
    </p:spTree>
    <p:extLst>
      <p:ext uri="{BB962C8B-B14F-4D97-AF65-F5344CB8AC3E}">
        <p14:creationId xmlns:p14="http://schemas.microsoft.com/office/powerpoint/2010/main" val="2059117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2"/>
          </a:xfrm>
        </p:spPr>
        <p:txBody>
          <a:bodyPr/>
          <a:lstStyle/>
          <a:p>
            <a:r>
              <a:rPr lang="en-US" b="1" dirty="0">
                <a:latin typeface="Arial" panose="020B0604020202020204" pitchFamily="34" charset="0"/>
                <a:cs typeface="Arial" panose="020B0604020202020204" pitchFamily="34" charset="0"/>
              </a:rPr>
              <a:t>Hebrews 6:4-6 KJV 4 </a:t>
            </a:r>
            <a:r>
              <a:rPr lang="en-US" dirty="0">
                <a:latin typeface="Arial" panose="020B0604020202020204" pitchFamily="34" charset="0"/>
                <a:cs typeface="Arial" panose="020B0604020202020204" pitchFamily="34" charset="0"/>
              </a:rPr>
              <a:t>For it is impossible for those who were once enlightened, and have tasted of the heavenly gift, and were made partakers of the Holy Ghost</a:t>
            </a:r>
            <a:r>
              <a:rPr lang="en-US" b="1" dirty="0">
                <a:latin typeface="Arial" panose="020B0604020202020204" pitchFamily="34" charset="0"/>
                <a:cs typeface="Arial" panose="020B0604020202020204" pitchFamily="34" charset="0"/>
              </a:rPr>
              <a:t>, 5 </a:t>
            </a:r>
            <a:r>
              <a:rPr lang="en-US" dirty="0">
                <a:latin typeface="Arial" panose="020B0604020202020204" pitchFamily="34" charset="0"/>
                <a:cs typeface="Arial" panose="020B0604020202020204" pitchFamily="34" charset="0"/>
              </a:rPr>
              <a:t>And have tasted the good word of God, and the powers of the world to come</a:t>
            </a:r>
            <a:r>
              <a:rPr lang="en-US" b="1" dirty="0">
                <a:latin typeface="Arial" panose="020B0604020202020204" pitchFamily="34" charset="0"/>
                <a:cs typeface="Arial" panose="020B0604020202020204" pitchFamily="34" charset="0"/>
              </a:rPr>
              <a:t>, 6 </a:t>
            </a:r>
            <a:r>
              <a:rPr lang="en-US" dirty="0">
                <a:latin typeface="Arial" panose="020B0604020202020204" pitchFamily="34" charset="0"/>
                <a:cs typeface="Arial" panose="020B0604020202020204" pitchFamily="34" charset="0"/>
              </a:rPr>
              <a:t>If they shall fall away, to renew them again unto repentance; seeing they </a:t>
            </a:r>
            <a:r>
              <a:rPr lang="en-US" b="1" dirty="0">
                <a:latin typeface="Arial" panose="020B0604020202020204" pitchFamily="34" charset="0"/>
                <a:cs typeface="Arial" panose="020B0604020202020204" pitchFamily="34" charset="0"/>
              </a:rPr>
              <a:t>crucify to themselves the Son of God afresh</a:t>
            </a:r>
            <a:r>
              <a:rPr lang="en-US" dirty="0">
                <a:latin typeface="Arial" panose="020B0604020202020204" pitchFamily="34" charset="0"/>
                <a:cs typeface="Arial" panose="020B0604020202020204" pitchFamily="34" charset="0"/>
              </a:rPr>
              <a:t>, and put him to an open shame.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Peter 2:21-22 KJV 21 </a:t>
            </a:r>
            <a:r>
              <a:rPr lang="en-US" b="0" dirty="0">
                <a:latin typeface="Arial" panose="020B0604020202020204" pitchFamily="34" charset="0"/>
                <a:cs typeface="Arial" panose="020B0604020202020204" pitchFamily="34" charset="0"/>
              </a:rPr>
              <a:t>For it</a:t>
            </a:r>
            <a:r>
              <a:rPr lang="en-US" dirty="0">
                <a:latin typeface="Arial" panose="020B0604020202020204" pitchFamily="34" charset="0"/>
                <a:cs typeface="Arial" panose="020B0604020202020204" pitchFamily="34" charset="0"/>
              </a:rPr>
              <a:t> had been better for them not to have known the way of righteousness, than, after they have known it, to turn from the holy commandment delivered unto them.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But it is happened unto them according to the true proverb, The dog is turned to his own vomit again; and the sow that was washed to her wallowing in the mire.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10:26-31 KJV 26 </a:t>
            </a:r>
            <a:r>
              <a:rPr lang="en-US" dirty="0">
                <a:latin typeface="Arial" panose="020B0604020202020204" pitchFamily="34" charset="0"/>
                <a:cs typeface="Arial" panose="020B0604020202020204" pitchFamily="34" charset="0"/>
              </a:rPr>
              <a:t>For if we sin </a:t>
            </a:r>
            <a:r>
              <a:rPr lang="en-US" dirty="0" err="1">
                <a:latin typeface="Arial" panose="020B0604020202020204" pitchFamily="34" charset="0"/>
                <a:cs typeface="Arial" panose="020B0604020202020204" pitchFamily="34" charset="0"/>
              </a:rPr>
              <a:t>wilfully</a:t>
            </a:r>
            <a:r>
              <a:rPr lang="en-US" dirty="0">
                <a:latin typeface="Arial" panose="020B0604020202020204" pitchFamily="34" charset="0"/>
                <a:cs typeface="Arial" panose="020B0604020202020204" pitchFamily="34" charset="0"/>
              </a:rPr>
              <a:t> after that we have received the knowledge of the truth, there </a:t>
            </a:r>
            <a:r>
              <a:rPr lang="en-US" dirty="0" err="1">
                <a:latin typeface="Arial" panose="020B0604020202020204" pitchFamily="34" charset="0"/>
                <a:cs typeface="Arial" panose="020B0604020202020204" pitchFamily="34" charset="0"/>
              </a:rPr>
              <a:t>remaineth</a:t>
            </a:r>
            <a:r>
              <a:rPr lang="en-US" dirty="0">
                <a:latin typeface="Arial" panose="020B0604020202020204" pitchFamily="34" charset="0"/>
                <a:cs typeface="Arial" panose="020B0604020202020204" pitchFamily="34" charset="0"/>
              </a:rPr>
              <a:t> no more sacrifice for sins, </a:t>
            </a:r>
            <a:r>
              <a:rPr lang="en-US" b="1" dirty="0">
                <a:latin typeface="Arial" panose="020B0604020202020204" pitchFamily="34" charset="0"/>
                <a:cs typeface="Arial" panose="020B0604020202020204" pitchFamily="34" charset="0"/>
              </a:rPr>
              <a:t>27 </a:t>
            </a:r>
            <a:r>
              <a:rPr lang="en-US" dirty="0">
                <a:latin typeface="Arial" panose="020B0604020202020204" pitchFamily="34" charset="0"/>
                <a:cs typeface="Arial" panose="020B0604020202020204" pitchFamily="34" charset="0"/>
              </a:rPr>
              <a:t>But a certain fearful looking for of judgment and fiery indignation, which shall devour the adversaries. </a:t>
            </a:r>
            <a:r>
              <a:rPr lang="en-US" b="1"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He that despised Moses' law died without mercy under two or three witnesses: 29 Of how much sorer punishment, suppose ye, shall he be thought worthy, who hath trodden under foot the Son of God, and hath counted the blood of the covenant, wherewith he was sanctified, an unholy thing, and hath done despite unto the Spirit of grace?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For we know him that hath said, Vengeance </a:t>
            </a:r>
            <a:r>
              <a:rPr lang="en-US" dirty="0" err="1">
                <a:latin typeface="Arial" panose="020B0604020202020204" pitchFamily="34" charset="0"/>
                <a:cs typeface="Arial" panose="020B0604020202020204" pitchFamily="34" charset="0"/>
              </a:rPr>
              <a:t>belongeth</a:t>
            </a:r>
            <a:r>
              <a:rPr lang="en-US" dirty="0">
                <a:latin typeface="Arial" panose="020B0604020202020204" pitchFamily="34" charset="0"/>
                <a:cs typeface="Arial" panose="020B0604020202020204" pitchFamily="34" charset="0"/>
              </a:rPr>
              <a:t> unto me, I will recompense, saith the Lord. And again, The Lord shall judge his people</a:t>
            </a:r>
            <a:r>
              <a:rPr lang="en-US" b="1" dirty="0">
                <a:latin typeface="Arial" panose="020B0604020202020204" pitchFamily="34" charset="0"/>
                <a:cs typeface="Arial" panose="020B0604020202020204" pitchFamily="34" charset="0"/>
              </a:rPr>
              <a:t>. 31 It is a fearful thing to fall into the hands of the living God.</a:t>
            </a:r>
          </a:p>
        </p:txBody>
      </p:sp>
      <p:sp>
        <p:nvSpPr>
          <p:cNvPr id="6" name="Slide Number Placeholder 5"/>
          <p:cNvSpPr>
            <a:spLocks noGrp="1"/>
          </p:cNvSpPr>
          <p:nvPr>
            <p:ph type="sldNum" sz="quarter" idx="5"/>
          </p:nvPr>
        </p:nvSpPr>
        <p:spPr/>
        <p:txBody>
          <a:bodyPr/>
          <a:lstStyle/>
          <a:p>
            <a:fld id="{F7C313A2-E1EC-4DDE-A901-0452FBE29F2F}" type="slidenum">
              <a:rPr lang="en-US" smtClean="0"/>
              <a:t>7</a:t>
            </a:fld>
            <a:endParaRPr lang="en-US"/>
          </a:p>
        </p:txBody>
      </p:sp>
    </p:spTree>
    <p:extLst>
      <p:ext uri="{BB962C8B-B14F-4D97-AF65-F5344CB8AC3E}">
        <p14:creationId xmlns:p14="http://schemas.microsoft.com/office/powerpoint/2010/main" val="2991584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3507" cy="3780472"/>
          </a:xfrm>
        </p:spPr>
        <p:txBody>
          <a:bodyPr/>
          <a:lstStyle/>
          <a:p>
            <a:r>
              <a:rPr lang="en-US" b="1" dirty="0">
                <a:latin typeface="Arial" panose="020B0604020202020204" pitchFamily="34" charset="0"/>
                <a:cs typeface="Arial" panose="020B0604020202020204" pitchFamily="34" charset="0"/>
              </a:rPr>
              <a:t>Colossians 4:14 KJV 14 </a:t>
            </a:r>
            <a:r>
              <a:rPr lang="en-US" dirty="0">
                <a:latin typeface="Arial" panose="020B0604020202020204" pitchFamily="34" charset="0"/>
                <a:cs typeface="Arial" panose="020B0604020202020204" pitchFamily="34" charset="0"/>
              </a:rPr>
              <a:t>Luke, the beloved physician, and Demas, greet you.</a:t>
            </a:r>
          </a:p>
          <a:p>
            <a:r>
              <a:rPr lang="en-US" b="1" dirty="0">
                <a:latin typeface="Arial" panose="020B0604020202020204" pitchFamily="34" charset="0"/>
                <a:cs typeface="Arial" panose="020B0604020202020204" pitchFamily="34" charset="0"/>
              </a:rPr>
              <a:t>Philemon 1:23-24 KJV 23 </a:t>
            </a:r>
            <a:r>
              <a:rPr lang="en-US" dirty="0">
                <a:latin typeface="Arial" panose="020B0604020202020204" pitchFamily="34" charset="0"/>
                <a:cs typeface="Arial" panose="020B0604020202020204" pitchFamily="34" charset="0"/>
              </a:rPr>
              <a:t>There salute thee Epaphras, my </a:t>
            </a:r>
            <a:r>
              <a:rPr lang="en-US" dirty="0" err="1">
                <a:latin typeface="Arial" panose="020B0604020202020204" pitchFamily="34" charset="0"/>
                <a:cs typeface="Arial" panose="020B0604020202020204" pitchFamily="34" charset="0"/>
              </a:rPr>
              <a:t>fellowprisoner</a:t>
            </a:r>
            <a:r>
              <a:rPr lang="en-US" dirty="0">
                <a:latin typeface="Arial" panose="020B0604020202020204" pitchFamily="34" charset="0"/>
                <a:cs typeface="Arial" panose="020B0604020202020204" pitchFamily="34" charset="0"/>
              </a:rPr>
              <a:t> in Christ Jesus; </a:t>
            </a:r>
            <a:r>
              <a:rPr lang="en-US" b="1" dirty="0">
                <a:latin typeface="Arial" panose="020B0604020202020204" pitchFamily="34" charset="0"/>
                <a:cs typeface="Arial" panose="020B0604020202020204" pitchFamily="34" charset="0"/>
              </a:rPr>
              <a:t>24 Marcus, Aristarchus, </a:t>
            </a:r>
            <a:r>
              <a:rPr lang="en-US" b="1" u="sng" dirty="0">
                <a:latin typeface="Arial" panose="020B0604020202020204" pitchFamily="34" charset="0"/>
                <a:cs typeface="Arial" panose="020B0604020202020204" pitchFamily="34" charset="0"/>
              </a:rPr>
              <a:t>Dema</a:t>
            </a:r>
            <a:r>
              <a:rPr lang="en-US" b="1" dirty="0">
                <a:latin typeface="Arial" panose="020B0604020202020204" pitchFamily="34" charset="0"/>
                <a:cs typeface="Arial" panose="020B0604020202020204" pitchFamily="34" charset="0"/>
              </a:rPr>
              <a:t>s, Lucas, my </a:t>
            </a:r>
            <a:r>
              <a:rPr lang="en-US" b="1" dirty="0" err="1">
                <a:latin typeface="Arial" panose="020B0604020202020204" pitchFamily="34" charset="0"/>
                <a:cs typeface="Arial" panose="020B0604020202020204" pitchFamily="34" charset="0"/>
              </a:rPr>
              <a:t>fellowlabourers</a:t>
            </a:r>
            <a:r>
              <a:rPr lang="en-US" b="1"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4:10 KJV 10 </a:t>
            </a:r>
            <a:r>
              <a:rPr lang="en-US" dirty="0">
                <a:latin typeface="Arial" panose="020B0604020202020204" pitchFamily="34" charset="0"/>
                <a:cs typeface="Arial" panose="020B0604020202020204" pitchFamily="34" charset="0"/>
              </a:rPr>
              <a:t>For </a:t>
            </a:r>
            <a:r>
              <a:rPr lang="en-US" b="1" dirty="0">
                <a:latin typeface="Arial" panose="020B0604020202020204" pitchFamily="34" charset="0"/>
                <a:cs typeface="Arial" panose="020B0604020202020204" pitchFamily="34" charset="0"/>
              </a:rPr>
              <a:t>Demas hath forsaken me,</a:t>
            </a:r>
            <a:r>
              <a:rPr lang="en-US" dirty="0">
                <a:latin typeface="Arial" panose="020B0604020202020204" pitchFamily="34" charset="0"/>
                <a:cs typeface="Arial" panose="020B0604020202020204" pitchFamily="34" charset="0"/>
              </a:rPr>
              <a:t> having loved this present world, and is departed unto Thessalonica; </a:t>
            </a:r>
            <a:r>
              <a:rPr lang="en-US" dirty="0" err="1">
                <a:latin typeface="Arial" panose="020B0604020202020204" pitchFamily="34" charset="0"/>
                <a:cs typeface="Arial" panose="020B0604020202020204" pitchFamily="34" charset="0"/>
              </a:rPr>
              <a:t>Crescens</a:t>
            </a:r>
            <a:r>
              <a:rPr lang="en-US" dirty="0">
                <a:latin typeface="Arial" panose="020B0604020202020204" pitchFamily="34" charset="0"/>
                <a:cs typeface="Arial" panose="020B0604020202020204" pitchFamily="34" charset="0"/>
              </a:rPr>
              <a:t> to Galatia, Titus unto Dalmatia.</a:t>
            </a:r>
          </a:p>
        </p:txBody>
      </p:sp>
      <p:sp>
        <p:nvSpPr>
          <p:cNvPr id="6" name="Slide Number Placeholder 5"/>
          <p:cNvSpPr>
            <a:spLocks noGrp="1"/>
          </p:cNvSpPr>
          <p:nvPr>
            <p:ph type="sldNum" sz="quarter" idx="5"/>
          </p:nvPr>
        </p:nvSpPr>
        <p:spPr/>
        <p:txBody>
          <a:bodyPr/>
          <a:lstStyle/>
          <a:p>
            <a:fld id="{F7C313A2-E1EC-4DDE-A901-0452FBE29F2F}" type="slidenum">
              <a:rPr lang="en-US" smtClean="0"/>
              <a:t>8</a:t>
            </a:fld>
            <a:endParaRPr lang="en-US"/>
          </a:p>
        </p:txBody>
      </p:sp>
    </p:spTree>
    <p:extLst>
      <p:ext uri="{BB962C8B-B14F-4D97-AF65-F5344CB8AC3E}">
        <p14:creationId xmlns:p14="http://schemas.microsoft.com/office/powerpoint/2010/main" val="98972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6"/>
            <a:ext cx="7313507" cy="4980623"/>
          </a:xfrm>
        </p:spPr>
        <p:txBody>
          <a:bodyPr/>
          <a:lstStyle/>
          <a:p>
            <a:r>
              <a:rPr lang="en-US" b="1" dirty="0">
                <a:latin typeface="Arial" panose="020B0604020202020204" pitchFamily="34" charset="0"/>
                <a:cs typeface="Arial" panose="020B0604020202020204" pitchFamily="34" charset="0"/>
              </a:rPr>
              <a:t>Ezekiel 18:24-26 KJV 24 But when the righteous </a:t>
            </a:r>
            <a:r>
              <a:rPr lang="en-US" b="1" dirty="0" err="1">
                <a:latin typeface="Arial" panose="020B0604020202020204" pitchFamily="34" charset="0"/>
                <a:cs typeface="Arial" panose="020B0604020202020204" pitchFamily="34" charset="0"/>
              </a:rPr>
              <a:t>turneth</a:t>
            </a:r>
            <a:r>
              <a:rPr lang="en-US" b="1" dirty="0">
                <a:latin typeface="Arial" panose="020B0604020202020204" pitchFamily="34" charset="0"/>
                <a:cs typeface="Arial" panose="020B0604020202020204" pitchFamily="34" charset="0"/>
              </a:rPr>
              <a:t> away from his righteousness, and committeth iniquity, and doeth according to all the abominations that the wicked man doeth, shall he live? All his righteousness that he hath done shall not be mentioned: in his trespass that he hath trespassed, and in his sin that he hath sinned, in them shall he die. 25</a:t>
            </a:r>
            <a:r>
              <a:rPr lang="en-US" dirty="0">
                <a:latin typeface="Arial" panose="020B0604020202020204" pitchFamily="34" charset="0"/>
                <a:cs typeface="Arial" panose="020B0604020202020204" pitchFamily="34" charset="0"/>
              </a:rPr>
              <a:t> Yet ye say, The way of the Lord is not equal. Hear now, O house of Israel; Is not my way equal? are not your ways unequal? </a:t>
            </a:r>
            <a:r>
              <a:rPr lang="en-US" b="1" dirty="0">
                <a:latin typeface="Arial" panose="020B0604020202020204" pitchFamily="34" charset="0"/>
                <a:cs typeface="Arial" panose="020B0604020202020204" pitchFamily="34" charset="0"/>
              </a:rPr>
              <a:t>26 When a righteous man </a:t>
            </a:r>
            <a:r>
              <a:rPr lang="en-US" b="1" dirty="0" err="1">
                <a:latin typeface="Arial" panose="020B0604020202020204" pitchFamily="34" charset="0"/>
                <a:cs typeface="Arial" panose="020B0604020202020204" pitchFamily="34" charset="0"/>
              </a:rPr>
              <a:t>turneth</a:t>
            </a:r>
            <a:r>
              <a:rPr lang="en-US" b="1" dirty="0">
                <a:latin typeface="Arial" panose="020B0604020202020204" pitchFamily="34" charset="0"/>
                <a:cs typeface="Arial" panose="020B0604020202020204" pitchFamily="34" charset="0"/>
              </a:rPr>
              <a:t> away from his righteousness, and committeth iniquity, and </a:t>
            </a:r>
            <a:r>
              <a:rPr lang="en-US" b="1" dirty="0" err="1">
                <a:latin typeface="Arial" panose="020B0604020202020204" pitchFamily="34" charset="0"/>
                <a:cs typeface="Arial" panose="020B0604020202020204" pitchFamily="34" charset="0"/>
              </a:rPr>
              <a:t>dieth</a:t>
            </a:r>
            <a:r>
              <a:rPr lang="en-US" b="1" dirty="0">
                <a:latin typeface="Arial" panose="020B0604020202020204" pitchFamily="34" charset="0"/>
                <a:cs typeface="Arial" panose="020B0604020202020204" pitchFamily="34" charset="0"/>
              </a:rPr>
              <a:t> in them; for his iniquity that he hath done shall he die.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Ezekiel 18:27-32 KJV 27 Again, when the wicked man </a:t>
            </a:r>
            <a:r>
              <a:rPr lang="en-US" b="1" dirty="0" err="1">
                <a:latin typeface="Arial" panose="020B0604020202020204" pitchFamily="34" charset="0"/>
                <a:cs typeface="Arial" panose="020B0604020202020204" pitchFamily="34" charset="0"/>
              </a:rPr>
              <a:t>turneth</a:t>
            </a:r>
            <a:r>
              <a:rPr lang="en-US" b="1" dirty="0">
                <a:latin typeface="Arial" panose="020B0604020202020204" pitchFamily="34" charset="0"/>
                <a:cs typeface="Arial" panose="020B0604020202020204" pitchFamily="34" charset="0"/>
              </a:rPr>
              <a:t> away from his wickedness that he hath committed, and doeth that which is lawful and right, he shall save his soul alive.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28</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Because he </a:t>
            </a:r>
            <a:r>
              <a:rPr lang="en-US" b="1" dirty="0" err="1">
                <a:latin typeface="Arial" panose="020B0604020202020204" pitchFamily="34" charset="0"/>
                <a:cs typeface="Arial" panose="020B0604020202020204" pitchFamily="34" charset="0"/>
              </a:rPr>
              <a:t>considereth</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turneth</a:t>
            </a:r>
            <a:r>
              <a:rPr lang="en-US" b="1" dirty="0">
                <a:latin typeface="Arial" panose="020B0604020202020204" pitchFamily="34" charset="0"/>
                <a:cs typeface="Arial" panose="020B0604020202020204" pitchFamily="34" charset="0"/>
              </a:rPr>
              <a:t> away from all his transgressions that he hath committed, he shall surely live, he shall not die. 29</a:t>
            </a:r>
            <a:r>
              <a:rPr lang="en-US" b="0" dirty="0">
                <a:latin typeface="Arial" panose="020B0604020202020204" pitchFamily="34" charset="0"/>
                <a:cs typeface="Arial" panose="020B0604020202020204" pitchFamily="34" charset="0"/>
              </a:rPr>
              <a:t> Yet saith the house of Israel, The way of the Lord is not equal. O house of Israel, are not my ways equal? are not your ways unequal? </a:t>
            </a:r>
            <a:r>
              <a:rPr lang="en-US" b="1" dirty="0">
                <a:latin typeface="Arial" panose="020B0604020202020204" pitchFamily="34" charset="0"/>
                <a:cs typeface="Arial" panose="020B0604020202020204" pitchFamily="34" charset="0"/>
              </a:rPr>
              <a:t>30</a:t>
            </a:r>
            <a:r>
              <a:rPr lang="en-US" b="0" dirty="0">
                <a:latin typeface="Arial" panose="020B0604020202020204" pitchFamily="34" charset="0"/>
                <a:cs typeface="Arial" panose="020B0604020202020204" pitchFamily="34" charset="0"/>
              </a:rPr>
              <a:t> Therefore I will judge you, O house of Israel, every one according to his ways, saith the Lord GOD. </a:t>
            </a:r>
            <a:r>
              <a:rPr lang="en-US" b="1" dirty="0">
                <a:latin typeface="Arial" panose="020B0604020202020204" pitchFamily="34" charset="0"/>
                <a:cs typeface="Arial" panose="020B0604020202020204" pitchFamily="34" charset="0"/>
              </a:rPr>
              <a:t>Repent, and turn yourselves from all your transgressions; so iniquity shall not be your ruin. 31 Cast away from you all your transgressions, whereby ye have transgressed; and make you a new heart and a new spirit: for why will ye die, O house of Israel? 32 </a:t>
            </a:r>
            <a:r>
              <a:rPr lang="en-US" b="0" dirty="0">
                <a:latin typeface="Arial" panose="020B0604020202020204" pitchFamily="34" charset="0"/>
                <a:cs typeface="Arial" panose="020B0604020202020204" pitchFamily="34" charset="0"/>
              </a:rPr>
              <a:t>For I have no pleasure in the death of him that </a:t>
            </a:r>
            <a:r>
              <a:rPr lang="en-US" b="0" dirty="0" err="1">
                <a:latin typeface="Arial" panose="020B0604020202020204" pitchFamily="34" charset="0"/>
                <a:cs typeface="Arial" panose="020B0604020202020204" pitchFamily="34" charset="0"/>
              </a:rPr>
              <a:t>dieth</a:t>
            </a:r>
            <a:r>
              <a:rPr lang="en-US" b="0" dirty="0">
                <a:latin typeface="Arial" panose="020B0604020202020204" pitchFamily="34" charset="0"/>
                <a:cs typeface="Arial" panose="020B0604020202020204" pitchFamily="34" charset="0"/>
              </a:rPr>
              <a:t>, saith the Lord GOD: </a:t>
            </a:r>
            <a:r>
              <a:rPr lang="en-US" b="1" dirty="0">
                <a:latin typeface="Arial" panose="020B0604020202020204" pitchFamily="34" charset="0"/>
                <a:cs typeface="Arial" panose="020B0604020202020204" pitchFamily="34" charset="0"/>
              </a:rPr>
              <a:t>wherefore turn yourselves, and live ye. </a:t>
            </a:r>
          </a:p>
        </p:txBody>
      </p:sp>
      <p:sp>
        <p:nvSpPr>
          <p:cNvPr id="6" name="Slide Number Placeholder 5"/>
          <p:cNvSpPr>
            <a:spLocks noGrp="1"/>
          </p:cNvSpPr>
          <p:nvPr>
            <p:ph type="sldNum" sz="quarter" idx="5"/>
          </p:nvPr>
        </p:nvSpPr>
        <p:spPr/>
        <p:txBody>
          <a:bodyPr/>
          <a:lstStyle/>
          <a:p>
            <a:fld id="{F7C313A2-E1EC-4DDE-A901-0452FBE29F2F}" type="slidenum">
              <a:rPr lang="en-US" smtClean="0"/>
              <a:t>9</a:t>
            </a:fld>
            <a:endParaRPr lang="en-US"/>
          </a:p>
        </p:txBody>
      </p:sp>
    </p:spTree>
    <p:extLst>
      <p:ext uri="{BB962C8B-B14F-4D97-AF65-F5344CB8AC3E}">
        <p14:creationId xmlns:p14="http://schemas.microsoft.com/office/powerpoint/2010/main" val="29489018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7C838A37-441D-4E89-8C8A-29168B79F2EE}" type="slidenum">
              <a:rPr lang="en-US" smtClean="0"/>
              <a:t>‹#›</a:t>
            </a:fld>
            <a:endParaRPr lang="en-US"/>
          </a:p>
        </p:txBody>
      </p:sp>
    </p:spTree>
    <p:extLst>
      <p:ext uri="{BB962C8B-B14F-4D97-AF65-F5344CB8AC3E}">
        <p14:creationId xmlns:p14="http://schemas.microsoft.com/office/powerpoint/2010/main" val="4030266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7C838A37-441D-4E89-8C8A-29168B79F2EE}" type="slidenum">
              <a:rPr lang="en-US" smtClean="0"/>
              <a:t>‹#›</a:t>
            </a:fld>
            <a:endParaRPr lang="en-US"/>
          </a:p>
        </p:txBody>
      </p:sp>
    </p:spTree>
    <p:extLst>
      <p:ext uri="{BB962C8B-B14F-4D97-AF65-F5344CB8AC3E}">
        <p14:creationId xmlns:p14="http://schemas.microsoft.com/office/powerpoint/2010/main" val="33740839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7C838A37-441D-4E89-8C8A-29168B79F2EE}" type="slidenum">
              <a:rPr lang="en-US" smtClean="0"/>
              <a:t>‹#›</a:t>
            </a:fld>
            <a:endParaRPr lang="en-US"/>
          </a:p>
        </p:txBody>
      </p:sp>
    </p:spTree>
    <p:extLst>
      <p:ext uri="{BB962C8B-B14F-4D97-AF65-F5344CB8AC3E}">
        <p14:creationId xmlns:p14="http://schemas.microsoft.com/office/powerpoint/2010/main" val="34161826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7C838A37-441D-4E89-8C8A-29168B79F2EE}"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7563023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7C838A37-441D-4E89-8C8A-29168B79F2EE}" type="slidenum">
              <a:rPr lang="en-US" smtClean="0"/>
              <a:t>‹#›</a:t>
            </a:fld>
            <a:endParaRPr lang="en-US"/>
          </a:p>
        </p:txBody>
      </p:sp>
    </p:spTree>
    <p:extLst>
      <p:ext uri="{BB962C8B-B14F-4D97-AF65-F5344CB8AC3E}">
        <p14:creationId xmlns:p14="http://schemas.microsoft.com/office/powerpoint/2010/main" val="41136564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838A37-441D-4E89-8C8A-29168B79F2EE}" type="slidenum">
              <a:rPr lang="en-US" smtClean="0"/>
              <a:t>‹#›</a:t>
            </a:fld>
            <a:endParaRPr lang="en-US"/>
          </a:p>
        </p:txBody>
      </p:sp>
    </p:spTree>
    <p:extLst>
      <p:ext uri="{BB962C8B-B14F-4D97-AF65-F5344CB8AC3E}">
        <p14:creationId xmlns:p14="http://schemas.microsoft.com/office/powerpoint/2010/main" val="1701987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838A37-441D-4E89-8C8A-29168B79F2EE}" type="slidenum">
              <a:rPr lang="en-US" smtClean="0"/>
              <a:t>‹#›</a:t>
            </a:fld>
            <a:endParaRPr lang="en-US"/>
          </a:p>
        </p:txBody>
      </p:sp>
    </p:spTree>
    <p:extLst>
      <p:ext uri="{BB962C8B-B14F-4D97-AF65-F5344CB8AC3E}">
        <p14:creationId xmlns:p14="http://schemas.microsoft.com/office/powerpoint/2010/main" val="32776200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38A37-441D-4E89-8C8A-29168B79F2EE}" type="slidenum">
              <a:rPr lang="en-US" smtClean="0"/>
              <a:t>‹#›</a:t>
            </a:fld>
            <a:endParaRPr lang="en-US"/>
          </a:p>
        </p:txBody>
      </p:sp>
    </p:spTree>
    <p:extLst>
      <p:ext uri="{BB962C8B-B14F-4D97-AF65-F5344CB8AC3E}">
        <p14:creationId xmlns:p14="http://schemas.microsoft.com/office/powerpoint/2010/main" val="40032485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7C838A37-441D-4E89-8C8A-29168B79F2EE}" type="slidenum">
              <a:rPr lang="en-US" smtClean="0"/>
              <a:t>‹#›</a:t>
            </a:fld>
            <a:endParaRPr lang="en-US"/>
          </a:p>
        </p:txBody>
      </p:sp>
    </p:spTree>
    <p:extLst>
      <p:ext uri="{BB962C8B-B14F-4D97-AF65-F5344CB8AC3E}">
        <p14:creationId xmlns:p14="http://schemas.microsoft.com/office/powerpoint/2010/main" val="10347647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626042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7C838A37-441D-4E89-8C8A-29168B79F2EE}" type="slidenum">
              <a:rPr lang="en-US" smtClean="0"/>
              <a:t>‹#›</a:t>
            </a:fld>
            <a:endParaRPr lang="en-US"/>
          </a:p>
        </p:txBody>
      </p:sp>
    </p:spTree>
    <p:extLst>
      <p:ext uri="{BB962C8B-B14F-4D97-AF65-F5344CB8AC3E}">
        <p14:creationId xmlns:p14="http://schemas.microsoft.com/office/powerpoint/2010/main" val="28683675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38A37-441D-4E89-8C8A-29168B79F2EE}" type="slidenum">
              <a:rPr lang="en-US" smtClean="0"/>
              <a:t>‹#›</a:t>
            </a:fld>
            <a:endParaRPr lang="en-US"/>
          </a:p>
        </p:txBody>
      </p:sp>
    </p:spTree>
    <p:extLst>
      <p:ext uri="{BB962C8B-B14F-4D97-AF65-F5344CB8AC3E}">
        <p14:creationId xmlns:p14="http://schemas.microsoft.com/office/powerpoint/2010/main" val="6086143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838A37-441D-4E89-8C8A-29168B79F2EE}" type="slidenum">
              <a:rPr lang="en-US" smtClean="0"/>
              <a:t>‹#›</a:t>
            </a:fld>
            <a:endParaRPr lang="en-US"/>
          </a:p>
        </p:txBody>
      </p:sp>
    </p:spTree>
    <p:extLst>
      <p:ext uri="{BB962C8B-B14F-4D97-AF65-F5344CB8AC3E}">
        <p14:creationId xmlns:p14="http://schemas.microsoft.com/office/powerpoint/2010/main" val="27472511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838A37-441D-4E89-8C8A-29168B79F2EE}" type="slidenum">
              <a:rPr lang="en-US" smtClean="0"/>
              <a:t>‹#›</a:t>
            </a:fld>
            <a:endParaRPr lang="en-US"/>
          </a:p>
        </p:txBody>
      </p:sp>
    </p:spTree>
    <p:extLst>
      <p:ext uri="{BB962C8B-B14F-4D97-AF65-F5344CB8AC3E}">
        <p14:creationId xmlns:p14="http://schemas.microsoft.com/office/powerpoint/2010/main" val="2541915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838A37-441D-4E89-8C8A-29168B79F2EE}" type="slidenum">
              <a:rPr lang="en-US" smtClean="0"/>
              <a:t>‹#›</a:t>
            </a:fld>
            <a:endParaRPr lang="en-US"/>
          </a:p>
        </p:txBody>
      </p:sp>
    </p:spTree>
    <p:extLst>
      <p:ext uri="{BB962C8B-B14F-4D97-AF65-F5344CB8AC3E}">
        <p14:creationId xmlns:p14="http://schemas.microsoft.com/office/powerpoint/2010/main" val="7223023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38A37-441D-4E89-8C8A-29168B79F2EE}" type="slidenum">
              <a:rPr lang="en-US" smtClean="0"/>
              <a:t>‹#›</a:t>
            </a:fld>
            <a:endParaRPr lang="en-US"/>
          </a:p>
        </p:txBody>
      </p:sp>
    </p:spTree>
    <p:extLst>
      <p:ext uri="{BB962C8B-B14F-4D97-AF65-F5344CB8AC3E}">
        <p14:creationId xmlns:p14="http://schemas.microsoft.com/office/powerpoint/2010/main" val="3114792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38A37-441D-4E89-8C8A-29168B79F2EE}" type="slidenum">
              <a:rPr lang="en-US" smtClean="0"/>
              <a:t>‹#›</a:t>
            </a:fld>
            <a:endParaRPr lang="en-US"/>
          </a:p>
        </p:txBody>
      </p:sp>
    </p:spTree>
    <p:extLst>
      <p:ext uri="{BB962C8B-B14F-4D97-AF65-F5344CB8AC3E}">
        <p14:creationId xmlns:p14="http://schemas.microsoft.com/office/powerpoint/2010/main" val="28951533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6000"/>
                <a:shade val="100000"/>
                <a:hueMod val="270000"/>
                <a:satMod val="200000"/>
                <a:lumMod val="128000"/>
              </a:schemeClr>
            </a:gs>
            <a:gs pos="50000">
              <a:schemeClr val="bg2">
                <a:lumMod val="40000"/>
                <a:lumOff val="60000"/>
              </a:schemeClr>
            </a:gs>
            <a:gs pos="100000">
              <a:schemeClr val="bg2">
                <a:shade val="78000"/>
                <a:hueMod val="44000"/>
                <a:satMod val="200000"/>
                <a:lumMod val="69000"/>
              </a:schemeClr>
            </a:gs>
          </a:gsLst>
          <a:lin ang="2520000" scaled="0"/>
          <a:tileRect/>
        </a:gradFill>
        <a:effectLst/>
      </p:bgPr>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C838A37-441D-4E89-8C8A-29168B79F2EE}" type="slidenum">
              <a:rPr lang="en-US" smtClean="0"/>
              <a:t>‹#›</a:t>
            </a:fld>
            <a:endParaRPr lang="en-US"/>
          </a:p>
        </p:txBody>
      </p:sp>
    </p:spTree>
    <p:extLst>
      <p:ext uri="{BB962C8B-B14F-4D97-AF65-F5344CB8AC3E}">
        <p14:creationId xmlns:p14="http://schemas.microsoft.com/office/powerpoint/2010/main" val="21829123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8">
            <a:extLst>
              <a:ext uri="{FF2B5EF4-FFF2-40B4-BE49-F238E27FC236}">
                <a16:creationId xmlns:a16="http://schemas.microsoft.com/office/drawing/2014/main" id="{8ECF6E53-BD29-4C0D-9AD3-3E1708826A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382" y="0"/>
            <a:ext cx="9144000" cy="6858001"/>
            <a:chOff x="-3176" y="0"/>
            <a:chExt cx="12192000" cy="6858001"/>
          </a:xfrm>
        </p:grpSpPr>
        <p:sp useBgFill="1">
          <p:nvSpPr>
            <p:cNvPr id="10" name="Rectangle 9">
              <a:extLst>
                <a:ext uri="{FF2B5EF4-FFF2-40B4-BE49-F238E27FC236}">
                  <a16:creationId xmlns:a16="http://schemas.microsoft.com/office/drawing/2014/main" id="{353D341A-76E2-4E18-9186-A23AB8AF90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0">
              <a:extLst>
                <a:ext uri="{FF2B5EF4-FFF2-40B4-BE49-F238E27FC236}">
                  <a16:creationId xmlns:a16="http://schemas.microsoft.com/office/drawing/2014/main" id="{AADD72CF-72AC-41C3-AC1A-1C864D3110F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sp>
        <p:nvSpPr>
          <p:cNvPr id="13" name="Rectangle 12">
            <a:extLst>
              <a:ext uri="{FF2B5EF4-FFF2-40B4-BE49-F238E27FC236}">
                <a16:creationId xmlns:a16="http://schemas.microsoft.com/office/drawing/2014/main" id="{51B680D3-33DA-4AED-8452-A96B49AAA8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340981"/>
            <a:ext cx="6726063" cy="1660332"/>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8D125DC-E5E5-443D-9F6F-E57D1CA406EF}"/>
              </a:ext>
            </a:extLst>
          </p:cNvPr>
          <p:cNvSpPr>
            <a:spLocks noGrp="1"/>
          </p:cNvSpPr>
          <p:nvPr>
            <p:ph type="ctrTitle"/>
          </p:nvPr>
        </p:nvSpPr>
        <p:spPr>
          <a:xfrm>
            <a:off x="-4764" y="4668493"/>
            <a:ext cx="6722268" cy="940240"/>
          </a:xfrm>
        </p:spPr>
        <p:txBody>
          <a:bodyPr anchor="ctr">
            <a:normAutofit/>
          </a:bodyPr>
          <a:lstStyle/>
          <a:p>
            <a:pPr algn="ctr"/>
            <a:r>
              <a:rPr lang="en-US" sz="3800" b="1" i="1" dirty="0">
                <a:solidFill>
                  <a:schemeClr val="tx1">
                    <a:lumMod val="95000"/>
                  </a:schemeClr>
                </a:solidFill>
                <a:latin typeface="Arial" panose="020B0604020202020204" pitchFamily="34" charset="0"/>
                <a:cs typeface="Arial" panose="020B0604020202020204" pitchFamily="34" charset="0"/>
              </a:rPr>
              <a:t>“Demas Hath Forsaken Me”</a:t>
            </a:r>
          </a:p>
        </p:txBody>
      </p:sp>
      <p:sp>
        <p:nvSpPr>
          <p:cNvPr id="15" name="Rectangle 14">
            <a:extLst>
              <a:ext uri="{FF2B5EF4-FFF2-40B4-BE49-F238E27FC236}">
                <a16:creationId xmlns:a16="http://schemas.microsoft.com/office/drawing/2014/main" id="{AB854EE0-7215-4BC8-8518-42D6DB2065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33786" y="4340981"/>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2170F728-C2F1-46CE-BA22-F8F0CDF9C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93754"/>
            <a:ext cx="6726063" cy="275942"/>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12791CF-354A-4144-A3C0-4AC8978433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33786" y="5993754"/>
            <a:ext cx="2310214" cy="275942"/>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4165394-A861-46A0-8616-DDE1AB12AD37}"/>
              </a:ext>
            </a:extLst>
          </p:cNvPr>
          <p:cNvSpPr>
            <a:spLocks noGrp="1"/>
          </p:cNvSpPr>
          <p:nvPr>
            <p:ph type="subTitle" idx="1"/>
          </p:nvPr>
        </p:nvSpPr>
        <p:spPr>
          <a:xfrm>
            <a:off x="6829022" y="4935330"/>
            <a:ext cx="2312596" cy="406566"/>
          </a:xfrm>
        </p:spPr>
        <p:txBody>
          <a:bodyPr>
            <a:noAutofit/>
          </a:bodyPr>
          <a:lstStyle/>
          <a:p>
            <a:pPr algn="ctr"/>
            <a:r>
              <a:rPr lang="en-US" sz="2200" b="1" dirty="0">
                <a:latin typeface="Arial" panose="020B0604020202020204" pitchFamily="34" charset="0"/>
                <a:cs typeface="Arial" panose="020B0604020202020204" pitchFamily="34" charset="0"/>
              </a:rPr>
              <a:t>2 Timothy 4:10</a:t>
            </a:r>
          </a:p>
        </p:txBody>
      </p:sp>
      <p:sp>
        <p:nvSpPr>
          <p:cNvPr id="4" name="TextBox 3">
            <a:extLst>
              <a:ext uri="{FF2B5EF4-FFF2-40B4-BE49-F238E27FC236}">
                <a16:creationId xmlns:a16="http://schemas.microsoft.com/office/drawing/2014/main" id="{420E1D24-070F-4C19-1327-133E5C424865}"/>
              </a:ext>
            </a:extLst>
          </p:cNvPr>
          <p:cNvSpPr txBox="1"/>
          <p:nvPr/>
        </p:nvSpPr>
        <p:spPr>
          <a:xfrm>
            <a:off x="1045482" y="739330"/>
            <a:ext cx="7048272" cy="2862322"/>
          </a:xfrm>
          <a:prstGeom prst="rect">
            <a:avLst/>
          </a:prstGeom>
          <a:noFill/>
        </p:spPr>
        <p:txBody>
          <a:bodyPr wrap="square" rtlCol="0">
            <a:spAutoFit/>
          </a:bodyPr>
          <a:lstStyle/>
          <a:p>
            <a:r>
              <a:rPr lang="en-US" sz="3600" b="1" i="1" dirty="0">
                <a:latin typeface="Arial" panose="020B0604020202020204" pitchFamily="34" charset="0"/>
                <a:cs typeface="Arial" panose="020B0604020202020204" pitchFamily="34" charset="0"/>
              </a:rPr>
              <a:t>“For </a:t>
            </a:r>
            <a:r>
              <a:rPr lang="en-US" sz="3600" b="1" i="1" dirty="0">
                <a:solidFill>
                  <a:srgbClr val="FFFF00"/>
                </a:solidFill>
                <a:latin typeface="Arial" panose="020B0604020202020204" pitchFamily="34" charset="0"/>
                <a:cs typeface="Arial" panose="020B0604020202020204" pitchFamily="34" charset="0"/>
              </a:rPr>
              <a:t>Demas hath forsaken me,</a:t>
            </a:r>
            <a:r>
              <a:rPr lang="en-US" sz="3600" b="1" i="1" dirty="0">
                <a:latin typeface="Arial" panose="020B0604020202020204" pitchFamily="34" charset="0"/>
                <a:cs typeface="Arial" panose="020B0604020202020204" pitchFamily="34" charset="0"/>
              </a:rPr>
              <a:t> having loved this present world, and is departed unto Thessalonica; </a:t>
            </a:r>
            <a:r>
              <a:rPr lang="en-US" sz="3600" b="1" i="1" dirty="0" err="1">
                <a:latin typeface="Arial" panose="020B0604020202020204" pitchFamily="34" charset="0"/>
                <a:cs typeface="Arial" panose="020B0604020202020204" pitchFamily="34" charset="0"/>
              </a:rPr>
              <a:t>Crescens</a:t>
            </a:r>
            <a:r>
              <a:rPr lang="en-US" sz="3600" b="1" i="1" dirty="0">
                <a:latin typeface="Arial" panose="020B0604020202020204" pitchFamily="34" charset="0"/>
                <a:cs typeface="Arial" panose="020B0604020202020204" pitchFamily="34" charset="0"/>
              </a:rPr>
              <a:t> to Galatia, Titus unto Dalmatia”</a:t>
            </a:r>
            <a:endParaRPr lang="en-US" sz="3600" b="1" i="1" dirty="0"/>
          </a:p>
        </p:txBody>
      </p:sp>
    </p:spTree>
    <p:extLst>
      <p:ext uri="{BB962C8B-B14F-4D97-AF65-F5344CB8AC3E}">
        <p14:creationId xmlns:p14="http://schemas.microsoft.com/office/powerpoint/2010/main" val="4536388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childTnLst>
                          </p:cTn>
                        </p:par>
                        <p:par>
                          <p:cTn id="8" fill="hold">
                            <p:stCondLst>
                              <p:cond delay="1500"/>
                            </p:stCondLst>
                            <p:childTnLst>
                              <p:par>
                                <p:cTn id="9" presetID="1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500"/>
                                        <p:tgtEl>
                                          <p:spTgt spid="3">
                                            <p:txEl>
                                              <p:pRg st="0" end="0"/>
                                            </p:txEl>
                                          </p:spTgt>
                                        </p:tgtEl>
                                        <p:attrNameLst>
                                          <p:attrName>ppt_x</p:attrName>
                                        </p:attrNameLst>
                                      </p:cBhvr>
                                      <p:tavLst>
                                        <p:tav tm="0">
                                          <p:val>
                                            <p:strVal val="#ppt_x-#ppt_w*1.125000"/>
                                          </p:val>
                                        </p:tav>
                                        <p:tav tm="100000">
                                          <p:val>
                                            <p:strVal val="#ppt_x"/>
                                          </p:val>
                                        </p:tav>
                                      </p:tavLst>
                                    </p:anim>
                                    <p:animEffect transition="in" filter="wipe(right)">
                                      <p:cBhvr>
                                        <p:cTn id="12" dur="1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dissolve">
                                      <p:cBhvr>
                                        <p:cTn id="17" dur="2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DBA5E2-E560-4554-BF38-5DA4C959C0C1}"/>
              </a:ext>
            </a:extLst>
          </p:cNvPr>
          <p:cNvSpPr>
            <a:spLocks noGrp="1"/>
          </p:cNvSpPr>
          <p:nvPr>
            <p:ph idx="1"/>
          </p:nvPr>
        </p:nvSpPr>
        <p:spPr>
          <a:xfrm>
            <a:off x="596030" y="2010012"/>
            <a:ext cx="8380105" cy="5293757"/>
          </a:xfrm>
        </p:spPr>
        <p:txBody>
          <a:bodyPr wrap="square">
            <a:spAutoFit/>
          </a:bodyPr>
          <a:lstStyle/>
          <a:p>
            <a:pPr>
              <a:lnSpc>
                <a:spcPct val="100000"/>
              </a:lnSpc>
              <a:spcBef>
                <a:spcPts val="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Those who say and do not - Matt. 23:3-6; 6:5, 16</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Those who will not sacrifice the old man</a:t>
            </a:r>
          </a:p>
          <a:p>
            <a:pPr lvl="1">
              <a:lnSpc>
                <a:spcPct val="100000"/>
              </a:lnSpc>
              <a:spcBef>
                <a:spcPts val="0"/>
              </a:spcBef>
              <a:buFont typeface="Wingdings" panose="05000000000000000000" pitchFamily="2" charset="2"/>
              <a:buChar char="§"/>
            </a:pPr>
            <a:r>
              <a:rPr lang="en-US" sz="2400" dirty="0">
                <a:latin typeface="Arial" panose="020B0604020202020204" pitchFamily="34" charset="0"/>
                <a:cs typeface="Arial" panose="020B0604020202020204" pitchFamily="34" charset="0"/>
              </a:rPr>
              <a:t>Romans 6:3-6; Colossians 3:1-10</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The “fair-weather” Christians - 2 Timothy 3:4 </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Those who forget who is the master and who is the slave - Romans 6:16-18</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Those who “pick and choose” what they will obey and leave the rest out - Matthew 23:23</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Those who have forgotten the Lord who bought them - 2 Peter 2:1; 2 John 9-11</a:t>
            </a:r>
          </a:p>
          <a:p>
            <a:pPr>
              <a:lnSpc>
                <a:spcPct val="100000"/>
              </a:lnSpc>
              <a:spcBef>
                <a:spcPts val="600"/>
              </a:spcBef>
              <a:buFont typeface="Wingdings" panose="05000000000000000000" pitchFamily="2" charset="2"/>
              <a:buChar char="§"/>
            </a:pPr>
            <a:endParaRPr lang="en-US" sz="3200" b="1" dirty="0">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B4C80FFF-E933-0A0C-8692-187E8225F071}"/>
              </a:ext>
            </a:extLst>
          </p:cNvPr>
          <p:cNvSpPr txBox="1">
            <a:spLocks/>
          </p:cNvSpPr>
          <p:nvPr/>
        </p:nvSpPr>
        <p:spPr>
          <a:xfrm rot="18976390">
            <a:off x="7655858" y="1024373"/>
            <a:ext cx="1416424" cy="290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US" sz="2000" b="1" dirty="0">
                <a:latin typeface="Arial" panose="020B0604020202020204" pitchFamily="34" charset="0"/>
                <a:cs typeface="Arial" panose="020B0604020202020204" pitchFamily="34" charset="0"/>
              </a:rPr>
              <a:t>2 Timothy 4:10</a:t>
            </a:r>
          </a:p>
        </p:txBody>
      </p:sp>
      <p:sp>
        <p:nvSpPr>
          <p:cNvPr id="7" name="Title 1">
            <a:extLst>
              <a:ext uri="{FF2B5EF4-FFF2-40B4-BE49-F238E27FC236}">
                <a16:creationId xmlns:a16="http://schemas.microsoft.com/office/drawing/2014/main" id="{F16D0680-A66A-DD89-04C9-7E69F73AC2C4}"/>
              </a:ext>
            </a:extLst>
          </p:cNvPr>
          <p:cNvSpPr txBox="1">
            <a:spLocks/>
          </p:cNvSpPr>
          <p:nvPr/>
        </p:nvSpPr>
        <p:spPr>
          <a:xfrm>
            <a:off x="291070" y="823577"/>
            <a:ext cx="7212020" cy="9402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3800" b="1" dirty="0">
                <a:solidFill>
                  <a:schemeClr val="tx1">
                    <a:lumMod val="95000"/>
                  </a:schemeClr>
                </a:solidFill>
                <a:latin typeface="Arial" panose="020B0604020202020204" pitchFamily="34" charset="0"/>
                <a:cs typeface="Arial" panose="020B0604020202020204" pitchFamily="34" charset="0"/>
              </a:rPr>
              <a:t>Modern-Day Demas’ Are…</a:t>
            </a:r>
          </a:p>
        </p:txBody>
      </p:sp>
      <p:sp>
        <p:nvSpPr>
          <p:cNvPr id="10" name="Footer Placeholder 7">
            <a:extLst>
              <a:ext uri="{FF2B5EF4-FFF2-40B4-BE49-F238E27FC236}">
                <a16:creationId xmlns:a16="http://schemas.microsoft.com/office/drawing/2014/main" id="{FAF317EF-36CE-7885-59B0-4D87FDA94975}"/>
              </a:ext>
            </a:extLst>
          </p:cNvPr>
          <p:cNvSpPr txBox="1">
            <a:spLocks/>
          </p:cNvSpPr>
          <p:nvPr/>
        </p:nvSpPr>
        <p:spPr>
          <a:xfrm rot="16200000">
            <a:off x="-1731297" y="4233974"/>
            <a:ext cx="4044735" cy="473634"/>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i="1" dirty="0">
                <a:solidFill>
                  <a:srgbClr val="FFFF00"/>
                </a:solidFill>
                <a:latin typeface="Arial" panose="020B0604020202020204" pitchFamily="34" charset="0"/>
                <a:cs typeface="Arial" panose="020B0604020202020204" pitchFamily="34" charset="0"/>
              </a:rPr>
              <a:t>"Demas Hath Forsake Me" </a:t>
            </a:r>
          </a:p>
        </p:txBody>
      </p:sp>
    </p:spTree>
    <p:extLst>
      <p:ext uri="{BB962C8B-B14F-4D97-AF65-F5344CB8AC3E}">
        <p14:creationId xmlns:p14="http://schemas.microsoft.com/office/powerpoint/2010/main" val="40592091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DBA5E2-E560-4554-BF38-5DA4C959C0C1}"/>
              </a:ext>
            </a:extLst>
          </p:cNvPr>
          <p:cNvSpPr>
            <a:spLocks noGrp="1"/>
          </p:cNvSpPr>
          <p:nvPr>
            <p:ph idx="1"/>
          </p:nvPr>
        </p:nvSpPr>
        <p:spPr>
          <a:xfrm>
            <a:off x="596030" y="2010012"/>
            <a:ext cx="8380105" cy="5401479"/>
          </a:xfrm>
        </p:spPr>
        <p:txBody>
          <a:bodyPr wrap="square">
            <a:spAutoFit/>
          </a:bodyPr>
          <a:lstStyle/>
          <a:p>
            <a:pPr>
              <a:lnSpc>
                <a:spcPct val="100000"/>
              </a:lnSpc>
              <a:spcBef>
                <a:spcPts val="0"/>
              </a:spcBef>
              <a:buFont typeface="Wingdings" panose="05000000000000000000" pitchFamily="2" charset="2"/>
              <a:buChar char="§"/>
            </a:pPr>
            <a:r>
              <a:rPr lang="en-US" sz="3000" b="1" dirty="0">
                <a:latin typeface="Arial" panose="020B0604020202020204" pitchFamily="34" charset="0"/>
                <a:cs typeface="Arial" panose="020B0604020202020204" pitchFamily="34" charset="0"/>
              </a:rPr>
              <a:t>It is possible!</a:t>
            </a:r>
          </a:p>
          <a:p>
            <a:pPr lvl="1">
              <a:lnSpc>
                <a:spcPct val="100000"/>
              </a:lnSpc>
              <a:spcBef>
                <a:spcPts val="0"/>
              </a:spcBef>
              <a:buFont typeface="Wingdings" panose="05000000000000000000" pitchFamily="2" charset="2"/>
              <a:buChar char="§"/>
            </a:pPr>
            <a:r>
              <a:rPr lang="en-US" sz="2600" dirty="0">
                <a:latin typeface="Arial" panose="020B0604020202020204" pitchFamily="34" charset="0"/>
                <a:cs typeface="Arial" panose="020B0604020202020204" pitchFamily="34" charset="0"/>
              </a:rPr>
              <a:t>1 Corinthians 9:27; Galatians 6:1; 2 Peter 3:17</a:t>
            </a:r>
          </a:p>
          <a:p>
            <a:pPr>
              <a:lnSpc>
                <a:spcPct val="100000"/>
              </a:lnSpc>
              <a:spcBef>
                <a:spcPts val="600"/>
              </a:spcBef>
              <a:buFont typeface="Wingdings" panose="05000000000000000000" pitchFamily="2" charset="2"/>
              <a:buChar char="§"/>
            </a:pPr>
            <a:r>
              <a:rPr lang="en-US" sz="3000" dirty="0">
                <a:latin typeface="Arial" panose="020B0604020202020204" pitchFamily="34" charset="0"/>
                <a:cs typeface="Arial" panose="020B0604020202020204" pitchFamily="34" charset="0"/>
              </a:rPr>
              <a:t>Anything that takes our focus off of God is rooted in </a:t>
            </a:r>
            <a:r>
              <a:rPr lang="en-US" sz="3000" b="1" i="1" dirty="0">
                <a:latin typeface="Arial" panose="020B0604020202020204" pitchFamily="34" charset="0"/>
                <a:cs typeface="Arial" panose="020B0604020202020204" pitchFamily="34" charset="0"/>
              </a:rPr>
              <a:t>“this present world”</a:t>
            </a:r>
          </a:p>
          <a:p>
            <a:pPr lvl="1">
              <a:lnSpc>
                <a:spcPct val="100000"/>
              </a:lnSpc>
              <a:spcBef>
                <a:spcPts val="0"/>
              </a:spcBef>
              <a:buFont typeface="Wingdings" panose="05000000000000000000" pitchFamily="2" charset="2"/>
              <a:buChar char="§"/>
            </a:pPr>
            <a:r>
              <a:rPr lang="en-US" sz="2600" dirty="0">
                <a:latin typeface="Arial" panose="020B0604020202020204" pitchFamily="34" charset="0"/>
                <a:cs typeface="Arial" panose="020B0604020202020204" pitchFamily="34" charset="0"/>
              </a:rPr>
              <a:t>1 John 2:15-17</a:t>
            </a:r>
          </a:p>
          <a:p>
            <a:pPr>
              <a:lnSpc>
                <a:spcPct val="100000"/>
              </a:lnSpc>
              <a:spcBef>
                <a:spcPts val="600"/>
              </a:spcBef>
              <a:buFont typeface="Wingdings" panose="05000000000000000000" pitchFamily="2" charset="2"/>
              <a:buChar char="§"/>
            </a:pPr>
            <a:r>
              <a:rPr lang="en-US" sz="3000" dirty="0">
                <a:latin typeface="Arial" panose="020B0604020202020204" pitchFamily="34" charset="0"/>
                <a:cs typeface="Arial" panose="020B0604020202020204" pitchFamily="34" charset="0"/>
              </a:rPr>
              <a:t>It is possible for a Demas to return to the Lord</a:t>
            </a:r>
          </a:p>
          <a:p>
            <a:pPr lvl="1">
              <a:lnSpc>
                <a:spcPct val="100000"/>
              </a:lnSpc>
              <a:spcBef>
                <a:spcPts val="0"/>
              </a:spcBef>
              <a:buFont typeface="Wingdings" panose="05000000000000000000" pitchFamily="2" charset="2"/>
              <a:buChar char="§"/>
            </a:pPr>
            <a:r>
              <a:rPr lang="en-US" sz="2600" dirty="0">
                <a:latin typeface="Arial" panose="020B0604020202020204" pitchFamily="34" charset="0"/>
                <a:cs typeface="Arial" panose="020B0604020202020204" pitchFamily="34" charset="0"/>
              </a:rPr>
              <a:t>Luke 22:61-62;  Acts 8:22; 1 John 1:9</a:t>
            </a:r>
          </a:p>
          <a:p>
            <a:pPr>
              <a:lnSpc>
                <a:spcPct val="100000"/>
              </a:lnSpc>
              <a:spcBef>
                <a:spcPts val="600"/>
              </a:spcBef>
              <a:buFont typeface="Wingdings" panose="05000000000000000000" pitchFamily="2" charset="2"/>
              <a:buChar char="§"/>
            </a:pPr>
            <a:r>
              <a:rPr lang="en-US" sz="3000" dirty="0">
                <a:latin typeface="Arial" panose="020B0604020202020204" pitchFamily="34" charset="0"/>
                <a:cs typeface="Arial" panose="020B0604020202020204" pitchFamily="34" charset="0"/>
              </a:rPr>
              <a:t>It is not too late to return to the Lord! </a:t>
            </a:r>
          </a:p>
          <a:p>
            <a:pPr>
              <a:lnSpc>
                <a:spcPct val="100000"/>
              </a:lnSpc>
              <a:spcBef>
                <a:spcPts val="600"/>
              </a:spcBef>
              <a:buFont typeface="Wingdings" panose="05000000000000000000" pitchFamily="2" charset="2"/>
              <a:buChar char="§"/>
            </a:pPr>
            <a:r>
              <a:rPr lang="en-US" sz="3000" dirty="0">
                <a:latin typeface="Arial" panose="020B0604020202020204" pitchFamily="34" charset="0"/>
                <a:cs typeface="Arial" panose="020B0604020202020204" pitchFamily="34" charset="0"/>
              </a:rPr>
              <a:t>Don’t harden your heart and turn away from the truth!!</a:t>
            </a:r>
          </a:p>
          <a:p>
            <a:pPr>
              <a:lnSpc>
                <a:spcPct val="100000"/>
              </a:lnSpc>
              <a:spcBef>
                <a:spcPts val="600"/>
              </a:spcBef>
              <a:buFont typeface="Wingdings" panose="05000000000000000000" pitchFamily="2" charset="2"/>
              <a:buChar char="§"/>
            </a:pPr>
            <a:endParaRPr lang="en-US" sz="3200" b="1" dirty="0">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B4C80FFF-E933-0A0C-8692-187E8225F071}"/>
              </a:ext>
            </a:extLst>
          </p:cNvPr>
          <p:cNvSpPr txBox="1">
            <a:spLocks/>
          </p:cNvSpPr>
          <p:nvPr/>
        </p:nvSpPr>
        <p:spPr>
          <a:xfrm rot="18976390">
            <a:off x="7655858" y="1024373"/>
            <a:ext cx="1416424" cy="290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US" sz="2000" b="1" dirty="0">
                <a:latin typeface="Arial" panose="020B0604020202020204" pitchFamily="34" charset="0"/>
                <a:cs typeface="Arial" panose="020B0604020202020204" pitchFamily="34" charset="0"/>
              </a:rPr>
              <a:t>2 Timothy 4:10</a:t>
            </a:r>
          </a:p>
        </p:txBody>
      </p:sp>
      <p:sp>
        <p:nvSpPr>
          <p:cNvPr id="7" name="Title 1">
            <a:extLst>
              <a:ext uri="{FF2B5EF4-FFF2-40B4-BE49-F238E27FC236}">
                <a16:creationId xmlns:a16="http://schemas.microsoft.com/office/drawing/2014/main" id="{F16D0680-A66A-DD89-04C9-7E69F73AC2C4}"/>
              </a:ext>
            </a:extLst>
          </p:cNvPr>
          <p:cNvSpPr txBox="1">
            <a:spLocks/>
          </p:cNvSpPr>
          <p:nvPr/>
        </p:nvSpPr>
        <p:spPr>
          <a:xfrm>
            <a:off x="204565" y="823577"/>
            <a:ext cx="7448837" cy="9402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3800" b="1" dirty="0">
                <a:solidFill>
                  <a:schemeClr val="tx1">
                    <a:lumMod val="95000"/>
                  </a:schemeClr>
                </a:solidFill>
                <a:latin typeface="Arial" panose="020B0604020202020204" pitchFamily="34" charset="0"/>
                <a:cs typeface="Arial" panose="020B0604020202020204" pitchFamily="34" charset="0"/>
              </a:rPr>
              <a:t>Are You a Modern-Day Demas?</a:t>
            </a:r>
          </a:p>
        </p:txBody>
      </p:sp>
      <p:sp>
        <p:nvSpPr>
          <p:cNvPr id="10" name="Footer Placeholder 7">
            <a:extLst>
              <a:ext uri="{FF2B5EF4-FFF2-40B4-BE49-F238E27FC236}">
                <a16:creationId xmlns:a16="http://schemas.microsoft.com/office/drawing/2014/main" id="{FAF317EF-36CE-7885-59B0-4D87FDA94975}"/>
              </a:ext>
            </a:extLst>
          </p:cNvPr>
          <p:cNvSpPr txBox="1">
            <a:spLocks/>
          </p:cNvSpPr>
          <p:nvPr/>
        </p:nvSpPr>
        <p:spPr>
          <a:xfrm rot="16200000">
            <a:off x="-1758702" y="4321657"/>
            <a:ext cx="4044735" cy="473634"/>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i="1" dirty="0">
                <a:solidFill>
                  <a:srgbClr val="FFFF00"/>
                </a:solidFill>
                <a:latin typeface="Arial" panose="020B0604020202020204" pitchFamily="34" charset="0"/>
                <a:cs typeface="Arial" panose="020B0604020202020204" pitchFamily="34" charset="0"/>
              </a:rPr>
              <a:t>"Demas Hath Forsake Me" </a:t>
            </a:r>
          </a:p>
        </p:txBody>
      </p:sp>
    </p:spTree>
    <p:extLst>
      <p:ext uri="{BB962C8B-B14F-4D97-AF65-F5344CB8AC3E}">
        <p14:creationId xmlns:p14="http://schemas.microsoft.com/office/powerpoint/2010/main" val="3720814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28597" y="1863717"/>
            <a:ext cx="8083321" cy="4566073"/>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31772" y="406036"/>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03225" y="611090"/>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DBA5E2-E560-4554-BF38-5DA4C959C0C1}"/>
              </a:ext>
            </a:extLst>
          </p:cNvPr>
          <p:cNvSpPr>
            <a:spLocks noGrp="1"/>
          </p:cNvSpPr>
          <p:nvPr>
            <p:ph idx="1"/>
          </p:nvPr>
        </p:nvSpPr>
        <p:spPr>
          <a:xfrm>
            <a:off x="601249" y="2010012"/>
            <a:ext cx="8312256" cy="4570482"/>
          </a:xfrm>
        </p:spPr>
        <p:txBody>
          <a:bodyPr wrap="square">
            <a:spAutoFit/>
          </a:bodyPr>
          <a:lstStyle/>
          <a:p>
            <a:pPr marL="0" indent="0">
              <a:lnSpc>
                <a:spcPct val="100000"/>
              </a:lnSpc>
              <a:spcBef>
                <a:spcPts val="0"/>
              </a:spcBef>
              <a:buNone/>
            </a:pPr>
            <a:r>
              <a:rPr lang="en-US" sz="2800" b="1" dirty="0">
                <a:latin typeface="Arial" panose="020B0604020202020204" pitchFamily="34" charset="0"/>
                <a:cs typeface="Arial" panose="020B0604020202020204" pitchFamily="34" charset="0"/>
              </a:rPr>
              <a:t>One of Paul’s friends and companions</a:t>
            </a:r>
          </a:p>
          <a:p>
            <a:pPr lvl="1">
              <a:lnSpc>
                <a:spcPct val="100000"/>
              </a:lnSpc>
              <a:spcBef>
                <a:spcPts val="0"/>
              </a:spcBef>
              <a:buFont typeface="Wingdings" panose="05000000000000000000" pitchFamily="2" charset="2"/>
              <a:buChar char="§"/>
            </a:pPr>
            <a:r>
              <a:rPr lang="en-US" sz="2400" dirty="0">
                <a:latin typeface="Arial" panose="020B0604020202020204" pitchFamily="34" charset="0"/>
                <a:cs typeface="Arial" panose="020B0604020202020204" pitchFamily="34" charset="0"/>
              </a:rPr>
              <a:t>Colossians 4:14; Philemon 23-24</a:t>
            </a:r>
          </a:p>
          <a:p>
            <a:pPr marL="0" indent="0">
              <a:lnSpc>
                <a:spcPct val="100000"/>
              </a:lnSpc>
              <a:spcBef>
                <a:spcPts val="600"/>
              </a:spcBef>
              <a:buNone/>
            </a:pPr>
            <a:r>
              <a:rPr lang="en-US" sz="2800" b="1" dirty="0">
                <a:latin typeface="Arial" panose="020B0604020202020204" pitchFamily="34" charset="0"/>
                <a:cs typeface="Arial" panose="020B0604020202020204" pitchFamily="34" charset="0"/>
              </a:rPr>
              <a:t>Demas accompanied Paul and others on missionary trips, such as the one into Asia and went with him on his voyage to Rome and seems to have also been a fellow prisoner with Paul </a:t>
            </a:r>
            <a:r>
              <a:rPr lang="en-US" sz="2800" dirty="0">
                <a:latin typeface="Arial" panose="020B0604020202020204" pitchFamily="34" charset="0"/>
                <a:cs typeface="Arial" panose="020B0604020202020204" pitchFamily="34" charset="0"/>
              </a:rPr>
              <a:t>-  Acts 19:29</a:t>
            </a:r>
          </a:p>
          <a:p>
            <a:pPr marL="0" indent="0">
              <a:lnSpc>
                <a:spcPct val="100000"/>
              </a:lnSpc>
              <a:spcBef>
                <a:spcPts val="600"/>
              </a:spcBef>
              <a:buNone/>
            </a:pPr>
            <a:r>
              <a:rPr lang="en-US" sz="2800" b="1" dirty="0">
                <a:latin typeface="Arial" panose="020B0604020202020204" pitchFamily="34" charset="0"/>
                <a:cs typeface="Arial" panose="020B0604020202020204" pitchFamily="34" charset="0"/>
              </a:rPr>
              <a:t>Paul included him along with Luke, the doctor</a:t>
            </a:r>
          </a:p>
          <a:p>
            <a:pPr>
              <a:lnSpc>
                <a:spcPct val="100000"/>
              </a:lnSpc>
              <a:spcBef>
                <a:spcPts val="600"/>
              </a:spcBef>
              <a:buFont typeface="Wingdings" panose="05000000000000000000" pitchFamily="2" charset="2"/>
              <a:buChar char="§"/>
            </a:pPr>
            <a:r>
              <a:rPr lang="en-US" sz="2600" b="1" dirty="0">
                <a:latin typeface="Arial" panose="020B0604020202020204" pitchFamily="34" charset="0"/>
                <a:cs typeface="Arial" panose="020B0604020202020204" pitchFamily="34" charset="0"/>
              </a:rPr>
              <a:t>“</a:t>
            </a:r>
            <a:r>
              <a:rPr lang="en-US" sz="2600" b="1" i="1" u="sng" dirty="0">
                <a:latin typeface="Arial" panose="020B0604020202020204" pitchFamily="34" charset="0"/>
                <a:cs typeface="Arial" panose="020B0604020202020204" pitchFamily="34" charset="0"/>
              </a:rPr>
              <a:t>Luke, the beloved physician, </a:t>
            </a:r>
            <a:r>
              <a:rPr lang="en-US" sz="2600" b="1" i="1" u="sng" dirty="0">
                <a:solidFill>
                  <a:srgbClr val="FFFF00"/>
                </a:solidFill>
                <a:latin typeface="Arial" panose="020B0604020202020204" pitchFamily="34" charset="0"/>
                <a:cs typeface="Arial" panose="020B0604020202020204" pitchFamily="34" charset="0"/>
              </a:rPr>
              <a:t>and Demas</a:t>
            </a:r>
            <a:r>
              <a:rPr lang="en-US" sz="2600" b="1" i="1" u="sng" dirty="0">
                <a:latin typeface="Arial" panose="020B0604020202020204" pitchFamily="34" charset="0"/>
                <a:cs typeface="Arial" panose="020B0604020202020204" pitchFamily="34" charset="0"/>
              </a:rPr>
              <a:t>, greet you</a:t>
            </a:r>
            <a:r>
              <a:rPr lang="en-US" sz="2600" b="1" i="1" dirty="0">
                <a:latin typeface="Arial" panose="020B0604020202020204" pitchFamily="34" charset="0"/>
                <a:cs typeface="Arial" panose="020B0604020202020204" pitchFamily="34" charset="0"/>
              </a:rPr>
              <a:t>”</a:t>
            </a:r>
            <a:r>
              <a:rPr lang="en-US" sz="2600" dirty="0">
                <a:latin typeface="Arial" panose="020B0604020202020204" pitchFamily="34" charset="0"/>
                <a:cs typeface="Arial" panose="020B0604020202020204" pitchFamily="34" charset="0"/>
              </a:rPr>
              <a:t> - Colossians 4:14</a:t>
            </a:r>
          </a:p>
        </p:txBody>
      </p:sp>
      <p:sp>
        <p:nvSpPr>
          <p:cNvPr id="4" name="Subtitle 2">
            <a:extLst>
              <a:ext uri="{FF2B5EF4-FFF2-40B4-BE49-F238E27FC236}">
                <a16:creationId xmlns:a16="http://schemas.microsoft.com/office/drawing/2014/main" id="{B4C80FFF-E933-0A0C-8692-187E8225F071}"/>
              </a:ext>
            </a:extLst>
          </p:cNvPr>
          <p:cNvSpPr txBox="1">
            <a:spLocks/>
          </p:cNvSpPr>
          <p:nvPr/>
        </p:nvSpPr>
        <p:spPr>
          <a:xfrm rot="18976390">
            <a:off x="7655858" y="1024373"/>
            <a:ext cx="1416424" cy="290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US" sz="2000" b="1" dirty="0">
                <a:solidFill>
                  <a:schemeClr val="tx1">
                    <a:lumMod val="95000"/>
                  </a:schemeClr>
                </a:solidFill>
                <a:latin typeface="Arial" panose="020B0604020202020204" pitchFamily="34" charset="0"/>
                <a:cs typeface="Arial" panose="020B0604020202020204" pitchFamily="34" charset="0"/>
              </a:rPr>
              <a:t>2 Timothy </a:t>
            </a:r>
            <a:r>
              <a:rPr lang="en-US" sz="2000" b="1" dirty="0">
                <a:latin typeface="Arial" panose="020B0604020202020204" pitchFamily="34" charset="0"/>
                <a:cs typeface="Arial" panose="020B0604020202020204" pitchFamily="34" charset="0"/>
              </a:rPr>
              <a:t>4:10</a:t>
            </a:r>
          </a:p>
        </p:txBody>
      </p:sp>
      <p:sp>
        <p:nvSpPr>
          <p:cNvPr id="7" name="Title 1">
            <a:extLst>
              <a:ext uri="{FF2B5EF4-FFF2-40B4-BE49-F238E27FC236}">
                <a16:creationId xmlns:a16="http://schemas.microsoft.com/office/drawing/2014/main" id="{F16D0680-A66A-DD89-04C9-7E69F73AC2C4}"/>
              </a:ext>
            </a:extLst>
          </p:cNvPr>
          <p:cNvSpPr txBox="1">
            <a:spLocks/>
          </p:cNvSpPr>
          <p:nvPr/>
        </p:nvSpPr>
        <p:spPr>
          <a:xfrm>
            <a:off x="291071" y="823577"/>
            <a:ext cx="6722268" cy="9402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3800" b="1" dirty="0">
                <a:solidFill>
                  <a:schemeClr val="tx1">
                    <a:lumMod val="95000"/>
                  </a:schemeClr>
                </a:solidFill>
                <a:latin typeface="Arial" panose="020B0604020202020204" pitchFamily="34" charset="0"/>
                <a:cs typeface="Arial" panose="020B0604020202020204" pitchFamily="34" charset="0"/>
              </a:rPr>
              <a:t>Who Was Demas?</a:t>
            </a:r>
          </a:p>
        </p:txBody>
      </p:sp>
    </p:spTree>
    <p:extLst>
      <p:ext uri="{BB962C8B-B14F-4D97-AF65-F5344CB8AC3E}">
        <p14:creationId xmlns:p14="http://schemas.microsoft.com/office/powerpoint/2010/main" val="24127881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DBA5E2-E560-4554-BF38-5DA4C959C0C1}"/>
              </a:ext>
            </a:extLst>
          </p:cNvPr>
          <p:cNvSpPr>
            <a:spLocks noGrp="1"/>
          </p:cNvSpPr>
          <p:nvPr>
            <p:ph idx="1"/>
          </p:nvPr>
        </p:nvSpPr>
        <p:spPr>
          <a:xfrm>
            <a:off x="596030" y="2010012"/>
            <a:ext cx="8442735" cy="5001369"/>
          </a:xfrm>
        </p:spPr>
        <p:txBody>
          <a:bodyPr wrap="square">
            <a:spAutoFit/>
          </a:bodyPr>
          <a:lstStyle/>
          <a:p>
            <a:pPr>
              <a:lnSpc>
                <a:spcPct val="100000"/>
              </a:lnSpc>
              <a:spcBef>
                <a:spcPts val="0"/>
              </a:spcBef>
              <a:buFont typeface="Wingdings" panose="05000000000000000000" pitchFamily="2" charset="2"/>
              <a:buChar char="§"/>
            </a:pPr>
            <a:r>
              <a:rPr lang="en-US" sz="3200" b="1" dirty="0">
                <a:latin typeface="Arial" panose="020B0604020202020204" pitchFamily="34" charset="0"/>
                <a:cs typeface="Arial" panose="020B0604020202020204" pitchFamily="34" charset="0"/>
              </a:rPr>
              <a:t>Paul - The Lord - The church - The work!</a:t>
            </a:r>
          </a:p>
          <a:p>
            <a:pPr>
              <a:lnSpc>
                <a:spcPct val="100000"/>
              </a:lnSpc>
              <a:spcBef>
                <a:spcPts val="600"/>
              </a:spcBef>
              <a:buFont typeface="Wingdings" panose="05000000000000000000" pitchFamily="2" charset="2"/>
              <a:buChar char="§"/>
            </a:pPr>
            <a:r>
              <a:rPr lang="en-US" sz="3200" b="1" dirty="0">
                <a:latin typeface="Arial" panose="020B0604020202020204" pitchFamily="34" charset="0"/>
                <a:cs typeface="Arial" panose="020B0604020202020204" pitchFamily="34" charset="0"/>
              </a:rPr>
              <a:t>The fellowship of the saints!</a:t>
            </a:r>
          </a:p>
          <a:p>
            <a:pPr>
              <a:lnSpc>
                <a:spcPct val="100000"/>
              </a:lnSpc>
              <a:spcBef>
                <a:spcPts val="600"/>
              </a:spcBef>
              <a:buFont typeface="Wingdings" panose="05000000000000000000" pitchFamily="2" charset="2"/>
              <a:buChar char="§"/>
            </a:pPr>
            <a:r>
              <a:rPr lang="en-US" sz="3200" b="1" dirty="0">
                <a:latin typeface="Arial" panose="020B0604020202020204" pitchFamily="34" charset="0"/>
                <a:cs typeface="Arial" panose="020B0604020202020204" pitchFamily="34" charset="0"/>
              </a:rPr>
              <a:t>Worship activities:</a:t>
            </a:r>
          </a:p>
          <a:p>
            <a:pPr lvl="1">
              <a:lnSpc>
                <a:spcPct val="100000"/>
              </a:lnSpc>
              <a:spcBef>
                <a:spcPts val="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His voice was not heard in the songs and hymns of praise, nor was his heart joined in the prayers of the people of God and teaching of the gospel</a:t>
            </a:r>
          </a:p>
          <a:p>
            <a:pPr>
              <a:lnSpc>
                <a:spcPct val="100000"/>
              </a:lnSpc>
              <a:spcBef>
                <a:spcPts val="600"/>
              </a:spcBef>
              <a:buFont typeface="Wingdings" panose="05000000000000000000" pitchFamily="2" charset="2"/>
              <a:buChar char="§"/>
            </a:pPr>
            <a:r>
              <a:rPr lang="en-US" sz="3200" b="1" dirty="0">
                <a:latin typeface="Arial" panose="020B0604020202020204" pitchFamily="34" charset="0"/>
                <a:cs typeface="Arial" panose="020B0604020202020204" pitchFamily="34" charset="0"/>
              </a:rPr>
              <a:t>He had forsaken the promise and hope of heaven itself! </a:t>
            </a:r>
          </a:p>
          <a:p>
            <a:pPr marL="0" indent="0">
              <a:lnSpc>
                <a:spcPct val="100000"/>
              </a:lnSpc>
              <a:spcBef>
                <a:spcPts val="0"/>
              </a:spcBef>
              <a:buNone/>
            </a:pPr>
            <a:endParaRPr lang="en-US" sz="3200" b="1" dirty="0">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B4C80FFF-E933-0A0C-8692-187E8225F071}"/>
              </a:ext>
            </a:extLst>
          </p:cNvPr>
          <p:cNvSpPr txBox="1">
            <a:spLocks/>
          </p:cNvSpPr>
          <p:nvPr/>
        </p:nvSpPr>
        <p:spPr>
          <a:xfrm rot="18976390">
            <a:off x="7655858" y="1024373"/>
            <a:ext cx="1416424" cy="290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US" sz="2000" b="1" dirty="0">
                <a:latin typeface="Arial" panose="020B0604020202020204" pitchFamily="34" charset="0"/>
                <a:cs typeface="Arial" panose="020B0604020202020204" pitchFamily="34" charset="0"/>
              </a:rPr>
              <a:t>2 Timothy 4:10</a:t>
            </a:r>
          </a:p>
        </p:txBody>
      </p:sp>
      <p:sp>
        <p:nvSpPr>
          <p:cNvPr id="7" name="Title 1">
            <a:extLst>
              <a:ext uri="{FF2B5EF4-FFF2-40B4-BE49-F238E27FC236}">
                <a16:creationId xmlns:a16="http://schemas.microsoft.com/office/drawing/2014/main" id="{F16D0680-A66A-DD89-04C9-7E69F73AC2C4}"/>
              </a:ext>
            </a:extLst>
          </p:cNvPr>
          <p:cNvSpPr txBox="1">
            <a:spLocks/>
          </p:cNvSpPr>
          <p:nvPr/>
        </p:nvSpPr>
        <p:spPr>
          <a:xfrm>
            <a:off x="291070" y="823577"/>
            <a:ext cx="7212020" cy="9402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3800" b="1" dirty="0">
                <a:solidFill>
                  <a:schemeClr val="tx1">
                    <a:lumMod val="95000"/>
                  </a:schemeClr>
                </a:solidFill>
                <a:latin typeface="Arial" panose="020B0604020202020204" pitchFamily="34" charset="0"/>
                <a:cs typeface="Arial" panose="020B0604020202020204" pitchFamily="34" charset="0"/>
              </a:rPr>
              <a:t>Who &amp; What Demas Forsook</a:t>
            </a:r>
          </a:p>
        </p:txBody>
      </p:sp>
      <p:sp>
        <p:nvSpPr>
          <p:cNvPr id="10" name="Footer Placeholder 7">
            <a:extLst>
              <a:ext uri="{FF2B5EF4-FFF2-40B4-BE49-F238E27FC236}">
                <a16:creationId xmlns:a16="http://schemas.microsoft.com/office/drawing/2014/main" id="{FAF317EF-36CE-7885-59B0-4D87FDA94975}"/>
              </a:ext>
            </a:extLst>
          </p:cNvPr>
          <p:cNvSpPr txBox="1">
            <a:spLocks/>
          </p:cNvSpPr>
          <p:nvPr/>
        </p:nvSpPr>
        <p:spPr>
          <a:xfrm rot="16200000">
            <a:off x="-1731297" y="4233974"/>
            <a:ext cx="4044735" cy="473634"/>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i="1" dirty="0">
                <a:solidFill>
                  <a:srgbClr val="FFFF00"/>
                </a:solidFill>
                <a:latin typeface="Arial" panose="020B0604020202020204" pitchFamily="34" charset="0"/>
                <a:cs typeface="Arial" panose="020B0604020202020204" pitchFamily="34" charset="0"/>
              </a:rPr>
              <a:t>"Demas Hath Forsake Me" </a:t>
            </a:r>
          </a:p>
        </p:txBody>
      </p:sp>
    </p:spTree>
    <p:extLst>
      <p:ext uri="{BB962C8B-B14F-4D97-AF65-F5344CB8AC3E}">
        <p14:creationId xmlns:p14="http://schemas.microsoft.com/office/powerpoint/2010/main" val="41983501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DBA5E2-E560-4554-BF38-5DA4C959C0C1}"/>
              </a:ext>
            </a:extLst>
          </p:cNvPr>
          <p:cNvSpPr>
            <a:spLocks noGrp="1"/>
          </p:cNvSpPr>
          <p:nvPr>
            <p:ph idx="1"/>
          </p:nvPr>
        </p:nvSpPr>
        <p:spPr>
          <a:xfrm>
            <a:off x="596030" y="2010012"/>
            <a:ext cx="8442735" cy="3046988"/>
          </a:xfrm>
        </p:spPr>
        <p:txBody>
          <a:bodyPr wrap="square">
            <a:spAutoFit/>
          </a:bodyPr>
          <a:lstStyle/>
          <a:p>
            <a:pPr marL="0" indent="0">
              <a:lnSpc>
                <a:spcPct val="100000"/>
              </a:lnSpc>
              <a:spcBef>
                <a:spcPts val="0"/>
              </a:spcBef>
              <a:buNone/>
            </a:pPr>
            <a:r>
              <a:rPr lang="en-US" sz="3600" b="1" dirty="0">
                <a:latin typeface="Arial" panose="020B0604020202020204" pitchFamily="34" charset="0"/>
                <a:cs typeface="Arial" panose="020B0604020202020204" pitchFamily="34" charset="0"/>
              </a:rPr>
              <a:t>He Had </a:t>
            </a:r>
            <a:r>
              <a:rPr lang="en-US" sz="3600" b="1" i="1" dirty="0">
                <a:latin typeface="Arial" panose="020B0604020202020204" pitchFamily="34" charset="0"/>
                <a:cs typeface="Arial" panose="020B0604020202020204" pitchFamily="34" charset="0"/>
              </a:rPr>
              <a:t>Misplaced</a:t>
            </a:r>
            <a:r>
              <a:rPr lang="en-US" sz="3600" b="1" dirty="0">
                <a:latin typeface="Arial" panose="020B0604020202020204" pitchFamily="34" charset="0"/>
                <a:cs typeface="Arial" panose="020B0604020202020204" pitchFamily="34" charset="0"/>
              </a:rPr>
              <a:t> Love</a:t>
            </a:r>
          </a:p>
          <a:p>
            <a:pPr>
              <a:lnSpc>
                <a:spcPct val="100000"/>
              </a:lnSpc>
              <a:spcBef>
                <a:spcPts val="0"/>
              </a:spcBef>
              <a:buFont typeface="Wingdings" panose="05000000000000000000" pitchFamily="2" charset="2"/>
              <a:buChar char="§"/>
            </a:pPr>
            <a:r>
              <a:rPr lang="en-US" sz="3200" dirty="0">
                <a:latin typeface="Arial" panose="020B0604020202020204" pitchFamily="34" charset="0"/>
                <a:cs typeface="Arial" panose="020B0604020202020204" pitchFamily="34" charset="0"/>
              </a:rPr>
              <a:t>He loved </a:t>
            </a:r>
            <a:r>
              <a:rPr lang="en-US" sz="3200" b="1" i="1" dirty="0">
                <a:latin typeface="Arial" panose="020B0604020202020204" pitchFamily="34" charset="0"/>
                <a:cs typeface="Arial" panose="020B0604020202020204" pitchFamily="34" charset="0"/>
              </a:rPr>
              <a:t>“this present world”</a:t>
            </a:r>
          </a:p>
          <a:p>
            <a:pPr lvl="1">
              <a:lnSpc>
                <a:spcPct val="100000"/>
              </a:lnSpc>
              <a:spcBef>
                <a:spcPts val="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cf. 2 Timothy 3:1-5, especially verse 4</a:t>
            </a:r>
          </a:p>
          <a:p>
            <a:pPr>
              <a:lnSpc>
                <a:spcPct val="100000"/>
              </a:lnSpc>
              <a:spcBef>
                <a:spcPts val="0"/>
              </a:spcBef>
              <a:buFont typeface="Wingdings" panose="05000000000000000000" pitchFamily="2" charset="2"/>
              <a:buChar char="§"/>
            </a:pPr>
            <a:r>
              <a:rPr lang="en-US" sz="3200" dirty="0">
                <a:latin typeface="Arial" panose="020B0604020202020204" pitchFamily="34" charset="0"/>
                <a:cs typeface="Arial" panose="020B0604020202020204" pitchFamily="34" charset="0"/>
              </a:rPr>
              <a:t>Demas had a “</a:t>
            </a:r>
            <a:r>
              <a:rPr lang="en-US" sz="3200" u="sng" dirty="0">
                <a:latin typeface="Arial" panose="020B0604020202020204" pitchFamily="34" charset="0"/>
                <a:cs typeface="Arial" panose="020B0604020202020204" pitchFamily="34" charset="0"/>
              </a:rPr>
              <a:t>traitors</a:t>
            </a:r>
            <a:r>
              <a:rPr lang="en-US" sz="3200" dirty="0">
                <a:latin typeface="Arial" panose="020B0604020202020204" pitchFamily="34" charset="0"/>
                <a:cs typeface="Arial" panose="020B0604020202020204" pitchFamily="34" charset="0"/>
              </a:rPr>
              <a:t>” faith</a:t>
            </a:r>
          </a:p>
          <a:p>
            <a:pPr>
              <a:lnSpc>
                <a:spcPct val="100000"/>
              </a:lnSpc>
              <a:spcBef>
                <a:spcPts val="0"/>
              </a:spcBef>
              <a:buFont typeface="Wingdings" panose="05000000000000000000" pitchFamily="2" charset="2"/>
              <a:buChar char="§"/>
            </a:pPr>
            <a:r>
              <a:rPr lang="en-US" sz="3200" dirty="0">
                <a:latin typeface="Arial" panose="020B0604020202020204" pitchFamily="34" charset="0"/>
                <a:cs typeface="Arial" panose="020B0604020202020204" pitchFamily="34" charset="0"/>
              </a:rPr>
              <a:t>Demas was Paul’s “Judas”</a:t>
            </a:r>
          </a:p>
          <a:p>
            <a:pPr marL="0" indent="0">
              <a:lnSpc>
                <a:spcPct val="100000"/>
              </a:lnSpc>
              <a:spcBef>
                <a:spcPts val="0"/>
              </a:spcBef>
              <a:buNone/>
            </a:pPr>
            <a:endParaRPr lang="en-US" sz="3200" b="1" dirty="0">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B4C80FFF-E933-0A0C-8692-187E8225F071}"/>
              </a:ext>
            </a:extLst>
          </p:cNvPr>
          <p:cNvSpPr txBox="1">
            <a:spLocks/>
          </p:cNvSpPr>
          <p:nvPr/>
        </p:nvSpPr>
        <p:spPr>
          <a:xfrm rot="18976390">
            <a:off x="7655858" y="1024373"/>
            <a:ext cx="1416424" cy="290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US" sz="2000" b="1" dirty="0">
                <a:solidFill>
                  <a:schemeClr val="tx1">
                    <a:lumMod val="95000"/>
                  </a:schemeClr>
                </a:solidFill>
                <a:latin typeface="Arial" panose="020B0604020202020204" pitchFamily="34" charset="0"/>
                <a:cs typeface="Arial" panose="020B0604020202020204" pitchFamily="34" charset="0"/>
              </a:rPr>
              <a:t>2 Timothy 4:10</a:t>
            </a:r>
          </a:p>
        </p:txBody>
      </p:sp>
      <p:sp>
        <p:nvSpPr>
          <p:cNvPr id="7" name="Title 1">
            <a:extLst>
              <a:ext uri="{FF2B5EF4-FFF2-40B4-BE49-F238E27FC236}">
                <a16:creationId xmlns:a16="http://schemas.microsoft.com/office/drawing/2014/main" id="{F16D0680-A66A-DD89-04C9-7E69F73AC2C4}"/>
              </a:ext>
            </a:extLst>
          </p:cNvPr>
          <p:cNvSpPr txBox="1">
            <a:spLocks/>
          </p:cNvSpPr>
          <p:nvPr/>
        </p:nvSpPr>
        <p:spPr>
          <a:xfrm>
            <a:off x="291070" y="823577"/>
            <a:ext cx="7212020" cy="9402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3800" b="1" dirty="0">
                <a:solidFill>
                  <a:schemeClr val="tx1">
                    <a:lumMod val="95000"/>
                  </a:schemeClr>
                </a:solidFill>
                <a:latin typeface="Arial" panose="020B0604020202020204" pitchFamily="34" charset="0"/>
                <a:cs typeface="Arial" panose="020B0604020202020204" pitchFamily="34" charset="0"/>
              </a:rPr>
              <a:t>Why Did He Do This?</a:t>
            </a:r>
          </a:p>
        </p:txBody>
      </p:sp>
      <p:sp>
        <p:nvSpPr>
          <p:cNvPr id="10" name="Footer Placeholder 7">
            <a:extLst>
              <a:ext uri="{FF2B5EF4-FFF2-40B4-BE49-F238E27FC236}">
                <a16:creationId xmlns:a16="http://schemas.microsoft.com/office/drawing/2014/main" id="{FAF317EF-36CE-7885-59B0-4D87FDA94975}"/>
              </a:ext>
            </a:extLst>
          </p:cNvPr>
          <p:cNvSpPr txBox="1">
            <a:spLocks/>
          </p:cNvSpPr>
          <p:nvPr/>
        </p:nvSpPr>
        <p:spPr>
          <a:xfrm rot="16200000">
            <a:off x="-1731297" y="4233974"/>
            <a:ext cx="4044735" cy="473634"/>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i="1" dirty="0">
                <a:solidFill>
                  <a:srgbClr val="FFFF00"/>
                </a:solidFill>
                <a:latin typeface="Arial" panose="020B0604020202020204" pitchFamily="34" charset="0"/>
                <a:cs typeface="Arial" panose="020B0604020202020204" pitchFamily="34" charset="0"/>
              </a:rPr>
              <a:t>"Demas Hath Forsake Me" </a:t>
            </a:r>
          </a:p>
        </p:txBody>
      </p:sp>
    </p:spTree>
    <p:extLst>
      <p:ext uri="{BB962C8B-B14F-4D97-AF65-F5344CB8AC3E}">
        <p14:creationId xmlns:p14="http://schemas.microsoft.com/office/powerpoint/2010/main" val="27412651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DBA5E2-E560-4554-BF38-5DA4C959C0C1}"/>
              </a:ext>
            </a:extLst>
          </p:cNvPr>
          <p:cNvSpPr>
            <a:spLocks noGrp="1"/>
          </p:cNvSpPr>
          <p:nvPr>
            <p:ph idx="1"/>
          </p:nvPr>
        </p:nvSpPr>
        <p:spPr>
          <a:xfrm>
            <a:off x="596030" y="2010012"/>
            <a:ext cx="8493717" cy="4878259"/>
          </a:xfrm>
        </p:spPr>
        <p:txBody>
          <a:bodyPr wrap="square">
            <a:spAutoFit/>
          </a:bodyPr>
          <a:lstStyle/>
          <a:p>
            <a:pPr marL="0" indent="0">
              <a:lnSpc>
                <a:spcPct val="100000"/>
              </a:lnSpc>
              <a:spcBef>
                <a:spcPts val="0"/>
              </a:spcBef>
              <a:buNone/>
            </a:pPr>
            <a:r>
              <a:rPr lang="en-US" sz="3200" b="1" dirty="0">
                <a:latin typeface="Arial" panose="020B0604020202020204" pitchFamily="34" charset="0"/>
                <a:cs typeface="Arial" panose="020B0604020202020204" pitchFamily="34" charset="0"/>
              </a:rPr>
              <a:t>We must love God </a:t>
            </a:r>
            <a:r>
              <a:rPr lang="en-US" sz="3200" dirty="0">
                <a:latin typeface="Arial" panose="020B0604020202020204" pitchFamily="34" charset="0"/>
                <a:cs typeface="Arial" panose="020B0604020202020204" pitchFamily="34" charset="0"/>
              </a:rPr>
              <a:t>- Matthew 22:35-40</a:t>
            </a:r>
          </a:p>
          <a:p>
            <a:pPr>
              <a:lnSpc>
                <a:spcPct val="100000"/>
              </a:lnSpc>
              <a:spcBef>
                <a:spcPts val="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He created us - Acts 17:24; Revelation 4:11</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He sent His Son to die for us - </a:t>
            </a:r>
            <a:r>
              <a:rPr lang="en-US" sz="2600" dirty="0">
                <a:latin typeface="Arial" panose="020B0604020202020204" pitchFamily="34" charset="0"/>
                <a:cs typeface="Arial" panose="020B0604020202020204" pitchFamily="34" charset="0"/>
              </a:rPr>
              <a:t>Jn. 3:16; Rom. 5:6-9</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He has given us a Bible to read and study that we might know Him - 2 Peter 1:20-21</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He wants us to be with Him in Heaven - Jn. 14:1-3</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God provides spiritual blessings to those in Christ</a:t>
            </a:r>
          </a:p>
          <a:p>
            <a:pPr lvl="1">
              <a:lnSpc>
                <a:spcPct val="100000"/>
              </a:lnSpc>
              <a:spcBef>
                <a:spcPts val="0"/>
              </a:spcBef>
              <a:buFont typeface="Wingdings" panose="05000000000000000000" pitchFamily="2" charset="2"/>
              <a:buChar char="§"/>
            </a:pPr>
            <a:r>
              <a:rPr lang="en-US" sz="2600" dirty="0">
                <a:latin typeface="Arial" panose="020B0604020202020204" pitchFamily="34" charset="0"/>
                <a:cs typeface="Arial" panose="020B0604020202020204" pitchFamily="34" charset="0"/>
              </a:rPr>
              <a:t>Ephesians 1:3</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Besides the physical blessings - Matthew 5:45</a:t>
            </a:r>
          </a:p>
          <a:p>
            <a:pPr>
              <a:lnSpc>
                <a:spcPct val="100000"/>
              </a:lnSpc>
              <a:spcBef>
                <a:spcPts val="0"/>
              </a:spcBef>
              <a:buFont typeface="Wingdings" panose="05000000000000000000" pitchFamily="2" charset="2"/>
              <a:buChar char="§"/>
            </a:pPr>
            <a:endParaRPr lang="en-US" sz="3200" b="1" dirty="0">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B4C80FFF-E933-0A0C-8692-187E8225F071}"/>
              </a:ext>
            </a:extLst>
          </p:cNvPr>
          <p:cNvSpPr txBox="1">
            <a:spLocks/>
          </p:cNvSpPr>
          <p:nvPr/>
        </p:nvSpPr>
        <p:spPr>
          <a:xfrm rot="18976390">
            <a:off x="7655858" y="1024373"/>
            <a:ext cx="1416424" cy="290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US" sz="2000" b="1" dirty="0">
                <a:latin typeface="Arial" panose="020B0604020202020204" pitchFamily="34" charset="0"/>
                <a:cs typeface="Arial" panose="020B0604020202020204" pitchFamily="34" charset="0"/>
              </a:rPr>
              <a:t>2 Timothy 4:10</a:t>
            </a:r>
          </a:p>
        </p:txBody>
      </p:sp>
      <p:sp>
        <p:nvSpPr>
          <p:cNvPr id="7" name="Title 1">
            <a:extLst>
              <a:ext uri="{FF2B5EF4-FFF2-40B4-BE49-F238E27FC236}">
                <a16:creationId xmlns:a16="http://schemas.microsoft.com/office/drawing/2014/main" id="{F16D0680-A66A-DD89-04C9-7E69F73AC2C4}"/>
              </a:ext>
            </a:extLst>
          </p:cNvPr>
          <p:cNvSpPr txBox="1">
            <a:spLocks/>
          </p:cNvSpPr>
          <p:nvPr/>
        </p:nvSpPr>
        <p:spPr>
          <a:xfrm>
            <a:off x="291070" y="823577"/>
            <a:ext cx="7212020" cy="9402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3800" b="1" dirty="0">
                <a:solidFill>
                  <a:schemeClr val="tx1">
                    <a:lumMod val="95000"/>
                  </a:schemeClr>
                </a:solidFill>
                <a:latin typeface="Arial" panose="020B0604020202020204" pitchFamily="34" charset="0"/>
                <a:cs typeface="Arial" panose="020B0604020202020204" pitchFamily="34" charset="0"/>
              </a:rPr>
              <a:t>What Must We Do And, Why?</a:t>
            </a:r>
          </a:p>
        </p:txBody>
      </p:sp>
      <p:sp>
        <p:nvSpPr>
          <p:cNvPr id="10" name="Footer Placeholder 7">
            <a:extLst>
              <a:ext uri="{FF2B5EF4-FFF2-40B4-BE49-F238E27FC236}">
                <a16:creationId xmlns:a16="http://schemas.microsoft.com/office/drawing/2014/main" id="{FAF317EF-36CE-7885-59B0-4D87FDA94975}"/>
              </a:ext>
            </a:extLst>
          </p:cNvPr>
          <p:cNvSpPr txBox="1">
            <a:spLocks/>
          </p:cNvSpPr>
          <p:nvPr/>
        </p:nvSpPr>
        <p:spPr>
          <a:xfrm rot="16200000">
            <a:off x="-1731297" y="4233974"/>
            <a:ext cx="4044735" cy="473634"/>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i="1" dirty="0">
                <a:solidFill>
                  <a:srgbClr val="FFFF00"/>
                </a:solidFill>
                <a:latin typeface="Arial" panose="020B0604020202020204" pitchFamily="34" charset="0"/>
                <a:cs typeface="Arial" panose="020B0604020202020204" pitchFamily="34" charset="0"/>
              </a:rPr>
              <a:t>"Demas Hath Forsake Me" </a:t>
            </a:r>
          </a:p>
        </p:txBody>
      </p:sp>
    </p:spTree>
    <p:extLst>
      <p:ext uri="{BB962C8B-B14F-4D97-AF65-F5344CB8AC3E}">
        <p14:creationId xmlns:p14="http://schemas.microsoft.com/office/powerpoint/2010/main" val="4178029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DBA5E2-E560-4554-BF38-5DA4C959C0C1}"/>
              </a:ext>
            </a:extLst>
          </p:cNvPr>
          <p:cNvSpPr>
            <a:spLocks noGrp="1"/>
          </p:cNvSpPr>
          <p:nvPr>
            <p:ph idx="1"/>
          </p:nvPr>
        </p:nvSpPr>
        <p:spPr>
          <a:xfrm>
            <a:off x="596030" y="2010012"/>
            <a:ext cx="8493717" cy="4478149"/>
          </a:xfrm>
        </p:spPr>
        <p:txBody>
          <a:bodyPr wrap="square">
            <a:spAutoFit/>
          </a:bodyPr>
          <a:lstStyle/>
          <a:p>
            <a:pPr marL="0" indent="0">
              <a:lnSpc>
                <a:spcPct val="100000"/>
              </a:lnSpc>
              <a:spcBef>
                <a:spcPts val="0"/>
              </a:spcBef>
              <a:buNone/>
            </a:pPr>
            <a:r>
              <a:rPr lang="en-US" sz="3200" b="1" i="1" dirty="0">
                <a:latin typeface="Arial" panose="020B0604020202020204" pitchFamily="34" charset="0"/>
                <a:cs typeface="Arial" panose="020B0604020202020204" pitchFamily="34" charset="0"/>
              </a:rPr>
              <a:t>“</a:t>
            </a:r>
            <a:r>
              <a:rPr lang="en-US" sz="3200" b="1" i="1" u="sng" dirty="0">
                <a:latin typeface="Arial" panose="020B0604020202020204" pitchFamily="34" charset="0"/>
                <a:cs typeface="Arial" panose="020B0604020202020204" pitchFamily="34" charset="0"/>
              </a:rPr>
              <a:t>This present world</a:t>
            </a:r>
            <a:r>
              <a:rPr lang="en-US" sz="3200" b="1" i="1" dirty="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ruled Demas, not God</a:t>
            </a:r>
            <a:r>
              <a:rPr lang="en-US" sz="20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- 2 Timothy 4:10; 2 Peter 2:19</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He rejected the New Life &amp; King - Gal. 2:20; 3:27</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He forsook the blood of Jesus - Heb. 10:29</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If we truly believe that Christ is King, we will do what He says - submitting to His rule?</a:t>
            </a:r>
          </a:p>
          <a:p>
            <a:pPr lvl="1">
              <a:lnSpc>
                <a:spcPct val="100000"/>
              </a:lnSpc>
              <a:spcBef>
                <a:spcPts val="0"/>
              </a:spcBef>
              <a:buFont typeface="Wingdings" panose="05000000000000000000" pitchFamily="2" charset="2"/>
              <a:buChar char="§"/>
            </a:pPr>
            <a:r>
              <a:rPr lang="en-US" sz="2600" dirty="0">
                <a:latin typeface="Arial" panose="020B0604020202020204" pitchFamily="34" charset="0"/>
                <a:cs typeface="Arial" panose="020B0604020202020204" pitchFamily="34" charset="0"/>
              </a:rPr>
              <a:t>1 Timothy 6:14-15; Luke 6:46</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We will serve God or sin - Matt. 6:24; Rom. 6:16</a:t>
            </a:r>
          </a:p>
          <a:p>
            <a:pPr>
              <a:lnSpc>
                <a:spcPct val="100000"/>
              </a:lnSpc>
              <a:spcBef>
                <a:spcPts val="600"/>
              </a:spcBef>
              <a:buFont typeface="Wingdings" panose="05000000000000000000" pitchFamily="2" charset="2"/>
              <a:buChar char="§"/>
            </a:pPr>
            <a:r>
              <a:rPr lang="en-US" sz="2800" b="1" dirty="0">
                <a:solidFill>
                  <a:srgbClr val="FFFF00"/>
                </a:solidFill>
                <a:latin typeface="Arial" panose="020B0604020202020204" pitchFamily="34" charset="0"/>
                <a:cs typeface="Arial" panose="020B0604020202020204" pitchFamily="34" charset="0"/>
              </a:rPr>
              <a:t>So, Who ruled Demas?</a:t>
            </a:r>
          </a:p>
        </p:txBody>
      </p:sp>
      <p:sp>
        <p:nvSpPr>
          <p:cNvPr id="4" name="Subtitle 2">
            <a:extLst>
              <a:ext uri="{FF2B5EF4-FFF2-40B4-BE49-F238E27FC236}">
                <a16:creationId xmlns:a16="http://schemas.microsoft.com/office/drawing/2014/main" id="{B4C80FFF-E933-0A0C-8692-187E8225F071}"/>
              </a:ext>
            </a:extLst>
          </p:cNvPr>
          <p:cNvSpPr txBox="1">
            <a:spLocks/>
          </p:cNvSpPr>
          <p:nvPr/>
        </p:nvSpPr>
        <p:spPr>
          <a:xfrm rot="18976390">
            <a:off x="7655858" y="1024373"/>
            <a:ext cx="1416424" cy="290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US" sz="2000" b="1" dirty="0">
                <a:latin typeface="Arial" panose="020B0604020202020204" pitchFamily="34" charset="0"/>
                <a:cs typeface="Arial" panose="020B0604020202020204" pitchFamily="34" charset="0"/>
              </a:rPr>
              <a:t>2 Timothy 4:10</a:t>
            </a:r>
          </a:p>
        </p:txBody>
      </p:sp>
      <p:sp>
        <p:nvSpPr>
          <p:cNvPr id="7" name="Title 1">
            <a:extLst>
              <a:ext uri="{FF2B5EF4-FFF2-40B4-BE49-F238E27FC236}">
                <a16:creationId xmlns:a16="http://schemas.microsoft.com/office/drawing/2014/main" id="{F16D0680-A66A-DD89-04C9-7E69F73AC2C4}"/>
              </a:ext>
            </a:extLst>
          </p:cNvPr>
          <p:cNvSpPr txBox="1">
            <a:spLocks/>
          </p:cNvSpPr>
          <p:nvPr/>
        </p:nvSpPr>
        <p:spPr>
          <a:xfrm>
            <a:off x="291069" y="823577"/>
            <a:ext cx="7460935" cy="9402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3800" b="1" dirty="0">
                <a:solidFill>
                  <a:schemeClr val="tx1">
                    <a:lumMod val="95000"/>
                  </a:schemeClr>
                </a:solidFill>
                <a:latin typeface="Arial" panose="020B0604020202020204" pitchFamily="34" charset="0"/>
                <a:cs typeface="Arial" panose="020B0604020202020204" pitchFamily="34" charset="0"/>
              </a:rPr>
              <a:t>Demas Rejected Christ as King</a:t>
            </a:r>
          </a:p>
        </p:txBody>
      </p:sp>
      <p:sp>
        <p:nvSpPr>
          <p:cNvPr id="10" name="Footer Placeholder 7">
            <a:extLst>
              <a:ext uri="{FF2B5EF4-FFF2-40B4-BE49-F238E27FC236}">
                <a16:creationId xmlns:a16="http://schemas.microsoft.com/office/drawing/2014/main" id="{FAF317EF-36CE-7885-59B0-4D87FDA94975}"/>
              </a:ext>
            </a:extLst>
          </p:cNvPr>
          <p:cNvSpPr txBox="1">
            <a:spLocks/>
          </p:cNvSpPr>
          <p:nvPr/>
        </p:nvSpPr>
        <p:spPr>
          <a:xfrm rot="16200000">
            <a:off x="-1731297" y="4233974"/>
            <a:ext cx="4044735" cy="473634"/>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i="1" dirty="0">
                <a:solidFill>
                  <a:srgbClr val="FFFF00"/>
                </a:solidFill>
                <a:latin typeface="Arial" panose="020B0604020202020204" pitchFamily="34" charset="0"/>
                <a:cs typeface="Arial" panose="020B0604020202020204" pitchFamily="34" charset="0"/>
              </a:rPr>
              <a:t>"Demas Hath Forsake Me" </a:t>
            </a:r>
          </a:p>
        </p:txBody>
      </p:sp>
    </p:spTree>
    <p:extLst>
      <p:ext uri="{BB962C8B-B14F-4D97-AF65-F5344CB8AC3E}">
        <p14:creationId xmlns:p14="http://schemas.microsoft.com/office/powerpoint/2010/main" val="19325430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DBA5E2-E560-4554-BF38-5DA4C959C0C1}"/>
              </a:ext>
            </a:extLst>
          </p:cNvPr>
          <p:cNvSpPr>
            <a:spLocks noGrp="1"/>
          </p:cNvSpPr>
          <p:nvPr>
            <p:ph idx="1"/>
          </p:nvPr>
        </p:nvSpPr>
        <p:spPr>
          <a:xfrm>
            <a:off x="596030" y="2010012"/>
            <a:ext cx="8380105" cy="4832092"/>
          </a:xfrm>
        </p:spPr>
        <p:txBody>
          <a:bodyPr wrap="square">
            <a:spAutoFit/>
          </a:bodyPr>
          <a:lstStyle/>
          <a:p>
            <a:pPr marL="0" indent="0">
              <a:lnSpc>
                <a:spcPct val="100000"/>
              </a:lnSpc>
              <a:spcBef>
                <a:spcPts val="600"/>
              </a:spcBef>
              <a:buNone/>
            </a:pPr>
            <a:r>
              <a:rPr lang="en-US" sz="3200" b="1" dirty="0">
                <a:latin typeface="Arial" panose="020B0604020202020204" pitchFamily="34" charset="0"/>
                <a:cs typeface="Arial" panose="020B0604020202020204" pitchFamily="34" charset="0"/>
              </a:rPr>
              <a:t>He Crucified Christ Afresh</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This is the result of Demas turning from God and turning to the world - Hebrews 6:4-6</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Demas was like a dog turning to his own vomit or a sow that had been washed and then turned back to the mire - 2 Peter 2:21-22</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Hebrews 10:26-31 shows us that it is a </a:t>
            </a:r>
            <a:r>
              <a:rPr lang="en-US" sz="2800" b="1" i="1" dirty="0">
                <a:latin typeface="Arial" panose="020B0604020202020204" pitchFamily="34" charset="0"/>
                <a:cs typeface="Arial" panose="020B0604020202020204" pitchFamily="34" charset="0"/>
              </a:rPr>
              <a:t>“fearful thing” </a:t>
            </a:r>
            <a:r>
              <a:rPr lang="en-US" sz="2800" dirty="0">
                <a:latin typeface="Arial" panose="020B0604020202020204" pitchFamily="34" charset="0"/>
                <a:cs typeface="Arial" panose="020B0604020202020204" pitchFamily="34" charset="0"/>
              </a:rPr>
              <a:t>to stand in opposition to the God of Heaven!!</a:t>
            </a:r>
          </a:p>
          <a:p>
            <a:pPr>
              <a:lnSpc>
                <a:spcPct val="100000"/>
              </a:lnSpc>
              <a:spcBef>
                <a:spcPts val="600"/>
              </a:spcBef>
              <a:buFont typeface="Wingdings" panose="05000000000000000000" pitchFamily="2" charset="2"/>
              <a:buChar char="§"/>
            </a:pPr>
            <a:endParaRPr lang="en-US" sz="3200" b="1" dirty="0">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B4C80FFF-E933-0A0C-8692-187E8225F071}"/>
              </a:ext>
            </a:extLst>
          </p:cNvPr>
          <p:cNvSpPr txBox="1">
            <a:spLocks/>
          </p:cNvSpPr>
          <p:nvPr/>
        </p:nvSpPr>
        <p:spPr>
          <a:xfrm rot="18976390">
            <a:off x="7655858" y="1024373"/>
            <a:ext cx="1416424" cy="290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US" sz="2000" b="1" dirty="0">
                <a:latin typeface="Arial" panose="020B0604020202020204" pitchFamily="34" charset="0"/>
                <a:cs typeface="Arial" panose="020B0604020202020204" pitchFamily="34" charset="0"/>
              </a:rPr>
              <a:t>2 Timothy 4:10</a:t>
            </a:r>
          </a:p>
        </p:txBody>
      </p:sp>
      <p:sp>
        <p:nvSpPr>
          <p:cNvPr id="7" name="Title 1">
            <a:extLst>
              <a:ext uri="{FF2B5EF4-FFF2-40B4-BE49-F238E27FC236}">
                <a16:creationId xmlns:a16="http://schemas.microsoft.com/office/drawing/2014/main" id="{F16D0680-A66A-DD89-04C9-7E69F73AC2C4}"/>
              </a:ext>
            </a:extLst>
          </p:cNvPr>
          <p:cNvSpPr txBox="1">
            <a:spLocks/>
          </p:cNvSpPr>
          <p:nvPr/>
        </p:nvSpPr>
        <p:spPr>
          <a:xfrm>
            <a:off x="291070" y="823577"/>
            <a:ext cx="7212020" cy="9402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3800" b="1" dirty="0">
                <a:solidFill>
                  <a:schemeClr val="tx1">
                    <a:lumMod val="95000"/>
                  </a:schemeClr>
                </a:solidFill>
                <a:latin typeface="Arial" panose="020B0604020202020204" pitchFamily="34" charset="0"/>
                <a:cs typeface="Arial" panose="020B0604020202020204" pitchFamily="34" charset="0"/>
              </a:rPr>
              <a:t>Why Was This So?</a:t>
            </a:r>
          </a:p>
        </p:txBody>
      </p:sp>
      <p:sp>
        <p:nvSpPr>
          <p:cNvPr id="10" name="Footer Placeholder 7">
            <a:extLst>
              <a:ext uri="{FF2B5EF4-FFF2-40B4-BE49-F238E27FC236}">
                <a16:creationId xmlns:a16="http://schemas.microsoft.com/office/drawing/2014/main" id="{FAF317EF-36CE-7885-59B0-4D87FDA94975}"/>
              </a:ext>
            </a:extLst>
          </p:cNvPr>
          <p:cNvSpPr txBox="1">
            <a:spLocks/>
          </p:cNvSpPr>
          <p:nvPr/>
        </p:nvSpPr>
        <p:spPr>
          <a:xfrm rot="16200000">
            <a:off x="-1731297" y="4233974"/>
            <a:ext cx="4044735" cy="473634"/>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i="1" dirty="0">
                <a:solidFill>
                  <a:srgbClr val="FFFF00"/>
                </a:solidFill>
                <a:latin typeface="Arial" panose="020B0604020202020204" pitchFamily="34" charset="0"/>
                <a:cs typeface="Arial" panose="020B0604020202020204" pitchFamily="34" charset="0"/>
              </a:rPr>
              <a:t>"Demas Hath Forsake Me" </a:t>
            </a:r>
          </a:p>
        </p:txBody>
      </p:sp>
    </p:spTree>
    <p:extLst>
      <p:ext uri="{BB962C8B-B14F-4D97-AF65-F5344CB8AC3E}">
        <p14:creationId xmlns:p14="http://schemas.microsoft.com/office/powerpoint/2010/main" val="41525326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DBA5E2-E560-4554-BF38-5DA4C959C0C1}"/>
              </a:ext>
            </a:extLst>
          </p:cNvPr>
          <p:cNvSpPr>
            <a:spLocks noGrp="1"/>
          </p:cNvSpPr>
          <p:nvPr>
            <p:ph idx="1"/>
          </p:nvPr>
        </p:nvSpPr>
        <p:spPr>
          <a:xfrm>
            <a:off x="596030" y="2010012"/>
            <a:ext cx="8380105" cy="3970318"/>
          </a:xfrm>
        </p:spPr>
        <p:txBody>
          <a:bodyPr wrap="square">
            <a:spAutoFit/>
          </a:bodyPr>
          <a:lstStyle/>
          <a:p>
            <a:pPr marL="0" indent="0">
              <a:lnSpc>
                <a:spcPct val="100000"/>
              </a:lnSpc>
              <a:spcBef>
                <a:spcPts val="0"/>
              </a:spcBef>
              <a:buNone/>
            </a:pPr>
            <a:r>
              <a:rPr lang="en-US" sz="3200" b="1" dirty="0">
                <a:latin typeface="Arial" panose="020B0604020202020204" pitchFamily="34" charset="0"/>
                <a:cs typeface="Arial" panose="020B0604020202020204" pitchFamily="34" charset="0"/>
              </a:rPr>
              <a:t>His Influence Was Ruined</a:t>
            </a:r>
          </a:p>
          <a:p>
            <a:pPr>
              <a:lnSpc>
                <a:spcPct val="100000"/>
              </a:lnSpc>
              <a:spcBef>
                <a:spcPts val="0"/>
              </a:spcBef>
            </a:pPr>
            <a:r>
              <a:rPr lang="en-US" sz="2800" dirty="0">
                <a:latin typeface="Arial" panose="020B0604020202020204" pitchFamily="34" charset="0"/>
                <a:cs typeface="Arial" panose="020B0604020202020204" pitchFamily="34" charset="0"/>
              </a:rPr>
              <a:t>Demas was once Paul’s good friend and trusted companion - Colossians 4:14; Philemon 23-24</a:t>
            </a:r>
          </a:p>
          <a:p>
            <a:pPr>
              <a:lnSpc>
                <a:spcPct val="100000"/>
              </a:lnSpc>
              <a:spcBef>
                <a:spcPts val="0"/>
              </a:spcBef>
            </a:pPr>
            <a:r>
              <a:rPr lang="en-US" sz="2800" dirty="0">
                <a:latin typeface="Arial" panose="020B0604020202020204" pitchFamily="34" charset="0"/>
                <a:cs typeface="Arial" panose="020B0604020202020204" pitchFamily="34" charset="0"/>
              </a:rPr>
              <a:t>He was known by and had influence on the Colossian brethren - Colossians 4:14</a:t>
            </a:r>
          </a:p>
          <a:p>
            <a:pPr>
              <a:lnSpc>
                <a:spcPct val="100000"/>
              </a:lnSpc>
              <a:spcBef>
                <a:spcPts val="0"/>
              </a:spcBef>
            </a:pPr>
            <a:r>
              <a:rPr lang="en-US" sz="2800" dirty="0">
                <a:latin typeface="Arial" panose="020B0604020202020204" pitchFamily="34" charset="0"/>
                <a:cs typeface="Arial" panose="020B0604020202020204" pitchFamily="34" charset="0"/>
              </a:rPr>
              <a:t>He was known by Philemon, and had influence on Epaphras, Mark, Aristarchus, and Luke</a:t>
            </a:r>
          </a:p>
          <a:p>
            <a:pPr lvl="1">
              <a:lnSpc>
                <a:spcPct val="100000"/>
              </a:lnSpc>
              <a:spcBef>
                <a:spcPts val="0"/>
              </a:spcBef>
            </a:pPr>
            <a:r>
              <a:rPr lang="en-US" sz="2400" dirty="0">
                <a:latin typeface="Arial" panose="020B0604020202020204" pitchFamily="34" charset="0"/>
                <a:cs typeface="Arial" panose="020B0604020202020204" pitchFamily="34" charset="0"/>
              </a:rPr>
              <a:t> Philemon 23-24</a:t>
            </a:r>
          </a:p>
          <a:p>
            <a:pPr>
              <a:lnSpc>
                <a:spcPct val="100000"/>
              </a:lnSpc>
              <a:spcBef>
                <a:spcPts val="0"/>
              </a:spcBef>
            </a:pPr>
            <a:r>
              <a:rPr lang="en-US" sz="2800" dirty="0">
                <a:latin typeface="Arial" panose="020B0604020202020204" pitchFamily="34" charset="0"/>
                <a:cs typeface="Arial" panose="020B0604020202020204" pitchFamily="34" charset="0"/>
              </a:rPr>
              <a:t>He also was known by Timothy - 2 Timothy 4:10</a:t>
            </a:r>
          </a:p>
        </p:txBody>
      </p:sp>
      <p:sp>
        <p:nvSpPr>
          <p:cNvPr id="4" name="Subtitle 2">
            <a:extLst>
              <a:ext uri="{FF2B5EF4-FFF2-40B4-BE49-F238E27FC236}">
                <a16:creationId xmlns:a16="http://schemas.microsoft.com/office/drawing/2014/main" id="{B4C80FFF-E933-0A0C-8692-187E8225F071}"/>
              </a:ext>
            </a:extLst>
          </p:cNvPr>
          <p:cNvSpPr txBox="1">
            <a:spLocks/>
          </p:cNvSpPr>
          <p:nvPr/>
        </p:nvSpPr>
        <p:spPr>
          <a:xfrm rot="18976390">
            <a:off x="7655858" y="1024373"/>
            <a:ext cx="1416424" cy="290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US" sz="2000" b="1" dirty="0">
                <a:latin typeface="Arial" panose="020B0604020202020204" pitchFamily="34" charset="0"/>
                <a:cs typeface="Arial" panose="020B0604020202020204" pitchFamily="34" charset="0"/>
              </a:rPr>
              <a:t>2 Timothy 4:10</a:t>
            </a:r>
          </a:p>
        </p:txBody>
      </p:sp>
      <p:sp>
        <p:nvSpPr>
          <p:cNvPr id="7" name="Title 1">
            <a:extLst>
              <a:ext uri="{FF2B5EF4-FFF2-40B4-BE49-F238E27FC236}">
                <a16:creationId xmlns:a16="http://schemas.microsoft.com/office/drawing/2014/main" id="{F16D0680-A66A-DD89-04C9-7E69F73AC2C4}"/>
              </a:ext>
            </a:extLst>
          </p:cNvPr>
          <p:cNvSpPr txBox="1">
            <a:spLocks/>
          </p:cNvSpPr>
          <p:nvPr/>
        </p:nvSpPr>
        <p:spPr>
          <a:xfrm>
            <a:off x="291070" y="823577"/>
            <a:ext cx="7212020" cy="9402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3800" b="1" dirty="0">
                <a:solidFill>
                  <a:schemeClr val="tx1">
                    <a:lumMod val="95000"/>
                  </a:schemeClr>
                </a:solidFill>
                <a:latin typeface="Arial" panose="020B0604020202020204" pitchFamily="34" charset="0"/>
                <a:cs typeface="Arial" panose="020B0604020202020204" pitchFamily="34" charset="0"/>
              </a:rPr>
              <a:t>Why Was This So?</a:t>
            </a:r>
          </a:p>
        </p:txBody>
      </p:sp>
      <p:sp>
        <p:nvSpPr>
          <p:cNvPr id="10" name="Footer Placeholder 7">
            <a:extLst>
              <a:ext uri="{FF2B5EF4-FFF2-40B4-BE49-F238E27FC236}">
                <a16:creationId xmlns:a16="http://schemas.microsoft.com/office/drawing/2014/main" id="{FAF317EF-36CE-7885-59B0-4D87FDA94975}"/>
              </a:ext>
            </a:extLst>
          </p:cNvPr>
          <p:cNvSpPr txBox="1">
            <a:spLocks/>
          </p:cNvSpPr>
          <p:nvPr/>
        </p:nvSpPr>
        <p:spPr>
          <a:xfrm rot="16200000">
            <a:off x="-1731297" y="4233974"/>
            <a:ext cx="4044735" cy="473634"/>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i="1" dirty="0">
                <a:solidFill>
                  <a:srgbClr val="FFFF00"/>
                </a:solidFill>
                <a:latin typeface="Arial" panose="020B0604020202020204" pitchFamily="34" charset="0"/>
                <a:cs typeface="Arial" panose="020B0604020202020204" pitchFamily="34" charset="0"/>
              </a:rPr>
              <a:t>"Demas Hath Forsake Me" </a:t>
            </a:r>
          </a:p>
        </p:txBody>
      </p:sp>
    </p:spTree>
    <p:extLst>
      <p:ext uri="{BB962C8B-B14F-4D97-AF65-F5344CB8AC3E}">
        <p14:creationId xmlns:p14="http://schemas.microsoft.com/office/powerpoint/2010/main" val="37175393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DBA5E2-E560-4554-BF38-5DA4C959C0C1}"/>
              </a:ext>
            </a:extLst>
          </p:cNvPr>
          <p:cNvSpPr>
            <a:spLocks noGrp="1"/>
          </p:cNvSpPr>
          <p:nvPr>
            <p:ph idx="1"/>
          </p:nvPr>
        </p:nvSpPr>
        <p:spPr>
          <a:xfrm>
            <a:off x="596030" y="2010012"/>
            <a:ext cx="8380105" cy="4447371"/>
          </a:xfrm>
        </p:spPr>
        <p:txBody>
          <a:bodyPr wrap="square">
            <a:spAutoFit/>
          </a:bodyPr>
          <a:lstStyle/>
          <a:p>
            <a:pPr marL="0" indent="0">
              <a:lnSpc>
                <a:spcPct val="100000"/>
              </a:lnSpc>
              <a:spcBef>
                <a:spcPts val="0"/>
              </a:spcBef>
              <a:buNone/>
            </a:pPr>
            <a:r>
              <a:rPr lang="en-US" sz="3200" b="1" dirty="0">
                <a:latin typeface="Arial" panose="020B0604020202020204" pitchFamily="34" charset="0"/>
                <a:cs typeface="Arial" panose="020B0604020202020204" pitchFamily="34" charset="0"/>
              </a:rPr>
              <a:t>His Influence Was Ruined</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There were many unnamed individuals that were influenced by him</a:t>
            </a:r>
          </a:p>
          <a:p>
            <a:pPr>
              <a:lnSpc>
                <a:spcPct val="100000"/>
              </a:lnSpc>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His leaving the Lord had an impact on many</a:t>
            </a:r>
          </a:p>
          <a:p>
            <a:pPr>
              <a:lnSpc>
                <a:spcPct val="100000"/>
              </a:lnSpc>
              <a:spcBef>
                <a:spcPts val="1200"/>
              </a:spcBef>
              <a:buFont typeface="Wingdings" panose="05000000000000000000" pitchFamily="2" charset="2"/>
              <a:buChar char="§"/>
            </a:pPr>
            <a:r>
              <a:rPr lang="en-US" sz="2800" b="1" dirty="0">
                <a:solidFill>
                  <a:srgbClr val="FFFF00"/>
                </a:solidFill>
                <a:latin typeface="Arial" panose="020B0604020202020204" pitchFamily="34" charset="0"/>
                <a:cs typeface="Arial" panose="020B0604020202020204" pitchFamily="34" charset="0"/>
              </a:rPr>
              <a:t>Regardless of the WHY, Demas’ influence for good was ruined when he turned and left the Lord for worldly, sinful pleasures! </a:t>
            </a:r>
            <a:endParaRPr lang="en-US" sz="2800" dirty="0">
              <a:latin typeface="Arial" panose="020B0604020202020204" pitchFamily="34" charset="0"/>
              <a:cs typeface="Arial" panose="020B0604020202020204" pitchFamily="34" charset="0"/>
            </a:endParaRPr>
          </a:p>
          <a:p>
            <a:pPr lvl="1">
              <a:lnSpc>
                <a:spcPct val="100000"/>
              </a:lnSpc>
              <a:spcBef>
                <a:spcPts val="0"/>
              </a:spcBef>
              <a:buFont typeface="Wingdings" panose="05000000000000000000" pitchFamily="2" charset="2"/>
              <a:buChar char="§"/>
            </a:pPr>
            <a:r>
              <a:rPr lang="en-US" sz="2600" dirty="0">
                <a:latin typeface="Arial" panose="020B0604020202020204" pitchFamily="34" charset="0"/>
                <a:cs typeface="Arial" panose="020B0604020202020204" pitchFamily="34" charset="0"/>
              </a:rPr>
              <a:t>Ezekiel 18:24, 26</a:t>
            </a:r>
          </a:p>
          <a:p>
            <a:pPr>
              <a:lnSpc>
                <a:spcPct val="100000"/>
              </a:lnSpc>
              <a:spcBef>
                <a:spcPts val="600"/>
              </a:spcBef>
              <a:buFont typeface="Wingdings" panose="05000000000000000000" pitchFamily="2" charset="2"/>
              <a:buChar char="§"/>
            </a:pPr>
            <a:endParaRPr lang="en-US" sz="3200" b="1" dirty="0">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B4C80FFF-E933-0A0C-8692-187E8225F071}"/>
              </a:ext>
            </a:extLst>
          </p:cNvPr>
          <p:cNvSpPr txBox="1">
            <a:spLocks/>
          </p:cNvSpPr>
          <p:nvPr/>
        </p:nvSpPr>
        <p:spPr>
          <a:xfrm rot="18976390">
            <a:off x="7655858" y="1024373"/>
            <a:ext cx="1416424" cy="290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US" sz="2000" b="1" dirty="0">
                <a:latin typeface="Arial" panose="020B0604020202020204" pitchFamily="34" charset="0"/>
                <a:cs typeface="Arial" panose="020B0604020202020204" pitchFamily="34" charset="0"/>
              </a:rPr>
              <a:t>2 Timothy 4:10</a:t>
            </a:r>
          </a:p>
        </p:txBody>
      </p:sp>
      <p:sp>
        <p:nvSpPr>
          <p:cNvPr id="7" name="Title 1">
            <a:extLst>
              <a:ext uri="{FF2B5EF4-FFF2-40B4-BE49-F238E27FC236}">
                <a16:creationId xmlns:a16="http://schemas.microsoft.com/office/drawing/2014/main" id="{F16D0680-A66A-DD89-04C9-7E69F73AC2C4}"/>
              </a:ext>
            </a:extLst>
          </p:cNvPr>
          <p:cNvSpPr txBox="1">
            <a:spLocks/>
          </p:cNvSpPr>
          <p:nvPr/>
        </p:nvSpPr>
        <p:spPr>
          <a:xfrm>
            <a:off x="291070" y="823577"/>
            <a:ext cx="7212020" cy="9402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z="3800" b="1" dirty="0">
                <a:solidFill>
                  <a:schemeClr val="tx1">
                    <a:lumMod val="95000"/>
                  </a:schemeClr>
                </a:solidFill>
                <a:latin typeface="Arial" panose="020B0604020202020204" pitchFamily="34" charset="0"/>
                <a:cs typeface="Arial" panose="020B0604020202020204" pitchFamily="34" charset="0"/>
              </a:rPr>
              <a:t>Why Is This So?</a:t>
            </a:r>
          </a:p>
        </p:txBody>
      </p:sp>
      <p:sp>
        <p:nvSpPr>
          <p:cNvPr id="10" name="Footer Placeholder 7">
            <a:extLst>
              <a:ext uri="{FF2B5EF4-FFF2-40B4-BE49-F238E27FC236}">
                <a16:creationId xmlns:a16="http://schemas.microsoft.com/office/drawing/2014/main" id="{FAF317EF-36CE-7885-59B0-4D87FDA94975}"/>
              </a:ext>
            </a:extLst>
          </p:cNvPr>
          <p:cNvSpPr txBox="1">
            <a:spLocks/>
          </p:cNvSpPr>
          <p:nvPr/>
        </p:nvSpPr>
        <p:spPr>
          <a:xfrm rot="16200000">
            <a:off x="-1731297" y="4233974"/>
            <a:ext cx="4044735" cy="473634"/>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i="1" dirty="0">
                <a:solidFill>
                  <a:srgbClr val="FFFF00"/>
                </a:solidFill>
                <a:latin typeface="Arial" panose="020B0604020202020204" pitchFamily="34" charset="0"/>
                <a:cs typeface="Arial" panose="020B0604020202020204" pitchFamily="34" charset="0"/>
              </a:rPr>
              <a:t>"Demas Hath Forsake Me" </a:t>
            </a:r>
          </a:p>
        </p:txBody>
      </p:sp>
    </p:spTree>
    <p:extLst>
      <p:ext uri="{BB962C8B-B14F-4D97-AF65-F5344CB8AC3E}">
        <p14:creationId xmlns:p14="http://schemas.microsoft.com/office/powerpoint/2010/main" val="3025938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497</TotalTime>
  <Words>4526</Words>
  <Application>Microsoft Office PowerPoint</Application>
  <PresentationFormat>On-screen Show (4:3)</PresentationFormat>
  <Paragraphs>202</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Candara</vt:lpstr>
      <vt:lpstr>Trebuchet MS</vt:lpstr>
      <vt:lpstr>Wingdings</vt:lpstr>
      <vt:lpstr>Berlin</vt:lpstr>
      <vt:lpstr>“Demas Hath Forsaken 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“Demas Hath Forsaken Me”</dc:title>
  <cp:lastModifiedBy>Tommy McClure</cp:lastModifiedBy>
  <cp:revision>1</cp:revision>
  <cp:lastPrinted>2023-03-19T00:48:41Z</cp:lastPrinted>
  <dcterms:created xsi:type="dcterms:W3CDTF">2022-01-08T22:26:33Z</dcterms:created>
  <dcterms:modified xsi:type="dcterms:W3CDTF">2023-03-20T21:33:20Z</dcterms:modified>
</cp:coreProperties>
</file>