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383" r:id="rId2"/>
    <p:sldId id="381" r:id="rId3"/>
    <p:sldId id="273" r:id="rId4"/>
    <p:sldId id="278" r:id="rId5"/>
    <p:sldId id="275" r:id="rId6"/>
    <p:sldId id="276" r:id="rId7"/>
    <p:sldId id="277" r:id="rId8"/>
    <p:sldId id="288" r:id="rId9"/>
    <p:sldId id="262" r:id="rId10"/>
    <p:sldId id="286" r:id="rId11"/>
    <p:sldId id="268" r:id="rId12"/>
    <p:sldId id="263" r:id="rId13"/>
    <p:sldId id="264" r:id="rId14"/>
    <p:sldId id="283" r:id="rId15"/>
    <p:sldId id="380" r:id="rId16"/>
  </p:sldIdLst>
  <p:sldSz cx="9144000" cy="6858000" type="screen4x3"/>
  <p:notesSz cx="7315200" cy="96012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4F3067-FB2C-4270-9289-B6B5AD41352C}" v="98" dt="2023-03-13T00:20:54.782"/>
    <p1510:client id="{B53EC1E0-EFE9-41EE-A5EF-D8342CC814BE}" v="2" dt="2023-03-13T18:16:39.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75219" autoAdjust="0"/>
  </p:normalViewPr>
  <p:slideViewPr>
    <p:cSldViewPr showGuides="1">
      <p:cViewPr varScale="1">
        <p:scale>
          <a:sx n="80" d="100"/>
          <a:sy n="80" d="100"/>
        </p:scale>
        <p:origin x="2550" y="84"/>
      </p:cViewPr>
      <p:guideLst>
        <p:guide orient="horz" pos="2160"/>
        <p:guide pos="2880"/>
      </p:guideLst>
    </p:cSldViewPr>
  </p:slideViewPr>
  <p:notesTextViewPr>
    <p:cViewPr>
      <p:scale>
        <a:sx n="100" d="100"/>
        <a:sy n="100" d="100"/>
      </p:scale>
      <p:origin x="0" y="0"/>
    </p:cViewPr>
  </p:notesTextViewPr>
  <p:notesViewPr>
    <p:cSldViewPr showGuides="1">
      <p:cViewPr varScale="1">
        <p:scale>
          <a:sx n="78" d="100"/>
          <a:sy n="78" d="100"/>
        </p:scale>
        <p:origin x="39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53EC1E0-EFE9-41EE-A5EF-D8342CC814BE}"/>
    <pc:docChg chg="delSld modSld">
      <pc:chgData name="Tommy McClure" userId="5f57beb918c8a44c" providerId="LiveId" clId="{B53EC1E0-EFE9-41EE-A5EF-D8342CC814BE}" dt="2023-03-13T18:17:57.893" v="43" actId="20577"/>
      <pc:docMkLst>
        <pc:docMk/>
      </pc:docMkLst>
      <pc:sldChg chg="del">
        <pc:chgData name="Tommy McClure" userId="5f57beb918c8a44c" providerId="LiveId" clId="{B53EC1E0-EFE9-41EE-A5EF-D8342CC814BE}" dt="2023-03-13T18:13:46.118" v="0" actId="2696"/>
        <pc:sldMkLst>
          <pc:docMk/>
          <pc:sldMk cId="0" sldId="256"/>
        </pc:sldMkLst>
      </pc:sldChg>
      <pc:sldChg chg="del">
        <pc:chgData name="Tommy McClure" userId="5f57beb918c8a44c" providerId="LiveId" clId="{B53EC1E0-EFE9-41EE-A5EF-D8342CC814BE}" dt="2023-03-13T18:15:54.865" v="10" actId="47"/>
        <pc:sldMkLst>
          <pc:docMk/>
          <pc:sldMk cId="0" sldId="257"/>
        </pc:sldMkLst>
      </pc:sldChg>
      <pc:sldChg chg="del">
        <pc:chgData name="Tommy McClure" userId="5f57beb918c8a44c" providerId="LiveId" clId="{B53EC1E0-EFE9-41EE-A5EF-D8342CC814BE}" dt="2023-03-13T18:15:56.818" v="13" actId="47"/>
        <pc:sldMkLst>
          <pc:docMk/>
          <pc:sldMk cId="0" sldId="258"/>
        </pc:sldMkLst>
      </pc:sldChg>
      <pc:sldChg chg="del">
        <pc:chgData name="Tommy McClure" userId="5f57beb918c8a44c" providerId="LiveId" clId="{B53EC1E0-EFE9-41EE-A5EF-D8342CC814BE}" dt="2023-03-13T18:15:57.443" v="14" actId="47"/>
        <pc:sldMkLst>
          <pc:docMk/>
          <pc:sldMk cId="0" sldId="259"/>
        </pc:sldMkLst>
      </pc:sldChg>
      <pc:sldChg chg="del">
        <pc:chgData name="Tommy McClure" userId="5f57beb918c8a44c" providerId="LiveId" clId="{B53EC1E0-EFE9-41EE-A5EF-D8342CC814BE}" dt="2023-03-13T18:15:58.099" v="15" actId="47"/>
        <pc:sldMkLst>
          <pc:docMk/>
          <pc:sldMk cId="0" sldId="260"/>
        </pc:sldMkLst>
      </pc:sldChg>
      <pc:sldChg chg="del">
        <pc:chgData name="Tommy McClure" userId="5f57beb918c8a44c" providerId="LiveId" clId="{B53EC1E0-EFE9-41EE-A5EF-D8342CC814BE}" dt="2023-03-13T18:15:59.771" v="17" actId="47"/>
        <pc:sldMkLst>
          <pc:docMk/>
          <pc:sldMk cId="0" sldId="261"/>
        </pc:sldMkLst>
      </pc:sldChg>
      <pc:sldChg chg="del">
        <pc:chgData name="Tommy McClure" userId="5f57beb918c8a44c" providerId="LiveId" clId="{B53EC1E0-EFE9-41EE-A5EF-D8342CC814BE}" dt="2023-03-13T18:15:50.209" v="3" actId="47"/>
        <pc:sldMkLst>
          <pc:docMk/>
          <pc:sldMk cId="0" sldId="265"/>
        </pc:sldMkLst>
      </pc:sldChg>
      <pc:sldChg chg="del">
        <pc:chgData name="Tommy McClure" userId="5f57beb918c8a44c" providerId="LiveId" clId="{B53EC1E0-EFE9-41EE-A5EF-D8342CC814BE}" dt="2023-03-13T18:15:51.053" v="4" actId="47"/>
        <pc:sldMkLst>
          <pc:docMk/>
          <pc:sldMk cId="0" sldId="266"/>
        </pc:sldMkLst>
      </pc:sldChg>
      <pc:sldChg chg="del">
        <pc:chgData name="Tommy McClure" userId="5f57beb918c8a44c" providerId="LiveId" clId="{B53EC1E0-EFE9-41EE-A5EF-D8342CC814BE}" dt="2023-03-13T18:15:51.568" v="5" actId="47"/>
        <pc:sldMkLst>
          <pc:docMk/>
          <pc:sldMk cId="0" sldId="267"/>
        </pc:sldMkLst>
      </pc:sldChg>
      <pc:sldChg chg="del">
        <pc:chgData name="Tommy McClure" userId="5f57beb918c8a44c" providerId="LiveId" clId="{B53EC1E0-EFE9-41EE-A5EF-D8342CC814BE}" dt="2023-03-13T18:16:00.349" v="18" actId="47"/>
        <pc:sldMkLst>
          <pc:docMk/>
          <pc:sldMk cId="0" sldId="272"/>
        </pc:sldMkLst>
      </pc:sldChg>
      <pc:sldChg chg="del">
        <pc:chgData name="Tommy McClure" userId="5f57beb918c8a44c" providerId="LiveId" clId="{B53EC1E0-EFE9-41EE-A5EF-D8342CC814BE}" dt="2023-03-13T18:15:52.084" v="6" actId="47"/>
        <pc:sldMkLst>
          <pc:docMk/>
          <pc:sldMk cId="0" sldId="279"/>
        </pc:sldMkLst>
      </pc:sldChg>
      <pc:sldChg chg="del">
        <pc:chgData name="Tommy McClure" userId="5f57beb918c8a44c" providerId="LiveId" clId="{B53EC1E0-EFE9-41EE-A5EF-D8342CC814BE}" dt="2023-03-13T18:15:52.928" v="7" actId="47"/>
        <pc:sldMkLst>
          <pc:docMk/>
          <pc:sldMk cId="0" sldId="280"/>
        </pc:sldMkLst>
      </pc:sldChg>
      <pc:sldChg chg="del">
        <pc:chgData name="Tommy McClure" userId="5f57beb918c8a44c" providerId="LiveId" clId="{B53EC1E0-EFE9-41EE-A5EF-D8342CC814BE}" dt="2023-03-13T18:15:53.506" v="8" actId="47"/>
        <pc:sldMkLst>
          <pc:docMk/>
          <pc:sldMk cId="0" sldId="281"/>
        </pc:sldMkLst>
      </pc:sldChg>
      <pc:sldChg chg="del">
        <pc:chgData name="Tommy McClure" userId="5f57beb918c8a44c" providerId="LiveId" clId="{B53EC1E0-EFE9-41EE-A5EF-D8342CC814BE}" dt="2023-03-13T18:15:54.209" v="9" actId="47"/>
        <pc:sldMkLst>
          <pc:docMk/>
          <pc:sldMk cId="0" sldId="282"/>
        </pc:sldMkLst>
      </pc:sldChg>
      <pc:sldChg chg="modSp mod">
        <pc:chgData name="Tommy McClure" userId="5f57beb918c8a44c" providerId="LiveId" clId="{B53EC1E0-EFE9-41EE-A5EF-D8342CC814BE}" dt="2023-03-13T18:17:57.893" v="43" actId="20577"/>
        <pc:sldMkLst>
          <pc:docMk/>
          <pc:sldMk cId="0" sldId="283"/>
        </pc:sldMkLst>
        <pc:spChg chg="mod">
          <ac:chgData name="Tommy McClure" userId="5f57beb918c8a44c" providerId="LiveId" clId="{B53EC1E0-EFE9-41EE-A5EF-D8342CC814BE}" dt="2023-03-13T18:17:57.893" v="43" actId="20577"/>
          <ac:spMkLst>
            <pc:docMk/>
            <pc:sldMk cId="0" sldId="283"/>
            <ac:spMk id="2" creationId="{850BD74E-EB3B-4CF3-84A9-447420D6570B}"/>
          </ac:spMkLst>
        </pc:spChg>
      </pc:sldChg>
      <pc:sldChg chg="del">
        <pc:chgData name="Tommy McClure" userId="5f57beb918c8a44c" providerId="LiveId" clId="{B53EC1E0-EFE9-41EE-A5EF-D8342CC814BE}" dt="2023-03-13T18:15:56.178" v="12" actId="47"/>
        <pc:sldMkLst>
          <pc:docMk/>
          <pc:sldMk cId="3900382162" sldId="284"/>
        </pc:sldMkLst>
      </pc:sldChg>
      <pc:sldChg chg="del">
        <pc:chgData name="Tommy McClure" userId="5f57beb918c8a44c" providerId="LiveId" clId="{B53EC1E0-EFE9-41EE-A5EF-D8342CC814BE}" dt="2023-03-13T18:16:01.678" v="19" actId="47"/>
        <pc:sldMkLst>
          <pc:docMk/>
          <pc:sldMk cId="3468544124" sldId="285"/>
        </pc:sldMkLst>
      </pc:sldChg>
      <pc:sldChg chg="del">
        <pc:chgData name="Tommy McClure" userId="5f57beb918c8a44c" providerId="LiveId" clId="{B53EC1E0-EFE9-41EE-A5EF-D8342CC814BE}" dt="2023-03-13T18:15:59.084" v="16" actId="47"/>
        <pc:sldMkLst>
          <pc:docMk/>
          <pc:sldMk cId="1583068269" sldId="287"/>
        </pc:sldMkLst>
      </pc:sldChg>
      <pc:sldChg chg="del">
        <pc:chgData name="Tommy McClure" userId="5f57beb918c8a44c" providerId="LiveId" clId="{B53EC1E0-EFE9-41EE-A5EF-D8342CC814BE}" dt="2023-03-13T18:15:55.537" v="11" actId="47"/>
        <pc:sldMkLst>
          <pc:docMk/>
          <pc:sldMk cId="208799783" sldId="289"/>
        </pc:sldMkLst>
      </pc:sldChg>
      <pc:sldChg chg="delSp modSp mod modAnim">
        <pc:chgData name="Tommy McClure" userId="5f57beb918c8a44c" providerId="LiveId" clId="{B53EC1E0-EFE9-41EE-A5EF-D8342CC814BE}" dt="2023-03-13T18:16:49.426" v="31" actId="20577"/>
        <pc:sldMkLst>
          <pc:docMk/>
          <pc:sldMk cId="271255284" sldId="381"/>
        </pc:sldMkLst>
        <pc:spChg chg="mod">
          <ac:chgData name="Tommy McClure" userId="5f57beb918c8a44c" providerId="LiveId" clId="{B53EC1E0-EFE9-41EE-A5EF-D8342CC814BE}" dt="2023-03-13T18:16:49.426" v="31" actId="20577"/>
          <ac:spMkLst>
            <pc:docMk/>
            <pc:sldMk cId="271255284" sldId="381"/>
            <ac:spMk id="2" creationId="{850BD74E-EB3B-4CF3-84A9-447420D6570B}"/>
          </ac:spMkLst>
        </pc:spChg>
        <pc:spChg chg="del">
          <ac:chgData name="Tommy McClure" userId="5f57beb918c8a44c" providerId="LiveId" clId="{B53EC1E0-EFE9-41EE-A5EF-D8342CC814BE}" dt="2023-03-13T18:16:39.333" v="21" actId="478"/>
          <ac:spMkLst>
            <pc:docMk/>
            <pc:sldMk cId="271255284" sldId="381"/>
            <ac:spMk id="5" creationId="{C9DEB1AB-A08C-4314-8127-625EDED2D3A9}"/>
          </ac:spMkLst>
        </pc:spChg>
      </pc:sldChg>
      <pc:sldChg chg="del">
        <pc:chgData name="Tommy McClure" userId="5f57beb918c8a44c" providerId="LiveId" clId="{B53EC1E0-EFE9-41EE-A5EF-D8342CC814BE}" dt="2023-03-13T18:16:02.756" v="20" actId="47"/>
        <pc:sldMkLst>
          <pc:docMk/>
          <pc:sldMk cId="1945526941" sldId="382"/>
        </pc:sldMkLst>
      </pc:sldChg>
      <pc:sldChg chg="modSp mod">
        <pc:chgData name="Tommy McClure" userId="5f57beb918c8a44c" providerId="LiveId" clId="{B53EC1E0-EFE9-41EE-A5EF-D8342CC814BE}" dt="2023-03-13T18:13:51.571" v="2" actId="20577"/>
        <pc:sldMkLst>
          <pc:docMk/>
          <pc:sldMk cId="0" sldId="383"/>
        </pc:sldMkLst>
        <pc:spChg chg="mod">
          <ac:chgData name="Tommy McClure" userId="5f57beb918c8a44c" providerId="LiveId" clId="{B53EC1E0-EFE9-41EE-A5EF-D8342CC814BE}" dt="2023-03-13T18:13:51.571" v="2" actId="20577"/>
          <ac:spMkLst>
            <pc:docMk/>
            <pc:sldMk cId="0" sldId="383"/>
            <ac:spMk id="2" creationId="{176B4E46-EA13-9B4D-3CE6-C40F1C9DD466}"/>
          </ac:spMkLst>
        </pc:spChg>
      </pc:sldChg>
    </pc:docChg>
  </pc:docChgLst>
  <pc:docChgLst>
    <pc:chgData name="Tommy McClure" userId="5f57beb918c8a44c" providerId="LiveId" clId="{481912CB-3754-445C-AD39-A91D0DF70B65}"/>
    <pc:docChg chg="undo custSel addSld delSld modSld sldOrd modMainMaster">
      <pc:chgData name="Tommy McClure" userId="5f57beb918c8a44c" providerId="LiveId" clId="{481912CB-3754-445C-AD39-A91D0DF70B65}" dt="2023-03-12T15:05:59.399" v="7974" actId="14100"/>
      <pc:docMkLst>
        <pc:docMk/>
      </pc:docMkLst>
      <pc:sldChg chg="modSp modTransition modAnim">
        <pc:chgData name="Tommy McClure" userId="5f57beb918c8a44c" providerId="LiveId" clId="{481912CB-3754-445C-AD39-A91D0DF70B65}" dt="2023-03-12T00:16:23.468" v="6537"/>
        <pc:sldMkLst>
          <pc:docMk/>
          <pc:sldMk cId="0" sldId="256"/>
        </pc:sldMkLst>
        <pc:spChg chg="mod">
          <ac:chgData name="Tommy McClure" userId="5f57beb918c8a44c" providerId="LiveId" clId="{481912CB-3754-445C-AD39-A91D0DF70B65}" dt="2023-03-10T07:05:18.036" v="102" actId="113"/>
          <ac:spMkLst>
            <pc:docMk/>
            <pc:sldMk cId="0" sldId="256"/>
            <ac:spMk id="2051" creationId="{528AC19A-40DD-402F-8862-17DBA46E8FDB}"/>
          </ac:spMkLst>
        </pc:spChg>
      </pc:sldChg>
      <pc:sldChg chg="modSp mod modTransition modAnim modNotes modNotesTx">
        <pc:chgData name="Tommy McClure" userId="5f57beb918c8a44c" providerId="LiveId" clId="{481912CB-3754-445C-AD39-A91D0DF70B65}" dt="2023-03-12T04:27:24.455" v="7587" actId="14100"/>
        <pc:sldMkLst>
          <pc:docMk/>
          <pc:sldMk cId="0" sldId="257"/>
        </pc:sldMkLst>
        <pc:spChg chg="mod">
          <ac:chgData name="Tommy McClure" userId="5f57beb918c8a44c" providerId="LiveId" clId="{481912CB-3754-445C-AD39-A91D0DF70B65}" dt="2023-03-10T18:36:13.221" v="376" actId="20577"/>
          <ac:spMkLst>
            <pc:docMk/>
            <pc:sldMk cId="0" sldId="257"/>
            <ac:spMk id="8194" creationId="{2F6DD682-CF87-40C1-9BA8-D3B9E5ADD93F}"/>
          </ac:spMkLst>
        </pc:spChg>
        <pc:spChg chg="mod">
          <ac:chgData name="Tommy McClure" userId="5f57beb918c8a44c" providerId="LiveId" clId="{481912CB-3754-445C-AD39-A91D0DF70B65}" dt="2023-03-10T20:30:53.128" v="770" actId="14100"/>
          <ac:spMkLst>
            <pc:docMk/>
            <pc:sldMk cId="0" sldId="257"/>
            <ac:spMk id="8195" creationId="{94F0A6EB-5EFA-43FD-8B2E-20C471AA815C}"/>
          </ac:spMkLst>
        </pc:spChg>
      </pc:sldChg>
      <pc:sldChg chg="modSp ord modTransition modNotes modNotesTx">
        <pc:chgData name="Tommy McClure" userId="5f57beb918c8a44c" providerId="LiveId" clId="{481912CB-3754-445C-AD39-A91D0DF70B65}" dt="2023-03-12T04:28:14.139" v="7597" actId="14100"/>
        <pc:sldMkLst>
          <pc:docMk/>
          <pc:sldMk cId="0" sldId="258"/>
        </pc:sldMkLst>
        <pc:spChg chg="mod">
          <ac:chgData name="Tommy McClure" userId="5f57beb918c8a44c" providerId="LiveId" clId="{481912CB-3754-445C-AD39-A91D0DF70B65}" dt="2023-03-11T20:02:55.087" v="4294" actId="20577"/>
          <ac:spMkLst>
            <pc:docMk/>
            <pc:sldMk cId="0" sldId="258"/>
            <ac:spMk id="10243" creationId="{EEC9DE73-7DC9-435E-91F4-EEEFF6083F1D}"/>
          </ac:spMkLst>
        </pc:spChg>
      </pc:sldChg>
      <pc:sldChg chg="modSp mod modTransition modAnim modNotes modNotesTx">
        <pc:chgData name="Tommy McClure" userId="5f57beb918c8a44c" providerId="LiveId" clId="{481912CB-3754-445C-AD39-A91D0DF70B65}" dt="2023-03-12T04:28:46.555" v="7603" actId="207"/>
        <pc:sldMkLst>
          <pc:docMk/>
          <pc:sldMk cId="0" sldId="259"/>
        </pc:sldMkLst>
        <pc:spChg chg="mod">
          <ac:chgData name="Tommy McClure" userId="5f57beb918c8a44c" providerId="LiveId" clId="{481912CB-3754-445C-AD39-A91D0DF70B65}" dt="2023-03-10T17:24:38.198" v="109" actId="113"/>
          <ac:spMkLst>
            <pc:docMk/>
            <pc:sldMk cId="0" sldId="259"/>
            <ac:spMk id="12290" creationId="{A8BDA8B2-06EB-4C61-AC9B-F92900304692}"/>
          </ac:spMkLst>
        </pc:spChg>
        <pc:spChg chg="mod">
          <ac:chgData name="Tommy McClure" userId="5f57beb918c8a44c" providerId="LiveId" clId="{481912CB-3754-445C-AD39-A91D0DF70B65}" dt="2023-03-11T20:03:03.920" v="4300" actId="20577"/>
          <ac:spMkLst>
            <pc:docMk/>
            <pc:sldMk cId="0" sldId="259"/>
            <ac:spMk id="12291" creationId="{48E94B12-914A-4036-9553-2A803D2733A4}"/>
          </ac:spMkLst>
        </pc:spChg>
      </pc:sldChg>
      <pc:sldChg chg="modSp mod modTransition modAnim modNotes modNotesTx">
        <pc:chgData name="Tommy McClure" userId="5f57beb918c8a44c" providerId="LiveId" clId="{481912CB-3754-445C-AD39-A91D0DF70B65}" dt="2023-03-12T15:05:14.682" v="7970" actId="2711"/>
        <pc:sldMkLst>
          <pc:docMk/>
          <pc:sldMk cId="0" sldId="260"/>
        </pc:sldMkLst>
        <pc:spChg chg="mod">
          <ac:chgData name="Tommy McClure" userId="5f57beb918c8a44c" providerId="LiveId" clId="{481912CB-3754-445C-AD39-A91D0DF70B65}" dt="2023-03-10T17:41:29.636" v="190" actId="113"/>
          <ac:spMkLst>
            <pc:docMk/>
            <pc:sldMk cId="0" sldId="260"/>
            <ac:spMk id="14338" creationId="{40F7D967-54B1-475F-B3F6-FCC11CF5B3F9}"/>
          </ac:spMkLst>
        </pc:spChg>
        <pc:spChg chg="mod">
          <ac:chgData name="Tommy McClure" userId="5f57beb918c8a44c" providerId="LiveId" clId="{481912CB-3754-445C-AD39-A91D0DF70B65}" dt="2023-03-12T15:00:29.862" v="7966" actId="6549"/>
          <ac:spMkLst>
            <pc:docMk/>
            <pc:sldMk cId="0" sldId="260"/>
            <ac:spMk id="14339" creationId="{D23CC8E2-CC76-42B7-B653-3809406BBC2C}"/>
          </ac:spMkLst>
        </pc:spChg>
      </pc:sldChg>
      <pc:sldChg chg="modSp mod modTransition modAnim modNotes modNotesTx">
        <pc:chgData name="Tommy McClure" userId="5f57beb918c8a44c" providerId="LiveId" clId="{481912CB-3754-445C-AD39-A91D0DF70B65}" dt="2023-03-12T04:29:55.807" v="7617" actId="14100"/>
        <pc:sldMkLst>
          <pc:docMk/>
          <pc:sldMk cId="0" sldId="261"/>
        </pc:sldMkLst>
        <pc:spChg chg="mod">
          <ac:chgData name="Tommy McClure" userId="5f57beb918c8a44c" providerId="LiveId" clId="{481912CB-3754-445C-AD39-A91D0DF70B65}" dt="2023-03-10T17:42:34.774" v="202" actId="113"/>
          <ac:spMkLst>
            <pc:docMk/>
            <pc:sldMk cId="0" sldId="261"/>
            <ac:spMk id="16386" creationId="{DB6A826B-D4F4-4E64-8903-F18F890B2BEE}"/>
          </ac:spMkLst>
        </pc:spChg>
        <pc:spChg chg="mod">
          <ac:chgData name="Tommy McClure" userId="5f57beb918c8a44c" providerId="LiveId" clId="{481912CB-3754-445C-AD39-A91D0DF70B65}" dt="2023-03-12T01:21:14.863" v="7133" actId="20577"/>
          <ac:spMkLst>
            <pc:docMk/>
            <pc:sldMk cId="0" sldId="261"/>
            <ac:spMk id="16387" creationId="{922C73AA-51A3-4F5B-97CC-A5BAB9FCD797}"/>
          </ac:spMkLst>
        </pc:spChg>
      </pc:sldChg>
      <pc:sldChg chg="modSp mod modTransition modAnim modNotesTx">
        <pc:chgData name="Tommy McClure" userId="5f57beb918c8a44c" providerId="LiveId" clId="{481912CB-3754-445C-AD39-A91D0DF70B65}" dt="2023-03-12T02:07:14.261" v="7553" actId="20577"/>
        <pc:sldMkLst>
          <pc:docMk/>
          <pc:sldMk cId="0" sldId="262"/>
        </pc:sldMkLst>
        <pc:spChg chg="mod">
          <ac:chgData name="Tommy McClure" userId="5f57beb918c8a44c" providerId="LiveId" clId="{481912CB-3754-445C-AD39-A91D0DF70B65}" dt="2023-03-11T02:20:13.608" v="2108" actId="113"/>
          <ac:spMkLst>
            <pc:docMk/>
            <pc:sldMk cId="0" sldId="262"/>
            <ac:spMk id="18434" creationId="{FD8B3C18-686C-468D-B184-72A0AF90D5B1}"/>
          </ac:spMkLst>
        </pc:spChg>
        <pc:spChg chg="mod">
          <ac:chgData name="Tommy McClure" userId="5f57beb918c8a44c" providerId="LiveId" clId="{481912CB-3754-445C-AD39-A91D0DF70B65}" dt="2023-03-12T02:07:14.261" v="7553" actId="20577"/>
          <ac:spMkLst>
            <pc:docMk/>
            <pc:sldMk cId="0" sldId="262"/>
            <ac:spMk id="18435" creationId="{EE605DDE-5D96-41B9-A536-C23E891B8B81}"/>
          </ac:spMkLst>
        </pc:spChg>
      </pc:sldChg>
      <pc:sldChg chg="addSp modSp mod modTransition modAnim modNotesTx">
        <pc:chgData name="Tommy McClure" userId="5f57beb918c8a44c" providerId="LiveId" clId="{481912CB-3754-445C-AD39-A91D0DF70B65}" dt="2023-03-12T02:07:43.599" v="7554" actId="115"/>
        <pc:sldMkLst>
          <pc:docMk/>
          <pc:sldMk cId="0" sldId="263"/>
        </pc:sldMkLst>
        <pc:spChg chg="add mod">
          <ac:chgData name="Tommy McClure" userId="5f57beb918c8a44c" providerId="LiveId" clId="{481912CB-3754-445C-AD39-A91D0DF70B65}" dt="2023-03-12T02:07:43.599" v="7554" actId="115"/>
          <ac:spMkLst>
            <pc:docMk/>
            <pc:sldMk cId="0" sldId="263"/>
            <ac:spMk id="2" creationId="{3C7DA014-9116-CBC5-0736-A9603FB66D2B}"/>
          </ac:spMkLst>
        </pc:spChg>
        <pc:spChg chg="mod">
          <ac:chgData name="Tommy McClure" userId="5f57beb918c8a44c" providerId="LiveId" clId="{481912CB-3754-445C-AD39-A91D0DF70B65}" dt="2023-03-10T17:39:23.044" v="177" actId="113"/>
          <ac:spMkLst>
            <pc:docMk/>
            <pc:sldMk cId="0" sldId="263"/>
            <ac:spMk id="20482" creationId="{66E9379F-46D0-4429-B1EC-134F09BA9DD2}"/>
          </ac:spMkLst>
        </pc:spChg>
        <pc:spChg chg="mod">
          <ac:chgData name="Tommy McClure" userId="5f57beb918c8a44c" providerId="LiveId" clId="{481912CB-3754-445C-AD39-A91D0DF70B65}" dt="2023-03-11T21:15:26.346" v="6301" actId="14100"/>
          <ac:spMkLst>
            <pc:docMk/>
            <pc:sldMk cId="0" sldId="263"/>
            <ac:spMk id="20483" creationId="{23CCDB11-7AEB-4071-AD39-F2146485C08C}"/>
          </ac:spMkLst>
        </pc:spChg>
      </pc:sldChg>
      <pc:sldChg chg="addSp modSp mod modTransition modAnim modNotesTx">
        <pc:chgData name="Tommy McClure" userId="5f57beb918c8a44c" providerId="LiveId" clId="{481912CB-3754-445C-AD39-A91D0DF70B65}" dt="2023-03-12T02:09:21.400" v="7562" actId="14100"/>
        <pc:sldMkLst>
          <pc:docMk/>
          <pc:sldMk cId="0" sldId="264"/>
        </pc:sldMkLst>
        <pc:spChg chg="add mod">
          <ac:chgData name="Tommy McClure" userId="5f57beb918c8a44c" providerId="LiveId" clId="{481912CB-3754-445C-AD39-A91D0DF70B65}" dt="2023-03-11T21:33:15.248" v="6503" actId="1036"/>
          <ac:spMkLst>
            <pc:docMk/>
            <pc:sldMk cId="0" sldId="264"/>
            <ac:spMk id="2" creationId="{7D80B863-F84A-F9BB-D12A-384E9C46E61B}"/>
          </ac:spMkLst>
        </pc:spChg>
        <pc:spChg chg="mod">
          <ac:chgData name="Tommy McClure" userId="5f57beb918c8a44c" providerId="LiveId" clId="{481912CB-3754-445C-AD39-A91D0DF70B65}" dt="2023-03-12T02:09:04.493" v="7556" actId="20577"/>
          <ac:spMkLst>
            <pc:docMk/>
            <pc:sldMk cId="0" sldId="264"/>
            <ac:spMk id="22530" creationId="{3213AEE9-482C-495F-99E5-520AE9E9B47A}"/>
          </ac:spMkLst>
        </pc:spChg>
        <pc:spChg chg="mod">
          <ac:chgData name="Tommy McClure" userId="5f57beb918c8a44c" providerId="LiveId" clId="{481912CB-3754-445C-AD39-A91D0DF70B65}" dt="2023-03-12T02:09:21.400" v="7562" actId="14100"/>
          <ac:spMkLst>
            <pc:docMk/>
            <pc:sldMk cId="0" sldId="264"/>
            <ac:spMk id="22531" creationId="{8D602F2F-22B5-4ECD-8294-C6D577D9C82F}"/>
          </ac:spMkLst>
        </pc:spChg>
      </pc:sldChg>
      <pc:sldChg chg="modSp mod modTransition modShow modNotes modNotesTx">
        <pc:chgData name="Tommy McClure" userId="5f57beb918c8a44c" providerId="LiveId" clId="{481912CB-3754-445C-AD39-A91D0DF70B65}" dt="2023-03-12T15:01:15.345" v="7967" actId="729"/>
        <pc:sldMkLst>
          <pc:docMk/>
          <pc:sldMk cId="0" sldId="265"/>
        </pc:sldMkLst>
        <pc:spChg chg="mod">
          <ac:chgData name="Tommy McClure" userId="5f57beb918c8a44c" providerId="LiveId" clId="{481912CB-3754-445C-AD39-A91D0DF70B65}" dt="2023-03-10T20:26:17.264" v="743" actId="113"/>
          <ac:spMkLst>
            <pc:docMk/>
            <pc:sldMk cId="0" sldId="265"/>
            <ac:spMk id="24579" creationId="{61D31756-F721-4286-B7DE-9E9E8935D74A}"/>
          </ac:spMkLst>
        </pc:spChg>
      </pc:sldChg>
      <pc:sldChg chg="modSp mod modTransition modNotes">
        <pc:chgData name="Tommy McClure" userId="5f57beb918c8a44c" providerId="LiveId" clId="{481912CB-3754-445C-AD39-A91D0DF70B65}" dt="2023-03-12T04:24:54.213" v="7564" actId="14100"/>
        <pc:sldMkLst>
          <pc:docMk/>
          <pc:sldMk cId="0" sldId="266"/>
        </pc:sldMkLst>
        <pc:spChg chg="mod">
          <ac:chgData name="Tommy McClure" userId="5f57beb918c8a44c" providerId="LiveId" clId="{481912CB-3754-445C-AD39-A91D0DF70B65}" dt="2023-03-12T00:27:59.909" v="6645" actId="6549"/>
          <ac:spMkLst>
            <pc:docMk/>
            <pc:sldMk cId="0" sldId="266"/>
            <ac:spMk id="25603" creationId="{B7689E78-0318-4161-8601-0E5C1F2F966F}"/>
          </ac:spMkLst>
        </pc:spChg>
      </pc:sldChg>
      <pc:sldChg chg="modSp mod modTransition">
        <pc:chgData name="Tommy McClure" userId="5f57beb918c8a44c" providerId="LiveId" clId="{481912CB-3754-445C-AD39-A91D0DF70B65}" dt="2023-03-12T00:16:23.468" v="6537"/>
        <pc:sldMkLst>
          <pc:docMk/>
          <pc:sldMk cId="0" sldId="267"/>
        </pc:sldMkLst>
        <pc:spChg chg="mod">
          <ac:chgData name="Tommy McClure" userId="5f57beb918c8a44c" providerId="LiveId" clId="{481912CB-3754-445C-AD39-A91D0DF70B65}" dt="2023-03-10T20:27:02.378" v="746" actId="113"/>
          <ac:spMkLst>
            <pc:docMk/>
            <pc:sldMk cId="0" sldId="267"/>
            <ac:spMk id="26627" creationId="{9FA20CF4-8A01-48A4-AB09-1404C728E53A}"/>
          </ac:spMkLst>
        </pc:spChg>
      </pc:sldChg>
      <pc:sldChg chg="modSp mod modTransition modNotesTx">
        <pc:chgData name="Tommy McClure" userId="5f57beb918c8a44c" providerId="LiveId" clId="{481912CB-3754-445C-AD39-A91D0DF70B65}" dt="2023-03-12T00:16:23.468" v="6537"/>
        <pc:sldMkLst>
          <pc:docMk/>
          <pc:sldMk cId="0" sldId="268"/>
        </pc:sldMkLst>
        <pc:spChg chg="mod">
          <ac:chgData name="Tommy McClure" userId="5f57beb918c8a44c" providerId="LiveId" clId="{481912CB-3754-445C-AD39-A91D0DF70B65}" dt="2023-03-11T21:30:26.879" v="6482" actId="20577"/>
          <ac:spMkLst>
            <pc:docMk/>
            <pc:sldMk cId="0" sldId="268"/>
            <ac:spMk id="27650" creationId="{0E01D76A-715E-4509-9624-FA979A6E605C}"/>
          </ac:spMkLst>
        </pc:spChg>
        <pc:spChg chg="mod">
          <ac:chgData name="Tommy McClure" userId="5f57beb918c8a44c" providerId="LiveId" clId="{481912CB-3754-445C-AD39-A91D0DF70B65}" dt="2023-03-11T02:30:01.418" v="2236" actId="115"/>
          <ac:spMkLst>
            <pc:docMk/>
            <pc:sldMk cId="0" sldId="268"/>
            <ac:spMk id="27651" creationId="{CDBF17BF-066C-4E10-9286-B879086B2AE5}"/>
          </ac:spMkLst>
        </pc:spChg>
      </pc:sldChg>
      <pc:sldChg chg="modSp mod modTransition modAnim modNotes modNotesTx">
        <pc:chgData name="Tommy McClure" userId="5f57beb918c8a44c" providerId="LiveId" clId="{481912CB-3754-445C-AD39-A91D0DF70B65}" dt="2023-03-12T15:05:59.399" v="7974" actId="14100"/>
        <pc:sldMkLst>
          <pc:docMk/>
          <pc:sldMk cId="0" sldId="272"/>
        </pc:sldMkLst>
        <pc:spChg chg="mod">
          <ac:chgData name="Tommy McClure" userId="5f57beb918c8a44c" providerId="LiveId" clId="{481912CB-3754-445C-AD39-A91D0DF70B65}" dt="2023-03-10T18:48:18.763" v="502" actId="113"/>
          <ac:spMkLst>
            <pc:docMk/>
            <pc:sldMk cId="0" sldId="272"/>
            <ac:spMk id="35842" creationId="{97317FED-9A77-475B-86BC-947A6B143396}"/>
          </ac:spMkLst>
        </pc:spChg>
        <pc:spChg chg="mod">
          <ac:chgData name="Tommy McClure" userId="5f57beb918c8a44c" providerId="LiveId" clId="{481912CB-3754-445C-AD39-A91D0DF70B65}" dt="2023-03-11T20:04:23.201" v="4345" actId="20577"/>
          <ac:spMkLst>
            <pc:docMk/>
            <pc:sldMk cId="0" sldId="272"/>
            <ac:spMk id="35843" creationId="{2E53BC71-98DF-46D3-8087-37E981ACA055}"/>
          </ac:spMkLst>
        </pc:spChg>
      </pc:sldChg>
      <pc:sldChg chg="modSp mod modTransition modAnim modNotes modNotesTx">
        <pc:chgData name="Tommy McClure" userId="5f57beb918c8a44c" providerId="LiveId" clId="{481912CB-3754-445C-AD39-A91D0DF70B65}" dt="2023-03-12T04:30:33.408" v="7625" actId="14100"/>
        <pc:sldMkLst>
          <pc:docMk/>
          <pc:sldMk cId="0" sldId="273"/>
        </pc:sldMkLst>
        <pc:spChg chg="mod">
          <ac:chgData name="Tommy McClure" userId="5f57beb918c8a44c" providerId="LiveId" clId="{481912CB-3754-445C-AD39-A91D0DF70B65}" dt="2023-03-10T20:08:08.913" v="719" actId="113"/>
          <ac:spMkLst>
            <pc:docMk/>
            <pc:sldMk cId="0" sldId="273"/>
            <ac:spMk id="37890" creationId="{4489B997-FF31-4F6E-BEA3-DDBCC256489C}"/>
          </ac:spMkLst>
        </pc:spChg>
        <pc:spChg chg="mod">
          <ac:chgData name="Tommy McClure" userId="5f57beb918c8a44c" providerId="LiveId" clId="{481912CB-3754-445C-AD39-A91D0DF70B65}" dt="2023-03-12T01:51:27.629" v="7140" actId="20577"/>
          <ac:spMkLst>
            <pc:docMk/>
            <pc:sldMk cId="0" sldId="273"/>
            <ac:spMk id="37891" creationId="{028FF7DF-8D5A-45A9-90C9-BB491016EF84}"/>
          </ac:spMkLst>
        </pc:spChg>
      </pc:sldChg>
      <pc:sldChg chg="modSp del mod modNotesTx">
        <pc:chgData name="Tommy McClure" userId="5f57beb918c8a44c" providerId="LiveId" clId="{481912CB-3754-445C-AD39-A91D0DF70B65}" dt="2023-03-10T22:09:27.152" v="1815" actId="2696"/>
        <pc:sldMkLst>
          <pc:docMk/>
          <pc:sldMk cId="0" sldId="274"/>
        </pc:sldMkLst>
        <pc:spChg chg="mod">
          <ac:chgData name="Tommy McClure" userId="5f57beb918c8a44c" providerId="LiveId" clId="{481912CB-3754-445C-AD39-A91D0DF70B65}" dt="2023-03-10T18:54:52.994" v="557" actId="113"/>
          <ac:spMkLst>
            <pc:docMk/>
            <pc:sldMk cId="0" sldId="274"/>
            <ac:spMk id="41986" creationId="{78682602-10EE-4962-A621-9DE4F55F16F7}"/>
          </ac:spMkLst>
        </pc:spChg>
        <pc:spChg chg="mod">
          <ac:chgData name="Tommy McClure" userId="5f57beb918c8a44c" providerId="LiveId" clId="{481912CB-3754-445C-AD39-A91D0DF70B65}" dt="2023-03-10T22:06:07.361" v="1766" actId="255"/>
          <ac:spMkLst>
            <pc:docMk/>
            <pc:sldMk cId="0" sldId="274"/>
            <ac:spMk id="41987" creationId="{01D19623-E036-45AC-B5B3-831CB58B0976}"/>
          </ac:spMkLst>
        </pc:spChg>
      </pc:sldChg>
      <pc:sldChg chg="modSp mod modTransition modAnim modNotesTx">
        <pc:chgData name="Tommy McClure" userId="5f57beb918c8a44c" providerId="LiveId" clId="{481912CB-3754-445C-AD39-A91D0DF70B65}" dt="2023-03-12T02:00:24.534" v="7440" actId="20577"/>
        <pc:sldMkLst>
          <pc:docMk/>
          <pc:sldMk cId="0" sldId="275"/>
        </pc:sldMkLst>
        <pc:spChg chg="mod">
          <ac:chgData name="Tommy McClure" userId="5f57beb918c8a44c" providerId="LiveId" clId="{481912CB-3754-445C-AD39-A91D0DF70B65}" dt="2023-03-10T21:27:17.284" v="1394" actId="113"/>
          <ac:spMkLst>
            <pc:docMk/>
            <pc:sldMk cId="0" sldId="275"/>
            <ac:spMk id="44034" creationId="{BEA66FAB-22CD-4901-8ECD-80ED76A9D1D0}"/>
          </ac:spMkLst>
        </pc:spChg>
        <pc:spChg chg="mod">
          <ac:chgData name="Tommy McClure" userId="5f57beb918c8a44c" providerId="LiveId" clId="{481912CB-3754-445C-AD39-A91D0DF70B65}" dt="2023-03-12T02:00:24.534" v="7440" actId="20577"/>
          <ac:spMkLst>
            <pc:docMk/>
            <pc:sldMk cId="0" sldId="275"/>
            <ac:spMk id="44035" creationId="{FAE8996E-58FD-4A9B-8FD9-5B20998971F7}"/>
          </ac:spMkLst>
        </pc:spChg>
      </pc:sldChg>
      <pc:sldChg chg="modSp mod modTransition modNotesTx">
        <pc:chgData name="Tommy McClure" userId="5f57beb918c8a44c" providerId="LiveId" clId="{481912CB-3754-445C-AD39-A91D0DF70B65}" dt="2023-03-12T00:16:23.468" v="6537"/>
        <pc:sldMkLst>
          <pc:docMk/>
          <pc:sldMk cId="0" sldId="276"/>
        </pc:sldMkLst>
        <pc:spChg chg="mod">
          <ac:chgData name="Tommy McClure" userId="5f57beb918c8a44c" providerId="LiveId" clId="{481912CB-3754-445C-AD39-A91D0DF70B65}" dt="2023-03-10T21:34:07.993" v="1468" actId="113"/>
          <ac:spMkLst>
            <pc:docMk/>
            <pc:sldMk cId="0" sldId="276"/>
            <ac:spMk id="46082" creationId="{D0C0EAAF-067A-42BB-AF18-450B65511840}"/>
          </ac:spMkLst>
        </pc:spChg>
        <pc:spChg chg="mod">
          <ac:chgData name="Tommy McClure" userId="5f57beb918c8a44c" providerId="LiveId" clId="{481912CB-3754-445C-AD39-A91D0DF70B65}" dt="2023-03-11T20:06:40.804" v="4417" actId="20577"/>
          <ac:spMkLst>
            <pc:docMk/>
            <pc:sldMk cId="0" sldId="276"/>
            <ac:spMk id="46083" creationId="{1C558894-0BCE-454B-9A83-A7609FA6D65B}"/>
          </ac:spMkLst>
        </pc:spChg>
      </pc:sldChg>
      <pc:sldChg chg="modSp mod modTransition modAnim modNotesTx">
        <pc:chgData name="Tommy McClure" userId="5f57beb918c8a44c" providerId="LiveId" clId="{481912CB-3754-445C-AD39-A91D0DF70B65}" dt="2023-03-12T00:16:23.468" v="6537"/>
        <pc:sldMkLst>
          <pc:docMk/>
          <pc:sldMk cId="0" sldId="277"/>
        </pc:sldMkLst>
        <pc:spChg chg="mod">
          <ac:chgData name="Tommy McClure" userId="5f57beb918c8a44c" providerId="LiveId" clId="{481912CB-3754-445C-AD39-A91D0DF70B65}" dt="2023-03-11T20:06:48.495" v="4423" actId="20577"/>
          <ac:spMkLst>
            <pc:docMk/>
            <pc:sldMk cId="0" sldId="277"/>
            <ac:spMk id="48131" creationId="{AFFE5F2F-175F-4F76-AB0B-7B5F96D9E9D6}"/>
          </ac:spMkLst>
        </pc:spChg>
      </pc:sldChg>
      <pc:sldChg chg="modSp mod modTransition modAnim modNotesTx">
        <pc:chgData name="Tommy McClure" userId="5f57beb918c8a44c" providerId="LiveId" clId="{481912CB-3754-445C-AD39-A91D0DF70B65}" dt="2023-03-12T00:16:23.468" v="6537"/>
        <pc:sldMkLst>
          <pc:docMk/>
          <pc:sldMk cId="0" sldId="278"/>
        </pc:sldMkLst>
        <pc:spChg chg="mod">
          <ac:chgData name="Tommy McClure" userId="5f57beb918c8a44c" providerId="LiveId" clId="{481912CB-3754-445C-AD39-A91D0DF70B65}" dt="2023-03-10T21:20:34.085" v="1249" actId="113"/>
          <ac:spMkLst>
            <pc:docMk/>
            <pc:sldMk cId="0" sldId="278"/>
            <ac:spMk id="50178" creationId="{E52CD8AD-DF90-4F12-B33B-FFA38A2B33E4}"/>
          </ac:spMkLst>
        </pc:spChg>
        <pc:spChg chg="mod">
          <ac:chgData name="Tommy McClure" userId="5f57beb918c8a44c" providerId="LiveId" clId="{481912CB-3754-445C-AD39-A91D0DF70B65}" dt="2023-03-11T20:05:56.441" v="4399" actId="20577"/>
          <ac:spMkLst>
            <pc:docMk/>
            <pc:sldMk cId="0" sldId="278"/>
            <ac:spMk id="50179" creationId="{2B46789C-5D99-4771-9526-2EBDECA68E5C}"/>
          </ac:spMkLst>
        </pc:spChg>
      </pc:sldChg>
      <pc:sldChg chg="modSp mod modTransition modNotes">
        <pc:chgData name="Tommy McClure" userId="5f57beb918c8a44c" providerId="LiveId" clId="{481912CB-3754-445C-AD39-A91D0DF70B65}" dt="2023-03-12T04:25:39.332" v="7571" actId="14100"/>
        <pc:sldMkLst>
          <pc:docMk/>
          <pc:sldMk cId="0" sldId="279"/>
        </pc:sldMkLst>
        <pc:spChg chg="mod">
          <ac:chgData name="Tommy McClure" userId="5f57beb918c8a44c" providerId="LiveId" clId="{481912CB-3754-445C-AD39-A91D0DF70B65}" dt="2023-03-12T00:17:14.520" v="6548" actId="1036"/>
          <ac:spMkLst>
            <pc:docMk/>
            <pc:sldMk cId="0" sldId="279"/>
            <ac:spMk id="2" creationId="{51E0ACC9-D3A4-3A8D-A5B4-8BE46829101A}"/>
          </ac:spMkLst>
        </pc:spChg>
        <pc:spChg chg="mod">
          <ac:chgData name="Tommy McClure" userId="5f57beb918c8a44c" providerId="LiveId" clId="{481912CB-3754-445C-AD39-A91D0DF70B65}" dt="2023-03-12T00:17:46.570" v="6552" actId="1037"/>
          <ac:spMkLst>
            <pc:docMk/>
            <pc:sldMk cId="0" sldId="279"/>
            <ac:spMk id="52227" creationId="{6EB8BC41-59DF-431B-A714-BA2DF2C17F7F}"/>
          </ac:spMkLst>
        </pc:spChg>
      </pc:sldChg>
      <pc:sldChg chg="modSp mod modTransition modAnim modNotes">
        <pc:chgData name="Tommy McClure" userId="5f57beb918c8a44c" providerId="LiveId" clId="{481912CB-3754-445C-AD39-A91D0DF70B65}" dt="2023-03-12T04:26:24.420" v="7575" actId="14100"/>
        <pc:sldMkLst>
          <pc:docMk/>
          <pc:sldMk cId="0" sldId="280"/>
        </pc:sldMkLst>
        <pc:spChg chg="mod">
          <ac:chgData name="Tommy McClure" userId="5f57beb918c8a44c" providerId="LiveId" clId="{481912CB-3754-445C-AD39-A91D0DF70B65}" dt="2023-03-10T03:15:26.582" v="66" actId="14100"/>
          <ac:spMkLst>
            <pc:docMk/>
            <pc:sldMk cId="0" sldId="280"/>
            <ac:spMk id="2" creationId="{F183D97E-6E9D-419C-8561-99FEF173A7BB}"/>
          </ac:spMkLst>
        </pc:spChg>
        <pc:spChg chg="mod">
          <ac:chgData name="Tommy McClure" userId="5f57beb918c8a44c" providerId="LiveId" clId="{481912CB-3754-445C-AD39-A91D0DF70B65}" dt="2023-03-12T00:19:47.818" v="6594" actId="113"/>
          <ac:spMkLst>
            <pc:docMk/>
            <pc:sldMk cId="0" sldId="280"/>
            <ac:spMk id="13" creationId="{EEB52B2C-645E-4AAD-B4C2-D0474B59108C}"/>
          </ac:spMkLst>
        </pc:spChg>
        <pc:spChg chg="mod">
          <ac:chgData name="Tommy McClure" userId="5f57beb918c8a44c" providerId="LiveId" clId="{481912CB-3754-445C-AD39-A91D0DF70B65}" dt="2023-03-12T00:19:07.257" v="6590" actId="20577"/>
          <ac:spMkLst>
            <pc:docMk/>
            <pc:sldMk cId="0" sldId="280"/>
            <ac:spMk id="13316" creationId="{660F0994-A470-3495-C625-2034E2EA8CAB}"/>
          </ac:spMkLst>
        </pc:spChg>
        <pc:spChg chg="mod">
          <ac:chgData name="Tommy McClure" userId="5f57beb918c8a44c" providerId="LiveId" clId="{481912CB-3754-445C-AD39-A91D0DF70B65}" dt="2023-03-10T03:16:36.315" v="79" actId="1036"/>
          <ac:spMkLst>
            <pc:docMk/>
            <pc:sldMk cId="0" sldId="280"/>
            <ac:spMk id="13321" creationId="{C45A54CF-83DD-D8CA-E02E-B540235D7F5A}"/>
          </ac:spMkLst>
        </pc:spChg>
        <pc:picChg chg="mod">
          <ac:chgData name="Tommy McClure" userId="5f57beb918c8a44c" providerId="LiveId" clId="{481912CB-3754-445C-AD39-A91D0DF70B65}" dt="2023-03-10T03:15:32.290" v="67" actId="1076"/>
          <ac:picMkLst>
            <pc:docMk/>
            <pc:sldMk cId="0" sldId="280"/>
            <ac:picMk id="10" creationId="{216CF061-002C-49BB-9CD2-6317D99F553B}"/>
          </ac:picMkLst>
        </pc:picChg>
      </pc:sldChg>
      <pc:sldChg chg="modSp mod modTransition modAnim modNotes modNotesTx">
        <pc:chgData name="Tommy McClure" userId="5f57beb918c8a44c" providerId="LiveId" clId="{481912CB-3754-445C-AD39-A91D0DF70B65}" dt="2023-03-12T04:26:39.282" v="7579" actId="14100"/>
        <pc:sldMkLst>
          <pc:docMk/>
          <pc:sldMk cId="0" sldId="281"/>
        </pc:sldMkLst>
        <pc:spChg chg="mod">
          <ac:chgData name="Tommy McClure" userId="5f57beb918c8a44c" providerId="LiveId" clId="{481912CB-3754-445C-AD39-A91D0DF70B65}" dt="2023-03-10T03:21:18.902" v="99" actId="1076"/>
          <ac:spMkLst>
            <pc:docMk/>
            <pc:sldMk cId="0" sldId="281"/>
            <ac:spMk id="2" creationId="{F8478603-7146-B889-5E5C-61A51B09E32E}"/>
          </ac:spMkLst>
        </pc:spChg>
        <pc:spChg chg="mod">
          <ac:chgData name="Tommy McClure" userId="5f57beb918c8a44c" providerId="LiveId" clId="{481912CB-3754-445C-AD39-A91D0DF70B65}" dt="2023-03-10T03:20:29.624" v="98" actId="1076"/>
          <ac:spMkLst>
            <pc:docMk/>
            <pc:sldMk cId="0" sldId="281"/>
            <ac:spMk id="3" creationId="{F4944B62-C8B7-4BC0-E6E3-5C1B90D80898}"/>
          </ac:spMkLst>
        </pc:spChg>
        <pc:spChg chg="mod">
          <ac:chgData name="Tommy McClure" userId="5f57beb918c8a44c" providerId="LiveId" clId="{481912CB-3754-445C-AD39-A91D0DF70B65}" dt="2023-03-10T03:20:07.367" v="95" actId="1076"/>
          <ac:spMkLst>
            <pc:docMk/>
            <pc:sldMk cId="0" sldId="281"/>
            <ac:spMk id="6" creationId="{C62C5D30-9E6D-219D-B659-686B7A878088}"/>
          </ac:spMkLst>
        </pc:spChg>
        <pc:spChg chg="mod">
          <ac:chgData name="Tommy McClure" userId="5f57beb918c8a44c" providerId="LiveId" clId="{481912CB-3754-445C-AD39-A91D0DF70B65}" dt="2023-03-10T03:19:59.286" v="93" actId="1076"/>
          <ac:spMkLst>
            <pc:docMk/>
            <pc:sldMk cId="0" sldId="281"/>
            <ac:spMk id="8" creationId="{3FE6EB10-C140-4625-98C2-87727C727FAD}"/>
          </ac:spMkLst>
        </pc:spChg>
        <pc:spChg chg="mod">
          <ac:chgData name="Tommy McClure" userId="5f57beb918c8a44c" providerId="LiveId" clId="{481912CB-3754-445C-AD39-A91D0DF70B65}" dt="2023-03-10T03:17:57.777" v="83" actId="255"/>
          <ac:spMkLst>
            <pc:docMk/>
            <pc:sldMk cId="0" sldId="281"/>
            <ac:spMk id="12" creationId="{8C2289E0-1D8E-32E0-273D-E058C66F17A1}"/>
          </ac:spMkLst>
        </pc:spChg>
        <pc:spChg chg="mod">
          <ac:chgData name="Tommy McClure" userId="5f57beb918c8a44c" providerId="LiveId" clId="{481912CB-3754-445C-AD39-A91D0DF70B65}" dt="2023-03-10T03:20:23.344" v="97" actId="1076"/>
          <ac:spMkLst>
            <pc:docMk/>
            <pc:sldMk cId="0" sldId="281"/>
            <ac:spMk id="16388" creationId="{0F82B2BC-0A35-38E6-7746-9F3CC8594DE8}"/>
          </ac:spMkLst>
        </pc:spChg>
        <pc:picChg chg="mod">
          <ac:chgData name="Tommy McClure" userId="5f57beb918c8a44c" providerId="LiveId" clId="{481912CB-3754-445C-AD39-A91D0DF70B65}" dt="2023-03-12T00:45:18.550" v="6900" actId="14100"/>
          <ac:picMkLst>
            <pc:docMk/>
            <pc:sldMk cId="0" sldId="281"/>
            <ac:picMk id="11" creationId="{CE9335E7-7BD3-425B-BD5F-01274157AAF1}"/>
          </ac:picMkLst>
        </pc:picChg>
      </pc:sldChg>
      <pc:sldChg chg="modSp mod ord modTransition">
        <pc:chgData name="Tommy McClure" userId="5f57beb918c8a44c" providerId="LiveId" clId="{481912CB-3754-445C-AD39-A91D0DF70B65}" dt="2023-03-12T00:31:50.688" v="6748" actId="207"/>
        <pc:sldMkLst>
          <pc:docMk/>
          <pc:sldMk cId="0" sldId="282"/>
        </pc:sldMkLst>
        <pc:spChg chg="mod">
          <ac:chgData name="Tommy McClure" userId="5f57beb918c8a44c" providerId="LiveId" clId="{481912CB-3754-445C-AD39-A91D0DF70B65}" dt="2023-03-10T18:30:04.441" v="314" actId="1076"/>
          <ac:spMkLst>
            <pc:docMk/>
            <pc:sldMk cId="0" sldId="282"/>
            <ac:spMk id="18435" creationId="{4069F7D9-0585-DFEC-7908-2A8CC8495120}"/>
          </ac:spMkLst>
        </pc:spChg>
        <pc:spChg chg="mod">
          <ac:chgData name="Tommy McClure" userId="5f57beb918c8a44c" providerId="LiveId" clId="{481912CB-3754-445C-AD39-A91D0DF70B65}" dt="2023-03-10T22:01:27.215" v="1743" actId="14100"/>
          <ac:spMkLst>
            <pc:docMk/>
            <pc:sldMk cId="0" sldId="282"/>
            <ac:spMk id="18437" creationId="{7C800EDA-9B5B-93C9-670D-079235EEF9BA}"/>
          </ac:spMkLst>
        </pc:spChg>
        <pc:spChg chg="mod">
          <ac:chgData name="Tommy McClure" userId="5f57beb918c8a44c" providerId="LiveId" clId="{481912CB-3754-445C-AD39-A91D0DF70B65}" dt="2023-03-12T00:31:50.688" v="6748" actId="207"/>
          <ac:spMkLst>
            <pc:docMk/>
            <pc:sldMk cId="0" sldId="282"/>
            <ac:spMk id="22531" creationId="{3ED73A12-3226-4B41-8F1E-37940B5CBD17}"/>
          </ac:spMkLst>
        </pc:spChg>
      </pc:sldChg>
      <pc:sldChg chg="addSp delSp modSp mod modTransition modAnim">
        <pc:chgData name="Tommy McClure" userId="5f57beb918c8a44c" providerId="LiveId" clId="{481912CB-3754-445C-AD39-A91D0DF70B65}" dt="2023-03-12T02:04:59.973" v="7514" actId="20577"/>
        <pc:sldMkLst>
          <pc:docMk/>
          <pc:sldMk cId="0" sldId="283"/>
        </pc:sldMkLst>
        <pc:spChg chg="mod">
          <ac:chgData name="Tommy McClure" userId="5f57beb918c8a44c" providerId="LiveId" clId="{481912CB-3754-445C-AD39-A91D0DF70B65}" dt="2023-03-11T21:00:59.671" v="5840" actId="1038"/>
          <ac:spMkLst>
            <pc:docMk/>
            <pc:sldMk cId="0" sldId="283"/>
            <ac:spMk id="2" creationId="{850BD74E-EB3B-4CF3-84A9-447420D6570B}"/>
          </ac:spMkLst>
        </pc:spChg>
        <pc:spChg chg="mod">
          <ac:chgData name="Tommy McClure" userId="5f57beb918c8a44c" providerId="LiveId" clId="{481912CB-3754-445C-AD39-A91D0DF70B65}" dt="2023-03-11T21:02:54.540" v="5902" actId="14100"/>
          <ac:spMkLst>
            <pc:docMk/>
            <pc:sldMk cId="0" sldId="283"/>
            <ac:spMk id="3" creationId="{BF26A3FE-0335-41FB-8DC1-FF848FB38B05}"/>
          </ac:spMkLst>
        </pc:spChg>
        <pc:spChg chg="add del mod">
          <ac:chgData name="Tommy McClure" userId="5f57beb918c8a44c" providerId="LiveId" clId="{481912CB-3754-445C-AD39-A91D0DF70B65}" dt="2023-03-12T02:04:59.973" v="7514" actId="20577"/>
          <ac:spMkLst>
            <pc:docMk/>
            <pc:sldMk cId="0" sldId="283"/>
            <ac:spMk id="5" creationId="{C9DEB1AB-A08C-4314-8127-625EDED2D3A9}"/>
          </ac:spMkLst>
        </pc:spChg>
        <pc:spChg chg="mod">
          <ac:chgData name="Tommy McClure" userId="5f57beb918c8a44c" providerId="LiveId" clId="{481912CB-3754-445C-AD39-A91D0DF70B65}" dt="2023-03-11T20:01:33.199" v="4257" actId="1076"/>
          <ac:spMkLst>
            <pc:docMk/>
            <pc:sldMk cId="0" sldId="283"/>
            <ac:spMk id="6" creationId="{65F8E6A3-37F3-720D-477D-4366BAD7E6CE}"/>
          </ac:spMkLst>
        </pc:spChg>
      </pc:sldChg>
      <pc:sldChg chg="modSp add del modTransition modNotes">
        <pc:chgData name="Tommy McClure" userId="5f57beb918c8a44c" providerId="LiveId" clId="{481912CB-3754-445C-AD39-A91D0DF70B65}" dt="2023-03-12T04:28:00.933" v="7594" actId="14100"/>
        <pc:sldMkLst>
          <pc:docMk/>
          <pc:sldMk cId="3900382162" sldId="284"/>
        </pc:sldMkLst>
        <pc:spChg chg="mod">
          <ac:chgData name="Tommy McClure" userId="5f57beb918c8a44c" providerId="LiveId" clId="{481912CB-3754-445C-AD39-A91D0DF70B65}" dt="2023-03-10T21:45:48.655" v="1705" actId="113"/>
          <ac:spMkLst>
            <pc:docMk/>
            <pc:sldMk cId="3900382162" sldId="284"/>
            <ac:spMk id="8195" creationId="{94F0A6EB-5EFA-43FD-8B2E-20C471AA815C}"/>
          </ac:spMkLst>
        </pc:spChg>
      </pc:sldChg>
      <pc:sldChg chg="modSp add mod modTransition modAnim modNotes modNotesTx">
        <pc:chgData name="Tommy McClure" userId="5f57beb918c8a44c" providerId="LiveId" clId="{481912CB-3754-445C-AD39-A91D0DF70B65}" dt="2023-03-12T04:30:16.069" v="7621" actId="14100"/>
        <pc:sldMkLst>
          <pc:docMk/>
          <pc:sldMk cId="3468544124" sldId="285"/>
        </pc:sldMkLst>
        <pc:spChg chg="mod">
          <ac:chgData name="Tommy McClure" userId="5f57beb918c8a44c" providerId="LiveId" clId="{481912CB-3754-445C-AD39-A91D0DF70B65}" dt="2023-03-10T22:07:42.776" v="1814" actId="1076"/>
          <ac:spMkLst>
            <pc:docMk/>
            <pc:sldMk cId="3468544124" sldId="285"/>
            <ac:spMk id="4" creationId="{3C4DA2B1-4A6A-45C2-AA24-D2DB9D0F848F}"/>
          </ac:spMkLst>
        </pc:spChg>
        <pc:spChg chg="mod">
          <ac:chgData name="Tommy McClure" userId="5f57beb918c8a44c" providerId="LiveId" clId="{481912CB-3754-445C-AD39-A91D0DF70B65}" dt="2023-03-11T20:04:33.474" v="4351" actId="20577"/>
          <ac:spMkLst>
            <pc:docMk/>
            <pc:sldMk cId="3468544124" sldId="285"/>
            <ac:spMk id="41987" creationId="{01D19623-E036-45AC-B5B3-831CB58B0976}"/>
          </ac:spMkLst>
        </pc:spChg>
      </pc:sldChg>
      <pc:sldChg chg="modSp add mod ord modTransition">
        <pc:chgData name="Tommy McClure" userId="5f57beb918c8a44c" providerId="LiveId" clId="{481912CB-3754-445C-AD39-A91D0DF70B65}" dt="2023-03-12T00:16:23.468" v="6537"/>
        <pc:sldMkLst>
          <pc:docMk/>
          <pc:sldMk cId="881925075" sldId="286"/>
        </pc:sldMkLst>
        <pc:spChg chg="mod">
          <ac:chgData name="Tommy McClure" userId="5f57beb918c8a44c" providerId="LiveId" clId="{481912CB-3754-445C-AD39-A91D0DF70B65}" dt="2023-03-11T21:30:01.320" v="6476" actId="20577"/>
          <ac:spMkLst>
            <pc:docMk/>
            <pc:sldMk cId="881925075" sldId="286"/>
            <ac:spMk id="27650" creationId="{0E01D76A-715E-4509-9624-FA979A6E605C}"/>
          </ac:spMkLst>
        </pc:spChg>
        <pc:spChg chg="mod">
          <ac:chgData name="Tommy McClure" userId="5f57beb918c8a44c" providerId="LiveId" clId="{481912CB-3754-445C-AD39-A91D0DF70B65}" dt="2023-03-11T02:24:21.396" v="2157" actId="14100"/>
          <ac:spMkLst>
            <pc:docMk/>
            <pc:sldMk cId="881925075" sldId="286"/>
            <ac:spMk id="27651" creationId="{CDBF17BF-066C-4E10-9286-B879086B2AE5}"/>
          </ac:spMkLst>
        </pc:spChg>
      </pc:sldChg>
      <pc:sldChg chg="modSp add modTransition modAnim modNotes modNotesTx">
        <pc:chgData name="Tommy McClure" userId="5f57beb918c8a44c" providerId="LiveId" clId="{481912CB-3754-445C-AD39-A91D0DF70B65}" dt="2023-03-12T14:19:50.652" v="7644" actId="20577"/>
        <pc:sldMkLst>
          <pc:docMk/>
          <pc:sldMk cId="1583068269" sldId="287"/>
        </pc:sldMkLst>
        <pc:spChg chg="mod">
          <ac:chgData name="Tommy McClure" userId="5f57beb918c8a44c" providerId="LiveId" clId="{481912CB-3754-445C-AD39-A91D0DF70B65}" dt="2023-03-12T14:19:50.652" v="7644" actId="20577"/>
          <ac:spMkLst>
            <pc:docMk/>
            <pc:sldMk cId="1583068269" sldId="287"/>
            <ac:spMk id="14339" creationId="{D23CC8E2-CC76-42B7-B653-3809406BBC2C}"/>
          </ac:spMkLst>
        </pc:spChg>
      </pc:sldChg>
      <pc:sldChg chg="modSp add mod ord modTransition modAnim modNotesTx">
        <pc:chgData name="Tommy McClure" userId="5f57beb918c8a44c" providerId="LiveId" clId="{481912CB-3754-445C-AD39-A91D0DF70B65}" dt="2023-03-12T02:04:26.792" v="7503"/>
        <pc:sldMkLst>
          <pc:docMk/>
          <pc:sldMk cId="3857791619" sldId="288"/>
        </pc:sldMkLst>
        <pc:spChg chg="mod">
          <ac:chgData name="Tommy McClure" userId="5f57beb918c8a44c" providerId="LiveId" clId="{481912CB-3754-445C-AD39-A91D0DF70B65}" dt="2023-03-12T02:04:00.558" v="7501" actId="313"/>
          <ac:spMkLst>
            <pc:docMk/>
            <pc:sldMk cId="3857791619" sldId="288"/>
            <ac:spMk id="18435" creationId="{EE605DDE-5D96-41B9-A536-C23E891B8B81}"/>
          </ac:spMkLst>
        </pc:spChg>
      </pc:sldChg>
      <pc:sldChg chg="addSp delSp modSp add mod ord modAnim modNotes">
        <pc:chgData name="Tommy McClure" userId="5f57beb918c8a44c" providerId="LiveId" clId="{481912CB-3754-445C-AD39-A91D0DF70B65}" dt="2023-03-12T04:27:46.474" v="7590" actId="14100"/>
        <pc:sldMkLst>
          <pc:docMk/>
          <pc:sldMk cId="208799783" sldId="289"/>
        </pc:sldMkLst>
        <pc:spChg chg="add del">
          <ac:chgData name="Tommy McClure" userId="5f57beb918c8a44c" providerId="LiveId" clId="{481912CB-3754-445C-AD39-A91D0DF70B65}" dt="2023-03-12T00:28:53.613" v="6704" actId="22"/>
          <ac:spMkLst>
            <pc:docMk/>
            <pc:sldMk cId="208799783" sldId="289"/>
            <ac:spMk id="3" creationId="{404FF3B1-2F89-6509-352E-A8FC2EE84996}"/>
          </ac:spMkLst>
        </pc:spChg>
        <pc:spChg chg="add del">
          <ac:chgData name="Tommy McClure" userId="5f57beb918c8a44c" providerId="LiveId" clId="{481912CB-3754-445C-AD39-A91D0DF70B65}" dt="2023-03-12T00:28:59.118" v="6706" actId="22"/>
          <ac:spMkLst>
            <pc:docMk/>
            <pc:sldMk cId="208799783" sldId="289"/>
            <ac:spMk id="6" creationId="{B4761B6F-58C4-1514-CB35-CE9198C581A5}"/>
          </ac:spMkLst>
        </pc:spChg>
        <pc:spChg chg="add mod">
          <ac:chgData name="Tommy McClure" userId="5f57beb918c8a44c" providerId="LiveId" clId="{481912CB-3754-445C-AD39-A91D0DF70B65}" dt="2023-03-12T00:36:10.030" v="6890" actId="2711"/>
          <ac:spMkLst>
            <pc:docMk/>
            <pc:sldMk cId="208799783" sldId="289"/>
            <ac:spMk id="7" creationId="{C9668552-CE38-3BEB-61EB-AFF864374575}"/>
          </ac:spMkLst>
        </pc:spChg>
        <pc:spChg chg="add del mod">
          <ac:chgData name="Tommy McClure" userId="5f57beb918c8a44c" providerId="LiveId" clId="{481912CB-3754-445C-AD39-A91D0DF70B65}" dt="2023-03-12T00:35:21.862" v="6889" actId="1076"/>
          <ac:spMkLst>
            <pc:docMk/>
            <pc:sldMk cId="208799783" sldId="289"/>
            <ac:spMk id="8" creationId="{FBCB6DD8-DFB5-0056-7FC5-C6A1437AA4D7}"/>
          </ac:spMkLst>
        </pc:spChg>
        <pc:spChg chg="del mod">
          <ac:chgData name="Tommy McClure" userId="5f57beb918c8a44c" providerId="LiveId" clId="{481912CB-3754-445C-AD39-A91D0DF70B65}" dt="2023-03-12T00:28:47.329" v="6702" actId="478"/>
          <ac:spMkLst>
            <pc:docMk/>
            <pc:sldMk cId="208799783" sldId="289"/>
            <ac:spMk id="25602" creationId="{38FAF666-13E2-4D8C-8D2D-B8B80A679448}"/>
          </ac:spMkLst>
        </pc:spChg>
        <pc:spChg chg="add del mod">
          <ac:chgData name="Tommy McClure" userId="5f57beb918c8a44c" providerId="LiveId" clId="{481912CB-3754-445C-AD39-A91D0DF70B65}" dt="2023-03-12T00:30:07.314" v="6715"/>
          <ac:spMkLst>
            <pc:docMk/>
            <pc:sldMk cId="208799783" sldId="289"/>
            <ac:spMk id="25603" creationId="{B7689E78-0318-4161-8601-0E5C1F2F966F}"/>
          </ac:spMkLst>
        </pc:spChg>
      </pc:sldChg>
      <pc:sldChg chg="modSp modNotes">
        <pc:chgData name="Tommy McClure" userId="5f57beb918c8a44c" providerId="LiveId" clId="{481912CB-3754-445C-AD39-A91D0DF70B65}" dt="2023-03-12T00:43:56.795" v="6899" actId="14100"/>
        <pc:sldMkLst>
          <pc:docMk/>
          <pc:sldMk cId="2970185068" sldId="380"/>
        </pc:sldMkLst>
        <pc:spChg chg="mod">
          <ac:chgData name="Tommy McClure" userId="5f57beb918c8a44c" providerId="LiveId" clId="{481912CB-3754-445C-AD39-A91D0DF70B65}" dt="2023-03-12T00:43:56.795" v="6899" actId="14100"/>
          <ac:spMkLst>
            <pc:docMk/>
            <pc:sldMk cId="2970185068" sldId="380"/>
            <ac:spMk id="7" creationId="{2A6B56C3-77F0-4E92-B09D-C8D4A68D5E79}"/>
          </ac:spMkLst>
        </pc:spChg>
      </pc:sldChg>
      <pc:sldChg chg="delSp ord modAnim">
        <pc:chgData name="Tommy McClure" userId="5f57beb918c8a44c" providerId="LiveId" clId="{481912CB-3754-445C-AD39-A91D0DF70B65}" dt="2023-03-12T15:03:40.482" v="7968" actId="478"/>
        <pc:sldMkLst>
          <pc:docMk/>
          <pc:sldMk cId="271255284" sldId="381"/>
        </pc:sldMkLst>
        <pc:spChg chg="del">
          <ac:chgData name="Tommy McClure" userId="5f57beb918c8a44c" providerId="LiveId" clId="{481912CB-3754-445C-AD39-A91D0DF70B65}" dt="2023-03-12T15:03:40.482" v="7968" actId="478"/>
          <ac:spMkLst>
            <pc:docMk/>
            <pc:sldMk cId="271255284" sldId="381"/>
            <ac:spMk id="6" creationId="{65F8E6A3-37F3-720D-477D-4366BAD7E6CE}"/>
          </ac:spMkLst>
        </pc:spChg>
      </pc:sldChg>
      <pc:sldChg chg="ord">
        <pc:chgData name="Tommy McClure" userId="5f57beb918c8a44c" providerId="LiveId" clId="{481912CB-3754-445C-AD39-A91D0DF70B65}" dt="2023-03-12T04:32:42.598" v="7629"/>
        <pc:sldMkLst>
          <pc:docMk/>
          <pc:sldMk cId="3230136824" sldId="382"/>
        </pc:sldMkLst>
      </pc:sldChg>
      <pc:sldChg chg="del">
        <pc:chgData name="Tommy McClure" userId="5f57beb918c8a44c" providerId="LiveId" clId="{481912CB-3754-445C-AD39-A91D0DF70B65}" dt="2023-03-10T18:47:08.637" v="479" actId="2696"/>
        <pc:sldMkLst>
          <pc:docMk/>
          <pc:sldMk cId="1767678549" sldId="443"/>
        </pc:sldMkLst>
      </pc:sldChg>
      <pc:sldChg chg="add del">
        <pc:chgData name="Tommy McClure" userId="5f57beb918c8a44c" providerId="LiveId" clId="{481912CB-3754-445C-AD39-A91D0DF70B65}" dt="2023-03-10T18:34:51.027" v="334" actId="2890"/>
        <pc:sldMkLst>
          <pc:docMk/>
          <pc:sldMk cId="1131809998" sldId="444"/>
        </pc:sldMkLst>
      </pc:sldChg>
      <pc:sldMasterChg chg="modTransition modSldLayout">
        <pc:chgData name="Tommy McClure" userId="5f57beb918c8a44c" providerId="LiveId" clId="{481912CB-3754-445C-AD39-A91D0DF70B65}" dt="2023-03-12T00:16:23.468" v="6537"/>
        <pc:sldMasterMkLst>
          <pc:docMk/>
          <pc:sldMasterMk cId="0" sldId="2147483649"/>
        </pc:sldMasterMkLst>
        <pc:sldLayoutChg chg="modTransition">
          <pc:chgData name="Tommy McClure" userId="5f57beb918c8a44c" providerId="LiveId" clId="{481912CB-3754-445C-AD39-A91D0DF70B65}" dt="2023-03-12T00:16:23.468" v="6537"/>
          <pc:sldLayoutMkLst>
            <pc:docMk/>
            <pc:sldMasterMk cId="0" sldId="2147483649"/>
            <pc:sldLayoutMk cId="3483519354" sldId="2147483914"/>
          </pc:sldLayoutMkLst>
        </pc:sldLayoutChg>
        <pc:sldLayoutChg chg="modTransition">
          <pc:chgData name="Tommy McClure" userId="5f57beb918c8a44c" providerId="LiveId" clId="{481912CB-3754-445C-AD39-A91D0DF70B65}" dt="2023-03-12T00:16:23.468" v="6537"/>
          <pc:sldLayoutMkLst>
            <pc:docMk/>
            <pc:sldMasterMk cId="0" sldId="2147483649"/>
            <pc:sldLayoutMk cId="4091244213" sldId="2147483915"/>
          </pc:sldLayoutMkLst>
        </pc:sldLayoutChg>
        <pc:sldLayoutChg chg="modTransition">
          <pc:chgData name="Tommy McClure" userId="5f57beb918c8a44c" providerId="LiveId" clId="{481912CB-3754-445C-AD39-A91D0DF70B65}" dt="2023-03-12T00:16:23.468" v="6537"/>
          <pc:sldLayoutMkLst>
            <pc:docMk/>
            <pc:sldMasterMk cId="0" sldId="2147483649"/>
            <pc:sldLayoutMk cId="1292678174" sldId="2147483916"/>
          </pc:sldLayoutMkLst>
        </pc:sldLayoutChg>
        <pc:sldLayoutChg chg="modTransition">
          <pc:chgData name="Tommy McClure" userId="5f57beb918c8a44c" providerId="LiveId" clId="{481912CB-3754-445C-AD39-A91D0DF70B65}" dt="2023-03-12T00:16:23.468" v="6537"/>
          <pc:sldLayoutMkLst>
            <pc:docMk/>
            <pc:sldMasterMk cId="0" sldId="2147483649"/>
            <pc:sldLayoutMk cId="3624141169" sldId="2147483917"/>
          </pc:sldLayoutMkLst>
        </pc:sldLayoutChg>
        <pc:sldLayoutChg chg="modTransition">
          <pc:chgData name="Tommy McClure" userId="5f57beb918c8a44c" providerId="LiveId" clId="{481912CB-3754-445C-AD39-A91D0DF70B65}" dt="2023-03-12T00:16:23.468" v="6537"/>
          <pc:sldLayoutMkLst>
            <pc:docMk/>
            <pc:sldMasterMk cId="0" sldId="2147483649"/>
            <pc:sldLayoutMk cId="4142911498" sldId="2147483918"/>
          </pc:sldLayoutMkLst>
        </pc:sldLayoutChg>
        <pc:sldLayoutChg chg="modTransition">
          <pc:chgData name="Tommy McClure" userId="5f57beb918c8a44c" providerId="LiveId" clId="{481912CB-3754-445C-AD39-A91D0DF70B65}" dt="2023-03-12T00:16:23.468" v="6537"/>
          <pc:sldLayoutMkLst>
            <pc:docMk/>
            <pc:sldMasterMk cId="0" sldId="2147483649"/>
            <pc:sldLayoutMk cId="798592179" sldId="2147483919"/>
          </pc:sldLayoutMkLst>
        </pc:sldLayoutChg>
        <pc:sldLayoutChg chg="modTransition">
          <pc:chgData name="Tommy McClure" userId="5f57beb918c8a44c" providerId="LiveId" clId="{481912CB-3754-445C-AD39-A91D0DF70B65}" dt="2023-03-12T00:16:23.468" v="6537"/>
          <pc:sldLayoutMkLst>
            <pc:docMk/>
            <pc:sldMasterMk cId="0" sldId="2147483649"/>
            <pc:sldLayoutMk cId="1032514406" sldId="2147483920"/>
          </pc:sldLayoutMkLst>
        </pc:sldLayoutChg>
        <pc:sldLayoutChg chg="modTransition">
          <pc:chgData name="Tommy McClure" userId="5f57beb918c8a44c" providerId="LiveId" clId="{481912CB-3754-445C-AD39-A91D0DF70B65}" dt="2023-03-12T00:16:23.468" v="6537"/>
          <pc:sldLayoutMkLst>
            <pc:docMk/>
            <pc:sldMasterMk cId="0" sldId="2147483649"/>
            <pc:sldLayoutMk cId="2289551626" sldId="2147483921"/>
          </pc:sldLayoutMkLst>
        </pc:sldLayoutChg>
        <pc:sldLayoutChg chg="modTransition">
          <pc:chgData name="Tommy McClure" userId="5f57beb918c8a44c" providerId="LiveId" clId="{481912CB-3754-445C-AD39-A91D0DF70B65}" dt="2023-03-12T00:16:23.468" v="6537"/>
          <pc:sldLayoutMkLst>
            <pc:docMk/>
            <pc:sldMasterMk cId="0" sldId="2147483649"/>
            <pc:sldLayoutMk cId="748974557" sldId="2147483922"/>
          </pc:sldLayoutMkLst>
        </pc:sldLayoutChg>
        <pc:sldLayoutChg chg="modTransition">
          <pc:chgData name="Tommy McClure" userId="5f57beb918c8a44c" providerId="LiveId" clId="{481912CB-3754-445C-AD39-A91D0DF70B65}" dt="2023-03-12T00:16:23.468" v="6537"/>
          <pc:sldLayoutMkLst>
            <pc:docMk/>
            <pc:sldMasterMk cId="0" sldId="2147483649"/>
            <pc:sldLayoutMk cId="1441668770" sldId="2147483923"/>
          </pc:sldLayoutMkLst>
        </pc:sldLayoutChg>
        <pc:sldLayoutChg chg="modTransition">
          <pc:chgData name="Tommy McClure" userId="5f57beb918c8a44c" providerId="LiveId" clId="{481912CB-3754-445C-AD39-A91D0DF70B65}" dt="2023-03-12T00:16:23.468" v="6537"/>
          <pc:sldLayoutMkLst>
            <pc:docMk/>
            <pc:sldMasterMk cId="0" sldId="2147483649"/>
            <pc:sldLayoutMk cId="1310229950" sldId="2147483924"/>
          </pc:sldLayoutMkLst>
        </pc:sldLayoutChg>
      </pc:sldMasterChg>
    </pc:docChg>
  </pc:docChgLst>
  <pc:docChgLst>
    <pc:chgData name="Tommy McClure" userId="5f57beb918c8a44c" providerId="LiveId" clId="{874F3067-FB2C-4270-9289-B6B5AD41352C}"/>
    <pc:docChg chg="custSel addSld delSld modSld">
      <pc:chgData name="Tommy McClure" userId="5f57beb918c8a44c" providerId="LiveId" clId="{874F3067-FB2C-4270-9289-B6B5AD41352C}" dt="2023-03-13T00:20:54.782" v="473" actId="20577"/>
      <pc:docMkLst>
        <pc:docMk/>
      </pc:docMkLst>
      <pc:sldChg chg="modSp modNotes">
        <pc:chgData name="Tommy McClure" userId="5f57beb918c8a44c" providerId="LiveId" clId="{874F3067-FB2C-4270-9289-B6B5AD41352C}" dt="2023-03-13T00:20:54.782" v="473" actId="20577"/>
        <pc:sldMkLst>
          <pc:docMk/>
          <pc:sldMk cId="0" sldId="262"/>
        </pc:sldMkLst>
        <pc:spChg chg="mod">
          <ac:chgData name="Tommy McClure" userId="5f57beb918c8a44c" providerId="LiveId" clId="{874F3067-FB2C-4270-9289-B6B5AD41352C}" dt="2023-03-13T00:20:54.782" v="473" actId="20577"/>
          <ac:spMkLst>
            <pc:docMk/>
            <pc:sldMk cId="0" sldId="262"/>
            <ac:spMk id="18435" creationId="{EE605DDE-5D96-41B9-A536-C23E891B8B81}"/>
          </ac:spMkLst>
        </pc:spChg>
      </pc:sldChg>
      <pc:sldChg chg="modNotes">
        <pc:chgData name="Tommy McClure" userId="5f57beb918c8a44c" providerId="LiveId" clId="{874F3067-FB2C-4270-9289-B6B5AD41352C}" dt="2023-03-13T00:14:00.682" v="460" actId="14100"/>
        <pc:sldMkLst>
          <pc:docMk/>
          <pc:sldMk cId="0" sldId="263"/>
        </pc:sldMkLst>
      </pc:sldChg>
      <pc:sldChg chg="modNotes modNotesTx">
        <pc:chgData name="Tommy McClure" userId="5f57beb918c8a44c" providerId="LiveId" clId="{874F3067-FB2C-4270-9289-B6B5AD41352C}" dt="2023-03-13T00:14:12.846" v="463" actId="14100"/>
        <pc:sldMkLst>
          <pc:docMk/>
          <pc:sldMk cId="0" sldId="264"/>
        </pc:sldMkLst>
      </pc:sldChg>
      <pc:sldChg chg="addSp modSp mod modAnim modNotes modNotesTx">
        <pc:chgData name="Tommy McClure" userId="5f57beb918c8a44c" providerId="LiveId" clId="{874F3067-FB2C-4270-9289-B6B5AD41352C}" dt="2023-03-13T00:13:42.970" v="456" actId="14100"/>
        <pc:sldMkLst>
          <pc:docMk/>
          <pc:sldMk cId="0" sldId="268"/>
        </pc:sldMkLst>
        <pc:spChg chg="add mod">
          <ac:chgData name="Tommy McClure" userId="5f57beb918c8a44c" providerId="LiveId" clId="{874F3067-FB2C-4270-9289-B6B5AD41352C}" dt="2023-03-12T23:31:44.084" v="182" actId="14100"/>
          <ac:spMkLst>
            <pc:docMk/>
            <pc:sldMk cId="0" sldId="268"/>
            <ac:spMk id="3" creationId="{8E737B29-971E-CE24-E9F0-AECD53A0DE5A}"/>
          </ac:spMkLst>
        </pc:spChg>
      </pc:sldChg>
      <pc:sldChg chg="modNotes modNotesTx">
        <pc:chgData name="Tommy McClure" userId="5f57beb918c8a44c" providerId="LiveId" clId="{874F3067-FB2C-4270-9289-B6B5AD41352C}" dt="2023-03-13T00:08:36.238" v="399" actId="255"/>
        <pc:sldMkLst>
          <pc:docMk/>
          <pc:sldMk cId="0" sldId="273"/>
        </pc:sldMkLst>
      </pc:sldChg>
      <pc:sldChg chg="modNotes modNotesTx">
        <pc:chgData name="Tommy McClure" userId="5f57beb918c8a44c" providerId="LiveId" clId="{874F3067-FB2C-4270-9289-B6B5AD41352C}" dt="2023-03-13T00:09:33.334" v="412" actId="20577"/>
        <pc:sldMkLst>
          <pc:docMk/>
          <pc:sldMk cId="0" sldId="275"/>
        </pc:sldMkLst>
      </pc:sldChg>
      <pc:sldChg chg="modNotes modNotesTx">
        <pc:chgData name="Tommy McClure" userId="5f57beb918c8a44c" providerId="LiveId" clId="{874F3067-FB2C-4270-9289-B6B5AD41352C}" dt="2023-03-13T00:10:26.320" v="426" actId="20577"/>
        <pc:sldMkLst>
          <pc:docMk/>
          <pc:sldMk cId="0" sldId="276"/>
        </pc:sldMkLst>
      </pc:sldChg>
      <pc:sldChg chg="modNotes">
        <pc:chgData name="Tommy McClure" userId="5f57beb918c8a44c" providerId="LiveId" clId="{874F3067-FB2C-4270-9289-B6B5AD41352C}" dt="2023-03-13T00:11:18.506" v="434" actId="20577"/>
        <pc:sldMkLst>
          <pc:docMk/>
          <pc:sldMk cId="0" sldId="277"/>
        </pc:sldMkLst>
      </pc:sldChg>
      <pc:sldChg chg="modSp modNotes modNotesTx">
        <pc:chgData name="Tommy McClure" userId="5f57beb918c8a44c" providerId="LiveId" clId="{874F3067-FB2C-4270-9289-B6B5AD41352C}" dt="2023-03-13T00:08:55.492" v="404" actId="14100"/>
        <pc:sldMkLst>
          <pc:docMk/>
          <pc:sldMk cId="0" sldId="278"/>
        </pc:sldMkLst>
        <pc:spChg chg="mod">
          <ac:chgData name="Tommy McClure" userId="5f57beb918c8a44c" providerId="LiveId" clId="{874F3067-FB2C-4270-9289-B6B5AD41352C}" dt="2023-03-12T22:11:54.501" v="74" actId="14100"/>
          <ac:spMkLst>
            <pc:docMk/>
            <pc:sldMk cId="0" sldId="278"/>
            <ac:spMk id="50179" creationId="{2B46789C-5D99-4771-9526-2EBDECA68E5C}"/>
          </ac:spMkLst>
        </pc:spChg>
      </pc:sldChg>
      <pc:sldChg chg="addSp modSp mod modAnim">
        <pc:chgData name="Tommy McClure" userId="5f57beb918c8a44c" providerId="LiveId" clId="{874F3067-FB2C-4270-9289-B6B5AD41352C}" dt="2023-03-12T23:20:50.566" v="152"/>
        <pc:sldMkLst>
          <pc:docMk/>
          <pc:sldMk cId="0" sldId="283"/>
        </pc:sldMkLst>
        <pc:spChg chg="add mod">
          <ac:chgData name="Tommy McClure" userId="5f57beb918c8a44c" providerId="LiveId" clId="{874F3067-FB2C-4270-9289-B6B5AD41352C}" dt="2023-03-12T23:19:53.971" v="148" actId="1582"/>
          <ac:spMkLst>
            <pc:docMk/>
            <pc:sldMk cId="0" sldId="283"/>
            <ac:spMk id="7" creationId="{94F43CD3-D6A2-6647-6395-3BEB48B6424B}"/>
          </ac:spMkLst>
        </pc:spChg>
      </pc:sldChg>
      <pc:sldChg chg="modNotes">
        <pc:chgData name="Tommy McClure" userId="5f57beb918c8a44c" providerId="LiveId" clId="{874F3067-FB2C-4270-9289-B6B5AD41352C}" dt="2023-03-13T00:13:28.544" v="452" actId="14100"/>
        <pc:sldMkLst>
          <pc:docMk/>
          <pc:sldMk cId="881925075" sldId="286"/>
        </pc:sldMkLst>
      </pc:sldChg>
      <pc:sldChg chg="modNotes">
        <pc:chgData name="Tommy McClure" userId="5f57beb918c8a44c" providerId="LiveId" clId="{874F3067-FB2C-4270-9289-B6B5AD41352C}" dt="2023-03-13T00:12:51.393" v="443" actId="14100"/>
        <pc:sldMkLst>
          <pc:docMk/>
          <pc:sldMk cId="3857791619" sldId="288"/>
        </pc:sldMkLst>
      </pc:sldChg>
      <pc:sldChg chg="modSp modAnim">
        <pc:chgData name="Tommy McClure" userId="5f57beb918c8a44c" providerId="LiveId" clId="{874F3067-FB2C-4270-9289-B6B5AD41352C}" dt="2023-03-12T23:17:42.765" v="142" actId="6549"/>
        <pc:sldMkLst>
          <pc:docMk/>
          <pc:sldMk cId="271255284" sldId="381"/>
        </pc:sldMkLst>
        <pc:spChg chg="mod">
          <ac:chgData name="Tommy McClure" userId="5f57beb918c8a44c" providerId="LiveId" clId="{874F3067-FB2C-4270-9289-B6B5AD41352C}" dt="2023-03-12T23:17:42.765" v="142" actId="6549"/>
          <ac:spMkLst>
            <pc:docMk/>
            <pc:sldMk cId="271255284" sldId="381"/>
            <ac:spMk id="5" creationId="{C9DEB1AB-A08C-4314-8127-625EDED2D3A9}"/>
          </ac:spMkLst>
        </pc:spChg>
      </pc:sldChg>
      <pc:sldChg chg="del">
        <pc:chgData name="Tommy McClure" userId="5f57beb918c8a44c" providerId="LiveId" clId="{874F3067-FB2C-4270-9289-B6B5AD41352C}" dt="2023-03-12T22:03:01.522" v="0" actId="2696"/>
        <pc:sldMkLst>
          <pc:docMk/>
          <pc:sldMk cId="3230136824" sldId="382"/>
        </pc:sldMkLst>
      </pc:sldChg>
      <pc:sldChg chg="addSp delSp modSp new del mod">
        <pc:chgData name="Tommy McClure" userId="5f57beb918c8a44c" providerId="LiveId" clId="{874F3067-FB2C-4270-9289-B6B5AD41352C}" dt="2023-03-13T00:05:35.274" v="398" actId="2696"/>
        <pc:sldMkLst>
          <pc:docMk/>
          <pc:sldMk cId="3663857152" sldId="383"/>
        </pc:sldMkLst>
        <pc:spChg chg="del mod">
          <ac:chgData name="Tommy McClure" userId="5f57beb918c8a44c" providerId="LiveId" clId="{874F3067-FB2C-4270-9289-B6B5AD41352C}" dt="2023-03-13T00:04:39.292" v="394" actId="478"/>
          <ac:spMkLst>
            <pc:docMk/>
            <pc:sldMk cId="3663857152" sldId="383"/>
            <ac:spMk id="2" creationId="{76F9B8E2-5757-D4CC-C340-EB5C9B62B4E6}"/>
          </ac:spMkLst>
        </pc:spChg>
        <pc:spChg chg="del">
          <ac:chgData name="Tommy McClure" userId="5f57beb918c8a44c" providerId="LiveId" clId="{874F3067-FB2C-4270-9289-B6B5AD41352C}" dt="2023-03-13T00:04:42.898" v="395" actId="478"/>
          <ac:spMkLst>
            <pc:docMk/>
            <pc:sldMk cId="3663857152" sldId="383"/>
            <ac:spMk id="3" creationId="{55DE0D16-0C19-1AFF-2902-870181048D75}"/>
          </ac:spMkLst>
        </pc:spChg>
        <pc:picChg chg="add mod">
          <ac:chgData name="Tommy McClure" userId="5f57beb918c8a44c" providerId="LiveId" clId="{874F3067-FB2C-4270-9289-B6B5AD41352C}" dt="2023-03-13T00:04:59.013" v="397" actId="27614"/>
          <ac:picMkLst>
            <pc:docMk/>
            <pc:sldMk cId="3663857152" sldId="383"/>
            <ac:picMk id="6" creationId="{BCFA0D07-A96F-C9DD-5FA2-64BC88D8550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EAB120-F034-EAA5-70BD-F1B1EC0DD08F}"/>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FD44AE2-D8A5-AF0F-ACC9-E30A7A25C60A}"/>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3/12/2023 AM-PM</a:t>
            </a:r>
          </a:p>
        </p:txBody>
      </p:sp>
      <p:sp>
        <p:nvSpPr>
          <p:cNvPr id="4" name="Footer Placeholder 3">
            <a:extLst>
              <a:ext uri="{FF2B5EF4-FFF2-40B4-BE49-F238E27FC236}">
                <a16:creationId xmlns:a16="http://schemas.microsoft.com/office/drawing/2014/main" id="{559BA0EE-3CCA-12DC-9B34-EE49784BA129}"/>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040507E-C2C1-E5BC-BF17-139C8EB62940}"/>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921171A-6089-4A39-B1F0-44B78688F444}" type="slidenum">
              <a:rPr lang="en-US" smtClean="0"/>
              <a:t>‹#›</a:t>
            </a:fld>
            <a:endParaRPr lang="en-US"/>
          </a:p>
        </p:txBody>
      </p:sp>
    </p:spTree>
    <p:extLst>
      <p:ext uri="{BB962C8B-B14F-4D97-AF65-F5344CB8AC3E}">
        <p14:creationId xmlns:p14="http://schemas.microsoft.com/office/powerpoint/2010/main" val="27819947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9E23357-7853-4E48-AA4D-5618353CBC62}"/>
              </a:ext>
            </a:extLst>
          </p:cNvPr>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eaLnBrk="1" hangingPunct="1">
              <a:defRPr sz="1300" b="0"/>
            </a:lvl1pPr>
          </a:lstStyle>
          <a:p>
            <a:pPr>
              <a:defRPr/>
            </a:pPr>
            <a:endParaRPr lang="en-US" altLang="en-US"/>
          </a:p>
        </p:txBody>
      </p:sp>
      <p:sp>
        <p:nvSpPr>
          <p:cNvPr id="3075" name="Rectangle 3">
            <a:extLst>
              <a:ext uri="{FF2B5EF4-FFF2-40B4-BE49-F238E27FC236}">
                <a16:creationId xmlns:a16="http://schemas.microsoft.com/office/drawing/2014/main" id="{98151CFC-CE09-4290-9889-D15E77B09DC2}"/>
              </a:ext>
            </a:extLst>
          </p:cNvPr>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eaLnBrk="1" hangingPunct="1">
              <a:defRPr sz="1300" b="0"/>
            </a:lvl1pPr>
          </a:lstStyle>
          <a:p>
            <a:pPr>
              <a:defRPr/>
            </a:pPr>
            <a:r>
              <a:rPr lang="en-US" altLang="en-US"/>
              <a:t>3/12/2023 AM-PM</a:t>
            </a:r>
          </a:p>
        </p:txBody>
      </p:sp>
      <p:sp>
        <p:nvSpPr>
          <p:cNvPr id="3076" name="Rectangle 4">
            <a:extLst>
              <a:ext uri="{FF2B5EF4-FFF2-40B4-BE49-F238E27FC236}">
                <a16:creationId xmlns:a16="http://schemas.microsoft.com/office/drawing/2014/main" id="{6753F9A1-B1A6-7691-DCB0-3A3DB97526B4}"/>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699E2AA-4750-4B65-8FBE-7C6A67605B7B}"/>
              </a:ext>
            </a:extLst>
          </p:cNvPr>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3608820B-CEDC-4999-8F31-21BB099242A9}"/>
              </a:ext>
            </a:extLst>
          </p:cNvPr>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eaLnBrk="1" hangingPunct="1">
              <a:defRPr sz="1300" b="0"/>
            </a:lvl1pPr>
          </a:lstStyle>
          <a:p>
            <a:pPr>
              <a:defRPr/>
            </a:pPr>
            <a:endParaRPr lang="en-US" altLang="en-US"/>
          </a:p>
        </p:txBody>
      </p:sp>
      <p:sp>
        <p:nvSpPr>
          <p:cNvPr id="3079" name="Rectangle 7">
            <a:extLst>
              <a:ext uri="{FF2B5EF4-FFF2-40B4-BE49-F238E27FC236}">
                <a16:creationId xmlns:a16="http://schemas.microsoft.com/office/drawing/2014/main" id="{CE4CAA57-2C61-413E-95CA-66DC41B08BD6}"/>
              </a:ext>
            </a:extLst>
          </p:cNvPr>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b="0"/>
            </a:lvl1pPr>
          </a:lstStyle>
          <a:p>
            <a:fld id="{49525F76-DEBC-41DA-B2CB-D5FD36397209}"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75F1276F-F118-0802-E4CD-DADE922E651B}"/>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4EE97AB-0845-48B7-B62B-00290E04AF9C}" type="slidenum">
              <a:rPr lang="en-US" altLang="en-US" b="0"/>
              <a:pPr/>
              <a:t>1</a:t>
            </a:fld>
            <a:endParaRPr lang="en-US" altLang="en-US" b="0"/>
          </a:p>
        </p:txBody>
      </p:sp>
      <p:sp>
        <p:nvSpPr>
          <p:cNvPr id="5123" name="Rectangle 2">
            <a:extLst>
              <a:ext uri="{FF2B5EF4-FFF2-40B4-BE49-F238E27FC236}">
                <a16:creationId xmlns:a16="http://schemas.microsoft.com/office/drawing/2014/main" id="{CFDE4B4B-2E73-D00C-E339-8F57778524B0}"/>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0F131D52-D813-F4BC-D4C6-A65B67100A7A}"/>
              </a:ext>
            </a:extLst>
          </p:cNvPr>
          <p:cNvSpPr>
            <a:spLocks noGrp="1" noChangeArrowheads="1"/>
          </p:cNvSpPr>
          <p:nvPr>
            <p:ph type="body" idx="1"/>
          </p:nvPr>
        </p:nvSpPr>
        <p:spPr>
          <a:noFill/>
        </p:spPr>
        <p:txBody>
          <a:bodyPr/>
          <a:lstStyle/>
          <a:p>
            <a:pPr eaLnBrk="1" hangingPunct="1"/>
            <a:endParaRPr lang="en-US" altLang="en-US" dirty="0"/>
          </a:p>
        </p:txBody>
      </p:sp>
      <p:sp>
        <p:nvSpPr>
          <p:cNvPr id="2" name="Date Placeholder 1">
            <a:extLst>
              <a:ext uri="{FF2B5EF4-FFF2-40B4-BE49-F238E27FC236}">
                <a16:creationId xmlns:a16="http://schemas.microsoft.com/office/drawing/2014/main" id="{C23F4AAA-ED01-A8B3-CFAB-67459F5BCE15}"/>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390F936-8AEA-E449-15AA-40050E52BCB4}"/>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79E42924-8E6C-97AF-A8BE-47591264B0D7}"/>
              </a:ext>
            </a:extLst>
          </p:cNvPr>
          <p:cNvSpPr>
            <a:spLocks noGrp="1" noChangeArrowheads="1"/>
          </p:cNvSpPr>
          <p:nvPr>
            <p:ph type="body" idx="1"/>
          </p:nvPr>
        </p:nvSpPr>
        <p:spPr>
          <a:xfrm>
            <a:off x="0" y="4321175"/>
            <a:ext cx="7162800" cy="5278437"/>
          </a:xfrm>
          <a:noFill/>
        </p:spPr>
        <p:txBody>
          <a:bodyPr/>
          <a:lstStyle/>
          <a:p>
            <a:r>
              <a:rPr lang="en-US" altLang="en-US" b="1" dirty="0"/>
              <a:t>Lu 5:1-8</a:t>
            </a:r>
          </a:p>
          <a:p>
            <a:r>
              <a:rPr lang="en-US" altLang="en-US" b="1" dirty="0"/>
              <a:t> 1 </a:t>
            </a:r>
            <a:r>
              <a:rPr lang="en-US" altLang="en-US" dirty="0"/>
              <a:t>Now it came to pass, while the multitude pressed upon him and heard the word of God, that he was standing by the lake of Gennesaret;</a:t>
            </a:r>
          </a:p>
          <a:p>
            <a:r>
              <a:rPr lang="en-US" altLang="en-US" dirty="0"/>
              <a:t> </a:t>
            </a:r>
            <a:r>
              <a:rPr lang="en-US" altLang="en-US" b="1" dirty="0"/>
              <a:t>2</a:t>
            </a:r>
            <a:r>
              <a:rPr lang="en-US" altLang="en-US" dirty="0"/>
              <a:t> and he saw two boats standing by the lake: but the fishermen had gone out of them, and were washing their nets.</a:t>
            </a:r>
          </a:p>
          <a:p>
            <a:r>
              <a:rPr lang="en-US" altLang="en-US" dirty="0"/>
              <a:t> </a:t>
            </a:r>
            <a:r>
              <a:rPr lang="en-US" altLang="en-US" b="1" dirty="0"/>
              <a:t>3 </a:t>
            </a:r>
            <a:r>
              <a:rPr lang="en-US" altLang="en-US" dirty="0"/>
              <a:t>And he entered into one of the boats, which was Simon's, and asked him to put out a little from the land. And he sat down and taught the multitudes out of the boat.</a:t>
            </a:r>
          </a:p>
          <a:p>
            <a:r>
              <a:rPr lang="en-US" altLang="en-US" dirty="0"/>
              <a:t> 4 And when he had left speaking, he said unto Simon, Put out into the deep, and let down your nets for a draught.</a:t>
            </a:r>
          </a:p>
          <a:p>
            <a:r>
              <a:rPr lang="en-US" altLang="en-US" dirty="0"/>
              <a:t> 5 And Simon answered and said, Master, we toiled all night, and took nothing: but at thy word I will let down the nets.</a:t>
            </a:r>
          </a:p>
          <a:p>
            <a:r>
              <a:rPr lang="en-US" altLang="en-US" dirty="0"/>
              <a:t> 6 And when they had done this, they </a:t>
            </a:r>
            <a:r>
              <a:rPr lang="en-US" altLang="en-US" dirty="0" err="1"/>
              <a:t>inclosed</a:t>
            </a:r>
            <a:r>
              <a:rPr lang="en-US" altLang="en-US" dirty="0"/>
              <a:t> a great multitude of fishes; and their nets were breaking;</a:t>
            </a:r>
          </a:p>
          <a:p>
            <a:r>
              <a:rPr lang="en-US" altLang="en-US" dirty="0"/>
              <a:t> 7 and they beckoned unto their partners in the other boat, that they should come and help them. And they came, and filled both the boats, so that they began to sink.</a:t>
            </a:r>
          </a:p>
          <a:p>
            <a:r>
              <a:rPr lang="en-US" altLang="en-US" dirty="0"/>
              <a:t> 8 But Simon Peter, when he saw it, fell down at Jesus' knees, saying, Depart from me; for I am a sinful man, O Lord.</a:t>
            </a:r>
          </a:p>
          <a:p>
            <a:r>
              <a:rPr lang="en-US" altLang="en-US" dirty="0"/>
              <a:t> (ASV)</a:t>
            </a:r>
          </a:p>
        </p:txBody>
      </p:sp>
      <p:sp>
        <p:nvSpPr>
          <p:cNvPr id="48132" name="Slide Number Placeholder 3">
            <a:extLst>
              <a:ext uri="{FF2B5EF4-FFF2-40B4-BE49-F238E27FC236}">
                <a16:creationId xmlns:a16="http://schemas.microsoft.com/office/drawing/2014/main" id="{F8C47241-9FAA-9407-BAC3-C3E1604F6ECE}"/>
              </a:ext>
            </a:extLst>
          </p:cNvPr>
          <p:cNvSpPr>
            <a:spLocks noGrp="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69A49E9-B73C-4999-B425-DAF7221F1E42}" type="slidenum">
              <a:rPr lang="en-US" altLang="en-US" b="0"/>
              <a:pPr/>
              <a:t>10</a:t>
            </a:fld>
            <a:endParaRPr lang="en-US" altLang="en-US" b="0"/>
          </a:p>
        </p:txBody>
      </p:sp>
      <p:sp>
        <p:nvSpPr>
          <p:cNvPr id="2" name="Date Placeholder 1">
            <a:extLst>
              <a:ext uri="{FF2B5EF4-FFF2-40B4-BE49-F238E27FC236}">
                <a16:creationId xmlns:a16="http://schemas.microsoft.com/office/drawing/2014/main" id="{73012E2B-45C9-3910-7481-5451316F8CA4}"/>
              </a:ext>
            </a:extLst>
          </p:cNvPr>
          <p:cNvSpPr>
            <a:spLocks noGrp="1"/>
          </p:cNvSpPr>
          <p:nvPr>
            <p:ph type="dt" idx="1"/>
          </p:nvPr>
        </p:nvSpPr>
        <p:spPr/>
        <p:txBody>
          <a:bodyPr/>
          <a:lstStyle/>
          <a:p>
            <a:pPr>
              <a:defRPr/>
            </a:pPr>
            <a:r>
              <a:rPr lang="en-US" altLang="en-US"/>
              <a:t>3/12/2023 AM-PM</a:t>
            </a:r>
          </a:p>
        </p:txBody>
      </p:sp>
    </p:spTree>
    <p:extLst>
      <p:ext uri="{BB962C8B-B14F-4D97-AF65-F5344CB8AC3E}">
        <p14:creationId xmlns:p14="http://schemas.microsoft.com/office/powerpoint/2010/main" val="3841069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390F936-8AEA-E449-15AA-40050E52BCB4}"/>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79E42924-8E6C-97AF-A8BE-47591264B0D7}"/>
              </a:ext>
            </a:extLst>
          </p:cNvPr>
          <p:cNvSpPr>
            <a:spLocks noGrp="1" noChangeArrowheads="1"/>
          </p:cNvSpPr>
          <p:nvPr>
            <p:ph type="body" idx="1"/>
          </p:nvPr>
        </p:nvSpPr>
        <p:spPr>
          <a:xfrm>
            <a:off x="0" y="4321175"/>
            <a:ext cx="7162800" cy="5278437"/>
          </a:xfrm>
          <a:noFill/>
        </p:spPr>
        <p:txBody>
          <a:bodyPr/>
          <a:lstStyle/>
          <a:p>
            <a:r>
              <a:rPr lang="en-US" altLang="en-US" b="1" dirty="0"/>
              <a:t>Luke 5:1-8 9 (KJV)</a:t>
            </a:r>
          </a:p>
          <a:p>
            <a:endParaRPr lang="en-US" altLang="en-US" b="1" dirty="0"/>
          </a:p>
          <a:p>
            <a:r>
              <a:rPr lang="en-US" altLang="en-US" b="1" dirty="0"/>
              <a:t> 1</a:t>
            </a:r>
            <a:r>
              <a:rPr lang="en-US" altLang="en-US" dirty="0"/>
              <a:t> And it came to pass, that, as the people pressed upon him to hear the word of God, he stood by the lake of Gennesaret,</a:t>
            </a:r>
          </a:p>
          <a:p>
            <a:r>
              <a:rPr lang="en-US" altLang="en-US" b="1" dirty="0"/>
              <a:t> 2</a:t>
            </a:r>
            <a:r>
              <a:rPr lang="en-US" altLang="en-US" dirty="0"/>
              <a:t> And saw two ships standing by the lake: but the fishermen were gone out of them, and were washing their nets.</a:t>
            </a:r>
          </a:p>
          <a:p>
            <a:r>
              <a:rPr lang="en-US" altLang="en-US" b="1" dirty="0"/>
              <a:t> 3</a:t>
            </a:r>
            <a:r>
              <a:rPr lang="en-US" altLang="en-US" dirty="0"/>
              <a:t> And he entered into one of the ships, which was Simon's, and prayed him that he would thrust out a little from the land. And he sat down, and taught the people out of the ship.</a:t>
            </a:r>
          </a:p>
          <a:p>
            <a:r>
              <a:rPr lang="en-US" altLang="en-US" dirty="0"/>
              <a:t> </a:t>
            </a:r>
            <a:r>
              <a:rPr lang="en-US" altLang="en-US" b="1" dirty="0"/>
              <a:t>4</a:t>
            </a:r>
            <a:r>
              <a:rPr lang="en-US" altLang="en-US" dirty="0"/>
              <a:t> Now when he had left speaking, he said unto Simon, Launch out into the deep, and let down your nets for a draught.</a:t>
            </a:r>
          </a:p>
          <a:p>
            <a:r>
              <a:rPr lang="en-US" altLang="en-US" dirty="0"/>
              <a:t> </a:t>
            </a:r>
            <a:r>
              <a:rPr lang="en-US" altLang="en-US" b="1" dirty="0"/>
              <a:t>5</a:t>
            </a:r>
            <a:r>
              <a:rPr lang="en-US" altLang="en-US" dirty="0"/>
              <a:t> And Simon answering said unto him, Master, we have toiled all the night, and have taken nothing</a:t>
            </a:r>
            <a:r>
              <a:rPr lang="en-US" altLang="en-US" b="1" dirty="0"/>
              <a:t>: nevertheless at thy word I will let down the net.</a:t>
            </a:r>
          </a:p>
          <a:p>
            <a:r>
              <a:rPr lang="en-US" altLang="en-US" b="1" dirty="0"/>
              <a:t> 6 </a:t>
            </a:r>
            <a:r>
              <a:rPr lang="en-US" altLang="en-US" dirty="0"/>
              <a:t>And when they had this done, they </a:t>
            </a:r>
            <a:r>
              <a:rPr lang="en-US" altLang="en-US" dirty="0" err="1"/>
              <a:t>inclosed</a:t>
            </a:r>
            <a:r>
              <a:rPr lang="en-US" altLang="en-US" dirty="0"/>
              <a:t> a great multitude of fishes: and their net brake.</a:t>
            </a:r>
          </a:p>
          <a:p>
            <a:r>
              <a:rPr lang="en-US" altLang="en-US" dirty="0"/>
              <a:t> </a:t>
            </a:r>
            <a:r>
              <a:rPr lang="en-US" altLang="en-US" b="1" dirty="0"/>
              <a:t>7 </a:t>
            </a:r>
            <a:r>
              <a:rPr lang="en-US" altLang="en-US" dirty="0"/>
              <a:t>And they beckoned unto their partners, which were in the other ship, that they should come and help them. And they came, and filled both the ships, so that they began to sink.</a:t>
            </a:r>
          </a:p>
          <a:p>
            <a:r>
              <a:rPr lang="en-US" altLang="en-US" b="1" dirty="0"/>
              <a:t> 8 </a:t>
            </a:r>
            <a:r>
              <a:rPr lang="en-US" altLang="en-US" dirty="0"/>
              <a:t>When Simon Peter saw it, he fell down at Jesus' knees, saying, Depart from me; for I am a sinful man, O Lord.</a:t>
            </a:r>
          </a:p>
          <a:p>
            <a:endParaRPr lang="en-US" altLang="en-US" dirty="0"/>
          </a:p>
          <a:p>
            <a:r>
              <a:rPr lang="en-US" altLang="en-US" b="1" dirty="0"/>
              <a:t>“nevertheless” </a:t>
            </a:r>
            <a:r>
              <a:rPr lang="en-US" altLang="en-US" dirty="0"/>
              <a:t>- 1161.  de  </a:t>
            </a:r>
            <a:r>
              <a:rPr lang="en-US" altLang="en-US" dirty="0" err="1"/>
              <a:t>de</a:t>
            </a:r>
            <a:r>
              <a:rPr lang="en-US" altLang="en-US" dirty="0"/>
              <a:t>,  deh  Search for 1161 in KJV = a primary particle (adversative or continuative); but, and, etc.:--</a:t>
            </a:r>
            <a:r>
              <a:rPr lang="en-US" altLang="en-US" b="1" dirty="0"/>
              <a:t>also, and, but, moreover, now </a:t>
            </a:r>
            <a:r>
              <a:rPr lang="en-US" altLang="en-US" dirty="0"/>
              <a:t>(often unexpressed in English).</a:t>
            </a:r>
          </a:p>
          <a:p>
            <a:r>
              <a:rPr lang="en-US" altLang="en-US" dirty="0"/>
              <a:t> </a:t>
            </a:r>
          </a:p>
        </p:txBody>
      </p:sp>
      <p:sp>
        <p:nvSpPr>
          <p:cNvPr id="48132" name="Slide Number Placeholder 3">
            <a:extLst>
              <a:ext uri="{FF2B5EF4-FFF2-40B4-BE49-F238E27FC236}">
                <a16:creationId xmlns:a16="http://schemas.microsoft.com/office/drawing/2014/main" id="{F8C47241-9FAA-9407-BAC3-C3E1604F6ECE}"/>
              </a:ext>
            </a:extLst>
          </p:cNvPr>
          <p:cNvSpPr>
            <a:spLocks noGrp="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69A49E9-B73C-4999-B425-DAF7221F1E42}" type="slidenum">
              <a:rPr lang="en-US" altLang="en-US" b="0"/>
              <a:pPr/>
              <a:t>11</a:t>
            </a:fld>
            <a:endParaRPr lang="en-US" altLang="en-US" b="0"/>
          </a:p>
        </p:txBody>
      </p:sp>
      <p:sp>
        <p:nvSpPr>
          <p:cNvPr id="2" name="Date Placeholder 1">
            <a:extLst>
              <a:ext uri="{FF2B5EF4-FFF2-40B4-BE49-F238E27FC236}">
                <a16:creationId xmlns:a16="http://schemas.microsoft.com/office/drawing/2014/main" id="{C696E9B5-37E0-643F-8D56-30689D4F83B0}"/>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C4898C9B-6FA1-67E8-B6BF-C0F59A0EBEF6}"/>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BE1AC3F-99EB-4E9F-935C-7EBDF756EBDB}" type="slidenum">
              <a:rPr lang="en-US" altLang="en-US" b="0"/>
              <a:pPr/>
              <a:t>12</a:t>
            </a:fld>
            <a:endParaRPr lang="en-US" altLang="en-US" b="0"/>
          </a:p>
        </p:txBody>
      </p:sp>
      <p:sp>
        <p:nvSpPr>
          <p:cNvPr id="50179" name="Rectangle 2">
            <a:extLst>
              <a:ext uri="{FF2B5EF4-FFF2-40B4-BE49-F238E27FC236}">
                <a16:creationId xmlns:a16="http://schemas.microsoft.com/office/drawing/2014/main" id="{D9663D1A-8B69-1A6E-C27A-913CCA69684E}"/>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D1ECA16B-14D4-DAFE-1638-341D25F7755F}"/>
              </a:ext>
            </a:extLst>
          </p:cNvPr>
          <p:cNvSpPr>
            <a:spLocks noGrp="1" noChangeArrowheads="1"/>
          </p:cNvSpPr>
          <p:nvPr>
            <p:ph type="body" idx="1"/>
          </p:nvPr>
        </p:nvSpPr>
        <p:spPr>
          <a:xfrm>
            <a:off x="0" y="4419600"/>
            <a:ext cx="7313613" cy="5180013"/>
          </a:xfrm>
          <a:noFill/>
        </p:spPr>
        <p:txBody>
          <a:bodyPr/>
          <a:lstStyle/>
          <a:p>
            <a:pPr eaLnBrk="1" hangingPunct="1"/>
            <a:r>
              <a:rPr lang="en-US" altLang="en-US" sz="1100" b="1" dirty="0"/>
              <a:t>Heb. 11:6 </a:t>
            </a:r>
            <a:r>
              <a:rPr lang="en-US" altLang="en-US" sz="1100" dirty="0"/>
              <a:t>- But </a:t>
            </a:r>
            <a:r>
              <a:rPr lang="en-US" altLang="en-US" sz="1100" b="1" dirty="0"/>
              <a:t>without faith </a:t>
            </a:r>
            <a:r>
              <a:rPr lang="en-US" altLang="en-US" sz="1100" dirty="0"/>
              <a:t>it is impossible to please him: for he that cometh to God must believe </a:t>
            </a:r>
            <a:r>
              <a:rPr lang="en-US" altLang="en-US" sz="1100" b="1" dirty="0"/>
              <a:t>that he is</a:t>
            </a:r>
            <a:r>
              <a:rPr lang="en-US" altLang="en-US" sz="1100" dirty="0"/>
              <a:t>, and </a:t>
            </a:r>
            <a:r>
              <a:rPr lang="en-US" altLang="en-US" sz="1100" u="sng" dirty="0"/>
              <a:t>that </a:t>
            </a:r>
            <a:r>
              <a:rPr lang="en-US" altLang="en-US" sz="1100" b="1" u="sng" dirty="0"/>
              <a:t>he is a rewarder of them that diligently seek him</a:t>
            </a:r>
            <a:r>
              <a:rPr lang="en-US" altLang="en-US" sz="1100" u="sng" dirty="0"/>
              <a:t>.</a:t>
            </a:r>
          </a:p>
          <a:p>
            <a:pPr eaLnBrk="1" hangingPunct="1"/>
            <a:r>
              <a:rPr lang="en-US" altLang="en-US" sz="1100" b="1" dirty="0"/>
              <a:t>Jn. 3:14-17 </a:t>
            </a:r>
            <a:r>
              <a:rPr lang="en-US" altLang="en-US" sz="1100" dirty="0"/>
              <a:t>-  And as Moses lifted up the serpent in the wilderness, even so must the Son of man be lifted up: </a:t>
            </a:r>
            <a:r>
              <a:rPr lang="en-US" altLang="en-US" sz="1100" b="1" dirty="0"/>
              <a:t>15</a:t>
            </a:r>
            <a:r>
              <a:rPr lang="en-US" altLang="en-US" sz="1100" dirty="0"/>
              <a:t> That whosoever believeth in him should not perish, but have eternal life. 16 For God so loved the world, that he gave his only begotten Son, that whosoever believeth in him should not perish, but have everlasting life. </a:t>
            </a:r>
            <a:r>
              <a:rPr lang="en-US" altLang="en-US" sz="1100" b="1" dirty="0"/>
              <a:t>17</a:t>
            </a:r>
            <a:r>
              <a:rPr lang="en-US" altLang="en-US" sz="1100" dirty="0"/>
              <a:t> For God sent not his Son into the world to condemn the world; but that the world through him might be saved.</a:t>
            </a:r>
          </a:p>
          <a:p>
            <a:pPr eaLnBrk="1" hangingPunct="1"/>
            <a:r>
              <a:rPr lang="en-US" altLang="en-US" sz="1100" b="1" dirty="0"/>
              <a:t>Num. 21:4-9 </a:t>
            </a:r>
            <a:r>
              <a:rPr lang="en-US" altLang="en-US" sz="1100" dirty="0"/>
              <a:t>-  And they journeyed from mount </a:t>
            </a:r>
            <a:r>
              <a:rPr lang="en-US" altLang="en-US" sz="1100" dirty="0" err="1"/>
              <a:t>Hor</a:t>
            </a:r>
            <a:r>
              <a:rPr lang="en-US" altLang="en-US" sz="1100" dirty="0"/>
              <a:t> by the way of the Red sea, to compass the land of Edom: and the soul of the people was much discouraged because of the way. 5 And the people spake against God, and against Moses, Wherefore have ye brought us up out of Egypt to die in the wilderness? for there is no bread, neither is there any water; and our soul </a:t>
            </a:r>
            <a:r>
              <a:rPr lang="en-US" altLang="en-US" sz="1100" dirty="0" err="1"/>
              <a:t>loatheth</a:t>
            </a:r>
            <a:r>
              <a:rPr lang="en-US" altLang="en-US" sz="1100" dirty="0"/>
              <a:t> this light bread. 6 And the LORD sent fiery serpents among the people, and they bit the people; and much people of Israel died. 7 Therefore the people came to Moses, and said, We have sinned, for we have spoken against the LORD, and against thee; pray unto the LORD, that he take away the serpents from us. And Moses prayed for the people. 8 And the LORD said unto Moses, Make thee a fiery serpent, and set it upon a pole: and it shall come to pass, that every one that is bitten, </a:t>
            </a:r>
            <a:r>
              <a:rPr lang="en-US" altLang="en-US" sz="1100" b="1" dirty="0"/>
              <a:t>when he </a:t>
            </a:r>
            <a:r>
              <a:rPr lang="en-US" altLang="en-US" sz="1100" b="1" dirty="0" err="1"/>
              <a:t>looketh</a:t>
            </a:r>
            <a:r>
              <a:rPr lang="en-US" altLang="en-US" sz="1100" b="1" dirty="0"/>
              <a:t> upon it, shall live. </a:t>
            </a:r>
            <a:r>
              <a:rPr lang="en-US" altLang="en-US" sz="1100" dirty="0"/>
              <a:t>9 And Moses made a serpent of brass, and put it upon a pole, and it came to pass, that if a serpent had bitten any man</a:t>
            </a:r>
            <a:r>
              <a:rPr lang="en-US" altLang="en-US" sz="1100" b="1" dirty="0"/>
              <a:t>, when he beheld the serpent of brass, he lived</a:t>
            </a:r>
            <a:r>
              <a:rPr lang="en-US" altLang="en-US" sz="1100" dirty="0"/>
              <a:t>.</a:t>
            </a:r>
          </a:p>
          <a:p>
            <a:pPr eaLnBrk="1" hangingPunct="1"/>
            <a:endParaRPr lang="en-US" altLang="en-US" sz="1100" b="1" dirty="0"/>
          </a:p>
          <a:p>
            <a:pPr eaLnBrk="1" hangingPunct="1"/>
            <a:r>
              <a:rPr lang="en-US" altLang="en-US" sz="1100" b="1" dirty="0"/>
              <a:t>Mk 16:16 </a:t>
            </a:r>
            <a:r>
              <a:rPr lang="en-US" altLang="en-US" sz="1100" dirty="0"/>
              <a:t>- He that believeth and is baptized shall be saved; but he that believeth not shall be damned.</a:t>
            </a:r>
          </a:p>
          <a:p>
            <a:pPr eaLnBrk="1" hangingPunct="1"/>
            <a:r>
              <a:rPr lang="en-US" altLang="en-US" sz="1100" b="1" i="1" dirty="0"/>
              <a:t>He that is bitten by a serpent and </a:t>
            </a:r>
            <a:r>
              <a:rPr lang="en-US" altLang="en-US" sz="1100" b="1" i="1" dirty="0" err="1"/>
              <a:t>looketh</a:t>
            </a:r>
            <a:r>
              <a:rPr lang="en-US" altLang="en-US" sz="1100" b="1" i="1" dirty="0"/>
              <a:t> up on the fiery serpent on the pole shall live; but he that </a:t>
            </a:r>
            <a:r>
              <a:rPr lang="en-US" altLang="en-US" sz="1100" b="1" i="1" dirty="0" err="1"/>
              <a:t>looketh</a:t>
            </a:r>
            <a:r>
              <a:rPr lang="en-US" altLang="en-US" sz="1100" b="1" i="1" dirty="0"/>
              <a:t> not shall die.</a:t>
            </a:r>
          </a:p>
          <a:p>
            <a:pPr eaLnBrk="1" hangingPunct="1"/>
            <a:endParaRPr lang="en-US" altLang="en-US" sz="1100" b="1" dirty="0"/>
          </a:p>
          <a:p>
            <a:pPr eaLnBrk="1" hangingPunct="1"/>
            <a:r>
              <a:rPr lang="en-US" altLang="en-US" sz="1100" b="1" dirty="0"/>
              <a:t>Jas. 2:24 </a:t>
            </a:r>
            <a:r>
              <a:rPr lang="en-US" altLang="en-US" sz="1100" dirty="0"/>
              <a:t>- Ye see then how that by </a:t>
            </a:r>
            <a:r>
              <a:rPr lang="en-US" altLang="en-US" sz="1100" b="1" dirty="0"/>
              <a:t>works</a:t>
            </a:r>
            <a:r>
              <a:rPr lang="en-US" altLang="en-US" sz="1100" dirty="0"/>
              <a:t> a man is justified, and not </a:t>
            </a:r>
            <a:r>
              <a:rPr lang="en-US" altLang="en-US" sz="1100" b="1" dirty="0"/>
              <a:t>by faith only</a:t>
            </a:r>
            <a:r>
              <a:rPr lang="en-US" altLang="en-US" sz="1100" dirty="0"/>
              <a:t>.</a:t>
            </a:r>
          </a:p>
          <a:p>
            <a:pPr eaLnBrk="1" hangingPunct="1"/>
            <a:endParaRPr lang="en-US" altLang="en-US" sz="1100" dirty="0"/>
          </a:p>
        </p:txBody>
      </p:sp>
      <p:sp>
        <p:nvSpPr>
          <p:cNvPr id="2" name="Date Placeholder 1">
            <a:extLst>
              <a:ext uri="{FF2B5EF4-FFF2-40B4-BE49-F238E27FC236}">
                <a16:creationId xmlns:a16="http://schemas.microsoft.com/office/drawing/2014/main" id="{56A728CC-6804-63B0-E060-1A10A0400017}"/>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445F7E5-4C24-447C-314E-6477F498F9EC}"/>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46B21AF-B0F1-48AD-95EE-8B5C28C152C6}" type="slidenum">
              <a:rPr lang="en-US" altLang="en-US" b="0"/>
              <a:pPr/>
              <a:t>13</a:t>
            </a:fld>
            <a:endParaRPr lang="en-US" altLang="en-US" b="0"/>
          </a:p>
        </p:txBody>
      </p:sp>
      <p:sp>
        <p:nvSpPr>
          <p:cNvPr id="52227" name="Rectangle 2">
            <a:extLst>
              <a:ext uri="{FF2B5EF4-FFF2-40B4-BE49-F238E27FC236}">
                <a16:creationId xmlns:a16="http://schemas.microsoft.com/office/drawing/2014/main" id="{67C4FB3E-4E5D-BE55-1312-ABE51BAA1128}"/>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19A4A8EA-D8EA-FFDE-B143-C2F245FA7C24}"/>
              </a:ext>
            </a:extLst>
          </p:cNvPr>
          <p:cNvSpPr>
            <a:spLocks noGrp="1" noChangeArrowheads="1"/>
          </p:cNvSpPr>
          <p:nvPr>
            <p:ph type="body" idx="1"/>
          </p:nvPr>
        </p:nvSpPr>
        <p:spPr>
          <a:xfrm>
            <a:off x="0" y="4560888"/>
            <a:ext cx="7086600" cy="5040312"/>
          </a:xfrm>
          <a:noFill/>
        </p:spPr>
        <p:txBody>
          <a:bodyPr/>
          <a:lstStyle/>
          <a:p>
            <a:pPr eaLnBrk="1" hangingPunct="1"/>
            <a:r>
              <a:rPr lang="en-US" altLang="en-US" b="1" dirty="0"/>
              <a:t>Matt. 7:21 </a:t>
            </a:r>
            <a:r>
              <a:rPr lang="en-US" altLang="en-US" dirty="0"/>
              <a:t>-  Not every one that saith unto me, Lord, Lord, shall enter into the kingdom of heaven; but </a:t>
            </a:r>
            <a:r>
              <a:rPr lang="en-US" altLang="en-US" b="1" dirty="0"/>
              <a:t>he that doeth the will of my Father which is in heaven. </a:t>
            </a:r>
          </a:p>
          <a:p>
            <a:pPr eaLnBrk="1" hangingPunct="1"/>
            <a:r>
              <a:rPr lang="en-US" altLang="en-US" b="1" dirty="0"/>
              <a:t>Lk. 6:45-46 </a:t>
            </a:r>
            <a:r>
              <a:rPr lang="en-US" altLang="en-US" dirty="0"/>
              <a:t>- A good man out of the good treasure of his heart bringeth forth that which is good; and an evil man out of the evil treasure of his heart bringeth forth that which is evil: for of the abundance of the heart his mouth </a:t>
            </a:r>
            <a:r>
              <a:rPr lang="en-US" altLang="en-US" dirty="0" err="1"/>
              <a:t>speaketh</a:t>
            </a:r>
            <a:r>
              <a:rPr lang="en-US" altLang="en-US" dirty="0"/>
              <a:t>  </a:t>
            </a:r>
            <a:r>
              <a:rPr lang="en-US" altLang="en-US" b="1" dirty="0"/>
              <a:t>46 And why call ye me, Lord, Lord, and do not the things which I say? </a:t>
            </a:r>
          </a:p>
          <a:p>
            <a:endParaRPr lang="en-US" altLang="en-US" b="1" dirty="0"/>
          </a:p>
          <a:p>
            <a:r>
              <a:rPr lang="en-US" altLang="en-US" b="1" dirty="0"/>
              <a:t>Luke 5:1-8 9 (KJV)</a:t>
            </a:r>
          </a:p>
          <a:p>
            <a:r>
              <a:rPr lang="en-US" altLang="en-US" b="1" dirty="0"/>
              <a:t>1</a:t>
            </a:r>
            <a:r>
              <a:rPr lang="en-US" altLang="en-US" dirty="0"/>
              <a:t> And it came to pass, that, as the people pressed upon him to hear the word of God, he stood by the lake of Gennesaret,</a:t>
            </a:r>
          </a:p>
          <a:p>
            <a:r>
              <a:rPr lang="en-US" altLang="en-US" b="1" dirty="0"/>
              <a:t> 2</a:t>
            </a:r>
            <a:r>
              <a:rPr lang="en-US" altLang="en-US" dirty="0"/>
              <a:t> And saw two ships standing by the lake: but the fishermen were gone out of them, and were washing their nets.</a:t>
            </a:r>
          </a:p>
          <a:p>
            <a:r>
              <a:rPr lang="en-US" altLang="en-US" b="1" dirty="0"/>
              <a:t> 3</a:t>
            </a:r>
            <a:r>
              <a:rPr lang="en-US" altLang="en-US" dirty="0"/>
              <a:t> And he entered into one of the ships, which was Simon's, and prayed him that he would thrust out a little from the land. And he sat down, and taught the people out of the ship.</a:t>
            </a:r>
          </a:p>
          <a:p>
            <a:r>
              <a:rPr lang="en-US" altLang="en-US" dirty="0"/>
              <a:t> </a:t>
            </a:r>
            <a:r>
              <a:rPr lang="en-US" altLang="en-US" b="1" dirty="0"/>
              <a:t>4</a:t>
            </a:r>
            <a:r>
              <a:rPr lang="en-US" altLang="en-US" dirty="0"/>
              <a:t> Now when he had left speaking, he said unto Simon, Launch out into the deep, and let down your nets for a draught.</a:t>
            </a:r>
          </a:p>
          <a:p>
            <a:r>
              <a:rPr lang="en-US" altLang="en-US" dirty="0"/>
              <a:t> </a:t>
            </a:r>
            <a:r>
              <a:rPr lang="en-US" altLang="en-US" b="1" dirty="0"/>
              <a:t>5</a:t>
            </a:r>
            <a:r>
              <a:rPr lang="en-US" altLang="en-US" dirty="0"/>
              <a:t> And Simon answering said unto him, Master, we have toiled all the night, and have taken nothing</a:t>
            </a:r>
            <a:r>
              <a:rPr lang="en-US" altLang="en-US" b="1" dirty="0"/>
              <a:t>: nevertheless </a:t>
            </a:r>
            <a:r>
              <a:rPr lang="en-US" altLang="en-US" b="1" u="sng" dirty="0"/>
              <a:t>at thy word I will </a:t>
            </a:r>
            <a:r>
              <a:rPr lang="en-US" altLang="en-US" b="1" dirty="0"/>
              <a:t>let down the net.</a:t>
            </a:r>
          </a:p>
          <a:p>
            <a:r>
              <a:rPr lang="en-US" altLang="en-US" b="1" dirty="0"/>
              <a:t> 6 </a:t>
            </a:r>
            <a:r>
              <a:rPr lang="en-US" altLang="en-US" dirty="0"/>
              <a:t>And when they had this done, they </a:t>
            </a:r>
            <a:r>
              <a:rPr lang="en-US" altLang="en-US" dirty="0" err="1"/>
              <a:t>inclosed</a:t>
            </a:r>
            <a:r>
              <a:rPr lang="en-US" altLang="en-US" dirty="0"/>
              <a:t> a great multitude of fishes: and their net brake.</a:t>
            </a:r>
          </a:p>
          <a:p>
            <a:r>
              <a:rPr lang="en-US" altLang="en-US" dirty="0"/>
              <a:t> </a:t>
            </a:r>
            <a:r>
              <a:rPr lang="en-US" altLang="en-US" b="1" dirty="0"/>
              <a:t>7 </a:t>
            </a:r>
            <a:r>
              <a:rPr lang="en-US" altLang="en-US" dirty="0"/>
              <a:t>And they beckoned unto their partners, which were in the other ship, that they should come and help them. And they came, and filled both the ships, so that they began to sink.</a:t>
            </a:r>
          </a:p>
          <a:p>
            <a:r>
              <a:rPr lang="en-US" altLang="en-US" b="1" dirty="0"/>
              <a:t> 8 </a:t>
            </a:r>
            <a:r>
              <a:rPr lang="en-US" altLang="en-US" dirty="0"/>
              <a:t>When Simon Peter saw it, he fell down at Jesus' knees, saying, Depart from me; for I am a sinful man, O Lord.</a:t>
            </a:r>
          </a:p>
          <a:p>
            <a:r>
              <a:rPr lang="en-US" altLang="en-US" dirty="0"/>
              <a:t> </a:t>
            </a:r>
          </a:p>
          <a:p>
            <a:pPr eaLnBrk="1" hangingPunct="1"/>
            <a:endParaRPr lang="en-US" altLang="en-US" b="1" dirty="0"/>
          </a:p>
          <a:p>
            <a:pPr eaLnBrk="1" hangingPunct="1"/>
            <a:endParaRPr lang="en-US" altLang="en-US" b="1" dirty="0"/>
          </a:p>
        </p:txBody>
      </p:sp>
      <p:sp>
        <p:nvSpPr>
          <p:cNvPr id="2" name="Date Placeholder 1">
            <a:extLst>
              <a:ext uri="{FF2B5EF4-FFF2-40B4-BE49-F238E27FC236}">
                <a16:creationId xmlns:a16="http://schemas.microsoft.com/office/drawing/2014/main" id="{F42FA140-5198-D9C5-F29F-E8023AFB37FD}"/>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89B55BE-5847-679E-E56C-647689650DF9}"/>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5B41B33D-8A92-698B-B1AD-56C8ED41E74A}"/>
              </a:ext>
            </a:extLst>
          </p:cNvPr>
          <p:cNvSpPr>
            <a:spLocks noGrp="1" noChangeArrowheads="1"/>
          </p:cNvSpPr>
          <p:nvPr>
            <p:ph type="body" idx="1"/>
          </p:nvPr>
        </p:nvSpPr>
        <p:spPr>
          <a:noFill/>
        </p:spPr>
        <p:txBody>
          <a:bodyPr/>
          <a:lstStyle/>
          <a:p>
            <a:endParaRPr lang="en-US" altLang="en-US" dirty="0"/>
          </a:p>
        </p:txBody>
      </p:sp>
      <p:sp>
        <p:nvSpPr>
          <p:cNvPr id="54276" name="Slide Number Placeholder 3">
            <a:extLst>
              <a:ext uri="{FF2B5EF4-FFF2-40B4-BE49-F238E27FC236}">
                <a16:creationId xmlns:a16="http://schemas.microsoft.com/office/drawing/2014/main" id="{92A14202-28F5-0AD1-757C-44A1ED06A49D}"/>
              </a:ext>
            </a:extLst>
          </p:cNvPr>
          <p:cNvSpPr>
            <a:spLocks noGrp="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7611C9E-6824-432D-AC1C-C60CAB151F1B}" type="slidenum">
              <a:rPr lang="en-US" altLang="en-US" b="0"/>
              <a:pPr/>
              <a:t>14</a:t>
            </a:fld>
            <a:endParaRPr lang="en-US" altLang="en-US" b="0"/>
          </a:p>
        </p:txBody>
      </p:sp>
      <p:sp>
        <p:nvSpPr>
          <p:cNvPr id="2" name="Date Placeholder 1">
            <a:extLst>
              <a:ext uri="{FF2B5EF4-FFF2-40B4-BE49-F238E27FC236}">
                <a16:creationId xmlns:a16="http://schemas.microsoft.com/office/drawing/2014/main" id="{39246B50-F6EF-7B6E-781C-89C44B487BB3}"/>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763" y="179388"/>
            <a:ext cx="5965825" cy="4475162"/>
          </a:xfrm>
        </p:spPr>
      </p:sp>
      <p:sp>
        <p:nvSpPr>
          <p:cNvPr id="3" name="Notes Placeholder 2"/>
          <p:cNvSpPr>
            <a:spLocks noGrp="1"/>
          </p:cNvSpPr>
          <p:nvPr>
            <p:ph type="body" idx="1"/>
          </p:nvPr>
        </p:nvSpPr>
        <p:spPr>
          <a:xfrm>
            <a:off x="8315" y="4711591"/>
            <a:ext cx="7306885" cy="4889610"/>
          </a:xfrm>
        </p:spPr>
        <p:txBody>
          <a:bodyPr>
            <a:normAutofit fontScale="92500" lnSpcReduction="20000"/>
          </a:bodyPr>
          <a:lstStyle/>
          <a:p>
            <a:pPr defTabSz="1171173">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3/12/2023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89B55BE-5847-679E-E56C-647689650DF9}"/>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5B41B33D-8A92-698B-B1AD-56C8ED41E74A}"/>
              </a:ext>
            </a:extLst>
          </p:cNvPr>
          <p:cNvSpPr>
            <a:spLocks noGrp="1" noChangeArrowheads="1"/>
          </p:cNvSpPr>
          <p:nvPr>
            <p:ph type="body" idx="1"/>
          </p:nvPr>
        </p:nvSpPr>
        <p:spPr>
          <a:noFill/>
        </p:spPr>
        <p:txBody>
          <a:bodyPr/>
          <a:lstStyle/>
          <a:p>
            <a:endParaRPr lang="en-US" altLang="en-US" dirty="0"/>
          </a:p>
        </p:txBody>
      </p:sp>
      <p:sp>
        <p:nvSpPr>
          <p:cNvPr id="54276" name="Slide Number Placeholder 3">
            <a:extLst>
              <a:ext uri="{FF2B5EF4-FFF2-40B4-BE49-F238E27FC236}">
                <a16:creationId xmlns:a16="http://schemas.microsoft.com/office/drawing/2014/main" id="{92A14202-28F5-0AD1-757C-44A1ED06A49D}"/>
              </a:ext>
            </a:extLst>
          </p:cNvPr>
          <p:cNvSpPr>
            <a:spLocks noGrp="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7611C9E-6824-432D-AC1C-C60CAB151F1B}" type="slidenum">
              <a:rPr lang="en-US" altLang="en-US" b="0"/>
              <a:pPr/>
              <a:t>2</a:t>
            </a:fld>
            <a:endParaRPr lang="en-US" altLang="en-US" b="0"/>
          </a:p>
        </p:txBody>
      </p:sp>
      <p:sp>
        <p:nvSpPr>
          <p:cNvPr id="2" name="Date Placeholder 1">
            <a:extLst>
              <a:ext uri="{FF2B5EF4-FFF2-40B4-BE49-F238E27FC236}">
                <a16:creationId xmlns:a16="http://schemas.microsoft.com/office/drawing/2014/main" id="{39246B50-F6EF-7B6E-781C-89C44B487BB3}"/>
              </a:ext>
            </a:extLst>
          </p:cNvPr>
          <p:cNvSpPr>
            <a:spLocks noGrp="1"/>
          </p:cNvSpPr>
          <p:nvPr>
            <p:ph type="dt" idx="1"/>
          </p:nvPr>
        </p:nvSpPr>
        <p:spPr/>
        <p:txBody>
          <a:bodyPr/>
          <a:lstStyle/>
          <a:p>
            <a:pPr>
              <a:defRPr/>
            </a:pPr>
            <a:r>
              <a:rPr lang="en-US" altLang="en-US"/>
              <a:t>3/12/2023 AM-PM</a:t>
            </a:r>
          </a:p>
        </p:txBody>
      </p:sp>
    </p:spTree>
    <p:extLst>
      <p:ext uri="{BB962C8B-B14F-4D97-AF65-F5344CB8AC3E}">
        <p14:creationId xmlns:p14="http://schemas.microsoft.com/office/powerpoint/2010/main" val="641693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28149A4-1CA8-2533-B6CB-876ED974441F}"/>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95F8486-5C97-4051-81FB-8672EB1A1586}" type="slidenum">
              <a:rPr lang="en-US" altLang="en-US" b="0"/>
              <a:pPr/>
              <a:t>3</a:t>
            </a:fld>
            <a:endParaRPr lang="en-US" altLang="en-US" b="0"/>
          </a:p>
        </p:txBody>
      </p:sp>
      <p:sp>
        <p:nvSpPr>
          <p:cNvPr id="35843" name="Rectangle 2">
            <a:extLst>
              <a:ext uri="{FF2B5EF4-FFF2-40B4-BE49-F238E27FC236}">
                <a16:creationId xmlns:a16="http://schemas.microsoft.com/office/drawing/2014/main" id="{267FFD1E-655B-6291-0950-8A66852EE17E}"/>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50C4AA42-13BF-3710-48BC-6964ED274246}"/>
              </a:ext>
            </a:extLst>
          </p:cNvPr>
          <p:cNvSpPr>
            <a:spLocks noGrp="1" noChangeArrowheads="1"/>
          </p:cNvSpPr>
          <p:nvPr>
            <p:ph type="body" idx="1"/>
          </p:nvPr>
        </p:nvSpPr>
        <p:spPr>
          <a:xfrm>
            <a:off x="0" y="4321176"/>
            <a:ext cx="7313613" cy="5280024"/>
          </a:xfrm>
          <a:noFill/>
        </p:spPr>
        <p:txBody>
          <a:bodyPr/>
          <a:lstStyle/>
          <a:p>
            <a:pPr eaLnBrk="1" hangingPunct="1"/>
            <a:r>
              <a:rPr lang="en-US" altLang="en-US" b="1" dirty="0"/>
              <a:t>2 Tim. 4:10 </a:t>
            </a:r>
            <a:r>
              <a:rPr lang="en-US" altLang="en-US" dirty="0"/>
              <a:t>- For Demas hath </a:t>
            </a:r>
            <a:r>
              <a:rPr lang="en-US" altLang="en-US" b="1" dirty="0"/>
              <a:t>forsaken me, having loved this present world</a:t>
            </a:r>
            <a:r>
              <a:rPr lang="en-US" altLang="en-US" dirty="0"/>
              <a:t>, and is departed unto Thessalonica; </a:t>
            </a:r>
            <a:r>
              <a:rPr lang="en-US" altLang="en-US" dirty="0" err="1"/>
              <a:t>Crescens</a:t>
            </a:r>
            <a:r>
              <a:rPr lang="en-US" altLang="en-US" dirty="0"/>
              <a:t> to Galatia, Titus unto Dalmatia.</a:t>
            </a:r>
          </a:p>
          <a:p>
            <a:pPr eaLnBrk="1" hangingPunct="1"/>
            <a:r>
              <a:rPr lang="en-US" altLang="en-US" b="1" dirty="0"/>
              <a:t>1 Jn. 2:15-17 </a:t>
            </a:r>
            <a:r>
              <a:rPr lang="en-US" altLang="en-US" dirty="0"/>
              <a:t>-  Love not the world, neither the things that are in the world. If any man love the world, the love of the Father is not in him. </a:t>
            </a:r>
            <a:r>
              <a:rPr lang="en-US" altLang="en-US" b="1" dirty="0"/>
              <a:t>16 </a:t>
            </a:r>
            <a:r>
              <a:rPr lang="en-US" altLang="en-US" dirty="0"/>
              <a:t>For all that is in the world, the lust of the flesh, and the lust of the eyes, and the pride of life, is not of the Father, but is of the world. </a:t>
            </a:r>
            <a:r>
              <a:rPr lang="en-US" altLang="en-US" b="1" dirty="0"/>
              <a:t>17 </a:t>
            </a:r>
            <a:r>
              <a:rPr lang="en-US" altLang="en-US" dirty="0"/>
              <a:t>And the world </a:t>
            </a:r>
            <a:r>
              <a:rPr lang="en-US" altLang="en-US" dirty="0" err="1"/>
              <a:t>passeth</a:t>
            </a:r>
            <a:r>
              <a:rPr lang="en-US" altLang="en-US" dirty="0"/>
              <a:t> away, and the lust thereof: but he that doeth the will of God </a:t>
            </a:r>
            <a:r>
              <a:rPr lang="en-US" altLang="en-US" dirty="0" err="1"/>
              <a:t>abideth</a:t>
            </a:r>
            <a:r>
              <a:rPr lang="en-US" altLang="en-US" dirty="0"/>
              <a:t> for ever.</a:t>
            </a:r>
          </a:p>
          <a:p>
            <a:pPr eaLnBrk="1" hangingPunct="1"/>
            <a:endParaRPr lang="en-US" altLang="en-US" b="1" dirty="0"/>
          </a:p>
          <a:p>
            <a:pPr marL="0" indent="0">
              <a:lnSpc>
                <a:spcPct val="100000"/>
              </a:lnSpc>
              <a:spcBef>
                <a:spcPts val="0"/>
              </a:spcBef>
              <a:buNone/>
            </a:pPr>
            <a:r>
              <a:rPr lang="en-US" b="1" dirty="0">
                <a:effectLst>
                  <a:outerShdw blurRad="38100" dist="38100" dir="2700000" algn="tl">
                    <a:srgbClr val="000000">
                      <a:alpha val="43137"/>
                    </a:srgbClr>
                  </a:outerShdw>
                </a:effectLst>
              </a:rPr>
              <a:t>Who Was Demas?</a:t>
            </a:r>
          </a:p>
          <a:p>
            <a:pPr marL="171450" indent="-171450">
              <a:lnSpc>
                <a:spcPct val="100000"/>
              </a:lnSpc>
              <a:spcBef>
                <a:spcPts val="0"/>
              </a:spcBef>
              <a:buFont typeface="Wingdings" panose="05000000000000000000" pitchFamily="2" charset="2"/>
              <a:buChar char="§"/>
            </a:pPr>
            <a:r>
              <a:rPr lang="en-US" dirty="0"/>
              <a:t>One of Paul's friends and companions - Colossians 4:14; Philemon 23-24.</a:t>
            </a:r>
          </a:p>
          <a:p>
            <a:pPr marL="171450" indent="-171450">
              <a:lnSpc>
                <a:spcPct val="100000"/>
              </a:lnSpc>
              <a:spcBef>
                <a:spcPts val="0"/>
              </a:spcBef>
              <a:buFont typeface="Wingdings" panose="05000000000000000000" pitchFamily="2" charset="2"/>
              <a:buChar char="§"/>
            </a:pPr>
            <a:r>
              <a:rPr lang="en-US" dirty="0"/>
              <a:t>Demas accompanied Paul and others on missionary trips, such as the one into Asia and went with him on his voyage to Rome and seems to have also been a fellow prisoner with Paul. - Acts 19:29</a:t>
            </a:r>
          </a:p>
          <a:p>
            <a:pPr marL="171450" indent="-171450">
              <a:lnSpc>
                <a:spcPct val="100000"/>
              </a:lnSpc>
              <a:spcBef>
                <a:spcPts val="0"/>
              </a:spcBef>
              <a:buFont typeface="Wingdings" panose="05000000000000000000" pitchFamily="2" charset="2"/>
              <a:buChar char="§"/>
            </a:pPr>
            <a:r>
              <a:rPr lang="en-US" dirty="0"/>
              <a:t>Paul named Demas right along with doctor Luke. </a:t>
            </a:r>
            <a:r>
              <a:rPr lang="en-US" b="1" i="1" dirty="0"/>
              <a:t>“Luke, the beloved physician, and Demas, greet you” </a:t>
            </a:r>
            <a:r>
              <a:rPr lang="en-US" i="1" dirty="0"/>
              <a:t>-</a:t>
            </a:r>
            <a:r>
              <a:rPr lang="en-US" dirty="0"/>
              <a:t> Colossians 4:14</a:t>
            </a:r>
          </a:p>
          <a:p>
            <a:pPr marL="171450" indent="-171450">
              <a:lnSpc>
                <a:spcPct val="100000"/>
              </a:lnSpc>
              <a:spcBef>
                <a:spcPts val="0"/>
              </a:spcBef>
              <a:buFont typeface="Wingdings" panose="05000000000000000000" pitchFamily="2" charset="2"/>
              <a:buChar char="§"/>
            </a:pPr>
            <a:endParaRPr lang="en-US" dirty="0"/>
          </a:p>
          <a:p>
            <a:pPr marL="0" indent="0">
              <a:lnSpc>
                <a:spcPct val="100000"/>
              </a:lnSpc>
              <a:spcBef>
                <a:spcPts val="0"/>
              </a:spcBef>
              <a:buNone/>
            </a:pPr>
            <a:r>
              <a:rPr lang="en-US" b="1" dirty="0">
                <a:effectLst>
                  <a:outerShdw blurRad="38100" dist="38100" dir="2700000" algn="tl">
                    <a:srgbClr val="000000">
                      <a:alpha val="43137"/>
                    </a:srgbClr>
                  </a:outerShdw>
                </a:effectLst>
              </a:rPr>
              <a:t>What Had Demas Forsaken?</a:t>
            </a:r>
          </a:p>
          <a:p>
            <a:pPr marL="457200" indent="-457200">
              <a:lnSpc>
                <a:spcPct val="100000"/>
              </a:lnSpc>
              <a:spcBef>
                <a:spcPts val="0"/>
              </a:spcBef>
              <a:buFont typeface="Wingdings" panose="05000000000000000000" pitchFamily="2" charset="2"/>
              <a:buChar char="§"/>
            </a:pPr>
            <a:r>
              <a:rPr lang="en-US" dirty="0"/>
              <a:t>Paul - The Lord - The church - The fellowship of the saints - Worship activities:</a:t>
            </a:r>
          </a:p>
          <a:p>
            <a:pPr marL="342900" indent="-342900">
              <a:lnSpc>
                <a:spcPct val="100000"/>
              </a:lnSpc>
              <a:spcBef>
                <a:spcPts val="0"/>
              </a:spcBef>
              <a:buFont typeface="Wingdings" panose="05000000000000000000" pitchFamily="2" charset="2"/>
              <a:buChar char="§"/>
            </a:pPr>
            <a:r>
              <a:rPr lang="en-US" dirty="0"/>
              <a:t>   His voice was not heard in the songs and hymns of praise, nor was his heart joined in the prayers of the people of God.</a:t>
            </a:r>
          </a:p>
          <a:p>
            <a:pPr marL="457200" indent="-457200">
              <a:lnSpc>
                <a:spcPct val="100000"/>
              </a:lnSpc>
              <a:spcBef>
                <a:spcPts val="0"/>
              </a:spcBef>
              <a:buFont typeface="Wingdings" panose="05000000000000000000" pitchFamily="2" charset="2"/>
              <a:buChar char="§"/>
            </a:pPr>
            <a:r>
              <a:rPr lang="en-US" dirty="0"/>
              <a:t>He had forsaken the promise and prospect of heaven itself!</a:t>
            </a:r>
          </a:p>
          <a:p>
            <a:pPr eaLnBrk="1" hangingPunct="1"/>
            <a:endParaRPr lang="en-US" altLang="en-US" b="1" dirty="0"/>
          </a:p>
          <a:p>
            <a:pPr eaLnBrk="1" hangingPunct="1"/>
            <a:r>
              <a:rPr lang="en-US" altLang="en-US" b="1" dirty="0"/>
              <a:t>Philippians 1:21-26 ASV </a:t>
            </a:r>
            <a:r>
              <a:rPr lang="en-US" altLang="en-US" b="0" dirty="0"/>
              <a:t>21 For to me to live is Christ, and to die is gain. </a:t>
            </a:r>
            <a:r>
              <a:rPr lang="en-US" altLang="en-US" b="1" dirty="0"/>
              <a:t>22 </a:t>
            </a:r>
            <a:r>
              <a:rPr lang="en-US" altLang="en-US" b="0" dirty="0"/>
              <a:t>But if to live in the flesh, -- if this shall bring fruit from my work, then what I shall choose I know not. </a:t>
            </a:r>
            <a:r>
              <a:rPr lang="en-US" altLang="en-US" b="1" dirty="0"/>
              <a:t>23 </a:t>
            </a:r>
            <a:r>
              <a:rPr lang="en-US" altLang="en-US" b="0" dirty="0"/>
              <a:t>But I am in a strait betwixt the two, having the desire to depart </a:t>
            </a:r>
            <a:r>
              <a:rPr lang="en-US" altLang="en-US" b="1" dirty="0"/>
              <a:t>and be with Christ; for it is very far better</a:t>
            </a:r>
            <a:r>
              <a:rPr lang="en-US" altLang="en-US" b="0" dirty="0"/>
              <a:t>: </a:t>
            </a:r>
            <a:r>
              <a:rPr lang="en-US" altLang="en-US" b="1" dirty="0"/>
              <a:t>24</a:t>
            </a:r>
            <a:r>
              <a:rPr lang="en-US" altLang="en-US" b="0" dirty="0"/>
              <a:t> yet to abide in the flesh </a:t>
            </a:r>
            <a:r>
              <a:rPr lang="en-US" altLang="en-US" b="1" dirty="0"/>
              <a:t>is more needful for your sake</a:t>
            </a:r>
            <a:r>
              <a:rPr lang="en-US" altLang="en-US" b="0" dirty="0"/>
              <a:t>. </a:t>
            </a:r>
            <a:r>
              <a:rPr lang="en-US" altLang="en-US" b="1" dirty="0"/>
              <a:t>25</a:t>
            </a:r>
            <a:r>
              <a:rPr lang="en-US" altLang="en-US" b="0" dirty="0"/>
              <a:t> And having this confidence, I know that I shall abide, yea, and abide with you all, </a:t>
            </a:r>
            <a:r>
              <a:rPr lang="en-US" altLang="en-US" b="1" dirty="0"/>
              <a:t>for your progress and joy in the faith</a:t>
            </a:r>
            <a:r>
              <a:rPr lang="en-US" altLang="en-US" b="0" dirty="0"/>
              <a:t>; </a:t>
            </a:r>
            <a:r>
              <a:rPr lang="en-US" altLang="en-US" b="1" dirty="0"/>
              <a:t>26</a:t>
            </a:r>
            <a:r>
              <a:rPr lang="en-US" altLang="en-US" b="0" dirty="0"/>
              <a:t> that your glorying may abound in Christ Jesus in me through my presence with you again.</a:t>
            </a:r>
          </a:p>
          <a:p>
            <a:pPr eaLnBrk="1" hangingPunct="1"/>
            <a:endParaRPr lang="en-US" altLang="en-US" b="1" dirty="0"/>
          </a:p>
          <a:p>
            <a:pPr eaLnBrk="1" hangingPunct="1"/>
            <a:r>
              <a:rPr lang="en-US" altLang="en-US" b="1" dirty="0"/>
              <a:t>Phil 2:3-8 </a:t>
            </a:r>
            <a:r>
              <a:rPr lang="en-US" altLang="en-US" dirty="0"/>
              <a:t>- Let nothing be done through strife or vainglory; but in lowliness of mind let each esteem other better than themselves</a:t>
            </a:r>
            <a:r>
              <a:rPr lang="en-US" altLang="en-US" b="1" dirty="0"/>
              <a:t>. 4</a:t>
            </a:r>
            <a:r>
              <a:rPr lang="en-US" altLang="en-US" dirty="0"/>
              <a:t> Look not every man on his own things, but every man also on the things of others. </a:t>
            </a:r>
            <a:r>
              <a:rPr lang="en-US" altLang="en-US" b="1" dirty="0"/>
              <a:t>5  </a:t>
            </a:r>
            <a:r>
              <a:rPr lang="en-US" altLang="en-US" dirty="0"/>
              <a:t>Let this mind be in you, which was also in Christ Jesus: </a:t>
            </a:r>
            <a:r>
              <a:rPr lang="en-US" altLang="en-US" b="1" dirty="0"/>
              <a:t>6</a:t>
            </a:r>
            <a:r>
              <a:rPr lang="en-US" altLang="en-US" dirty="0"/>
              <a:t> Who, being in the form of God, thought it not robbery to be equal with God: </a:t>
            </a:r>
            <a:r>
              <a:rPr lang="en-US" altLang="en-US" b="1" dirty="0"/>
              <a:t>7</a:t>
            </a:r>
            <a:r>
              <a:rPr lang="en-US" altLang="en-US" dirty="0"/>
              <a:t> But made himself of no reputation, and took upon him the form of a servant, and was made in the likeness of men: 8 And being found in fashion as a man, he humbled himself, and became obedient unto death, even the death of the cross. </a:t>
            </a:r>
          </a:p>
          <a:p>
            <a:pPr eaLnBrk="1" hangingPunct="1"/>
            <a:r>
              <a:rPr lang="en-US" altLang="en-US" dirty="0"/>
              <a:t> </a:t>
            </a:r>
          </a:p>
        </p:txBody>
      </p:sp>
      <p:sp>
        <p:nvSpPr>
          <p:cNvPr id="2" name="Date Placeholder 1">
            <a:extLst>
              <a:ext uri="{FF2B5EF4-FFF2-40B4-BE49-F238E27FC236}">
                <a16:creationId xmlns:a16="http://schemas.microsoft.com/office/drawing/2014/main" id="{F1820131-3ECA-2564-539D-A1BA1FA08E8D}"/>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7FBB57B7-2326-7507-C68E-08263E4CD76E}"/>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46603A1-C05E-4930-AA82-51D47AE451F0}" type="slidenum">
              <a:rPr lang="en-US" altLang="en-US" b="0"/>
              <a:pPr/>
              <a:t>4</a:t>
            </a:fld>
            <a:endParaRPr lang="en-US" altLang="en-US" b="0"/>
          </a:p>
        </p:txBody>
      </p:sp>
      <p:sp>
        <p:nvSpPr>
          <p:cNvPr id="37891" name="Rectangle 2">
            <a:extLst>
              <a:ext uri="{FF2B5EF4-FFF2-40B4-BE49-F238E27FC236}">
                <a16:creationId xmlns:a16="http://schemas.microsoft.com/office/drawing/2014/main" id="{270CC4B6-3A1A-DFDC-A513-5C07489232F7}"/>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EFB298E7-E8E7-D6EA-F8CB-DF94A21EDD86}"/>
              </a:ext>
            </a:extLst>
          </p:cNvPr>
          <p:cNvSpPr>
            <a:spLocks noGrp="1" noChangeArrowheads="1"/>
          </p:cNvSpPr>
          <p:nvPr>
            <p:ph type="body" idx="1"/>
          </p:nvPr>
        </p:nvSpPr>
        <p:spPr>
          <a:xfrm>
            <a:off x="0" y="4321175"/>
            <a:ext cx="7315200" cy="5280025"/>
          </a:xfrm>
          <a:noFill/>
        </p:spPr>
        <p:txBody>
          <a:bodyPr/>
          <a:lstStyle/>
          <a:p>
            <a:pPr eaLnBrk="1" hangingPunct="1"/>
            <a:r>
              <a:rPr lang="en-US" altLang="en-US" b="1" dirty="0"/>
              <a:t>Acts 26:24-29 </a:t>
            </a:r>
            <a:r>
              <a:rPr lang="en-US" altLang="en-US" dirty="0"/>
              <a:t>-</a:t>
            </a:r>
            <a:r>
              <a:rPr lang="en-US" altLang="en-US" b="1" dirty="0"/>
              <a:t> </a:t>
            </a:r>
            <a:r>
              <a:rPr lang="en-US" altLang="en-US" dirty="0"/>
              <a:t>And as he thus spake for himself, Festus said with a loud voice, Paul, thou art beside thyself; much learning doth make thee mad. </a:t>
            </a:r>
            <a:r>
              <a:rPr lang="en-US" altLang="en-US" b="1" dirty="0"/>
              <a:t>25</a:t>
            </a:r>
            <a:r>
              <a:rPr lang="en-US" altLang="en-US" dirty="0"/>
              <a:t> But he said, I am not mad, most noble Festus; but speak forth the words of truth and soberness. </a:t>
            </a:r>
            <a:r>
              <a:rPr lang="en-US" altLang="en-US" b="1" dirty="0"/>
              <a:t>26</a:t>
            </a:r>
            <a:r>
              <a:rPr lang="en-US" altLang="en-US" dirty="0"/>
              <a:t> For the king </a:t>
            </a:r>
            <a:r>
              <a:rPr lang="en-US" altLang="en-US" dirty="0" err="1"/>
              <a:t>knoweth</a:t>
            </a:r>
            <a:r>
              <a:rPr lang="en-US" altLang="en-US" dirty="0"/>
              <a:t> of these things, before whom also I speak freely: for I am persuaded that none of these things are hidden from him; for this thing was not done in a corner. </a:t>
            </a:r>
            <a:r>
              <a:rPr lang="en-US" altLang="en-US" b="1" dirty="0"/>
              <a:t>27</a:t>
            </a:r>
            <a:r>
              <a:rPr lang="en-US" altLang="en-US" dirty="0"/>
              <a:t> King Agrippa, </a:t>
            </a:r>
            <a:r>
              <a:rPr lang="en-US" altLang="en-US" dirty="0" err="1"/>
              <a:t>believest</a:t>
            </a:r>
            <a:r>
              <a:rPr lang="en-US" altLang="en-US" dirty="0"/>
              <a:t> thou the prophets? </a:t>
            </a:r>
            <a:r>
              <a:rPr lang="en-US" altLang="en-US" b="1" dirty="0"/>
              <a:t>I know that thou </a:t>
            </a:r>
            <a:r>
              <a:rPr lang="en-US" altLang="en-US" b="1" dirty="0" err="1"/>
              <a:t>believest</a:t>
            </a:r>
            <a:r>
              <a:rPr lang="en-US" altLang="en-US" dirty="0"/>
              <a:t>. </a:t>
            </a:r>
            <a:r>
              <a:rPr lang="en-US" altLang="en-US" b="1" dirty="0"/>
              <a:t>28</a:t>
            </a:r>
            <a:r>
              <a:rPr lang="en-US" altLang="en-US" dirty="0"/>
              <a:t> Then Agrippa said unto Paul, </a:t>
            </a:r>
            <a:r>
              <a:rPr lang="en-US" altLang="en-US" b="1" dirty="0"/>
              <a:t>Almost thou </a:t>
            </a:r>
            <a:r>
              <a:rPr lang="en-US" altLang="en-US" b="1" dirty="0" err="1"/>
              <a:t>persuadest</a:t>
            </a:r>
            <a:r>
              <a:rPr lang="en-US" altLang="en-US" b="1" dirty="0"/>
              <a:t> me to be a Christian</a:t>
            </a:r>
            <a:r>
              <a:rPr lang="en-US" altLang="en-US" dirty="0"/>
              <a:t>. </a:t>
            </a:r>
            <a:r>
              <a:rPr lang="en-US" altLang="en-US" b="1" dirty="0"/>
              <a:t>29</a:t>
            </a:r>
            <a:r>
              <a:rPr lang="en-US" altLang="en-US" dirty="0"/>
              <a:t> And Paul said, I would to God, that not only thou, but also all that hear me this day, </a:t>
            </a:r>
            <a:r>
              <a:rPr lang="en-US" altLang="en-US" b="1" dirty="0"/>
              <a:t>were both almost, and altogether </a:t>
            </a:r>
            <a:r>
              <a:rPr lang="en-US" altLang="en-US" dirty="0"/>
              <a:t>such as I am, except these bonds.</a:t>
            </a:r>
          </a:p>
          <a:p>
            <a:pPr eaLnBrk="1" hangingPunct="1"/>
            <a:r>
              <a:rPr lang="en-US" altLang="en-US" b="1" dirty="0"/>
              <a:t>2 Tim. 4:6-8 </a:t>
            </a:r>
            <a:r>
              <a:rPr lang="en-US" altLang="en-US" dirty="0"/>
              <a:t>- For I am already being poured out as a drink offering, and the time of my departure is at hand</a:t>
            </a:r>
            <a:r>
              <a:rPr lang="en-US" altLang="en-US" b="1" dirty="0"/>
              <a:t>. 7 </a:t>
            </a:r>
            <a:r>
              <a:rPr lang="en-US" altLang="en-US" dirty="0"/>
              <a:t>I have </a:t>
            </a:r>
            <a:r>
              <a:rPr lang="en-US" altLang="en-US" b="1" dirty="0"/>
              <a:t>fought the good fight</a:t>
            </a:r>
            <a:r>
              <a:rPr lang="en-US" altLang="en-US" dirty="0"/>
              <a:t>, </a:t>
            </a:r>
            <a:r>
              <a:rPr lang="en-US" altLang="en-US" b="1" dirty="0"/>
              <a:t>I have finished the race</a:t>
            </a:r>
            <a:r>
              <a:rPr lang="en-US" altLang="en-US" dirty="0"/>
              <a:t>, I have </a:t>
            </a:r>
            <a:r>
              <a:rPr lang="en-US" altLang="en-US" b="1" dirty="0"/>
              <a:t>kept the faith</a:t>
            </a:r>
            <a:r>
              <a:rPr lang="en-US" altLang="en-US" dirty="0"/>
              <a:t>. </a:t>
            </a:r>
            <a:r>
              <a:rPr lang="en-US" altLang="en-US" b="1" dirty="0"/>
              <a:t>8 </a:t>
            </a:r>
            <a:r>
              <a:rPr lang="en-US" altLang="en-US" dirty="0"/>
              <a:t>Finally, there is laid up for me the crown of righteousness, which the Lord, the righteous Judge, </a:t>
            </a:r>
            <a:r>
              <a:rPr lang="en-US" altLang="en-US" b="1" dirty="0"/>
              <a:t>will give to me on that Day, and not to me only but also to all who have loved His appearing.</a:t>
            </a:r>
          </a:p>
          <a:p>
            <a:pPr eaLnBrk="1" hangingPunct="1"/>
            <a:r>
              <a:rPr lang="en-US" altLang="en-US" b="1" dirty="0"/>
              <a:t>1 Pet. 1:4 </a:t>
            </a:r>
            <a:r>
              <a:rPr lang="en-US" altLang="en-US" dirty="0"/>
              <a:t>- To an inheritance incorruptible, and undefiled, and that </a:t>
            </a:r>
            <a:r>
              <a:rPr lang="en-US" altLang="en-US" dirty="0" err="1"/>
              <a:t>fadeth</a:t>
            </a:r>
            <a:r>
              <a:rPr lang="en-US" altLang="en-US" dirty="0"/>
              <a:t> not away, </a:t>
            </a:r>
            <a:r>
              <a:rPr lang="en-US" altLang="en-US" b="1" dirty="0"/>
              <a:t>reserved in heaven for you</a:t>
            </a:r>
            <a:r>
              <a:rPr lang="en-US" altLang="en-US" dirty="0"/>
              <a:t>,</a:t>
            </a:r>
          </a:p>
          <a:p>
            <a:pPr eaLnBrk="1" hangingPunct="1"/>
            <a:r>
              <a:rPr lang="en-US" altLang="en-US" b="1" dirty="0"/>
              <a:t>Revelation 2:10 KJV 10 </a:t>
            </a:r>
            <a:r>
              <a:rPr lang="en-US" altLang="en-US" dirty="0"/>
              <a:t>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p:txBody>
      </p:sp>
      <p:sp>
        <p:nvSpPr>
          <p:cNvPr id="2" name="Date Placeholder 1">
            <a:extLst>
              <a:ext uri="{FF2B5EF4-FFF2-40B4-BE49-F238E27FC236}">
                <a16:creationId xmlns:a16="http://schemas.microsoft.com/office/drawing/2014/main" id="{FCA5F1DA-5CDC-5638-389C-5531A99BFBEC}"/>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8B0DB65-2400-FC40-A4F3-BFC64295CAB4}"/>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964BA40-49CB-4336-A220-5981F5A386B4}" type="slidenum">
              <a:rPr lang="en-US" altLang="en-US" b="0"/>
              <a:pPr/>
              <a:t>5</a:t>
            </a:fld>
            <a:endParaRPr lang="en-US" altLang="en-US" b="0"/>
          </a:p>
        </p:txBody>
      </p:sp>
      <p:sp>
        <p:nvSpPr>
          <p:cNvPr id="39939" name="Rectangle 2">
            <a:extLst>
              <a:ext uri="{FF2B5EF4-FFF2-40B4-BE49-F238E27FC236}">
                <a16:creationId xmlns:a16="http://schemas.microsoft.com/office/drawing/2014/main" id="{4678BEA5-A11D-2C71-38D4-A864737DD351}"/>
              </a:ext>
            </a:extLst>
          </p:cNvPr>
          <p:cNvSpPr>
            <a:spLocks noGrp="1" noRot="1" noChangeAspect="1" noChangeArrowheads="1" noTextEdit="1"/>
          </p:cNvSpPr>
          <p:nvPr>
            <p:ph type="sldImg"/>
          </p:nvPr>
        </p:nvSpPr>
        <p:spPr>
          <a:xfrm>
            <a:off x="1257300" y="479425"/>
            <a:ext cx="4800600" cy="3600450"/>
          </a:xfrm>
          <a:ln/>
        </p:spPr>
      </p:sp>
      <p:sp>
        <p:nvSpPr>
          <p:cNvPr id="39940" name="Rectangle 3">
            <a:extLst>
              <a:ext uri="{FF2B5EF4-FFF2-40B4-BE49-F238E27FC236}">
                <a16:creationId xmlns:a16="http://schemas.microsoft.com/office/drawing/2014/main" id="{C83560DC-9BD5-7ABA-B223-25BBFA7CD116}"/>
              </a:ext>
            </a:extLst>
          </p:cNvPr>
          <p:cNvSpPr>
            <a:spLocks noGrp="1" noChangeArrowheads="1"/>
          </p:cNvSpPr>
          <p:nvPr>
            <p:ph type="body" idx="1"/>
          </p:nvPr>
        </p:nvSpPr>
        <p:spPr>
          <a:xfrm>
            <a:off x="0" y="4085582"/>
            <a:ext cx="7313613" cy="5278437"/>
          </a:xfrm>
          <a:noFill/>
        </p:spPr>
        <p:txBody>
          <a:bodyPr/>
          <a:lstStyle/>
          <a:p>
            <a:pPr eaLnBrk="1" hangingPunct="1"/>
            <a:r>
              <a:rPr lang="en-US" altLang="en-US" b="1" dirty="0"/>
              <a:t>1 Sam. 17:19-51 - READ</a:t>
            </a:r>
          </a:p>
          <a:p>
            <a:pPr eaLnBrk="1" hangingPunct="1"/>
            <a:r>
              <a:rPr lang="en-US" altLang="en-US" b="1" dirty="0"/>
              <a:t>Vss. 45-47 </a:t>
            </a:r>
            <a:r>
              <a:rPr lang="en-US" altLang="en-US" dirty="0"/>
              <a:t>- Then David said to the Philistine, "You come to me with a sword, with a spear, and with a javelin. But </a:t>
            </a:r>
            <a:r>
              <a:rPr lang="en-US" altLang="en-US" b="1" dirty="0"/>
              <a:t>I come to you in the name of the LORD of hosts, the God of the armies of Israel, whom you have defied</a:t>
            </a:r>
            <a:r>
              <a:rPr lang="en-US" altLang="en-US" dirty="0"/>
              <a:t>. </a:t>
            </a:r>
            <a:r>
              <a:rPr lang="en-US" altLang="en-US" b="1" dirty="0"/>
              <a:t>46 </a:t>
            </a:r>
            <a:r>
              <a:rPr lang="en-US" altLang="en-US" dirty="0"/>
              <a:t>"This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a:t>
            </a:r>
            <a:r>
              <a:rPr lang="en-US" altLang="en-US" b="1" dirty="0"/>
              <a:t>47</a:t>
            </a:r>
            <a:r>
              <a:rPr lang="en-US" altLang="en-US" dirty="0"/>
              <a:t> "Then all this assembly shall know that the LORD does not save with sword and spear; for the </a:t>
            </a:r>
            <a:r>
              <a:rPr lang="en-US" altLang="en-US" b="1" dirty="0"/>
              <a:t>battle is the LORD'S</a:t>
            </a:r>
            <a:r>
              <a:rPr lang="en-US" altLang="en-US" dirty="0"/>
              <a:t>, and He will give you into our hands.“</a:t>
            </a:r>
          </a:p>
          <a:p>
            <a:pPr eaLnBrk="1" hangingPunct="1"/>
            <a:r>
              <a:rPr lang="en-US" altLang="en-US" b="1" dirty="0"/>
              <a:t>Phil. 4:13</a:t>
            </a:r>
            <a:r>
              <a:rPr lang="en-US" altLang="en-US" dirty="0"/>
              <a:t> -  I can do all things through Christ which </a:t>
            </a:r>
            <a:r>
              <a:rPr lang="en-US" altLang="en-US" dirty="0" err="1"/>
              <a:t>strengtheneth</a:t>
            </a:r>
            <a:r>
              <a:rPr lang="en-US" altLang="en-US" dirty="0"/>
              <a:t> me.</a:t>
            </a:r>
          </a:p>
          <a:p>
            <a:pPr eaLnBrk="1" hangingPunct="1"/>
            <a:r>
              <a:rPr lang="en-US" altLang="en-US" b="1" dirty="0"/>
              <a:t>Jn . 15:5 </a:t>
            </a:r>
            <a:r>
              <a:rPr lang="en-US" altLang="en-US" dirty="0"/>
              <a:t>- I am the vine, ye are the branches: He that </a:t>
            </a:r>
            <a:r>
              <a:rPr lang="en-US" altLang="en-US" dirty="0" err="1"/>
              <a:t>abideth</a:t>
            </a:r>
            <a:r>
              <a:rPr lang="en-US" altLang="en-US" dirty="0"/>
              <a:t> in me, and I in </a:t>
            </a:r>
            <a:r>
              <a:rPr lang="en-US" altLang="en-US" b="0" dirty="0"/>
              <a:t>him</a:t>
            </a:r>
            <a:r>
              <a:rPr lang="en-US" altLang="en-US" dirty="0"/>
              <a:t>, the same bringeth forth much fruit: for </a:t>
            </a:r>
            <a:r>
              <a:rPr lang="en-US" altLang="en-US" b="1" dirty="0"/>
              <a:t>without me ye can do nothing. </a:t>
            </a:r>
          </a:p>
          <a:p>
            <a:pPr eaLnBrk="1" hangingPunct="1"/>
            <a:r>
              <a:rPr lang="en-US" altLang="en-US" b="1" dirty="0"/>
              <a:t>2 Corinthians 10:4-6 KJV 4 </a:t>
            </a:r>
            <a:r>
              <a:rPr lang="en-US" altLang="en-US" b="0" dirty="0"/>
              <a:t>(For the weapons of our warfare are not carnal, but mighty through God to the pulling down of strong holds;) </a:t>
            </a:r>
            <a:r>
              <a:rPr lang="en-US" altLang="en-US" b="1" dirty="0"/>
              <a:t>5 </a:t>
            </a:r>
            <a:r>
              <a:rPr lang="en-US" altLang="en-US" b="0" dirty="0"/>
              <a:t>Casting down imaginations, and every high thing that </a:t>
            </a:r>
            <a:r>
              <a:rPr lang="en-US" altLang="en-US" b="0" dirty="0" err="1"/>
              <a:t>exalteth</a:t>
            </a:r>
            <a:r>
              <a:rPr lang="en-US" altLang="en-US" b="0" dirty="0"/>
              <a:t> itself against the knowledge of God, and bringing into captivity every thought to the obedience of Christ; </a:t>
            </a:r>
            <a:r>
              <a:rPr lang="en-US" altLang="en-US" b="1" dirty="0"/>
              <a:t>6 </a:t>
            </a:r>
            <a:r>
              <a:rPr lang="en-US" altLang="en-US" b="0" dirty="0"/>
              <a:t>And having in a readiness to revenge all disobedience, when your obedience is fulfilled.</a:t>
            </a:r>
          </a:p>
          <a:p>
            <a:pPr eaLnBrk="1" hangingPunct="1"/>
            <a:r>
              <a:rPr lang="en-US" altLang="en-US" b="1" dirty="0"/>
              <a:t>Ephesians 6:10-18 KJV 10 </a:t>
            </a:r>
            <a:r>
              <a:rPr lang="en-US" altLang="en-US" b="0" dirty="0"/>
              <a:t>Finally, my brethren, </a:t>
            </a:r>
            <a:r>
              <a:rPr lang="en-US" altLang="en-US" b="1" dirty="0"/>
              <a:t>be strong in the Lord</a:t>
            </a:r>
            <a:r>
              <a:rPr lang="en-US" altLang="en-US" b="0" dirty="0"/>
              <a:t>, and in the power of his might. </a:t>
            </a:r>
            <a:r>
              <a:rPr lang="en-US" altLang="en-US" b="1" dirty="0"/>
              <a:t>11</a:t>
            </a:r>
            <a:r>
              <a:rPr lang="en-US" altLang="en-US" b="0" dirty="0"/>
              <a:t> Put on the whole </a:t>
            </a:r>
            <a:r>
              <a:rPr lang="en-US" altLang="en-US" b="0" dirty="0" err="1"/>
              <a:t>armour</a:t>
            </a:r>
            <a:r>
              <a:rPr lang="en-US" altLang="en-US" b="0" dirty="0"/>
              <a:t> of God, that ye may be able to stand against the wiles of the devil</a:t>
            </a:r>
            <a:r>
              <a:rPr lang="en-US" altLang="en-US" b="1" dirty="0"/>
              <a:t>. 12 </a:t>
            </a:r>
            <a:r>
              <a:rPr lang="en-US" altLang="en-US" b="0" dirty="0"/>
              <a:t>For we wrestle not against flesh and blood, but against principalities, against powers, against the rulers of the darkness of this world, against spiritual wickedness in high places. </a:t>
            </a:r>
            <a:r>
              <a:rPr lang="en-US" altLang="en-US" b="1" dirty="0"/>
              <a:t>13 </a:t>
            </a:r>
            <a:r>
              <a:rPr lang="en-US" altLang="en-US" b="0" dirty="0"/>
              <a:t>Wherefore take unto you the whole </a:t>
            </a:r>
            <a:r>
              <a:rPr lang="en-US" altLang="en-US" b="0" dirty="0" err="1"/>
              <a:t>armour</a:t>
            </a:r>
            <a:r>
              <a:rPr lang="en-US" altLang="en-US" b="0" dirty="0"/>
              <a:t> of God, that ye may be able to withstand in the evil day, and having done all, to stand.  </a:t>
            </a:r>
            <a:r>
              <a:rPr lang="en-US" altLang="en-US" b="1" dirty="0"/>
              <a:t>14</a:t>
            </a:r>
            <a:r>
              <a:rPr lang="en-US" altLang="en-US" b="0" dirty="0"/>
              <a:t> Stand therefore, having your loins girt about with </a:t>
            </a:r>
            <a:r>
              <a:rPr lang="en-US" altLang="en-US" b="1" dirty="0"/>
              <a:t>truth</a:t>
            </a:r>
            <a:r>
              <a:rPr lang="en-US" altLang="en-US" b="0" dirty="0"/>
              <a:t>, and having on the breastplate of </a:t>
            </a:r>
            <a:r>
              <a:rPr lang="en-US" altLang="en-US" b="1" dirty="0"/>
              <a:t>righteousness; 15 </a:t>
            </a:r>
            <a:r>
              <a:rPr lang="en-US" altLang="en-US" b="0" dirty="0"/>
              <a:t>And your feet shod with the preparation of the </a:t>
            </a:r>
            <a:r>
              <a:rPr lang="en-US" altLang="en-US" b="1" dirty="0"/>
              <a:t>gospel of peace</a:t>
            </a:r>
            <a:r>
              <a:rPr lang="en-US" altLang="en-US" b="0" dirty="0"/>
              <a:t>; </a:t>
            </a:r>
            <a:r>
              <a:rPr lang="en-US" altLang="en-US" b="1" dirty="0"/>
              <a:t>16</a:t>
            </a:r>
            <a:r>
              <a:rPr lang="en-US" altLang="en-US" b="0" dirty="0"/>
              <a:t> </a:t>
            </a:r>
            <a:r>
              <a:rPr lang="en-US" altLang="en-US" b="1" dirty="0"/>
              <a:t>Above all, taking the shield of faith</a:t>
            </a:r>
            <a:r>
              <a:rPr lang="en-US" altLang="en-US" b="0" dirty="0"/>
              <a:t>, wherewith ye shall be able </a:t>
            </a:r>
            <a:r>
              <a:rPr lang="en-US" altLang="en-US" b="1" dirty="0"/>
              <a:t>to quench all the fiery darts of the wicked. 17 And take the helmet of salvation</a:t>
            </a:r>
            <a:r>
              <a:rPr lang="en-US" altLang="en-US" b="0" dirty="0"/>
              <a:t>, and the </a:t>
            </a:r>
            <a:r>
              <a:rPr lang="en-US" altLang="en-US" b="1" dirty="0"/>
              <a:t>sword of the Spirit, which is the word of God: 18</a:t>
            </a:r>
            <a:r>
              <a:rPr lang="en-US" altLang="en-US" b="0" dirty="0"/>
              <a:t> Praying always with all </a:t>
            </a:r>
            <a:r>
              <a:rPr lang="en-US" altLang="en-US" b="1" dirty="0"/>
              <a:t>prayer and supplication </a:t>
            </a:r>
            <a:r>
              <a:rPr lang="en-US" altLang="en-US" b="0" dirty="0"/>
              <a:t>in the Spirit, and </a:t>
            </a:r>
            <a:r>
              <a:rPr lang="en-US" altLang="en-US" b="1" dirty="0"/>
              <a:t>watching thereunto with all perseverance </a:t>
            </a:r>
            <a:r>
              <a:rPr lang="en-US" altLang="en-US" b="0" dirty="0"/>
              <a:t>and supplication for all saints;</a:t>
            </a:r>
          </a:p>
        </p:txBody>
      </p:sp>
      <p:sp>
        <p:nvSpPr>
          <p:cNvPr id="2" name="Date Placeholder 1">
            <a:extLst>
              <a:ext uri="{FF2B5EF4-FFF2-40B4-BE49-F238E27FC236}">
                <a16:creationId xmlns:a16="http://schemas.microsoft.com/office/drawing/2014/main" id="{D44CE352-60BA-6680-1D56-2590A59C6C06}"/>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17CBE6-E317-5FD8-F246-76FFADA93E18}"/>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37B5E7E-6A54-4176-986C-4E48C8C8A160}" type="slidenum">
              <a:rPr lang="en-US" altLang="en-US" b="0"/>
              <a:pPr/>
              <a:t>6</a:t>
            </a:fld>
            <a:endParaRPr lang="en-US" altLang="en-US" b="0"/>
          </a:p>
        </p:txBody>
      </p:sp>
      <p:sp>
        <p:nvSpPr>
          <p:cNvPr id="41987" name="Rectangle 2">
            <a:extLst>
              <a:ext uri="{FF2B5EF4-FFF2-40B4-BE49-F238E27FC236}">
                <a16:creationId xmlns:a16="http://schemas.microsoft.com/office/drawing/2014/main" id="{CF0AFCC5-587E-506C-6294-EEE1D93F0F23}"/>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97918A03-C9D3-4424-003A-4593EFDAE23A}"/>
              </a:ext>
            </a:extLst>
          </p:cNvPr>
          <p:cNvSpPr>
            <a:spLocks noGrp="1" noChangeArrowheads="1"/>
          </p:cNvSpPr>
          <p:nvPr>
            <p:ph type="body" idx="1"/>
          </p:nvPr>
        </p:nvSpPr>
        <p:spPr>
          <a:xfrm>
            <a:off x="0" y="4419600"/>
            <a:ext cx="7313613" cy="5181600"/>
          </a:xfrm>
          <a:noFill/>
        </p:spPr>
        <p:txBody>
          <a:bodyPr/>
          <a:lstStyle/>
          <a:p>
            <a:pPr eaLnBrk="1" hangingPunct="1"/>
            <a:r>
              <a:rPr lang="en-US" altLang="en-US" b="1" dirty="0"/>
              <a:t>Dan. 3:8-30 - READ</a:t>
            </a:r>
          </a:p>
          <a:p>
            <a:pPr eaLnBrk="1" hangingPunct="1"/>
            <a:endParaRPr lang="en-US" altLang="en-US" b="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b="1" dirty="0">
                <a:latin typeface="Arial" panose="020B0604020202020204" pitchFamily="34" charset="0"/>
                <a:cs typeface="Arial" panose="020B0604020202020204" pitchFamily="34" charset="0"/>
              </a:rPr>
              <a:t>Daniel 3:16-18 ASV 16 </a:t>
            </a:r>
            <a:r>
              <a:rPr lang="en-US" b="0" dirty="0">
                <a:latin typeface="Arial" panose="020B0604020202020204" pitchFamily="34" charset="0"/>
                <a:cs typeface="Arial" panose="020B0604020202020204" pitchFamily="34" charset="0"/>
              </a:rPr>
              <a:t>Shadrach, Meshach, and Abednego answered and said to the king, O Nebuchadnezzar, we have no need to answer thee in this matter.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If it be so, </a:t>
            </a:r>
            <a:r>
              <a:rPr lang="en-US" b="1" dirty="0">
                <a:latin typeface="Arial" panose="020B0604020202020204" pitchFamily="34" charset="0"/>
                <a:cs typeface="Arial" panose="020B0604020202020204" pitchFamily="34" charset="0"/>
              </a:rPr>
              <a:t>our God whom we serve is able to deliver us from the burning fiery furnace; and he will deliver us out of thy hand, O king</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18 </a:t>
            </a:r>
            <a:r>
              <a:rPr lang="en-US" b="0" dirty="0">
                <a:latin typeface="Arial" panose="020B0604020202020204" pitchFamily="34" charset="0"/>
                <a:cs typeface="Arial" panose="020B0604020202020204" pitchFamily="34" charset="0"/>
              </a:rPr>
              <a:t>But if not, be it known unto thee, O king, that we will not serve thy gods, nor worship the golden image which thou hast set up.</a:t>
            </a:r>
          </a:p>
          <a:p>
            <a:pPr eaLnBrk="1" hangingPunct="1"/>
            <a:endParaRPr lang="en-US" altLang="en-US" b="0" dirty="0"/>
          </a:p>
          <a:p>
            <a:pPr eaLnBrk="1" hangingPunct="1"/>
            <a:r>
              <a:rPr lang="en-US" altLang="en-US" b="1" dirty="0"/>
              <a:t>1 Pet. 4:12-16 </a:t>
            </a:r>
            <a:r>
              <a:rPr lang="en-US" altLang="en-US" dirty="0"/>
              <a:t>- Beloved, think it not strange concerning the </a:t>
            </a:r>
            <a:r>
              <a:rPr lang="en-US" altLang="en-US" b="1" dirty="0"/>
              <a:t>fiery trial </a:t>
            </a:r>
            <a:r>
              <a:rPr lang="en-US" altLang="en-US" dirty="0"/>
              <a:t>which is to try you, as though some strange thing happened unto you</a:t>
            </a:r>
            <a:r>
              <a:rPr lang="en-US" altLang="en-US" b="1" dirty="0"/>
              <a:t>: 13 </a:t>
            </a:r>
            <a:r>
              <a:rPr lang="en-US" altLang="en-US" dirty="0"/>
              <a:t>But rejoice, inasmuch as ye are partakers of Christ's sufferings; that, when his glory shall be revealed, ye may be glad also with exceeding joy. </a:t>
            </a:r>
            <a:r>
              <a:rPr lang="en-US" altLang="en-US" b="1" dirty="0"/>
              <a:t>14</a:t>
            </a:r>
            <a:r>
              <a:rPr lang="en-US" altLang="en-US" dirty="0"/>
              <a:t> If ye be reproached for the name of Christ, happy are ye; for the spirit of glory and of God </a:t>
            </a:r>
            <a:r>
              <a:rPr lang="en-US" altLang="en-US" dirty="0" err="1"/>
              <a:t>resteth</a:t>
            </a:r>
            <a:r>
              <a:rPr lang="en-US" altLang="en-US" dirty="0"/>
              <a:t> upon you: on their part he is evil spoken of, but on your part he is glorified. </a:t>
            </a:r>
            <a:r>
              <a:rPr lang="en-US" altLang="en-US" b="1" dirty="0"/>
              <a:t>15</a:t>
            </a:r>
            <a:r>
              <a:rPr lang="en-US" altLang="en-US" dirty="0"/>
              <a:t> But let none of you suffer as a murderer, or as a thief, or as an evildoer, or as a busybody in other men's matters. </a:t>
            </a:r>
            <a:r>
              <a:rPr lang="en-US" altLang="en-US" b="1" dirty="0"/>
              <a:t>16</a:t>
            </a:r>
            <a:r>
              <a:rPr lang="en-US" altLang="en-US" dirty="0"/>
              <a:t> </a:t>
            </a:r>
            <a:r>
              <a:rPr lang="en-US" altLang="en-US" b="1" dirty="0"/>
              <a:t>Yet if any man suffer as a Christian, let him not be ashamed; but let him glorify God on this behalf.</a:t>
            </a:r>
          </a:p>
          <a:p>
            <a:pPr eaLnBrk="1" hangingPunct="1"/>
            <a:endParaRPr lang="en-US" altLang="en-US" dirty="0"/>
          </a:p>
        </p:txBody>
      </p:sp>
      <p:sp>
        <p:nvSpPr>
          <p:cNvPr id="2" name="Date Placeholder 1">
            <a:extLst>
              <a:ext uri="{FF2B5EF4-FFF2-40B4-BE49-F238E27FC236}">
                <a16:creationId xmlns:a16="http://schemas.microsoft.com/office/drawing/2014/main" id="{0A15ADAB-08D4-A472-DB82-8A387FEFCC25}"/>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F92523F1-3CBF-C0C7-03A7-59C37DCB42EB}"/>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E99A26E-9C8A-40EB-BE16-3376A9E734AB}" type="slidenum">
              <a:rPr lang="en-US" altLang="en-US" b="0"/>
              <a:pPr/>
              <a:t>7</a:t>
            </a:fld>
            <a:endParaRPr lang="en-US" altLang="en-US" b="0"/>
          </a:p>
        </p:txBody>
      </p:sp>
      <p:sp>
        <p:nvSpPr>
          <p:cNvPr id="44035" name="Rectangle 2">
            <a:extLst>
              <a:ext uri="{FF2B5EF4-FFF2-40B4-BE49-F238E27FC236}">
                <a16:creationId xmlns:a16="http://schemas.microsoft.com/office/drawing/2014/main" id="{5EA5FCBC-BAF5-32B0-8C8A-71FBF583AEDC}"/>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0444D819-E16C-9EC5-71A7-D9F171A758F9}"/>
              </a:ext>
            </a:extLst>
          </p:cNvPr>
          <p:cNvSpPr>
            <a:spLocks noGrp="1" noChangeArrowheads="1"/>
          </p:cNvSpPr>
          <p:nvPr>
            <p:ph type="body" idx="1"/>
          </p:nvPr>
        </p:nvSpPr>
        <p:spPr>
          <a:xfrm>
            <a:off x="-1" y="4321176"/>
            <a:ext cx="7313613" cy="5280024"/>
          </a:xfrm>
          <a:noFill/>
        </p:spPr>
        <p:txBody>
          <a:bodyPr/>
          <a:lstStyle/>
          <a:p>
            <a:pPr eaLnBrk="1" hangingPunct="1"/>
            <a:r>
              <a:rPr lang="en-US" altLang="en-US" b="1" dirty="0"/>
              <a:t>Daniel 6:1-15 KJV 1 </a:t>
            </a:r>
            <a:r>
              <a:rPr lang="en-US" altLang="en-US" b="0" dirty="0"/>
              <a:t>It pleased Darius to set over the kingdom an hundred and twenty princes, which should be over the whole kingdom; </a:t>
            </a:r>
            <a:r>
              <a:rPr lang="en-US" altLang="en-US" b="1" dirty="0"/>
              <a:t>2</a:t>
            </a:r>
            <a:r>
              <a:rPr lang="en-US" altLang="en-US" b="0" dirty="0"/>
              <a:t> And over these three presidents; of whom Daniel was first: that the princes might give accounts unto them, and the king should have no damage. </a:t>
            </a:r>
            <a:r>
              <a:rPr lang="en-US" altLang="en-US" b="1" dirty="0"/>
              <a:t>3 </a:t>
            </a:r>
            <a:r>
              <a:rPr lang="en-US" altLang="en-US" b="0" dirty="0"/>
              <a:t>Then this Daniel was preferred above the presidents and princes, because an excellent spirit was in him; and the king thought to set him over the whole realm. </a:t>
            </a:r>
            <a:r>
              <a:rPr lang="en-US" altLang="en-US" b="1" dirty="0"/>
              <a:t>4 </a:t>
            </a:r>
            <a:r>
              <a:rPr lang="en-US" altLang="en-US" b="0" dirty="0"/>
              <a:t>Then the presidents and princes sought to find occasion against Daniel concerning the kingdom; but they could find none occasion nor fault; forasmuch as he was faithful, neither was there any error or fault found in him</a:t>
            </a:r>
            <a:r>
              <a:rPr lang="en-US" altLang="en-US" b="1" dirty="0"/>
              <a:t>. 5 </a:t>
            </a:r>
            <a:r>
              <a:rPr lang="en-US" altLang="en-US" b="0" dirty="0"/>
              <a:t>Then said these men, </a:t>
            </a:r>
            <a:r>
              <a:rPr lang="en-US" altLang="en-US" b="1" dirty="0"/>
              <a:t>We shall not find any occasion against this Daniel, except we find it against him concerning the law of his God</a:t>
            </a:r>
            <a:r>
              <a:rPr lang="en-US" altLang="en-US" b="0" dirty="0"/>
              <a:t>. </a:t>
            </a:r>
            <a:r>
              <a:rPr lang="en-US" altLang="en-US" b="1" dirty="0"/>
              <a:t>6</a:t>
            </a:r>
            <a:r>
              <a:rPr lang="en-US" altLang="en-US" b="0" dirty="0"/>
              <a:t> Then these presidents and princes assembled together to the king, and said thus unto him, King Darius, live for ever </a:t>
            </a:r>
            <a:r>
              <a:rPr lang="en-US" altLang="en-US" b="1" dirty="0"/>
              <a:t>7</a:t>
            </a:r>
            <a:r>
              <a:rPr lang="en-US" altLang="en-US" b="0" dirty="0"/>
              <a:t> All the presidents of the kingdom, the governors, and the princes, the counsellors, and the captains, have consulted together to establish a royal statute, and to make a firm decree, </a:t>
            </a:r>
            <a:r>
              <a:rPr lang="en-US" altLang="en-US" b="1" dirty="0"/>
              <a:t>that whosoever shall ask a petition of any God or man for thirty days</a:t>
            </a:r>
            <a:r>
              <a:rPr lang="en-US" altLang="en-US" b="0" dirty="0"/>
              <a:t>, save of thee, O king, he shall be cast into the den of lions. </a:t>
            </a:r>
            <a:r>
              <a:rPr lang="en-US" altLang="en-US" b="1" dirty="0"/>
              <a:t>8 </a:t>
            </a:r>
            <a:r>
              <a:rPr lang="en-US" altLang="en-US" b="0" dirty="0"/>
              <a:t>Now, O king, establish the decree, and sign the writing, that it be not changed, according to the law of the Medes and Persians, which </a:t>
            </a:r>
            <a:r>
              <a:rPr lang="en-US" altLang="en-US" b="0" dirty="0" err="1"/>
              <a:t>altereth</a:t>
            </a:r>
            <a:r>
              <a:rPr lang="en-US" altLang="en-US" b="0" dirty="0"/>
              <a:t> not. </a:t>
            </a:r>
            <a:r>
              <a:rPr lang="en-US" altLang="en-US" b="1" dirty="0"/>
              <a:t>9</a:t>
            </a:r>
            <a:r>
              <a:rPr lang="en-US" altLang="en-US" b="0" dirty="0"/>
              <a:t> </a:t>
            </a:r>
            <a:r>
              <a:rPr lang="en-US" altLang="en-US" b="1" dirty="0"/>
              <a:t>Wherefore king Darius signed the writing and the decree</a:t>
            </a:r>
            <a:r>
              <a:rPr lang="en-US" altLang="en-US" b="0" dirty="0"/>
              <a:t>. </a:t>
            </a:r>
            <a:r>
              <a:rPr lang="en-US" altLang="en-US" b="1" dirty="0"/>
              <a:t>10 Now when Daniel knew that the writing was signed, he went into his house; and his windows being open in his chamber toward Jerusalem, he kneeled upon his knees three times a day, and prayed, and gave thanks before his God, as he did aforetime. 11 </a:t>
            </a:r>
            <a:r>
              <a:rPr lang="en-US" altLang="en-US" b="0" dirty="0"/>
              <a:t>Then these men assembled, and found Daniel praying and making supplication before his God. </a:t>
            </a:r>
            <a:r>
              <a:rPr lang="en-US" altLang="en-US" b="1" dirty="0"/>
              <a:t>12 Then they came near, and spake before the king concerning the king's decree; Hast thou not signed a decree, that every man that shall ask a petition of any God or man within thirty days, save of thee, O king, shall be cast into the den of lions? The king answered and said, The thing is true, according to the law of the Medes and Persians, which </a:t>
            </a:r>
            <a:r>
              <a:rPr lang="en-US" altLang="en-US" b="1" dirty="0" err="1"/>
              <a:t>altereth</a:t>
            </a:r>
            <a:r>
              <a:rPr lang="en-US" altLang="en-US" b="1" dirty="0"/>
              <a:t> not. 13 Then answered they and said before the king, That Daniel, which is of the children of the captivity of Judah, </a:t>
            </a:r>
            <a:r>
              <a:rPr lang="en-US" altLang="en-US" b="1" dirty="0" err="1"/>
              <a:t>regardeth</a:t>
            </a:r>
            <a:r>
              <a:rPr lang="en-US" altLang="en-US" b="1" dirty="0"/>
              <a:t> not thee, O king, nor the decree that thou hast signed, but </a:t>
            </a:r>
            <a:r>
              <a:rPr lang="en-US" altLang="en-US" b="1" dirty="0" err="1"/>
              <a:t>maketh</a:t>
            </a:r>
            <a:r>
              <a:rPr lang="en-US" altLang="en-US" b="1" dirty="0"/>
              <a:t> his petition three times a day.</a:t>
            </a:r>
            <a:r>
              <a:rPr lang="en-US" altLang="en-US" b="0" dirty="0"/>
              <a:t> </a:t>
            </a:r>
            <a:r>
              <a:rPr lang="en-US" altLang="en-US" b="1" dirty="0"/>
              <a:t>14</a:t>
            </a:r>
            <a:r>
              <a:rPr lang="en-US" altLang="en-US" b="0" dirty="0"/>
              <a:t> Then the king, when he heard these words, was sore displeased with himself, and set his heart on Daniel to deliver him: and he </a:t>
            </a:r>
            <a:r>
              <a:rPr lang="en-US" altLang="en-US" b="0" dirty="0" err="1"/>
              <a:t>laboured</a:t>
            </a:r>
            <a:r>
              <a:rPr lang="en-US" altLang="en-US" b="0" dirty="0"/>
              <a:t> till the going down of the sun to deliver him. </a:t>
            </a:r>
            <a:r>
              <a:rPr lang="en-US" altLang="en-US" b="1" dirty="0"/>
              <a:t>15 Then these men assembled unto the king, and said unto the king, Know, O king, that the law of the Medes and Persians is, That no decree nor statute which the king </a:t>
            </a:r>
            <a:r>
              <a:rPr lang="en-US" altLang="en-US" b="1" dirty="0" err="1"/>
              <a:t>establisheth</a:t>
            </a:r>
            <a:r>
              <a:rPr lang="en-US" altLang="en-US" b="1" dirty="0"/>
              <a:t> may be changed.</a:t>
            </a:r>
          </a:p>
          <a:p>
            <a:pPr eaLnBrk="1" hangingPunct="1"/>
            <a:endParaRPr lang="en-US" altLang="en-US" b="0" dirty="0"/>
          </a:p>
          <a:p>
            <a:pPr eaLnBrk="1" hangingPunct="1"/>
            <a:r>
              <a:rPr lang="en-US" altLang="en-US" b="1" dirty="0"/>
              <a:t>Da 6:16 </a:t>
            </a:r>
            <a:r>
              <a:rPr lang="en-US" altLang="en-US" b="0" dirty="0"/>
              <a:t>Then the king commanded, and they brought Daniel, and cast him into the den of lions. </a:t>
            </a:r>
            <a:r>
              <a:rPr lang="en-US" altLang="en-US" b="1" dirty="0"/>
              <a:t>Now the king spake and said unto Daniel, Thy God whom thou </a:t>
            </a:r>
            <a:r>
              <a:rPr lang="en-US" altLang="en-US" b="1" dirty="0" err="1"/>
              <a:t>servest</a:t>
            </a:r>
            <a:r>
              <a:rPr lang="en-US" altLang="en-US" b="1" dirty="0"/>
              <a:t> continually, he will deliver thee.</a:t>
            </a:r>
          </a:p>
          <a:p>
            <a:pPr eaLnBrk="1" hangingPunct="1"/>
            <a:r>
              <a:rPr lang="en-US" altLang="en-US" b="0" dirty="0"/>
              <a:t> </a:t>
            </a:r>
            <a:r>
              <a:rPr lang="en-US" altLang="en-US" b="1" dirty="0"/>
              <a:t>17</a:t>
            </a:r>
            <a:r>
              <a:rPr lang="en-US" altLang="en-US" b="0" dirty="0"/>
              <a:t> And a stone was brought, and laid upon the mouth of the den; and the king sealed it with his own signet, and with the signet of his lords; that the purpose might not be changed concerning Daniel.</a:t>
            </a:r>
          </a:p>
          <a:p>
            <a:pPr eaLnBrk="1" hangingPunct="1"/>
            <a:r>
              <a:rPr lang="en-US" altLang="en-US" b="0" dirty="0"/>
              <a:t> </a:t>
            </a:r>
            <a:r>
              <a:rPr lang="en-US" altLang="en-US" b="1" dirty="0"/>
              <a:t>18</a:t>
            </a:r>
            <a:r>
              <a:rPr lang="en-US" altLang="en-US" b="0" dirty="0"/>
              <a:t> Then the king went to his palace, and passed the night fasting: neither were instruments of </a:t>
            </a:r>
            <a:r>
              <a:rPr lang="en-US" altLang="en-US" b="0" dirty="0" err="1"/>
              <a:t>musick</a:t>
            </a:r>
            <a:r>
              <a:rPr lang="en-US" altLang="en-US" b="0" dirty="0"/>
              <a:t> brought before him: and his sleep went from him.</a:t>
            </a:r>
          </a:p>
          <a:p>
            <a:pPr eaLnBrk="1" hangingPunct="1"/>
            <a:r>
              <a:rPr lang="en-US" altLang="en-US" b="0" dirty="0"/>
              <a:t> </a:t>
            </a:r>
            <a:r>
              <a:rPr lang="en-US" altLang="en-US" b="1" dirty="0"/>
              <a:t>19</a:t>
            </a:r>
            <a:r>
              <a:rPr lang="en-US" altLang="en-US" b="0" dirty="0"/>
              <a:t> Then the king arose </a:t>
            </a:r>
            <a:r>
              <a:rPr lang="en-US" altLang="en-US" b="1" dirty="0"/>
              <a:t>very early in the morning, and went in haste unto the den of lions.</a:t>
            </a:r>
          </a:p>
          <a:p>
            <a:pPr eaLnBrk="1" hangingPunct="1"/>
            <a:r>
              <a:rPr lang="en-US" altLang="en-US" b="0" dirty="0"/>
              <a:t> </a:t>
            </a:r>
            <a:r>
              <a:rPr lang="en-US" altLang="en-US" b="1" dirty="0"/>
              <a:t>20 </a:t>
            </a:r>
            <a:r>
              <a:rPr lang="en-US" altLang="en-US" b="0" dirty="0"/>
              <a:t>And when he came to the den, he cried with a lamentable voice unto Daniel: and the king spake and said to Daniel, O Daniel, servant of the living God, is thy God, whom thou </a:t>
            </a:r>
            <a:r>
              <a:rPr lang="en-US" altLang="en-US" b="0" dirty="0" err="1"/>
              <a:t>servest</a:t>
            </a:r>
            <a:r>
              <a:rPr lang="en-US" altLang="en-US" b="0" dirty="0"/>
              <a:t> continually, able to deliver thee from the lions?</a:t>
            </a:r>
          </a:p>
          <a:p>
            <a:pPr eaLnBrk="1" hangingPunct="1"/>
            <a:r>
              <a:rPr lang="en-US" altLang="en-US" b="0" dirty="0"/>
              <a:t> </a:t>
            </a:r>
            <a:r>
              <a:rPr lang="en-US" altLang="en-US" b="1" dirty="0"/>
              <a:t>21</a:t>
            </a:r>
            <a:r>
              <a:rPr lang="en-US" altLang="en-US" b="0" dirty="0"/>
              <a:t> Then said Daniel unto the king, O king, live for ever.</a:t>
            </a:r>
          </a:p>
          <a:p>
            <a:pPr eaLnBrk="1" hangingPunct="1"/>
            <a:r>
              <a:rPr lang="en-US" altLang="en-US" b="0" dirty="0"/>
              <a:t> </a:t>
            </a:r>
            <a:r>
              <a:rPr lang="en-US" altLang="en-US" b="1" dirty="0"/>
              <a:t>22</a:t>
            </a:r>
            <a:r>
              <a:rPr lang="en-US" altLang="en-US" b="0" dirty="0"/>
              <a:t> </a:t>
            </a:r>
            <a:r>
              <a:rPr lang="en-US" altLang="en-US" b="1" dirty="0"/>
              <a:t>My God hath sent his angel, and hath shut the lions' mouths, that they have not hurt me: forasmuch as before him </a:t>
            </a:r>
            <a:r>
              <a:rPr lang="en-US" altLang="en-US" b="1" dirty="0" err="1"/>
              <a:t>innocency</a:t>
            </a:r>
            <a:r>
              <a:rPr lang="en-US" altLang="en-US" b="1" dirty="0"/>
              <a:t> was found in me; and also before thee, O king, have I done no hurt.</a:t>
            </a:r>
          </a:p>
          <a:p>
            <a:pPr eaLnBrk="1" hangingPunct="1"/>
            <a:r>
              <a:rPr lang="en-US" altLang="en-US" b="0" dirty="0"/>
              <a:t> </a:t>
            </a:r>
            <a:r>
              <a:rPr lang="en-US" altLang="en-US" b="1" dirty="0"/>
              <a:t>23</a:t>
            </a:r>
            <a:r>
              <a:rPr lang="en-US" altLang="en-US" b="0" dirty="0"/>
              <a:t> Then was the king exceeding glad for him, and commanded that they should take Daniel up out of the den. So Daniel was taken up out of the den, and no manner of hurt was found upon him, </a:t>
            </a:r>
            <a:r>
              <a:rPr lang="en-US" altLang="en-US" b="1" dirty="0"/>
              <a:t>because he believed in his God.</a:t>
            </a:r>
          </a:p>
          <a:p>
            <a:pPr eaLnBrk="1" hangingPunct="1"/>
            <a:r>
              <a:rPr lang="en-US" altLang="en-US" b="0" dirty="0"/>
              <a:t> </a:t>
            </a:r>
            <a:r>
              <a:rPr lang="en-US" altLang="en-US" b="1" dirty="0"/>
              <a:t>24</a:t>
            </a:r>
            <a:r>
              <a:rPr lang="en-US" altLang="en-US" b="0" dirty="0"/>
              <a:t> And the king commanded, and they brought those men which had accused Daniel, and they cast them into the den of lions, them, their children, and their wives; and the lions had the mastery of them, and brake all their bones in pieces or ever they came at the bottom of the den.</a:t>
            </a:r>
          </a:p>
          <a:p>
            <a:pPr eaLnBrk="1" hangingPunct="1"/>
            <a:r>
              <a:rPr lang="en-US" altLang="en-US" b="0" dirty="0"/>
              <a:t> </a:t>
            </a:r>
            <a:r>
              <a:rPr lang="en-US" altLang="en-US" b="1" dirty="0"/>
              <a:t>25 </a:t>
            </a:r>
            <a:r>
              <a:rPr lang="en-US" altLang="en-US" b="0" dirty="0"/>
              <a:t>Then king Darius wrote unto all people, nations, and languages, that dwell in all the earth; Peace be multiplied unto you.</a:t>
            </a:r>
          </a:p>
          <a:p>
            <a:pPr eaLnBrk="1" hangingPunct="1"/>
            <a:r>
              <a:rPr lang="en-US" altLang="en-US" b="0" dirty="0"/>
              <a:t> </a:t>
            </a:r>
            <a:r>
              <a:rPr lang="en-US" altLang="en-US" b="1" dirty="0"/>
              <a:t>26 I make a decree, That in every dominion of my kingdom men tremble and fear before the God of Daniel: for he is the living God, and </a:t>
            </a:r>
            <a:r>
              <a:rPr lang="en-US" altLang="en-US" b="1" dirty="0" err="1"/>
              <a:t>stedfast</a:t>
            </a:r>
            <a:r>
              <a:rPr lang="en-US" altLang="en-US" b="1" dirty="0"/>
              <a:t> for ever, and his kingdom that which shall not be destroyed, and his dominion shall be even unto the end.</a:t>
            </a:r>
          </a:p>
          <a:p>
            <a:pPr eaLnBrk="1" hangingPunct="1"/>
            <a:r>
              <a:rPr lang="en-US" altLang="en-US" b="1" dirty="0"/>
              <a:t> 27 He </a:t>
            </a:r>
            <a:r>
              <a:rPr lang="en-US" altLang="en-US" b="1" dirty="0" err="1"/>
              <a:t>delivereth</a:t>
            </a:r>
            <a:r>
              <a:rPr lang="en-US" altLang="en-US" b="1" dirty="0"/>
              <a:t> and </a:t>
            </a:r>
            <a:r>
              <a:rPr lang="en-US" altLang="en-US" b="1" dirty="0" err="1"/>
              <a:t>rescueth</a:t>
            </a:r>
            <a:r>
              <a:rPr lang="en-US" altLang="en-US" b="1" dirty="0"/>
              <a:t>, and he worketh signs and wonders in heaven and in earth, who hath delivered Daniel from the power of the lions. {power:</a:t>
            </a:r>
          </a:p>
          <a:p>
            <a:pPr eaLnBrk="1" hangingPunct="1"/>
            <a:r>
              <a:rPr lang="en-US" altLang="en-US" b="0" dirty="0"/>
              <a:t> </a:t>
            </a:r>
          </a:p>
          <a:p>
            <a:pPr eaLnBrk="1" hangingPunct="1"/>
            <a:endParaRPr lang="en-US" altLang="en-US" b="1" u="sng" dirty="0"/>
          </a:p>
          <a:p>
            <a:pPr eaLnBrk="1" hangingPunct="1"/>
            <a:r>
              <a:rPr lang="en-US" altLang="en-US" b="1" u="sng" dirty="0"/>
              <a:t>1 Pet. 5:8-9 </a:t>
            </a:r>
            <a:r>
              <a:rPr lang="en-US" altLang="en-US" b="1" dirty="0"/>
              <a:t>- </a:t>
            </a:r>
            <a:r>
              <a:rPr lang="en-US" altLang="en-US" dirty="0"/>
              <a:t>Be sober, be vigilant; because your adversary the devil, as a roaring lion, walketh about, seeking whom he may devour</a:t>
            </a:r>
            <a:r>
              <a:rPr lang="en-US" altLang="en-US" b="1" dirty="0"/>
              <a:t>: 9</a:t>
            </a:r>
            <a:r>
              <a:rPr lang="en-US" altLang="en-US" dirty="0"/>
              <a:t> Whom resist </a:t>
            </a:r>
            <a:r>
              <a:rPr lang="en-US" altLang="en-US" dirty="0" err="1"/>
              <a:t>stedfast</a:t>
            </a:r>
            <a:r>
              <a:rPr lang="en-US" altLang="en-US" dirty="0"/>
              <a:t> in the faith, knowing that the same afflictions are accomplished in your brethren that are in the world.</a:t>
            </a:r>
          </a:p>
          <a:p>
            <a:pPr eaLnBrk="1" hangingPunct="1"/>
            <a:r>
              <a:rPr lang="en-US" altLang="en-US" b="1" u="sng" dirty="0"/>
              <a:t>Heb. 10:21-23 </a:t>
            </a:r>
            <a:r>
              <a:rPr lang="en-US" altLang="en-US" dirty="0"/>
              <a:t>- </a:t>
            </a:r>
            <a:r>
              <a:rPr lang="en-US" altLang="en-US" b="1" dirty="0"/>
              <a:t>21</a:t>
            </a:r>
            <a:r>
              <a:rPr lang="en-US" altLang="en-US" dirty="0"/>
              <a:t> And having an high priest over the house of God; </a:t>
            </a:r>
            <a:r>
              <a:rPr lang="en-US" altLang="en-US" b="1" dirty="0"/>
              <a:t>22</a:t>
            </a:r>
            <a:r>
              <a:rPr lang="en-US" altLang="en-US" dirty="0"/>
              <a:t> Let us draw near with a </a:t>
            </a:r>
            <a:r>
              <a:rPr lang="en-US" altLang="en-US" b="1" dirty="0"/>
              <a:t>true heart</a:t>
            </a:r>
            <a:r>
              <a:rPr lang="en-US" altLang="en-US" dirty="0"/>
              <a:t> in </a:t>
            </a:r>
            <a:r>
              <a:rPr lang="en-US" altLang="en-US" b="1" dirty="0"/>
              <a:t>full assurance of faith</a:t>
            </a:r>
            <a:r>
              <a:rPr lang="en-US" altLang="en-US" dirty="0"/>
              <a:t>, having our hearts sprinkled from an evil conscience, and our bodies washed with pure water. </a:t>
            </a:r>
            <a:r>
              <a:rPr lang="en-US" altLang="en-US" b="1" dirty="0"/>
              <a:t>23</a:t>
            </a:r>
            <a:r>
              <a:rPr lang="en-US" altLang="en-US" dirty="0"/>
              <a:t> Let </a:t>
            </a:r>
            <a:r>
              <a:rPr lang="en-US" altLang="en-US" b="1" dirty="0"/>
              <a:t>us hold fast the profession of our faith without wavering</a:t>
            </a:r>
            <a:r>
              <a:rPr lang="en-US" altLang="en-US" dirty="0"/>
              <a:t>; (for he is faithful that promised;)</a:t>
            </a:r>
          </a:p>
          <a:p>
            <a:pPr eaLnBrk="1" hangingPunct="1"/>
            <a:r>
              <a:rPr lang="en-US" altLang="en-US" b="1" u="sng" dirty="0"/>
              <a:t>1 Cor. 15:58 </a:t>
            </a:r>
            <a:r>
              <a:rPr lang="en-US" altLang="en-US" dirty="0"/>
              <a:t>Therefore, my beloved brethren, be ye </a:t>
            </a:r>
            <a:r>
              <a:rPr lang="en-US" altLang="en-US" dirty="0" err="1"/>
              <a:t>stedfast</a:t>
            </a:r>
            <a:r>
              <a:rPr lang="en-US" altLang="en-US" dirty="0"/>
              <a:t>, </a:t>
            </a:r>
            <a:r>
              <a:rPr lang="en-US" altLang="en-US" dirty="0" err="1"/>
              <a:t>unmoveable</a:t>
            </a:r>
            <a:r>
              <a:rPr lang="en-US" altLang="en-US" dirty="0"/>
              <a:t>, always abounding in the work of the Lord, forasmuch as ye know that your </a:t>
            </a:r>
            <a:r>
              <a:rPr lang="en-US" altLang="en-US" dirty="0" err="1"/>
              <a:t>labour</a:t>
            </a:r>
            <a:r>
              <a:rPr lang="en-US" altLang="en-US" dirty="0"/>
              <a:t> is not in vain in the Lord.</a:t>
            </a:r>
          </a:p>
          <a:p>
            <a:pPr eaLnBrk="1" hangingPunct="1"/>
            <a:r>
              <a:rPr lang="en-US" altLang="en-US" b="1" u="sng" dirty="0"/>
              <a:t>Hebrews 11:32-33 KJV 32 </a:t>
            </a:r>
            <a:r>
              <a:rPr lang="en-US" altLang="en-US" dirty="0"/>
              <a:t>And what shall I more say? for the time would fail me to tell of Gedeon, and of Barak, and of </a:t>
            </a:r>
            <a:r>
              <a:rPr lang="en-US" altLang="en-US" b="1" dirty="0"/>
              <a:t>Samson</a:t>
            </a:r>
            <a:r>
              <a:rPr lang="en-US" altLang="en-US" dirty="0"/>
              <a:t>, and of </a:t>
            </a:r>
            <a:r>
              <a:rPr lang="en-US" altLang="en-US" dirty="0" err="1"/>
              <a:t>Jephthae</a:t>
            </a:r>
            <a:r>
              <a:rPr lang="en-US" altLang="en-US" dirty="0"/>
              <a:t>; of </a:t>
            </a:r>
            <a:r>
              <a:rPr lang="en-US" altLang="en-US" b="1" dirty="0"/>
              <a:t>David</a:t>
            </a:r>
            <a:r>
              <a:rPr lang="en-US" altLang="en-US" dirty="0"/>
              <a:t> also, and Samuel, and of the prophets: </a:t>
            </a:r>
            <a:r>
              <a:rPr lang="en-US" altLang="en-US" b="1" dirty="0"/>
              <a:t>33</a:t>
            </a:r>
            <a:r>
              <a:rPr lang="en-US" altLang="en-US" dirty="0"/>
              <a:t> </a:t>
            </a:r>
            <a:r>
              <a:rPr lang="en-US" altLang="en-US" b="1" dirty="0"/>
              <a:t>Who through faith subdued kingdoms, wrought righteousness, obtained promises, </a:t>
            </a:r>
            <a:r>
              <a:rPr lang="en-US" altLang="en-US" b="1" u="sng" dirty="0"/>
              <a:t>stopped the mouths of lions,</a:t>
            </a:r>
          </a:p>
          <a:p>
            <a:pPr eaLnBrk="1" hangingPunct="1"/>
            <a:r>
              <a:rPr lang="en-US" altLang="en-US" b="1" u="sng" dirty="0"/>
              <a:t>Judges 14:5-6 KJV</a:t>
            </a:r>
            <a:r>
              <a:rPr lang="en-US" altLang="en-US" b="1" u="none" dirty="0"/>
              <a:t> 5 </a:t>
            </a:r>
            <a:r>
              <a:rPr lang="en-US" altLang="en-US" b="0" u="none" dirty="0"/>
              <a:t>Then went</a:t>
            </a:r>
            <a:r>
              <a:rPr lang="en-US" altLang="en-US" b="1" u="none" dirty="0"/>
              <a:t> Samson </a:t>
            </a:r>
            <a:r>
              <a:rPr lang="en-US" altLang="en-US" b="0" u="none" dirty="0"/>
              <a:t>down, and his father and his mother, to </a:t>
            </a:r>
            <a:r>
              <a:rPr lang="en-US" altLang="en-US" b="0" u="none" dirty="0" err="1"/>
              <a:t>Timnath</a:t>
            </a:r>
            <a:r>
              <a:rPr lang="en-US" altLang="en-US" b="0" u="none" dirty="0"/>
              <a:t>, and came to the vineyards of </a:t>
            </a:r>
            <a:r>
              <a:rPr lang="en-US" altLang="en-US" b="0" u="none" dirty="0" err="1"/>
              <a:t>Timnath</a:t>
            </a:r>
            <a:r>
              <a:rPr lang="en-US" altLang="en-US" b="0" u="none" dirty="0"/>
              <a:t>: and, behold, </a:t>
            </a:r>
            <a:r>
              <a:rPr lang="en-US" altLang="en-US" b="1" u="none" dirty="0"/>
              <a:t>a young lion roared against him. 6 </a:t>
            </a:r>
            <a:r>
              <a:rPr lang="en-US" altLang="en-US" b="0" u="none" dirty="0"/>
              <a:t>And the Spirit of the LORD came mightily upon him, and he rent him as he would have rent a kid, and he had nothing in his hand: but he told not his father or his mother what he had done.</a:t>
            </a:r>
            <a:endParaRPr lang="en-US" altLang="en-US" b="1" u="sng" dirty="0"/>
          </a:p>
          <a:p>
            <a:pPr eaLnBrk="1" hangingPunct="1"/>
            <a:r>
              <a:rPr lang="en-US" altLang="en-US" b="1" u="sng" dirty="0"/>
              <a:t>1 Samuel 17:34-35 KJV 34</a:t>
            </a:r>
            <a:r>
              <a:rPr lang="en-US" altLang="en-US" b="0" u="none" dirty="0"/>
              <a:t> And </a:t>
            </a:r>
            <a:r>
              <a:rPr lang="en-US" altLang="en-US" b="1" u="none" dirty="0"/>
              <a:t>David</a:t>
            </a:r>
            <a:r>
              <a:rPr lang="en-US" altLang="en-US" b="0" u="none" dirty="0"/>
              <a:t> said unto Saul, Thy servant kept his father's sheep, and there came a </a:t>
            </a:r>
            <a:r>
              <a:rPr lang="en-US" altLang="en-US" b="1" u="none" dirty="0"/>
              <a:t>lion, and a bear</a:t>
            </a:r>
            <a:r>
              <a:rPr lang="en-US" altLang="en-US" b="0" u="none" dirty="0"/>
              <a:t>, and took a lamb out of the flock</a:t>
            </a:r>
            <a:r>
              <a:rPr lang="en-US" altLang="en-US" b="1" u="none" dirty="0"/>
              <a:t>: 35 </a:t>
            </a:r>
            <a:r>
              <a:rPr lang="en-US" altLang="en-US" b="0" u="none" dirty="0"/>
              <a:t>And I went out after him, and smote him, and delivered it out of his mouth: and when he arose against me, I caught him by his beard, and smote him, and slew him.</a:t>
            </a:r>
          </a:p>
          <a:p>
            <a:pPr eaLnBrk="1" hangingPunct="1"/>
            <a:r>
              <a:rPr lang="en-US" altLang="en-US" b="1" u="sng" dirty="0"/>
              <a:t>2 Timothy 4:17 KJV 17</a:t>
            </a:r>
            <a:r>
              <a:rPr lang="en-US" altLang="en-US" b="1" u="none" dirty="0"/>
              <a:t> </a:t>
            </a:r>
            <a:r>
              <a:rPr lang="en-US" altLang="en-US" b="0" u="none" dirty="0"/>
              <a:t>Notwithstanding the Lord stood with me, and strengthened me; that by me the preaching might be fully known, and that all the Gentiles might hear: </a:t>
            </a:r>
            <a:r>
              <a:rPr lang="en-US" altLang="en-US" b="1" u="none" dirty="0"/>
              <a:t>and I was delivered </a:t>
            </a:r>
            <a:r>
              <a:rPr lang="en-US" altLang="en-US" b="1" u="sng" dirty="0"/>
              <a:t>out of the mouth of the lion.</a:t>
            </a:r>
          </a:p>
          <a:p>
            <a:pPr eaLnBrk="1" hangingPunct="1"/>
            <a:endParaRPr lang="en-US" altLang="en-US" dirty="0"/>
          </a:p>
        </p:txBody>
      </p:sp>
      <p:sp>
        <p:nvSpPr>
          <p:cNvPr id="2" name="Date Placeholder 1">
            <a:extLst>
              <a:ext uri="{FF2B5EF4-FFF2-40B4-BE49-F238E27FC236}">
                <a16:creationId xmlns:a16="http://schemas.microsoft.com/office/drawing/2014/main" id="{CC855567-C310-78DC-D7E0-CE93AC0D4F12}"/>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E3AEFA2F-A432-0DF4-AFC1-ABF29B03557D}"/>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43EB4C1-65DD-4B1E-BA91-CD2E5B4F76AD}" type="slidenum">
              <a:rPr lang="en-US" altLang="en-US" b="0"/>
              <a:pPr/>
              <a:t>8</a:t>
            </a:fld>
            <a:endParaRPr lang="en-US" altLang="en-US" b="0"/>
          </a:p>
        </p:txBody>
      </p:sp>
      <p:sp>
        <p:nvSpPr>
          <p:cNvPr id="46083" name="Rectangle 2">
            <a:extLst>
              <a:ext uri="{FF2B5EF4-FFF2-40B4-BE49-F238E27FC236}">
                <a16:creationId xmlns:a16="http://schemas.microsoft.com/office/drawing/2014/main" id="{F8381011-181F-8476-FF2E-5A2EC3D27E3F}"/>
              </a:ext>
            </a:extLst>
          </p:cNvPr>
          <p:cNvSpPr>
            <a:spLocks noGrp="1" noRot="1" noChangeAspect="1" noChangeArrowheads="1" noTextEdit="1"/>
          </p:cNvSpPr>
          <p:nvPr>
            <p:ph type="sldImg"/>
          </p:nvPr>
        </p:nvSpPr>
        <p:spPr>
          <a:xfrm>
            <a:off x="1257300" y="231775"/>
            <a:ext cx="4800600" cy="3600450"/>
          </a:xfrm>
          <a:ln/>
        </p:spPr>
      </p:sp>
      <p:sp>
        <p:nvSpPr>
          <p:cNvPr id="46084" name="Rectangle 3">
            <a:extLst>
              <a:ext uri="{FF2B5EF4-FFF2-40B4-BE49-F238E27FC236}">
                <a16:creationId xmlns:a16="http://schemas.microsoft.com/office/drawing/2014/main" id="{B8F1F6FC-354A-67B1-5A76-EC44407699AA}"/>
              </a:ext>
            </a:extLst>
          </p:cNvPr>
          <p:cNvSpPr>
            <a:spLocks noGrp="1" noChangeArrowheads="1"/>
          </p:cNvSpPr>
          <p:nvPr>
            <p:ph type="body" idx="1"/>
          </p:nvPr>
        </p:nvSpPr>
        <p:spPr>
          <a:xfrm>
            <a:off x="0" y="3831837"/>
            <a:ext cx="7313613" cy="5769363"/>
          </a:xfrm>
          <a:noFill/>
        </p:spPr>
        <p:txBody>
          <a:bodyPr/>
          <a:lstStyle/>
          <a:p>
            <a:pPr eaLnBrk="1" hangingPunct="1"/>
            <a:r>
              <a:rPr lang="en-US" altLang="en-US" b="1" dirty="0">
                <a:solidFill>
                  <a:schemeClr val="bg2"/>
                </a:solidFill>
              </a:rPr>
              <a:t>Matthew 17:14-21 KJV</a:t>
            </a:r>
          </a:p>
          <a:p>
            <a:pPr eaLnBrk="1" hangingPunct="1"/>
            <a:r>
              <a:rPr lang="en-US" altLang="en-US" b="1" dirty="0">
                <a:solidFill>
                  <a:schemeClr val="bg2"/>
                </a:solidFill>
              </a:rPr>
              <a:t> 14 </a:t>
            </a:r>
            <a:r>
              <a:rPr lang="en-US" altLang="en-US" dirty="0">
                <a:solidFill>
                  <a:schemeClr val="bg2"/>
                </a:solidFill>
              </a:rPr>
              <a:t>And when they were come to the multitude, there came to him a certain man, kneeling down to him, and saying,</a:t>
            </a:r>
          </a:p>
          <a:p>
            <a:pPr eaLnBrk="1" hangingPunct="1"/>
            <a:r>
              <a:rPr lang="en-US" altLang="en-US" dirty="0">
                <a:solidFill>
                  <a:schemeClr val="bg2"/>
                </a:solidFill>
              </a:rPr>
              <a:t> </a:t>
            </a:r>
            <a:r>
              <a:rPr lang="en-US" altLang="en-US" b="1" dirty="0">
                <a:solidFill>
                  <a:schemeClr val="bg2"/>
                </a:solidFill>
              </a:rPr>
              <a:t>15</a:t>
            </a:r>
            <a:r>
              <a:rPr lang="en-US" altLang="en-US" dirty="0">
                <a:solidFill>
                  <a:schemeClr val="bg2"/>
                </a:solidFill>
              </a:rPr>
              <a:t> Lord, have mercy on my son: for he is </a:t>
            </a:r>
            <a:r>
              <a:rPr lang="en-US" altLang="en-US" dirty="0" err="1">
                <a:solidFill>
                  <a:schemeClr val="bg2"/>
                </a:solidFill>
              </a:rPr>
              <a:t>lunatick</a:t>
            </a:r>
            <a:r>
              <a:rPr lang="en-US" altLang="en-US" dirty="0">
                <a:solidFill>
                  <a:schemeClr val="bg2"/>
                </a:solidFill>
              </a:rPr>
              <a:t>, and sore vexed: for ofttimes he </a:t>
            </a:r>
            <a:r>
              <a:rPr lang="en-US" altLang="en-US" dirty="0" err="1">
                <a:solidFill>
                  <a:schemeClr val="bg2"/>
                </a:solidFill>
              </a:rPr>
              <a:t>falleth</a:t>
            </a:r>
            <a:r>
              <a:rPr lang="en-US" altLang="en-US" dirty="0">
                <a:solidFill>
                  <a:schemeClr val="bg2"/>
                </a:solidFill>
              </a:rPr>
              <a:t> into the fire, and oft into the water.</a:t>
            </a:r>
          </a:p>
          <a:p>
            <a:pPr eaLnBrk="1" hangingPunct="1"/>
            <a:r>
              <a:rPr lang="en-US" altLang="en-US" dirty="0">
                <a:solidFill>
                  <a:schemeClr val="bg2"/>
                </a:solidFill>
              </a:rPr>
              <a:t> </a:t>
            </a:r>
            <a:r>
              <a:rPr lang="en-US" altLang="en-US" b="1" dirty="0">
                <a:solidFill>
                  <a:schemeClr val="bg2"/>
                </a:solidFill>
              </a:rPr>
              <a:t>16</a:t>
            </a:r>
            <a:r>
              <a:rPr lang="en-US" altLang="en-US" dirty="0">
                <a:solidFill>
                  <a:schemeClr val="bg2"/>
                </a:solidFill>
              </a:rPr>
              <a:t> And I brought him to thy disciples, and they could not cure him.</a:t>
            </a:r>
          </a:p>
          <a:p>
            <a:pPr eaLnBrk="1" hangingPunct="1"/>
            <a:r>
              <a:rPr lang="en-US" altLang="en-US" dirty="0">
                <a:solidFill>
                  <a:schemeClr val="bg2"/>
                </a:solidFill>
              </a:rPr>
              <a:t> </a:t>
            </a:r>
            <a:r>
              <a:rPr lang="en-US" altLang="en-US" b="1" dirty="0">
                <a:solidFill>
                  <a:schemeClr val="bg2"/>
                </a:solidFill>
              </a:rPr>
              <a:t>17</a:t>
            </a:r>
            <a:r>
              <a:rPr lang="en-US" altLang="en-US" dirty="0">
                <a:solidFill>
                  <a:schemeClr val="bg2"/>
                </a:solidFill>
              </a:rPr>
              <a:t> Then Jesus answered and said</a:t>
            </a:r>
            <a:r>
              <a:rPr lang="en-US" altLang="en-US" b="1" dirty="0">
                <a:solidFill>
                  <a:schemeClr val="bg2"/>
                </a:solidFill>
              </a:rPr>
              <a:t>, O faithless and perverse generation</a:t>
            </a:r>
            <a:r>
              <a:rPr lang="en-US" altLang="en-US" dirty="0">
                <a:solidFill>
                  <a:schemeClr val="bg2"/>
                </a:solidFill>
              </a:rPr>
              <a:t>, how long shall I be with you? how long shall I suffer you? bring him hither to me.</a:t>
            </a:r>
          </a:p>
          <a:p>
            <a:pPr eaLnBrk="1" hangingPunct="1"/>
            <a:r>
              <a:rPr lang="en-US" altLang="en-US" dirty="0">
                <a:solidFill>
                  <a:schemeClr val="bg2"/>
                </a:solidFill>
              </a:rPr>
              <a:t> </a:t>
            </a:r>
            <a:r>
              <a:rPr lang="en-US" altLang="en-US" b="1" dirty="0">
                <a:solidFill>
                  <a:schemeClr val="bg2"/>
                </a:solidFill>
              </a:rPr>
              <a:t>18</a:t>
            </a:r>
            <a:r>
              <a:rPr lang="en-US" altLang="en-US" dirty="0">
                <a:solidFill>
                  <a:schemeClr val="bg2"/>
                </a:solidFill>
              </a:rPr>
              <a:t> And Jesus rebuked the devil; and he departed out of him: and the child was cured from that very hour.</a:t>
            </a:r>
          </a:p>
          <a:p>
            <a:pPr eaLnBrk="1" hangingPunct="1"/>
            <a:r>
              <a:rPr lang="en-US" altLang="en-US" dirty="0">
                <a:solidFill>
                  <a:schemeClr val="bg2"/>
                </a:solidFill>
              </a:rPr>
              <a:t> </a:t>
            </a:r>
            <a:r>
              <a:rPr lang="en-US" altLang="en-US" b="1" dirty="0">
                <a:solidFill>
                  <a:schemeClr val="bg2"/>
                </a:solidFill>
              </a:rPr>
              <a:t>19</a:t>
            </a:r>
            <a:r>
              <a:rPr lang="en-US" altLang="en-US" dirty="0">
                <a:solidFill>
                  <a:schemeClr val="bg2"/>
                </a:solidFill>
              </a:rPr>
              <a:t> Then came the disciples to Jesus apart, and said, Why could not we cast him out?</a:t>
            </a:r>
          </a:p>
          <a:p>
            <a:pPr eaLnBrk="1" hangingPunct="1"/>
            <a:r>
              <a:rPr lang="en-US" altLang="en-US" b="1" dirty="0">
                <a:solidFill>
                  <a:schemeClr val="bg2"/>
                </a:solidFill>
              </a:rPr>
              <a:t> 20 </a:t>
            </a:r>
            <a:r>
              <a:rPr lang="en-US" altLang="en-US" dirty="0">
                <a:solidFill>
                  <a:schemeClr val="bg2"/>
                </a:solidFill>
              </a:rPr>
              <a:t>And Jesus said unto them, Because of </a:t>
            </a:r>
            <a:r>
              <a:rPr lang="en-US" altLang="en-US" b="1" dirty="0">
                <a:solidFill>
                  <a:schemeClr val="bg2"/>
                </a:solidFill>
              </a:rPr>
              <a:t>your unbelief</a:t>
            </a:r>
            <a:r>
              <a:rPr lang="en-US" altLang="en-US" dirty="0">
                <a:solidFill>
                  <a:schemeClr val="bg2"/>
                </a:solidFill>
              </a:rPr>
              <a:t>: for verily I say unto you</a:t>
            </a:r>
            <a:r>
              <a:rPr lang="en-US" altLang="en-US" b="1" dirty="0">
                <a:solidFill>
                  <a:schemeClr val="bg2"/>
                </a:solidFill>
              </a:rPr>
              <a:t>, If ye have faith as a grain of mustard seed, </a:t>
            </a:r>
            <a:r>
              <a:rPr lang="en-US" altLang="en-US" dirty="0">
                <a:solidFill>
                  <a:schemeClr val="bg2"/>
                </a:solidFill>
              </a:rPr>
              <a:t>ye shall say unto this mountain, Remove hence to yonder place; and it shall remove; and nothing shall be impossible unto you.</a:t>
            </a:r>
          </a:p>
          <a:p>
            <a:pPr eaLnBrk="1" hangingPunct="1"/>
            <a:r>
              <a:rPr lang="en-US" altLang="en-US" dirty="0">
                <a:solidFill>
                  <a:schemeClr val="bg2"/>
                </a:solidFill>
              </a:rPr>
              <a:t> </a:t>
            </a:r>
            <a:r>
              <a:rPr lang="en-US" altLang="en-US" b="1" dirty="0">
                <a:solidFill>
                  <a:schemeClr val="bg2"/>
                </a:solidFill>
              </a:rPr>
              <a:t>21</a:t>
            </a:r>
            <a:r>
              <a:rPr lang="en-US" altLang="en-US" dirty="0">
                <a:solidFill>
                  <a:schemeClr val="bg2"/>
                </a:solidFill>
              </a:rPr>
              <a:t> Howbeit this kind </a:t>
            </a:r>
            <a:r>
              <a:rPr lang="en-US" altLang="en-US" dirty="0" err="1">
                <a:solidFill>
                  <a:schemeClr val="bg2"/>
                </a:solidFill>
              </a:rPr>
              <a:t>goeth</a:t>
            </a:r>
            <a:r>
              <a:rPr lang="en-US" altLang="en-US" dirty="0">
                <a:solidFill>
                  <a:schemeClr val="bg2"/>
                </a:solidFill>
              </a:rPr>
              <a:t> not out but by prayer and fasting.</a:t>
            </a:r>
          </a:p>
          <a:p>
            <a:pPr eaLnBrk="1" hangingPunct="1"/>
            <a:endParaRPr lang="en-US" altLang="en-US" dirty="0">
              <a:solidFill>
                <a:schemeClr val="bg2"/>
              </a:solidFill>
            </a:endParaRPr>
          </a:p>
          <a:p>
            <a:pPr algn="l"/>
            <a:r>
              <a:rPr lang="en-US" b="1" i="1" u="none" strike="noStrike" baseline="0" dirty="0">
                <a:solidFill>
                  <a:schemeClr val="bg2"/>
                </a:solidFill>
              </a:rPr>
              <a:t>“Then came the disciples to Jesus apart, and said, Why could not we cast it out? And he saith unto them, Because of your little faith: for verily I say unto you, if ye have faith as a grain of mustard  seed, ye shall say unto this mountain, Remove hence to yonder place; and it shall remove</a:t>
            </a:r>
            <a:r>
              <a:rPr lang="en-US" b="1" i="1" u="sng" strike="noStrike" baseline="0" dirty="0">
                <a:solidFill>
                  <a:schemeClr val="bg2"/>
                </a:solidFill>
              </a:rPr>
              <a:t>; and nothing shall be impossible unto you</a:t>
            </a:r>
            <a:r>
              <a:rPr lang="en-US" b="1" i="1" u="none" strike="noStrike" baseline="0" dirty="0">
                <a:solidFill>
                  <a:schemeClr val="bg2"/>
                </a:solidFill>
              </a:rPr>
              <a:t>” (17:19-21, ASV).</a:t>
            </a:r>
          </a:p>
          <a:p>
            <a:pPr algn="l"/>
            <a:r>
              <a:rPr lang="en-US" b="1" i="0" u="none" strike="noStrike" baseline="0" dirty="0">
                <a:solidFill>
                  <a:schemeClr val="bg2"/>
                </a:solidFill>
              </a:rPr>
              <a:t>1. </a:t>
            </a:r>
            <a:r>
              <a:rPr lang="en-US" b="0" i="0" u="none" strike="noStrike" baseline="0" dirty="0">
                <a:solidFill>
                  <a:schemeClr val="bg2"/>
                </a:solidFill>
              </a:rPr>
              <a:t>When the nine disciples were alone with Jesus they asked Him why they could not cast out the demon. Jesus explains that it was due to their “little faith.” At verse 17 Jesus responded by referring to the disciples as those who lacked faith and were perverse. It may be that the disciples were attempting to cast out the demon from the boy so that they could gain their own honor and glory. Rather than looking to Jesus as their source of authority they looked to themselves.</a:t>
            </a:r>
          </a:p>
          <a:p>
            <a:pPr algn="l"/>
            <a:r>
              <a:rPr lang="en-US" b="1" i="0" u="none" strike="noStrike" baseline="0" dirty="0">
                <a:solidFill>
                  <a:schemeClr val="bg2"/>
                </a:solidFill>
              </a:rPr>
              <a:t>2.</a:t>
            </a:r>
            <a:r>
              <a:rPr lang="en-US" b="0" i="0" u="none" strike="noStrike" baseline="0" dirty="0">
                <a:solidFill>
                  <a:schemeClr val="bg2"/>
                </a:solidFill>
              </a:rPr>
              <a:t> </a:t>
            </a:r>
            <a:r>
              <a:rPr lang="en-US" b="1" i="0" u="none" strike="noStrike" baseline="0" dirty="0">
                <a:solidFill>
                  <a:schemeClr val="bg2"/>
                </a:solidFill>
              </a:rPr>
              <a:t>Faith at the size of a mustard seed (smallest of seeds) will sustain one through life. Forgiveness of sins, perseverance through sorrow, discouragement, and persecution will all belong to the saint of God who possesses faith.</a:t>
            </a:r>
            <a:endParaRPr lang="en-US" altLang="en-US" b="1" dirty="0">
              <a:solidFill>
                <a:schemeClr val="bg2"/>
              </a:solidFill>
            </a:endParaRPr>
          </a:p>
        </p:txBody>
      </p:sp>
      <p:sp>
        <p:nvSpPr>
          <p:cNvPr id="2" name="Date Placeholder 1">
            <a:extLst>
              <a:ext uri="{FF2B5EF4-FFF2-40B4-BE49-F238E27FC236}">
                <a16:creationId xmlns:a16="http://schemas.microsoft.com/office/drawing/2014/main" id="{A582B3A5-CB42-FE4F-2BA3-D72ACAA86DBB}"/>
              </a:ext>
            </a:extLst>
          </p:cNvPr>
          <p:cNvSpPr>
            <a:spLocks noGrp="1"/>
          </p:cNvSpPr>
          <p:nvPr>
            <p:ph type="dt" idx="1"/>
          </p:nvPr>
        </p:nvSpPr>
        <p:spPr/>
        <p:txBody>
          <a:bodyPr/>
          <a:lstStyle/>
          <a:p>
            <a:pPr>
              <a:defRPr/>
            </a:pPr>
            <a:r>
              <a:rPr lang="en-US" altLang="en-US"/>
              <a:t>3/12/2023 AM-PM</a:t>
            </a:r>
          </a:p>
        </p:txBody>
      </p:sp>
    </p:spTree>
    <p:extLst>
      <p:ext uri="{BB962C8B-B14F-4D97-AF65-F5344CB8AC3E}">
        <p14:creationId xmlns:p14="http://schemas.microsoft.com/office/powerpoint/2010/main" val="594430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E3AEFA2F-A432-0DF4-AFC1-ABF29B03557D}"/>
              </a:ext>
            </a:extLst>
          </p:cNvPr>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84225" indent="-301625">
              <a:defRPr b="1">
                <a:solidFill>
                  <a:schemeClr val="tx1"/>
                </a:solidFill>
                <a:latin typeface="Arial" panose="020B0604020202020204" pitchFamily="34" charset="0"/>
                <a:cs typeface="Arial" panose="020B0604020202020204" pitchFamily="34" charset="0"/>
              </a:defRPr>
            </a:lvl2pPr>
            <a:lvl3pPr marL="1208088" indent="-241300">
              <a:defRPr b="1">
                <a:solidFill>
                  <a:schemeClr val="tx1"/>
                </a:solidFill>
                <a:latin typeface="Arial" panose="020B0604020202020204" pitchFamily="34" charset="0"/>
                <a:cs typeface="Arial" panose="020B0604020202020204" pitchFamily="34" charset="0"/>
              </a:defRPr>
            </a:lvl3pPr>
            <a:lvl4pPr marL="1690688" indent="-241300">
              <a:defRPr b="1">
                <a:solidFill>
                  <a:schemeClr val="tx1"/>
                </a:solidFill>
                <a:latin typeface="Arial" panose="020B0604020202020204" pitchFamily="34" charset="0"/>
                <a:cs typeface="Arial" panose="020B0604020202020204" pitchFamily="34" charset="0"/>
              </a:defRPr>
            </a:lvl4pPr>
            <a:lvl5pPr marL="2174875" indent="-241300">
              <a:defRPr b="1">
                <a:solidFill>
                  <a:schemeClr val="tx1"/>
                </a:solidFill>
                <a:latin typeface="Arial" panose="020B0604020202020204" pitchFamily="34" charset="0"/>
                <a:cs typeface="Arial" panose="020B0604020202020204" pitchFamily="34" charset="0"/>
              </a:defRPr>
            </a:lvl5pPr>
            <a:lvl6pPr marL="26320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30892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5464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4003675" indent="-2413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43EB4C1-65DD-4B1E-BA91-CD2E5B4F76AD}" type="slidenum">
              <a:rPr lang="en-US" altLang="en-US" b="0"/>
              <a:pPr/>
              <a:t>9</a:t>
            </a:fld>
            <a:endParaRPr lang="en-US" altLang="en-US" b="0"/>
          </a:p>
        </p:txBody>
      </p:sp>
      <p:sp>
        <p:nvSpPr>
          <p:cNvPr id="46083" name="Rectangle 2">
            <a:extLst>
              <a:ext uri="{FF2B5EF4-FFF2-40B4-BE49-F238E27FC236}">
                <a16:creationId xmlns:a16="http://schemas.microsoft.com/office/drawing/2014/main" id="{F8381011-181F-8476-FF2E-5A2EC3D27E3F}"/>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B8F1F6FC-354A-67B1-5A76-EC44407699AA}"/>
              </a:ext>
            </a:extLst>
          </p:cNvPr>
          <p:cNvSpPr>
            <a:spLocks noGrp="1" noChangeArrowheads="1"/>
          </p:cNvSpPr>
          <p:nvPr>
            <p:ph type="body" idx="1"/>
          </p:nvPr>
        </p:nvSpPr>
        <p:spPr>
          <a:xfrm>
            <a:off x="0" y="4321175"/>
            <a:ext cx="7239000" cy="5278437"/>
          </a:xfrm>
          <a:noFill/>
        </p:spPr>
        <p:txBody>
          <a:bodyPr/>
          <a:lstStyle/>
          <a:p>
            <a:pPr eaLnBrk="1" hangingPunct="1"/>
            <a:r>
              <a:rPr lang="en-US" altLang="en-US" b="1" dirty="0"/>
              <a:t>Matt. 8:5-10 </a:t>
            </a:r>
            <a:r>
              <a:rPr lang="en-US" altLang="en-US" dirty="0"/>
              <a:t>- 5 And when Jesus was entered into Capernaum, there came unto him a centurion, beseeching him, </a:t>
            </a:r>
            <a:r>
              <a:rPr lang="en-US" altLang="en-US" b="1" dirty="0"/>
              <a:t>6</a:t>
            </a:r>
            <a:r>
              <a:rPr lang="en-US" altLang="en-US" dirty="0"/>
              <a:t> And saying, Lord, my servant lieth at home sick of the palsy, grievously tormented.</a:t>
            </a:r>
            <a:r>
              <a:rPr lang="en-US" altLang="en-US" b="1" dirty="0"/>
              <a:t> 7 </a:t>
            </a:r>
            <a:r>
              <a:rPr lang="en-US" altLang="en-US" dirty="0"/>
              <a:t>And Jesus saith unto him, I will come and heal him</a:t>
            </a:r>
            <a:r>
              <a:rPr lang="en-US" altLang="en-US" b="1" dirty="0"/>
              <a:t>. 8</a:t>
            </a:r>
            <a:r>
              <a:rPr lang="en-US" altLang="en-US" dirty="0"/>
              <a:t> The centurion answered and said, Lord, I am not worthy that thou shouldest come under my roof: but speak the word only, and my servant shall be healed</a:t>
            </a:r>
            <a:r>
              <a:rPr lang="en-US" altLang="en-US" b="1" dirty="0"/>
              <a:t>. 9 </a:t>
            </a:r>
            <a:r>
              <a:rPr lang="en-US" altLang="en-US" dirty="0"/>
              <a:t>For I am a man under authority, having soldiers under me: and I say to this man, Go, and he </a:t>
            </a:r>
            <a:r>
              <a:rPr lang="en-US" altLang="en-US" dirty="0" err="1"/>
              <a:t>goeth</a:t>
            </a:r>
            <a:r>
              <a:rPr lang="en-US" altLang="en-US" dirty="0"/>
              <a:t>; and to another, Come, and he cometh; and to my servant, Do this, and he doeth it. </a:t>
            </a:r>
            <a:r>
              <a:rPr lang="en-US" altLang="en-US" b="1" dirty="0"/>
              <a:t>10</a:t>
            </a:r>
            <a:r>
              <a:rPr lang="en-US" altLang="en-US" dirty="0"/>
              <a:t> When Jesus heard it, he </a:t>
            </a:r>
            <a:r>
              <a:rPr lang="en-US" altLang="en-US" dirty="0" err="1"/>
              <a:t>marvelled</a:t>
            </a:r>
            <a:r>
              <a:rPr lang="en-US" altLang="en-US" dirty="0"/>
              <a:t>, and said to them that followed, Verily I say unto you, </a:t>
            </a:r>
            <a:r>
              <a:rPr lang="en-US" altLang="en-US" b="1" dirty="0"/>
              <a:t>I have not found so great faith, no, not in Israel</a:t>
            </a:r>
            <a:r>
              <a:rPr lang="en-US" altLang="en-US" dirty="0"/>
              <a:t>.</a:t>
            </a:r>
          </a:p>
          <a:p>
            <a:pPr eaLnBrk="1" hangingPunct="1"/>
            <a:endParaRPr lang="en-US" altLang="en-US" dirty="0"/>
          </a:p>
          <a:p>
            <a:pPr eaLnBrk="1" hangingPunct="1"/>
            <a:r>
              <a:rPr lang="en-US" altLang="en-US" b="1" dirty="0"/>
              <a:t>Matt. 8:11-13 </a:t>
            </a:r>
            <a:r>
              <a:rPr lang="en-US" altLang="en-US" b="1" i="0" dirty="0"/>
              <a:t>-  11 </a:t>
            </a:r>
            <a:r>
              <a:rPr lang="en-US" altLang="en-US" dirty="0"/>
              <a:t>And I say unto you, That many shall come from the east and west, and shall sit down with Abraham, and Isaac, and Jacob, in the kingdom of heaven. </a:t>
            </a:r>
            <a:r>
              <a:rPr lang="en-US" altLang="en-US" b="1" dirty="0"/>
              <a:t>12</a:t>
            </a:r>
            <a:r>
              <a:rPr lang="en-US" altLang="en-US" dirty="0"/>
              <a:t> But the children of the kingdom shall be cast out into outer darkness: there shall be weeping and gnashing of teeth. </a:t>
            </a:r>
            <a:r>
              <a:rPr lang="en-US" altLang="en-US" b="1" dirty="0"/>
              <a:t>13</a:t>
            </a:r>
            <a:r>
              <a:rPr lang="en-US" altLang="en-US" dirty="0"/>
              <a:t> And Jesus said unto the centurion, Go thy way; and as thou hast believed, so be it done unto thee. </a:t>
            </a:r>
            <a:r>
              <a:rPr lang="en-US" altLang="en-US" b="1" dirty="0"/>
              <a:t>And his servant was healed in the selfsame hour.</a:t>
            </a:r>
          </a:p>
          <a:p>
            <a:pPr eaLnBrk="1" hangingPunct="1"/>
            <a:endParaRPr lang="en-US" altLang="en-US" dirty="0"/>
          </a:p>
        </p:txBody>
      </p:sp>
      <p:sp>
        <p:nvSpPr>
          <p:cNvPr id="2" name="Date Placeholder 1">
            <a:extLst>
              <a:ext uri="{FF2B5EF4-FFF2-40B4-BE49-F238E27FC236}">
                <a16:creationId xmlns:a16="http://schemas.microsoft.com/office/drawing/2014/main" id="{D53B1B1B-2377-A9CB-0D46-173667BCA9A0}"/>
              </a:ext>
            </a:extLst>
          </p:cNvPr>
          <p:cNvSpPr>
            <a:spLocks noGrp="1"/>
          </p:cNvSpPr>
          <p:nvPr>
            <p:ph type="dt" idx="1"/>
          </p:nvPr>
        </p:nvSpPr>
        <p:spPr/>
        <p:txBody>
          <a:bodyPr/>
          <a:lstStyle/>
          <a:p>
            <a:pPr>
              <a:defRPr/>
            </a:pPr>
            <a:r>
              <a:rPr lang="en-US" altLang="en-US"/>
              <a:t>3/12/2023 AM-PM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6AF8DAC-F782-16EC-DDF1-543317BDB7FA}"/>
              </a:ext>
            </a:extLst>
          </p:cNvPr>
          <p:cNvGrpSpPr>
            <a:grpSpLocks/>
          </p:cNvGrpSpPr>
          <p:nvPr/>
        </p:nvGrpSpPr>
        <p:grpSpPr bwMode="auto">
          <a:xfrm>
            <a:off x="319088" y="1752600"/>
            <a:ext cx="8824912" cy="5129213"/>
            <a:chOff x="201" y="1104"/>
            <a:chExt cx="5559" cy="3231"/>
          </a:xfrm>
        </p:grpSpPr>
        <p:sp>
          <p:nvSpPr>
            <p:cNvPr id="3" name="Freeform 3">
              <a:extLst>
                <a:ext uri="{FF2B5EF4-FFF2-40B4-BE49-F238E27FC236}">
                  <a16:creationId xmlns:a16="http://schemas.microsoft.com/office/drawing/2014/main" id="{8AFAD411-2C1E-D516-213F-81248D83B371}"/>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 name="Freeform 4">
              <a:extLst>
                <a:ext uri="{FF2B5EF4-FFF2-40B4-BE49-F238E27FC236}">
                  <a16:creationId xmlns:a16="http://schemas.microsoft.com/office/drawing/2014/main" id="{24BD85E1-4AB6-430D-D703-32E46C5CF5F0}"/>
                </a:ext>
              </a:extLst>
            </p:cNvPr>
            <p:cNvSpPr>
              <a:spLocks/>
            </p:cNvSpPr>
            <p:nvPr/>
          </p:nvSpPr>
          <p:spPr bwMode="ltGray">
            <a:xfrm>
              <a:off x="528" y="2400"/>
              <a:ext cx="5232" cy="1920"/>
            </a:xfrm>
            <a:custGeom>
              <a:avLst/>
              <a:gdLst>
                <a:gd name="T0" fmla="*/ 0 w 4897"/>
                <a:gd name="T1" fmla="*/ 0 h 2182"/>
                <a:gd name="T2" fmla="*/ 0 w 4897"/>
                <a:gd name="T3" fmla="*/ 131 h 2182"/>
                <a:gd name="T4" fmla="*/ 20997 w 4897"/>
                <a:gd name="T5" fmla="*/ 131 h 2182"/>
                <a:gd name="T6" fmla="*/ 20997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5">
              <a:extLst>
                <a:ext uri="{FF2B5EF4-FFF2-40B4-BE49-F238E27FC236}">
                  <a16:creationId xmlns:a16="http://schemas.microsoft.com/office/drawing/2014/main" id="{2BF96E8B-2100-B4BE-8551-C68940DA2213}"/>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sp>
          <p:nvSpPr>
            <p:cNvPr id="6" name="Freeform 6">
              <a:extLst>
                <a:ext uri="{FF2B5EF4-FFF2-40B4-BE49-F238E27FC236}">
                  <a16:creationId xmlns:a16="http://schemas.microsoft.com/office/drawing/2014/main" id="{FC5035F8-0E11-77F7-DB2B-C0E2C4DB287D}"/>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sp>
          <p:nvSpPr>
            <p:cNvPr id="7" name="Freeform 7">
              <a:extLst>
                <a:ext uri="{FF2B5EF4-FFF2-40B4-BE49-F238E27FC236}">
                  <a16:creationId xmlns:a16="http://schemas.microsoft.com/office/drawing/2014/main" id="{5133825F-2555-1EDF-782F-675040FD42EE}"/>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sp>
          <p:nvSpPr>
            <p:cNvPr id="8" name="Freeform 8">
              <a:extLst>
                <a:ext uri="{FF2B5EF4-FFF2-40B4-BE49-F238E27FC236}">
                  <a16:creationId xmlns:a16="http://schemas.microsoft.com/office/drawing/2014/main" id="{EC6F5042-6E39-2CA1-2785-21FF74802A5F}"/>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grpSp>
      <p:sp>
        <p:nvSpPr>
          <p:cNvPr id="7177" name="Rectangle 9">
            <a:extLst>
              <a:ext uri="{FF2B5EF4-FFF2-40B4-BE49-F238E27FC236}">
                <a16:creationId xmlns:a16="http://schemas.microsoft.com/office/drawing/2014/main" id="{EF133E85-C4FC-425C-BCEB-04BB81994E5B}"/>
              </a:ext>
            </a:extLst>
          </p:cNvPr>
          <p:cNvSpPr>
            <a:spLocks noGrp="1" noChangeArrowheads="1"/>
          </p:cNvSpPr>
          <p:nvPr>
            <p:ph type="ctrTitle" sz="quarter"/>
          </p:nvPr>
        </p:nvSpPr>
        <p:spPr>
          <a:xfrm>
            <a:off x="990600" y="1905000"/>
            <a:ext cx="7772400" cy="1736725"/>
          </a:xfrm>
        </p:spPr>
        <p:txBody>
          <a:bodyPr anchor="t"/>
          <a:lstStyle>
            <a:lvl1pPr>
              <a:defRPr sz="5400"/>
            </a:lvl1pPr>
          </a:lstStyle>
          <a:p>
            <a:pPr lvl="0"/>
            <a:r>
              <a:rPr lang="en-US" altLang="en-US" noProof="0"/>
              <a:t>Click to edit Master title style</a:t>
            </a:r>
          </a:p>
        </p:txBody>
      </p:sp>
      <p:sp>
        <p:nvSpPr>
          <p:cNvPr id="7178" name="Rectangle 10">
            <a:extLst>
              <a:ext uri="{FF2B5EF4-FFF2-40B4-BE49-F238E27FC236}">
                <a16:creationId xmlns:a16="http://schemas.microsoft.com/office/drawing/2014/main" id="{3496FE41-201F-438C-BD23-E0D78859B761}"/>
              </a:ext>
            </a:extLst>
          </p:cNvPr>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9" name="Rectangle 11">
            <a:extLst>
              <a:ext uri="{FF2B5EF4-FFF2-40B4-BE49-F238E27FC236}">
                <a16:creationId xmlns:a16="http://schemas.microsoft.com/office/drawing/2014/main" id="{A07BE683-0C76-EBE7-D873-AA6628137E48}"/>
              </a:ext>
            </a:extLst>
          </p:cNvPr>
          <p:cNvSpPr>
            <a:spLocks noGrp="1" noChangeArrowheads="1"/>
          </p:cNvSpPr>
          <p:nvPr>
            <p:ph type="dt" sz="quarter" idx="10"/>
          </p:nvPr>
        </p:nvSpPr>
        <p:spPr>
          <a:xfrm>
            <a:off x="990600" y="6245225"/>
            <a:ext cx="1901825" cy="476250"/>
          </a:xfrm>
        </p:spPr>
        <p:txBody>
          <a:bodyPr/>
          <a:lstStyle>
            <a:lvl1pPr>
              <a:defRPr/>
            </a:lvl1pPr>
          </a:lstStyle>
          <a:p>
            <a:pPr>
              <a:defRPr/>
            </a:pPr>
            <a:endParaRPr lang="en-US" altLang="en-US"/>
          </a:p>
        </p:txBody>
      </p:sp>
      <p:sp>
        <p:nvSpPr>
          <p:cNvPr id="10" name="Rectangle 12">
            <a:extLst>
              <a:ext uri="{FF2B5EF4-FFF2-40B4-BE49-F238E27FC236}">
                <a16:creationId xmlns:a16="http://schemas.microsoft.com/office/drawing/2014/main" id="{E5F51097-5A3E-3F5D-352D-A38F0CE43A2D}"/>
              </a:ext>
            </a:extLst>
          </p:cNvPr>
          <p:cNvSpPr>
            <a:spLocks noGrp="1" noChangeArrowheads="1"/>
          </p:cNvSpPr>
          <p:nvPr>
            <p:ph type="ftr" sz="quarter" idx="11"/>
          </p:nvPr>
        </p:nvSpPr>
        <p:spPr>
          <a:xfrm>
            <a:off x="3468688" y="6245225"/>
            <a:ext cx="2895600" cy="476250"/>
          </a:xfrm>
        </p:spPr>
        <p:txBody>
          <a:bodyPr/>
          <a:lstStyle>
            <a:lvl1pPr>
              <a:defRPr/>
            </a:lvl1pPr>
          </a:lstStyle>
          <a:p>
            <a:pPr>
              <a:defRPr/>
            </a:pPr>
            <a:endParaRPr lang="en-US" altLang="en-US"/>
          </a:p>
        </p:txBody>
      </p:sp>
      <p:sp>
        <p:nvSpPr>
          <p:cNvPr id="11" name="Rectangle 13">
            <a:extLst>
              <a:ext uri="{FF2B5EF4-FFF2-40B4-BE49-F238E27FC236}">
                <a16:creationId xmlns:a16="http://schemas.microsoft.com/office/drawing/2014/main" id="{A51193C9-BB50-26A5-3F81-00A7A2EB28C1}"/>
              </a:ext>
            </a:extLst>
          </p:cNvPr>
          <p:cNvSpPr>
            <a:spLocks noGrp="1" noChangeArrowheads="1"/>
          </p:cNvSpPr>
          <p:nvPr>
            <p:ph type="sldNum" sz="quarter" idx="12"/>
          </p:nvPr>
        </p:nvSpPr>
        <p:spPr/>
        <p:txBody>
          <a:bodyPr/>
          <a:lstStyle>
            <a:lvl1pPr>
              <a:defRPr/>
            </a:lvl1pPr>
          </a:lstStyle>
          <a:p>
            <a:fld id="{6AA61574-4132-431F-B4BA-FE96E83D27F9}" type="slidenum">
              <a:rPr lang="en-US" altLang="en-US"/>
              <a:pPr/>
              <a:t>‹#›</a:t>
            </a:fld>
            <a:endParaRPr lang="en-US" altLang="en-US"/>
          </a:p>
        </p:txBody>
      </p:sp>
    </p:spTree>
    <p:extLst>
      <p:ext uri="{BB962C8B-B14F-4D97-AF65-F5344CB8AC3E}">
        <p14:creationId xmlns:p14="http://schemas.microsoft.com/office/powerpoint/2010/main" val="1310229950"/>
      </p:ext>
    </p:extLst>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02F9-2645-47DC-92D7-7FCCF34121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1FAAD6-C806-4E7E-BF70-20C511A8A5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46652C1D-D084-D9AB-8C7C-041B5E592A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5BEEA505-B7EB-977B-CDF8-33BA7124C91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19F5E6DC-6402-2AA5-006F-BBC3463BAA08}"/>
              </a:ext>
            </a:extLst>
          </p:cNvPr>
          <p:cNvSpPr>
            <a:spLocks noGrp="1" noChangeArrowheads="1"/>
          </p:cNvSpPr>
          <p:nvPr>
            <p:ph type="sldNum" sz="quarter" idx="12"/>
          </p:nvPr>
        </p:nvSpPr>
        <p:spPr>
          <a:ln/>
        </p:spPr>
        <p:txBody>
          <a:bodyPr/>
          <a:lstStyle>
            <a:lvl1pPr>
              <a:defRPr/>
            </a:lvl1pPr>
          </a:lstStyle>
          <a:p>
            <a:fld id="{6E7D0EB7-5905-4AD3-862E-66078DA24FB8}" type="slidenum">
              <a:rPr lang="en-US" altLang="en-US"/>
              <a:pPr/>
              <a:t>‹#›</a:t>
            </a:fld>
            <a:endParaRPr lang="en-US" altLang="en-US"/>
          </a:p>
        </p:txBody>
      </p:sp>
    </p:spTree>
    <p:extLst>
      <p:ext uri="{BB962C8B-B14F-4D97-AF65-F5344CB8AC3E}">
        <p14:creationId xmlns:p14="http://schemas.microsoft.com/office/powerpoint/2010/main" val="748974557"/>
      </p:ext>
    </p:extLst>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2DBD6C-2A12-4700-90E2-2472AC056ECD}"/>
              </a:ext>
            </a:extLst>
          </p:cNvPr>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50CD78-442F-459F-ADA7-5E301987879C}"/>
              </a:ext>
            </a:extLst>
          </p:cNvPr>
          <p:cNvSpPr>
            <a:spLocks noGrp="1"/>
          </p:cNvSpPr>
          <p:nvPr>
            <p:ph type="body" orient="vert" idx="1"/>
          </p:nvPr>
        </p:nvSpPr>
        <p:spPr>
          <a:xfrm>
            <a:off x="457200" y="244475"/>
            <a:ext cx="6138863"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CCAABAFB-1B51-ED44-F61B-BC186FF152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7CBAB175-CA9D-2836-1EF0-5EBDBED122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19C6528B-5958-D04C-57E0-1F49D2927F0A}"/>
              </a:ext>
            </a:extLst>
          </p:cNvPr>
          <p:cNvSpPr>
            <a:spLocks noGrp="1" noChangeArrowheads="1"/>
          </p:cNvSpPr>
          <p:nvPr>
            <p:ph type="sldNum" sz="quarter" idx="12"/>
          </p:nvPr>
        </p:nvSpPr>
        <p:spPr>
          <a:ln/>
        </p:spPr>
        <p:txBody>
          <a:bodyPr/>
          <a:lstStyle>
            <a:lvl1pPr>
              <a:defRPr/>
            </a:lvl1pPr>
          </a:lstStyle>
          <a:p>
            <a:fld id="{82D3293B-343C-4566-B4E0-2ACF86D41E25}" type="slidenum">
              <a:rPr lang="en-US" altLang="en-US"/>
              <a:pPr/>
              <a:t>‹#›</a:t>
            </a:fld>
            <a:endParaRPr lang="en-US" altLang="en-US"/>
          </a:p>
        </p:txBody>
      </p:sp>
    </p:spTree>
    <p:extLst>
      <p:ext uri="{BB962C8B-B14F-4D97-AF65-F5344CB8AC3E}">
        <p14:creationId xmlns:p14="http://schemas.microsoft.com/office/powerpoint/2010/main" val="1441668770"/>
      </p:ext>
    </p:extLst>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E3BF9-23F3-432D-8E76-53715CE00C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96F4E-0FFB-4B31-9626-016B565695C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11E1D416-5C9C-E060-3119-41DD11205C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B25C70EC-73CC-5269-6A3D-6A25FC236CF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1795B7E5-D7C5-00C4-2A80-9D21E1FE3D1D}"/>
              </a:ext>
            </a:extLst>
          </p:cNvPr>
          <p:cNvSpPr>
            <a:spLocks noGrp="1" noChangeArrowheads="1"/>
          </p:cNvSpPr>
          <p:nvPr>
            <p:ph type="sldNum" sz="quarter" idx="12"/>
          </p:nvPr>
        </p:nvSpPr>
        <p:spPr>
          <a:ln/>
        </p:spPr>
        <p:txBody>
          <a:bodyPr/>
          <a:lstStyle>
            <a:lvl1pPr>
              <a:defRPr/>
            </a:lvl1pPr>
          </a:lstStyle>
          <a:p>
            <a:fld id="{7FE9D55F-AC2F-45A8-A751-8DA507455D6E}" type="slidenum">
              <a:rPr lang="en-US" altLang="en-US"/>
              <a:pPr/>
              <a:t>‹#›</a:t>
            </a:fld>
            <a:endParaRPr lang="en-US" altLang="en-US"/>
          </a:p>
        </p:txBody>
      </p:sp>
    </p:spTree>
    <p:extLst>
      <p:ext uri="{BB962C8B-B14F-4D97-AF65-F5344CB8AC3E}">
        <p14:creationId xmlns:p14="http://schemas.microsoft.com/office/powerpoint/2010/main" val="3483519354"/>
      </p:ext>
    </p:extLst>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1D08-8816-4E68-AAD3-8634BEF6EC8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C1B4B4-3D78-47AD-B9EB-C486E54ED9D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11">
            <a:extLst>
              <a:ext uri="{FF2B5EF4-FFF2-40B4-BE49-F238E27FC236}">
                <a16:creationId xmlns:a16="http://schemas.microsoft.com/office/drawing/2014/main" id="{1A8312AF-2FFC-5897-6271-E9367E3BFFA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a:extLst>
              <a:ext uri="{FF2B5EF4-FFF2-40B4-BE49-F238E27FC236}">
                <a16:creationId xmlns:a16="http://schemas.microsoft.com/office/drawing/2014/main" id="{BBD51675-D386-D260-1431-7A17A47814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a:extLst>
              <a:ext uri="{FF2B5EF4-FFF2-40B4-BE49-F238E27FC236}">
                <a16:creationId xmlns:a16="http://schemas.microsoft.com/office/drawing/2014/main" id="{D8FE2F49-7964-CD45-ACDA-D1A25DB0F3A3}"/>
              </a:ext>
            </a:extLst>
          </p:cNvPr>
          <p:cNvSpPr>
            <a:spLocks noGrp="1" noChangeArrowheads="1"/>
          </p:cNvSpPr>
          <p:nvPr>
            <p:ph type="sldNum" sz="quarter" idx="12"/>
          </p:nvPr>
        </p:nvSpPr>
        <p:spPr>
          <a:ln/>
        </p:spPr>
        <p:txBody>
          <a:bodyPr/>
          <a:lstStyle>
            <a:lvl1pPr>
              <a:defRPr/>
            </a:lvl1pPr>
          </a:lstStyle>
          <a:p>
            <a:fld id="{35083F86-65EA-4363-8DFD-2756385E8491}" type="slidenum">
              <a:rPr lang="en-US" altLang="en-US"/>
              <a:pPr/>
              <a:t>‹#›</a:t>
            </a:fld>
            <a:endParaRPr lang="en-US" altLang="en-US"/>
          </a:p>
        </p:txBody>
      </p:sp>
    </p:spTree>
    <p:extLst>
      <p:ext uri="{BB962C8B-B14F-4D97-AF65-F5344CB8AC3E}">
        <p14:creationId xmlns:p14="http://schemas.microsoft.com/office/powerpoint/2010/main" val="4091244213"/>
      </p:ext>
    </p:extLst>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12CF7-745B-43DE-A8FE-A99287892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C1BBCB-3808-481C-B507-8651EE32D02A}"/>
              </a:ext>
            </a:extLst>
          </p:cNvPr>
          <p:cNvSpPr>
            <a:spLocks noGrp="1"/>
          </p:cNvSpPr>
          <p:nvPr>
            <p:ph sz="half" idx="1"/>
          </p:nvPr>
        </p:nvSpPr>
        <p:spPr>
          <a:xfrm>
            <a:off x="838200" y="1905000"/>
            <a:ext cx="3927475"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C00AAF-63AD-49C6-AE48-5333633B3674}"/>
              </a:ext>
            </a:extLst>
          </p:cNvPr>
          <p:cNvSpPr>
            <a:spLocks noGrp="1"/>
          </p:cNvSpPr>
          <p:nvPr>
            <p:ph sz="half" idx="2"/>
          </p:nvPr>
        </p:nvSpPr>
        <p:spPr>
          <a:xfrm>
            <a:off x="4918075" y="1905000"/>
            <a:ext cx="3927475"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F6988035-D91B-FA64-8AA1-79E5CEC8A7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D2A13DAA-2692-E7D2-C2E9-4CED7E3B9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9342A61A-0A5D-6CA4-EEF2-1DE9C9851DA6}"/>
              </a:ext>
            </a:extLst>
          </p:cNvPr>
          <p:cNvSpPr>
            <a:spLocks noGrp="1" noChangeArrowheads="1"/>
          </p:cNvSpPr>
          <p:nvPr>
            <p:ph type="sldNum" sz="quarter" idx="12"/>
          </p:nvPr>
        </p:nvSpPr>
        <p:spPr>
          <a:ln/>
        </p:spPr>
        <p:txBody>
          <a:bodyPr/>
          <a:lstStyle>
            <a:lvl1pPr>
              <a:defRPr/>
            </a:lvl1pPr>
          </a:lstStyle>
          <a:p>
            <a:fld id="{73FDC111-0D1E-4C38-8D94-D86B489E0A8A}" type="slidenum">
              <a:rPr lang="en-US" altLang="en-US"/>
              <a:pPr/>
              <a:t>‹#›</a:t>
            </a:fld>
            <a:endParaRPr lang="en-US" altLang="en-US"/>
          </a:p>
        </p:txBody>
      </p:sp>
    </p:spTree>
    <p:extLst>
      <p:ext uri="{BB962C8B-B14F-4D97-AF65-F5344CB8AC3E}">
        <p14:creationId xmlns:p14="http://schemas.microsoft.com/office/powerpoint/2010/main" val="1292678174"/>
      </p:ext>
    </p:extLst>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03A5-9076-449B-A97A-B66914E1DBC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6E9D50-6EBD-4DBC-B944-5A72F118BCB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A31D07-7292-43F8-8DA2-7C0F5AB89B0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E137BD-2715-4EBC-A56B-7B5E6776CFF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E24855-1D5F-46FB-931A-D940B05D4C4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503ED80F-7809-AB2C-DD76-5F60A4B4BF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a:extLst>
              <a:ext uri="{FF2B5EF4-FFF2-40B4-BE49-F238E27FC236}">
                <a16:creationId xmlns:a16="http://schemas.microsoft.com/office/drawing/2014/main" id="{8532C894-9B97-757E-A16F-CC63FD6F6A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a:extLst>
              <a:ext uri="{FF2B5EF4-FFF2-40B4-BE49-F238E27FC236}">
                <a16:creationId xmlns:a16="http://schemas.microsoft.com/office/drawing/2014/main" id="{5E1BA1F0-2C1F-AA1A-41A3-514CB6CDE2D4}"/>
              </a:ext>
            </a:extLst>
          </p:cNvPr>
          <p:cNvSpPr>
            <a:spLocks noGrp="1" noChangeArrowheads="1"/>
          </p:cNvSpPr>
          <p:nvPr>
            <p:ph type="sldNum" sz="quarter" idx="12"/>
          </p:nvPr>
        </p:nvSpPr>
        <p:spPr>
          <a:ln/>
        </p:spPr>
        <p:txBody>
          <a:bodyPr/>
          <a:lstStyle>
            <a:lvl1pPr>
              <a:defRPr/>
            </a:lvl1pPr>
          </a:lstStyle>
          <a:p>
            <a:fld id="{847F88B9-BF5B-41D5-AC0B-654601DE302A}" type="slidenum">
              <a:rPr lang="en-US" altLang="en-US"/>
              <a:pPr/>
              <a:t>‹#›</a:t>
            </a:fld>
            <a:endParaRPr lang="en-US" altLang="en-US"/>
          </a:p>
        </p:txBody>
      </p:sp>
    </p:spTree>
    <p:extLst>
      <p:ext uri="{BB962C8B-B14F-4D97-AF65-F5344CB8AC3E}">
        <p14:creationId xmlns:p14="http://schemas.microsoft.com/office/powerpoint/2010/main" val="3624141169"/>
      </p:ext>
    </p:extLst>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F4595-F3A9-4513-B281-C0FFEFAB8D6A}"/>
              </a:ext>
            </a:extLst>
          </p:cNvPr>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7268D17D-B434-409A-DE2D-831A6123C59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a:extLst>
              <a:ext uri="{FF2B5EF4-FFF2-40B4-BE49-F238E27FC236}">
                <a16:creationId xmlns:a16="http://schemas.microsoft.com/office/drawing/2014/main" id="{6C3A9F6E-1FCF-B8CD-5C3E-207889DE17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a:extLst>
              <a:ext uri="{FF2B5EF4-FFF2-40B4-BE49-F238E27FC236}">
                <a16:creationId xmlns:a16="http://schemas.microsoft.com/office/drawing/2014/main" id="{7381ECAD-63B8-CCAA-19B0-2ACD7002CC7A}"/>
              </a:ext>
            </a:extLst>
          </p:cNvPr>
          <p:cNvSpPr>
            <a:spLocks noGrp="1" noChangeArrowheads="1"/>
          </p:cNvSpPr>
          <p:nvPr>
            <p:ph type="sldNum" sz="quarter" idx="12"/>
          </p:nvPr>
        </p:nvSpPr>
        <p:spPr>
          <a:ln/>
        </p:spPr>
        <p:txBody>
          <a:bodyPr/>
          <a:lstStyle>
            <a:lvl1pPr>
              <a:defRPr/>
            </a:lvl1pPr>
          </a:lstStyle>
          <a:p>
            <a:fld id="{C5D55328-C93C-463D-9426-0FDEE78E46F1}" type="slidenum">
              <a:rPr lang="en-US" altLang="en-US"/>
              <a:pPr/>
              <a:t>‹#›</a:t>
            </a:fld>
            <a:endParaRPr lang="en-US" altLang="en-US"/>
          </a:p>
        </p:txBody>
      </p:sp>
    </p:spTree>
    <p:extLst>
      <p:ext uri="{BB962C8B-B14F-4D97-AF65-F5344CB8AC3E}">
        <p14:creationId xmlns:p14="http://schemas.microsoft.com/office/powerpoint/2010/main" val="4142911498"/>
      </p:ext>
    </p:extLst>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478B095C-562C-B521-155C-03925C343F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a:extLst>
              <a:ext uri="{FF2B5EF4-FFF2-40B4-BE49-F238E27FC236}">
                <a16:creationId xmlns:a16="http://schemas.microsoft.com/office/drawing/2014/main" id="{49956637-DCD2-82C9-9C79-129BEBD75F0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a:extLst>
              <a:ext uri="{FF2B5EF4-FFF2-40B4-BE49-F238E27FC236}">
                <a16:creationId xmlns:a16="http://schemas.microsoft.com/office/drawing/2014/main" id="{9E502D17-52F3-9D68-6D27-0831C99CD263}"/>
              </a:ext>
            </a:extLst>
          </p:cNvPr>
          <p:cNvSpPr>
            <a:spLocks noGrp="1" noChangeArrowheads="1"/>
          </p:cNvSpPr>
          <p:nvPr>
            <p:ph type="sldNum" sz="quarter" idx="12"/>
          </p:nvPr>
        </p:nvSpPr>
        <p:spPr>
          <a:ln/>
        </p:spPr>
        <p:txBody>
          <a:bodyPr/>
          <a:lstStyle>
            <a:lvl1pPr>
              <a:defRPr/>
            </a:lvl1pPr>
          </a:lstStyle>
          <a:p>
            <a:fld id="{B7DE7D33-0939-4B21-94D3-51F23CAD474A}" type="slidenum">
              <a:rPr lang="en-US" altLang="en-US"/>
              <a:pPr/>
              <a:t>‹#›</a:t>
            </a:fld>
            <a:endParaRPr lang="en-US" altLang="en-US"/>
          </a:p>
        </p:txBody>
      </p:sp>
    </p:spTree>
    <p:extLst>
      <p:ext uri="{BB962C8B-B14F-4D97-AF65-F5344CB8AC3E}">
        <p14:creationId xmlns:p14="http://schemas.microsoft.com/office/powerpoint/2010/main" val="798592179"/>
      </p:ext>
    </p:extLst>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E120-79B1-42C8-8CC4-243BA46219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BE1BAF-5C0B-4A6E-B0CA-2A5F39D740C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18804B-D494-4005-87B0-03FEF3892C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1">
            <a:extLst>
              <a:ext uri="{FF2B5EF4-FFF2-40B4-BE49-F238E27FC236}">
                <a16:creationId xmlns:a16="http://schemas.microsoft.com/office/drawing/2014/main" id="{CDC13E27-819B-B8A9-C4C9-FA7171C5B4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5D8D707A-64F2-172C-486C-4EE7236143A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981165ED-7833-4030-3AE2-331EFE6C27AC}"/>
              </a:ext>
            </a:extLst>
          </p:cNvPr>
          <p:cNvSpPr>
            <a:spLocks noGrp="1" noChangeArrowheads="1"/>
          </p:cNvSpPr>
          <p:nvPr>
            <p:ph type="sldNum" sz="quarter" idx="12"/>
          </p:nvPr>
        </p:nvSpPr>
        <p:spPr>
          <a:ln/>
        </p:spPr>
        <p:txBody>
          <a:bodyPr/>
          <a:lstStyle>
            <a:lvl1pPr>
              <a:defRPr/>
            </a:lvl1pPr>
          </a:lstStyle>
          <a:p>
            <a:fld id="{C918ABD7-4A30-4D67-8050-C78611E4D323}" type="slidenum">
              <a:rPr lang="en-US" altLang="en-US"/>
              <a:pPr/>
              <a:t>‹#›</a:t>
            </a:fld>
            <a:endParaRPr lang="en-US" altLang="en-US"/>
          </a:p>
        </p:txBody>
      </p:sp>
    </p:spTree>
    <p:extLst>
      <p:ext uri="{BB962C8B-B14F-4D97-AF65-F5344CB8AC3E}">
        <p14:creationId xmlns:p14="http://schemas.microsoft.com/office/powerpoint/2010/main" val="1032514406"/>
      </p:ext>
    </p:extLst>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C97D-0D63-428E-95B9-5C7F5114551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2A2565-54EC-446B-90C2-280FEDCA4E4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7A19C9EB-D763-4A56-9AF8-FA300234A1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11">
            <a:extLst>
              <a:ext uri="{FF2B5EF4-FFF2-40B4-BE49-F238E27FC236}">
                <a16:creationId xmlns:a16="http://schemas.microsoft.com/office/drawing/2014/main" id="{133A7A5E-8085-5842-182F-2FA82DB97BB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a:extLst>
              <a:ext uri="{FF2B5EF4-FFF2-40B4-BE49-F238E27FC236}">
                <a16:creationId xmlns:a16="http://schemas.microsoft.com/office/drawing/2014/main" id="{F559BCFE-1590-0E07-7347-6BE6F3049BE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a:extLst>
              <a:ext uri="{FF2B5EF4-FFF2-40B4-BE49-F238E27FC236}">
                <a16:creationId xmlns:a16="http://schemas.microsoft.com/office/drawing/2014/main" id="{E7DE6E4D-FF15-8E90-E118-DDCA1EC2CE95}"/>
              </a:ext>
            </a:extLst>
          </p:cNvPr>
          <p:cNvSpPr>
            <a:spLocks noGrp="1" noChangeArrowheads="1"/>
          </p:cNvSpPr>
          <p:nvPr>
            <p:ph type="sldNum" sz="quarter" idx="12"/>
          </p:nvPr>
        </p:nvSpPr>
        <p:spPr>
          <a:ln/>
        </p:spPr>
        <p:txBody>
          <a:bodyPr/>
          <a:lstStyle>
            <a:lvl1pPr>
              <a:defRPr/>
            </a:lvl1pPr>
          </a:lstStyle>
          <a:p>
            <a:fld id="{6B2716D3-BA6E-4834-8989-6ABF01E51A2A}" type="slidenum">
              <a:rPr lang="en-US" altLang="en-US"/>
              <a:pPr/>
              <a:t>‹#›</a:t>
            </a:fld>
            <a:endParaRPr lang="en-US" altLang="en-US"/>
          </a:p>
        </p:txBody>
      </p:sp>
    </p:spTree>
    <p:extLst>
      <p:ext uri="{BB962C8B-B14F-4D97-AF65-F5344CB8AC3E}">
        <p14:creationId xmlns:p14="http://schemas.microsoft.com/office/powerpoint/2010/main" val="2289551626"/>
      </p:ext>
    </p:extLst>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B7B46C5-57E1-DDFD-143C-8A7C0E1FE107}"/>
              </a:ext>
            </a:extLst>
          </p:cNvPr>
          <p:cNvGrpSpPr>
            <a:grpSpLocks/>
          </p:cNvGrpSpPr>
          <p:nvPr/>
        </p:nvGrpSpPr>
        <p:grpSpPr bwMode="auto">
          <a:xfrm>
            <a:off x="319088" y="1828800"/>
            <a:ext cx="8824912" cy="5029200"/>
            <a:chOff x="201" y="1152"/>
            <a:chExt cx="5559" cy="3168"/>
          </a:xfrm>
        </p:grpSpPr>
        <p:sp>
          <p:nvSpPr>
            <p:cNvPr id="1032" name="Freeform 3">
              <a:extLst>
                <a:ext uri="{FF2B5EF4-FFF2-40B4-BE49-F238E27FC236}">
                  <a16:creationId xmlns:a16="http://schemas.microsoft.com/office/drawing/2014/main" id="{A3AFCB8F-1424-106D-53D5-AE9D52017036}"/>
                </a:ext>
              </a:extLst>
            </p:cNvPr>
            <p:cNvSpPr>
              <a:spLocks/>
            </p:cNvSpPr>
            <p:nvPr/>
          </p:nvSpPr>
          <p:spPr bwMode="ltGray">
            <a:xfrm>
              <a:off x="528" y="2909"/>
              <a:ext cx="5232" cy="1411"/>
            </a:xfrm>
            <a:custGeom>
              <a:avLst/>
              <a:gdLst>
                <a:gd name="T0" fmla="*/ 0 w 4897"/>
                <a:gd name="T1" fmla="*/ 0 h 2182"/>
                <a:gd name="T2" fmla="*/ 0 w 4897"/>
                <a:gd name="T3" fmla="*/ 1 h 2182"/>
                <a:gd name="T4" fmla="*/ 20997 w 4897"/>
                <a:gd name="T5" fmla="*/ 1 h 2182"/>
                <a:gd name="T6" fmla="*/ 20997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a:extLst>
                <a:ext uri="{FF2B5EF4-FFF2-40B4-BE49-F238E27FC236}">
                  <a16:creationId xmlns:a16="http://schemas.microsoft.com/office/drawing/2014/main" id="{2887C019-E0D4-03AB-CD37-E6AC4AF529F5}"/>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a:extLst>
                <a:ext uri="{FF2B5EF4-FFF2-40B4-BE49-F238E27FC236}">
                  <a16:creationId xmlns:a16="http://schemas.microsoft.com/office/drawing/2014/main" id="{D6A1C5E7-C657-80BB-6F2E-D47F20EFD8EE}"/>
                </a:ext>
              </a:extLst>
            </p:cNvPr>
            <p:cNvSpPr>
              <a:spLocks/>
            </p:cNvSpPr>
            <p:nvPr/>
          </p:nvSpPr>
          <p:spPr bwMode="ltGray">
            <a:xfrm>
              <a:off x="528" y="2932"/>
              <a:ext cx="5232" cy="1388"/>
            </a:xfrm>
            <a:custGeom>
              <a:avLst/>
              <a:gdLst>
                <a:gd name="T0" fmla="*/ 0 w 4897"/>
                <a:gd name="T1" fmla="*/ 0 h 2182"/>
                <a:gd name="T2" fmla="*/ 0 w 4897"/>
                <a:gd name="T3" fmla="*/ 1 h 2182"/>
                <a:gd name="T4" fmla="*/ 20997 w 4897"/>
                <a:gd name="T5" fmla="*/ 1 h 2182"/>
                <a:gd name="T6" fmla="*/ 20997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a:extLst>
                <a:ext uri="{FF2B5EF4-FFF2-40B4-BE49-F238E27FC236}">
                  <a16:creationId xmlns:a16="http://schemas.microsoft.com/office/drawing/2014/main" id="{630E0BDF-6880-4B4F-9B0E-640925F9AA4D}"/>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sp>
          <p:nvSpPr>
            <p:cNvPr id="6151" name="Freeform 7">
              <a:extLst>
                <a:ext uri="{FF2B5EF4-FFF2-40B4-BE49-F238E27FC236}">
                  <a16:creationId xmlns:a16="http://schemas.microsoft.com/office/drawing/2014/main" id="{6828D3BD-3C99-4BE4-A431-23CF8AE1A2D6}"/>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sp>
          <p:nvSpPr>
            <p:cNvPr id="6152" name="Freeform 8">
              <a:extLst>
                <a:ext uri="{FF2B5EF4-FFF2-40B4-BE49-F238E27FC236}">
                  <a16:creationId xmlns:a16="http://schemas.microsoft.com/office/drawing/2014/main" id="{41381334-DDD1-4511-9770-580D697F61C2}"/>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sp>
          <p:nvSpPr>
            <p:cNvPr id="6153" name="Freeform 9">
              <a:extLst>
                <a:ext uri="{FF2B5EF4-FFF2-40B4-BE49-F238E27FC236}">
                  <a16:creationId xmlns:a16="http://schemas.microsoft.com/office/drawing/2014/main" id="{7C864952-62CD-4176-9B25-7E952D302484}"/>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sp>
          <p:nvSpPr>
            <p:cNvPr id="6154" name="Freeform 10">
              <a:extLst>
                <a:ext uri="{FF2B5EF4-FFF2-40B4-BE49-F238E27FC236}">
                  <a16:creationId xmlns:a16="http://schemas.microsoft.com/office/drawing/2014/main" id="{4C45D0C7-D86B-46AA-8159-300A74C101E1}"/>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n-US"/>
            </a:p>
          </p:txBody>
        </p:sp>
      </p:grpSp>
      <p:sp>
        <p:nvSpPr>
          <p:cNvPr id="6155" name="Rectangle 11">
            <a:extLst>
              <a:ext uri="{FF2B5EF4-FFF2-40B4-BE49-F238E27FC236}">
                <a16:creationId xmlns:a16="http://schemas.microsoft.com/office/drawing/2014/main" id="{563674B3-1AC3-4021-845C-86F30F26AF46}"/>
              </a:ext>
            </a:extLst>
          </p:cNvPr>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effectLst>
                  <a:outerShdw blurRad="38100" dist="38100" dir="2700000" algn="tl">
                    <a:srgbClr val="000000"/>
                  </a:outerShdw>
                </a:effectLst>
              </a:defRPr>
            </a:lvl1pPr>
          </a:lstStyle>
          <a:p>
            <a:pPr>
              <a:defRPr/>
            </a:pPr>
            <a:endParaRPr lang="en-US" altLang="en-US"/>
          </a:p>
        </p:txBody>
      </p:sp>
      <p:sp>
        <p:nvSpPr>
          <p:cNvPr id="6156" name="Rectangle 12">
            <a:extLst>
              <a:ext uri="{FF2B5EF4-FFF2-40B4-BE49-F238E27FC236}">
                <a16:creationId xmlns:a16="http://schemas.microsoft.com/office/drawing/2014/main" id="{61F2A7EA-C52C-4C18-874D-3DD92E0E4F41}"/>
              </a:ext>
            </a:extLst>
          </p:cNvPr>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effectLst>
                  <a:outerShdw blurRad="38100" dist="38100" dir="2700000" algn="tl">
                    <a:srgbClr val="000000"/>
                  </a:outerShdw>
                </a:effectLst>
              </a:defRPr>
            </a:lvl1pPr>
          </a:lstStyle>
          <a:p>
            <a:pPr>
              <a:defRPr/>
            </a:pPr>
            <a:endParaRPr lang="en-US" altLang="en-US"/>
          </a:p>
        </p:txBody>
      </p:sp>
      <p:sp>
        <p:nvSpPr>
          <p:cNvPr id="6157" name="Rectangle 13">
            <a:extLst>
              <a:ext uri="{FF2B5EF4-FFF2-40B4-BE49-F238E27FC236}">
                <a16:creationId xmlns:a16="http://schemas.microsoft.com/office/drawing/2014/main" id="{2A5D1F0B-1B63-41FC-8AEB-17752AFDBBE0}"/>
              </a:ext>
            </a:extLst>
          </p:cNvPr>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effectLst>
                  <a:outerShdw blurRad="38100" dist="38100" dir="2700000" algn="tl">
                    <a:srgbClr val="000000"/>
                  </a:outerShdw>
                </a:effectLst>
              </a:defRPr>
            </a:lvl1pPr>
          </a:lstStyle>
          <a:p>
            <a:fld id="{A072D1C7-E3C6-496F-A3B2-FD5F4AA0CC49}" type="slidenum">
              <a:rPr lang="en-US" altLang="en-US"/>
              <a:pPr/>
              <a:t>‹#›</a:t>
            </a:fld>
            <a:endParaRPr lang="en-US" altLang="en-US"/>
          </a:p>
        </p:txBody>
      </p:sp>
      <p:sp>
        <p:nvSpPr>
          <p:cNvPr id="6158" name="Rectangle 14">
            <a:extLst>
              <a:ext uri="{FF2B5EF4-FFF2-40B4-BE49-F238E27FC236}">
                <a16:creationId xmlns:a16="http://schemas.microsoft.com/office/drawing/2014/main" id="{40DEB802-C49B-4BAD-AA8D-F87B50B2E84D}"/>
              </a:ext>
            </a:extLst>
          </p:cNvPr>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59" name="Rectangle 15">
            <a:extLst>
              <a:ext uri="{FF2B5EF4-FFF2-40B4-BE49-F238E27FC236}">
                <a16:creationId xmlns:a16="http://schemas.microsoft.com/office/drawing/2014/main" id="{1F4C2276-4BA8-4D4C-BED4-3C002FAA55F8}"/>
              </a:ext>
            </a:extLst>
          </p:cNvPr>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24"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spd="med">
    <p:circle/>
  </p:transition>
  <p:hf hdr="0" ftr="0" dt="0"/>
  <p:txStyles>
    <p:titleStyle>
      <a:lvl1pPr algn="l"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22F2F40-92F1-4D4C-BBEF-74D7383702EB}"/>
              </a:ext>
            </a:extLst>
          </p:cNvPr>
          <p:cNvSpPr>
            <a:spLocks noGrp="1" noChangeArrowheads="1"/>
          </p:cNvSpPr>
          <p:nvPr>
            <p:ph type="ctrTitle"/>
          </p:nvPr>
        </p:nvSpPr>
        <p:spPr>
          <a:xfrm>
            <a:off x="762000" y="1295400"/>
            <a:ext cx="7772400" cy="1736725"/>
          </a:xfrm>
        </p:spPr>
        <p:txBody>
          <a:bodyPr/>
          <a:lstStyle/>
          <a:p>
            <a:pPr eaLnBrk="1" hangingPunct="1">
              <a:defRPr/>
            </a:pPr>
            <a:r>
              <a:rPr lang="en-US" altLang="en-US" b="0" dirty="0">
                <a:effectLst/>
              </a:rPr>
              <a:t>Will Any Kind Of Faith Please God?</a:t>
            </a:r>
          </a:p>
        </p:txBody>
      </p:sp>
      <p:sp>
        <p:nvSpPr>
          <p:cNvPr id="2051" name="Rectangle 3">
            <a:extLst>
              <a:ext uri="{FF2B5EF4-FFF2-40B4-BE49-F238E27FC236}">
                <a16:creationId xmlns:a16="http://schemas.microsoft.com/office/drawing/2014/main" id="{528AC19A-40DD-402F-8862-17DBA46E8FDB}"/>
              </a:ext>
            </a:extLst>
          </p:cNvPr>
          <p:cNvSpPr>
            <a:spLocks noGrp="1" noChangeArrowheads="1"/>
          </p:cNvSpPr>
          <p:nvPr>
            <p:ph type="subTitle" idx="1"/>
          </p:nvPr>
        </p:nvSpPr>
        <p:spPr>
          <a:xfrm>
            <a:off x="1219200" y="3902075"/>
            <a:ext cx="4038600" cy="2362200"/>
          </a:xfrm>
        </p:spPr>
        <p:txBody>
          <a:bodyPr/>
          <a:lstStyle/>
          <a:p>
            <a:pPr eaLnBrk="1" hangingPunct="1">
              <a:lnSpc>
                <a:spcPct val="80000"/>
              </a:lnSpc>
              <a:defRPr/>
            </a:pPr>
            <a:r>
              <a:rPr lang="en-US" altLang="en-US" dirty="0">
                <a:effectLst/>
              </a:rPr>
              <a:t>John 12:37-43</a:t>
            </a:r>
          </a:p>
          <a:p>
            <a:pPr eaLnBrk="1" hangingPunct="1">
              <a:lnSpc>
                <a:spcPct val="80000"/>
              </a:lnSpc>
              <a:defRPr/>
            </a:pPr>
            <a:r>
              <a:rPr lang="en-US" altLang="en-US" dirty="0">
                <a:effectLst/>
              </a:rPr>
              <a:t>Ephesians 2:8</a:t>
            </a:r>
          </a:p>
          <a:p>
            <a:pPr eaLnBrk="1" hangingPunct="1">
              <a:lnSpc>
                <a:spcPct val="80000"/>
              </a:lnSpc>
              <a:defRPr/>
            </a:pPr>
            <a:r>
              <a:rPr lang="en-US" altLang="en-US" dirty="0">
                <a:effectLst/>
              </a:rPr>
              <a:t>Romans 5:1</a:t>
            </a:r>
          </a:p>
          <a:p>
            <a:pPr eaLnBrk="1" hangingPunct="1">
              <a:lnSpc>
                <a:spcPct val="80000"/>
              </a:lnSpc>
              <a:defRPr/>
            </a:pPr>
            <a:r>
              <a:rPr lang="en-US" altLang="en-US" dirty="0">
                <a:effectLst/>
              </a:rPr>
              <a:t>Hebrews 11:6-7</a:t>
            </a:r>
          </a:p>
        </p:txBody>
      </p:sp>
      <p:sp>
        <p:nvSpPr>
          <p:cNvPr id="2" name="TextBox 1">
            <a:extLst>
              <a:ext uri="{FF2B5EF4-FFF2-40B4-BE49-F238E27FC236}">
                <a16:creationId xmlns:a16="http://schemas.microsoft.com/office/drawing/2014/main" id="{176B4E46-EA13-9B4D-3CE6-C40F1C9DD466}"/>
              </a:ext>
            </a:extLst>
          </p:cNvPr>
          <p:cNvSpPr txBox="1"/>
          <p:nvPr/>
        </p:nvSpPr>
        <p:spPr>
          <a:xfrm>
            <a:off x="7696200" y="2362200"/>
            <a:ext cx="1076826" cy="381000"/>
          </a:xfrm>
          <a:prstGeom prst="rect">
            <a:avLst/>
          </a:prstGeom>
          <a:noFill/>
        </p:spPr>
        <p:txBody>
          <a:bodyPr wrap="square" rtlCol="0">
            <a:spAutoFit/>
          </a:bodyPr>
          <a:lstStyle/>
          <a:p>
            <a:pPr algn="ctr"/>
            <a:r>
              <a:rPr lang="en-US" dirty="0"/>
              <a:t>Part 2</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1250"/>
                                        <p:tgtEl>
                                          <p:spTgt spid="2050"/>
                                        </p:tgtEl>
                                      </p:cBhvr>
                                    </p:animEffect>
                                  </p:childTnLst>
                                </p:cTn>
                              </p:par>
                            </p:childTnLst>
                          </p:cTn>
                        </p:par>
                        <p:par>
                          <p:cTn id="8" fill="hold" nodeType="withGroup">
                            <p:stCondLst>
                              <p:cond delay="1250"/>
                            </p:stCondLst>
                            <p:childTnLst>
                              <p:par>
                                <p:cTn id="9" presetID="9" presetClass="entr" presetSubtype="0" fill="hold"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dissolve">
                                      <p:cBhvr>
                                        <p:cTn id="11" dur="1250"/>
                                        <p:tgtEl>
                                          <p:spTgt spid="2051">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dissolve">
                                      <p:cBhvr>
                                        <p:cTn id="14" dur="1250"/>
                                        <p:tgtEl>
                                          <p:spTgt spid="2051">
                                            <p:txEl>
                                              <p:pRg st="1" end="1"/>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dissolve">
                                      <p:cBhvr>
                                        <p:cTn id="17" dur="1250"/>
                                        <p:tgtEl>
                                          <p:spTgt spid="2051">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2051">
                                            <p:txEl>
                                              <p:pRg st="3" end="3"/>
                                            </p:txEl>
                                          </p:spTgt>
                                        </p:tgtEl>
                                        <p:attrNameLst>
                                          <p:attrName>style.visibility</p:attrName>
                                        </p:attrNameLst>
                                      </p:cBhvr>
                                      <p:to>
                                        <p:strVal val="visible"/>
                                      </p:to>
                                    </p:set>
                                    <p:animEffect transition="in" filter="dissolve">
                                      <p:cBhvr>
                                        <p:cTn id="20" dur="125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77B06ECA-8013-47FB-AFA6-FCFDE3DBF422}"/>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340E878-C592-4442-BFC2-9F4A2C050532}" type="slidenum">
              <a:rPr lang="en-US" altLang="en-US" b="0"/>
              <a:pPr/>
              <a:t>10</a:t>
            </a:fld>
            <a:endParaRPr lang="en-US" altLang="en-US" b="0"/>
          </a:p>
        </p:txBody>
      </p:sp>
      <p:sp>
        <p:nvSpPr>
          <p:cNvPr id="27650" name="Rectangle 2">
            <a:extLst>
              <a:ext uri="{FF2B5EF4-FFF2-40B4-BE49-F238E27FC236}">
                <a16:creationId xmlns:a16="http://schemas.microsoft.com/office/drawing/2014/main" id="{0E01D76A-715E-4509-9624-FA979A6E605C}"/>
              </a:ext>
            </a:extLst>
          </p:cNvPr>
          <p:cNvSpPr>
            <a:spLocks noGrp="1" noRot="1" noChangeArrowheads="1"/>
          </p:cNvSpPr>
          <p:nvPr>
            <p:ph type="title"/>
          </p:nvPr>
        </p:nvSpPr>
        <p:spPr/>
        <p:txBody>
          <a:bodyPr/>
          <a:lstStyle/>
          <a:p>
            <a:pPr eaLnBrk="1" hangingPunct="1">
              <a:defRPr/>
            </a:pPr>
            <a:r>
              <a:rPr lang="en-US" altLang="en-US" b="0" dirty="0">
                <a:effectLst/>
              </a:rPr>
              <a:t>Luke 5:1-4</a:t>
            </a:r>
          </a:p>
        </p:txBody>
      </p:sp>
      <p:sp>
        <p:nvSpPr>
          <p:cNvPr id="2" name="Rectangle 1">
            <a:extLst>
              <a:ext uri="{FF2B5EF4-FFF2-40B4-BE49-F238E27FC236}">
                <a16:creationId xmlns:a16="http://schemas.microsoft.com/office/drawing/2014/main" id="{E0E6F017-9D64-9CAC-87EF-4C7D69C55BAC}"/>
              </a:ext>
            </a:extLst>
          </p:cNvPr>
          <p:cNvSpPr>
            <a:spLocks noChangeArrowheads="1"/>
          </p:cNvSpPr>
          <p:nvPr/>
        </p:nvSpPr>
        <p:spPr bwMode="auto">
          <a:xfrm>
            <a:off x="3886200" y="5943600"/>
            <a:ext cx="2514600" cy="381000"/>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7651" name="Rectangle 3">
            <a:extLst>
              <a:ext uri="{FF2B5EF4-FFF2-40B4-BE49-F238E27FC236}">
                <a16:creationId xmlns:a16="http://schemas.microsoft.com/office/drawing/2014/main" id="{CDBF17BF-066C-4E10-9286-B879086B2AE5}"/>
              </a:ext>
            </a:extLst>
          </p:cNvPr>
          <p:cNvSpPr>
            <a:spLocks noGrp="1" noRot="1" noChangeArrowheads="1"/>
          </p:cNvSpPr>
          <p:nvPr>
            <p:ph type="body" idx="1"/>
          </p:nvPr>
        </p:nvSpPr>
        <p:spPr>
          <a:xfrm>
            <a:off x="611188" y="1508125"/>
            <a:ext cx="8075612" cy="5105400"/>
          </a:xfrm>
        </p:spPr>
        <p:txBody>
          <a:bodyPr>
            <a:noAutofit/>
          </a:bodyPr>
          <a:lstStyle/>
          <a:p>
            <a:pPr marL="0" indent="0" eaLnBrk="1" hangingPunct="1">
              <a:lnSpc>
                <a:spcPct val="110000"/>
              </a:lnSpc>
              <a:buFont typeface="Wingdings" panose="05000000000000000000" pitchFamily="2" charset="2"/>
              <a:buNone/>
              <a:defRPr/>
            </a:pPr>
            <a:r>
              <a:rPr lang="en-US" altLang="en-US" sz="2700" b="1" i="1" dirty="0">
                <a:effectLst/>
              </a:rPr>
              <a:t>1</a:t>
            </a:r>
            <a:r>
              <a:rPr lang="en-US" altLang="en-US" sz="2700" i="1" dirty="0">
                <a:effectLst/>
              </a:rPr>
              <a:t> And it came to pass, that, as the people pressed upon him to hear the word of God, he stood by the lake of Gennesaret, </a:t>
            </a:r>
            <a:r>
              <a:rPr lang="en-US" altLang="en-US" sz="2700" b="1" i="1" dirty="0">
                <a:effectLst/>
              </a:rPr>
              <a:t>2</a:t>
            </a:r>
            <a:r>
              <a:rPr lang="en-US" altLang="en-US" sz="2700" i="1" dirty="0">
                <a:effectLst/>
              </a:rPr>
              <a:t> And saw two ships standing by the lake: but the fishermen were gone out of them, and were washing their nets. </a:t>
            </a:r>
            <a:r>
              <a:rPr lang="en-US" altLang="en-US" sz="2700" b="1" i="1" dirty="0">
                <a:effectLst/>
              </a:rPr>
              <a:t>3</a:t>
            </a:r>
            <a:r>
              <a:rPr lang="en-US" altLang="en-US" sz="2700" i="1" dirty="0">
                <a:effectLst/>
              </a:rPr>
              <a:t> And he entered into one of the ships, which was Simon's, and prayed him that he would thrust out a little from the land. And he sat down, and taught the people out of the ship. </a:t>
            </a:r>
            <a:r>
              <a:rPr lang="en-US" altLang="en-US" sz="2700" b="1" i="1" dirty="0">
                <a:effectLst/>
              </a:rPr>
              <a:t>4</a:t>
            </a:r>
            <a:r>
              <a:rPr lang="en-US" altLang="en-US" sz="2700" i="1" dirty="0">
                <a:effectLst/>
              </a:rPr>
              <a:t> Now when he had left speaking, he said unto Simon, Launch out into the deep, and let down your nets for a draught</a:t>
            </a:r>
            <a:r>
              <a:rPr lang="en-US" altLang="en-US" sz="2700" b="1" i="1" dirty="0">
                <a:effectLst/>
              </a:rPr>
              <a:t>. </a:t>
            </a:r>
            <a:endParaRPr lang="en-US" altLang="en-US" sz="2700" i="1" dirty="0">
              <a:effectLst/>
            </a:endParaRPr>
          </a:p>
        </p:txBody>
      </p:sp>
    </p:spTree>
    <p:extLst>
      <p:ext uri="{BB962C8B-B14F-4D97-AF65-F5344CB8AC3E}">
        <p14:creationId xmlns:p14="http://schemas.microsoft.com/office/powerpoint/2010/main" val="881925075"/>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77B06ECA-8013-47FB-AFA6-FCFDE3DBF422}"/>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340E878-C592-4442-BFC2-9F4A2C050532}" type="slidenum">
              <a:rPr lang="en-US" altLang="en-US" b="0"/>
              <a:pPr/>
              <a:t>11</a:t>
            </a:fld>
            <a:endParaRPr lang="en-US" altLang="en-US" b="0"/>
          </a:p>
        </p:txBody>
      </p:sp>
      <p:sp>
        <p:nvSpPr>
          <p:cNvPr id="27650" name="Rectangle 2">
            <a:extLst>
              <a:ext uri="{FF2B5EF4-FFF2-40B4-BE49-F238E27FC236}">
                <a16:creationId xmlns:a16="http://schemas.microsoft.com/office/drawing/2014/main" id="{0E01D76A-715E-4509-9624-FA979A6E605C}"/>
              </a:ext>
            </a:extLst>
          </p:cNvPr>
          <p:cNvSpPr>
            <a:spLocks noGrp="1" noRot="1" noChangeArrowheads="1"/>
          </p:cNvSpPr>
          <p:nvPr>
            <p:ph type="title"/>
          </p:nvPr>
        </p:nvSpPr>
        <p:spPr/>
        <p:txBody>
          <a:bodyPr/>
          <a:lstStyle/>
          <a:p>
            <a:pPr eaLnBrk="1" hangingPunct="1">
              <a:defRPr/>
            </a:pPr>
            <a:r>
              <a:rPr lang="en-US" altLang="en-US" b="0" dirty="0">
                <a:effectLst/>
              </a:rPr>
              <a:t>Luke 5:5-8</a:t>
            </a:r>
          </a:p>
        </p:txBody>
      </p:sp>
      <p:sp>
        <p:nvSpPr>
          <p:cNvPr id="2" name="Rectangle 1">
            <a:extLst>
              <a:ext uri="{FF2B5EF4-FFF2-40B4-BE49-F238E27FC236}">
                <a16:creationId xmlns:a16="http://schemas.microsoft.com/office/drawing/2014/main" id="{E0E6F017-9D64-9CAC-87EF-4C7D69C55BAC}"/>
              </a:ext>
            </a:extLst>
          </p:cNvPr>
          <p:cNvSpPr>
            <a:spLocks noChangeArrowheads="1"/>
          </p:cNvSpPr>
          <p:nvPr/>
        </p:nvSpPr>
        <p:spPr bwMode="auto">
          <a:xfrm>
            <a:off x="3886200" y="5943600"/>
            <a:ext cx="2514600" cy="381000"/>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7651" name="Rectangle 3">
            <a:extLst>
              <a:ext uri="{FF2B5EF4-FFF2-40B4-BE49-F238E27FC236}">
                <a16:creationId xmlns:a16="http://schemas.microsoft.com/office/drawing/2014/main" id="{CDBF17BF-066C-4E10-9286-B879086B2AE5}"/>
              </a:ext>
            </a:extLst>
          </p:cNvPr>
          <p:cNvSpPr>
            <a:spLocks noGrp="1" noRot="1" noChangeArrowheads="1"/>
          </p:cNvSpPr>
          <p:nvPr>
            <p:ph type="body" idx="1"/>
          </p:nvPr>
        </p:nvSpPr>
        <p:spPr>
          <a:xfrm>
            <a:off x="611188" y="1508125"/>
            <a:ext cx="7923212" cy="5213350"/>
          </a:xfrm>
        </p:spPr>
        <p:txBody>
          <a:bodyPr>
            <a:noAutofit/>
          </a:bodyPr>
          <a:lstStyle/>
          <a:p>
            <a:pPr marL="0" indent="0" eaLnBrk="1" hangingPunct="1">
              <a:lnSpc>
                <a:spcPct val="110000"/>
              </a:lnSpc>
              <a:buFont typeface="Wingdings" panose="05000000000000000000" pitchFamily="2" charset="2"/>
              <a:buNone/>
              <a:defRPr/>
            </a:pPr>
            <a:r>
              <a:rPr lang="en-US" altLang="en-US" sz="2700" b="1" i="1" dirty="0">
                <a:effectLst/>
              </a:rPr>
              <a:t>5 </a:t>
            </a:r>
            <a:r>
              <a:rPr lang="en-US" altLang="en-US" sz="2700" i="1" dirty="0">
                <a:effectLst/>
              </a:rPr>
              <a:t>And Simon answering said unto him, Master, we have toiled all the night, and have taken nothing: </a:t>
            </a:r>
            <a:r>
              <a:rPr lang="en-US" altLang="en-US" sz="2700" b="1" i="1" u="sng" dirty="0">
                <a:effectLst/>
              </a:rPr>
              <a:t>nevertheless at thy word </a:t>
            </a:r>
            <a:r>
              <a:rPr lang="en-US" altLang="en-US" sz="2700" b="1" u="sng" dirty="0">
                <a:effectLst/>
              </a:rPr>
              <a:t>I will let down the net</a:t>
            </a:r>
            <a:r>
              <a:rPr lang="en-US" altLang="en-US" sz="2700" i="1" dirty="0">
                <a:effectLst/>
              </a:rPr>
              <a:t>. </a:t>
            </a:r>
            <a:r>
              <a:rPr lang="en-US" altLang="en-US" sz="2700" b="1" i="1" dirty="0">
                <a:effectLst/>
              </a:rPr>
              <a:t>6</a:t>
            </a:r>
            <a:r>
              <a:rPr lang="en-US" altLang="en-US" sz="2700" i="1" dirty="0">
                <a:effectLst/>
              </a:rPr>
              <a:t> And when they had done this, they </a:t>
            </a:r>
            <a:r>
              <a:rPr lang="en-US" altLang="en-US" sz="2700" i="1" dirty="0" err="1">
                <a:effectLst/>
              </a:rPr>
              <a:t>inclosed</a:t>
            </a:r>
            <a:r>
              <a:rPr lang="en-US" altLang="en-US" sz="2700" i="1" dirty="0">
                <a:effectLst/>
              </a:rPr>
              <a:t> a great multitude of fishes; and their nets were breaking; </a:t>
            </a:r>
            <a:r>
              <a:rPr lang="en-US" altLang="en-US" sz="2700" b="1" i="1" dirty="0">
                <a:effectLst/>
              </a:rPr>
              <a:t>7</a:t>
            </a:r>
            <a:r>
              <a:rPr lang="en-US" altLang="en-US" sz="2700" i="1" dirty="0">
                <a:effectLst/>
              </a:rPr>
              <a:t> and they beckoned unto their partners in the other boat, that they should come and help them. And they came, and filled both the boats, so that they began to sink. </a:t>
            </a:r>
            <a:r>
              <a:rPr lang="en-US" altLang="en-US" sz="2700" b="1" i="1" dirty="0">
                <a:effectLst/>
              </a:rPr>
              <a:t>8</a:t>
            </a:r>
            <a:r>
              <a:rPr lang="en-US" altLang="en-US" sz="2700" i="1" dirty="0">
                <a:effectLst/>
              </a:rPr>
              <a:t> But Simon Peter, when he saw it, fell down at Jesus’ knees, saying, Depart from me; for I am a sinful man, O Lord.</a:t>
            </a:r>
          </a:p>
        </p:txBody>
      </p:sp>
      <p:sp>
        <p:nvSpPr>
          <p:cNvPr id="3" name="Rectangle 2">
            <a:extLst>
              <a:ext uri="{FF2B5EF4-FFF2-40B4-BE49-F238E27FC236}">
                <a16:creationId xmlns:a16="http://schemas.microsoft.com/office/drawing/2014/main" id="{8E737B29-971E-CE24-E9F0-AECD53A0DE5A}"/>
              </a:ext>
            </a:extLst>
          </p:cNvPr>
          <p:cNvSpPr/>
          <p:nvPr/>
        </p:nvSpPr>
        <p:spPr bwMode="auto">
          <a:xfrm>
            <a:off x="609600" y="1560263"/>
            <a:ext cx="7826956" cy="902202"/>
          </a:xfrm>
          <a:custGeom>
            <a:avLst/>
            <a:gdLst>
              <a:gd name="connsiteX0" fmla="*/ 0 w 7826956"/>
              <a:gd name="connsiteY0" fmla="*/ 0 h 902202"/>
              <a:gd name="connsiteX1" fmla="*/ 480799 w 7826956"/>
              <a:gd name="connsiteY1" fmla="*/ 0 h 902202"/>
              <a:gd name="connsiteX2" fmla="*/ 1039867 w 7826956"/>
              <a:gd name="connsiteY2" fmla="*/ 0 h 902202"/>
              <a:gd name="connsiteX3" fmla="*/ 1364127 w 7826956"/>
              <a:gd name="connsiteY3" fmla="*/ 0 h 902202"/>
              <a:gd name="connsiteX4" fmla="*/ 1923195 w 7826956"/>
              <a:gd name="connsiteY4" fmla="*/ 0 h 902202"/>
              <a:gd name="connsiteX5" fmla="*/ 2560533 w 7826956"/>
              <a:gd name="connsiteY5" fmla="*/ 0 h 902202"/>
              <a:gd name="connsiteX6" fmla="*/ 3041331 w 7826956"/>
              <a:gd name="connsiteY6" fmla="*/ 0 h 902202"/>
              <a:gd name="connsiteX7" fmla="*/ 3600400 w 7826956"/>
              <a:gd name="connsiteY7" fmla="*/ 0 h 902202"/>
              <a:gd name="connsiteX8" fmla="*/ 4316007 w 7826956"/>
              <a:gd name="connsiteY8" fmla="*/ 0 h 902202"/>
              <a:gd name="connsiteX9" fmla="*/ 4953345 w 7826956"/>
              <a:gd name="connsiteY9" fmla="*/ 0 h 902202"/>
              <a:gd name="connsiteX10" fmla="*/ 5590683 w 7826956"/>
              <a:gd name="connsiteY10" fmla="*/ 0 h 902202"/>
              <a:gd name="connsiteX11" fmla="*/ 6071482 w 7826956"/>
              <a:gd name="connsiteY11" fmla="*/ 0 h 902202"/>
              <a:gd name="connsiteX12" fmla="*/ 6474011 w 7826956"/>
              <a:gd name="connsiteY12" fmla="*/ 0 h 902202"/>
              <a:gd name="connsiteX13" fmla="*/ 6876540 w 7826956"/>
              <a:gd name="connsiteY13" fmla="*/ 0 h 902202"/>
              <a:gd name="connsiteX14" fmla="*/ 7279069 w 7826956"/>
              <a:gd name="connsiteY14" fmla="*/ 0 h 902202"/>
              <a:gd name="connsiteX15" fmla="*/ 7826956 w 7826956"/>
              <a:gd name="connsiteY15" fmla="*/ 0 h 902202"/>
              <a:gd name="connsiteX16" fmla="*/ 7826956 w 7826956"/>
              <a:gd name="connsiteY16" fmla="*/ 442079 h 902202"/>
              <a:gd name="connsiteX17" fmla="*/ 7826956 w 7826956"/>
              <a:gd name="connsiteY17" fmla="*/ 902202 h 902202"/>
              <a:gd name="connsiteX18" fmla="*/ 7111349 w 7826956"/>
              <a:gd name="connsiteY18" fmla="*/ 902202 h 902202"/>
              <a:gd name="connsiteX19" fmla="*/ 6474011 w 7826956"/>
              <a:gd name="connsiteY19" fmla="*/ 902202 h 902202"/>
              <a:gd name="connsiteX20" fmla="*/ 5836673 w 7826956"/>
              <a:gd name="connsiteY20" fmla="*/ 902202 h 902202"/>
              <a:gd name="connsiteX21" fmla="*/ 5277605 w 7826956"/>
              <a:gd name="connsiteY21" fmla="*/ 902202 h 902202"/>
              <a:gd name="connsiteX22" fmla="*/ 4640267 w 7826956"/>
              <a:gd name="connsiteY22" fmla="*/ 902202 h 902202"/>
              <a:gd name="connsiteX23" fmla="*/ 4081198 w 7826956"/>
              <a:gd name="connsiteY23" fmla="*/ 902202 h 902202"/>
              <a:gd name="connsiteX24" fmla="*/ 3365591 w 7826956"/>
              <a:gd name="connsiteY24" fmla="*/ 902202 h 902202"/>
              <a:gd name="connsiteX25" fmla="*/ 3041331 w 7826956"/>
              <a:gd name="connsiteY25" fmla="*/ 902202 h 902202"/>
              <a:gd name="connsiteX26" fmla="*/ 2482263 w 7826956"/>
              <a:gd name="connsiteY26" fmla="*/ 902202 h 902202"/>
              <a:gd name="connsiteX27" fmla="*/ 1766656 w 7826956"/>
              <a:gd name="connsiteY27" fmla="*/ 902202 h 902202"/>
              <a:gd name="connsiteX28" fmla="*/ 1285857 w 7826956"/>
              <a:gd name="connsiteY28" fmla="*/ 902202 h 902202"/>
              <a:gd name="connsiteX29" fmla="*/ 570250 w 7826956"/>
              <a:gd name="connsiteY29" fmla="*/ 902202 h 902202"/>
              <a:gd name="connsiteX30" fmla="*/ 0 w 7826956"/>
              <a:gd name="connsiteY30" fmla="*/ 902202 h 902202"/>
              <a:gd name="connsiteX31" fmla="*/ 0 w 7826956"/>
              <a:gd name="connsiteY31" fmla="*/ 478167 h 902202"/>
              <a:gd name="connsiteX32" fmla="*/ 0 w 7826956"/>
              <a:gd name="connsiteY32" fmla="*/ 0 h 902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826956" h="902202" extrusionOk="0">
                <a:moveTo>
                  <a:pt x="0" y="0"/>
                </a:moveTo>
                <a:cubicBezTo>
                  <a:pt x="179577" y="-13074"/>
                  <a:pt x="356005" y="11377"/>
                  <a:pt x="480799" y="0"/>
                </a:cubicBezTo>
                <a:cubicBezTo>
                  <a:pt x="605593" y="-11377"/>
                  <a:pt x="876932" y="4809"/>
                  <a:pt x="1039867" y="0"/>
                </a:cubicBezTo>
                <a:cubicBezTo>
                  <a:pt x="1202802" y="-4809"/>
                  <a:pt x="1279602" y="12980"/>
                  <a:pt x="1364127" y="0"/>
                </a:cubicBezTo>
                <a:cubicBezTo>
                  <a:pt x="1448652" y="-12980"/>
                  <a:pt x="1723144" y="154"/>
                  <a:pt x="1923195" y="0"/>
                </a:cubicBezTo>
                <a:cubicBezTo>
                  <a:pt x="2123246" y="-154"/>
                  <a:pt x="2259455" y="51926"/>
                  <a:pt x="2560533" y="0"/>
                </a:cubicBezTo>
                <a:cubicBezTo>
                  <a:pt x="2861611" y="-51926"/>
                  <a:pt x="2887394" y="19644"/>
                  <a:pt x="3041331" y="0"/>
                </a:cubicBezTo>
                <a:cubicBezTo>
                  <a:pt x="3195268" y="-19644"/>
                  <a:pt x="3451548" y="27017"/>
                  <a:pt x="3600400" y="0"/>
                </a:cubicBezTo>
                <a:cubicBezTo>
                  <a:pt x="3749252" y="-27017"/>
                  <a:pt x="4156229" y="44922"/>
                  <a:pt x="4316007" y="0"/>
                </a:cubicBezTo>
                <a:cubicBezTo>
                  <a:pt x="4475785" y="-44922"/>
                  <a:pt x="4796854" y="4407"/>
                  <a:pt x="4953345" y="0"/>
                </a:cubicBezTo>
                <a:cubicBezTo>
                  <a:pt x="5109836" y="-4407"/>
                  <a:pt x="5331302" y="16665"/>
                  <a:pt x="5590683" y="0"/>
                </a:cubicBezTo>
                <a:cubicBezTo>
                  <a:pt x="5850064" y="-16665"/>
                  <a:pt x="5936429" y="41515"/>
                  <a:pt x="6071482" y="0"/>
                </a:cubicBezTo>
                <a:cubicBezTo>
                  <a:pt x="6206535" y="-41515"/>
                  <a:pt x="6359992" y="10381"/>
                  <a:pt x="6474011" y="0"/>
                </a:cubicBezTo>
                <a:cubicBezTo>
                  <a:pt x="6588030" y="-10381"/>
                  <a:pt x="6679818" y="36256"/>
                  <a:pt x="6876540" y="0"/>
                </a:cubicBezTo>
                <a:cubicBezTo>
                  <a:pt x="7073262" y="-36256"/>
                  <a:pt x="7117179" y="47989"/>
                  <a:pt x="7279069" y="0"/>
                </a:cubicBezTo>
                <a:cubicBezTo>
                  <a:pt x="7440959" y="-47989"/>
                  <a:pt x="7650361" y="51102"/>
                  <a:pt x="7826956" y="0"/>
                </a:cubicBezTo>
                <a:cubicBezTo>
                  <a:pt x="7833825" y="158956"/>
                  <a:pt x="7805362" y="313013"/>
                  <a:pt x="7826956" y="442079"/>
                </a:cubicBezTo>
                <a:cubicBezTo>
                  <a:pt x="7848550" y="571145"/>
                  <a:pt x="7805271" y="729814"/>
                  <a:pt x="7826956" y="902202"/>
                </a:cubicBezTo>
                <a:cubicBezTo>
                  <a:pt x="7621313" y="983581"/>
                  <a:pt x="7300214" y="875107"/>
                  <a:pt x="7111349" y="902202"/>
                </a:cubicBezTo>
                <a:cubicBezTo>
                  <a:pt x="6922484" y="929297"/>
                  <a:pt x="6719647" y="842370"/>
                  <a:pt x="6474011" y="902202"/>
                </a:cubicBezTo>
                <a:cubicBezTo>
                  <a:pt x="6228375" y="962034"/>
                  <a:pt x="6013799" y="860154"/>
                  <a:pt x="5836673" y="902202"/>
                </a:cubicBezTo>
                <a:cubicBezTo>
                  <a:pt x="5659547" y="944250"/>
                  <a:pt x="5452110" y="844578"/>
                  <a:pt x="5277605" y="902202"/>
                </a:cubicBezTo>
                <a:cubicBezTo>
                  <a:pt x="5103100" y="959826"/>
                  <a:pt x="4894642" y="881382"/>
                  <a:pt x="4640267" y="902202"/>
                </a:cubicBezTo>
                <a:cubicBezTo>
                  <a:pt x="4385892" y="923022"/>
                  <a:pt x="4270282" y="837156"/>
                  <a:pt x="4081198" y="902202"/>
                </a:cubicBezTo>
                <a:cubicBezTo>
                  <a:pt x="3892114" y="967248"/>
                  <a:pt x="3687074" y="875476"/>
                  <a:pt x="3365591" y="902202"/>
                </a:cubicBezTo>
                <a:cubicBezTo>
                  <a:pt x="3044108" y="928928"/>
                  <a:pt x="3112129" y="898140"/>
                  <a:pt x="3041331" y="902202"/>
                </a:cubicBezTo>
                <a:cubicBezTo>
                  <a:pt x="2970533" y="906264"/>
                  <a:pt x="2639658" y="846279"/>
                  <a:pt x="2482263" y="902202"/>
                </a:cubicBezTo>
                <a:cubicBezTo>
                  <a:pt x="2324868" y="958125"/>
                  <a:pt x="2048139" y="839484"/>
                  <a:pt x="1766656" y="902202"/>
                </a:cubicBezTo>
                <a:cubicBezTo>
                  <a:pt x="1485173" y="964920"/>
                  <a:pt x="1444127" y="872881"/>
                  <a:pt x="1285857" y="902202"/>
                </a:cubicBezTo>
                <a:cubicBezTo>
                  <a:pt x="1127587" y="931523"/>
                  <a:pt x="736561" y="833979"/>
                  <a:pt x="570250" y="902202"/>
                </a:cubicBezTo>
                <a:cubicBezTo>
                  <a:pt x="403939" y="970425"/>
                  <a:pt x="160624" y="870982"/>
                  <a:pt x="0" y="902202"/>
                </a:cubicBezTo>
                <a:cubicBezTo>
                  <a:pt x="-32600" y="769865"/>
                  <a:pt x="7568" y="566276"/>
                  <a:pt x="0" y="478167"/>
                </a:cubicBezTo>
                <a:cubicBezTo>
                  <a:pt x="-7568" y="390058"/>
                  <a:pt x="7347" y="228897"/>
                  <a:pt x="0" y="0"/>
                </a:cubicBezTo>
                <a:close/>
              </a:path>
            </a:pathLst>
          </a:custGeom>
          <a:noFill/>
          <a:ln w="38100" cap="flat" cmpd="sng" algn="ctr">
            <a:solidFill>
              <a:srgbClr val="FF0000"/>
            </a:solidFill>
            <a:prstDash val="solid"/>
            <a:round/>
            <a:headEnd type="none" w="med" len="med"/>
            <a:tailEnd type="none" w="med" len="med"/>
            <a:extLst>
              <a:ext uri="{C807C97D-BFC1-408E-A445-0C87EB9F89A2}">
                <ask:lineSketchStyleProps xmlns:ask="http://schemas.microsoft.com/office/drawing/2018/sketchyshapes" sd="1085407846">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C2B983A-0DB0-46CA-A39C-AE23EB75F6F9}"/>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EDC0131-1066-4D58-98B6-554EDB73E4C7}" type="slidenum">
              <a:rPr lang="en-US" altLang="en-US" b="0"/>
              <a:pPr/>
              <a:t>12</a:t>
            </a:fld>
            <a:endParaRPr lang="en-US" altLang="en-US" b="0"/>
          </a:p>
        </p:txBody>
      </p:sp>
      <p:sp>
        <p:nvSpPr>
          <p:cNvPr id="20482" name="Rectangle 2">
            <a:extLst>
              <a:ext uri="{FF2B5EF4-FFF2-40B4-BE49-F238E27FC236}">
                <a16:creationId xmlns:a16="http://schemas.microsoft.com/office/drawing/2014/main" id="{66E9379F-46D0-4429-B1EC-134F09BA9DD2}"/>
              </a:ext>
            </a:extLst>
          </p:cNvPr>
          <p:cNvSpPr>
            <a:spLocks noGrp="1" noRot="1" noChangeArrowheads="1"/>
          </p:cNvSpPr>
          <p:nvPr>
            <p:ph type="title"/>
          </p:nvPr>
        </p:nvSpPr>
        <p:spPr>
          <a:xfrm>
            <a:off x="152400" y="244475"/>
            <a:ext cx="8991600" cy="1431925"/>
          </a:xfrm>
        </p:spPr>
        <p:txBody>
          <a:bodyPr/>
          <a:lstStyle/>
          <a:p>
            <a:pPr eaLnBrk="1" hangingPunct="1">
              <a:defRPr/>
            </a:pPr>
            <a:r>
              <a:rPr lang="en-US" altLang="en-US" sz="4800" b="0" dirty="0">
                <a:effectLst/>
              </a:rPr>
              <a:t>What Kind of Faith Saves?</a:t>
            </a:r>
          </a:p>
        </p:txBody>
      </p:sp>
      <p:sp>
        <p:nvSpPr>
          <p:cNvPr id="20483" name="Rectangle 3">
            <a:extLst>
              <a:ext uri="{FF2B5EF4-FFF2-40B4-BE49-F238E27FC236}">
                <a16:creationId xmlns:a16="http://schemas.microsoft.com/office/drawing/2014/main" id="{23CCDB11-7AEB-4071-AD39-F2146485C08C}"/>
              </a:ext>
            </a:extLst>
          </p:cNvPr>
          <p:cNvSpPr>
            <a:spLocks noGrp="1" noRot="1" noChangeArrowheads="1"/>
          </p:cNvSpPr>
          <p:nvPr>
            <p:ph type="body" idx="1"/>
          </p:nvPr>
        </p:nvSpPr>
        <p:spPr>
          <a:xfrm>
            <a:off x="781050" y="1836738"/>
            <a:ext cx="8210550" cy="2887662"/>
          </a:xfrm>
        </p:spPr>
        <p:txBody>
          <a:bodyPr/>
          <a:lstStyle/>
          <a:p>
            <a:pPr marL="0" indent="0" eaLnBrk="1" hangingPunct="1">
              <a:lnSpc>
                <a:spcPct val="90000"/>
              </a:lnSpc>
              <a:buNone/>
              <a:defRPr/>
            </a:pPr>
            <a:r>
              <a:rPr lang="en-US" altLang="en-US" sz="4000" b="1" u="sng" dirty="0">
                <a:effectLst/>
              </a:rPr>
              <a:t>NOT</a:t>
            </a:r>
            <a:r>
              <a:rPr lang="en-US" altLang="en-US" sz="4000" b="1" dirty="0">
                <a:effectLst/>
              </a:rPr>
              <a:t>:</a:t>
            </a:r>
            <a:endParaRPr lang="en-US" altLang="en-US" sz="4000" b="1" i="1" dirty="0">
              <a:effectLst/>
            </a:endParaRPr>
          </a:p>
          <a:p>
            <a:pPr lvl="1" eaLnBrk="1" hangingPunct="1">
              <a:defRPr/>
            </a:pPr>
            <a:r>
              <a:rPr lang="en-US" altLang="en-US" sz="3600" dirty="0">
                <a:effectLst/>
              </a:rPr>
              <a:t>NO…WEAK…HIDDEN…SINKING… DEVIL’S - Hebrews 11:6 </a:t>
            </a:r>
          </a:p>
          <a:p>
            <a:pPr marL="0" indent="0" eaLnBrk="1" hangingPunct="1">
              <a:buNone/>
              <a:defRPr/>
            </a:pPr>
            <a:r>
              <a:rPr lang="en-US" altLang="en-US" sz="4000" b="1" u="sng" dirty="0">
                <a:effectLst/>
              </a:rPr>
              <a:t>ONLY</a:t>
            </a:r>
            <a:r>
              <a:rPr lang="en-US" altLang="en-US" sz="4000" b="1" dirty="0">
                <a:effectLst/>
              </a:rPr>
              <a:t>:</a:t>
            </a:r>
          </a:p>
        </p:txBody>
      </p:sp>
      <p:sp>
        <p:nvSpPr>
          <p:cNvPr id="2" name="TextBox 1">
            <a:extLst>
              <a:ext uri="{FF2B5EF4-FFF2-40B4-BE49-F238E27FC236}">
                <a16:creationId xmlns:a16="http://schemas.microsoft.com/office/drawing/2014/main" id="{3C7DA014-9116-CBC5-0736-A9603FB66D2B}"/>
              </a:ext>
            </a:extLst>
          </p:cNvPr>
          <p:cNvSpPr txBox="1"/>
          <p:nvPr/>
        </p:nvSpPr>
        <p:spPr>
          <a:xfrm>
            <a:off x="990600" y="4620161"/>
            <a:ext cx="7162800" cy="1323439"/>
          </a:xfrm>
          <a:prstGeom prst="rect">
            <a:avLst/>
          </a:prstGeom>
          <a:noFill/>
        </p:spPr>
        <p:txBody>
          <a:bodyPr wrap="square" rtlCol="0">
            <a:spAutoFit/>
          </a:bodyPr>
          <a:lstStyle/>
          <a:p>
            <a:pPr marL="0" indent="0" algn="ctr" eaLnBrk="1" hangingPunct="1">
              <a:buNone/>
              <a:defRPr/>
            </a:pPr>
            <a:r>
              <a:rPr lang="en-US" altLang="en-US" sz="4000" b="1" dirty="0">
                <a:solidFill>
                  <a:srgbClr val="FF0000"/>
                </a:solidFill>
                <a:effectLst/>
              </a:rPr>
              <a:t>ONLY FAITH THE </a:t>
            </a:r>
            <a:r>
              <a:rPr lang="en-US" altLang="en-US" sz="4000" b="1" u="sng" dirty="0">
                <a:solidFill>
                  <a:srgbClr val="FF0000"/>
                </a:solidFill>
                <a:effectLst/>
              </a:rPr>
              <a:t>OBEYS</a:t>
            </a:r>
            <a:r>
              <a:rPr lang="en-US" altLang="en-US" sz="4000" b="1" dirty="0">
                <a:solidFill>
                  <a:srgbClr val="FF0000"/>
                </a:solidFill>
                <a:effectLst/>
              </a:rPr>
              <a:t> GOD  WITHOUT QUESTION!</a:t>
            </a:r>
            <a:r>
              <a:rPr lang="en-US" altLang="en-US" sz="3600" b="1" dirty="0">
                <a:solidFill>
                  <a:srgbClr val="FF0000"/>
                </a:solidFill>
                <a:effectLst/>
              </a:rPr>
              <a:t> </a:t>
            </a:r>
            <a:endParaRPr lang="en-US" altLang="en-US" sz="3600" dirty="0">
              <a:solidFill>
                <a:srgbClr val="FF0000"/>
              </a:solidFill>
              <a:effectLs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250"/>
                                        <p:tgtEl>
                                          <p:spTgt spid="20483">
                                            <p:txEl>
                                              <p:pRg st="0" end="0"/>
                                            </p:txEl>
                                          </p:spTgt>
                                        </p:tgtEl>
                                      </p:cBhvr>
                                    </p:animEffect>
                                  </p:childTnLst>
                                </p:cTn>
                              </p:par>
                            </p:childTnLst>
                          </p:cTn>
                        </p:par>
                        <p:par>
                          <p:cTn id="8" fill="hold" nodeType="afterGroup">
                            <p:stCondLst>
                              <p:cond delay="1250"/>
                            </p:stCondLst>
                            <p:childTnLst>
                              <p:par>
                                <p:cTn id="9" presetID="9" presetClass="entr" presetSubtype="0" fill="hold" nodeType="after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dissolve">
                                      <p:cBhvr>
                                        <p:cTn id="11" dur="1250"/>
                                        <p:tgtEl>
                                          <p:spTgt spid="20483">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0483">
                                            <p:txEl>
                                              <p:pRg st="2" end="2"/>
                                            </p:txEl>
                                          </p:spTgt>
                                        </p:tgtEl>
                                        <p:attrNameLst>
                                          <p:attrName>style.visibility</p:attrName>
                                        </p:attrNameLst>
                                      </p:cBhvr>
                                      <p:to>
                                        <p:strVal val="visible"/>
                                      </p:to>
                                    </p:set>
                                    <p:animEffect transition="in" filter="dissolve">
                                      <p:cBhvr>
                                        <p:cTn id="16" dur="125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BFDE528-0107-4929-8957-4EE03CF1F1D1}"/>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B7A8E2C-74F3-4464-9C4B-FB351E3E0267}" type="slidenum">
              <a:rPr lang="en-US" altLang="en-US" b="0"/>
              <a:pPr/>
              <a:t>13</a:t>
            </a:fld>
            <a:endParaRPr lang="en-US" altLang="en-US" b="0"/>
          </a:p>
        </p:txBody>
      </p:sp>
      <p:sp>
        <p:nvSpPr>
          <p:cNvPr id="22530" name="Rectangle 2">
            <a:extLst>
              <a:ext uri="{FF2B5EF4-FFF2-40B4-BE49-F238E27FC236}">
                <a16:creationId xmlns:a16="http://schemas.microsoft.com/office/drawing/2014/main" id="{3213AEE9-482C-495F-99E5-520AE9E9B47A}"/>
              </a:ext>
            </a:extLst>
          </p:cNvPr>
          <p:cNvSpPr>
            <a:spLocks noGrp="1" noRot="1" noChangeArrowheads="1"/>
          </p:cNvSpPr>
          <p:nvPr>
            <p:ph type="title"/>
          </p:nvPr>
        </p:nvSpPr>
        <p:spPr>
          <a:xfrm>
            <a:off x="381000" y="244475"/>
            <a:ext cx="8763000" cy="1431925"/>
          </a:xfrm>
        </p:spPr>
        <p:txBody>
          <a:bodyPr/>
          <a:lstStyle/>
          <a:p>
            <a:pPr eaLnBrk="1" hangingPunct="1">
              <a:defRPr/>
            </a:pPr>
            <a:r>
              <a:rPr lang="en-US" altLang="en-US" sz="4800" b="0" dirty="0">
                <a:effectLst/>
              </a:rPr>
              <a:t>Questions For Us All</a:t>
            </a:r>
          </a:p>
        </p:txBody>
      </p:sp>
      <p:sp>
        <p:nvSpPr>
          <p:cNvPr id="22531" name="Rectangle 3">
            <a:extLst>
              <a:ext uri="{FF2B5EF4-FFF2-40B4-BE49-F238E27FC236}">
                <a16:creationId xmlns:a16="http://schemas.microsoft.com/office/drawing/2014/main" id="{8D602F2F-22B5-4ECD-8294-C6D577D9C82F}"/>
              </a:ext>
            </a:extLst>
          </p:cNvPr>
          <p:cNvSpPr>
            <a:spLocks noGrp="1" noRot="1" noChangeArrowheads="1"/>
          </p:cNvSpPr>
          <p:nvPr>
            <p:ph type="body" idx="1"/>
          </p:nvPr>
        </p:nvSpPr>
        <p:spPr>
          <a:xfrm>
            <a:off x="793750" y="1846263"/>
            <a:ext cx="8197850" cy="4876800"/>
          </a:xfrm>
        </p:spPr>
        <p:txBody>
          <a:bodyPr/>
          <a:lstStyle/>
          <a:p>
            <a:pPr eaLnBrk="1" hangingPunct="1">
              <a:lnSpc>
                <a:spcPct val="90000"/>
              </a:lnSpc>
              <a:defRPr/>
            </a:pPr>
            <a:r>
              <a:rPr lang="en-US" altLang="en-US" sz="3800" dirty="0">
                <a:solidFill>
                  <a:schemeClr val="tx2"/>
                </a:solidFill>
                <a:effectLst/>
              </a:rPr>
              <a:t>What kind of faith do we have now?</a:t>
            </a:r>
          </a:p>
          <a:p>
            <a:pPr eaLnBrk="1" hangingPunct="1">
              <a:defRPr/>
            </a:pPr>
            <a:r>
              <a:rPr lang="en-US" altLang="en-US" sz="3800" dirty="0">
                <a:solidFill>
                  <a:schemeClr val="tx2"/>
                </a:solidFill>
                <a:effectLst/>
              </a:rPr>
              <a:t>What kind of faith will we have from this day forward? </a:t>
            </a:r>
          </a:p>
          <a:p>
            <a:pPr lvl="1" eaLnBrk="1" hangingPunct="1">
              <a:defRPr/>
            </a:pPr>
            <a:r>
              <a:rPr lang="en-US" altLang="en-US" sz="3400" dirty="0">
                <a:effectLst/>
              </a:rPr>
              <a:t>Matthew 7:21; Luke 6:45-46</a:t>
            </a:r>
          </a:p>
        </p:txBody>
      </p:sp>
      <p:sp>
        <p:nvSpPr>
          <p:cNvPr id="2" name="TextBox 1">
            <a:extLst>
              <a:ext uri="{FF2B5EF4-FFF2-40B4-BE49-F238E27FC236}">
                <a16:creationId xmlns:a16="http://schemas.microsoft.com/office/drawing/2014/main" id="{7D80B863-F84A-F9BB-D12A-384E9C46E61B}"/>
              </a:ext>
            </a:extLst>
          </p:cNvPr>
          <p:cNvSpPr txBox="1"/>
          <p:nvPr/>
        </p:nvSpPr>
        <p:spPr>
          <a:xfrm>
            <a:off x="1600200" y="4600341"/>
            <a:ext cx="6060234" cy="1938992"/>
          </a:xfrm>
          <a:prstGeom prst="rect">
            <a:avLst/>
          </a:prstGeom>
          <a:noFill/>
        </p:spPr>
        <p:txBody>
          <a:bodyPr wrap="square" rtlCol="0">
            <a:spAutoFit/>
          </a:bodyPr>
          <a:lstStyle/>
          <a:p>
            <a:pPr marL="0" indent="0" algn="ctr" eaLnBrk="1" hangingPunct="1">
              <a:buNone/>
              <a:defRPr/>
            </a:pPr>
            <a:r>
              <a:rPr lang="en-US" altLang="en-US" sz="6000" i="1" dirty="0">
                <a:solidFill>
                  <a:srgbClr val="FF0000"/>
                </a:solidFill>
              </a:rPr>
              <a:t>“AT THY WORD I WILL”</a:t>
            </a:r>
            <a:r>
              <a:rPr lang="en-US" altLang="en-US" sz="4400" i="1" dirty="0">
                <a:solidFill>
                  <a:srgbClr val="FF0000"/>
                </a:solidFill>
                <a:effectLst/>
              </a:rPr>
              <a:t> </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25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1250"/>
                                        <p:tgtEl>
                                          <p:spTgt spid="22531">
                                            <p:txEl>
                                              <p:pRg st="1" end="1"/>
                                            </p:txEl>
                                          </p:spTgt>
                                        </p:tgtEl>
                                      </p:cBhvr>
                                    </p:animEffect>
                                  </p:childTnLst>
                                </p:cTn>
                              </p:par>
                            </p:childTnLst>
                          </p:cTn>
                        </p:par>
                        <p:par>
                          <p:cTn id="13" fill="hold" nodeType="afterGroup">
                            <p:stCondLst>
                              <p:cond delay="1250"/>
                            </p:stCondLst>
                            <p:childTnLst>
                              <p:par>
                                <p:cTn id="14" presetID="10" presetClass="entr" presetSubtype="0" fill="hold" nodeType="afterEffect">
                                  <p:stCondLst>
                                    <p:cond delay="0"/>
                                  </p:stCondLst>
                                  <p:childTnLst>
                                    <p:set>
                                      <p:cBhvr>
                                        <p:cTn id="15" dur="1" fill="hold">
                                          <p:stCondLst>
                                            <p:cond delay="0"/>
                                          </p:stCondLst>
                                        </p:cTn>
                                        <p:tgtEl>
                                          <p:spTgt spid="22531">
                                            <p:txEl>
                                              <p:pRg st="2" end="2"/>
                                            </p:txEl>
                                          </p:spTgt>
                                        </p:tgtEl>
                                        <p:attrNameLst>
                                          <p:attrName>style.visibility</p:attrName>
                                        </p:attrNameLst>
                                      </p:cBhvr>
                                      <p:to>
                                        <p:strVal val="visible"/>
                                      </p:to>
                                    </p:set>
                                    <p:animEffect transition="in" filter="fade">
                                      <p:cBhvr>
                                        <p:cTn id="16" dur="1250"/>
                                        <p:tgtEl>
                                          <p:spTgt spid="2253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2250" fill="hold"/>
                                        <p:tgtEl>
                                          <p:spTgt spid="2"/>
                                        </p:tgtEl>
                                        <p:attrNameLst>
                                          <p:attrName>ppt_w</p:attrName>
                                        </p:attrNameLst>
                                      </p:cBhvr>
                                      <p:tavLst>
                                        <p:tav tm="0">
                                          <p:val>
                                            <p:fltVal val="0"/>
                                          </p:val>
                                        </p:tav>
                                        <p:tav tm="100000">
                                          <p:val>
                                            <p:strVal val="#ppt_w"/>
                                          </p:val>
                                        </p:tav>
                                      </p:tavLst>
                                    </p:anim>
                                    <p:anim calcmode="lin" valueType="num">
                                      <p:cBhvr>
                                        <p:cTn id="22" dur="2250" fill="hold"/>
                                        <p:tgtEl>
                                          <p:spTgt spid="2"/>
                                        </p:tgtEl>
                                        <p:attrNameLst>
                                          <p:attrName>ppt_h</p:attrName>
                                        </p:attrNameLst>
                                      </p:cBhvr>
                                      <p:tavLst>
                                        <p:tav tm="0">
                                          <p:val>
                                            <p:fltVal val="0"/>
                                          </p:val>
                                        </p:tav>
                                        <p:tav tm="100000">
                                          <p:val>
                                            <p:strVal val="#ppt_h"/>
                                          </p:val>
                                        </p:tav>
                                      </p:tavLst>
                                    </p:anim>
                                    <p:animEffect transition="in" filter="fade">
                                      <p:cBhvr>
                                        <p:cTn id="23"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BD74E-EB3B-4CF3-84A9-447420D6570B}"/>
              </a:ext>
            </a:extLst>
          </p:cNvPr>
          <p:cNvSpPr>
            <a:spLocks noGrp="1"/>
          </p:cNvSpPr>
          <p:nvPr>
            <p:ph type="title"/>
          </p:nvPr>
        </p:nvSpPr>
        <p:spPr>
          <a:xfrm>
            <a:off x="377825" y="244475"/>
            <a:ext cx="8385175" cy="1431925"/>
          </a:xfrm>
        </p:spPr>
        <p:txBody>
          <a:bodyPr/>
          <a:lstStyle/>
          <a:p>
            <a:pPr>
              <a:defRPr/>
            </a:pPr>
            <a:r>
              <a:rPr lang="en-US" sz="4800" b="0" dirty="0">
                <a:effectLst/>
              </a:rPr>
              <a:t>REVIEW of Part 1&amp;2</a:t>
            </a:r>
          </a:p>
        </p:txBody>
      </p:sp>
      <p:sp>
        <p:nvSpPr>
          <p:cNvPr id="3" name="Content Placeholder 2">
            <a:extLst>
              <a:ext uri="{FF2B5EF4-FFF2-40B4-BE49-F238E27FC236}">
                <a16:creationId xmlns:a16="http://schemas.microsoft.com/office/drawing/2014/main" id="{BF26A3FE-0335-41FB-8DC1-FF848FB38B05}"/>
              </a:ext>
            </a:extLst>
          </p:cNvPr>
          <p:cNvSpPr>
            <a:spLocks noGrp="1"/>
          </p:cNvSpPr>
          <p:nvPr>
            <p:ph idx="1"/>
          </p:nvPr>
        </p:nvSpPr>
        <p:spPr>
          <a:xfrm>
            <a:off x="609600" y="1405054"/>
            <a:ext cx="4191000" cy="4615113"/>
          </a:xfrm>
        </p:spPr>
        <p:txBody>
          <a:bodyPr/>
          <a:lstStyle/>
          <a:p>
            <a:pPr>
              <a:defRPr/>
            </a:pPr>
            <a:r>
              <a:rPr lang="en-US" dirty="0">
                <a:effectLst/>
              </a:rPr>
              <a:t>No</a:t>
            </a:r>
          </a:p>
          <a:p>
            <a:pPr>
              <a:defRPr/>
            </a:pPr>
            <a:r>
              <a:rPr lang="en-US" dirty="0">
                <a:effectLst/>
              </a:rPr>
              <a:t>Little</a:t>
            </a:r>
          </a:p>
          <a:p>
            <a:pPr>
              <a:defRPr/>
            </a:pPr>
            <a:r>
              <a:rPr lang="en-US" dirty="0">
                <a:effectLst/>
              </a:rPr>
              <a:t>Weak</a:t>
            </a:r>
          </a:p>
          <a:p>
            <a:pPr>
              <a:defRPr/>
            </a:pPr>
            <a:r>
              <a:rPr lang="en-US" dirty="0">
                <a:effectLst/>
              </a:rPr>
              <a:t>Hidden</a:t>
            </a:r>
          </a:p>
          <a:p>
            <a:pPr>
              <a:defRPr/>
            </a:pPr>
            <a:r>
              <a:rPr lang="en-US" dirty="0">
                <a:effectLst/>
              </a:rPr>
              <a:t>Sinking </a:t>
            </a:r>
          </a:p>
          <a:p>
            <a:pPr>
              <a:defRPr/>
            </a:pPr>
            <a:r>
              <a:rPr lang="en-US" dirty="0">
                <a:effectLst/>
              </a:rPr>
              <a:t>Without Works</a:t>
            </a:r>
          </a:p>
          <a:p>
            <a:pPr>
              <a:defRPr/>
            </a:pPr>
            <a:r>
              <a:rPr lang="en-US" dirty="0">
                <a:effectLst/>
              </a:rPr>
              <a:t>Devil’s</a:t>
            </a:r>
          </a:p>
          <a:p>
            <a:pPr>
              <a:defRPr/>
            </a:pPr>
            <a:r>
              <a:rPr lang="en-US" dirty="0">
                <a:effectLst/>
              </a:rPr>
              <a:t>Worthless</a:t>
            </a:r>
          </a:p>
        </p:txBody>
      </p:sp>
      <p:sp>
        <p:nvSpPr>
          <p:cNvPr id="4" name="Slide Number Placeholder 3">
            <a:extLst>
              <a:ext uri="{FF2B5EF4-FFF2-40B4-BE49-F238E27FC236}">
                <a16:creationId xmlns:a16="http://schemas.microsoft.com/office/drawing/2014/main" id="{E8A77154-394C-4D91-953D-2E17C1D29BA1}"/>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9615BF4-2491-4F3F-99F5-3BDE2DBF003B}" type="slidenum">
              <a:rPr lang="en-US" altLang="en-US" b="0">
                <a:solidFill>
                  <a:srgbClr val="7F7F7F"/>
                </a:solidFill>
              </a:rPr>
              <a:pPr/>
              <a:t>14</a:t>
            </a:fld>
            <a:endParaRPr lang="en-US" altLang="en-US" b="0">
              <a:solidFill>
                <a:srgbClr val="7F7F7F"/>
              </a:solidFill>
            </a:endParaRPr>
          </a:p>
        </p:txBody>
      </p:sp>
      <p:sp>
        <p:nvSpPr>
          <p:cNvPr id="5" name="Content Placeholder 2">
            <a:extLst>
              <a:ext uri="{FF2B5EF4-FFF2-40B4-BE49-F238E27FC236}">
                <a16:creationId xmlns:a16="http://schemas.microsoft.com/office/drawing/2014/main" id="{C9DEB1AB-A08C-4314-8127-625EDED2D3A9}"/>
              </a:ext>
            </a:extLst>
          </p:cNvPr>
          <p:cNvSpPr txBox="1">
            <a:spLocks/>
          </p:cNvSpPr>
          <p:nvPr/>
        </p:nvSpPr>
        <p:spPr bwMode="auto">
          <a:xfrm>
            <a:off x="4343400" y="1405054"/>
            <a:ext cx="4724400" cy="4825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b="0" dirty="0">
                <a:effectLst/>
              </a:rPr>
              <a:t>Traitor’s</a:t>
            </a:r>
          </a:p>
          <a:p>
            <a:pPr>
              <a:defRPr/>
            </a:pPr>
            <a:r>
              <a:rPr lang="en-US" b="0" dirty="0">
                <a:effectLst/>
              </a:rPr>
              <a:t>Almost</a:t>
            </a:r>
          </a:p>
          <a:p>
            <a:pPr>
              <a:defRPr/>
            </a:pPr>
            <a:r>
              <a:rPr lang="en-US" b="0" dirty="0">
                <a:effectLst/>
              </a:rPr>
              <a:t>Giant Killing</a:t>
            </a:r>
          </a:p>
          <a:p>
            <a:pPr>
              <a:defRPr/>
            </a:pPr>
            <a:r>
              <a:rPr lang="en-US" b="0" dirty="0">
                <a:effectLst/>
              </a:rPr>
              <a:t>Furnace</a:t>
            </a:r>
          </a:p>
          <a:p>
            <a:pPr>
              <a:defRPr/>
            </a:pPr>
            <a:r>
              <a:rPr lang="en-US" b="0" dirty="0">
                <a:effectLst/>
              </a:rPr>
              <a:t>Lion Proof</a:t>
            </a:r>
          </a:p>
          <a:p>
            <a:pPr>
              <a:defRPr/>
            </a:pPr>
            <a:r>
              <a:rPr lang="en-US" b="0" dirty="0">
                <a:effectLst/>
              </a:rPr>
              <a:t>Mustard Seed</a:t>
            </a:r>
          </a:p>
          <a:p>
            <a:pPr>
              <a:defRPr/>
            </a:pPr>
            <a:r>
              <a:rPr lang="en-US" b="0" dirty="0">
                <a:effectLst/>
              </a:rPr>
              <a:t>Great</a:t>
            </a:r>
          </a:p>
          <a:p>
            <a:pPr>
              <a:defRPr/>
            </a:pPr>
            <a:r>
              <a:rPr lang="en-US" b="0" dirty="0">
                <a:effectLst/>
              </a:rPr>
              <a:t>Obedient</a:t>
            </a:r>
          </a:p>
          <a:p>
            <a:pPr marL="0" indent="0">
              <a:buFont typeface="Wingdings" panose="05000000000000000000" pitchFamily="2" charset="2"/>
              <a:buNone/>
              <a:defRPr/>
            </a:pPr>
            <a:endParaRPr lang="en-US" b="0" dirty="0"/>
          </a:p>
        </p:txBody>
      </p:sp>
      <p:sp>
        <p:nvSpPr>
          <p:cNvPr id="6" name="TextBox 5">
            <a:extLst>
              <a:ext uri="{FF2B5EF4-FFF2-40B4-BE49-F238E27FC236}">
                <a16:creationId xmlns:a16="http://schemas.microsoft.com/office/drawing/2014/main" id="{65F8E6A3-37F3-720D-477D-4366BAD7E6CE}"/>
              </a:ext>
            </a:extLst>
          </p:cNvPr>
          <p:cNvSpPr txBox="1">
            <a:spLocks noChangeArrowheads="1"/>
          </p:cNvSpPr>
          <p:nvPr/>
        </p:nvSpPr>
        <p:spPr bwMode="auto">
          <a:xfrm>
            <a:off x="914400" y="6064344"/>
            <a:ext cx="7620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en-US" altLang="en-US" sz="3600" dirty="0">
                <a:solidFill>
                  <a:srgbClr val="FF0000"/>
                </a:solidFill>
              </a:rPr>
              <a:t>What Kind Of Faith Do You Have?</a:t>
            </a:r>
          </a:p>
        </p:txBody>
      </p:sp>
      <p:sp>
        <p:nvSpPr>
          <p:cNvPr id="7" name="Rectangle 6">
            <a:extLst>
              <a:ext uri="{FF2B5EF4-FFF2-40B4-BE49-F238E27FC236}">
                <a16:creationId xmlns:a16="http://schemas.microsoft.com/office/drawing/2014/main" id="{94F43CD3-D6A2-6647-6395-3BEB48B6424B}"/>
              </a:ext>
            </a:extLst>
          </p:cNvPr>
          <p:cNvSpPr/>
          <p:nvPr/>
        </p:nvSpPr>
        <p:spPr bwMode="auto">
          <a:xfrm>
            <a:off x="4343400" y="2514600"/>
            <a:ext cx="3276600" cy="3549744"/>
          </a:xfrm>
          <a:custGeom>
            <a:avLst/>
            <a:gdLst>
              <a:gd name="connsiteX0" fmla="*/ 0 w 3276600"/>
              <a:gd name="connsiteY0" fmla="*/ 0 h 3549744"/>
              <a:gd name="connsiteX1" fmla="*/ 611632 w 3276600"/>
              <a:gd name="connsiteY1" fmla="*/ 0 h 3549744"/>
              <a:gd name="connsiteX2" fmla="*/ 1157732 w 3276600"/>
              <a:gd name="connsiteY2" fmla="*/ 0 h 3549744"/>
              <a:gd name="connsiteX3" fmla="*/ 1736598 w 3276600"/>
              <a:gd name="connsiteY3" fmla="*/ 0 h 3549744"/>
              <a:gd name="connsiteX4" fmla="*/ 2217166 w 3276600"/>
              <a:gd name="connsiteY4" fmla="*/ 0 h 3549744"/>
              <a:gd name="connsiteX5" fmla="*/ 2697734 w 3276600"/>
              <a:gd name="connsiteY5" fmla="*/ 0 h 3549744"/>
              <a:gd name="connsiteX6" fmla="*/ 3276600 w 3276600"/>
              <a:gd name="connsiteY6" fmla="*/ 0 h 3549744"/>
              <a:gd name="connsiteX7" fmla="*/ 3276600 w 3276600"/>
              <a:gd name="connsiteY7" fmla="*/ 556127 h 3549744"/>
              <a:gd name="connsiteX8" fmla="*/ 3276600 w 3276600"/>
              <a:gd name="connsiteY8" fmla="*/ 1041258 h 3549744"/>
              <a:gd name="connsiteX9" fmla="*/ 3276600 w 3276600"/>
              <a:gd name="connsiteY9" fmla="*/ 1561887 h 3549744"/>
              <a:gd name="connsiteX10" fmla="*/ 3276600 w 3276600"/>
              <a:gd name="connsiteY10" fmla="*/ 2189009 h 3549744"/>
              <a:gd name="connsiteX11" fmla="*/ 3276600 w 3276600"/>
              <a:gd name="connsiteY11" fmla="*/ 2816130 h 3549744"/>
              <a:gd name="connsiteX12" fmla="*/ 3276600 w 3276600"/>
              <a:gd name="connsiteY12" fmla="*/ 3549744 h 3549744"/>
              <a:gd name="connsiteX13" fmla="*/ 2730500 w 3276600"/>
              <a:gd name="connsiteY13" fmla="*/ 3549744 h 3549744"/>
              <a:gd name="connsiteX14" fmla="*/ 2151634 w 3276600"/>
              <a:gd name="connsiteY14" fmla="*/ 3549744 h 3549744"/>
              <a:gd name="connsiteX15" fmla="*/ 1638300 w 3276600"/>
              <a:gd name="connsiteY15" fmla="*/ 3549744 h 3549744"/>
              <a:gd name="connsiteX16" fmla="*/ 1124966 w 3276600"/>
              <a:gd name="connsiteY16" fmla="*/ 3549744 h 3549744"/>
              <a:gd name="connsiteX17" fmla="*/ 546100 w 3276600"/>
              <a:gd name="connsiteY17" fmla="*/ 3549744 h 3549744"/>
              <a:gd name="connsiteX18" fmla="*/ 0 w 3276600"/>
              <a:gd name="connsiteY18" fmla="*/ 3549744 h 3549744"/>
              <a:gd name="connsiteX19" fmla="*/ 0 w 3276600"/>
              <a:gd name="connsiteY19" fmla="*/ 2993617 h 3549744"/>
              <a:gd name="connsiteX20" fmla="*/ 0 w 3276600"/>
              <a:gd name="connsiteY20" fmla="*/ 2508486 h 3549744"/>
              <a:gd name="connsiteX21" fmla="*/ 0 w 3276600"/>
              <a:gd name="connsiteY21" fmla="*/ 1881364 h 3549744"/>
              <a:gd name="connsiteX22" fmla="*/ 0 w 3276600"/>
              <a:gd name="connsiteY22" fmla="*/ 1289740 h 3549744"/>
              <a:gd name="connsiteX23" fmla="*/ 0 w 3276600"/>
              <a:gd name="connsiteY23" fmla="*/ 733614 h 3549744"/>
              <a:gd name="connsiteX24" fmla="*/ 0 w 3276600"/>
              <a:gd name="connsiteY24" fmla="*/ 0 h 354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76600" h="3549744" extrusionOk="0">
                <a:moveTo>
                  <a:pt x="0" y="0"/>
                </a:moveTo>
                <a:cubicBezTo>
                  <a:pt x="279430" y="-20165"/>
                  <a:pt x="391636" y="69800"/>
                  <a:pt x="611632" y="0"/>
                </a:cubicBezTo>
                <a:cubicBezTo>
                  <a:pt x="831628" y="-69800"/>
                  <a:pt x="938465" y="2887"/>
                  <a:pt x="1157732" y="0"/>
                </a:cubicBezTo>
                <a:cubicBezTo>
                  <a:pt x="1376999" y="-2887"/>
                  <a:pt x="1576365" y="14805"/>
                  <a:pt x="1736598" y="0"/>
                </a:cubicBezTo>
                <a:cubicBezTo>
                  <a:pt x="1896831" y="-14805"/>
                  <a:pt x="1982481" y="37107"/>
                  <a:pt x="2217166" y="0"/>
                </a:cubicBezTo>
                <a:cubicBezTo>
                  <a:pt x="2451851" y="-37107"/>
                  <a:pt x="2461850" y="20044"/>
                  <a:pt x="2697734" y="0"/>
                </a:cubicBezTo>
                <a:cubicBezTo>
                  <a:pt x="2933618" y="-20044"/>
                  <a:pt x="3092709" y="11068"/>
                  <a:pt x="3276600" y="0"/>
                </a:cubicBezTo>
                <a:cubicBezTo>
                  <a:pt x="3312175" y="184047"/>
                  <a:pt x="3267323" y="368678"/>
                  <a:pt x="3276600" y="556127"/>
                </a:cubicBezTo>
                <a:cubicBezTo>
                  <a:pt x="3285877" y="743576"/>
                  <a:pt x="3252990" y="862109"/>
                  <a:pt x="3276600" y="1041258"/>
                </a:cubicBezTo>
                <a:cubicBezTo>
                  <a:pt x="3300210" y="1220407"/>
                  <a:pt x="3224787" y="1451484"/>
                  <a:pt x="3276600" y="1561887"/>
                </a:cubicBezTo>
                <a:cubicBezTo>
                  <a:pt x="3328413" y="1672290"/>
                  <a:pt x="3225638" y="1924263"/>
                  <a:pt x="3276600" y="2189009"/>
                </a:cubicBezTo>
                <a:cubicBezTo>
                  <a:pt x="3327562" y="2453755"/>
                  <a:pt x="3275434" y="2512936"/>
                  <a:pt x="3276600" y="2816130"/>
                </a:cubicBezTo>
                <a:cubicBezTo>
                  <a:pt x="3277766" y="3119324"/>
                  <a:pt x="3247534" y="3394237"/>
                  <a:pt x="3276600" y="3549744"/>
                </a:cubicBezTo>
                <a:cubicBezTo>
                  <a:pt x="3045276" y="3611451"/>
                  <a:pt x="2921067" y="3522534"/>
                  <a:pt x="2730500" y="3549744"/>
                </a:cubicBezTo>
                <a:cubicBezTo>
                  <a:pt x="2539933" y="3576954"/>
                  <a:pt x="2368622" y="3548084"/>
                  <a:pt x="2151634" y="3549744"/>
                </a:cubicBezTo>
                <a:cubicBezTo>
                  <a:pt x="1934646" y="3551404"/>
                  <a:pt x="1741818" y="3510987"/>
                  <a:pt x="1638300" y="3549744"/>
                </a:cubicBezTo>
                <a:cubicBezTo>
                  <a:pt x="1534782" y="3588501"/>
                  <a:pt x="1347042" y="3537266"/>
                  <a:pt x="1124966" y="3549744"/>
                </a:cubicBezTo>
                <a:cubicBezTo>
                  <a:pt x="902890" y="3562222"/>
                  <a:pt x="803629" y="3522134"/>
                  <a:pt x="546100" y="3549744"/>
                </a:cubicBezTo>
                <a:cubicBezTo>
                  <a:pt x="288571" y="3577354"/>
                  <a:pt x="149876" y="3536154"/>
                  <a:pt x="0" y="3549744"/>
                </a:cubicBezTo>
                <a:cubicBezTo>
                  <a:pt x="-23050" y="3371857"/>
                  <a:pt x="6721" y="3250724"/>
                  <a:pt x="0" y="2993617"/>
                </a:cubicBezTo>
                <a:cubicBezTo>
                  <a:pt x="-6721" y="2736510"/>
                  <a:pt x="2336" y="2643798"/>
                  <a:pt x="0" y="2508486"/>
                </a:cubicBezTo>
                <a:cubicBezTo>
                  <a:pt x="-2336" y="2373174"/>
                  <a:pt x="17011" y="2016517"/>
                  <a:pt x="0" y="1881364"/>
                </a:cubicBezTo>
                <a:cubicBezTo>
                  <a:pt x="-17011" y="1746211"/>
                  <a:pt x="51925" y="1451736"/>
                  <a:pt x="0" y="1289740"/>
                </a:cubicBezTo>
                <a:cubicBezTo>
                  <a:pt x="-51925" y="1127744"/>
                  <a:pt x="42146" y="970934"/>
                  <a:pt x="0" y="733614"/>
                </a:cubicBezTo>
                <a:cubicBezTo>
                  <a:pt x="-42146" y="496294"/>
                  <a:pt x="38682" y="184152"/>
                  <a:pt x="0" y="0"/>
                </a:cubicBezTo>
                <a:close/>
              </a:path>
            </a:pathLst>
          </a:custGeom>
          <a:noFill/>
          <a:ln w="38100" cap="flat" cmpd="sng" algn="ctr">
            <a:solidFill>
              <a:srgbClr val="FF0000"/>
            </a:solidFill>
            <a:prstDash val="solid"/>
            <a:round/>
            <a:headEnd type="none" w="med" len="med"/>
            <a:tailEnd type="none" w="med" len="med"/>
            <a:extLst>
              <a:ext uri="{C807C97D-BFC1-408E-A445-0C87EB9F89A2}">
                <ask:lineSketchStyleProps xmlns:ask="http://schemas.microsoft.com/office/drawing/2018/sketchyshapes" sd="1777240481">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fade">
                                      <p:cBhvr>
                                        <p:cTn id="47" dur="1250"/>
                                        <p:tgtEl>
                                          <p:spTgt spid="5">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fade">
                                      <p:cBhvr>
                                        <p:cTn id="52" dur="1250"/>
                                        <p:tgtEl>
                                          <p:spTgt spid="5">
                                            <p:txEl>
                                              <p:pRg st="1" end="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fade">
                                      <p:cBhvr>
                                        <p:cTn id="57" dur="1250"/>
                                        <p:tgtEl>
                                          <p:spTgt spid="5">
                                            <p:txEl>
                                              <p:pRg st="2" end="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3" end="3"/>
                                            </p:txEl>
                                          </p:spTgt>
                                        </p:tgtEl>
                                        <p:attrNameLst>
                                          <p:attrName>style.visibility</p:attrName>
                                        </p:attrNameLst>
                                      </p:cBhvr>
                                      <p:to>
                                        <p:strVal val="visible"/>
                                      </p:to>
                                    </p:set>
                                    <p:animEffect transition="in" filter="fade">
                                      <p:cBhvr>
                                        <p:cTn id="62" dur="1250"/>
                                        <p:tgtEl>
                                          <p:spTgt spid="5">
                                            <p:txEl>
                                              <p:pRg st="3" end="3"/>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Effect transition="in" filter="fade">
                                      <p:cBhvr>
                                        <p:cTn id="67" dur="1250"/>
                                        <p:tgtEl>
                                          <p:spTgt spid="5">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5" end="5"/>
                                            </p:txEl>
                                          </p:spTgt>
                                        </p:tgtEl>
                                        <p:attrNameLst>
                                          <p:attrName>style.visibility</p:attrName>
                                        </p:attrNameLst>
                                      </p:cBhvr>
                                      <p:to>
                                        <p:strVal val="visible"/>
                                      </p:to>
                                    </p:set>
                                    <p:animEffect transition="in" filter="fade">
                                      <p:cBhvr>
                                        <p:cTn id="72" dur="1250"/>
                                        <p:tgtEl>
                                          <p:spTgt spid="5">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6" end="6"/>
                                            </p:txEl>
                                          </p:spTgt>
                                        </p:tgtEl>
                                        <p:attrNameLst>
                                          <p:attrName>style.visibility</p:attrName>
                                        </p:attrNameLst>
                                      </p:cBhvr>
                                      <p:to>
                                        <p:strVal val="visible"/>
                                      </p:to>
                                    </p:set>
                                    <p:animEffect transition="in" filter="fade">
                                      <p:cBhvr>
                                        <p:cTn id="77" dur="1250"/>
                                        <p:tgtEl>
                                          <p:spTgt spid="5">
                                            <p:txEl>
                                              <p:pRg st="6" end="6"/>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5">
                                            <p:txEl>
                                              <p:pRg st="7" end="7"/>
                                            </p:txEl>
                                          </p:spTgt>
                                        </p:tgtEl>
                                        <p:attrNameLst>
                                          <p:attrName>style.visibility</p:attrName>
                                        </p:attrNameLst>
                                      </p:cBhvr>
                                      <p:to>
                                        <p:strVal val="visible"/>
                                      </p:to>
                                    </p:set>
                                    <p:animEffect transition="in" filter="fade">
                                      <p:cBhvr>
                                        <p:cTn id="82" dur="1250"/>
                                        <p:tgtEl>
                                          <p:spTgt spid="5">
                                            <p:txEl>
                                              <p:pRg st="7" end="7"/>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9" fill="hold" nodeType="clickEffect">
                                  <p:stCondLst>
                                    <p:cond delay="0"/>
                                  </p:stCondLst>
                                  <p:childTnLst>
                                    <p:set>
                                      <p:cBhvr>
                                        <p:cTn id="86" dur="1" fill="hold">
                                          <p:stCondLst>
                                            <p:cond delay="0"/>
                                          </p:stCondLst>
                                        </p:cTn>
                                        <p:tgtEl>
                                          <p:spTgt spid="6"/>
                                        </p:tgtEl>
                                        <p:attrNameLst>
                                          <p:attrName>style.visibility</p:attrName>
                                        </p:attrNameLst>
                                      </p:cBhvr>
                                      <p:to>
                                        <p:strVal val="visible"/>
                                      </p:to>
                                    </p:set>
                                    <p:anim calcmode="lin" valueType="num">
                                      <p:cBhvr additive="base">
                                        <p:cTn id="87" dur="1750" fill="hold"/>
                                        <p:tgtEl>
                                          <p:spTgt spid="6"/>
                                        </p:tgtEl>
                                        <p:attrNameLst>
                                          <p:attrName>ppt_x</p:attrName>
                                        </p:attrNameLst>
                                      </p:cBhvr>
                                      <p:tavLst>
                                        <p:tav tm="0">
                                          <p:val>
                                            <p:strVal val="0-#ppt_w/2"/>
                                          </p:val>
                                        </p:tav>
                                        <p:tav tm="100000">
                                          <p:val>
                                            <p:strVal val="#ppt_x"/>
                                          </p:val>
                                        </p:tav>
                                      </p:tavLst>
                                    </p:anim>
                                    <p:anim calcmode="lin" valueType="num">
                                      <p:cBhvr additive="base">
                                        <p:cTn id="88" dur="175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1" presetClass="entr" presetSubtype="1" fill="hold" grpId="0" nodeType="click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wheel(1)">
                                      <p:cBhvr>
                                        <p:cTn id="9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816180"/>
          </a:xfrm>
          <a:solidFill>
            <a:schemeClr val="accent1">
              <a:lumMod val="60000"/>
              <a:lumOff val="4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02738" y="646962"/>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BD74E-EB3B-4CF3-84A9-447420D6570B}"/>
              </a:ext>
            </a:extLst>
          </p:cNvPr>
          <p:cNvSpPr>
            <a:spLocks noGrp="1"/>
          </p:cNvSpPr>
          <p:nvPr>
            <p:ph type="title"/>
          </p:nvPr>
        </p:nvSpPr>
        <p:spPr>
          <a:xfrm>
            <a:off x="377825" y="244475"/>
            <a:ext cx="8385175" cy="1431925"/>
          </a:xfrm>
        </p:spPr>
        <p:txBody>
          <a:bodyPr/>
          <a:lstStyle/>
          <a:p>
            <a:pPr>
              <a:defRPr/>
            </a:pPr>
            <a:r>
              <a:rPr lang="en-US" sz="4800" b="0" dirty="0">
                <a:effectLst/>
              </a:rPr>
              <a:t>REVIEW of Part 1</a:t>
            </a:r>
          </a:p>
        </p:txBody>
      </p:sp>
      <p:sp>
        <p:nvSpPr>
          <p:cNvPr id="3" name="Content Placeholder 2">
            <a:extLst>
              <a:ext uri="{FF2B5EF4-FFF2-40B4-BE49-F238E27FC236}">
                <a16:creationId xmlns:a16="http://schemas.microsoft.com/office/drawing/2014/main" id="{BF26A3FE-0335-41FB-8DC1-FF848FB38B05}"/>
              </a:ext>
            </a:extLst>
          </p:cNvPr>
          <p:cNvSpPr>
            <a:spLocks noGrp="1"/>
          </p:cNvSpPr>
          <p:nvPr>
            <p:ph idx="1"/>
          </p:nvPr>
        </p:nvSpPr>
        <p:spPr>
          <a:xfrm>
            <a:off x="609600" y="1405054"/>
            <a:ext cx="4191000" cy="4615113"/>
          </a:xfrm>
        </p:spPr>
        <p:txBody>
          <a:bodyPr/>
          <a:lstStyle/>
          <a:p>
            <a:pPr>
              <a:defRPr/>
            </a:pPr>
            <a:r>
              <a:rPr lang="en-US" dirty="0">
                <a:effectLst/>
              </a:rPr>
              <a:t>No</a:t>
            </a:r>
          </a:p>
          <a:p>
            <a:pPr>
              <a:defRPr/>
            </a:pPr>
            <a:r>
              <a:rPr lang="en-US" dirty="0">
                <a:effectLst/>
              </a:rPr>
              <a:t>Little</a:t>
            </a:r>
          </a:p>
          <a:p>
            <a:pPr>
              <a:defRPr/>
            </a:pPr>
            <a:r>
              <a:rPr lang="en-US" dirty="0">
                <a:effectLst/>
              </a:rPr>
              <a:t>Weak</a:t>
            </a:r>
          </a:p>
          <a:p>
            <a:pPr>
              <a:defRPr/>
            </a:pPr>
            <a:r>
              <a:rPr lang="en-US" dirty="0">
                <a:effectLst/>
              </a:rPr>
              <a:t>Hidden</a:t>
            </a:r>
          </a:p>
          <a:p>
            <a:pPr>
              <a:defRPr/>
            </a:pPr>
            <a:r>
              <a:rPr lang="en-US" dirty="0">
                <a:effectLst/>
              </a:rPr>
              <a:t>Sinking </a:t>
            </a:r>
          </a:p>
          <a:p>
            <a:pPr>
              <a:defRPr/>
            </a:pPr>
            <a:r>
              <a:rPr lang="en-US" dirty="0">
                <a:effectLst/>
              </a:rPr>
              <a:t>Without Works</a:t>
            </a:r>
          </a:p>
          <a:p>
            <a:pPr>
              <a:defRPr/>
            </a:pPr>
            <a:r>
              <a:rPr lang="en-US" dirty="0">
                <a:effectLst/>
              </a:rPr>
              <a:t>Devil’s</a:t>
            </a:r>
          </a:p>
          <a:p>
            <a:pPr>
              <a:defRPr/>
            </a:pPr>
            <a:r>
              <a:rPr lang="en-US" dirty="0">
                <a:effectLst/>
              </a:rPr>
              <a:t>Worthless</a:t>
            </a:r>
          </a:p>
        </p:txBody>
      </p:sp>
      <p:sp>
        <p:nvSpPr>
          <p:cNvPr id="4" name="Slide Number Placeholder 3">
            <a:extLst>
              <a:ext uri="{FF2B5EF4-FFF2-40B4-BE49-F238E27FC236}">
                <a16:creationId xmlns:a16="http://schemas.microsoft.com/office/drawing/2014/main" id="{E8A77154-394C-4D91-953D-2E17C1D29BA1}"/>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9615BF4-2491-4F3F-99F5-3BDE2DBF003B}" type="slidenum">
              <a:rPr lang="en-US" altLang="en-US" b="0">
                <a:solidFill>
                  <a:srgbClr val="7F7F7F"/>
                </a:solidFill>
              </a:rPr>
              <a:pPr/>
              <a:t>2</a:t>
            </a:fld>
            <a:endParaRPr lang="en-US" altLang="en-US" b="0">
              <a:solidFill>
                <a:srgbClr val="7F7F7F"/>
              </a:solidFill>
            </a:endParaRPr>
          </a:p>
        </p:txBody>
      </p:sp>
    </p:spTree>
    <p:extLst>
      <p:ext uri="{BB962C8B-B14F-4D97-AF65-F5344CB8AC3E}">
        <p14:creationId xmlns:p14="http://schemas.microsoft.com/office/powerpoint/2010/main" val="27125528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nodeType="withGroup">
                            <p:stCondLst>
                              <p:cond delay="7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nodeType="with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nodeType="withGroup">
                            <p:stCondLst>
                              <p:cond delay="225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nodeType="withGroup">
                            <p:stCondLst>
                              <p:cond delay="375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par>
                          <p:cTn id="28" fill="hold">
                            <p:stCondLst>
                              <p:cond delay="45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750"/>
                                        <p:tgtEl>
                                          <p:spTgt spid="3">
                                            <p:txEl>
                                              <p:pRg st="6" end="6"/>
                                            </p:txEl>
                                          </p:spTgt>
                                        </p:tgtEl>
                                      </p:cBhvr>
                                    </p:animEffect>
                                  </p:childTnLst>
                                </p:cTn>
                              </p:par>
                            </p:childTnLst>
                          </p:cTn>
                        </p:par>
                        <p:par>
                          <p:cTn id="32" fill="hold" nodeType="withGroup">
                            <p:stCondLst>
                              <p:cond delay="525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D9543C1-B67C-47B8-A771-77A89C640B93}"/>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6907C60-47FA-4E10-93C1-221B7A5E1E00}" type="slidenum">
              <a:rPr lang="en-US" altLang="en-US" b="0"/>
              <a:pPr/>
              <a:t>3</a:t>
            </a:fld>
            <a:endParaRPr lang="en-US" altLang="en-US" b="0"/>
          </a:p>
        </p:txBody>
      </p:sp>
      <p:sp>
        <p:nvSpPr>
          <p:cNvPr id="37890" name="Rectangle 2">
            <a:extLst>
              <a:ext uri="{FF2B5EF4-FFF2-40B4-BE49-F238E27FC236}">
                <a16:creationId xmlns:a16="http://schemas.microsoft.com/office/drawing/2014/main" id="{4489B997-FF31-4F6E-BEA3-DDBCC256489C}"/>
              </a:ext>
            </a:extLst>
          </p:cNvPr>
          <p:cNvSpPr>
            <a:spLocks noGrp="1" noRot="1" noChangeArrowheads="1"/>
          </p:cNvSpPr>
          <p:nvPr>
            <p:ph type="title"/>
          </p:nvPr>
        </p:nvSpPr>
        <p:spPr/>
        <p:txBody>
          <a:bodyPr/>
          <a:lstStyle/>
          <a:p>
            <a:pPr eaLnBrk="1" hangingPunct="1">
              <a:defRPr/>
            </a:pPr>
            <a:r>
              <a:rPr lang="en-US" altLang="en-US" sz="4800" b="0" dirty="0">
                <a:effectLst/>
              </a:rPr>
              <a:t>Different Kinds of Faith</a:t>
            </a:r>
          </a:p>
        </p:txBody>
      </p:sp>
      <p:sp>
        <p:nvSpPr>
          <p:cNvPr id="37891" name="Rectangle 3">
            <a:extLst>
              <a:ext uri="{FF2B5EF4-FFF2-40B4-BE49-F238E27FC236}">
                <a16:creationId xmlns:a16="http://schemas.microsoft.com/office/drawing/2014/main" id="{028FF7DF-8D5A-45A9-90C9-BB491016EF84}"/>
              </a:ext>
            </a:extLst>
          </p:cNvPr>
          <p:cNvSpPr>
            <a:spLocks noGrp="1" noRot="1" noChangeArrowheads="1"/>
          </p:cNvSpPr>
          <p:nvPr>
            <p:ph type="body" idx="1"/>
          </p:nvPr>
        </p:nvSpPr>
        <p:spPr>
          <a:xfrm>
            <a:off x="781050" y="1836738"/>
            <a:ext cx="8077200" cy="3573462"/>
          </a:xfrm>
        </p:spPr>
        <p:txBody>
          <a:bodyPr/>
          <a:lstStyle/>
          <a:p>
            <a:pPr marL="0" indent="0" eaLnBrk="1" hangingPunct="1">
              <a:lnSpc>
                <a:spcPct val="90000"/>
              </a:lnSpc>
              <a:buNone/>
              <a:defRPr/>
            </a:pPr>
            <a:r>
              <a:rPr lang="en-US" altLang="en-US" sz="4000" b="1" u="sng" dirty="0">
                <a:effectLst/>
              </a:rPr>
              <a:t>TRAITOR’S</a:t>
            </a:r>
            <a:r>
              <a:rPr lang="en-US" altLang="en-US" sz="4000" b="1" dirty="0">
                <a:effectLst/>
              </a:rPr>
              <a:t> </a:t>
            </a:r>
            <a:r>
              <a:rPr lang="en-US" altLang="en-US" dirty="0">
                <a:effectLst/>
              </a:rPr>
              <a:t>- 2 Timothy 4:10</a:t>
            </a:r>
          </a:p>
          <a:p>
            <a:pPr eaLnBrk="1" hangingPunct="1">
              <a:defRPr/>
            </a:pPr>
            <a:r>
              <a:rPr lang="en-US" altLang="en-US" sz="3600" dirty="0">
                <a:effectLst/>
              </a:rPr>
              <a:t>Has more love for the world </a:t>
            </a:r>
            <a:r>
              <a:rPr lang="en-US" altLang="en-US" sz="3600">
                <a:effectLst/>
              </a:rPr>
              <a:t>than for God </a:t>
            </a:r>
            <a:r>
              <a:rPr lang="en-US" altLang="en-US" sz="3600" dirty="0">
                <a:effectLst/>
              </a:rPr>
              <a:t>-1 John 2:15-17</a:t>
            </a:r>
          </a:p>
          <a:p>
            <a:pPr eaLnBrk="1" hangingPunct="1">
              <a:defRPr/>
            </a:pPr>
            <a:r>
              <a:rPr lang="en-US" altLang="en-US" sz="3600" dirty="0">
                <a:effectLst/>
              </a:rPr>
              <a:t>Does not have the servant’s heart</a:t>
            </a:r>
          </a:p>
          <a:p>
            <a:pPr lvl="1" eaLnBrk="1" hangingPunct="1">
              <a:spcBef>
                <a:spcPts val="0"/>
              </a:spcBef>
              <a:defRPr/>
            </a:pPr>
            <a:r>
              <a:rPr lang="en-US" altLang="en-US" sz="3200" dirty="0">
                <a:effectLst/>
              </a:rPr>
              <a:t>Philippians 1:21-26; 2:3-8</a:t>
            </a:r>
          </a:p>
          <a:p>
            <a:pPr lvl="2" eaLnBrk="1" hangingPunct="1">
              <a:buFont typeface="Wingdings" panose="05000000000000000000" pitchFamily="2" charset="2"/>
              <a:buNone/>
              <a:defRPr/>
            </a:pPr>
            <a:endParaRPr lang="en-US" altLang="en-US" sz="2800" dirty="0">
              <a:effectLs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25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125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1250"/>
                                        <p:tgtEl>
                                          <p:spTgt spid="37891">
                                            <p:txEl>
                                              <p:pRg st="2" end="2"/>
                                            </p:txEl>
                                          </p:spTgt>
                                        </p:tgtEl>
                                      </p:cBhvr>
                                    </p:animEffect>
                                  </p:childTnLst>
                                </p:cTn>
                              </p:par>
                            </p:childTnLst>
                          </p:cTn>
                        </p:par>
                        <p:par>
                          <p:cTn id="18" fill="hold" nodeType="afterGroup">
                            <p:stCondLst>
                              <p:cond delay="1250"/>
                            </p:stCondLst>
                            <p:childTnLst>
                              <p:par>
                                <p:cTn id="19" presetID="10" presetClass="entr" presetSubtype="0" fill="hold" nodeType="afterEffect">
                                  <p:stCondLst>
                                    <p:cond delay="0"/>
                                  </p:stCondLst>
                                  <p:childTnLst>
                                    <p:set>
                                      <p:cBhvr>
                                        <p:cTn id="20" dur="1" fill="hold">
                                          <p:stCondLst>
                                            <p:cond delay="0"/>
                                          </p:stCondLst>
                                        </p:cTn>
                                        <p:tgtEl>
                                          <p:spTgt spid="37891">
                                            <p:txEl>
                                              <p:pRg st="3" end="3"/>
                                            </p:txEl>
                                          </p:spTgt>
                                        </p:tgtEl>
                                        <p:attrNameLst>
                                          <p:attrName>style.visibility</p:attrName>
                                        </p:attrNameLst>
                                      </p:cBhvr>
                                      <p:to>
                                        <p:strVal val="visible"/>
                                      </p:to>
                                    </p:set>
                                    <p:animEffect transition="in" filter="fade">
                                      <p:cBhvr>
                                        <p:cTn id="21" dur="125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FC88181C-82E2-4BD1-868B-7E91AEEF7B72}"/>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895FCAC-6B71-4268-9F3E-3FCFBD562CCD}" type="slidenum">
              <a:rPr lang="en-US" altLang="en-US" b="0"/>
              <a:pPr/>
              <a:t>4</a:t>
            </a:fld>
            <a:endParaRPr lang="en-US" altLang="en-US" b="0"/>
          </a:p>
        </p:txBody>
      </p:sp>
      <p:sp>
        <p:nvSpPr>
          <p:cNvPr id="50178" name="Rectangle 2">
            <a:extLst>
              <a:ext uri="{FF2B5EF4-FFF2-40B4-BE49-F238E27FC236}">
                <a16:creationId xmlns:a16="http://schemas.microsoft.com/office/drawing/2014/main" id="{E52CD8AD-DF90-4F12-B33B-FFA38A2B33E4}"/>
              </a:ext>
            </a:extLst>
          </p:cNvPr>
          <p:cNvSpPr>
            <a:spLocks noGrp="1" noRot="1" noChangeArrowheads="1"/>
          </p:cNvSpPr>
          <p:nvPr>
            <p:ph type="title"/>
          </p:nvPr>
        </p:nvSpPr>
        <p:spPr/>
        <p:txBody>
          <a:bodyPr/>
          <a:lstStyle/>
          <a:p>
            <a:pPr eaLnBrk="1" hangingPunct="1">
              <a:defRPr/>
            </a:pPr>
            <a:r>
              <a:rPr lang="en-US" altLang="en-US" sz="4800" b="0" dirty="0">
                <a:effectLst/>
              </a:rPr>
              <a:t>Different Kinds of Faith</a:t>
            </a:r>
          </a:p>
        </p:txBody>
      </p:sp>
      <p:sp>
        <p:nvSpPr>
          <p:cNvPr id="50179" name="Rectangle 3">
            <a:extLst>
              <a:ext uri="{FF2B5EF4-FFF2-40B4-BE49-F238E27FC236}">
                <a16:creationId xmlns:a16="http://schemas.microsoft.com/office/drawing/2014/main" id="{2B46789C-5D99-4771-9526-2EBDECA68E5C}"/>
              </a:ext>
            </a:extLst>
          </p:cNvPr>
          <p:cNvSpPr>
            <a:spLocks noGrp="1" noRot="1" noChangeArrowheads="1"/>
          </p:cNvSpPr>
          <p:nvPr>
            <p:ph type="body" idx="1"/>
          </p:nvPr>
        </p:nvSpPr>
        <p:spPr>
          <a:xfrm>
            <a:off x="781050" y="1814513"/>
            <a:ext cx="8286750" cy="4586287"/>
          </a:xfrm>
        </p:spPr>
        <p:txBody>
          <a:bodyPr/>
          <a:lstStyle/>
          <a:p>
            <a:pPr marL="0" indent="0" eaLnBrk="1" hangingPunct="1">
              <a:lnSpc>
                <a:spcPct val="90000"/>
              </a:lnSpc>
              <a:buNone/>
              <a:defRPr/>
            </a:pPr>
            <a:r>
              <a:rPr lang="en-US" altLang="en-US" sz="4000" b="1" u="sng" dirty="0">
                <a:effectLst/>
              </a:rPr>
              <a:t>ALMOST</a:t>
            </a:r>
            <a:r>
              <a:rPr lang="en-US" altLang="en-US" sz="4000" b="1" dirty="0">
                <a:solidFill>
                  <a:schemeClr val="tx2"/>
                </a:solidFill>
                <a:effectLst/>
              </a:rPr>
              <a:t> </a:t>
            </a:r>
            <a:r>
              <a:rPr lang="en-US" altLang="en-US" dirty="0">
                <a:effectLst/>
              </a:rPr>
              <a:t>- Acts 26:24-29</a:t>
            </a:r>
          </a:p>
          <a:p>
            <a:pPr eaLnBrk="1" hangingPunct="1">
              <a:lnSpc>
                <a:spcPct val="90000"/>
              </a:lnSpc>
              <a:defRPr/>
            </a:pPr>
            <a:r>
              <a:rPr lang="en-US" altLang="en-US" sz="3600" dirty="0">
                <a:effectLst/>
              </a:rPr>
              <a:t>Not enough - almost is lacking!</a:t>
            </a:r>
          </a:p>
          <a:p>
            <a:pPr lvl="1" eaLnBrk="1" hangingPunct="1">
              <a:lnSpc>
                <a:spcPct val="90000"/>
              </a:lnSpc>
              <a:defRPr/>
            </a:pPr>
            <a:r>
              <a:rPr lang="en-US" altLang="en-US" sz="3200" b="1" i="1" dirty="0">
                <a:effectLst/>
              </a:rPr>
              <a:t>“both almost, and altogether” </a:t>
            </a:r>
            <a:r>
              <a:rPr lang="en-US" altLang="en-US" sz="3200" dirty="0">
                <a:effectLst/>
              </a:rPr>
              <a:t>(29)</a:t>
            </a:r>
          </a:p>
          <a:p>
            <a:pPr eaLnBrk="1" hangingPunct="1">
              <a:lnSpc>
                <a:spcPct val="90000"/>
              </a:lnSpc>
              <a:spcBef>
                <a:spcPts val="1200"/>
              </a:spcBef>
              <a:defRPr/>
            </a:pPr>
            <a:r>
              <a:rPr lang="en-US" altLang="en-US" dirty="0">
                <a:effectLst/>
              </a:rPr>
              <a:t>Lacks the initiative Paul had when he said he </a:t>
            </a:r>
            <a:r>
              <a:rPr lang="en-US" altLang="en-US" b="1" i="1" dirty="0">
                <a:effectLst/>
              </a:rPr>
              <a:t>“finished the race”</a:t>
            </a:r>
          </a:p>
          <a:p>
            <a:pPr lvl="1" eaLnBrk="1" hangingPunct="1">
              <a:lnSpc>
                <a:spcPct val="90000"/>
              </a:lnSpc>
              <a:defRPr/>
            </a:pPr>
            <a:r>
              <a:rPr lang="en-US" altLang="en-US" sz="3200" dirty="0">
                <a:effectLst/>
              </a:rPr>
              <a:t>2 Timothy 4:6-8</a:t>
            </a:r>
          </a:p>
          <a:p>
            <a:pPr lvl="1" eaLnBrk="1" hangingPunct="1">
              <a:lnSpc>
                <a:spcPct val="90000"/>
              </a:lnSpc>
              <a:defRPr/>
            </a:pPr>
            <a:r>
              <a:rPr lang="en-US" altLang="en-US" sz="3200" dirty="0">
                <a:effectLst/>
              </a:rPr>
              <a:t>1 Peter 1:4</a:t>
            </a:r>
          </a:p>
          <a:p>
            <a:pPr lvl="1" eaLnBrk="1" hangingPunct="1">
              <a:lnSpc>
                <a:spcPct val="90000"/>
              </a:lnSpc>
              <a:defRPr/>
            </a:pPr>
            <a:r>
              <a:rPr lang="en-US" altLang="en-US" sz="3200" dirty="0">
                <a:effectLst/>
              </a:rPr>
              <a:t>Revelation 2:10b</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125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fade">
                                      <p:cBhvr>
                                        <p:cTn id="12" dur="1250"/>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fade">
                                      <p:cBhvr>
                                        <p:cTn id="17" dur="125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fade">
                                      <p:cBhvr>
                                        <p:cTn id="22" dur="1250"/>
                                        <p:tgtEl>
                                          <p:spTgt spid="50179">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0179">
                                            <p:txEl>
                                              <p:pRg st="4" end="4"/>
                                            </p:txEl>
                                          </p:spTgt>
                                        </p:tgtEl>
                                        <p:attrNameLst>
                                          <p:attrName>style.visibility</p:attrName>
                                        </p:attrNameLst>
                                      </p:cBhvr>
                                      <p:to>
                                        <p:strVal val="visible"/>
                                      </p:to>
                                    </p:set>
                                    <p:animEffect transition="in" filter="fade">
                                      <p:cBhvr>
                                        <p:cTn id="25" dur="1250"/>
                                        <p:tgtEl>
                                          <p:spTgt spid="5017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0179">
                                            <p:txEl>
                                              <p:pRg st="5" end="5"/>
                                            </p:txEl>
                                          </p:spTgt>
                                        </p:tgtEl>
                                        <p:attrNameLst>
                                          <p:attrName>style.visibility</p:attrName>
                                        </p:attrNameLst>
                                      </p:cBhvr>
                                      <p:to>
                                        <p:strVal val="visible"/>
                                      </p:to>
                                    </p:set>
                                    <p:animEffect transition="in" filter="fade">
                                      <p:cBhvr>
                                        <p:cTn id="30" dur="1250"/>
                                        <p:tgtEl>
                                          <p:spTgt spid="5017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0179">
                                            <p:txEl>
                                              <p:pRg st="6" end="6"/>
                                            </p:txEl>
                                          </p:spTgt>
                                        </p:tgtEl>
                                        <p:attrNameLst>
                                          <p:attrName>style.visibility</p:attrName>
                                        </p:attrNameLst>
                                      </p:cBhvr>
                                      <p:to>
                                        <p:strVal val="visible"/>
                                      </p:to>
                                    </p:set>
                                    <p:animEffect transition="in" filter="fade">
                                      <p:cBhvr>
                                        <p:cTn id="35" dur="1250"/>
                                        <p:tgtEl>
                                          <p:spTgt spid="50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D9BDBC8-DF9D-4E6E-AC34-79D5ACBB3237}"/>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6C375DD-EB02-449D-91ED-E5AF9AD52159}" type="slidenum">
              <a:rPr lang="en-US" altLang="en-US" b="0"/>
              <a:pPr/>
              <a:t>5</a:t>
            </a:fld>
            <a:endParaRPr lang="en-US" altLang="en-US" b="0"/>
          </a:p>
        </p:txBody>
      </p:sp>
      <p:sp>
        <p:nvSpPr>
          <p:cNvPr id="44034" name="Rectangle 2">
            <a:extLst>
              <a:ext uri="{FF2B5EF4-FFF2-40B4-BE49-F238E27FC236}">
                <a16:creationId xmlns:a16="http://schemas.microsoft.com/office/drawing/2014/main" id="{BEA66FAB-22CD-4901-8ECD-80ED76A9D1D0}"/>
              </a:ext>
            </a:extLst>
          </p:cNvPr>
          <p:cNvSpPr>
            <a:spLocks noGrp="1" noRot="1" noChangeArrowheads="1"/>
          </p:cNvSpPr>
          <p:nvPr>
            <p:ph type="title"/>
          </p:nvPr>
        </p:nvSpPr>
        <p:spPr/>
        <p:txBody>
          <a:bodyPr/>
          <a:lstStyle/>
          <a:p>
            <a:pPr eaLnBrk="1" hangingPunct="1">
              <a:defRPr/>
            </a:pPr>
            <a:r>
              <a:rPr lang="en-US" altLang="en-US" sz="4800" b="0" dirty="0">
                <a:effectLst/>
              </a:rPr>
              <a:t>Different Kinds of Faith</a:t>
            </a:r>
          </a:p>
        </p:txBody>
      </p:sp>
      <p:sp>
        <p:nvSpPr>
          <p:cNvPr id="44035" name="Rectangle 3">
            <a:extLst>
              <a:ext uri="{FF2B5EF4-FFF2-40B4-BE49-F238E27FC236}">
                <a16:creationId xmlns:a16="http://schemas.microsoft.com/office/drawing/2014/main" id="{FAE8996E-58FD-4A9B-8FD9-5B20998971F7}"/>
              </a:ext>
            </a:extLst>
          </p:cNvPr>
          <p:cNvSpPr>
            <a:spLocks noGrp="1" noRot="1" noChangeArrowheads="1"/>
          </p:cNvSpPr>
          <p:nvPr>
            <p:ph type="body" idx="1"/>
          </p:nvPr>
        </p:nvSpPr>
        <p:spPr>
          <a:xfrm>
            <a:off x="762000" y="1752600"/>
            <a:ext cx="8077200" cy="4492625"/>
          </a:xfrm>
        </p:spPr>
        <p:txBody>
          <a:bodyPr/>
          <a:lstStyle/>
          <a:p>
            <a:pPr marL="0" indent="0" eaLnBrk="1" hangingPunct="1">
              <a:lnSpc>
                <a:spcPct val="90000"/>
              </a:lnSpc>
              <a:buNone/>
              <a:defRPr/>
            </a:pPr>
            <a:r>
              <a:rPr lang="en-US" altLang="en-US" sz="4000" b="1" u="sng" dirty="0">
                <a:effectLst/>
              </a:rPr>
              <a:t>GIANT KILLING</a:t>
            </a:r>
            <a:r>
              <a:rPr lang="en-US" altLang="en-US" sz="4000" dirty="0">
                <a:effectLst/>
              </a:rPr>
              <a:t> </a:t>
            </a:r>
            <a:r>
              <a:rPr lang="en-US" altLang="en-US" dirty="0">
                <a:effectLst/>
              </a:rPr>
              <a:t>- 1 Samuel 17:19-51</a:t>
            </a:r>
          </a:p>
          <a:p>
            <a:pPr eaLnBrk="1" hangingPunct="1">
              <a:lnSpc>
                <a:spcPct val="90000"/>
              </a:lnSpc>
              <a:defRPr/>
            </a:pPr>
            <a:r>
              <a:rPr lang="en-US" altLang="en-US" sz="3600" dirty="0">
                <a:effectLst/>
              </a:rPr>
              <a:t>Not afraid of a challenge!</a:t>
            </a:r>
          </a:p>
          <a:p>
            <a:pPr lvl="1" eaLnBrk="1" hangingPunct="1">
              <a:lnSpc>
                <a:spcPct val="90000"/>
              </a:lnSpc>
              <a:defRPr/>
            </a:pPr>
            <a:r>
              <a:rPr lang="en-US" altLang="en-US" sz="3200" dirty="0">
                <a:effectLst/>
              </a:rPr>
              <a:t>God was with Him – vss. 45-47</a:t>
            </a:r>
          </a:p>
          <a:p>
            <a:pPr eaLnBrk="1" hangingPunct="1">
              <a:lnSpc>
                <a:spcPct val="90000"/>
              </a:lnSpc>
              <a:defRPr/>
            </a:pPr>
            <a:r>
              <a:rPr lang="en-US" altLang="en-US" sz="3600" dirty="0">
                <a:effectLst/>
              </a:rPr>
              <a:t>Christians must meet the challenges that life deals us with God’s help</a:t>
            </a:r>
          </a:p>
          <a:p>
            <a:pPr lvl="1">
              <a:defRPr/>
            </a:pPr>
            <a:r>
              <a:rPr lang="en-US" altLang="en-US" sz="3200" dirty="0">
                <a:effectLst/>
              </a:rPr>
              <a:t>Philippians 4:13</a:t>
            </a:r>
          </a:p>
          <a:p>
            <a:pPr lvl="1">
              <a:defRPr/>
            </a:pPr>
            <a:r>
              <a:rPr lang="en-US" altLang="en-US" sz="3200" dirty="0">
                <a:effectLst/>
              </a:rPr>
              <a:t>John 15:5</a:t>
            </a: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25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125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125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fade">
                                      <p:cBhvr>
                                        <p:cTn id="22" dur="1250"/>
                                        <p:tgtEl>
                                          <p:spTgt spid="440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fade">
                                      <p:cBhvr>
                                        <p:cTn id="27" dur="1250"/>
                                        <p:tgtEl>
                                          <p:spTgt spid="44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4035">
                                            <p:txEl>
                                              <p:pRg st="5" end="5"/>
                                            </p:txEl>
                                          </p:spTgt>
                                        </p:tgtEl>
                                        <p:attrNameLst>
                                          <p:attrName>style.visibility</p:attrName>
                                        </p:attrNameLst>
                                      </p:cBhvr>
                                      <p:to>
                                        <p:strVal val="visible"/>
                                      </p:to>
                                    </p:set>
                                    <p:animEffect transition="in" filter="fade">
                                      <p:cBhvr>
                                        <p:cTn id="32" dur="125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8C4F859-014B-4A39-B2FC-A212E658CF50}"/>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0EEED87-6375-4392-AA17-E28F8CD04F12}" type="slidenum">
              <a:rPr lang="en-US" altLang="en-US" b="0"/>
              <a:pPr/>
              <a:t>6</a:t>
            </a:fld>
            <a:endParaRPr lang="en-US" altLang="en-US" b="0"/>
          </a:p>
        </p:txBody>
      </p:sp>
      <p:sp>
        <p:nvSpPr>
          <p:cNvPr id="46082" name="Rectangle 2">
            <a:extLst>
              <a:ext uri="{FF2B5EF4-FFF2-40B4-BE49-F238E27FC236}">
                <a16:creationId xmlns:a16="http://schemas.microsoft.com/office/drawing/2014/main" id="{D0C0EAAF-067A-42BB-AF18-450B65511840}"/>
              </a:ext>
            </a:extLst>
          </p:cNvPr>
          <p:cNvSpPr>
            <a:spLocks noGrp="1" noRot="1" noChangeArrowheads="1"/>
          </p:cNvSpPr>
          <p:nvPr>
            <p:ph type="title"/>
          </p:nvPr>
        </p:nvSpPr>
        <p:spPr/>
        <p:txBody>
          <a:bodyPr/>
          <a:lstStyle/>
          <a:p>
            <a:pPr eaLnBrk="1" hangingPunct="1">
              <a:defRPr/>
            </a:pPr>
            <a:r>
              <a:rPr lang="en-US" altLang="en-US" sz="4800" b="0" dirty="0">
                <a:effectLst/>
              </a:rPr>
              <a:t>Different Kinds of Faith</a:t>
            </a:r>
          </a:p>
        </p:txBody>
      </p:sp>
      <p:sp>
        <p:nvSpPr>
          <p:cNvPr id="46083" name="Rectangle 3">
            <a:extLst>
              <a:ext uri="{FF2B5EF4-FFF2-40B4-BE49-F238E27FC236}">
                <a16:creationId xmlns:a16="http://schemas.microsoft.com/office/drawing/2014/main" id="{1C558894-0BCE-454B-9A83-A7609FA6D65B}"/>
              </a:ext>
            </a:extLst>
          </p:cNvPr>
          <p:cNvSpPr>
            <a:spLocks noGrp="1" noRot="1" noChangeArrowheads="1"/>
          </p:cNvSpPr>
          <p:nvPr>
            <p:ph type="body" idx="1"/>
          </p:nvPr>
        </p:nvSpPr>
        <p:spPr>
          <a:xfrm>
            <a:off x="793750" y="1825625"/>
            <a:ext cx="8077200" cy="4419600"/>
          </a:xfrm>
        </p:spPr>
        <p:txBody>
          <a:bodyPr/>
          <a:lstStyle/>
          <a:p>
            <a:pPr marL="0" indent="0" eaLnBrk="1" hangingPunct="1">
              <a:lnSpc>
                <a:spcPct val="90000"/>
              </a:lnSpc>
              <a:buNone/>
              <a:defRPr/>
            </a:pPr>
            <a:r>
              <a:rPr lang="en-US" altLang="en-US" sz="3600" b="1" u="sng" dirty="0">
                <a:effectLst/>
              </a:rPr>
              <a:t>FURNACE</a:t>
            </a:r>
            <a:r>
              <a:rPr lang="en-US" altLang="en-US" sz="3600" dirty="0">
                <a:effectLst/>
              </a:rPr>
              <a:t> </a:t>
            </a:r>
            <a:r>
              <a:rPr lang="en-US" altLang="en-US" dirty="0">
                <a:effectLst/>
              </a:rPr>
              <a:t>- Daniel 3:8-30</a:t>
            </a:r>
          </a:p>
          <a:p>
            <a:pPr eaLnBrk="1" hangingPunct="1">
              <a:lnSpc>
                <a:spcPct val="90000"/>
              </a:lnSpc>
              <a:defRPr/>
            </a:pPr>
            <a:r>
              <a:rPr lang="en-US" altLang="en-US" sz="3600" dirty="0">
                <a:effectLst/>
              </a:rPr>
              <a:t>Escaped from the fiery furnace by God’s hand</a:t>
            </a:r>
          </a:p>
          <a:p>
            <a:pPr eaLnBrk="1" hangingPunct="1">
              <a:lnSpc>
                <a:spcPct val="90000"/>
              </a:lnSpc>
              <a:defRPr/>
            </a:pPr>
            <a:r>
              <a:rPr lang="en-US" altLang="en-US" sz="3600" dirty="0">
                <a:effectLst/>
              </a:rPr>
              <a:t>Must be strong when we are tried and glory in sufferings for Christ</a:t>
            </a:r>
          </a:p>
          <a:p>
            <a:pPr lvl="1" eaLnBrk="1" hangingPunct="1">
              <a:lnSpc>
                <a:spcPct val="90000"/>
              </a:lnSpc>
              <a:defRPr/>
            </a:pPr>
            <a:r>
              <a:rPr lang="en-US" altLang="en-US" sz="3200" dirty="0">
                <a:effectLst/>
              </a:rPr>
              <a:t>1 Peter 4:12-16</a:t>
            </a:r>
          </a:p>
          <a:p>
            <a:pPr lvl="3" eaLnBrk="1" hangingPunct="1">
              <a:lnSpc>
                <a:spcPct val="90000"/>
              </a:lnSpc>
              <a:defRPr/>
            </a:pPr>
            <a:endParaRPr lang="en-US" altLang="en-US" sz="3600" dirty="0">
              <a:effectLst/>
            </a:endParaRPr>
          </a:p>
          <a:p>
            <a:pPr lvl="3" eaLnBrk="1" hangingPunct="1">
              <a:lnSpc>
                <a:spcPct val="90000"/>
              </a:lnSpc>
              <a:buFont typeface="Wingdings" panose="05000000000000000000" pitchFamily="2" charset="2"/>
              <a:buNone/>
              <a:defRPr/>
            </a:pPr>
            <a:endParaRPr lang="en-US" altLang="en-US" sz="2400" dirty="0">
              <a:effectLs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1250"/>
                                        <p:tgtEl>
                                          <p:spTgt spid="4608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6083">
                                            <p:txEl>
                                              <p:pRg st="1" end="1"/>
                                            </p:txEl>
                                          </p:spTgt>
                                        </p:tgtEl>
                                        <p:attrNameLst>
                                          <p:attrName>style.visibility</p:attrName>
                                        </p:attrNameLst>
                                      </p:cBhvr>
                                      <p:to>
                                        <p:strVal val="visible"/>
                                      </p:to>
                                    </p:set>
                                    <p:animEffect transition="in" filter="fade">
                                      <p:cBhvr>
                                        <p:cTn id="10" dur="1250"/>
                                        <p:tgtEl>
                                          <p:spTgt spid="4608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Effect transition="in" filter="fade">
                                      <p:cBhvr>
                                        <p:cTn id="13" dur="1250"/>
                                        <p:tgtEl>
                                          <p:spTgt spid="4608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6083">
                                            <p:txEl>
                                              <p:pRg st="3" end="3"/>
                                            </p:txEl>
                                          </p:spTgt>
                                        </p:tgtEl>
                                        <p:attrNameLst>
                                          <p:attrName>style.visibility</p:attrName>
                                        </p:attrNameLst>
                                      </p:cBhvr>
                                      <p:to>
                                        <p:strVal val="visible"/>
                                      </p:to>
                                    </p:set>
                                    <p:animEffect transition="in" filter="fade">
                                      <p:cBhvr>
                                        <p:cTn id="16" dur="125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8560974-B6EF-4588-894C-A93B0094F225}"/>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97E6FC7-0622-4FC7-ACD5-B7ED3AE9FAE5}" type="slidenum">
              <a:rPr lang="en-US" altLang="en-US" b="0"/>
              <a:pPr/>
              <a:t>7</a:t>
            </a:fld>
            <a:endParaRPr lang="en-US" altLang="en-US" b="0"/>
          </a:p>
        </p:txBody>
      </p:sp>
      <p:sp>
        <p:nvSpPr>
          <p:cNvPr id="48130" name="Rectangle 2">
            <a:extLst>
              <a:ext uri="{FF2B5EF4-FFF2-40B4-BE49-F238E27FC236}">
                <a16:creationId xmlns:a16="http://schemas.microsoft.com/office/drawing/2014/main" id="{7AB8557A-AEEF-4564-BFA7-7B1561475D84}"/>
              </a:ext>
            </a:extLst>
          </p:cNvPr>
          <p:cNvSpPr>
            <a:spLocks noGrp="1" noRot="1" noChangeArrowheads="1"/>
          </p:cNvSpPr>
          <p:nvPr>
            <p:ph type="title"/>
          </p:nvPr>
        </p:nvSpPr>
        <p:spPr/>
        <p:txBody>
          <a:bodyPr/>
          <a:lstStyle/>
          <a:p>
            <a:pPr eaLnBrk="1" hangingPunct="1">
              <a:defRPr/>
            </a:pPr>
            <a:r>
              <a:rPr lang="en-US" altLang="en-US" sz="4800"/>
              <a:t>Different Kinds of Faith</a:t>
            </a:r>
          </a:p>
        </p:txBody>
      </p:sp>
      <p:sp>
        <p:nvSpPr>
          <p:cNvPr id="48131" name="Rectangle 3">
            <a:extLst>
              <a:ext uri="{FF2B5EF4-FFF2-40B4-BE49-F238E27FC236}">
                <a16:creationId xmlns:a16="http://schemas.microsoft.com/office/drawing/2014/main" id="{AFFE5F2F-175F-4F76-AB0B-7B5F96D9E9D6}"/>
              </a:ext>
            </a:extLst>
          </p:cNvPr>
          <p:cNvSpPr>
            <a:spLocks noGrp="1" noRot="1" noChangeArrowheads="1"/>
          </p:cNvSpPr>
          <p:nvPr>
            <p:ph type="body" idx="1"/>
          </p:nvPr>
        </p:nvSpPr>
        <p:spPr>
          <a:xfrm>
            <a:off x="781050" y="1836738"/>
            <a:ext cx="8286750" cy="5021262"/>
          </a:xfrm>
        </p:spPr>
        <p:txBody>
          <a:bodyPr>
            <a:normAutofit lnSpcReduction="10000"/>
          </a:bodyPr>
          <a:lstStyle/>
          <a:p>
            <a:pPr marL="0" indent="0" eaLnBrk="1" hangingPunct="1">
              <a:lnSpc>
                <a:spcPct val="90000"/>
              </a:lnSpc>
              <a:buNone/>
              <a:defRPr/>
            </a:pPr>
            <a:r>
              <a:rPr lang="en-US" altLang="en-US" sz="4000" b="1" u="sng" dirty="0">
                <a:effectLst/>
              </a:rPr>
              <a:t>LION PROOF</a:t>
            </a:r>
            <a:r>
              <a:rPr lang="en-US" altLang="en-US" sz="4000" b="1" dirty="0">
                <a:effectLst/>
              </a:rPr>
              <a:t> </a:t>
            </a:r>
            <a:r>
              <a:rPr lang="en-US" altLang="en-US" sz="4000" dirty="0">
                <a:effectLst/>
              </a:rPr>
              <a:t>- </a:t>
            </a:r>
            <a:r>
              <a:rPr lang="en-US" altLang="en-US" sz="3200" dirty="0">
                <a:effectLst/>
              </a:rPr>
              <a:t>Daniel 6:1-27</a:t>
            </a:r>
            <a:endParaRPr lang="en-US" altLang="en-US" dirty="0">
              <a:effectLst/>
            </a:endParaRPr>
          </a:p>
          <a:p>
            <a:pPr eaLnBrk="1" hangingPunct="1">
              <a:lnSpc>
                <a:spcPct val="90000"/>
              </a:lnSpc>
              <a:defRPr/>
            </a:pPr>
            <a:r>
              <a:rPr lang="en-US" altLang="en-US" sz="3600" dirty="0">
                <a:effectLst/>
              </a:rPr>
              <a:t>Saved from the den of lions</a:t>
            </a:r>
          </a:p>
          <a:p>
            <a:pPr eaLnBrk="1" hangingPunct="1">
              <a:lnSpc>
                <a:spcPct val="90000"/>
              </a:lnSpc>
              <a:defRPr/>
            </a:pPr>
            <a:r>
              <a:rPr lang="en-US" altLang="en-US" sz="3600" dirty="0">
                <a:effectLst/>
              </a:rPr>
              <a:t>Steadfastness in the faith is critical</a:t>
            </a:r>
          </a:p>
          <a:p>
            <a:pPr lvl="1" eaLnBrk="1" hangingPunct="1">
              <a:lnSpc>
                <a:spcPct val="90000"/>
              </a:lnSpc>
              <a:defRPr/>
            </a:pPr>
            <a:r>
              <a:rPr lang="en-US" altLang="en-US" sz="3000" dirty="0">
                <a:effectLst/>
              </a:rPr>
              <a:t>1 Peter 5:8-9; Hebrews 10:21-23</a:t>
            </a:r>
          </a:p>
          <a:p>
            <a:pPr lvl="1" eaLnBrk="1" hangingPunct="1">
              <a:lnSpc>
                <a:spcPct val="90000"/>
              </a:lnSpc>
              <a:defRPr/>
            </a:pPr>
            <a:r>
              <a:rPr lang="en-US" altLang="en-US" sz="3000" dirty="0">
                <a:effectLst/>
              </a:rPr>
              <a:t>1 Corinthians 15:58</a:t>
            </a:r>
          </a:p>
          <a:p>
            <a:pPr lvl="1" eaLnBrk="1" hangingPunct="1">
              <a:lnSpc>
                <a:spcPct val="90000"/>
              </a:lnSpc>
              <a:defRPr/>
            </a:pPr>
            <a:r>
              <a:rPr lang="en-US" altLang="en-US" sz="3000" dirty="0">
                <a:effectLst/>
              </a:rPr>
              <a:t>Hebrews 11:32-33</a:t>
            </a:r>
          </a:p>
          <a:p>
            <a:pPr lvl="2" eaLnBrk="1" hangingPunct="1">
              <a:lnSpc>
                <a:spcPct val="90000"/>
              </a:lnSpc>
              <a:defRPr/>
            </a:pPr>
            <a:r>
              <a:rPr lang="en-US" altLang="en-US" sz="2600" b="1" i="1" dirty="0">
                <a:effectLst/>
              </a:rPr>
              <a:t>“who stopped the mouths of lions”</a:t>
            </a:r>
          </a:p>
          <a:p>
            <a:pPr lvl="3" eaLnBrk="1" hangingPunct="1">
              <a:lnSpc>
                <a:spcPct val="90000"/>
              </a:lnSpc>
              <a:defRPr/>
            </a:pPr>
            <a:r>
              <a:rPr lang="en-US" altLang="en-US" sz="2400" dirty="0">
                <a:effectLst/>
              </a:rPr>
              <a:t>Judges 14:5-6; 1 Samuel 17:34-35</a:t>
            </a:r>
          </a:p>
          <a:p>
            <a:pPr lvl="1" eaLnBrk="1" hangingPunct="1">
              <a:lnSpc>
                <a:spcPct val="90000"/>
              </a:lnSpc>
              <a:defRPr/>
            </a:pPr>
            <a:r>
              <a:rPr lang="en-US" altLang="en-US" sz="3000" dirty="0">
                <a:effectLst/>
              </a:rPr>
              <a:t>2 Timothy 4:17</a:t>
            </a:r>
          </a:p>
          <a:p>
            <a:pPr lvl="2" eaLnBrk="1" hangingPunct="1">
              <a:lnSpc>
                <a:spcPct val="90000"/>
              </a:lnSpc>
              <a:defRPr/>
            </a:pPr>
            <a:r>
              <a:rPr lang="en-US" altLang="en-US" sz="2600" b="1" i="1" dirty="0">
                <a:effectLst/>
              </a:rPr>
              <a:t>“delivered out of the mouth of the lion”</a:t>
            </a:r>
          </a:p>
          <a:p>
            <a:pPr lvl="1" eaLnBrk="1" hangingPunct="1">
              <a:lnSpc>
                <a:spcPct val="90000"/>
              </a:lnSpc>
              <a:defRPr/>
            </a:pPr>
            <a:endParaRPr lang="en-US" altLang="en-US" sz="3200" dirty="0">
              <a:effectLst/>
            </a:endParaRPr>
          </a:p>
          <a:p>
            <a:pPr lvl="3" eaLnBrk="1" hangingPunct="1">
              <a:lnSpc>
                <a:spcPct val="90000"/>
              </a:lnSpc>
              <a:buFont typeface="Wingdings" panose="05000000000000000000" pitchFamily="2" charset="2"/>
              <a:buNone/>
              <a:defRPr/>
            </a:pPr>
            <a:endParaRPr lang="en-US" altLang="en-US" sz="2400" dirty="0">
              <a:effectLst/>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25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fade">
                                      <p:cBhvr>
                                        <p:cTn id="12" dur="125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fade">
                                      <p:cBhvr>
                                        <p:cTn id="17" dur="1250"/>
                                        <p:tgtEl>
                                          <p:spTgt spid="48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fade">
                                      <p:cBhvr>
                                        <p:cTn id="22" dur="1250"/>
                                        <p:tgtEl>
                                          <p:spTgt spid="48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fade">
                                      <p:cBhvr>
                                        <p:cTn id="27" dur="1250"/>
                                        <p:tgtEl>
                                          <p:spTgt spid="481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131">
                                            <p:txEl>
                                              <p:pRg st="5" end="5"/>
                                            </p:txEl>
                                          </p:spTgt>
                                        </p:tgtEl>
                                        <p:attrNameLst>
                                          <p:attrName>style.visibility</p:attrName>
                                        </p:attrNameLst>
                                      </p:cBhvr>
                                      <p:to>
                                        <p:strVal val="visible"/>
                                      </p:to>
                                    </p:set>
                                    <p:animEffect transition="in" filter="fade">
                                      <p:cBhvr>
                                        <p:cTn id="32" dur="1250"/>
                                        <p:tgtEl>
                                          <p:spTgt spid="48131">
                                            <p:txEl>
                                              <p:pRg st="5" end="5"/>
                                            </p:txEl>
                                          </p:spTgt>
                                        </p:tgtEl>
                                      </p:cBhvr>
                                    </p:animEffect>
                                  </p:childTnLst>
                                </p:cTn>
                              </p:par>
                            </p:childTnLst>
                          </p:cTn>
                        </p:par>
                        <p:par>
                          <p:cTn id="33" fill="hold">
                            <p:stCondLst>
                              <p:cond delay="1250"/>
                            </p:stCondLst>
                            <p:childTnLst>
                              <p:par>
                                <p:cTn id="34" presetID="10" presetClass="entr" presetSubtype="0" fill="hold" nodeType="afterEffect">
                                  <p:stCondLst>
                                    <p:cond delay="0"/>
                                  </p:stCondLst>
                                  <p:childTnLst>
                                    <p:set>
                                      <p:cBhvr>
                                        <p:cTn id="35" dur="1" fill="hold">
                                          <p:stCondLst>
                                            <p:cond delay="0"/>
                                          </p:stCondLst>
                                        </p:cTn>
                                        <p:tgtEl>
                                          <p:spTgt spid="48131">
                                            <p:txEl>
                                              <p:pRg st="6" end="6"/>
                                            </p:txEl>
                                          </p:spTgt>
                                        </p:tgtEl>
                                        <p:attrNameLst>
                                          <p:attrName>style.visibility</p:attrName>
                                        </p:attrNameLst>
                                      </p:cBhvr>
                                      <p:to>
                                        <p:strVal val="visible"/>
                                      </p:to>
                                    </p:set>
                                    <p:animEffect transition="in" filter="fade">
                                      <p:cBhvr>
                                        <p:cTn id="36" dur="1250"/>
                                        <p:tgtEl>
                                          <p:spTgt spid="48131">
                                            <p:txEl>
                                              <p:pRg st="6" end="6"/>
                                            </p:txEl>
                                          </p:spTgt>
                                        </p:tgtEl>
                                      </p:cBhvr>
                                    </p:animEffect>
                                  </p:childTnLst>
                                </p:cTn>
                              </p:par>
                            </p:childTnLst>
                          </p:cTn>
                        </p:par>
                        <p:par>
                          <p:cTn id="37" fill="hold">
                            <p:stCondLst>
                              <p:cond delay="2500"/>
                            </p:stCondLst>
                            <p:childTnLst>
                              <p:par>
                                <p:cTn id="38" presetID="10" presetClass="entr" presetSubtype="0" fill="hold" nodeType="afterEffect">
                                  <p:stCondLst>
                                    <p:cond delay="0"/>
                                  </p:stCondLst>
                                  <p:childTnLst>
                                    <p:set>
                                      <p:cBhvr>
                                        <p:cTn id="39" dur="1" fill="hold">
                                          <p:stCondLst>
                                            <p:cond delay="0"/>
                                          </p:stCondLst>
                                        </p:cTn>
                                        <p:tgtEl>
                                          <p:spTgt spid="48131">
                                            <p:txEl>
                                              <p:pRg st="7" end="7"/>
                                            </p:txEl>
                                          </p:spTgt>
                                        </p:tgtEl>
                                        <p:attrNameLst>
                                          <p:attrName>style.visibility</p:attrName>
                                        </p:attrNameLst>
                                      </p:cBhvr>
                                      <p:to>
                                        <p:strVal val="visible"/>
                                      </p:to>
                                    </p:set>
                                    <p:animEffect transition="in" filter="fade">
                                      <p:cBhvr>
                                        <p:cTn id="40" dur="1250"/>
                                        <p:tgtEl>
                                          <p:spTgt spid="4813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8131">
                                            <p:txEl>
                                              <p:pRg st="8" end="8"/>
                                            </p:txEl>
                                          </p:spTgt>
                                        </p:tgtEl>
                                        <p:attrNameLst>
                                          <p:attrName>style.visibility</p:attrName>
                                        </p:attrNameLst>
                                      </p:cBhvr>
                                      <p:to>
                                        <p:strVal val="visible"/>
                                      </p:to>
                                    </p:set>
                                    <p:animEffect transition="in" filter="fade">
                                      <p:cBhvr>
                                        <p:cTn id="45" dur="1250"/>
                                        <p:tgtEl>
                                          <p:spTgt spid="48131">
                                            <p:txEl>
                                              <p:pRg st="8" end="8"/>
                                            </p:txEl>
                                          </p:spTgt>
                                        </p:tgtEl>
                                      </p:cBhvr>
                                    </p:animEffect>
                                  </p:childTnLst>
                                </p:cTn>
                              </p:par>
                            </p:childTnLst>
                          </p:cTn>
                        </p:par>
                        <p:par>
                          <p:cTn id="46" fill="hold">
                            <p:stCondLst>
                              <p:cond delay="1250"/>
                            </p:stCondLst>
                            <p:childTnLst>
                              <p:par>
                                <p:cTn id="47" presetID="10" presetClass="entr" presetSubtype="0" fill="hold" nodeType="afterEffect">
                                  <p:stCondLst>
                                    <p:cond delay="0"/>
                                  </p:stCondLst>
                                  <p:childTnLst>
                                    <p:set>
                                      <p:cBhvr>
                                        <p:cTn id="48" dur="1" fill="hold">
                                          <p:stCondLst>
                                            <p:cond delay="0"/>
                                          </p:stCondLst>
                                        </p:cTn>
                                        <p:tgtEl>
                                          <p:spTgt spid="48131">
                                            <p:txEl>
                                              <p:pRg st="9" end="9"/>
                                            </p:txEl>
                                          </p:spTgt>
                                        </p:tgtEl>
                                        <p:attrNameLst>
                                          <p:attrName>style.visibility</p:attrName>
                                        </p:attrNameLst>
                                      </p:cBhvr>
                                      <p:to>
                                        <p:strVal val="visible"/>
                                      </p:to>
                                    </p:set>
                                    <p:animEffect transition="in" filter="fade">
                                      <p:cBhvr>
                                        <p:cTn id="49" dur="1250"/>
                                        <p:tgtEl>
                                          <p:spTgt spid="481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A645EC9-FB14-4E1E-81CC-CE40A2947EB8}"/>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63B030B-A6DF-42F8-8191-DBA3A107985F}" type="slidenum">
              <a:rPr lang="en-US" altLang="en-US" b="0"/>
              <a:pPr/>
              <a:t>8</a:t>
            </a:fld>
            <a:endParaRPr lang="en-US" altLang="en-US" b="0"/>
          </a:p>
        </p:txBody>
      </p:sp>
      <p:sp>
        <p:nvSpPr>
          <p:cNvPr id="18434" name="Rectangle 2">
            <a:extLst>
              <a:ext uri="{FF2B5EF4-FFF2-40B4-BE49-F238E27FC236}">
                <a16:creationId xmlns:a16="http://schemas.microsoft.com/office/drawing/2014/main" id="{FD8B3C18-686C-468D-B184-72A0AF90D5B1}"/>
              </a:ext>
            </a:extLst>
          </p:cNvPr>
          <p:cNvSpPr>
            <a:spLocks noGrp="1" noRot="1" noChangeArrowheads="1"/>
          </p:cNvSpPr>
          <p:nvPr>
            <p:ph type="title"/>
          </p:nvPr>
        </p:nvSpPr>
        <p:spPr/>
        <p:txBody>
          <a:bodyPr/>
          <a:lstStyle/>
          <a:p>
            <a:pPr eaLnBrk="1" hangingPunct="1">
              <a:defRPr/>
            </a:pPr>
            <a:r>
              <a:rPr lang="en-US" altLang="en-US" sz="4800" b="0" dirty="0">
                <a:effectLst/>
              </a:rPr>
              <a:t>Different Kinds of Faith</a:t>
            </a:r>
          </a:p>
        </p:txBody>
      </p:sp>
      <p:sp>
        <p:nvSpPr>
          <p:cNvPr id="18435" name="Rectangle 3">
            <a:extLst>
              <a:ext uri="{FF2B5EF4-FFF2-40B4-BE49-F238E27FC236}">
                <a16:creationId xmlns:a16="http://schemas.microsoft.com/office/drawing/2014/main" id="{EE605DDE-5D96-41B9-A536-C23E891B8B81}"/>
              </a:ext>
            </a:extLst>
          </p:cNvPr>
          <p:cNvSpPr>
            <a:spLocks noGrp="1" noRot="1" noChangeArrowheads="1"/>
          </p:cNvSpPr>
          <p:nvPr>
            <p:ph type="body" idx="1"/>
          </p:nvPr>
        </p:nvSpPr>
        <p:spPr>
          <a:xfrm>
            <a:off x="781050" y="1825625"/>
            <a:ext cx="8210550" cy="4895850"/>
          </a:xfrm>
        </p:spPr>
        <p:txBody>
          <a:bodyPr>
            <a:normAutofit fontScale="92500" lnSpcReduction="10000"/>
          </a:bodyPr>
          <a:lstStyle/>
          <a:p>
            <a:pPr marL="0" indent="0" eaLnBrk="1" hangingPunct="1">
              <a:lnSpc>
                <a:spcPct val="90000"/>
              </a:lnSpc>
              <a:buNone/>
              <a:defRPr/>
            </a:pPr>
            <a:r>
              <a:rPr lang="en-US" altLang="en-US" sz="4000" b="1" u="sng" dirty="0">
                <a:effectLst/>
              </a:rPr>
              <a:t>MUSTARD SEED</a:t>
            </a:r>
            <a:r>
              <a:rPr lang="en-US" altLang="en-US" sz="4000" b="1" dirty="0">
                <a:effectLst/>
              </a:rPr>
              <a:t> </a:t>
            </a:r>
            <a:r>
              <a:rPr lang="en-US" altLang="en-US" dirty="0">
                <a:effectLst/>
              </a:rPr>
              <a:t>- Matthew 17:14-21</a:t>
            </a:r>
          </a:p>
          <a:p>
            <a:pPr eaLnBrk="1" hangingPunct="1">
              <a:defRPr/>
            </a:pPr>
            <a:r>
              <a:rPr lang="en-US" altLang="en-US" dirty="0">
                <a:effectLst/>
              </a:rPr>
              <a:t>A man tells Jesus his disciples could his cure his demon possessed son (14-16)</a:t>
            </a:r>
          </a:p>
          <a:p>
            <a:pPr eaLnBrk="1" hangingPunct="1">
              <a:defRPr/>
            </a:pPr>
            <a:r>
              <a:rPr lang="en-US" altLang="en-US" dirty="0">
                <a:effectLst/>
              </a:rPr>
              <a:t>Jesus casts out the demon (17-18)</a:t>
            </a:r>
          </a:p>
          <a:p>
            <a:pPr eaLnBrk="1" hangingPunct="1">
              <a:defRPr/>
            </a:pPr>
            <a:r>
              <a:rPr lang="en-US" altLang="en-US" dirty="0">
                <a:effectLst/>
              </a:rPr>
              <a:t>The disciples ask Jesus why they could cast the devil out (19)</a:t>
            </a:r>
          </a:p>
          <a:p>
            <a:pPr eaLnBrk="1" hangingPunct="1">
              <a:defRPr/>
            </a:pPr>
            <a:r>
              <a:rPr lang="en-US" altLang="en-US" dirty="0">
                <a:effectLst/>
              </a:rPr>
              <a:t>Jesus rebukes them (20-21)</a:t>
            </a:r>
          </a:p>
          <a:p>
            <a:pPr lvl="1" eaLnBrk="1" hangingPunct="1">
              <a:spcBef>
                <a:spcPts val="0"/>
              </a:spcBef>
              <a:defRPr/>
            </a:pPr>
            <a:r>
              <a:rPr lang="en-US" altLang="en-US" dirty="0">
                <a:effectLst/>
              </a:rPr>
              <a:t>Because of their </a:t>
            </a:r>
            <a:r>
              <a:rPr lang="en-US" altLang="en-US" b="1" i="1" dirty="0">
                <a:effectLst/>
              </a:rPr>
              <a:t>“unbelief” </a:t>
            </a:r>
            <a:r>
              <a:rPr lang="en-US" altLang="en-US" dirty="0">
                <a:effectLst/>
              </a:rPr>
              <a:t>(17, 20)</a:t>
            </a:r>
          </a:p>
          <a:p>
            <a:pPr eaLnBrk="1" hangingPunct="1">
              <a:spcBef>
                <a:spcPts val="1200"/>
              </a:spcBef>
              <a:defRPr/>
            </a:pPr>
            <a:r>
              <a:rPr lang="en-US" altLang="en-US" dirty="0">
                <a:effectLst/>
              </a:rPr>
              <a:t>Faith the size of a mustard seed can help one with “mountain sized” challenges (20)</a:t>
            </a:r>
          </a:p>
        </p:txBody>
      </p:sp>
    </p:spTree>
    <p:extLst>
      <p:ext uri="{BB962C8B-B14F-4D97-AF65-F5344CB8AC3E}">
        <p14:creationId xmlns:p14="http://schemas.microsoft.com/office/powerpoint/2010/main" val="3857791619"/>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125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125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125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125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125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dissolve">
                                      <p:cBhvr>
                                        <p:cTn id="32" dur="1250"/>
                                        <p:tgtEl>
                                          <p:spTgt spid="184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dissolve">
                                      <p:cBhvr>
                                        <p:cTn id="37" dur="125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A645EC9-FB14-4E1E-81CC-CE40A2947EB8}"/>
              </a:ext>
            </a:extLst>
          </p:cNvPr>
          <p:cNvSpPr>
            <a:spLocks noGrp="1"/>
          </p:cNvSpPr>
          <p:nvPr>
            <p:ph type="sldNum" sz="quarter" idx="12"/>
          </p:nvPr>
        </p:nvSpPr>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63B030B-A6DF-42F8-8191-DBA3A107985F}" type="slidenum">
              <a:rPr lang="en-US" altLang="en-US" b="0"/>
              <a:pPr/>
              <a:t>9</a:t>
            </a:fld>
            <a:endParaRPr lang="en-US" altLang="en-US" b="0"/>
          </a:p>
        </p:txBody>
      </p:sp>
      <p:sp>
        <p:nvSpPr>
          <p:cNvPr id="18434" name="Rectangle 2">
            <a:extLst>
              <a:ext uri="{FF2B5EF4-FFF2-40B4-BE49-F238E27FC236}">
                <a16:creationId xmlns:a16="http://schemas.microsoft.com/office/drawing/2014/main" id="{FD8B3C18-686C-468D-B184-72A0AF90D5B1}"/>
              </a:ext>
            </a:extLst>
          </p:cNvPr>
          <p:cNvSpPr>
            <a:spLocks noGrp="1" noRot="1" noChangeArrowheads="1"/>
          </p:cNvSpPr>
          <p:nvPr>
            <p:ph type="title"/>
          </p:nvPr>
        </p:nvSpPr>
        <p:spPr/>
        <p:txBody>
          <a:bodyPr/>
          <a:lstStyle/>
          <a:p>
            <a:pPr eaLnBrk="1" hangingPunct="1">
              <a:defRPr/>
            </a:pPr>
            <a:r>
              <a:rPr lang="en-US" altLang="en-US" sz="4800" b="0" dirty="0">
                <a:effectLst/>
              </a:rPr>
              <a:t>Different Kinds of Faith</a:t>
            </a:r>
          </a:p>
        </p:txBody>
      </p:sp>
      <p:sp>
        <p:nvSpPr>
          <p:cNvPr id="18435" name="Rectangle 3">
            <a:extLst>
              <a:ext uri="{FF2B5EF4-FFF2-40B4-BE49-F238E27FC236}">
                <a16:creationId xmlns:a16="http://schemas.microsoft.com/office/drawing/2014/main" id="{EE605DDE-5D96-41B9-A536-C23E891B8B81}"/>
              </a:ext>
            </a:extLst>
          </p:cNvPr>
          <p:cNvSpPr>
            <a:spLocks noGrp="1" noRot="1" noChangeArrowheads="1"/>
          </p:cNvSpPr>
          <p:nvPr>
            <p:ph type="body" idx="1"/>
          </p:nvPr>
        </p:nvSpPr>
        <p:spPr>
          <a:xfrm>
            <a:off x="781050" y="1825625"/>
            <a:ext cx="8077200" cy="4651375"/>
          </a:xfrm>
        </p:spPr>
        <p:txBody>
          <a:bodyPr/>
          <a:lstStyle/>
          <a:p>
            <a:pPr marL="0" indent="0" eaLnBrk="1" hangingPunct="1">
              <a:lnSpc>
                <a:spcPct val="90000"/>
              </a:lnSpc>
              <a:buNone/>
              <a:defRPr/>
            </a:pPr>
            <a:r>
              <a:rPr lang="en-US" altLang="en-US" sz="4000" b="1" u="sng" dirty="0">
                <a:effectLst/>
              </a:rPr>
              <a:t>GREAT</a:t>
            </a:r>
            <a:r>
              <a:rPr lang="en-US" altLang="en-US" sz="4000" b="1" dirty="0">
                <a:effectLst/>
              </a:rPr>
              <a:t> </a:t>
            </a:r>
            <a:r>
              <a:rPr lang="en-US" altLang="en-US" dirty="0">
                <a:effectLst/>
              </a:rPr>
              <a:t>- Matthew 8:5-10</a:t>
            </a:r>
          </a:p>
          <a:p>
            <a:pPr eaLnBrk="1" hangingPunct="1">
              <a:defRPr/>
            </a:pPr>
            <a:r>
              <a:rPr lang="en-US" altLang="en-US" dirty="0">
                <a:effectLst/>
              </a:rPr>
              <a:t>Trusts the word of Christ - that what the Lord says will come to pass (8)</a:t>
            </a:r>
          </a:p>
          <a:p>
            <a:pPr eaLnBrk="1" hangingPunct="1">
              <a:defRPr/>
            </a:pPr>
            <a:r>
              <a:rPr lang="en-US" altLang="en-US" dirty="0">
                <a:effectLst/>
              </a:rPr>
              <a:t>Does not question the authority of Christ, but submits to it (9)</a:t>
            </a:r>
          </a:p>
          <a:p>
            <a:pPr eaLnBrk="1" hangingPunct="1">
              <a:defRPr/>
            </a:pPr>
            <a:r>
              <a:rPr lang="en-US" altLang="en-US" dirty="0">
                <a:effectLst/>
              </a:rPr>
              <a:t>God was amazed by such faith (10)</a:t>
            </a:r>
          </a:p>
          <a:p>
            <a:pPr eaLnBrk="1" hangingPunct="1">
              <a:defRPr/>
            </a:pPr>
            <a:r>
              <a:rPr lang="en-US" altLang="en-US" dirty="0">
                <a:effectLst/>
              </a:rPr>
              <a:t>God greatly blesses such a faith (11-13)</a:t>
            </a:r>
          </a:p>
          <a:p>
            <a:pPr lvl="1" eaLnBrk="1" hangingPunct="1">
              <a:defRPr/>
            </a:pPr>
            <a:r>
              <a:rPr lang="en-US" altLang="en-US">
                <a:effectLst/>
              </a:rPr>
              <a:t>Luke </a:t>
            </a:r>
            <a:r>
              <a:rPr lang="en-US" altLang="en-US" dirty="0">
                <a:effectLst/>
              </a:rPr>
              <a:t>5:1-8</a:t>
            </a:r>
          </a:p>
          <a:p>
            <a:pPr lvl="2" eaLnBrk="1" hangingPunct="1">
              <a:defRPr/>
            </a:pPr>
            <a:endParaRPr lang="en-US" altLang="en-US" sz="2800" i="1" dirty="0">
              <a:solidFill>
                <a:srgbClr val="FFFF00"/>
              </a:solidFill>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dissolve">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theme/theme1.xml><?xml version="1.0" encoding="utf-8"?>
<a:theme xmlns:a="http://schemas.openxmlformats.org/drawingml/2006/main" name="Glass Layer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1962</TotalTime>
  <Words>6740</Words>
  <Application>Microsoft Office PowerPoint</Application>
  <PresentationFormat>On-screen Show (4:3)</PresentationFormat>
  <Paragraphs>279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Candara</vt:lpstr>
      <vt:lpstr>Wingdings</vt:lpstr>
      <vt:lpstr>Glass Layers</vt:lpstr>
      <vt:lpstr>Will Any Kind Of Faith Please God?</vt:lpstr>
      <vt:lpstr>REVIEW of Part 1</vt:lpstr>
      <vt:lpstr>Different Kinds of Faith</vt:lpstr>
      <vt:lpstr>Different Kinds of Faith</vt:lpstr>
      <vt:lpstr>Different Kinds of Faith</vt:lpstr>
      <vt:lpstr>Different Kinds of Faith</vt:lpstr>
      <vt:lpstr>Different Kinds of Faith</vt:lpstr>
      <vt:lpstr>Different Kinds of Faith</vt:lpstr>
      <vt:lpstr>Different Kinds of Faith</vt:lpstr>
      <vt:lpstr>Luke 5:1-4</vt:lpstr>
      <vt:lpstr>Luke 5:5-8</vt:lpstr>
      <vt:lpstr>What Kind of Faith Saves?</vt:lpstr>
      <vt:lpstr>Questions For Us All</vt:lpstr>
      <vt:lpstr>REVIEW of Part 1&amp;2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Kind of Faith Do You Have&gt;</dc:title>
  <dc:creator>Tommy McClure</dc:creator>
  <cp:lastModifiedBy>Tommy McClure</cp:lastModifiedBy>
  <cp:revision>180</cp:revision>
  <cp:lastPrinted>2018-07-23T00:01:13Z</cp:lastPrinted>
  <dcterms:created xsi:type="dcterms:W3CDTF">2008-01-04T19:25:26Z</dcterms:created>
  <dcterms:modified xsi:type="dcterms:W3CDTF">2023-03-13T18:18:02Z</dcterms:modified>
</cp:coreProperties>
</file>