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5"/>
  </p:notesMasterIdLst>
  <p:handoutMasterIdLst>
    <p:handoutMasterId r:id="rId16"/>
  </p:handoutMasterIdLst>
  <p:sldIdLst>
    <p:sldId id="259" r:id="rId5"/>
    <p:sldId id="261" r:id="rId6"/>
    <p:sldId id="262" r:id="rId7"/>
    <p:sldId id="278" r:id="rId8"/>
    <p:sldId id="266" r:id="rId9"/>
    <p:sldId id="265" r:id="rId10"/>
    <p:sldId id="267" r:id="rId11"/>
    <p:sldId id="268" r:id="rId12"/>
    <p:sldId id="269" r:id="rId13"/>
    <p:sldId id="388" r:id="rId14"/>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048"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291AA-74E8-43A4-8B30-F1BD7313D7D0}" v="828" dt="2023-03-06T01:01:10.8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53" autoAdjust="0"/>
    <p:restoredTop sz="61452" autoAdjust="0"/>
  </p:normalViewPr>
  <p:slideViewPr>
    <p:cSldViewPr snapToGrid="0">
      <p:cViewPr varScale="1">
        <p:scale>
          <a:sx n="65" d="100"/>
          <a:sy n="65" d="100"/>
        </p:scale>
        <p:origin x="2784" y="78"/>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78" d="100"/>
          <a:sy n="78" d="100"/>
        </p:scale>
        <p:origin x="3936" y="78"/>
      </p:cViewPr>
      <p:guideLst>
        <p:guide orient="horz" pos="3048"/>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5E3291AA-74E8-43A4-8B30-F1BD7313D7D0}"/>
    <pc:docChg chg="undo custSel addSld delSld modSld sldOrd modMainMaster modNotesMaster">
      <pc:chgData name="Tommy McClure" userId="5f57beb918c8a44c" providerId="LiveId" clId="{5E3291AA-74E8-43A4-8B30-F1BD7313D7D0}" dt="2023-03-06T01:01:10.888" v="17923" actId="20577"/>
      <pc:docMkLst>
        <pc:docMk/>
      </pc:docMkLst>
      <pc:sldChg chg="addSp delSp modSp mod ord modTransition setBg modAnim setClrOvrMap delDesignElem">
        <pc:chgData name="Tommy McClure" userId="5f57beb918c8a44c" providerId="LiveId" clId="{5E3291AA-74E8-43A4-8B30-F1BD7313D7D0}" dt="2023-03-05T01:31:42.912" v="16636"/>
        <pc:sldMkLst>
          <pc:docMk/>
          <pc:sldMk cId="4125624695" sldId="259"/>
        </pc:sldMkLst>
        <pc:spChg chg="mod">
          <ac:chgData name="Tommy McClure" userId="5f57beb918c8a44c" providerId="LiveId" clId="{5E3291AA-74E8-43A4-8B30-F1BD7313D7D0}" dt="2023-03-04T02:50:35.174" v="1846" actId="1076"/>
          <ac:spMkLst>
            <pc:docMk/>
            <pc:sldMk cId="4125624695" sldId="259"/>
            <ac:spMk id="2" creationId="{12D3C9CC-F0AD-4F56-9B0F-18ED29C3B4C9}"/>
          </ac:spMkLst>
        </pc:spChg>
        <pc:spChg chg="del mod">
          <ac:chgData name="Tommy McClure" userId="5f57beb918c8a44c" providerId="LiveId" clId="{5E3291AA-74E8-43A4-8B30-F1BD7313D7D0}" dt="2023-03-03T19:56:07.680" v="470" actId="478"/>
          <ac:spMkLst>
            <pc:docMk/>
            <pc:sldMk cId="4125624695" sldId="259"/>
            <ac:spMk id="3" creationId="{F5138C4F-5ED7-4B74-B0C6-2DF6DC04F194}"/>
          </ac:spMkLst>
        </pc:spChg>
        <pc:spChg chg="add del mod">
          <ac:chgData name="Tommy McClure" userId="5f57beb918c8a44c" providerId="LiveId" clId="{5E3291AA-74E8-43A4-8B30-F1BD7313D7D0}" dt="2023-03-03T19:56:10.893" v="471" actId="478"/>
          <ac:spMkLst>
            <pc:docMk/>
            <pc:sldMk cId="4125624695" sldId="259"/>
            <ac:spMk id="6" creationId="{5AB68463-50FA-4B6D-A7F1-D6D691BF9EAF}"/>
          </ac:spMkLst>
        </pc:spChg>
        <pc:spChg chg="add del">
          <ac:chgData name="Tommy McClure" userId="5f57beb918c8a44c" providerId="LiveId" clId="{5E3291AA-74E8-43A4-8B30-F1BD7313D7D0}" dt="2023-03-03T22:12:13.368" v="1837" actId="26606"/>
          <ac:spMkLst>
            <pc:docMk/>
            <pc:sldMk cId="4125624695" sldId="259"/>
            <ac:spMk id="9" creationId="{147E635D-C3B4-465B-AF24-991B6BF63C49}"/>
          </ac:spMkLst>
        </pc:spChg>
        <pc:spChg chg="add del">
          <ac:chgData name="Tommy McClure" userId="5f57beb918c8a44c" providerId="LiveId" clId="{5E3291AA-74E8-43A4-8B30-F1BD7313D7D0}" dt="2023-03-03T22:12:13.368" v="1837" actId="26606"/>
          <ac:spMkLst>
            <pc:docMk/>
            <pc:sldMk cId="4125624695" sldId="259"/>
            <ac:spMk id="15" creationId="{14E56C4B-C9E0-4F01-AF43-E69279A06A1C}"/>
          </ac:spMkLst>
        </pc:spChg>
        <pc:spChg chg="add del">
          <ac:chgData name="Tommy McClure" userId="5f57beb918c8a44c" providerId="LiveId" clId="{5E3291AA-74E8-43A4-8B30-F1BD7313D7D0}" dt="2023-03-03T22:12:13.368" v="1837" actId="26606"/>
          <ac:spMkLst>
            <pc:docMk/>
            <pc:sldMk cId="4125624695" sldId="259"/>
            <ac:spMk id="17" creationId="{8C654A17-56DA-4921-A42B-DE255FA66365}"/>
          </ac:spMkLst>
        </pc:spChg>
        <pc:spChg chg="add">
          <ac:chgData name="Tommy McClure" userId="5f57beb918c8a44c" providerId="LiveId" clId="{5E3291AA-74E8-43A4-8B30-F1BD7313D7D0}" dt="2023-03-03T22:12:13.368" v="1837" actId="26606"/>
          <ac:spMkLst>
            <pc:docMk/>
            <pc:sldMk cId="4125624695" sldId="259"/>
            <ac:spMk id="19" creationId="{3C38C329-05C1-44E0-942C-D7A60A7F2810}"/>
          </ac:spMkLst>
        </pc:spChg>
        <pc:spChg chg="add">
          <ac:chgData name="Tommy McClure" userId="5f57beb918c8a44c" providerId="LiveId" clId="{5E3291AA-74E8-43A4-8B30-F1BD7313D7D0}" dt="2023-03-03T22:12:13.368" v="1837" actId="26606"/>
          <ac:spMkLst>
            <pc:docMk/>
            <pc:sldMk cId="4125624695" sldId="259"/>
            <ac:spMk id="21" creationId="{60DFF115-119D-479E-9D15-475C47026639}"/>
          </ac:spMkLst>
        </pc:spChg>
        <pc:spChg chg="add del">
          <ac:chgData name="Tommy McClure" userId="5f57beb918c8a44c" providerId="LiveId" clId="{5E3291AA-74E8-43A4-8B30-F1BD7313D7D0}" dt="2023-03-03T20:22:32.951" v="1038" actId="26606"/>
          <ac:spMkLst>
            <pc:docMk/>
            <pc:sldMk cId="4125624695" sldId="259"/>
            <ac:spMk id="22" creationId="{8F3CF990-ACB8-443A-BB74-D36EC8A00B02}"/>
          </ac:spMkLst>
        </pc:spChg>
        <pc:spChg chg="add">
          <ac:chgData name="Tommy McClure" userId="5f57beb918c8a44c" providerId="LiveId" clId="{5E3291AA-74E8-43A4-8B30-F1BD7313D7D0}" dt="2023-03-03T22:12:13.368" v="1837" actId="26606"/>
          <ac:spMkLst>
            <pc:docMk/>
            <pc:sldMk cId="4125624695" sldId="259"/>
            <ac:spMk id="23" creationId="{DA98F3A3-687B-4002-93F2-58E8590DC79F}"/>
          </ac:spMkLst>
        </pc:spChg>
        <pc:spChg chg="add">
          <ac:chgData name="Tommy McClure" userId="5f57beb918c8a44c" providerId="LiveId" clId="{5E3291AA-74E8-43A4-8B30-F1BD7313D7D0}" dt="2023-03-03T22:12:13.368" v="1837" actId="26606"/>
          <ac:spMkLst>
            <pc:docMk/>
            <pc:sldMk cId="4125624695" sldId="259"/>
            <ac:spMk id="25" creationId="{27A1367E-049C-45E5-9C32-CC32DCEAEF94}"/>
          </ac:spMkLst>
        </pc:spChg>
        <pc:spChg chg="add del">
          <ac:chgData name="Tommy McClure" userId="5f57beb918c8a44c" providerId="LiveId" clId="{5E3291AA-74E8-43A4-8B30-F1BD7313D7D0}" dt="2023-03-03T20:22:32.951" v="1038" actId="26606"/>
          <ac:spMkLst>
            <pc:docMk/>
            <pc:sldMk cId="4125624695" sldId="259"/>
            <ac:spMk id="26" creationId="{65F94F98-3A57-49AA-838E-91AAF600B6EE}"/>
          </ac:spMkLst>
        </pc:spChg>
        <pc:spChg chg="add">
          <ac:chgData name="Tommy McClure" userId="5f57beb918c8a44c" providerId="LiveId" clId="{5E3291AA-74E8-43A4-8B30-F1BD7313D7D0}" dt="2023-03-03T22:12:13.368" v="1837" actId="26606"/>
          <ac:spMkLst>
            <pc:docMk/>
            <pc:sldMk cId="4125624695" sldId="259"/>
            <ac:spMk id="27" creationId="{7E1CAA8C-D8F1-4D3B-87B4-4B17F3E28819}"/>
          </ac:spMkLst>
        </pc:spChg>
        <pc:spChg chg="add del">
          <ac:chgData name="Tommy McClure" userId="5f57beb918c8a44c" providerId="LiveId" clId="{5E3291AA-74E8-43A4-8B30-F1BD7313D7D0}" dt="2023-03-03T20:22:32.951" v="1038" actId="26606"/>
          <ac:spMkLst>
            <pc:docMk/>
            <pc:sldMk cId="4125624695" sldId="259"/>
            <ac:spMk id="30" creationId="{A0B5529D-5CAA-4BF2-B5C9-34705E7661F9}"/>
          </ac:spMkLst>
        </pc:spChg>
        <pc:spChg chg="add del">
          <ac:chgData name="Tommy McClure" userId="5f57beb918c8a44c" providerId="LiveId" clId="{5E3291AA-74E8-43A4-8B30-F1BD7313D7D0}" dt="2023-03-03T20:22:32.951" v="1038" actId="26606"/>
          <ac:spMkLst>
            <pc:docMk/>
            <pc:sldMk cId="4125624695" sldId="259"/>
            <ac:spMk id="32" creationId="{FBD68200-BC03-4015-860B-CD5C30CD76B8}"/>
          </ac:spMkLst>
        </pc:spChg>
        <pc:spChg chg="add del">
          <ac:chgData name="Tommy McClure" userId="5f57beb918c8a44c" providerId="LiveId" clId="{5E3291AA-74E8-43A4-8B30-F1BD7313D7D0}" dt="2023-03-03T20:22:32.951" v="1038" actId="26606"/>
          <ac:spMkLst>
            <pc:docMk/>
            <pc:sldMk cId="4125624695" sldId="259"/>
            <ac:spMk id="34" creationId="{332A6F87-AC28-4AA8-B8A6-AEBC67BD0D64}"/>
          </ac:spMkLst>
        </pc:spChg>
        <pc:spChg chg="add del">
          <ac:chgData name="Tommy McClure" userId="5f57beb918c8a44c" providerId="LiveId" clId="{5E3291AA-74E8-43A4-8B30-F1BD7313D7D0}" dt="2023-03-03T20:22:51" v="1040" actId="26606"/>
          <ac:spMkLst>
            <pc:docMk/>
            <pc:sldMk cId="4125624695" sldId="259"/>
            <ac:spMk id="36" creationId="{92806DFD-E192-42CC-B190-3C4C95B8FF4E}"/>
          </ac:spMkLst>
        </pc:spChg>
        <pc:spChg chg="add del">
          <ac:chgData name="Tommy McClure" userId="5f57beb918c8a44c" providerId="LiveId" clId="{5E3291AA-74E8-43A4-8B30-F1BD7313D7D0}" dt="2023-03-03T20:22:51" v="1040" actId="26606"/>
          <ac:spMkLst>
            <pc:docMk/>
            <pc:sldMk cId="4125624695" sldId="259"/>
            <ac:spMk id="37" creationId="{558A0B6A-DEC0-46AC-8D12-B6E45FCD1EA2}"/>
          </ac:spMkLst>
        </pc:spChg>
        <pc:spChg chg="add del">
          <ac:chgData name="Tommy McClure" userId="5f57beb918c8a44c" providerId="LiveId" clId="{5E3291AA-74E8-43A4-8B30-F1BD7313D7D0}" dt="2023-03-03T20:22:56.861" v="1042" actId="26606"/>
          <ac:spMkLst>
            <pc:docMk/>
            <pc:sldMk cId="4125624695" sldId="259"/>
            <ac:spMk id="40" creationId="{D0BE3D13-5BE5-4B05-AFCF-2A2E059D29F8}"/>
          </ac:spMkLst>
        </pc:spChg>
        <pc:spChg chg="add del">
          <ac:chgData name="Tommy McClure" userId="5f57beb918c8a44c" providerId="LiveId" clId="{5E3291AA-74E8-43A4-8B30-F1BD7313D7D0}" dt="2023-03-03T20:22:56.861" v="1042" actId="26606"/>
          <ac:spMkLst>
            <pc:docMk/>
            <pc:sldMk cId="4125624695" sldId="259"/>
            <ac:spMk id="41" creationId="{1AC85C80-0175-4214-A13D-03C224658C16}"/>
          </ac:spMkLst>
        </pc:spChg>
        <pc:spChg chg="add del">
          <ac:chgData name="Tommy McClure" userId="5f57beb918c8a44c" providerId="LiveId" clId="{5E3291AA-74E8-43A4-8B30-F1BD7313D7D0}" dt="2023-03-03T20:22:56.861" v="1042" actId="26606"/>
          <ac:spMkLst>
            <pc:docMk/>
            <pc:sldMk cId="4125624695" sldId="259"/>
            <ac:spMk id="43" creationId="{76562092-3AA7-4EF0-9007-C44F879A1308}"/>
          </ac:spMkLst>
        </pc:spChg>
        <pc:spChg chg="add del">
          <ac:chgData name="Tommy McClure" userId="5f57beb918c8a44c" providerId="LiveId" clId="{5E3291AA-74E8-43A4-8B30-F1BD7313D7D0}" dt="2023-03-03T20:22:56.861" v="1042" actId="26606"/>
          <ac:spMkLst>
            <pc:docMk/>
            <pc:sldMk cId="4125624695" sldId="259"/>
            <ac:spMk id="44" creationId="{2663C086-1480-4E81-BD6F-3E43A4C38C62}"/>
          </ac:spMkLst>
        </pc:spChg>
        <pc:spChg chg="del">
          <ac:chgData name="Tommy McClure" userId="5f57beb918c8a44c" providerId="LiveId" clId="{5E3291AA-74E8-43A4-8B30-F1BD7313D7D0}" dt="2023-03-03T19:27:32.294" v="3"/>
          <ac:spMkLst>
            <pc:docMk/>
            <pc:sldMk cId="4125624695" sldId="259"/>
            <ac:spMk id="46" creationId="{8F3CF990-ACB8-443A-BB74-D36EC8A00B02}"/>
          </ac:spMkLst>
        </pc:spChg>
        <pc:spChg chg="add del">
          <ac:chgData name="Tommy McClure" userId="5f57beb918c8a44c" providerId="LiveId" clId="{5E3291AA-74E8-43A4-8B30-F1BD7313D7D0}" dt="2023-03-03T20:22:59.173" v="1044" actId="26606"/>
          <ac:spMkLst>
            <pc:docMk/>
            <pc:sldMk cId="4125624695" sldId="259"/>
            <ac:spMk id="47" creationId="{92806DFD-E192-42CC-B190-3C4C95B8FF4E}"/>
          </ac:spMkLst>
        </pc:spChg>
        <pc:spChg chg="add del">
          <ac:chgData name="Tommy McClure" userId="5f57beb918c8a44c" providerId="LiveId" clId="{5E3291AA-74E8-43A4-8B30-F1BD7313D7D0}" dt="2023-03-03T20:22:59.173" v="1044" actId="26606"/>
          <ac:spMkLst>
            <pc:docMk/>
            <pc:sldMk cId="4125624695" sldId="259"/>
            <ac:spMk id="49" creationId="{5DA7D8ED-4DB6-46C0-AE81-24DA0AAF9A86}"/>
          </ac:spMkLst>
        </pc:spChg>
        <pc:spChg chg="del">
          <ac:chgData name="Tommy McClure" userId="5f57beb918c8a44c" providerId="LiveId" clId="{5E3291AA-74E8-43A4-8B30-F1BD7313D7D0}" dt="2023-03-03T19:27:32.294" v="3"/>
          <ac:spMkLst>
            <pc:docMk/>
            <pc:sldMk cId="4125624695" sldId="259"/>
            <ac:spMk id="50" creationId="{65F94F98-3A57-49AA-838E-91AAF600B6EE}"/>
          </ac:spMkLst>
        </pc:spChg>
        <pc:spChg chg="add del">
          <ac:chgData name="Tommy McClure" userId="5f57beb918c8a44c" providerId="LiveId" clId="{5E3291AA-74E8-43A4-8B30-F1BD7313D7D0}" dt="2023-03-03T20:22:59.173" v="1044" actId="26606"/>
          <ac:spMkLst>
            <pc:docMk/>
            <pc:sldMk cId="4125624695" sldId="259"/>
            <ac:spMk id="51" creationId="{E5C12349-62E6-4BD7-9794-8785CD02DF1E}"/>
          </ac:spMkLst>
        </pc:spChg>
        <pc:spChg chg="add del">
          <ac:chgData name="Tommy McClure" userId="5f57beb918c8a44c" providerId="LiveId" clId="{5E3291AA-74E8-43A4-8B30-F1BD7313D7D0}" dt="2023-03-03T20:22:59.173" v="1044" actId="26606"/>
          <ac:spMkLst>
            <pc:docMk/>
            <pc:sldMk cId="4125624695" sldId="259"/>
            <ac:spMk id="53" creationId="{CDD5A4AA-8515-49AE-8C6C-9CF6E14C98A2}"/>
          </ac:spMkLst>
        </pc:spChg>
        <pc:spChg chg="del">
          <ac:chgData name="Tommy McClure" userId="5f57beb918c8a44c" providerId="LiveId" clId="{5E3291AA-74E8-43A4-8B30-F1BD7313D7D0}" dt="2023-03-03T19:27:32.294" v="3"/>
          <ac:spMkLst>
            <pc:docMk/>
            <pc:sldMk cId="4125624695" sldId="259"/>
            <ac:spMk id="54" creationId="{A0B5529D-5CAA-4BF2-B5C9-34705E7661F9}"/>
          </ac:spMkLst>
        </pc:spChg>
        <pc:spChg chg="del">
          <ac:chgData name="Tommy McClure" userId="5f57beb918c8a44c" providerId="LiveId" clId="{5E3291AA-74E8-43A4-8B30-F1BD7313D7D0}" dt="2023-03-03T19:27:32.294" v="3"/>
          <ac:spMkLst>
            <pc:docMk/>
            <pc:sldMk cId="4125624695" sldId="259"/>
            <ac:spMk id="56" creationId="{FBD68200-BC03-4015-860B-CD5C30CD76B8}"/>
          </ac:spMkLst>
        </pc:spChg>
        <pc:spChg chg="del">
          <ac:chgData name="Tommy McClure" userId="5f57beb918c8a44c" providerId="LiveId" clId="{5E3291AA-74E8-43A4-8B30-F1BD7313D7D0}" dt="2023-03-03T19:27:32.294" v="3"/>
          <ac:spMkLst>
            <pc:docMk/>
            <pc:sldMk cId="4125624695" sldId="259"/>
            <ac:spMk id="58" creationId="{332A6F87-AC28-4AA8-B8A6-AEBC67BD0D64}"/>
          </ac:spMkLst>
        </pc:spChg>
        <pc:picChg chg="add del mod">
          <ac:chgData name="Tommy McClure" userId="5f57beb918c8a44c" providerId="LiveId" clId="{5E3291AA-74E8-43A4-8B30-F1BD7313D7D0}" dt="2023-03-03T19:56:28.588" v="475" actId="478"/>
          <ac:picMkLst>
            <pc:docMk/>
            <pc:sldMk cId="4125624695" sldId="259"/>
            <ac:picMk id="5" creationId="{13F1E2DD-E6FE-7320-EAE4-14B2D545464D}"/>
          </ac:picMkLst>
        </pc:picChg>
        <pc:picChg chg="add del">
          <ac:chgData name="Tommy McClure" userId="5f57beb918c8a44c" providerId="LiveId" clId="{5E3291AA-74E8-43A4-8B30-F1BD7313D7D0}" dt="2023-03-03T22:12:13.368" v="1837" actId="26606"/>
          <ac:picMkLst>
            <pc:docMk/>
            <pc:sldMk cId="4125624695" sldId="259"/>
            <ac:picMk id="11" creationId="{4A0623D0-396B-499E-BBFB-C17F1BB0F2DF}"/>
          </ac:picMkLst>
        </pc:picChg>
        <pc:picChg chg="add del">
          <ac:chgData name="Tommy McClure" userId="5f57beb918c8a44c" providerId="LiveId" clId="{5E3291AA-74E8-43A4-8B30-F1BD7313D7D0}" dt="2023-03-03T22:12:13.368" v="1837" actId="26606"/>
          <ac:picMkLst>
            <pc:docMk/>
            <pc:sldMk cId="4125624695" sldId="259"/>
            <ac:picMk id="13" creationId="{21AF192C-698D-4635-9C9F-F9769A56A96C}"/>
          </ac:picMkLst>
        </pc:picChg>
        <pc:picChg chg="add">
          <ac:chgData name="Tommy McClure" userId="5f57beb918c8a44c" providerId="LiveId" clId="{5E3291AA-74E8-43A4-8B30-F1BD7313D7D0}" dt="2023-03-03T22:12:13.368" v="1837" actId="26606"/>
          <ac:picMkLst>
            <pc:docMk/>
            <pc:sldMk cId="4125624695" sldId="259"/>
            <ac:picMk id="20" creationId="{A40E99DB-69B1-42D9-9A2E-A196302E0CAC}"/>
          </ac:picMkLst>
        </pc:picChg>
        <pc:picChg chg="add del">
          <ac:chgData name="Tommy McClure" userId="5f57beb918c8a44c" providerId="LiveId" clId="{5E3291AA-74E8-43A4-8B30-F1BD7313D7D0}" dt="2023-03-03T20:22:32.951" v="1038" actId="26606"/>
          <ac:picMkLst>
            <pc:docMk/>
            <pc:sldMk cId="4125624695" sldId="259"/>
            <ac:picMk id="24" creationId="{00B98862-BEE1-44FB-A335-A1B9106B445E}"/>
          </ac:picMkLst>
        </pc:picChg>
        <pc:picChg chg="add del">
          <ac:chgData name="Tommy McClure" userId="5f57beb918c8a44c" providerId="LiveId" clId="{5E3291AA-74E8-43A4-8B30-F1BD7313D7D0}" dt="2023-03-03T20:22:32.951" v="1038" actId="26606"/>
          <ac:picMkLst>
            <pc:docMk/>
            <pc:sldMk cId="4125624695" sldId="259"/>
            <ac:picMk id="28" creationId="{7185CF21-0594-48C0-9F3E-254D6BCE9D9B}"/>
          </ac:picMkLst>
        </pc:picChg>
        <pc:picChg chg="add del">
          <ac:chgData name="Tommy McClure" userId="5f57beb918c8a44c" providerId="LiveId" clId="{5E3291AA-74E8-43A4-8B30-F1BD7313D7D0}" dt="2023-03-03T20:22:51" v="1040" actId="26606"/>
          <ac:picMkLst>
            <pc:docMk/>
            <pc:sldMk cId="4125624695" sldId="259"/>
            <ac:picMk id="38" creationId="{8C1A506D-EB69-4549-9782-F0EBB2A9AE9C}"/>
          </ac:picMkLst>
        </pc:picChg>
        <pc:picChg chg="add del">
          <ac:chgData name="Tommy McClure" userId="5f57beb918c8a44c" providerId="LiveId" clId="{5E3291AA-74E8-43A4-8B30-F1BD7313D7D0}" dt="2023-03-03T20:22:56.861" v="1042" actId="26606"/>
          <ac:picMkLst>
            <pc:docMk/>
            <pc:sldMk cId="4125624695" sldId="259"/>
            <ac:picMk id="42" creationId="{15ADB788-8569-409E-862D-665AD53C9904}"/>
          </ac:picMkLst>
        </pc:picChg>
        <pc:picChg chg="del">
          <ac:chgData name="Tommy McClure" userId="5f57beb918c8a44c" providerId="LiveId" clId="{5E3291AA-74E8-43A4-8B30-F1BD7313D7D0}" dt="2023-03-03T19:27:32.294" v="3"/>
          <ac:picMkLst>
            <pc:docMk/>
            <pc:sldMk cId="4125624695" sldId="259"/>
            <ac:picMk id="48" creationId="{00B98862-BEE1-44FB-A335-A1B9106B445E}"/>
          </ac:picMkLst>
        </pc:picChg>
        <pc:picChg chg="del">
          <ac:chgData name="Tommy McClure" userId="5f57beb918c8a44c" providerId="LiveId" clId="{5E3291AA-74E8-43A4-8B30-F1BD7313D7D0}" dt="2023-03-03T19:27:32.294" v="3"/>
          <ac:picMkLst>
            <pc:docMk/>
            <pc:sldMk cId="4125624695" sldId="259"/>
            <ac:picMk id="52" creationId="{7185CF21-0594-48C0-9F3E-254D6BCE9D9B}"/>
          </ac:picMkLst>
        </pc:picChg>
      </pc:sldChg>
      <pc:sldChg chg="delSp modSp del modTransition delDesignElem">
        <pc:chgData name="Tommy McClure" userId="5f57beb918c8a44c" providerId="LiveId" clId="{5E3291AA-74E8-43A4-8B30-F1BD7313D7D0}" dt="2023-03-04T22:44:13.653" v="12241" actId="2696"/>
        <pc:sldMkLst>
          <pc:docMk/>
          <pc:sldMk cId="2151924880" sldId="260"/>
        </pc:sldMkLst>
        <pc:spChg chg="mod">
          <ac:chgData name="Tommy McClure" userId="5f57beb918c8a44c" providerId="LiveId" clId="{5E3291AA-74E8-43A4-8B30-F1BD7313D7D0}" dt="2023-03-03T19:27:32.294" v="3"/>
          <ac:spMkLst>
            <pc:docMk/>
            <pc:sldMk cId="2151924880" sldId="260"/>
            <ac:spMk id="2" creationId="{ABD5D5B6-1EE6-4A33-9D8C-0932DF771FAF}"/>
          </ac:spMkLst>
        </pc:spChg>
        <pc:spChg chg="del">
          <ac:chgData name="Tommy McClure" userId="5f57beb918c8a44c" providerId="LiveId" clId="{5E3291AA-74E8-43A4-8B30-F1BD7313D7D0}" dt="2023-03-03T19:27:32.294" v="3"/>
          <ac:spMkLst>
            <pc:docMk/>
            <pc:sldMk cId="2151924880" sldId="260"/>
            <ac:spMk id="41" creationId="{EC0294F1-7EE2-4EB9-A41B-908481D40AC9}"/>
          </ac:spMkLst>
        </pc:spChg>
        <pc:spChg chg="del">
          <ac:chgData name="Tommy McClure" userId="5f57beb918c8a44c" providerId="LiveId" clId="{5E3291AA-74E8-43A4-8B30-F1BD7313D7D0}" dt="2023-03-03T19:27:32.294" v="3"/>
          <ac:spMkLst>
            <pc:docMk/>
            <pc:sldMk cId="2151924880" sldId="260"/>
            <ac:spMk id="43" creationId="{B5E326A3-EB92-4BDA-9F77-45197E0CBE7E}"/>
          </ac:spMkLst>
        </pc:spChg>
        <pc:spChg chg="del">
          <ac:chgData name="Tommy McClure" userId="5f57beb918c8a44c" providerId="LiveId" clId="{5E3291AA-74E8-43A4-8B30-F1BD7313D7D0}" dt="2023-03-03T19:27:32.294" v="3"/>
          <ac:spMkLst>
            <pc:docMk/>
            <pc:sldMk cId="2151924880" sldId="260"/>
            <ac:spMk id="45" creationId="{CAC996C7-7B84-4645-9AA1-6EA85EAB47D6}"/>
          </ac:spMkLst>
        </pc:spChg>
        <pc:spChg chg="del">
          <ac:chgData name="Tommy McClure" userId="5f57beb918c8a44c" providerId="LiveId" clId="{5E3291AA-74E8-43A4-8B30-F1BD7313D7D0}" dt="2023-03-03T19:27:32.294" v="3"/>
          <ac:spMkLst>
            <pc:docMk/>
            <pc:sldMk cId="2151924880" sldId="260"/>
            <ac:spMk id="47" creationId="{32DC315B-5680-47D9-B827-34D012FB14B2}"/>
          </ac:spMkLst>
        </pc:spChg>
        <pc:graphicFrameChg chg="mod">
          <ac:chgData name="Tommy McClure" userId="5f57beb918c8a44c" providerId="LiveId" clId="{5E3291AA-74E8-43A4-8B30-F1BD7313D7D0}" dt="2023-03-03T19:27:40.960" v="4"/>
          <ac:graphicFrameMkLst>
            <pc:docMk/>
            <pc:sldMk cId="2151924880" sldId="260"/>
            <ac:graphicFrameMk id="36" creationId="{6BA025B2-6EAF-4BAB-AE0F-7FFFCD4D8AFF}"/>
          </ac:graphicFrameMkLst>
        </pc:graphicFrameChg>
      </pc:sldChg>
      <pc:sldChg chg="addSp modSp new mod modTransition setBg setFolMasterObjs modAnim modNotes modNotesTx">
        <pc:chgData name="Tommy McClure" userId="5f57beb918c8a44c" providerId="LiveId" clId="{5E3291AA-74E8-43A4-8B30-F1BD7313D7D0}" dt="2023-03-05T04:18:16.708" v="17759" actId="113"/>
        <pc:sldMkLst>
          <pc:docMk/>
          <pc:sldMk cId="579830741" sldId="261"/>
        </pc:sldMkLst>
        <pc:spChg chg="mod">
          <ac:chgData name="Tommy McClure" userId="5f57beb918c8a44c" providerId="LiveId" clId="{5E3291AA-74E8-43A4-8B30-F1BD7313D7D0}" dt="2023-03-04T17:25:51.879" v="3481" actId="255"/>
          <ac:spMkLst>
            <pc:docMk/>
            <pc:sldMk cId="579830741" sldId="261"/>
            <ac:spMk id="2" creationId="{72D65D0C-7795-10FD-702E-641FD62D714C}"/>
          </ac:spMkLst>
        </pc:spChg>
        <pc:spChg chg="mod">
          <ac:chgData name="Tommy McClure" userId="5f57beb918c8a44c" providerId="LiveId" clId="{5E3291AA-74E8-43A4-8B30-F1BD7313D7D0}" dt="2023-03-05T02:48:46.106" v="17281" actId="20577"/>
          <ac:spMkLst>
            <pc:docMk/>
            <pc:sldMk cId="579830741" sldId="261"/>
            <ac:spMk id="3" creationId="{4DEAF61E-1DD5-88D4-6DB1-E76A714BDC0C}"/>
          </ac:spMkLst>
        </pc:spChg>
        <pc:spChg chg="add">
          <ac:chgData name="Tommy McClure" userId="5f57beb918c8a44c" providerId="LiveId" clId="{5E3291AA-74E8-43A4-8B30-F1BD7313D7D0}" dt="2023-03-03T19:28:35.964" v="7" actId="26606"/>
          <ac:spMkLst>
            <pc:docMk/>
            <pc:sldMk cId="579830741" sldId="261"/>
            <ac:spMk id="8" creationId="{8F3CF990-ACB8-443A-BB74-D36EC8A00B02}"/>
          </ac:spMkLst>
        </pc:spChg>
        <pc:spChg chg="add">
          <ac:chgData name="Tommy McClure" userId="5f57beb918c8a44c" providerId="LiveId" clId="{5E3291AA-74E8-43A4-8B30-F1BD7313D7D0}" dt="2023-03-03T19:28:35.964" v="7" actId="26606"/>
          <ac:spMkLst>
            <pc:docMk/>
            <pc:sldMk cId="579830741" sldId="261"/>
            <ac:spMk id="10" creationId="{2601900C-265D-4146-A578-477541E3DF28}"/>
          </ac:spMkLst>
        </pc:spChg>
        <pc:spChg chg="add">
          <ac:chgData name="Tommy McClure" userId="5f57beb918c8a44c" providerId="LiveId" clId="{5E3291AA-74E8-43A4-8B30-F1BD7313D7D0}" dt="2023-03-03T19:28:35.964" v="7" actId="26606"/>
          <ac:spMkLst>
            <pc:docMk/>
            <pc:sldMk cId="579830741" sldId="261"/>
            <ac:spMk id="14" creationId="{65F94F98-3A57-49AA-838E-91AAF600B6EE}"/>
          </ac:spMkLst>
        </pc:spChg>
        <pc:spChg chg="add">
          <ac:chgData name="Tommy McClure" userId="5f57beb918c8a44c" providerId="LiveId" clId="{5E3291AA-74E8-43A4-8B30-F1BD7313D7D0}" dt="2023-03-03T19:28:35.964" v="7" actId="26606"/>
          <ac:spMkLst>
            <pc:docMk/>
            <pc:sldMk cId="579830741" sldId="261"/>
            <ac:spMk id="18" creationId="{41F8C064-2DC5-4758-B49C-76BFF64052AF}"/>
          </ac:spMkLst>
        </pc:spChg>
        <pc:spChg chg="add">
          <ac:chgData name="Tommy McClure" userId="5f57beb918c8a44c" providerId="LiveId" clId="{5E3291AA-74E8-43A4-8B30-F1BD7313D7D0}" dt="2023-03-03T19:28:35.964" v="7" actId="26606"/>
          <ac:spMkLst>
            <pc:docMk/>
            <pc:sldMk cId="579830741" sldId="261"/>
            <ac:spMk id="20" creationId="{FBD68200-BC03-4015-860B-CD5C30CD76B8}"/>
          </ac:spMkLst>
        </pc:spChg>
        <pc:spChg chg="add">
          <ac:chgData name="Tommy McClure" userId="5f57beb918c8a44c" providerId="LiveId" clId="{5E3291AA-74E8-43A4-8B30-F1BD7313D7D0}" dt="2023-03-03T19:28:35.964" v="7" actId="26606"/>
          <ac:spMkLst>
            <pc:docMk/>
            <pc:sldMk cId="579830741" sldId="261"/>
            <ac:spMk id="22" creationId="{A0B5529D-5CAA-4BF2-B5C9-34705E7661F9}"/>
          </ac:spMkLst>
        </pc:spChg>
        <pc:spChg chg="add">
          <ac:chgData name="Tommy McClure" userId="5f57beb918c8a44c" providerId="LiveId" clId="{5E3291AA-74E8-43A4-8B30-F1BD7313D7D0}" dt="2023-03-03T19:28:35.964" v="7" actId="26606"/>
          <ac:spMkLst>
            <pc:docMk/>
            <pc:sldMk cId="579830741" sldId="261"/>
            <ac:spMk id="24" creationId="{332A6F87-AC28-4AA8-B8A6-AEBC67BD0D64}"/>
          </ac:spMkLst>
        </pc:spChg>
        <pc:picChg chg="add">
          <ac:chgData name="Tommy McClure" userId="5f57beb918c8a44c" providerId="LiveId" clId="{5E3291AA-74E8-43A4-8B30-F1BD7313D7D0}" dt="2023-03-03T19:28:35.964" v="7" actId="26606"/>
          <ac:picMkLst>
            <pc:docMk/>
            <pc:sldMk cId="579830741" sldId="261"/>
            <ac:picMk id="12" creationId="{00B98862-BEE1-44FB-A335-A1B9106B445E}"/>
          </ac:picMkLst>
        </pc:picChg>
        <pc:picChg chg="add">
          <ac:chgData name="Tommy McClure" userId="5f57beb918c8a44c" providerId="LiveId" clId="{5E3291AA-74E8-43A4-8B30-F1BD7313D7D0}" dt="2023-03-03T19:28:35.964" v="7" actId="26606"/>
          <ac:picMkLst>
            <pc:docMk/>
            <pc:sldMk cId="579830741" sldId="261"/>
            <ac:picMk id="16" creationId="{7185CF21-0594-48C0-9F3E-254D6BCE9D9B}"/>
          </ac:picMkLst>
        </pc:picChg>
      </pc:sldChg>
      <pc:sldChg chg="modSp add mod modTransition modAnim modNotes modNotesTx">
        <pc:chgData name="Tommy McClure" userId="5f57beb918c8a44c" providerId="LiveId" clId="{5E3291AA-74E8-43A4-8B30-F1BD7313D7D0}" dt="2023-03-05T05:13:46.869" v="17902" actId="14100"/>
        <pc:sldMkLst>
          <pc:docMk/>
          <pc:sldMk cId="3164644931" sldId="262"/>
        </pc:sldMkLst>
        <pc:spChg chg="mod">
          <ac:chgData name="Tommy McClure" userId="5f57beb918c8a44c" providerId="LiveId" clId="{5E3291AA-74E8-43A4-8B30-F1BD7313D7D0}" dt="2023-03-04T17:26:11.140" v="3482" actId="255"/>
          <ac:spMkLst>
            <pc:docMk/>
            <pc:sldMk cId="3164644931" sldId="262"/>
            <ac:spMk id="2" creationId="{72D65D0C-7795-10FD-702E-641FD62D714C}"/>
          </ac:spMkLst>
        </pc:spChg>
        <pc:spChg chg="mod">
          <ac:chgData name="Tommy McClure" userId="5f57beb918c8a44c" providerId="LiveId" clId="{5E3291AA-74E8-43A4-8B30-F1BD7313D7D0}" dt="2023-03-05T04:18:47.091" v="17762" actId="20577"/>
          <ac:spMkLst>
            <pc:docMk/>
            <pc:sldMk cId="3164644931" sldId="262"/>
            <ac:spMk id="3" creationId="{4DEAF61E-1DD5-88D4-6DB1-E76A714BDC0C}"/>
          </ac:spMkLst>
        </pc:spChg>
      </pc:sldChg>
      <pc:sldChg chg="modSp add del mod modTransition">
        <pc:chgData name="Tommy McClure" userId="5f57beb918c8a44c" providerId="LiveId" clId="{5E3291AA-74E8-43A4-8B30-F1BD7313D7D0}" dt="2023-03-05T02:28:55.327" v="17153" actId="2696"/>
        <pc:sldMkLst>
          <pc:docMk/>
          <pc:sldMk cId="2493262425" sldId="263"/>
        </pc:sldMkLst>
        <pc:spChg chg="mod">
          <ac:chgData name="Tommy McClure" userId="5f57beb918c8a44c" providerId="LiveId" clId="{5E3291AA-74E8-43A4-8B30-F1BD7313D7D0}" dt="2023-03-04T17:25:35.515" v="3480" actId="255"/>
          <ac:spMkLst>
            <pc:docMk/>
            <pc:sldMk cId="2493262425" sldId="263"/>
            <ac:spMk id="2" creationId="{72D65D0C-7795-10FD-702E-641FD62D714C}"/>
          </ac:spMkLst>
        </pc:spChg>
      </pc:sldChg>
      <pc:sldChg chg="addSp delSp modSp add mod ord modTransition setBg">
        <pc:chgData name="Tommy McClure" userId="5f57beb918c8a44c" providerId="LiveId" clId="{5E3291AA-74E8-43A4-8B30-F1BD7313D7D0}" dt="2023-03-04T20:57:04.277" v="9145" actId="255"/>
        <pc:sldMkLst>
          <pc:docMk/>
          <pc:sldMk cId="296845339" sldId="264"/>
        </pc:sldMkLst>
        <pc:spChg chg="mod ord">
          <ac:chgData name="Tommy McClure" userId="5f57beb918c8a44c" providerId="LiveId" clId="{5E3291AA-74E8-43A4-8B30-F1BD7313D7D0}" dt="2023-03-04T20:57:04.277" v="9145" actId="255"/>
          <ac:spMkLst>
            <pc:docMk/>
            <pc:sldMk cId="296845339" sldId="264"/>
            <ac:spMk id="2" creationId="{12D3C9CC-F0AD-4F56-9B0F-18ED29C3B4C9}"/>
          </ac:spMkLst>
        </pc:spChg>
        <pc:spChg chg="del">
          <ac:chgData name="Tommy McClure" userId="5f57beb918c8a44c" providerId="LiveId" clId="{5E3291AA-74E8-43A4-8B30-F1BD7313D7D0}" dt="2023-03-03T20:23:22.645" v="1050" actId="26606"/>
          <ac:spMkLst>
            <pc:docMk/>
            <pc:sldMk cId="296845339" sldId="264"/>
            <ac:spMk id="9" creationId="{147E635D-C3B4-465B-AF24-991B6BF63C49}"/>
          </ac:spMkLst>
        </pc:spChg>
        <pc:spChg chg="del">
          <ac:chgData name="Tommy McClure" userId="5f57beb918c8a44c" providerId="LiveId" clId="{5E3291AA-74E8-43A4-8B30-F1BD7313D7D0}" dt="2023-03-03T20:23:22.645" v="1050" actId="26606"/>
          <ac:spMkLst>
            <pc:docMk/>
            <pc:sldMk cId="296845339" sldId="264"/>
            <ac:spMk id="15" creationId="{14E56C4B-C9E0-4F01-AF43-E69279A06A1C}"/>
          </ac:spMkLst>
        </pc:spChg>
        <pc:spChg chg="del">
          <ac:chgData name="Tommy McClure" userId="5f57beb918c8a44c" providerId="LiveId" clId="{5E3291AA-74E8-43A4-8B30-F1BD7313D7D0}" dt="2023-03-03T20:23:22.645" v="1050" actId="26606"/>
          <ac:spMkLst>
            <pc:docMk/>
            <pc:sldMk cId="296845339" sldId="264"/>
            <ac:spMk id="17" creationId="{8C654A17-56DA-4921-A42B-DE255FA66365}"/>
          </ac:spMkLst>
        </pc:spChg>
        <pc:spChg chg="add">
          <ac:chgData name="Tommy McClure" userId="5f57beb918c8a44c" providerId="LiveId" clId="{5E3291AA-74E8-43A4-8B30-F1BD7313D7D0}" dt="2023-03-03T20:23:22.645" v="1050" actId="26606"/>
          <ac:spMkLst>
            <pc:docMk/>
            <pc:sldMk cId="296845339" sldId="264"/>
            <ac:spMk id="22" creationId="{92806DFD-E192-42CC-B190-3C4C95B8FF4E}"/>
          </ac:spMkLst>
        </pc:spChg>
        <pc:spChg chg="add">
          <ac:chgData name="Tommy McClure" userId="5f57beb918c8a44c" providerId="LiveId" clId="{5E3291AA-74E8-43A4-8B30-F1BD7313D7D0}" dt="2023-03-03T20:23:22.645" v="1050" actId="26606"/>
          <ac:spMkLst>
            <pc:docMk/>
            <pc:sldMk cId="296845339" sldId="264"/>
            <ac:spMk id="24" creationId="{5DA7D8ED-4DB6-46C0-AE81-24DA0AAF9A86}"/>
          </ac:spMkLst>
        </pc:spChg>
        <pc:spChg chg="add">
          <ac:chgData name="Tommy McClure" userId="5f57beb918c8a44c" providerId="LiveId" clId="{5E3291AA-74E8-43A4-8B30-F1BD7313D7D0}" dt="2023-03-03T20:23:22.645" v="1050" actId="26606"/>
          <ac:spMkLst>
            <pc:docMk/>
            <pc:sldMk cId="296845339" sldId="264"/>
            <ac:spMk id="26" creationId="{E5C12349-62E6-4BD7-9794-8785CD02DF1E}"/>
          </ac:spMkLst>
        </pc:spChg>
        <pc:spChg chg="add">
          <ac:chgData name="Tommy McClure" userId="5f57beb918c8a44c" providerId="LiveId" clId="{5E3291AA-74E8-43A4-8B30-F1BD7313D7D0}" dt="2023-03-03T20:23:22.645" v="1050" actId="26606"/>
          <ac:spMkLst>
            <pc:docMk/>
            <pc:sldMk cId="296845339" sldId="264"/>
            <ac:spMk id="28" creationId="{CDD5A4AA-8515-49AE-8C6C-9CF6E14C98A2}"/>
          </ac:spMkLst>
        </pc:spChg>
        <pc:picChg chg="del">
          <ac:chgData name="Tommy McClure" userId="5f57beb918c8a44c" providerId="LiveId" clId="{5E3291AA-74E8-43A4-8B30-F1BD7313D7D0}" dt="2023-03-03T20:23:22.645" v="1050" actId="26606"/>
          <ac:picMkLst>
            <pc:docMk/>
            <pc:sldMk cId="296845339" sldId="264"/>
            <ac:picMk id="11" creationId="{4A0623D0-396B-499E-BBFB-C17F1BB0F2DF}"/>
          </ac:picMkLst>
        </pc:picChg>
        <pc:picChg chg="del">
          <ac:chgData name="Tommy McClure" userId="5f57beb918c8a44c" providerId="LiveId" clId="{5E3291AA-74E8-43A4-8B30-F1BD7313D7D0}" dt="2023-03-03T20:23:22.645" v="1050" actId="26606"/>
          <ac:picMkLst>
            <pc:docMk/>
            <pc:sldMk cId="296845339" sldId="264"/>
            <ac:picMk id="13" creationId="{21AF192C-698D-4635-9C9F-F9769A56A96C}"/>
          </ac:picMkLst>
        </pc:picChg>
      </pc:sldChg>
      <pc:sldChg chg="modSp add mod ord modTransition modAnim modNotes modNotesTx">
        <pc:chgData name="Tommy McClure" userId="5f57beb918c8a44c" providerId="LiveId" clId="{5E3291AA-74E8-43A4-8B30-F1BD7313D7D0}" dt="2023-03-05T04:19:41.994" v="17770" actId="14100"/>
        <pc:sldMkLst>
          <pc:docMk/>
          <pc:sldMk cId="2503932126" sldId="265"/>
        </pc:sldMkLst>
        <pc:spChg chg="mod">
          <ac:chgData name="Tommy McClure" userId="5f57beb918c8a44c" providerId="LiveId" clId="{5E3291AA-74E8-43A4-8B30-F1BD7313D7D0}" dt="2023-03-04T17:26:30.254" v="3484" actId="255"/>
          <ac:spMkLst>
            <pc:docMk/>
            <pc:sldMk cId="2503932126" sldId="265"/>
            <ac:spMk id="2" creationId="{72D65D0C-7795-10FD-702E-641FD62D714C}"/>
          </ac:spMkLst>
        </pc:spChg>
        <pc:spChg chg="mod">
          <ac:chgData name="Tommy McClure" userId="5f57beb918c8a44c" providerId="LiveId" clId="{5E3291AA-74E8-43A4-8B30-F1BD7313D7D0}" dt="2023-03-04T18:24:20.653" v="4546" actId="20577"/>
          <ac:spMkLst>
            <pc:docMk/>
            <pc:sldMk cId="2503932126" sldId="265"/>
            <ac:spMk id="3" creationId="{4DEAF61E-1DD5-88D4-6DB1-E76A714BDC0C}"/>
          </ac:spMkLst>
        </pc:spChg>
      </pc:sldChg>
      <pc:sldChg chg="modSp add mod ord modAnim modNotes modNotesTx">
        <pc:chgData name="Tommy McClure" userId="5f57beb918c8a44c" providerId="LiveId" clId="{5E3291AA-74E8-43A4-8B30-F1BD7313D7D0}" dt="2023-03-05T04:19:22.645" v="17766" actId="14100"/>
        <pc:sldMkLst>
          <pc:docMk/>
          <pc:sldMk cId="1669709245" sldId="266"/>
        </pc:sldMkLst>
        <pc:spChg chg="mod">
          <ac:chgData name="Tommy McClure" userId="5f57beb918c8a44c" providerId="LiveId" clId="{5E3291AA-74E8-43A4-8B30-F1BD7313D7D0}" dt="2023-03-04T17:26:21.137" v="3483" actId="255"/>
          <ac:spMkLst>
            <pc:docMk/>
            <pc:sldMk cId="1669709245" sldId="266"/>
            <ac:spMk id="2" creationId="{72D65D0C-7795-10FD-702E-641FD62D714C}"/>
          </ac:spMkLst>
        </pc:spChg>
        <pc:spChg chg="mod">
          <ac:chgData name="Tommy McClure" userId="5f57beb918c8a44c" providerId="LiveId" clId="{5E3291AA-74E8-43A4-8B30-F1BD7313D7D0}" dt="2023-03-04T16:35:04.161" v="2754" actId="20577"/>
          <ac:spMkLst>
            <pc:docMk/>
            <pc:sldMk cId="1669709245" sldId="266"/>
            <ac:spMk id="3" creationId="{4DEAF61E-1DD5-88D4-6DB1-E76A714BDC0C}"/>
          </ac:spMkLst>
        </pc:spChg>
      </pc:sldChg>
      <pc:sldChg chg="modSp add mod modAnim modNotes modNotesTx">
        <pc:chgData name="Tommy McClure" userId="5f57beb918c8a44c" providerId="LiveId" clId="{5E3291AA-74E8-43A4-8B30-F1BD7313D7D0}" dt="2023-03-05T04:20:05.129" v="17774" actId="14100"/>
        <pc:sldMkLst>
          <pc:docMk/>
          <pc:sldMk cId="1299598552" sldId="267"/>
        </pc:sldMkLst>
        <pc:spChg chg="mod">
          <ac:chgData name="Tommy McClure" userId="5f57beb918c8a44c" providerId="LiveId" clId="{5E3291AA-74E8-43A4-8B30-F1BD7313D7D0}" dt="2023-03-04T17:32:39.502" v="3769" actId="5793"/>
          <ac:spMkLst>
            <pc:docMk/>
            <pc:sldMk cId="1299598552" sldId="267"/>
            <ac:spMk id="2" creationId="{72D65D0C-7795-10FD-702E-641FD62D714C}"/>
          </ac:spMkLst>
        </pc:spChg>
        <pc:spChg chg="mod">
          <ac:chgData name="Tommy McClure" userId="5f57beb918c8a44c" providerId="LiveId" clId="{5E3291AA-74E8-43A4-8B30-F1BD7313D7D0}" dt="2023-03-04T18:43:55.758" v="4790" actId="20577"/>
          <ac:spMkLst>
            <pc:docMk/>
            <pc:sldMk cId="1299598552" sldId="267"/>
            <ac:spMk id="3" creationId="{4DEAF61E-1DD5-88D4-6DB1-E76A714BDC0C}"/>
          </ac:spMkLst>
        </pc:spChg>
      </pc:sldChg>
      <pc:sldChg chg="modSp add mod modAnim modNotes modNotesTx">
        <pc:chgData name="Tommy McClure" userId="5f57beb918c8a44c" providerId="LiveId" clId="{5E3291AA-74E8-43A4-8B30-F1BD7313D7D0}" dt="2023-03-05T04:37:35.365" v="17899" actId="113"/>
        <pc:sldMkLst>
          <pc:docMk/>
          <pc:sldMk cId="1393989672" sldId="268"/>
        </pc:sldMkLst>
        <pc:spChg chg="mod">
          <ac:chgData name="Tommy McClure" userId="5f57beb918c8a44c" providerId="LiveId" clId="{5E3291AA-74E8-43A4-8B30-F1BD7313D7D0}" dt="2023-03-05T02:41:42.066" v="17166" actId="20577"/>
          <ac:spMkLst>
            <pc:docMk/>
            <pc:sldMk cId="1393989672" sldId="268"/>
            <ac:spMk id="3" creationId="{4DEAF61E-1DD5-88D4-6DB1-E76A714BDC0C}"/>
          </ac:spMkLst>
        </pc:spChg>
      </pc:sldChg>
      <pc:sldChg chg="modSp add del mod">
        <pc:chgData name="Tommy McClure" userId="5f57beb918c8a44c" providerId="LiveId" clId="{5E3291AA-74E8-43A4-8B30-F1BD7313D7D0}" dt="2023-03-04T18:45:25.331" v="4793" actId="2696"/>
        <pc:sldMkLst>
          <pc:docMk/>
          <pc:sldMk cId="1541054440" sldId="268"/>
        </pc:sldMkLst>
        <pc:spChg chg="mod">
          <ac:chgData name="Tommy McClure" userId="5f57beb918c8a44c" providerId="LiveId" clId="{5E3291AA-74E8-43A4-8B30-F1BD7313D7D0}" dt="2023-03-04T18:39:35.302" v="4690" actId="6549"/>
          <ac:spMkLst>
            <pc:docMk/>
            <pc:sldMk cId="1541054440" sldId="268"/>
            <ac:spMk id="3" creationId="{4DEAF61E-1DD5-88D4-6DB1-E76A714BDC0C}"/>
          </ac:spMkLst>
        </pc:spChg>
      </pc:sldChg>
      <pc:sldChg chg="addSp delSp modSp add mod ord setBg">
        <pc:chgData name="Tommy McClure" userId="5f57beb918c8a44c" providerId="LiveId" clId="{5E3291AA-74E8-43A4-8B30-F1BD7313D7D0}" dt="2023-03-04T19:33:59.315" v="6122" actId="1076"/>
        <pc:sldMkLst>
          <pc:docMk/>
          <pc:sldMk cId="2208400901" sldId="269"/>
        </pc:sldMkLst>
        <pc:spChg chg="mod">
          <ac:chgData name="Tommy McClure" userId="5f57beb918c8a44c" providerId="LiveId" clId="{5E3291AA-74E8-43A4-8B30-F1BD7313D7D0}" dt="2023-03-04T19:33:33.674" v="6117" actId="14100"/>
          <ac:spMkLst>
            <pc:docMk/>
            <pc:sldMk cId="2208400901" sldId="269"/>
            <ac:spMk id="2" creationId="{12D3C9CC-F0AD-4F56-9B0F-18ED29C3B4C9}"/>
          </ac:spMkLst>
        </pc:spChg>
        <pc:spChg chg="add mod">
          <ac:chgData name="Tommy McClure" userId="5f57beb918c8a44c" providerId="LiveId" clId="{5E3291AA-74E8-43A4-8B30-F1BD7313D7D0}" dt="2023-03-04T19:29:34.663" v="5897" actId="207"/>
          <ac:spMkLst>
            <pc:docMk/>
            <pc:sldMk cId="2208400901" sldId="269"/>
            <ac:spMk id="3" creationId="{9DDB33BF-39FC-EB41-9D89-FC780592F94E}"/>
          </ac:spMkLst>
        </pc:spChg>
        <pc:spChg chg="del">
          <ac:chgData name="Tommy McClure" userId="5f57beb918c8a44c" providerId="LiveId" clId="{5E3291AA-74E8-43A4-8B30-F1BD7313D7D0}" dt="2023-03-04T19:27:59.419" v="5872" actId="26606"/>
          <ac:spMkLst>
            <pc:docMk/>
            <pc:sldMk cId="2208400901" sldId="269"/>
            <ac:spMk id="22" creationId="{92806DFD-E192-42CC-B190-3C4C95B8FF4E}"/>
          </ac:spMkLst>
        </pc:spChg>
        <pc:spChg chg="del">
          <ac:chgData name="Tommy McClure" userId="5f57beb918c8a44c" providerId="LiveId" clId="{5E3291AA-74E8-43A4-8B30-F1BD7313D7D0}" dt="2023-03-04T19:27:59.419" v="5872" actId="26606"/>
          <ac:spMkLst>
            <pc:docMk/>
            <pc:sldMk cId="2208400901" sldId="269"/>
            <ac:spMk id="24" creationId="{5DA7D8ED-4DB6-46C0-AE81-24DA0AAF9A86}"/>
          </ac:spMkLst>
        </pc:spChg>
        <pc:spChg chg="del">
          <ac:chgData name="Tommy McClure" userId="5f57beb918c8a44c" providerId="LiveId" clId="{5E3291AA-74E8-43A4-8B30-F1BD7313D7D0}" dt="2023-03-04T19:27:59.419" v="5872" actId="26606"/>
          <ac:spMkLst>
            <pc:docMk/>
            <pc:sldMk cId="2208400901" sldId="269"/>
            <ac:spMk id="26" creationId="{E5C12349-62E6-4BD7-9794-8785CD02DF1E}"/>
          </ac:spMkLst>
        </pc:spChg>
        <pc:spChg chg="del">
          <ac:chgData name="Tommy McClure" userId="5f57beb918c8a44c" providerId="LiveId" clId="{5E3291AA-74E8-43A4-8B30-F1BD7313D7D0}" dt="2023-03-04T19:27:59.419" v="5872" actId="26606"/>
          <ac:spMkLst>
            <pc:docMk/>
            <pc:sldMk cId="2208400901" sldId="269"/>
            <ac:spMk id="28" creationId="{CDD5A4AA-8515-49AE-8C6C-9CF6E14C98A2}"/>
          </ac:spMkLst>
        </pc:spChg>
        <pc:spChg chg="add">
          <ac:chgData name="Tommy McClure" userId="5f57beb918c8a44c" providerId="LiveId" clId="{5E3291AA-74E8-43A4-8B30-F1BD7313D7D0}" dt="2023-03-04T19:27:59.419" v="5872" actId="26606"/>
          <ac:spMkLst>
            <pc:docMk/>
            <pc:sldMk cId="2208400901" sldId="269"/>
            <ac:spMk id="34" creationId="{6784362B-1BC2-4D61-BBC1-75E5AFB9E53D}"/>
          </ac:spMkLst>
        </pc:spChg>
        <pc:spChg chg="add">
          <ac:chgData name="Tommy McClure" userId="5f57beb918c8a44c" providerId="LiveId" clId="{5E3291AA-74E8-43A4-8B30-F1BD7313D7D0}" dt="2023-03-04T19:27:59.419" v="5872" actId="26606"/>
          <ac:spMkLst>
            <pc:docMk/>
            <pc:sldMk cId="2208400901" sldId="269"/>
            <ac:spMk id="40" creationId="{469431F3-C8DA-4F3D-BC23-56FBCBBB73A6}"/>
          </ac:spMkLst>
        </pc:spChg>
        <pc:spChg chg="add">
          <ac:chgData name="Tommy McClure" userId="5f57beb918c8a44c" providerId="LiveId" clId="{5E3291AA-74E8-43A4-8B30-F1BD7313D7D0}" dt="2023-03-04T19:27:59.419" v="5872" actId="26606"/>
          <ac:spMkLst>
            <pc:docMk/>
            <pc:sldMk cId="2208400901" sldId="269"/>
            <ac:spMk id="42" creationId="{5A6FB8F0-8565-4EC3-917D-22A0CFB55CFF}"/>
          </ac:spMkLst>
        </pc:spChg>
        <pc:spChg chg="add">
          <ac:chgData name="Tommy McClure" userId="5f57beb918c8a44c" providerId="LiveId" clId="{5E3291AA-74E8-43A4-8B30-F1BD7313D7D0}" dt="2023-03-04T19:27:59.419" v="5872" actId="26606"/>
          <ac:spMkLst>
            <pc:docMk/>
            <pc:sldMk cId="2208400901" sldId="269"/>
            <ac:spMk id="44" creationId="{90E85565-5837-4630-B749-8EB5508C9767}"/>
          </ac:spMkLst>
        </pc:spChg>
        <pc:spChg chg="add">
          <ac:chgData name="Tommy McClure" userId="5f57beb918c8a44c" providerId="LiveId" clId="{5E3291AA-74E8-43A4-8B30-F1BD7313D7D0}" dt="2023-03-04T19:27:59.419" v="5872" actId="26606"/>
          <ac:spMkLst>
            <pc:docMk/>
            <pc:sldMk cId="2208400901" sldId="269"/>
            <ac:spMk id="46" creationId="{13756D9B-712D-4066-9D24-053A5EF2E846}"/>
          </ac:spMkLst>
        </pc:spChg>
        <pc:picChg chg="add mod">
          <ac:chgData name="Tommy McClure" userId="5f57beb918c8a44c" providerId="LiveId" clId="{5E3291AA-74E8-43A4-8B30-F1BD7313D7D0}" dt="2023-03-04T19:33:59.315" v="6122" actId="1076"/>
          <ac:picMkLst>
            <pc:docMk/>
            <pc:sldMk cId="2208400901" sldId="269"/>
            <ac:picMk id="30" creationId="{B0275341-ED47-E1C6-0A85-F3BDE86DEB61}"/>
          </ac:picMkLst>
        </pc:picChg>
        <pc:picChg chg="add">
          <ac:chgData name="Tommy McClure" userId="5f57beb918c8a44c" providerId="LiveId" clId="{5E3291AA-74E8-43A4-8B30-F1BD7313D7D0}" dt="2023-03-04T19:27:59.419" v="5872" actId="26606"/>
          <ac:picMkLst>
            <pc:docMk/>
            <pc:sldMk cId="2208400901" sldId="269"/>
            <ac:picMk id="36" creationId="{47FEC87D-B560-4AA1-90A4-F9F1D5A94522}"/>
          </ac:picMkLst>
        </pc:picChg>
        <pc:picChg chg="add">
          <ac:chgData name="Tommy McClure" userId="5f57beb918c8a44c" providerId="LiveId" clId="{5E3291AA-74E8-43A4-8B30-F1BD7313D7D0}" dt="2023-03-04T19:27:59.419" v="5872" actId="26606"/>
          <ac:picMkLst>
            <pc:docMk/>
            <pc:sldMk cId="2208400901" sldId="269"/>
            <ac:picMk id="38" creationId="{E9CBAC3D-8976-47FF-8E03-C8D4BDB35813}"/>
          </ac:picMkLst>
        </pc:picChg>
      </pc:sldChg>
      <pc:sldChg chg="modSp add mod ord modNotes">
        <pc:chgData name="Tommy McClure" userId="5f57beb918c8a44c" providerId="LiveId" clId="{5E3291AA-74E8-43A4-8B30-F1BD7313D7D0}" dt="2023-03-05T02:32:52.538" v="17160" actId="14100"/>
        <pc:sldMkLst>
          <pc:docMk/>
          <pc:sldMk cId="1822834001" sldId="270"/>
        </pc:sldMkLst>
        <pc:spChg chg="mod">
          <ac:chgData name="Tommy McClure" userId="5f57beb918c8a44c" providerId="LiveId" clId="{5E3291AA-74E8-43A4-8B30-F1BD7313D7D0}" dt="2023-03-05T02:32:52.538" v="17160" actId="14100"/>
          <ac:spMkLst>
            <pc:docMk/>
            <pc:sldMk cId="1822834001" sldId="270"/>
            <ac:spMk id="2" creationId="{12D3C9CC-F0AD-4F56-9B0F-18ED29C3B4C9}"/>
          </ac:spMkLst>
        </pc:spChg>
      </pc:sldChg>
      <pc:sldChg chg="modSp add mod ord modNotes modNotesTx">
        <pc:chgData name="Tommy McClure" userId="5f57beb918c8a44c" providerId="LiveId" clId="{5E3291AA-74E8-43A4-8B30-F1BD7313D7D0}" dt="2023-03-05T04:22:04.659" v="17786" actId="14100"/>
        <pc:sldMkLst>
          <pc:docMk/>
          <pc:sldMk cId="4203756936" sldId="271"/>
        </pc:sldMkLst>
        <pc:spChg chg="mod">
          <ac:chgData name="Tommy McClure" userId="5f57beb918c8a44c" providerId="LiveId" clId="{5E3291AA-74E8-43A4-8B30-F1BD7313D7D0}" dt="2023-03-04T19:43:27.254" v="6354" actId="113"/>
          <ac:spMkLst>
            <pc:docMk/>
            <pc:sldMk cId="4203756936" sldId="271"/>
            <ac:spMk id="2" creationId="{72D65D0C-7795-10FD-702E-641FD62D714C}"/>
          </ac:spMkLst>
        </pc:spChg>
        <pc:spChg chg="mod">
          <ac:chgData name="Tommy McClure" userId="5f57beb918c8a44c" providerId="LiveId" clId="{5E3291AA-74E8-43A4-8B30-F1BD7313D7D0}" dt="2023-03-04T19:47:29.173" v="6393" actId="207"/>
          <ac:spMkLst>
            <pc:docMk/>
            <pc:sldMk cId="4203756936" sldId="271"/>
            <ac:spMk id="3" creationId="{4DEAF61E-1DD5-88D4-6DB1-E76A714BDC0C}"/>
          </ac:spMkLst>
        </pc:spChg>
      </pc:sldChg>
      <pc:sldChg chg="modSp add mod modNotes">
        <pc:chgData name="Tommy McClure" userId="5f57beb918c8a44c" providerId="LiveId" clId="{5E3291AA-74E8-43A4-8B30-F1BD7313D7D0}" dt="2023-03-05T04:22:26.443" v="17791" actId="114"/>
        <pc:sldMkLst>
          <pc:docMk/>
          <pc:sldMk cId="1044565407" sldId="272"/>
        </pc:sldMkLst>
        <pc:spChg chg="mod">
          <ac:chgData name="Tommy McClure" userId="5f57beb918c8a44c" providerId="LiveId" clId="{5E3291AA-74E8-43A4-8B30-F1BD7313D7D0}" dt="2023-03-04T19:50:41.209" v="6395" actId="207"/>
          <ac:spMkLst>
            <pc:docMk/>
            <pc:sldMk cId="1044565407" sldId="272"/>
            <ac:spMk id="3" creationId="{4DEAF61E-1DD5-88D4-6DB1-E76A714BDC0C}"/>
          </ac:spMkLst>
        </pc:spChg>
      </pc:sldChg>
      <pc:sldChg chg="add del">
        <pc:chgData name="Tommy McClure" userId="5f57beb918c8a44c" providerId="LiveId" clId="{5E3291AA-74E8-43A4-8B30-F1BD7313D7D0}" dt="2023-03-04T19:43:08.810" v="6351" actId="2890"/>
        <pc:sldMkLst>
          <pc:docMk/>
          <pc:sldMk cId="1762894127" sldId="272"/>
        </pc:sldMkLst>
      </pc:sldChg>
      <pc:sldChg chg="add del">
        <pc:chgData name="Tommy McClure" userId="5f57beb918c8a44c" providerId="LiveId" clId="{5E3291AA-74E8-43A4-8B30-F1BD7313D7D0}" dt="2023-03-04T19:51:31.736" v="6397" actId="2890"/>
        <pc:sldMkLst>
          <pc:docMk/>
          <pc:sldMk cId="2265698501" sldId="273"/>
        </pc:sldMkLst>
      </pc:sldChg>
      <pc:sldChg chg="modSp add mod ord modAnim modNotes modNotesTx">
        <pc:chgData name="Tommy McClure" userId="5f57beb918c8a44c" providerId="LiveId" clId="{5E3291AA-74E8-43A4-8B30-F1BD7313D7D0}" dt="2023-03-06T01:01:10.888" v="17923" actId="20577"/>
        <pc:sldMkLst>
          <pc:docMk/>
          <pc:sldMk cId="2296152768" sldId="273"/>
        </pc:sldMkLst>
        <pc:spChg chg="mod">
          <ac:chgData name="Tommy McClure" userId="5f57beb918c8a44c" providerId="LiveId" clId="{5E3291AA-74E8-43A4-8B30-F1BD7313D7D0}" dt="2023-03-04T19:52:33.370" v="6491" actId="114"/>
          <ac:spMkLst>
            <pc:docMk/>
            <pc:sldMk cId="2296152768" sldId="273"/>
            <ac:spMk id="2" creationId="{72D65D0C-7795-10FD-702E-641FD62D714C}"/>
          </ac:spMkLst>
        </pc:spChg>
        <pc:spChg chg="mod">
          <ac:chgData name="Tommy McClure" userId="5f57beb918c8a44c" providerId="LiveId" clId="{5E3291AA-74E8-43A4-8B30-F1BD7313D7D0}" dt="2023-03-06T01:01:10.888" v="17923" actId="20577"/>
          <ac:spMkLst>
            <pc:docMk/>
            <pc:sldMk cId="2296152768" sldId="273"/>
            <ac:spMk id="3" creationId="{4DEAF61E-1DD5-88D4-6DB1-E76A714BDC0C}"/>
          </ac:spMkLst>
        </pc:spChg>
      </pc:sldChg>
      <pc:sldChg chg="modSp add mod modAnim modNotes modNotesTx">
        <pc:chgData name="Tommy McClure" userId="5f57beb918c8a44c" providerId="LiveId" clId="{5E3291AA-74E8-43A4-8B30-F1BD7313D7D0}" dt="2023-03-05T04:33:55.443" v="17889" actId="113"/>
        <pc:sldMkLst>
          <pc:docMk/>
          <pc:sldMk cId="3327574152" sldId="274"/>
        </pc:sldMkLst>
        <pc:spChg chg="mod">
          <ac:chgData name="Tommy McClure" userId="5f57beb918c8a44c" providerId="LiveId" clId="{5E3291AA-74E8-43A4-8B30-F1BD7313D7D0}" dt="2023-03-04T20:36:04.941" v="7803" actId="20577"/>
          <ac:spMkLst>
            <pc:docMk/>
            <pc:sldMk cId="3327574152" sldId="274"/>
            <ac:spMk id="3" creationId="{4DEAF61E-1DD5-88D4-6DB1-E76A714BDC0C}"/>
          </ac:spMkLst>
        </pc:spChg>
      </pc:sldChg>
      <pc:sldChg chg="modSp add mod ord modAnim modNotes modNotesTx">
        <pc:chgData name="Tommy McClure" userId="5f57beb918c8a44c" providerId="LiveId" clId="{5E3291AA-74E8-43A4-8B30-F1BD7313D7D0}" dt="2023-03-05T04:32:51.184" v="17884" actId="14100"/>
        <pc:sldMkLst>
          <pc:docMk/>
          <pc:sldMk cId="4182779536" sldId="275"/>
        </pc:sldMkLst>
        <pc:spChg chg="mod">
          <ac:chgData name="Tommy McClure" userId="5f57beb918c8a44c" providerId="LiveId" clId="{5E3291AA-74E8-43A4-8B30-F1BD7313D7D0}" dt="2023-03-05T02:56:13.102" v="17317" actId="20577"/>
          <ac:spMkLst>
            <pc:docMk/>
            <pc:sldMk cId="4182779536" sldId="275"/>
            <ac:spMk id="3" creationId="{4DEAF61E-1DD5-88D4-6DB1-E76A714BDC0C}"/>
          </ac:spMkLst>
        </pc:spChg>
      </pc:sldChg>
      <pc:sldChg chg="modSp add mod modAnim modNotes">
        <pc:chgData name="Tommy McClure" userId="5f57beb918c8a44c" providerId="LiveId" clId="{5E3291AA-74E8-43A4-8B30-F1BD7313D7D0}" dt="2023-03-05T04:32:44.924" v="17883" actId="14100"/>
        <pc:sldMkLst>
          <pc:docMk/>
          <pc:sldMk cId="1569178152" sldId="276"/>
        </pc:sldMkLst>
        <pc:spChg chg="mod">
          <ac:chgData name="Tommy McClure" userId="5f57beb918c8a44c" providerId="LiveId" clId="{5E3291AA-74E8-43A4-8B30-F1BD7313D7D0}" dt="2023-03-04T21:28:24.145" v="9644" actId="20577"/>
          <ac:spMkLst>
            <pc:docMk/>
            <pc:sldMk cId="1569178152" sldId="276"/>
            <ac:spMk id="3" creationId="{4DEAF61E-1DD5-88D4-6DB1-E76A714BDC0C}"/>
          </ac:spMkLst>
        </pc:spChg>
      </pc:sldChg>
      <pc:sldChg chg="addSp delSp modSp add mod modNotes">
        <pc:chgData name="Tommy McClure" userId="5f57beb918c8a44c" providerId="LiveId" clId="{5E3291AA-74E8-43A4-8B30-F1BD7313D7D0}" dt="2023-03-05T04:30:28.860" v="17869" actId="1076"/>
        <pc:sldMkLst>
          <pc:docMk/>
          <pc:sldMk cId="2284295251" sldId="277"/>
        </pc:sldMkLst>
        <pc:spChg chg="mod">
          <ac:chgData name="Tommy McClure" userId="5f57beb918c8a44c" providerId="LiveId" clId="{5E3291AA-74E8-43A4-8B30-F1BD7313D7D0}" dt="2023-03-04T21:08:15.199" v="9147" actId="26606"/>
          <ac:spMkLst>
            <pc:docMk/>
            <pc:sldMk cId="2284295251" sldId="277"/>
            <ac:spMk id="2" creationId="{72D65D0C-7795-10FD-702E-641FD62D714C}"/>
          </ac:spMkLst>
        </pc:spChg>
        <pc:spChg chg="add del mod">
          <ac:chgData name="Tommy McClure" userId="5f57beb918c8a44c" providerId="LiveId" clId="{5E3291AA-74E8-43A4-8B30-F1BD7313D7D0}" dt="2023-03-04T21:08:15.199" v="9147" actId="26606"/>
          <ac:spMkLst>
            <pc:docMk/>
            <pc:sldMk cId="2284295251" sldId="277"/>
            <ac:spMk id="3" creationId="{4DEAF61E-1DD5-88D4-6DB1-E76A714BDC0C}"/>
          </ac:spMkLst>
        </pc:spChg>
        <pc:spChg chg="add del">
          <ac:chgData name="Tommy McClure" userId="5f57beb918c8a44c" providerId="LiveId" clId="{5E3291AA-74E8-43A4-8B30-F1BD7313D7D0}" dt="2023-03-04T21:08:15.199" v="9147" actId="26606"/>
          <ac:spMkLst>
            <pc:docMk/>
            <pc:sldMk cId="2284295251" sldId="277"/>
            <ac:spMk id="8" creationId="{8F3CF990-ACB8-443A-BB74-D36EC8A00B02}"/>
          </ac:spMkLst>
        </pc:spChg>
        <pc:spChg chg="add del">
          <ac:chgData name="Tommy McClure" userId="5f57beb918c8a44c" providerId="LiveId" clId="{5E3291AA-74E8-43A4-8B30-F1BD7313D7D0}" dt="2023-03-04T21:08:15.199" v="9147" actId="26606"/>
          <ac:spMkLst>
            <pc:docMk/>
            <pc:sldMk cId="2284295251" sldId="277"/>
            <ac:spMk id="10" creationId="{2601900C-265D-4146-A578-477541E3DF28}"/>
          </ac:spMkLst>
        </pc:spChg>
        <pc:spChg chg="add del">
          <ac:chgData name="Tommy McClure" userId="5f57beb918c8a44c" providerId="LiveId" clId="{5E3291AA-74E8-43A4-8B30-F1BD7313D7D0}" dt="2023-03-04T21:08:15.199" v="9147" actId="26606"/>
          <ac:spMkLst>
            <pc:docMk/>
            <pc:sldMk cId="2284295251" sldId="277"/>
            <ac:spMk id="14" creationId="{65F94F98-3A57-49AA-838E-91AAF600B6EE}"/>
          </ac:spMkLst>
        </pc:spChg>
        <pc:spChg chg="add del">
          <ac:chgData name="Tommy McClure" userId="5f57beb918c8a44c" providerId="LiveId" clId="{5E3291AA-74E8-43A4-8B30-F1BD7313D7D0}" dt="2023-03-04T21:08:15.199" v="9147" actId="26606"/>
          <ac:spMkLst>
            <pc:docMk/>
            <pc:sldMk cId="2284295251" sldId="277"/>
            <ac:spMk id="18" creationId="{41F8C064-2DC5-4758-B49C-76BFF64052AF}"/>
          </ac:spMkLst>
        </pc:spChg>
        <pc:spChg chg="add del">
          <ac:chgData name="Tommy McClure" userId="5f57beb918c8a44c" providerId="LiveId" clId="{5E3291AA-74E8-43A4-8B30-F1BD7313D7D0}" dt="2023-03-04T21:08:15.199" v="9147" actId="26606"/>
          <ac:spMkLst>
            <pc:docMk/>
            <pc:sldMk cId="2284295251" sldId="277"/>
            <ac:spMk id="20" creationId="{FBD68200-BC03-4015-860B-CD5C30CD76B8}"/>
          </ac:spMkLst>
        </pc:spChg>
        <pc:spChg chg="add del">
          <ac:chgData name="Tommy McClure" userId="5f57beb918c8a44c" providerId="LiveId" clId="{5E3291AA-74E8-43A4-8B30-F1BD7313D7D0}" dt="2023-03-04T21:08:15.199" v="9147" actId="26606"/>
          <ac:spMkLst>
            <pc:docMk/>
            <pc:sldMk cId="2284295251" sldId="277"/>
            <ac:spMk id="22" creationId="{A0B5529D-5CAA-4BF2-B5C9-34705E7661F9}"/>
          </ac:spMkLst>
        </pc:spChg>
        <pc:spChg chg="add del">
          <ac:chgData name="Tommy McClure" userId="5f57beb918c8a44c" providerId="LiveId" clId="{5E3291AA-74E8-43A4-8B30-F1BD7313D7D0}" dt="2023-03-04T21:08:15.199" v="9147" actId="26606"/>
          <ac:spMkLst>
            <pc:docMk/>
            <pc:sldMk cId="2284295251" sldId="277"/>
            <ac:spMk id="24" creationId="{332A6F87-AC28-4AA8-B8A6-AEBC67BD0D64}"/>
          </ac:spMkLst>
        </pc:spChg>
        <pc:spChg chg="add del">
          <ac:chgData name="Tommy McClure" userId="5f57beb918c8a44c" providerId="LiveId" clId="{5E3291AA-74E8-43A4-8B30-F1BD7313D7D0}" dt="2023-03-04T21:08:15.199" v="9147" actId="26606"/>
          <ac:spMkLst>
            <pc:docMk/>
            <pc:sldMk cId="2284295251" sldId="277"/>
            <ac:spMk id="30" creationId="{936FA072-D541-4EE8-9DC6-513AAB2B95D4}"/>
          </ac:spMkLst>
        </pc:spChg>
        <pc:spChg chg="add del">
          <ac:chgData name="Tommy McClure" userId="5f57beb918c8a44c" providerId="LiveId" clId="{5E3291AA-74E8-43A4-8B30-F1BD7313D7D0}" dt="2023-03-04T21:08:15.199" v="9147" actId="26606"/>
          <ac:spMkLst>
            <pc:docMk/>
            <pc:sldMk cId="2284295251" sldId="277"/>
            <ac:spMk id="34" creationId="{27A27B9E-2573-4972-8BC6-6FC372B9F644}"/>
          </ac:spMkLst>
        </pc:spChg>
        <pc:spChg chg="add del">
          <ac:chgData name="Tommy McClure" userId="5f57beb918c8a44c" providerId="LiveId" clId="{5E3291AA-74E8-43A4-8B30-F1BD7313D7D0}" dt="2023-03-04T21:08:15.199" v="9147" actId="26606"/>
          <ac:spMkLst>
            <pc:docMk/>
            <pc:sldMk cId="2284295251" sldId="277"/>
            <ac:spMk id="36" creationId="{A2684A4E-2FEB-456B-BFC9-4FEA3CCD5697}"/>
          </ac:spMkLst>
        </pc:spChg>
        <pc:graphicFrameChg chg="add del">
          <ac:chgData name="Tommy McClure" userId="5f57beb918c8a44c" providerId="LiveId" clId="{5E3291AA-74E8-43A4-8B30-F1BD7313D7D0}" dt="2023-03-04T21:08:15.199" v="9147" actId="26606"/>
          <ac:graphicFrameMkLst>
            <pc:docMk/>
            <pc:sldMk cId="2284295251" sldId="277"/>
            <ac:graphicFrameMk id="26" creationId="{F04369EC-F7C9-E2B8-AA15-9F617B0C02B9}"/>
          </ac:graphicFrameMkLst>
        </pc:graphicFrameChg>
        <pc:picChg chg="add del">
          <ac:chgData name="Tommy McClure" userId="5f57beb918c8a44c" providerId="LiveId" clId="{5E3291AA-74E8-43A4-8B30-F1BD7313D7D0}" dt="2023-03-04T21:08:15.199" v="9147" actId="26606"/>
          <ac:picMkLst>
            <pc:docMk/>
            <pc:sldMk cId="2284295251" sldId="277"/>
            <ac:picMk id="12" creationId="{00B98862-BEE1-44FB-A335-A1B9106B445E}"/>
          </ac:picMkLst>
        </pc:picChg>
        <pc:picChg chg="add del">
          <ac:chgData name="Tommy McClure" userId="5f57beb918c8a44c" providerId="LiveId" clId="{5E3291AA-74E8-43A4-8B30-F1BD7313D7D0}" dt="2023-03-04T21:08:15.199" v="9147" actId="26606"/>
          <ac:picMkLst>
            <pc:docMk/>
            <pc:sldMk cId="2284295251" sldId="277"/>
            <ac:picMk id="16" creationId="{7185CF21-0594-48C0-9F3E-254D6BCE9D9B}"/>
          </ac:picMkLst>
        </pc:picChg>
        <pc:picChg chg="add del">
          <ac:chgData name="Tommy McClure" userId="5f57beb918c8a44c" providerId="LiveId" clId="{5E3291AA-74E8-43A4-8B30-F1BD7313D7D0}" dt="2023-03-04T21:08:15.199" v="9147" actId="26606"/>
          <ac:picMkLst>
            <pc:docMk/>
            <pc:sldMk cId="2284295251" sldId="277"/>
            <ac:picMk id="32" creationId="{2BD4AA0B-889E-42F1-8C61-06B590988062}"/>
          </ac:picMkLst>
        </pc:picChg>
      </pc:sldChg>
      <pc:sldChg chg="modSp add mod">
        <pc:chgData name="Tommy McClure" userId="5f57beb918c8a44c" providerId="LiveId" clId="{5E3291AA-74E8-43A4-8B30-F1BD7313D7D0}" dt="2023-03-05T02:29:16.910" v="17154" actId="255"/>
        <pc:sldMkLst>
          <pc:docMk/>
          <pc:sldMk cId="3436804148" sldId="278"/>
        </pc:sldMkLst>
        <pc:spChg chg="mod">
          <ac:chgData name="Tommy McClure" userId="5f57beb918c8a44c" providerId="LiveId" clId="{5E3291AA-74E8-43A4-8B30-F1BD7313D7D0}" dt="2023-03-05T02:29:16.910" v="17154" actId="255"/>
          <ac:spMkLst>
            <pc:docMk/>
            <pc:sldMk cId="3436804148" sldId="278"/>
            <ac:spMk id="2" creationId="{12D3C9CC-F0AD-4F56-9B0F-18ED29C3B4C9}"/>
          </ac:spMkLst>
        </pc:spChg>
      </pc:sldChg>
      <pc:sldChg chg="addSp delSp modSp add mod ord modAnim modNotes modNotesTx">
        <pc:chgData name="Tommy McClure" userId="5f57beb918c8a44c" providerId="LiveId" clId="{5E3291AA-74E8-43A4-8B30-F1BD7313D7D0}" dt="2023-03-05T04:30:38.939" v="17870" actId="14100"/>
        <pc:sldMkLst>
          <pc:docMk/>
          <pc:sldMk cId="2713689117" sldId="279"/>
        </pc:sldMkLst>
        <pc:spChg chg="mod">
          <ac:chgData name="Tommy McClure" userId="5f57beb918c8a44c" providerId="LiveId" clId="{5E3291AA-74E8-43A4-8B30-F1BD7313D7D0}" dt="2023-03-04T21:42:03.038" v="9885" actId="1076"/>
          <ac:spMkLst>
            <pc:docMk/>
            <pc:sldMk cId="2713689117" sldId="279"/>
            <ac:spMk id="2" creationId="{72D65D0C-7795-10FD-702E-641FD62D714C}"/>
          </ac:spMkLst>
        </pc:spChg>
        <pc:spChg chg="del">
          <ac:chgData name="Tommy McClure" userId="5f57beb918c8a44c" providerId="LiveId" clId="{5E3291AA-74E8-43A4-8B30-F1BD7313D7D0}" dt="2023-03-04T21:08:57.950" v="9151" actId="26606"/>
          <ac:spMkLst>
            <pc:docMk/>
            <pc:sldMk cId="2713689117" sldId="279"/>
            <ac:spMk id="3" creationId="{4DEAF61E-1DD5-88D4-6DB1-E76A714BDC0C}"/>
          </ac:spMkLst>
        </pc:spChg>
        <pc:spChg chg="add mod">
          <ac:chgData name="Tommy McClure" userId="5f57beb918c8a44c" providerId="LiveId" clId="{5E3291AA-74E8-43A4-8B30-F1BD7313D7D0}" dt="2023-03-05T01:44:09.436" v="16696" actId="1036"/>
          <ac:spMkLst>
            <pc:docMk/>
            <pc:sldMk cId="2713689117" sldId="279"/>
            <ac:spMk id="5" creationId="{BDB36DEB-7171-C977-EA1B-E3238A0BE717}"/>
          </ac:spMkLst>
        </pc:spChg>
        <pc:spChg chg="add">
          <ac:chgData name="Tommy McClure" userId="5f57beb918c8a44c" providerId="LiveId" clId="{5E3291AA-74E8-43A4-8B30-F1BD7313D7D0}" dt="2023-03-04T21:38:05.955" v="9867" actId="26606"/>
          <ac:spMkLst>
            <pc:docMk/>
            <pc:sldMk cId="2713689117" sldId="279"/>
            <ac:spMk id="7" creationId="{441B7737-E3D8-47F4-8B54-7529C7A83642}"/>
          </ac:spMkLst>
        </pc:spChg>
        <pc:spChg chg="del">
          <ac:chgData name="Tommy McClure" userId="5f57beb918c8a44c" providerId="LiveId" clId="{5E3291AA-74E8-43A4-8B30-F1BD7313D7D0}" dt="2023-03-04T21:08:57.950" v="9151" actId="26606"/>
          <ac:spMkLst>
            <pc:docMk/>
            <pc:sldMk cId="2713689117" sldId="279"/>
            <ac:spMk id="8" creationId="{8F3CF990-ACB8-443A-BB74-D36EC8A00B02}"/>
          </ac:spMkLst>
        </pc:spChg>
        <pc:spChg chg="add">
          <ac:chgData name="Tommy McClure" userId="5f57beb918c8a44c" providerId="LiveId" clId="{5E3291AA-74E8-43A4-8B30-F1BD7313D7D0}" dt="2023-03-04T21:38:05.955" v="9867" actId="26606"/>
          <ac:spMkLst>
            <pc:docMk/>
            <pc:sldMk cId="2713689117" sldId="279"/>
            <ac:spMk id="9" creationId="{5CDAD12E-853D-4E20-9104-7129A3BF0D47}"/>
          </ac:spMkLst>
        </pc:spChg>
        <pc:spChg chg="del">
          <ac:chgData name="Tommy McClure" userId="5f57beb918c8a44c" providerId="LiveId" clId="{5E3291AA-74E8-43A4-8B30-F1BD7313D7D0}" dt="2023-03-04T21:08:57.950" v="9151" actId="26606"/>
          <ac:spMkLst>
            <pc:docMk/>
            <pc:sldMk cId="2713689117" sldId="279"/>
            <ac:spMk id="10" creationId="{2601900C-265D-4146-A578-477541E3DF28}"/>
          </ac:spMkLst>
        </pc:spChg>
        <pc:spChg chg="del">
          <ac:chgData name="Tommy McClure" userId="5f57beb918c8a44c" providerId="LiveId" clId="{5E3291AA-74E8-43A4-8B30-F1BD7313D7D0}" dt="2023-03-04T21:08:57.950" v="9151" actId="26606"/>
          <ac:spMkLst>
            <pc:docMk/>
            <pc:sldMk cId="2713689117" sldId="279"/>
            <ac:spMk id="14" creationId="{65F94F98-3A57-49AA-838E-91AAF600B6EE}"/>
          </ac:spMkLst>
        </pc:spChg>
        <pc:spChg chg="add">
          <ac:chgData name="Tommy McClure" userId="5f57beb918c8a44c" providerId="LiveId" clId="{5E3291AA-74E8-43A4-8B30-F1BD7313D7D0}" dt="2023-03-04T21:38:05.955" v="9867" actId="26606"/>
          <ac:spMkLst>
            <pc:docMk/>
            <pc:sldMk cId="2713689117" sldId="279"/>
            <ac:spMk id="15" creationId="{AC1E939A-6A69-42AE-8471-3AD3A74AD78A}"/>
          </ac:spMkLst>
        </pc:spChg>
        <pc:spChg chg="add">
          <ac:chgData name="Tommy McClure" userId="5f57beb918c8a44c" providerId="LiveId" clId="{5E3291AA-74E8-43A4-8B30-F1BD7313D7D0}" dt="2023-03-04T21:38:05.955" v="9867" actId="26606"/>
          <ac:spMkLst>
            <pc:docMk/>
            <pc:sldMk cId="2713689117" sldId="279"/>
            <ac:spMk id="17" creationId="{A0B5529D-5CAA-4BF2-B5C9-34705E7661F9}"/>
          </ac:spMkLst>
        </pc:spChg>
        <pc:spChg chg="del">
          <ac:chgData name="Tommy McClure" userId="5f57beb918c8a44c" providerId="LiveId" clId="{5E3291AA-74E8-43A4-8B30-F1BD7313D7D0}" dt="2023-03-04T21:08:57.950" v="9151" actId="26606"/>
          <ac:spMkLst>
            <pc:docMk/>
            <pc:sldMk cId="2713689117" sldId="279"/>
            <ac:spMk id="18" creationId="{41F8C064-2DC5-4758-B49C-76BFF64052AF}"/>
          </ac:spMkLst>
        </pc:spChg>
        <pc:spChg chg="add">
          <ac:chgData name="Tommy McClure" userId="5f57beb918c8a44c" providerId="LiveId" clId="{5E3291AA-74E8-43A4-8B30-F1BD7313D7D0}" dt="2023-03-04T21:38:05.955" v="9867" actId="26606"/>
          <ac:spMkLst>
            <pc:docMk/>
            <pc:sldMk cId="2713689117" sldId="279"/>
            <ac:spMk id="19" creationId="{92255F51-A06E-404D-AE04-D9590EAC83EC}"/>
          </ac:spMkLst>
        </pc:spChg>
        <pc:spChg chg="del">
          <ac:chgData name="Tommy McClure" userId="5f57beb918c8a44c" providerId="LiveId" clId="{5E3291AA-74E8-43A4-8B30-F1BD7313D7D0}" dt="2023-03-04T21:08:57.950" v="9151" actId="26606"/>
          <ac:spMkLst>
            <pc:docMk/>
            <pc:sldMk cId="2713689117" sldId="279"/>
            <ac:spMk id="20" creationId="{FBD68200-BC03-4015-860B-CD5C30CD76B8}"/>
          </ac:spMkLst>
        </pc:spChg>
        <pc:spChg chg="del">
          <ac:chgData name="Tommy McClure" userId="5f57beb918c8a44c" providerId="LiveId" clId="{5E3291AA-74E8-43A4-8B30-F1BD7313D7D0}" dt="2023-03-04T21:08:57.950" v="9151" actId="26606"/>
          <ac:spMkLst>
            <pc:docMk/>
            <pc:sldMk cId="2713689117" sldId="279"/>
            <ac:spMk id="22" creationId="{A0B5529D-5CAA-4BF2-B5C9-34705E7661F9}"/>
          </ac:spMkLst>
        </pc:spChg>
        <pc:spChg chg="del">
          <ac:chgData name="Tommy McClure" userId="5f57beb918c8a44c" providerId="LiveId" clId="{5E3291AA-74E8-43A4-8B30-F1BD7313D7D0}" dt="2023-03-04T21:08:57.950" v="9151" actId="26606"/>
          <ac:spMkLst>
            <pc:docMk/>
            <pc:sldMk cId="2713689117" sldId="279"/>
            <ac:spMk id="24" creationId="{332A6F87-AC28-4AA8-B8A6-AEBC67BD0D64}"/>
          </ac:spMkLst>
        </pc:spChg>
        <pc:graphicFrameChg chg="add del mod">
          <ac:chgData name="Tommy McClure" userId="5f57beb918c8a44c" providerId="LiveId" clId="{5E3291AA-74E8-43A4-8B30-F1BD7313D7D0}" dt="2023-03-04T21:09:27.809" v="9155" actId="478"/>
          <ac:graphicFrameMkLst>
            <pc:docMk/>
            <pc:sldMk cId="2713689117" sldId="279"/>
            <ac:graphicFrameMk id="26" creationId="{B837612C-DC49-932F-C6E1-65F8EB7F3BA3}"/>
          </ac:graphicFrameMkLst>
        </pc:graphicFrameChg>
        <pc:picChg chg="add">
          <ac:chgData name="Tommy McClure" userId="5f57beb918c8a44c" providerId="LiveId" clId="{5E3291AA-74E8-43A4-8B30-F1BD7313D7D0}" dt="2023-03-04T21:38:05.955" v="9867" actId="26606"/>
          <ac:picMkLst>
            <pc:docMk/>
            <pc:sldMk cId="2713689117" sldId="279"/>
            <ac:picMk id="11" creationId="{3DA59AFC-4552-4608-9A63-AFBBC2C02976}"/>
          </ac:picMkLst>
        </pc:picChg>
        <pc:picChg chg="del">
          <ac:chgData name="Tommy McClure" userId="5f57beb918c8a44c" providerId="LiveId" clId="{5E3291AA-74E8-43A4-8B30-F1BD7313D7D0}" dt="2023-03-04T21:08:57.950" v="9151" actId="26606"/>
          <ac:picMkLst>
            <pc:docMk/>
            <pc:sldMk cId="2713689117" sldId="279"/>
            <ac:picMk id="12" creationId="{00B98862-BEE1-44FB-A335-A1B9106B445E}"/>
          </ac:picMkLst>
        </pc:picChg>
        <pc:picChg chg="add">
          <ac:chgData name="Tommy McClure" userId="5f57beb918c8a44c" providerId="LiveId" clId="{5E3291AA-74E8-43A4-8B30-F1BD7313D7D0}" dt="2023-03-04T21:38:05.955" v="9867" actId="26606"/>
          <ac:picMkLst>
            <pc:docMk/>
            <pc:sldMk cId="2713689117" sldId="279"/>
            <ac:picMk id="13" creationId="{7185CF21-0594-48C0-9F3E-254D6BCE9D9B}"/>
          </ac:picMkLst>
        </pc:picChg>
        <pc:picChg chg="del">
          <ac:chgData name="Tommy McClure" userId="5f57beb918c8a44c" providerId="LiveId" clId="{5E3291AA-74E8-43A4-8B30-F1BD7313D7D0}" dt="2023-03-04T21:08:57.950" v="9151" actId="26606"/>
          <ac:picMkLst>
            <pc:docMk/>
            <pc:sldMk cId="2713689117" sldId="279"/>
            <ac:picMk id="16" creationId="{7185CF21-0594-48C0-9F3E-254D6BCE9D9B}"/>
          </ac:picMkLst>
        </pc:picChg>
      </pc:sldChg>
      <pc:sldChg chg="modSp add mod modAnim modNotes modNotesTx">
        <pc:chgData name="Tommy McClure" userId="5f57beb918c8a44c" providerId="LiveId" clId="{5E3291AA-74E8-43A4-8B30-F1BD7313D7D0}" dt="2023-03-05T04:30:46.111" v="17871" actId="14100"/>
        <pc:sldMkLst>
          <pc:docMk/>
          <pc:sldMk cId="1105096748" sldId="280"/>
        </pc:sldMkLst>
        <pc:spChg chg="mod">
          <ac:chgData name="Tommy McClure" userId="5f57beb918c8a44c" providerId="LiveId" clId="{5E3291AA-74E8-43A4-8B30-F1BD7313D7D0}" dt="2023-03-05T02:57:52.757" v="17318" actId="14100"/>
          <ac:spMkLst>
            <pc:docMk/>
            <pc:sldMk cId="1105096748" sldId="280"/>
            <ac:spMk id="2" creationId="{72D65D0C-7795-10FD-702E-641FD62D714C}"/>
          </ac:spMkLst>
        </pc:spChg>
        <pc:spChg chg="mod">
          <ac:chgData name="Tommy McClure" userId="5f57beb918c8a44c" providerId="LiveId" clId="{5E3291AA-74E8-43A4-8B30-F1BD7313D7D0}" dt="2023-03-05T02:58:18.496" v="17319" actId="14100"/>
          <ac:spMkLst>
            <pc:docMk/>
            <pc:sldMk cId="1105096748" sldId="280"/>
            <ac:spMk id="5" creationId="{BDB36DEB-7171-C977-EA1B-E3238A0BE717}"/>
          </ac:spMkLst>
        </pc:spChg>
      </pc:sldChg>
      <pc:sldChg chg="modSp add mod modAnim modNotes modNotesTx">
        <pc:chgData name="Tommy McClure" userId="5f57beb918c8a44c" providerId="LiveId" clId="{5E3291AA-74E8-43A4-8B30-F1BD7313D7D0}" dt="2023-03-05T04:26:03.443" v="17831" actId="14100"/>
        <pc:sldMkLst>
          <pc:docMk/>
          <pc:sldMk cId="1866466566" sldId="281"/>
        </pc:sldMkLst>
        <pc:spChg chg="mod">
          <ac:chgData name="Tommy McClure" userId="5f57beb918c8a44c" providerId="LiveId" clId="{5E3291AA-74E8-43A4-8B30-F1BD7313D7D0}" dt="2023-03-04T22:19:08.520" v="11356" actId="20577"/>
          <ac:spMkLst>
            <pc:docMk/>
            <pc:sldMk cId="1866466566" sldId="281"/>
            <ac:spMk id="2" creationId="{72D65D0C-7795-10FD-702E-641FD62D714C}"/>
          </ac:spMkLst>
        </pc:spChg>
        <pc:spChg chg="mod">
          <ac:chgData name="Tommy McClure" userId="5f57beb918c8a44c" providerId="LiveId" clId="{5E3291AA-74E8-43A4-8B30-F1BD7313D7D0}" dt="2023-03-05T01:48:19.200" v="16749" actId="20577"/>
          <ac:spMkLst>
            <pc:docMk/>
            <pc:sldMk cId="1866466566" sldId="281"/>
            <ac:spMk id="5" creationId="{BDB36DEB-7171-C977-EA1B-E3238A0BE717}"/>
          </ac:spMkLst>
        </pc:spChg>
      </pc:sldChg>
      <pc:sldChg chg="modSp add mod modAnim modNotes modNotesTx">
        <pc:chgData name="Tommy McClure" userId="5f57beb918c8a44c" providerId="LiveId" clId="{5E3291AA-74E8-43A4-8B30-F1BD7313D7D0}" dt="2023-03-05T04:26:10.615" v="17832" actId="14100"/>
        <pc:sldMkLst>
          <pc:docMk/>
          <pc:sldMk cId="31788801" sldId="282"/>
        </pc:sldMkLst>
        <pc:spChg chg="mod">
          <ac:chgData name="Tommy McClure" userId="5f57beb918c8a44c" providerId="LiveId" clId="{5E3291AA-74E8-43A4-8B30-F1BD7313D7D0}" dt="2023-03-04T22:38:33.730" v="12189" actId="20577"/>
          <ac:spMkLst>
            <pc:docMk/>
            <pc:sldMk cId="31788801" sldId="282"/>
            <ac:spMk id="2" creationId="{72D65D0C-7795-10FD-702E-641FD62D714C}"/>
          </ac:spMkLst>
        </pc:spChg>
        <pc:spChg chg="mod">
          <ac:chgData name="Tommy McClure" userId="5f57beb918c8a44c" providerId="LiveId" clId="{5E3291AA-74E8-43A4-8B30-F1BD7313D7D0}" dt="2023-03-04T22:39:38.902" v="12211" actId="20577"/>
          <ac:spMkLst>
            <pc:docMk/>
            <pc:sldMk cId="31788801" sldId="282"/>
            <ac:spMk id="5" creationId="{BDB36DEB-7171-C977-EA1B-E3238A0BE717}"/>
          </ac:spMkLst>
        </pc:spChg>
      </pc:sldChg>
      <pc:sldChg chg="modSp add mod modAnim modNotes modNotesTx">
        <pc:chgData name="Tommy McClure" userId="5f57beb918c8a44c" providerId="LiveId" clId="{5E3291AA-74E8-43A4-8B30-F1BD7313D7D0}" dt="2023-03-05T04:26:27.442" v="17837" actId="14100"/>
        <pc:sldMkLst>
          <pc:docMk/>
          <pc:sldMk cId="3179698173" sldId="283"/>
        </pc:sldMkLst>
        <pc:spChg chg="mod">
          <ac:chgData name="Tommy McClure" userId="5f57beb918c8a44c" providerId="LiveId" clId="{5E3291AA-74E8-43A4-8B30-F1BD7313D7D0}" dt="2023-03-05T03:45:12.390" v="17748" actId="20577"/>
          <ac:spMkLst>
            <pc:docMk/>
            <pc:sldMk cId="3179698173" sldId="283"/>
            <ac:spMk id="2" creationId="{72D65D0C-7795-10FD-702E-641FD62D714C}"/>
          </ac:spMkLst>
        </pc:spChg>
        <pc:spChg chg="mod">
          <ac:chgData name="Tommy McClure" userId="5f57beb918c8a44c" providerId="LiveId" clId="{5E3291AA-74E8-43A4-8B30-F1BD7313D7D0}" dt="2023-03-05T03:35:52.969" v="17480" actId="20577"/>
          <ac:spMkLst>
            <pc:docMk/>
            <pc:sldMk cId="3179698173" sldId="283"/>
            <ac:spMk id="5" creationId="{BDB36DEB-7171-C977-EA1B-E3238A0BE717}"/>
          </ac:spMkLst>
        </pc:spChg>
      </pc:sldChg>
      <pc:sldChg chg="modSp del mod ord">
        <pc:chgData name="Tommy McClure" userId="5f57beb918c8a44c" providerId="LiveId" clId="{5E3291AA-74E8-43A4-8B30-F1BD7313D7D0}" dt="2023-03-06T01:00:19.039" v="17921" actId="2696"/>
        <pc:sldMkLst>
          <pc:docMk/>
          <pc:sldMk cId="2970185068" sldId="380"/>
        </pc:sldMkLst>
        <pc:spChg chg="mod">
          <ac:chgData name="Tommy McClure" userId="5f57beb918c8a44c" providerId="LiveId" clId="{5E3291AA-74E8-43A4-8B30-F1BD7313D7D0}" dt="2023-03-04T22:47:16.416" v="12249" actId="207"/>
          <ac:spMkLst>
            <pc:docMk/>
            <pc:sldMk cId="2970185068" sldId="380"/>
            <ac:spMk id="4" creationId="{FDB3C018-6904-4094-85A6-7BAF69A201A5}"/>
          </ac:spMkLst>
        </pc:spChg>
        <pc:spChg chg="mod">
          <ac:chgData name="Tommy McClure" userId="5f57beb918c8a44c" providerId="LiveId" clId="{5E3291AA-74E8-43A4-8B30-F1BD7313D7D0}" dt="2023-03-04T22:48:36.707" v="12254" actId="208"/>
          <ac:spMkLst>
            <pc:docMk/>
            <pc:sldMk cId="2970185068" sldId="380"/>
            <ac:spMk id="7" creationId="{2A6B56C3-77F0-4E92-B09D-C8D4A68D5E79}"/>
          </ac:spMkLst>
        </pc:spChg>
        <pc:spChg chg="mod">
          <ac:chgData name="Tommy McClure" userId="5f57beb918c8a44c" providerId="LiveId" clId="{5E3291AA-74E8-43A4-8B30-F1BD7313D7D0}" dt="2023-03-04T22:48:44.771" v="12256" actId="208"/>
          <ac:spMkLst>
            <pc:docMk/>
            <pc:sldMk cId="2970185068" sldId="380"/>
            <ac:spMk id="10" creationId="{BB8A7FBA-4C4C-4440-9886-90F8BD6246FB}"/>
          </ac:spMkLst>
        </pc:spChg>
      </pc:sldChg>
      <pc:sldChg chg="modSp add mod modAnim modNotes modNotesTx">
        <pc:chgData name="Tommy McClure" userId="5f57beb918c8a44c" providerId="LiveId" clId="{5E3291AA-74E8-43A4-8B30-F1BD7313D7D0}" dt="2023-03-05T04:29:59.592" v="17867" actId="14100"/>
        <pc:sldMkLst>
          <pc:docMk/>
          <pc:sldMk cId="4034525420" sldId="381"/>
        </pc:sldMkLst>
        <pc:spChg chg="mod">
          <ac:chgData name="Tommy McClure" userId="5f57beb918c8a44c" providerId="LiveId" clId="{5E3291AA-74E8-43A4-8B30-F1BD7313D7D0}" dt="2023-03-05T01:53:03.603" v="16768" actId="14100"/>
          <ac:spMkLst>
            <pc:docMk/>
            <pc:sldMk cId="4034525420" sldId="381"/>
            <ac:spMk id="2" creationId="{72D65D0C-7795-10FD-702E-641FD62D714C}"/>
          </ac:spMkLst>
        </pc:spChg>
        <pc:spChg chg="mod">
          <ac:chgData name="Tommy McClure" userId="5f57beb918c8a44c" providerId="LiveId" clId="{5E3291AA-74E8-43A4-8B30-F1BD7313D7D0}" dt="2023-03-05T03:01:54.954" v="17333" actId="20577"/>
          <ac:spMkLst>
            <pc:docMk/>
            <pc:sldMk cId="4034525420" sldId="381"/>
            <ac:spMk id="5" creationId="{BDB36DEB-7171-C977-EA1B-E3238A0BE717}"/>
          </ac:spMkLst>
        </pc:spChg>
      </pc:sldChg>
      <pc:sldChg chg="modSp add mod modAnim modNotes modNotesTx">
        <pc:chgData name="Tommy McClure" userId="5f57beb918c8a44c" providerId="LiveId" clId="{5E3291AA-74E8-43A4-8B30-F1BD7313D7D0}" dt="2023-03-05T04:26:45.576" v="17841" actId="14100"/>
        <pc:sldMkLst>
          <pc:docMk/>
          <pc:sldMk cId="3724680267" sldId="382"/>
        </pc:sldMkLst>
        <pc:spChg chg="mod">
          <ac:chgData name="Tommy McClure" userId="5f57beb918c8a44c" providerId="LiveId" clId="{5E3291AA-74E8-43A4-8B30-F1BD7313D7D0}" dt="2023-03-05T00:40:32.898" v="15939" actId="1076"/>
          <ac:spMkLst>
            <pc:docMk/>
            <pc:sldMk cId="3724680267" sldId="382"/>
            <ac:spMk id="2" creationId="{72D65D0C-7795-10FD-702E-641FD62D714C}"/>
          </ac:spMkLst>
        </pc:spChg>
        <pc:spChg chg="mod">
          <ac:chgData name="Tommy McClure" userId="5f57beb918c8a44c" providerId="LiveId" clId="{5E3291AA-74E8-43A4-8B30-F1BD7313D7D0}" dt="2023-03-05T03:02:47.277" v="17343" actId="20577"/>
          <ac:spMkLst>
            <pc:docMk/>
            <pc:sldMk cId="3724680267" sldId="382"/>
            <ac:spMk id="5" creationId="{BDB36DEB-7171-C977-EA1B-E3238A0BE717}"/>
          </ac:spMkLst>
        </pc:spChg>
      </pc:sldChg>
      <pc:sldChg chg="modSp add mod modAnim modNotes modNotesTx">
        <pc:chgData name="Tommy McClure" userId="5f57beb918c8a44c" providerId="LiveId" clId="{5E3291AA-74E8-43A4-8B30-F1BD7313D7D0}" dt="2023-03-05T04:27:09.436" v="17846" actId="14100"/>
        <pc:sldMkLst>
          <pc:docMk/>
          <pc:sldMk cId="4236533680" sldId="383"/>
        </pc:sldMkLst>
        <pc:spChg chg="mod ord">
          <ac:chgData name="Tommy McClure" userId="5f57beb918c8a44c" providerId="LiveId" clId="{5E3291AA-74E8-43A4-8B30-F1BD7313D7D0}" dt="2023-03-05T03:04:42.963" v="17350" actId="166"/>
          <ac:spMkLst>
            <pc:docMk/>
            <pc:sldMk cId="4236533680" sldId="383"/>
            <ac:spMk id="2" creationId="{72D65D0C-7795-10FD-702E-641FD62D714C}"/>
          </ac:spMkLst>
        </pc:spChg>
        <pc:spChg chg="mod">
          <ac:chgData name="Tommy McClure" userId="5f57beb918c8a44c" providerId="LiveId" clId="{5E3291AA-74E8-43A4-8B30-F1BD7313D7D0}" dt="2023-03-05T03:43:36.188" v="17710" actId="20577"/>
          <ac:spMkLst>
            <pc:docMk/>
            <pc:sldMk cId="4236533680" sldId="383"/>
            <ac:spMk id="5" creationId="{BDB36DEB-7171-C977-EA1B-E3238A0BE717}"/>
          </ac:spMkLst>
        </pc:spChg>
      </pc:sldChg>
      <pc:sldChg chg="modSp add mod modAnim modNotes modNotesTx">
        <pc:chgData name="Tommy McClure" userId="5f57beb918c8a44c" providerId="LiveId" clId="{5E3291AA-74E8-43A4-8B30-F1BD7313D7D0}" dt="2023-03-05T04:29:34.261" v="17863" actId="14100"/>
        <pc:sldMkLst>
          <pc:docMk/>
          <pc:sldMk cId="1177043238" sldId="384"/>
        </pc:sldMkLst>
        <pc:spChg chg="mod">
          <ac:chgData name="Tommy McClure" userId="5f57beb918c8a44c" providerId="LiveId" clId="{5E3291AA-74E8-43A4-8B30-F1BD7313D7D0}" dt="2023-03-05T02:00:43.319" v="16858" actId="27636"/>
          <ac:spMkLst>
            <pc:docMk/>
            <pc:sldMk cId="1177043238" sldId="384"/>
            <ac:spMk id="2" creationId="{72D65D0C-7795-10FD-702E-641FD62D714C}"/>
          </ac:spMkLst>
        </pc:spChg>
        <pc:spChg chg="mod">
          <ac:chgData name="Tommy McClure" userId="5f57beb918c8a44c" providerId="LiveId" clId="{5E3291AA-74E8-43A4-8B30-F1BD7313D7D0}" dt="2023-03-05T02:01:47.739" v="16868" actId="113"/>
          <ac:spMkLst>
            <pc:docMk/>
            <pc:sldMk cId="1177043238" sldId="384"/>
            <ac:spMk id="5" creationId="{BDB36DEB-7171-C977-EA1B-E3238A0BE717}"/>
          </ac:spMkLst>
        </pc:spChg>
      </pc:sldChg>
      <pc:sldChg chg="modSp add mod modAnim modNotes">
        <pc:chgData name="Tommy McClure" userId="5f57beb918c8a44c" providerId="LiveId" clId="{5E3291AA-74E8-43A4-8B30-F1BD7313D7D0}" dt="2023-03-05T04:27:54.582" v="17854" actId="14100"/>
        <pc:sldMkLst>
          <pc:docMk/>
          <pc:sldMk cId="3076773012" sldId="385"/>
        </pc:sldMkLst>
        <pc:spChg chg="mod ord">
          <ac:chgData name="Tommy McClure" userId="5f57beb918c8a44c" providerId="LiveId" clId="{5E3291AA-74E8-43A4-8B30-F1BD7313D7D0}" dt="2023-03-05T02:04:46.729" v="16993" actId="20577"/>
          <ac:spMkLst>
            <pc:docMk/>
            <pc:sldMk cId="3076773012" sldId="385"/>
            <ac:spMk id="2" creationId="{72D65D0C-7795-10FD-702E-641FD62D714C}"/>
          </ac:spMkLst>
        </pc:spChg>
        <pc:spChg chg="mod">
          <ac:chgData name="Tommy McClure" userId="5f57beb918c8a44c" providerId="LiveId" clId="{5E3291AA-74E8-43A4-8B30-F1BD7313D7D0}" dt="2023-03-05T00:42:20.366" v="15973" actId="27636"/>
          <ac:spMkLst>
            <pc:docMk/>
            <pc:sldMk cId="3076773012" sldId="385"/>
            <ac:spMk id="5" creationId="{BDB36DEB-7171-C977-EA1B-E3238A0BE717}"/>
          </ac:spMkLst>
        </pc:spChg>
      </pc:sldChg>
      <pc:sldChg chg="modSp add mod modAnim modNotes modNotesTx">
        <pc:chgData name="Tommy McClure" userId="5f57beb918c8a44c" providerId="LiveId" clId="{5E3291AA-74E8-43A4-8B30-F1BD7313D7D0}" dt="2023-03-05T04:28:22.944" v="17857" actId="14100"/>
        <pc:sldMkLst>
          <pc:docMk/>
          <pc:sldMk cId="1200311908" sldId="386"/>
        </pc:sldMkLst>
        <pc:spChg chg="mod">
          <ac:chgData name="Tommy McClure" userId="5f57beb918c8a44c" providerId="LiveId" clId="{5E3291AA-74E8-43A4-8B30-F1BD7313D7D0}" dt="2023-03-05T02:07:42.574" v="17010" actId="20577"/>
          <ac:spMkLst>
            <pc:docMk/>
            <pc:sldMk cId="1200311908" sldId="386"/>
            <ac:spMk id="2" creationId="{72D65D0C-7795-10FD-702E-641FD62D714C}"/>
          </ac:spMkLst>
        </pc:spChg>
        <pc:spChg chg="mod">
          <ac:chgData name="Tommy McClure" userId="5f57beb918c8a44c" providerId="LiveId" clId="{5E3291AA-74E8-43A4-8B30-F1BD7313D7D0}" dt="2023-03-05T01:16:58.975" v="16371" actId="20577"/>
          <ac:spMkLst>
            <pc:docMk/>
            <pc:sldMk cId="1200311908" sldId="386"/>
            <ac:spMk id="5" creationId="{BDB36DEB-7171-C977-EA1B-E3238A0BE717}"/>
          </ac:spMkLst>
        </pc:spChg>
      </pc:sldChg>
      <pc:sldChg chg="addSp delSp modSp add mod ord modAnim modNotes modNotesTx">
        <pc:chgData name="Tommy McClure" userId="5f57beb918c8a44c" providerId="LiveId" clId="{5E3291AA-74E8-43A4-8B30-F1BD7313D7D0}" dt="2023-03-05T04:29:06.401" v="17862" actId="14100"/>
        <pc:sldMkLst>
          <pc:docMk/>
          <pc:sldMk cId="1934448935" sldId="387"/>
        </pc:sldMkLst>
        <pc:spChg chg="mod">
          <ac:chgData name="Tommy McClure" userId="5f57beb918c8a44c" providerId="LiveId" clId="{5E3291AA-74E8-43A4-8B30-F1BD7313D7D0}" dt="2023-03-05T02:08:20.805" v="17030" actId="1036"/>
          <ac:spMkLst>
            <pc:docMk/>
            <pc:sldMk cId="1934448935" sldId="387"/>
            <ac:spMk id="2" creationId="{12D3C9CC-F0AD-4F56-9B0F-18ED29C3B4C9}"/>
          </ac:spMkLst>
        </pc:spChg>
        <pc:spChg chg="add del mod">
          <ac:chgData name="Tommy McClure" userId="5f57beb918c8a44c" providerId="LiveId" clId="{5E3291AA-74E8-43A4-8B30-F1BD7313D7D0}" dt="2023-03-05T02:08:11.375" v="17018" actId="1036"/>
          <ac:spMkLst>
            <pc:docMk/>
            <pc:sldMk cId="1934448935" sldId="387"/>
            <ac:spMk id="4" creationId="{AB46C846-053A-906D-FA2C-97F3FACAB9E0}"/>
          </ac:spMkLst>
        </pc:spChg>
      </pc:sldChg>
      <pc:sldChg chg="add">
        <pc:chgData name="Tommy McClure" userId="5f57beb918c8a44c" providerId="LiveId" clId="{5E3291AA-74E8-43A4-8B30-F1BD7313D7D0}" dt="2023-03-05T14:58:46.530" v="17903" actId="2890"/>
        <pc:sldMkLst>
          <pc:docMk/>
          <pc:sldMk cId="4132900341" sldId="388"/>
        </pc:sldMkLst>
      </pc:sldChg>
      <pc:sldChg chg="add ord">
        <pc:chgData name="Tommy McClure" userId="5f57beb918c8a44c" providerId="LiveId" clId="{5E3291AA-74E8-43A4-8B30-F1BD7313D7D0}" dt="2023-03-06T01:00:07.698" v="17920"/>
        <pc:sldMkLst>
          <pc:docMk/>
          <pc:sldMk cId="3656558768" sldId="389"/>
        </pc:sldMkLst>
      </pc:sldChg>
      <pc:sldMasterChg chg="modSp modTransition modSldLayout">
        <pc:chgData name="Tommy McClure" userId="5f57beb918c8a44c" providerId="LiveId" clId="{5E3291AA-74E8-43A4-8B30-F1BD7313D7D0}" dt="2023-03-04T02:55:39.093" v="1856"/>
        <pc:sldMasterMkLst>
          <pc:docMk/>
          <pc:sldMasterMk cId="0" sldId="2147483648"/>
        </pc:sldMasterMkLst>
        <pc:spChg chg="mod">
          <ac:chgData name="Tommy McClure" userId="5f57beb918c8a44c" providerId="LiveId" clId="{5E3291AA-74E8-43A4-8B30-F1BD7313D7D0}" dt="2023-03-03T19:27:40.960" v="4"/>
          <ac:spMkLst>
            <pc:docMk/>
            <pc:sldMasterMk cId="0" sldId="2147483648"/>
            <ac:spMk id="2" creationId="{00000000-0000-0000-0000-000000000000}"/>
          </ac:spMkLst>
        </pc:spChg>
        <pc:spChg chg="mod">
          <ac:chgData name="Tommy McClure" userId="5f57beb918c8a44c" providerId="LiveId" clId="{5E3291AA-74E8-43A4-8B30-F1BD7313D7D0}" dt="2023-03-03T19:27:40.960" v="4"/>
          <ac:spMkLst>
            <pc:docMk/>
            <pc:sldMasterMk cId="0" sldId="2147483648"/>
            <ac:spMk id="3" creationId="{00000000-0000-0000-0000-000000000000}"/>
          </ac:spMkLst>
        </pc:spChg>
        <pc:spChg chg="mod">
          <ac:chgData name="Tommy McClure" userId="5f57beb918c8a44c" providerId="LiveId" clId="{5E3291AA-74E8-43A4-8B30-F1BD7313D7D0}" dt="2023-03-03T19:27:40.960" v="4"/>
          <ac:spMkLst>
            <pc:docMk/>
            <pc:sldMasterMk cId="0" sldId="2147483648"/>
            <ac:spMk id="4" creationId="{00000000-0000-0000-0000-000000000000}"/>
          </ac:spMkLst>
        </pc:spChg>
        <pc:spChg chg="mod">
          <ac:chgData name="Tommy McClure" userId="5f57beb918c8a44c" providerId="LiveId" clId="{5E3291AA-74E8-43A4-8B30-F1BD7313D7D0}" dt="2023-03-03T19:27:40.960" v="4"/>
          <ac:spMkLst>
            <pc:docMk/>
            <pc:sldMasterMk cId="0" sldId="2147483648"/>
            <ac:spMk id="5" creationId="{00000000-0000-0000-0000-000000000000}"/>
          </ac:spMkLst>
        </pc:spChg>
        <pc:spChg chg="mod">
          <ac:chgData name="Tommy McClure" userId="5f57beb918c8a44c" providerId="LiveId" clId="{5E3291AA-74E8-43A4-8B30-F1BD7313D7D0}" dt="2023-03-03T19:27:40.960" v="4"/>
          <ac:spMkLst>
            <pc:docMk/>
            <pc:sldMasterMk cId="0" sldId="2147483648"/>
            <ac:spMk id="6" creationId="{00000000-0000-0000-0000-000000000000}"/>
          </ac:spMkLst>
        </pc:spChg>
        <pc:spChg chg="mod">
          <ac:chgData name="Tommy McClure" userId="5f57beb918c8a44c" providerId="LiveId" clId="{5E3291AA-74E8-43A4-8B30-F1BD7313D7D0}" dt="2023-03-03T19:27:40.960" v="4"/>
          <ac:spMkLst>
            <pc:docMk/>
            <pc:sldMasterMk cId="0" sldId="2147483648"/>
            <ac:spMk id="8" creationId="{00000000-0000-0000-0000-000000000000}"/>
          </ac:spMkLst>
        </pc:spChg>
        <pc:spChg chg="mod">
          <ac:chgData name="Tommy McClure" userId="5f57beb918c8a44c" providerId="LiveId" clId="{5E3291AA-74E8-43A4-8B30-F1BD7313D7D0}" dt="2023-03-03T19:27:40.960" v="4"/>
          <ac:spMkLst>
            <pc:docMk/>
            <pc:sldMasterMk cId="0" sldId="2147483648"/>
            <ac:spMk id="57" creationId="{00000000-0000-0000-0000-000000000000}"/>
          </ac:spMkLst>
        </pc:spChg>
        <pc:picChg chg="mod">
          <ac:chgData name="Tommy McClure" userId="5f57beb918c8a44c" providerId="LiveId" clId="{5E3291AA-74E8-43A4-8B30-F1BD7313D7D0}" dt="2023-03-03T19:27:40.960" v="4"/>
          <ac:picMkLst>
            <pc:docMk/>
            <pc:sldMasterMk cId="0" sldId="2147483648"/>
            <ac:picMk id="15" creationId="{00000000-0000-0000-0000-000000000000}"/>
          </ac:picMkLst>
        </pc:picChg>
        <pc:picChg chg="mod">
          <ac:chgData name="Tommy McClure" userId="5f57beb918c8a44c" providerId="LiveId" clId="{5E3291AA-74E8-43A4-8B30-F1BD7313D7D0}" dt="2023-03-03T19:27:40.960" v="4"/>
          <ac:picMkLst>
            <pc:docMk/>
            <pc:sldMasterMk cId="0" sldId="2147483648"/>
            <ac:picMk id="18" creationId="{00000000-0000-0000-0000-000000000000}"/>
          </ac:picMkLst>
        </pc:picChg>
        <pc:sldLayoutChg chg="modSp modTransition">
          <pc:chgData name="Tommy McClure" userId="5f57beb918c8a44c" providerId="LiveId" clId="{5E3291AA-74E8-43A4-8B30-F1BD7313D7D0}" dt="2023-03-04T02:55:39.093" v="1856"/>
          <pc:sldLayoutMkLst>
            <pc:docMk/>
            <pc:sldMasterMk cId="0" sldId="2147483648"/>
            <pc:sldLayoutMk cId="0" sldId="2147483649"/>
          </pc:sldLayoutMkLst>
          <pc:spChg chg="mod">
            <ac:chgData name="Tommy McClure" userId="5f57beb918c8a44c" providerId="LiveId" clId="{5E3291AA-74E8-43A4-8B30-F1BD7313D7D0}" dt="2023-03-03T19:27:40.960" v="4"/>
            <ac:spMkLst>
              <pc:docMk/>
              <pc:sldMasterMk cId="0" sldId="2147483648"/>
              <pc:sldLayoutMk cId="0" sldId="2147483649"/>
              <ac:spMk id="2"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49"/>
              <ac:spMk id="3"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49"/>
              <ac:spMk id="7"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49"/>
              <ac:spMk id="8"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49"/>
              <ac:spMk id="13" creationId="{00000000-0000-0000-0000-000000000000}"/>
            </ac:spMkLst>
          </pc:spChg>
        </pc:sldLayoutChg>
        <pc:sldLayoutChg chg="modSp modTransition">
          <pc:chgData name="Tommy McClure" userId="5f57beb918c8a44c" providerId="LiveId" clId="{5E3291AA-74E8-43A4-8B30-F1BD7313D7D0}" dt="2023-03-04T02:55:39.093" v="1856"/>
          <pc:sldLayoutMkLst>
            <pc:docMk/>
            <pc:sldMasterMk cId="0" sldId="2147483648"/>
            <pc:sldLayoutMk cId="0" sldId="2147483650"/>
          </pc:sldLayoutMkLst>
          <pc:spChg chg="mod">
            <ac:chgData name="Tommy McClure" userId="5f57beb918c8a44c" providerId="LiveId" clId="{5E3291AA-74E8-43A4-8B30-F1BD7313D7D0}" dt="2023-03-03T19:27:40.960" v="4"/>
            <ac:spMkLst>
              <pc:docMk/>
              <pc:sldMasterMk cId="0" sldId="2147483648"/>
              <pc:sldLayoutMk cId="0" sldId="2147483650"/>
              <ac:spMk id="7"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0"/>
              <ac:spMk id="9"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0"/>
              <ac:spMk id="29" creationId="{00000000-0000-0000-0000-000000000000}"/>
            </ac:spMkLst>
          </pc:spChg>
        </pc:sldLayoutChg>
        <pc:sldLayoutChg chg="modSp modTransition">
          <pc:chgData name="Tommy McClure" userId="5f57beb918c8a44c" providerId="LiveId" clId="{5E3291AA-74E8-43A4-8B30-F1BD7313D7D0}" dt="2023-03-04T02:55:39.093" v="1856"/>
          <pc:sldLayoutMkLst>
            <pc:docMk/>
            <pc:sldMasterMk cId="0" sldId="2147483648"/>
            <pc:sldLayoutMk cId="0" sldId="2147483651"/>
          </pc:sldLayoutMkLst>
          <pc:spChg chg="mod">
            <ac:chgData name="Tommy McClure" userId="5f57beb918c8a44c" providerId="LiveId" clId="{5E3291AA-74E8-43A4-8B30-F1BD7313D7D0}" dt="2023-03-03T19:27:40.960" v="4"/>
            <ac:spMkLst>
              <pc:docMk/>
              <pc:sldMasterMk cId="0" sldId="2147483648"/>
              <pc:sldLayoutMk cId="0" sldId="2147483651"/>
              <ac:spMk id="2"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1"/>
              <ac:spMk id="3"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1"/>
              <ac:spMk id="11"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1"/>
              <ac:spMk id="24"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1"/>
              <ac:spMk id="25" creationId="{00000000-0000-0000-0000-000000000000}"/>
            </ac:spMkLst>
          </pc:spChg>
        </pc:sldLayoutChg>
        <pc:sldLayoutChg chg="modSp modTransition">
          <pc:chgData name="Tommy McClure" userId="5f57beb918c8a44c" providerId="LiveId" clId="{5E3291AA-74E8-43A4-8B30-F1BD7313D7D0}" dt="2023-03-04T02:55:39.093" v="1856"/>
          <pc:sldLayoutMkLst>
            <pc:docMk/>
            <pc:sldMasterMk cId="0" sldId="2147483648"/>
            <pc:sldLayoutMk cId="0" sldId="2147483652"/>
          </pc:sldLayoutMkLst>
          <pc:spChg chg="mod">
            <ac:chgData name="Tommy McClure" userId="5f57beb918c8a44c" providerId="LiveId" clId="{5E3291AA-74E8-43A4-8B30-F1BD7313D7D0}" dt="2023-03-03T19:27:40.960" v="4"/>
            <ac:spMkLst>
              <pc:docMk/>
              <pc:sldMasterMk cId="0" sldId="2147483648"/>
              <pc:sldLayoutMk cId="0" sldId="2147483652"/>
              <ac:spMk id="2"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2"/>
              <ac:spMk id="3"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2"/>
              <ac:spMk id="4"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2"/>
              <ac:spMk id="10"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2"/>
              <ac:spMk id="26"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2"/>
              <ac:spMk id="27" creationId="{00000000-0000-0000-0000-000000000000}"/>
            </ac:spMkLst>
          </pc:spChg>
        </pc:sldLayoutChg>
        <pc:sldLayoutChg chg="modSp modTransition">
          <pc:chgData name="Tommy McClure" userId="5f57beb918c8a44c" providerId="LiveId" clId="{5E3291AA-74E8-43A4-8B30-F1BD7313D7D0}" dt="2023-03-04T02:55:39.093" v="1856"/>
          <pc:sldLayoutMkLst>
            <pc:docMk/>
            <pc:sldMasterMk cId="0" sldId="2147483648"/>
            <pc:sldLayoutMk cId="0" sldId="2147483653"/>
          </pc:sldLayoutMkLst>
          <pc:spChg chg="mod">
            <ac:chgData name="Tommy McClure" userId="5f57beb918c8a44c" providerId="LiveId" clId="{5E3291AA-74E8-43A4-8B30-F1BD7313D7D0}" dt="2023-03-03T19:27:40.960" v="4"/>
            <ac:spMkLst>
              <pc:docMk/>
              <pc:sldMasterMk cId="0" sldId="2147483648"/>
              <pc:sldLayoutMk cId="0" sldId="2147483653"/>
              <ac:spMk id="2"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3"/>
              <ac:spMk id="3"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3"/>
              <ac:spMk id="4"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3"/>
              <ac:spMk id="5"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3"/>
              <ac:spMk id="6"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3"/>
              <ac:spMk id="12"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3"/>
              <ac:spMk id="20"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3"/>
              <ac:spMk id="21" creationId="{00000000-0000-0000-0000-000000000000}"/>
            </ac:spMkLst>
          </pc:spChg>
        </pc:sldLayoutChg>
        <pc:sldLayoutChg chg="modSp modTransition">
          <pc:chgData name="Tommy McClure" userId="5f57beb918c8a44c" providerId="LiveId" clId="{5E3291AA-74E8-43A4-8B30-F1BD7313D7D0}" dt="2023-03-04T02:55:39.093" v="1856"/>
          <pc:sldLayoutMkLst>
            <pc:docMk/>
            <pc:sldMasterMk cId="0" sldId="2147483648"/>
            <pc:sldLayoutMk cId="0" sldId="2147483654"/>
          </pc:sldLayoutMkLst>
          <pc:spChg chg="mod">
            <ac:chgData name="Tommy McClure" userId="5f57beb918c8a44c" providerId="LiveId" clId="{5E3291AA-74E8-43A4-8B30-F1BD7313D7D0}" dt="2023-03-03T19:27:40.960" v="4"/>
            <ac:spMkLst>
              <pc:docMk/>
              <pc:sldMasterMk cId="0" sldId="2147483648"/>
              <pc:sldLayoutMk cId="0" sldId="2147483654"/>
              <ac:spMk id="8"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4"/>
              <ac:spMk id="13"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4"/>
              <ac:spMk id="14" creationId="{00000000-0000-0000-0000-000000000000}"/>
            </ac:spMkLst>
          </pc:spChg>
        </pc:sldLayoutChg>
        <pc:sldLayoutChg chg="modSp modTransition">
          <pc:chgData name="Tommy McClure" userId="5f57beb918c8a44c" providerId="LiveId" clId="{5E3291AA-74E8-43A4-8B30-F1BD7313D7D0}" dt="2023-03-04T02:55:39.093" v="1856"/>
          <pc:sldLayoutMkLst>
            <pc:docMk/>
            <pc:sldMasterMk cId="0" sldId="2147483648"/>
            <pc:sldLayoutMk cId="0" sldId="2147483655"/>
          </pc:sldLayoutMkLst>
          <pc:spChg chg="mod">
            <ac:chgData name="Tommy McClure" userId="5f57beb918c8a44c" providerId="LiveId" clId="{5E3291AA-74E8-43A4-8B30-F1BD7313D7D0}" dt="2023-03-03T19:27:40.960" v="4"/>
            <ac:spMkLst>
              <pc:docMk/>
              <pc:sldMasterMk cId="0" sldId="2147483648"/>
              <pc:sldLayoutMk cId="0" sldId="2147483655"/>
              <ac:spMk id="12"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5"/>
              <ac:spMk id="13" creationId="{00000000-0000-0000-0000-000000000000}"/>
            </ac:spMkLst>
          </pc:spChg>
        </pc:sldLayoutChg>
        <pc:sldLayoutChg chg="modSp modTransition">
          <pc:chgData name="Tommy McClure" userId="5f57beb918c8a44c" providerId="LiveId" clId="{5E3291AA-74E8-43A4-8B30-F1BD7313D7D0}" dt="2023-03-04T02:55:39.093" v="1856"/>
          <pc:sldLayoutMkLst>
            <pc:docMk/>
            <pc:sldMasterMk cId="0" sldId="2147483648"/>
            <pc:sldLayoutMk cId="0" sldId="2147483656"/>
          </pc:sldLayoutMkLst>
          <pc:spChg chg="mod">
            <ac:chgData name="Tommy McClure" userId="5f57beb918c8a44c" providerId="LiveId" clId="{5E3291AA-74E8-43A4-8B30-F1BD7313D7D0}" dt="2023-03-03T19:27:40.960" v="4"/>
            <ac:spMkLst>
              <pc:docMk/>
              <pc:sldMasterMk cId="0" sldId="2147483648"/>
              <pc:sldLayoutMk cId="0" sldId="2147483656"/>
              <ac:spMk id="2"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6"/>
              <ac:spMk id="3"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6"/>
              <ac:spMk id="4"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6"/>
              <ac:spMk id="10"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6"/>
              <ac:spMk id="25"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6"/>
              <ac:spMk id="26" creationId="{00000000-0000-0000-0000-000000000000}"/>
            </ac:spMkLst>
          </pc:spChg>
        </pc:sldLayoutChg>
        <pc:sldLayoutChg chg="modSp modTransition">
          <pc:chgData name="Tommy McClure" userId="5f57beb918c8a44c" providerId="LiveId" clId="{5E3291AA-74E8-43A4-8B30-F1BD7313D7D0}" dt="2023-03-04T02:55:39.093" v="1856"/>
          <pc:sldLayoutMkLst>
            <pc:docMk/>
            <pc:sldMasterMk cId="0" sldId="2147483648"/>
            <pc:sldLayoutMk cId="0" sldId="2147483657"/>
          </pc:sldLayoutMkLst>
          <pc:spChg chg="mod">
            <ac:chgData name="Tommy McClure" userId="5f57beb918c8a44c" providerId="LiveId" clId="{5E3291AA-74E8-43A4-8B30-F1BD7313D7D0}" dt="2023-03-03T19:27:40.960" v="4"/>
            <ac:spMkLst>
              <pc:docMk/>
              <pc:sldMasterMk cId="0" sldId="2147483648"/>
              <pc:sldLayoutMk cId="0" sldId="2147483657"/>
              <ac:spMk id="2"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7"/>
              <ac:spMk id="3"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7"/>
              <ac:spMk id="4"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7"/>
              <ac:spMk id="10"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7"/>
              <ac:spMk id="19"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7"/>
              <ac:spMk id="20" creationId="{00000000-0000-0000-0000-000000000000}"/>
            </ac:spMkLst>
          </pc:spChg>
        </pc:sldLayoutChg>
        <pc:sldLayoutChg chg="modSp modTransition">
          <pc:chgData name="Tommy McClure" userId="5f57beb918c8a44c" providerId="LiveId" clId="{5E3291AA-74E8-43A4-8B30-F1BD7313D7D0}" dt="2023-03-04T02:55:39.093" v="1856"/>
          <pc:sldLayoutMkLst>
            <pc:docMk/>
            <pc:sldMasterMk cId="0" sldId="2147483648"/>
            <pc:sldLayoutMk cId="0" sldId="2147483658"/>
          </pc:sldLayoutMkLst>
          <pc:spChg chg="mod">
            <ac:chgData name="Tommy McClure" userId="5f57beb918c8a44c" providerId="LiveId" clId="{5E3291AA-74E8-43A4-8B30-F1BD7313D7D0}" dt="2023-03-03T19:27:40.960" v="4"/>
            <ac:spMkLst>
              <pc:docMk/>
              <pc:sldMasterMk cId="0" sldId="2147483648"/>
              <pc:sldLayoutMk cId="0" sldId="2147483658"/>
              <ac:spMk id="2"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8"/>
              <ac:spMk id="9"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8"/>
              <ac:spMk id="14"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8"/>
              <ac:spMk id="15" creationId="{00000000-0000-0000-0000-000000000000}"/>
            </ac:spMkLst>
          </pc:spChg>
        </pc:sldLayoutChg>
        <pc:sldLayoutChg chg="modSp modTransition">
          <pc:chgData name="Tommy McClure" userId="5f57beb918c8a44c" providerId="LiveId" clId="{5E3291AA-74E8-43A4-8B30-F1BD7313D7D0}" dt="2023-03-04T02:55:39.093" v="1856"/>
          <pc:sldLayoutMkLst>
            <pc:docMk/>
            <pc:sldMasterMk cId="0" sldId="2147483648"/>
            <pc:sldLayoutMk cId="0" sldId="2147483659"/>
          </pc:sldLayoutMkLst>
          <pc:spChg chg="mod">
            <ac:chgData name="Tommy McClure" userId="5f57beb918c8a44c" providerId="LiveId" clId="{5E3291AA-74E8-43A4-8B30-F1BD7313D7D0}" dt="2023-03-03T19:27:40.960" v="4"/>
            <ac:spMkLst>
              <pc:docMk/>
              <pc:sldMasterMk cId="0" sldId="2147483648"/>
              <pc:sldLayoutMk cId="0" sldId="2147483659"/>
              <ac:spMk id="2"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9"/>
              <ac:spMk id="3"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9"/>
              <ac:spMk id="9"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9"/>
              <ac:spMk id="15" creationId="{00000000-0000-0000-0000-000000000000}"/>
            </ac:spMkLst>
          </pc:spChg>
          <pc:spChg chg="mod">
            <ac:chgData name="Tommy McClure" userId="5f57beb918c8a44c" providerId="LiveId" clId="{5E3291AA-74E8-43A4-8B30-F1BD7313D7D0}" dt="2023-03-03T19:27:40.960" v="4"/>
            <ac:spMkLst>
              <pc:docMk/>
              <pc:sldMasterMk cId="0" sldId="2147483648"/>
              <pc:sldLayoutMk cId="0" sldId="2147483659"/>
              <ac:spMk id="16"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338F6BB-9627-2ADE-C670-F22F7BFA1F7A}"/>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AC3A067-86C0-474D-0B60-33BCC44930C7}"/>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3/5/2023 AM &amp; PM</a:t>
            </a:r>
          </a:p>
        </p:txBody>
      </p:sp>
      <p:sp>
        <p:nvSpPr>
          <p:cNvPr id="4" name="Footer Placeholder 3">
            <a:extLst>
              <a:ext uri="{FF2B5EF4-FFF2-40B4-BE49-F238E27FC236}">
                <a16:creationId xmlns:a16="http://schemas.microsoft.com/office/drawing/2014/main" id="{9C26B28A-5390-543B-828A-E9F0FC7F1708}"/>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BFC49E5-9EB4-7794-8FFA-52CA88A8DE2B}"/>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B637B222-5154-4273-96F5-B2A2F3D8BB1C}" type="slidenum">
              <a:rPr lang="en-US" smtClean="0"/>
              <a:t>‹#›</a:t>
            </a:fld>
            <a:endParaRPr lang="en-US"/>
          </a:p>
        </p:txBody>
      </p:sp>
    </p:spTree>
    <p:extLst>
      <p:ext uri="{BB962C8B-B14F-4D97-AF65-F5344CB8AC3E}">
        <p14:creationId xmlns:p14="http://schemas.microsoft.com/office/powerpoint/2010/main" val="113716774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3/5/2023 AM &amp; PM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DC0D42F3-CDD5-4B19-B3DB-7C5223465AF0}" type="slidenum">
              <a:rPr lang="en-US" smtClean="0"/>
              <a:t>‹#›</a:t>
            </a:fld>
            <a:endParaRPr lang="en-US" dirty="0"/>
          </a:p>
        </p:txBody>
      </p:sp>
    </p:spTree>
    <p:extLst>
      <p:ext uri="{BB962C8B-B14F-4D97-AF65-F5344CB8AC3E}">
        <p14:creationId xmlns:p14="http://schemas.microsoft.com/office/powerpoint/2010/main" val="48105808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3/5/2023 AM &amp;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a:t>
            </a:fld>
            <a:endParaRPr lang="en-US" dirty="0"/>
          </a:p>
        </p:txBody>
      </p:sp>
    </p:spTree>
    <p:extLst>
      <p:ext uri="{BB962C8B-B14F-4D97-AF65-F5344CB8AC3E}">
        <p14:creationId xmlns:p14="http://schemas.microsoft.com/office/powerpoint/2010/main" val="14906738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4388" y="220663"/>
            <a:ext cx="5686425" cy="4264025"/>
          </a:xfrm>
        </p:spPr>
      </p:sp>
      <p:sp>
        <p:nvSpPr>
          <p:cNvPr id="3" name="Notes Placeholder 2"/>
          <p:cNvSpPr>
            <a:spLocks noGrp="1"/>
          </p:cNvSpPr>
          <p:nvPr>
            <p:ph type="body" idx="1"/>
          </p:nvPr>
        </p:nvSpPr>
        <p:spPr>
          <a:xfrm>
            <a:off x="7796" y="4483894"/>
            <a:ext cx="7307404" cy="5117306"/>
          </a:xfrm>
        </p:spPr>
        <p:txBody>
          <a:bodyPr>
            <a:normAutofit fontScale="92500"/>
          </a:bodyPr>
          <a:lstStyle/>
          <a:p>
            <a:pPr defTabSz="1107812">
              <a:defRPr/>
            </a:pP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gospel of Christ</a:t>
            </a:r>
            <a:r>
              <a:rPr lang="en-US" dirty="0">
                <a:latin typeface="Arial" panose="020B0604020202020204" pitchFamily="34" charset="0"/>
                <a:cs typeface="Arial" panose="020B0604020202020204" pitchFamily="34" charset="0"/>
              </a:rPr>
              <a:t> is about the Son of God who came among men to die on the cross to shed His blood for the remission of mankind's sins (Matthew 26:28), was buried in the tomb for three days, and then rose again (1 Corinthians 15:1-4). How one </a:t>
            </a:r>
            <a:r>
              <a:rPr lang="en-US" b="1" dirty="0">
                <a:latin typeface="Arial" panose="020B0604020202020204" pitchFamily="34" charset="0"/>
                <a:cs typeface="Arial" panose="020B0604020202020204" pitchFamily="34" charset="0"/>
              </a:rPr>
              <a:t>obeys the gospel </a:t>
            </a:r>
            <a:r>
              <a:rPr lang="en-US" dirty="0">
                <a:latin typeface="Arial" panose="020B0604020202020204" pitchFamily="34" charset="0"/>
                <a:cs typeface="Arial" panose="020B0604020202020204" pitchFamily="34" charset="0"/>
              </a:rPr>
              <a:t>in response to God’s grace (Romans 5:1) is to </a:t>
            </a:r>
            <a:r>
              <a:rPr lang="en-US" b="1" dirty="0">
                <a:latin typeface="Arial" panose="020B0604020202020204" pitchFamily="34" charset="0"/>
                <a:cs typeface="Arial" panose="020B0604020202020204" pitchFamily="34" charset="0"/>
              </a:rPr>
              <a:t>believe</a:t>
            </a:r>
            <a:r>
              <a:rPr lang="en-US" dirty="0">
                <a:latin typeface="Arial" panose="020B0604020202020204" pitchFamily="34" charset="0"/>
                <a:cs typeface="Arial" panose="020B0604020202020204" pitchFamily="34" charset="0"/>
              </a:rPr>
              <a:t> (obey - John 3:36) the Son of God</a:t>
            </a:r>
            <a:r>
              <a:rPr lang="en-US" b="1" dirty="0">
                <a:latin typeface="Arial" panose="020B0604020202020204" pitchFamily="34" charset="0"/>
                <a:cs typeface="Arial" panose="020B0604020202020204" pitchFamily="34" charset="0"/>
              </a:rPr>
              <a:t>, repent of past sins </a:t>
            </a:r>
            <a:r>
              <a:rPr lang="en-US" dirty="0">
                <a:latin typeface="Arial" panose="020B0604020202020204" pitchFamily="34" charset="0"/>
                <a:cs typeface="Arial" panose="020B0604020202020204" pitchFamily="34" charset="0"/>
              </a:rPr>
              <a:t>(Acts 2:38), </a:t>
            </a:r>
            <a:r>
              <a:rPr lang="en-US" b="1" dirty="0">
                <a:latin typeface="Arial" panose="020B0604020202020204" pitchFamily="34" charset="0"/>
                <a:cs typeface="Arial" panose="020B0604020202020204" pitchFamily="34" charset="0"/>
              </a:rPr>
              <a:t>confess the name of Jesus before men </a:t>
            </a:r>
            <a:r>
              <a:rPr lang="en-US" dirty="0">
                <a:latin typeface="Arial" panose="020B0604020202020204" pitchFamily="34" charset="0"/>
                <a:cs typeface="Arial" panose="020B0604020202020204" pitchFamily="34" charset="0"/>
              </a:rPr>
              <a:t>(Romans 10:9,10), </a:t>
            </a:r>
            <a:r>
              <a:rPr lang="en-US" b="1" dirty="0">
                <a:latin typeface="Arial" panose="020B0604020202020204" pitchFamily="34" charset="0"/>
                <a:cs typeface="Arial" panose="020B0604020202020204" pitchFamily="34" charset="0"/>
              </a:rPr>
              <a:t>be immersed in water for the remission of sins</a:t>
            </a:r>
            <a:r>
              <a:rPr lang="en-US" dirty="0">
                <a:latin typeface="Arial" panose="020B0604020202020204" pitchFamily="34" charset="0"/>
                <a:cs typeface="Arial" panose="020B0604020202020204" pitchFamily="34" charset="0"/>
              </a:rPr>
              <a:t> to come into contact with the cleansing blood of Jesus (Romans 6:3,4), </a:t>
            </a:r>
            <a:r>
              <a:rPr lang="en-US" b="1" dirty="0">
                <a:latin typeface="Arial" panose="020B0604020202020204" pitchFamily="34" charset="0"/>
                <a:cs typeface="Arial" panose="020B0604020202020204" pitchFamily="34" charset="0"/>
              </a:rPr>
              <a:t>and remain a true disciple of Jesus all the days of one's life (John 8:31,32).</a:t>
            </a:r>
          </a:p>
          <a:p>
            <a:pPr>
              <a:defRPr/>
            </a:pPr>
            <a:endParaRPr lang="en-US" altLang="en-US" b="1" dirty="0">
              <a:latin typeface="Arial" panose="020B0604020202020204" pitchFamily="34" charset="0"/>
              <a:cs typeface="Arial" panose="020B0604020202020204" pitchFamily="34" charset="0"/>
            </a:endParaRPr>
          </a:p>
          <a:p>
            <a:pPr>
              <a:defRPr/>
            </a:pPr>
            <a:r>
              <a:rPr lang="en-US" altLang="en-US" b="1" u="sng" dirty="0">
                <a:latin typeface="Arial" panose="020B0604020202020204" pitchFamily="34" charset="0"/>
                <a:cs typeface="Arial" panose="020B0604020202020204" pitchFamily="34" charset="0"/>
              </a:rPr>
              <a:t>Acts 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u="sng"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u="sng"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3/5/2023 AM &amp;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10</a:t>
            </a:fld>
            <a:endParaRPr lang="en-US" dirty="0"/>
          </a:p>
        </p:txBody>
      </p:sp>
    </p:spTree>
    <p:extLst>
      <p:ext uri="{BB962C8B-B14F-4D97-AF65-F5344CB8AC3E}">
        <p14:creationId xmlns:p14="http://schemas.microsoft.com/office/powerpoint/2010/main" val="2182509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315200" cy="4980623"/>
          </a:xfrm>
        </p:spPr>
        <p:txBody>
          <a:bodyPr/>
          <a:lstStyle/>
          <a:p>
            <a:r>
              <a:rPr lang="en-US" b="1" dirty="0">
                <a:latin typeface="Arial" panose="020B0604020202020204" pitchFamily="34" charset="0"/>
                <a:cs typeface="Arial" panose="020B0604020202020204" pitchFamily="34" charset="0"/>
              </a:rPr>
              <a:t>God Is So Good # 83</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Genesis 1:26-27 ASV 26 </a:t>
            </a:r>
            <a:r>
              <a:rPr lang="en-US" dirty="0">
                <a:latin typeface="Arial" panose="020B0604020202020204" pitchFamily="34" charset="0"/>
                <a:cs typeface="Arial" panose="020B0604020202020204" pitchFamily="34" charset="0"/>
              </a:rPr>
              <a:t>And God said, Let us make man in our image, after our likeness: and let them have dominion over the fish of the sea, and over the birds of the heavens, and over the cattle, and over all the earth, and over every creeping thing that </a:t>
            </a:r>
            <a:r>
              <a:rPr lang="en-US" dirty="0" err="1">
                <a:latin typeface="Arial" panose="020B0604020202020204" pitchFamily="34" charset="0"/>
                <a:cs typeface="Arial" panose="020B0604020202020204" pitchFamily="34" charset="0"/>
              </a:rPr>
              <a:t>creepeth</a:t>
            </a:r>
            <a:r>
              <a:rPr lang="en-US" dirty="0">
                <a:latin typeface="Arial" panose="020B0604020202020204" pitchFamily="34" charset="0"/>
                <a:cs typeface="Arial" panose="020B0604020202020204" pitchFamily="34" charset="0"/>
              </a:rPr>
              <a:t> upon the earth</a:t>
            </a:r>
            <a:r>
              <a:rPr lang="en-US" b="1" dirty="0">
                <a:latin typeface="Arial" panose="020B0604020202020204" pitchFamily="34" charset="0"/>
                <a:cs typeface="Arial" panose="020B0604020202020204" pitchFamily="34" charset="0"/>
              </a:rPr>
              <a:t>. 27 </a:t>
            </a:r>
            <a:r>
              <a:rPr lang="en-US" dirty="0">
                <a:latin typeface="Arial" panose="020B0604020202020204" pitchFamily="34" charset="0"/>
                <a:cs typeface="Arial" panose="020B0604020202020204" pitchFamily="34" charset="0"/>
              </a:rPr>
              <a:t>And God created man in his own image, in the image of God created he him; male and female created he them.</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James 1:17 ASV 17</a:t>
            </a:r>
            <a:r>
              <a:rPr lang="en-US" dirty="0">
                <a:latin typeface="Arial" panose="020B0604020202020204" pitchFamily="34" charset="0"/>
                <a:cs typeface="Arial" panose="020B0604020202020204" pitchFamily="34" charset="0"/>
              </a:rPr>
              <a:t> Every </a:t>
            </a:r>
            <a:r>
              <a:rPr lang="en-US" b="1" dirty="0">
                <a:latin typeface="Arial" panose="020B0604020202020204" pitchFamily="34" charset="0"/>
                <a:cs typeface="Arial" panose="020B0604020202020204" pitchFamily="34" charset="0"/>
              </a:rPr>
              <a:t>good gift </a:t>
            </a:r>
            <a:r>
              <a:rPr lang="en-US" dirty="0">
                <a:latin typeface="Arial" panose="020B0604020202020204" pitchFamily="34" charset="0"/>
                <a:cs typeface="Arial" panose="020B0604020202020204" pitchFamily="34" charset="0"/>
              </a:rPr>
              <a:t>and every </a:t>
            </a:r>
            <a:r>
              <a:rPr lang="en-US" b="1" dirty="0">
                <a:latin typeface="Arial" panose="020B0604020202020204" pitchFamily="34" charset="0"/>
                <a:cs typeface="Arial" panose="020B0604020202020204" pitchFamily="34" charset="0"/>
              </a:rPr>
              <a:t>perfect gift </a:t>
            </a:r>
            <a:r>
              <a:rPr lang="en-US" dirty="0">
                <a:latin typeface="Arial" panose="020B0604020202020204" pitchFamily="34" charset="0"/>
                <a:cs typeface="Arial" panose="020B0604020202020204" pitchFamily="34" charset="0"/>
              </a:rPr>
              <a:t>is from above, coming down from the Father of lights, with whom can be no variation, neither shadow that is cast by turning.</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5:43-48 ASV 43 </a:t>
            </a:r>
            <a:r>
              <a:rPr lang="en-US" dirty="0">
                <a:latin typeface="Arial" panose="020B0604020202020204" pitchFamily="34" charset="0"/>
                <a:cs typeface="Arial" panose="020B0604020202020204" pitchFamily="34" charset="0"/>
              </a:rPr>
              <a:t>Ye have heard that it was said, Thou shalt love thy neighbor, and hate thine enemy</a:t>
            </a:r>
            <a:r>
              <a:rPr lang="en-US" b="1" dirty="0">
                <a:latin typeface="Arial" panose="020B0604020202020204" pitchFamily="34" charset="0"/>
                <a:cs typeface="Arial" panose="020B0604020202020204" pitchFamily="34" charset="0"/>
              </a:rPr>
              <a:t>: 44 </a:t>
            </a:r>
            <a:r>
              <a:rPr lang="en-US" dirty="0">
                <a:latin typeface="Arial" panose="020B0604020202020204" pitchFamily="34" charset="0"/>
                <a:cs typeface="Arial" panose="020B0604020202020204" pitchFamily="34" charset="0"/>
              </a:rPr>
              <a:t>but I say unto you, love your enemies, and pray for them that persecute you;</a:t>
            </a:r>
            <a:r>
              <a:rPr lang="en-US" b="1" dirty="0">
                <a:latin typeface="Arial" panose="020B0604020202020204" pitchFamily="34" charset="0"/>
                <a:cs typeface="Arial" panose="020B0604020202020204" pitchFamily="34" charset="0"/>
              </a:rPr>
              <a:t> 45 </a:t>
            </a:r>
            <a:r>
              <a:rPr lang="en-US" dirty="0">
                <a:latin typeface="Arial" panose="020B0604020202020204" pitchFamily="34" charset="0"/>
                <a:cs typeface="Arial" panose="020B0604020202020204" pitchFamily="34" charset="0"/>
              </a:rPr>
              <a:t>that ye may be sons of your Father who is in heaven</a:t>
            </a:r>
            <a:r>
              <a:rPr lang="en-US" b="1" dirty="0">
                <a:latin typeface="Arial" panose="020B0604020202020204" pitchFamily="34" charset="0"/>
                <a:cs typeface="Arial" panose="020B0604020202020204" pitchFamily="34" charset="0"/>
              </a:rPr>
              <a:t>: for he </a:t>
            </a:r>
            <a:r>
              <a:rPr lang="en-US" b="1" dirty="0" err="1">
                <a:latin typeface="Arial" panose="020B0604020202020204" pitchFamily="34" charset="0"/>
                <a:cs typeface="Arial" panose="020B0604020202020204" pitchFamily="34" charset="0"/>
              </a:rPr>
              <a:t>maketh</a:t>
            </a:r>
            <a:r>
              <a:rPr lang="en-US" b="1" dirty="0">
                <a:latin typeface="Arial" panose="020B0604020202020204" pitchFamily="34" charset="0"/>
                <a:cs typeface="Arial" panose="020B0604020202020204" pitchFamily="34" charset="0"/>
              </a:rPr>
              <a:t> his sun to rise on the evil and the good, and </a:t>
            </a:r>
            <a:r>
              <a:rPr lang="en-US" b="1" dirty="0" err="1">
                <a:latin typeface="Arial" panose="020B0604020202020204" pitchFamily="34" charset="0"/>
                <a:cs typeface="Arial" panose="020B0604020202020204" pitchFamily="34" charset="0"/>
              </a:rPr>
              <a:t>sendeth</a:t>
            </a:r>
            <a:r>
              <a:rPr lang="en-US" b="1" dirty="0">
                <a:latin typeface="Arial" panose="020B0604020202020204" pitchFamily="34" charset="0"/>
                <a:cs typeface="Arial" panose="020B0604020202020204" pitchFamily="34" charset="0"/>
              </a:rPr>
              <a:t> rain on the just and the unjust</a:t>
            </a:r>
            <a:r>
              <a:rPr lang="en-US"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46 </a:t>
            </a:r>
            <a:r>
              <a:rPr lang="en-US" dirty="0">
                <a:latin typeface="Arial" panose="020B0604020202020204" pitchFamily="34" charset="0"/>
                <a:cs typeface="Arial" panose="020B0604020202020204" pitchFamily="34" charset="0"/>
              </a:rPr>
              <a:t>For if ye love them that love you, what reward have ye? do not even the publicans the same? </a:t>
            </a:r>
            <a:r>
              <a:rPr lang="en-US" b="1" dirty="0">
                <a:latin typeface="Arial" panose="020B0604020202020204" pitchFamily="34" charset="0"/>
                <a:cs typeface="Arial" panose="020B0604020202020204" pitchFamily="34" charset="0"/>
              </a:rPr>
              <a:t>47</a:t>
            </a:r>
            <a:r>
              <a:rPr lang="en-US" dirty="0">
                <a:latin typeface="Arial" panose="020B0604020202020204" pitchFamily="34" charset="0"/>
                <a:cs typeface="Arial" panose="020B0604020202020204" pitchFamily="34" charset="0"/>
              </a:rPr>
              <a:t> And if ye salute your brethren only, what do ye more than others? do not even the Gentiles the same? </a:t>
            </a:r>
            <a:r>
              <a:rPr lang="en-US" b="1" dirty="0">
                <a:latin typeface="Arial" panose="020B0604020202020204" pitchFamily="34" charset="0"/>
                <a:cs typeface="Arial" panose="020B0604020202020204" pitchFamily="34" charset="0"/>
              </a:rPr>
              <a:t>48</a:t>
            </a:r>
            <a:r>
              <a:rPr lang="en-US" dirty="0">
                <a:latin typeface="Arial" panose="020B0604020202020204" pitchFamily="34" charset="0"/>
                <a:cs typeface="Arial" panose="020B0604020202020204" pitchFamily="34" charset="0"/>
              </a:rPr>
              <a:t> Ye therefore shall be perfect, as your heavenly Father is perfect.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3:16 ASV 16 </a:t>
            </a:r>
            <a:r>
              <a:rPr lang="en-US" dirty="0">
                <a:latin typeface="Arial" panose="020B0604020202020204" pitchFamily="34" charset="0"/>
                <a:cs typeface="Arial" panose="020B0604020202020204" pitchFamily="34" charset="0"/>
              </a:rPr>
              <a:t>For God so loved the world, that he gave his only begotten Son, that whosoever believeth on him should not perish, but have eternal life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2:9 ASV 9 </a:t>
            </a:r>
            <a:r>
              <a:rPr lang="en-US" dirty="0">
                <a:latin typeface="Arial" panose="020B0604020202020204" pitchFamily="34" charset="0"/>
                <a:cs typeface="Arial" panose="020B0604020202020204" pitchFamily="34" charset="0"/>
              </a:rPr>
              <a:t>But we behold him who hath been made a little lower than the angels, even Jesus, because of the suffering of death crowned with glory and honor, that by the grace of </a:t>
            </a:r>
            <a:r>
              <a:rPr lang="en-US" b="1" dirty="0">
                <a:latin typeface="Arial" panose="020B0604020202020204" pitchFamily="34" charset="0"/>
                <a:cs typeface="Arial" panose="020B0604020202020204" pitchFamily="34" charset="0"/>
              </a:rPr>
              <a:t>God he should taste of death for every man.</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fld id="{DC0D42F3-CDD5-4B19-B3DB-7C5223465AF0}" type="slidenum">
              <a:rPr lang="en-US" smtClean="0"/>
              <a:t>2</a:t>
            </a:fld>
            <a:endParaRPr lang="en-US" dirty="0"/>
          </a:p>
        </p:txBody>
      </p:sp>
      <p:sp>
        <p:nvSpPr>
          <p:cNvPr id="5" name="Date Placeholder 4">
            <a:extLst>
              <a:ext uri="{FF2B5EF4-FFF2-40B4-BE49-F238E27FC236}">
                <a16:creationId xmlns:a16="http://schemas.microsoft.com/office/drawing/2014/main" id="{30D66D8A-5AF2-A9EF-72C0-1E45DBA5DBC6}"/>
              </a:ext>
            </a:extLst>
          </p:cNvPr>
          <p:cNvSpPr>
            <a:spLocks noGrp="1"/>
          </p:cNvSpPr>
          <p:nvPr>
            <p:ph type="dt" idx="1"/>
          </p:nvPr>
        </p:nvSpPr>
        <p:spPr/>
        <p:txBody>
          <a:bodyPr/>
          <a:lstStyle/>
          <a:p>
            <a:r>
              <a:rPr lang="en-US"/>
              <a:t>3/5/2023 AM &amp; PM</a:t>
            </a:r>
            <a:endParaRPr lang="en-US" dirty="0"/>
          </a:p>
        </p:txBody>
      </p:sp>
    </p:spTree>
    <p:extLst>
      <p:ext uri="{BB962C8B-B14F-4D97-AF65-F5344CB8AC3E}">
        <p14:creationId xmlns:p14="http://schemas.microsoft.com/office/powerpoint/2010/main" val="1288643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r>
              <a:rPr lang="en-US" b="1" dirty="0">
                <a:latin typeface="Arial" panose="020B0604020202020204" pitchFamily="34" charset="0"/>
                <a:cs typeface="Arial" panose="020B0604020202020204" pitchFamily="34" charset="0"/>
              </a:rPr>
              <a:t>Ephesians 1:3-4 ASV 3 </a:t>
            </a:r>
            <a:r>
              <a:rPr lang="en-US" dirty="0">
                <a:latin typeface="Arial" panose="020B0604020202020204" pitchFamily="34" charset="0"/>
                <a:cs typeface="Arial" panose="020B0604020202020204" pitchFamily="34" charset="0"/>
              </a:rPr>
              <a:t>Blessed be the God and Father of our Lord Jesus Christ, who hath blessed us with every spiritual blessing in the heavenly places in Christ: 4 even as he chose us in him before the foundation of the world, that we should be holy and without blemish before him in love: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2:9 ASV 9 </a:t>
            </a:r>
            <a:r>
              <a:rPr lang="en-US" dirty="0">
                <a:latin typeface="Arial" panose="020B0604020202020204" pitchFamily="34" charset="0"/>
                <a:cs typeface="Arial" panose="020B0604020202020204" pitchFamily="34" charset="0"/>
              </a:rPr>
              <a:t>But we behold him who hath been made a little lower than the angels, even Jesus, because of the suffering of death crowned with glory and honor, that by the grace of God he should </a:t>
            </a:r>
            <a:r>
              <a:rPr lang="en-US" b="1" dirty="0">
                <a:latin typeface="Arial" panose="020B0604020202020204" pitchFamily="34" charset="0"/>
                <a:cs typeface="Arial" panose="020B0604020202020204" pitchFamily="34" charset="0"/>
              </a:rPr>
              <a:t>taste of death for every man.</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15:1-4 ASV 1 </a:t>
            </a:r>
            <a:r>
              <a:rPr lang="en-US" dirty="0">
                <a:latin typeface="Arial" panose="020B0604020202020204" pitchFamily="34" charset="0"/>
                <a:cs typeface="Arial" panose="020B0604020202020204" pitchFamily="34" charset="0"/>
              </a:rPr>
              <a:t>Now I make known unto you brethren, the gospel which I preached unto you, which also ye received, wherein also ye stand,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by which also ye are saved, if ye hold fast the word which I preached unto you, except ye believed in vain.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For I delivered unto you first of all that which also I received: that Christ died for our sins according to the scriptures;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and that he was buried; and that he hath been raised on the third day according to the scriptures;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20:28 ASV 28 </a:t>
            </a:r>
            <a:r>
              <a:rPr lang="en-US" dirty="0">
                <a:latin typeface="Arial" panose="020B0604020202020204" pitchFamily="34" charset="0"/>
                <a:cs typeface="Arial" panose="020B0604020202020204" pitchFamily="34" charset="0"/>
              </a:rPr>
              <a:t>Take heed unto yourselves, and to all the flock, in which the Holy Spirit hath made you bishops, to feed the church of the Lord </a:t>
            </a:r>
            <a:r>
              <a:rPr lang="en-US" b="1" dirty="0">
                <a:latin typeface="Arial" panose="020B0604020202020204" pitchFamily="34" charset="0"/>
                <a:cs typeface="Arial" panose="020B0604020202020204" pitchFamily="34" charset="0"/>
              </a:rPr>
              <a:t>which he purchased with his own blood.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Ephesians 3:3-4 ASV 3</a:t>
            </a:r>
            <a:r>
              <a:rPr lang="en-US" b="0" dirty="0">
                <a:latin typeface="Arial" panose="020B0604020202020204" pitchFamily="34" charset="0"/>
                <a:cs typeface="Arial" panose="020B0604020202020204" pitchFamily="34" charset="0"/>
              </a:rPr>
              <a:t> how that by revelation was made known unto me the mystery, as I wrote before in few words, 4 whereby, when ye read, ye can perceive my understanding in the mystery of Christ</a:t>
            </a: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Ephesians 3:6 ASV 6 </a:t>
            </a:r>
            <a:r>
              <a:rPr lang="en-US" b="0" dirty="0">
                <a:latin typeface="Arial" panose="020B0604020202020204" pitchFamily="34" charset="0"/>
                <a:cs typeface="Arial" panose="020B0604020202020204" pitchFamily="34" charset="0"/>
              </a:rPr>
              <a:t>to wit, that the Gentiles are fellow-heirs, and fellow-members of the body, and fellow-partakers of the promise in Christ Jesus through the gospel,\</a:t>
            </a: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 Ephesians 3:10-11 ASV 10 </a:t>
            </a:r>
            <a:r>
              <a:rPr lang="en-US" b="0" dirty="0">
                <a:latin typeface="Arial" panose="020B0604020202020204" pitchFamily="34" charset="0"/>
                <a:cs typeface="Arial" panose="020B0604020202020204" pitchFamily="34" charset="0"/>
              </a:rPr>
              <a:t>to the intent that now unto the principalities and the powers in the heavenly places might be made known </a:t>
            </a:r>
            <a:r>
              <a:rPr lang="en-US" b="1" dirty="0">
                <a:latin typeface="Arial" panose="020B0604020202020204" pitchFamily="34" charset="0"/>
                <a:cs typeface="Arial" panose="020B0604020202020204" pitchFamily="34" charset="0"/>
              </a:rPr>
              <a:t>through the church the manifold wisdom of God, 11 </a:t>
            </a:r>
            <a:r>
              <a:rPr lang="en-US" b="1" u="sng" dirty="0">
                <a:latin typeface="Arial" panose="020B0604020202020204" pitchFamily="34" charset="0"/>
                <a:cs typeface="Arial" panose="020B0604020202020204" pitchFamily="34" charset="0"/>
              </a:rPr>
              <a:t>according to the eternal purpose which he purposed in Christ Jesus our Lord</a:t>
            </a:r>
            <a:r>
              <a:rPr lang="en-US" b="1"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fld id="{DC0D42F3-CDD5-4B19-B3DB-7C5223465AF0}" type="slidenum">
              <a:rPr lang="en-US" smtClean="0"/>
              <a:t>3</a:t>
            </a:fld>
            <a:endParaRPr lang="en-US" dirty="0"/>
          </a:p>
        </p:txBody>
      </p:sp>
      <p:sp>
        <p:nvSpPr>
          <p:cNvPr id="5" name="Date Placeholder 4">
            <a:extLst>
              <a:ext uri="{FF2B5EF4-FFF2-40B4-BE49-F238E27FC236}">
                <a16:creationId xmlns:a16="http://schemas.microsoft.com/office/drawing/2014/main" id="{D8F2A8F5-E390-BB9E-10CB-610C0E1BC60C}"/>
              </a:ext>
            </a:extLst>
          </p:cNvPr>
          <p:cNvSpPr>
            <a:spLocks noGrp="1"/>
          </p:cNvSpPr>
          <p:nvPr>
            <p:ph type="dt" idx="1"/>
          </p:nvPr>
        </p:nvSpPr>
        <p:spPr/>
        <p:txBody>
          <a:bodyPr/>
          <a:lstStyle/>
          <a:p>
            <a:r>
              <a:rPr lang="en-US"/>
              <a:t>3/5/2023 AM &amp; PM</a:t>
            </a:r>
            <a:endParaRPr lang="en-US" dirty="0"/>
          </a:p>
        </p:txBody>
      </p:sp>
    </p:spTree>
    <p:extLst>
      <p:ext uri="{BB962C8B-B14F-4D97-AF65-F5344CB8AC3E}">
        <p14:creationId xmlns:p14="http://schemas.microsoft.com/office/powerpoint/2010/main" val="1430174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3/5/2023 AM &amp;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4</a:t>
            </a:fld>
            <a:endParaRPr lang="en-US" dirty="0"/>
          </a:p>
        </p:txBody>
      </p:sp>
    </p:spTree>
    <p:extLst>
      <p:ext uri="{BB962C8B-B14F-4D97-AF65-F5344CB8AC3E}">
        <p14:creationId xmlns:p14="http://schemas.microsoft.com/office/powerpoint/2010/main" val="164597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sz="1200" dirty="0">
                <a:effectLst/>
                <a:latin typeface="Arial" panose="020B0604020202020204" pitchFamily="34" charset="0"/>
                <a:ea typeface="Times New Roman" panose="02020603050405020304" pitchFamily="18" charset="0"/>
                <a:cs typeface="Arial" panose="020B0604020202020204" pitchFamily="34" charset="0"/>
              </a:rPr>
              <a:t>The</a:t>
            </a:r>
            <a:r>
              <a:rPr lang="en-US" sz="1200" b="0" dirty="0">
                <a:effectLst/>
                <a:latin typeface="Arial" panose="020B0604020202020204" pitchFamily="34" charset="0"/>
                <a:ea typeface="Times New Roman" panose="02020603050405020304" pitchFamily="18" charset="0"/>
                <a:cs typeface="Arial" panose="020B0604020202020204" pitchFamily="34" charset="0"/>
              </a:rPr>
              <a:t> word </a:t>
            </a:r>
            <a:r>
              <a:rPr lang="en-US" sz="1200" b="1" dirty="0">
                <a:effectLst/>
                <a:latin typeface="Arial" panose="020B0604020202020204" pitchFamily="34" charset="0"/>
                <a:ea typeface="Times New Roman" panose="02020603050405020304" pitchFamily="18" charset="0"/>
                <a:cs typeface="Arial" panose="020B0604020202020204" pitchFamily="34" charset="0"/>
              </a:rPr>
              <a:t>"church" </a:t>
            </a:r>
            <a:r>
              <a:rPr lang="en-US" sz="1200" dirty="0">
                <a:effectLst/>
                <a:latin typeface="Arial" panose="020B0604020202020204" pitchFamily="34" charset="0"/>
                <a:ea typeface="Times New Roman" panose="02020603050405020304" pitchFamily="18" charset="0"/>
                <a:cs typeface="Arial" panose="020B0604020202020204" pitchFamily="34" charset="0"/>
              </a:rPr>
              <a:t>is one of the two common names used in the New Testament to designate such called, obedient, saved people. "The church" is always people – saved people – people who have heard, believed and obeyed the gospel of Christ (Acts 18:8; 1 Cor. 15:1-4; 1:1-2). </a:t>
            </a:r>
          </a:p>
          <a:p>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r>
              <a:rPr lang="en-US" sz="1200" dirty="0">
                <a:effectLst/>
                <a:latin typeface="Arial" panose="020B0604020202020204" pitchFamily="34" charset="0"/>
                <a:ea typeface="Times New Roman" panose="02020603050405020304" pitchFamily="18" charset="0"/>
                <a:cs typeface="Arial" panose="020B0604020202020204" pitchFamily="34" charset="0"/>
              </a:rPr>
              <a:t>The word is used of the church in a certain location (Acts 8:1; Rev. 2:1, 8, etc.); of the church in its world-wide, general sense without regard to location (1 Cor. 12:28; Eph. 1:22-23, etc.); of the churches in a province or area (2 Cor. 8:1; Acts 9:31, etc.); of the churches as to ethnic background or citizenship (Rom. 16:4; 1 Thess. 1:1, etc.); of the churches as being the possession of God and Christ (Rom. 16:16; 1 Thess. 2:14; Tit. 2:14, etc.)</a:t>
            </a:r>
          </a:p>
          <a:p>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r>
              <a:rPr lang="en-US" sz="1200" b="1" dirty="0">
                <a:effectLst/>
                <a:latin typeface="Arial" panose="020B0604020202020204" pitchFamily="34" charset="0"/>
                <a:ea typeface="Times New Roman" panose="02020603050405020304" pitchFamily="18" charset="0"/>
                <a:cs typeface="Arial" panose="020B0604020202020204" pitchFamily="34" charset="0"/>
              </a:rPr>
              <a:t>Matthew 16:15-19 ASV 15 </a:t>
            </a:r>
            <a:r>
              <a:rPr lang="en-US" sz="1200" dirty="0">
                <a:effectLst/>
                <a:latin typeface="Arial" panose="020B0604020202020204" pitchFamily="34" charset="0"/>
                <a:ea typeface="Times New Roman" panose="02020603050405020304" pitchFamily="18" charset="0"/>
                <a:cs typeface="Arial" panose="020B0604020202020204" pitchFamily="34" charset="0"/>
              </a:rPr>
              <a:t>He saith unto them, But who say ye that I am? 16 And Simon Peter answered and said, Thou art the Christ, the Son of the living God. </a:t>
            </a:r>
            <a:r>
              <a:rPr lang="en-US" sz="1200" b="1" dirty="0">
                <a:effectLst/>
                <a:latin typeface="Arial" panose="020B0604020202020204" pitchFamily="34" charset="0"/>
                <a:ea typeface="Times New Roman" panose="02020603050405020304" pitchFamily="18" charset="0"/>
                <a:cs typeface="Arial" panose="020B0604020202020204" pitchFamily="34" charset="0"/>
              </a:rPr>
              <a:t>17 </a:t>
            </a:r>
            <a:r>
              <a:rPr lang="en-US" sz="1200" dirty="0">
                <a:effectLst/>
                <a:latin typeface="Arial" panose="020B0604020202020204" pitchFamily="34" charset="0"/>
                <a:ea typeface="Times New Roman" panose="02020603050405020304" pitchFamily="18" charset="0"/>
                <a:cs typeface="Arial" panose="020B0604020202020204" pitchFamily="34" charset="0"/>
              </a:rPr>
              <a:t>And Jesus answered and said unto him, Blessed art thou, Simon Bar-</a:t>
            </a:r>
            <a:r>
              <a:rPr lang="en-US" sz="1200" dirty="0" err="1">
                <a:effectLst/>
                <a:latin typeface="Arial" panose="020B0604020202020204" pitchFamily="34" charset="0"/>
                <a:ea typeface="Times New Roman" panose="02020603050405020304" pitchFamily="18" charset="0"/>
                <a:cs typeface="Arial" panose="020B0604020202020204" pitchFamily="34" charset="0"/>
              </a:rPr>
              <a:t>jonah</a:t>
            </a:r>
            <a:r>
              <a:rPr lang="en-US" sz="1200" dirty="0">
                <a:effectLst/>
                <a:latin typeface="Arial" panose="020B0604020202020204" pitchFamily="34" charset="0"/>
                <a:ea typeface="Times New Roman" panose="02020603050405020304" pitchFamily="18" charset="0"/>
                <a:cs typeface="Arial" panose="020B0604020202020204" pitchFamily="34" charset="0"/>
              </a:rPr>
              <a:t>: for flesh and blood hath not revealed it unto thee, but my Father who is in heaven. </a:t>
            </a:r>
            <a:r>
              <a:rPr lang="en-US" sz="1200" b="1" dirty="0">
                <a:effectLst/>
                <a:latin typeface="Arial" panose="020B0604020202020204" pitchFamily="34" charset="0"/>
                <a:ea typeface="Times New Roman" panose="02020603050405020304" pitchFamily="18" charset="0"/>
                <a:cs typeface="Arial" panose="020B0604020202020204" pitchFamily="34" charset="0"/>
              </a:rPr>
              <a:t>18</a:t>
            </a:r>
            <a:r>
              <a:rPr lang="en-US" sz="1200" dirty="0">
                <a:effectLst/>
                <a:latin typeface="Arial" panose="020B0604020202020204" pitchFamily="34" charset="0"/>
                <a:ea typeface="Times New Roman" panose="02020603050405020304" pitchFamily="18" charset="0"/>
                <a:cs typeface="Arial" panose="020B0604020202020204" pitchFamily="34" charset="0"/>
              </a:rPr>
              <a:t> And I also say unto thee, that thou art Peter, and upon this rock I will build my church; and the gates of Hades shall not prevail against it. </a:t>
            </a:r>
            <a:r>
              <a:rPr lang="en-US" sz="1200" b="1" dirty="0">
                <a:effectLst/>
                <a:latin typeface="Arial" panose="020B0604020202020204" pitchFamily="34" charset="0"/>
                <a:ea typeface="Times New Roman" panose="02020603050405020304" pitchFamily="18" charset="0"/>
                <a:cs typeface="Arial" panose="020B0604020202020204" pitchFamily="34" charset="0"/>
              </a:rPr>
              <a:t>19</a:t>
            </a:r>
            <a:r>
              <a:rPr lang="en-US" sz="1200" dirty="0">
                <a:effectLst/>
                <a:latin typeface="Arial" panose="020B0604020202020204" pitchFamily="34" charset="0"/>
                <a:ea typeface="Times New Roman" panose="02020603050405020304" pitchFamily="18" charset="0"/>
                <a:cs typeface="Arial" panose="020B0604020202020204" pitchFamily="34" charset="0"/>
              </a:rPr>
              <a:t> I will give unto thee the keys of the kingdom of heaven: and whatsoever thou shalt bind on earth shall be bound in heaven; and whatsoever thou shalt loose on earth shall be loosed in heaven.</a:t>
            </a:r>
          </a:p>
          <a:p>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r>
              <a:rPr lang="en-US" sz="1200" b="1" dirty="0">
                <a:effectLst/>
                <a:latin typeface="Arial" panose="020B0604020202020204" pitchFamily="34" charset="0"/>
                <a:ea typeface="Times New Roman" panose="02020603050405020304" pitchFamily="18" charset="0"/>
                <a:cs typeface="Arial" panose="020B0604020202020204" pitchFamily="34" charset="0"/>
              </a:rPr>
              <a:t>Hebrews 12:22-23 ASV 22 </a:t>
            </a:r>
            <a:r>
              <a:rPr lang="en-US" sz="1200" dirty="0">
                <a:effectLst/>
                <a:latin typeface="Arial" panose="020B0604020202020204" pitchFamily="34" charset="0"/>
                <a:ea typeface="Times New Roman" panose="02020603050405020304" pitchFamily="18" charset="0"/>
                <a:cs typeface="Arial" panose="020B0604020202020204" pitchFamily="34" charset="0"/>
              </a:rPr>
              <a:t>but ye are come unto mount Zion, and unto the city of the living God, the heavenly Jerusalem, and to innumerable hosts of angels</a:t>
            </a:r>
            <a:r>
              <a:rPr lang="en-US" sz="1200" b="1" dirty="0">
                <a:effectLst/>
                <a:latin typeface="Arial" panose="020B0604020202020204" pitchFamily="34" charset="0"/>
                <a:ea typeface="Times New Roman" panose="02020603050405020304" pitchFamily="18" charset="0"/>
                <a:cs typeface="Arial" panose="020B0604020202020204" pitchFamily="34" charset="0"/>
              </a:rPr>
              <a:t>, 23</a:t>
            </a:r>
            <a:r>
              <a:rPr lang="en-US" sz="1200" dirty="0">
                <a:effectLst/>
                <a:latin typeface="Arial" panose="020B0604020202020204" pitchFamily="34" charset="0"/>
                <a:ea typeface="Times New Roman" panose="02020603050405020304" pitchFamily="18" charset="0"/>
                <a:cs typeface="Arial" panose="020B0604020202020204" pitchFamily="34" charset="0"/>
              </a:rPr>
              <a:t> to </a:t>
            </a:r>
            <a:r>
              <a:rPr lang="en-US" sz="1200" b="1" dirty="0">
                <a:effectLst/>
                <a:latin typeface="Arial" panose="020B0604020202020204" pitchFamily="34" charset="0"/>
                <a:ea typeface="Times New Roman" panose="02020603050405020304" pitchFamily="18" charset="0"/>
                <a:cs typeface="Arial" panose="020B0604020202020204" pitchFamily="34" charset="0"/>
              </a:rPr>
              <a:t>the general assembly and church of the firstborn who are enrolled in heaven</a:t>
            </a:r>
            <a:r>
              <a:rPr lang="en-US" sz="1200" dirty="0">
                <a:effectLst/>
                <a:latin typeface="Arial" panose="020B0604020202020204" pitchFamily="34" charset="0"/>
                <a:ea typeface="Times New Roman" panose="02020603050405020304" pitchFamily="18" charset="0"/>
                <a:cs typeface="Arial" panose="020B0604020202020204" pitchFamily="34" charset="0"/>
              </a:rPr>
              <a:t>, and to God the Judge of all, and to the spirits of just men made perfect,</a:t>
            </a:r>
          </a:p>
          <a:p>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r>
              <a:rPr lang="en-US" sz="1200" b="1" dirty="0">
                <a:effectLst/>
                <a:latin typeface="Arial" panose="020B0604020202020204" pitchFamily="34" charset="0"/>
                <a:ea typeface="Times New Roman" panose="02020603050405020304" pitchFamily="18" charset="0"/>
                <a:cs typeface="Arial" panose="020B0604020202020204" pitchFamily="34" charset="0"/>
              </a:rPr>
              <a:t>Acts 2:41-47 ASV 41</a:t>
            </a:r>
            <a:r>
              <a:rPr lang="en-US" sz="1200" dirty="0">
                <a:effectLst/>
                <a:latin typeface="Arial" panose="020B0604020202020204" pitchFamily="34" charset="0"/>
                <a:ea typeface="Times New Roman" panose="02020603050405020304" pitchFamily="18" charset="0"/>
                <a:cs typeface="Arial" panose="020B0604020202020204" pitchFamily="34" charset="0"/>
              </a:rPr>
              <a:t> They then that received his word were baptized: and there </a:t>
            </a:r>
            <a:r>
              <a:rPr lang="en-US" sz="1200" b="1" dirty="0">
                <a:effectLst/>
                <a:latin typeface="Arial" panose="020B0604020202020204" pitchFamily="34" charset="0"/>
                <a:ea typeface="Times New Roman" panose="02020603050405020304" pitchFamily="18" charset="0"/>
                <a:cs typeface="Arial" panose="020B0604020202020204" pitchFamily="34" charset="0"/>
              </a:rPr>
              <a:t>were added unto them in that day about three thousand souls</a:t>
            </a:r>
            <a:r>
              <a:rPr lang="en-US" sz="1200" dirty="0">
                <a:effectLst/>
                <a:latin typeface="Arial" panose="020B0604020202020204" pitchFamily="34" charset="0"/>
                <a:ea typeface="Times New Roman" panose="02020603050405020304" pitchFamily="18" charset="0"/>
                <a:cs typeface="Arial" panose="020B0604020202020204" pitchFamily="34" charset="0"/>
              </a:rPr>
              <a:t>. </a:t>
            </a:r>
            <a:r>
              <a:rPr lang="en-US" sz="1200" b="1" dirty="0">
                <a:effectLst/>
                <a:latin typeface="Arial" panose="020B0604020202020204" pitchFamily="34" charset="0"/>
                <a:ea typeface="Times New Roman" panose="02020603050405020304" pitchFamily="18" charset="0"/>
                <a:cs typeface="Arial" panose="020B0604020202020204" pitchFamily="34" charset="0"/>
              </a:rPr>
              <a:t>42</a:t>
            </a:r>
            <a:r>
              <a:rPr lang="en-US" sz="1200" dirty="0">
                <a:effectLst/>
                <a:latin typeface="Arial" panose="020B0604020202020204" pitchFamily="34" charset="0"/>
                <a:ea typeface="Times New Roman" panose="02020603050405020304" pitchFamily="18" charset="0"/>
                <a:cs typeface="Arial" panose="020B0604020202020204" pitchFamily="34" charset="0"/>
              </a:rPr>
              <a:t> And they continued </a:t>
            </a:r>
            <a:r>
              <a:rPr lang="en-US" sz="1200" dirty="0" err="1">
                <a:effectLst/>
                <a:latin typeface="Arial" panose="020B0604020202020204" pitchFamily="34" charset="0"/>
                <a:ea typeface="Times New Roman" panose="02020603050405020304" pitchFamily="18" charset="0"/>
                <a:cs typeface="Arial" panose="020B0604020202020204" pitchFamily="34" charset="0"/>
              </a:rPr>
              <a:t>stedfastly</a:t>
            </a:r>
            <a:r>
              <a:rPr lang="en-US" sz="1200" dirty="0">
                <a:effectLst/>
                <a:latin typeface="Arial" panose="020B0604020202020204" pitchFamily="34" charset="0"/>
                <a:ea typeface="Times New Roman" panose="02020603050405020304" pitchFamily="18" charset="0"/>
                <a:cs typeface="Arial" panose="020B0604020202020204" pitchFamily="34" charset="0"/>
              </a:rPr>
              <a:t> in the apostles' teaching and fellowship, in the breaking of bread and the prayers. </a:t>
            </a:r>
            <a:r>
              <a:rPr lang="en-US" sz="1200" b="1" dirty="0">
                <a:effectLst/>
                <a:latin typeface="Arial" panose="020B0604020202020204" pitchFamily="34" charset="0"/>
                <a:ea typeface="Times New Roman" panose="02020603050405020304" pitchFamily="18" charset="0"/>
                <a:cs typeface="Arial" panose="020B0604020202020204" pitchFamily="34" charset="0"/>
              </a:rPr>
              <a:t>43</a:t>
            </a:r>
            <a:r>
              <a:rPr lang="en-US" sz="1200" dirty="0">
                <a:effectLst/>
                <a:latin typeface="Arial" panose="020B0604020202020204" pitchFamily="34" charset="0"/>
                <a:ea typeface="Times New Roman" panose="02020603050405020304" pitchFamily="18" charset="0"/>
                <a:cs typeface="Arial" panose="020B0604020202020204" pitchFamily="34" charset="0"/>
              </a:rPr>
              <a:t> And fear came upon every soul: and many wonders and signs were done through the apostles. </a:t>
            </a:r>
            <a:r>
              <a:rPr lang="en-US" sz="1200" b="1" dirty="0">
                <a:effectLst/>
                <a:latin typeface="Arial" panose="020B0604020202020204" pitchFamily="34" charset="0"/>
                <a:ea typeface="Times New Roman" panose="02020603050405020304" pitchFamily="18" charset="0"/>
                <a:cs typeface="Arial" panose="020B0604020202020204" pitchFamily="34" charset="0"/>
              </a:rPr>
              <a:t>44</a:t>
            </a:r>
            <a:r>
              <a:rPr lang="en-US" sz="1200" dirty="0">
                <a:effectLst/>
                <a:latin typeface="Arial" panose="020B0604020202020204" pitchFamily="34" charset="0"/>
                <a:ea typeface="Times New Roman" panose="02020603050405020304" pitchFamily="18" charset="0"/>
                <a:cs typeface="Arial" panose="020B0604020202020204" pitchFamily="34" charset="0"/>
              </a:rPr>
              <a:t> And all that believed were together, and had all things common; </a:t>
            </a:r>
            <a:r>
              <a:rPr lang="en-US" sz="1200" b="1" dirty="0">
                <a:effectLst/>
                <a:latin typeface="Arial" panose="020B0604020202020204" pitchFamily="34" charset="0"/>
                <a:ea typeface="Times New Roman" panose="02020603050405020304" pitchFamily="18" charset="0"/>
                <a:cs typeface="Arial" panose="020B0604020202020204" pitchFamily="34" charset="0"/>
              </a:rPr>
              <a:t>45</a:t>
            </a:r>
            <a:r>
              <a:rPr lang="en-US" sz="1200" dirty="0">
                <a:effectLst/>
                <a:latin typeface="Arial" panose="020B0604020202020204" pitchFamily="34" charset="0"/>
                <a:ea typeface="Times New Roman" panose="02020603050405020304" pitchFamily="18" charset="0"/>
                <a:cs typeface="Arial" panose="020B0604020202020204" pitchFamily="34" charset="0"/>
              </a:rPr>
              <a:t> and they sold their possessions and goods, and parted them to all, according as any man had need. 46 And day by day, continuing </a:t>
            </a:r>
            <a:r>
              <a:rPr lang="en-US" sz="1200" dirty="0" err="1">
                <a:effectLst/>
                <a:latin typeface="Arial" panose="020B0604020202020204" pitchFamily="34" charset="0"/>
                <a:ea typeface="Times New Roman" panose="02020603050405020304" pitchFamily="18" charset="0"/>
                <a:cs typeface="Arial" panose="020B0604020202020204" pitchFamily="34" charset="0"/>
              </a:rPr>
              <a:t>stedfastly</a:t>
            </a:r>
            <a:r>
              <a:rPr lang="en-US" sz="1200" dirty="0">
                <a:effectLst/>
                <a:latin typeface="Arial" panose="020B0604020202020204" pitchFamily="34" charset="0"/>
                <a:ea typeface="Times New Roman" panose="02020603050405020304" pitchFamily="18" charset="0"/>
                <a:cs typeface="Arial" panose="020B0604020202020204" pitchFamily="34" charset="0"/>
              </a:rPr>
              <a:t> with one accord in the temple, and breaking bread at home, they took their food with gladness and singleness of heart, </a:t>
            </a:r>
            <a:r>
              <a:rPr lang="en-US" sz="1200" b="1" dirty="0">
                <a:effectLst/>
                <a:latin typeface="Arial" panose="020B0604020202020204" pitchFamily="34" charset="0"/>
                <a:ea typeface="Times New Roman" panose="02020603050405020304" pitchFamily="18" charset="0"/>
                <a:cs typeface="Arial" panose="020B0604020202020204" pitchFamily="34" charset="0"/>
              </a:rPr>
              <a:t>47</a:t>
            </a:r>
            <a:r>
              <a:rPr lang="en-US" sz="1200" dirty="0">
                <a:effectLst/>
                <a:latin typeface="Arial" panose="020B0604020202020204" pitchFamily="34" charset="0"/>
                <a:ea typeface="Times New Roman" panose="02020603050405020304" pitchFamily="18" charset="0"/>
                <a:cs typeface="Arial" panose="020B0604020202020204" pitchFamily="34" charset="0"/>
              </a:rPr>
              <a:t> praising God, and having favor with all the people. </a:t>
            </a:r>
            <a:r>
              <a:rPr lang="en-US" sz="1200" b="1" dirty="0">
                <a:effectLst/>
                <a:latin typeface="Arial" panose="020B0604020202020204" pitchFamily="34" charset="0"/>
                <a:ea typeface="Times New Roman" panose="02020603050405020304" pitchFamily="18" charset="0"/>
                <a:cs typeface="Arial" panose="020B0604020202020204" pitchFamily="34" charset="0"/>
              </a:rPr>
              <a:t>And the Lord added to them day by day those that were saved.</a:t>
            </a:r>
          </a:p>
          <a:p>
            <a:endParaRPr lang="en-US" sz="1200" b="0" dirty="0">
              <a:effectLst/>
              <a:latin typeface="Arial" panose="020B0604020202020204" pitchFamily="34" charset="0"/>
              <a:ea typeface="Times New Roman" panose="02020603050405020304" pitchFamily="18" charset="0"/>
              <a:cs typeface="Arial" panose="020B0604020202020204" pitchFamily="34" charset="0"/>
            </a:endParaRPr>
          </a:p>
          <a:p>
            <a:r>
              <a:rPr lang="en-US" sz="1200" b="1" dirty="0">
                <a:effectLst/>
                <a:latin typeface="Arial" panose="020B0604020202020204" pitchFamily="34" charset="0"/>
                <a:ea typeface="Times New Roman" panose="02020603050405020304" pitchFamily="18" charset="0"/>
                <a:cs typeface="Arial" panose="020B0604020202020204" pitchFamily="34" charset="0"/>
              </a:rPr>
              <a:t>1 Corinthians 1:1 ASV 1 </a:t>
            </a:r>
            <a:r>
              <a:rPr lang="en-US" sz="1200" b="0" dirty="0">
                <a:effectLst/>
                <a:latin typeface="Arial" panose="020B0604020202020204" pitchFamily="34" charset="0"/>
                <a:ea typeface="Times New Roman" panose="02020603050405020304" pitchFamily="18" charset="0"/>
                <a:cs typeface="Arial" panose="020B0604020202020204" pitchFamily="34" charset="0"/>
              </a:rPr>
              <a:t>Paul, called to be an apostle of Jesus Christ through the will of God, and Sosthenes our brother,</a:t>
            </a:r>
          </a:p>
          <a:p>
            <a:r>
              <a:rPr lang="en-US" sz="1200" b="1" dirty="0">
                <a:effectLst/>
                <a:latin typeface="Arial" panose="020B0604020202020204" pitchFamily="34" charset="0"/>
                <a:ea typeface="Times New Roman" panose="02020603050405020304" pitchFamily="18" charset="0"/>
                <a:cs typeface="Arial" panose="020B0604020202020204" pitchFamily="34" charset="0"/>
              </a:rPr>
              <a:t>Revelation 1:10-11 ASV 10 </a:t>
            </a:r>
            <a:r>
              <a:rPr lang="en-US" sz="1200" b="0" dirty="0">
                <a:effectLst/>
                <a:latin typeface="Arial" panose="020B0604020202020204" pitchFamily="34" charset="0"/>
                <a:ea typeface="Times New Roman" panose="02020603050405020304" pitchFamily="18" charset="0"/>
                <a:cs typeface="Arial" panose="020B0604020202020204" pitchFamily="34" charset="0"/>
              </a:rPr>
              <a:t>I was in the Spirit on the Lord's day, and I heard behind me a great voice, as of a trumpet 11 saying, What thou </a:t>
            </a:r>
            <a:r>
              <a:rPr lang="en-US" sz="1200" b="0" dirty="0" err="1">
                <a:effectLst/>
                <a:latin typeface="Arial" panose="020B0604020202020204" pitchFamily="34" charset="0"/>
                <a:ea typeface="Times New Roman" panose="02020603050405020304" pitchFamily="18" charset="0"/>
                <a:cs typeface="Arial" panose="020B0604020202020204" pitchFamily="34" charset="0"/>
              </a:rPr>
              <a:t>seest</a:t>
            </a:r>
            <a:r>
              <a:rPr lang="en-US" sz="1200" b="0" dirty="0">
                <a:effectLst/>
                <a:latin typeface="Arial" panose="020B0604020202020204" pitchFamily="34" charset="0"/>
                <a:ea typeface="Times New Roman" panose="02020603050405020304" pitchFamily="18" charset="0"/>
                <a:cs typeface="Arial" panose="020B0604020202020204" pitchFamily="34" charset="0"/>
              </a:rPr>
              <a:t>, write in a book </a:t>
            </a:r>
            <a:r>
              <a:rPr lang="en-US" sz="1200" b="1" dirty="0">
                <a:effectLst/>
                <a:latin typeface="Arial" panose="020B0604020202020204" pitchFamily="34" charset="0"/>
                <a:ea typeface="Times New Roman" panose="02020603050405020304" pitchFamily="18" charset="0"/>
                <a:cs typeface="Arial" panose="020B0604020202020204" pitchFamily="34" charset="0"/>
              </a:rPr>
              <a:t>and send it to the seven churches: unto Ephesus, and unto Smyrna, and unto Pergamum, and unto Thyatira, and unto Sardis, and unto Philadelphia, and unto Laodicea.</a:t>
            </a:r>
          </a:p>
          <a:p>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p>
            <a:br>
              <a:rPr lang="en-US" sz="1200" b="1" dirty="0">
                <a:effectLst/>
                <a:latin typeface="Arial" panose="020B0604020202020204" pitchFamily="34" charset="0"/>
                <a:ea typeface="Times New Roman" panose="02020603050405020304" pitchFamily="18" charset="0"/>
                <a:cs typeface="Arial" panose="020B0604020202020204" pitchFamily="34" charset="0"/>
              </a:rPr>
            </a:br>
            <a:br>
              <a:rPr lang="en-US" sz="1200" b="1" dirty="0">
                <a:effectLst/>
                <a:latin typeface="Arial" panose="020B0604020202020204" pitchFamily="34" charset="0"/>
                <a:ea typeface="Times New Roman" panose="02020603050405020304" pitchFamily="18" charset="0"/>
                <a:cs typeface="Arial" panose="020B0604020202020204" pitchFamily="34" charset="0"/>
              </a:rPr>
            </a:br>
            <a:endParaRPr lang="en-US" b="1" dirty="0"/>
          </a:p>
        </p:txBody>
      </p:sp>
      <p:sp>
        <p:nvSpPr>
          <p:cNvPr id="4" name="Slide Number Placeholder 3"/>
          <p:cNvSpPr>
            <a:spLocks noGrp="1"/>
          </p:cNvSpPr>
          <p:nvPr>
            <p:ph type="sldNum" sz="quarter" idx="5"/>
          </p:nvPr>
        </p:nvSpPr>
        <p:spPr/>
        <p:txBody>
          <a:bodyPr/>
          <a:lstStyle/>
          <a:p>
            <a:fld id="{DC0D42F3-CDD5-4B19-B3DB-7C5223465AF0}" type="slidenum">
              <a:rPr lang="en-US" smtClean="0"/>
              <a:t>5</a:t>
            </a:fld>
            <a:endParaRPr lang="en-US" dirty="0"/>
          </a:p>
        </p:txBody>
      </p:sp>
      <p:sp>
        <p:nvSpPr>
          <p:cNvPr id="5" name="Date Placeholder 4">
            <a:extLst>
              <a:ext uri="{FF2B5EF4-FFF2-40B4-BE49-F238E27FC236}">
                <a16:creationId xmlns:a16="http://schemas.microsoft.com/office/drawing/2014/main" id="{1D9F2A43-4CD7-90BD-BD64-3CFDE8D53955}"/>
              </a:ext>
            </a:extLst>
          </p:cNvPr>
          <p:cNvSpPr>
            <a:spLocks noGrp="1"/>
          </p:cNvSpPr>
          <p:nvPr>
            <p:ph type="dt" idx="1"/>
          </p:nvPr>
        </p:nvSpPr>
        <p:spPr/>
        <p:txBody>
          <a:bodyPr/>
          <a:lstStyle/>
          <a:p>
            <a:r>
              <a:rPr lang="en-US"/>
              <a:t>3/5/2023 AM &amp; PM</a:t>
            </a:r>
            <a:endParaRPr lang="en-US" dirty="0"/>
          </a:p>
        </p:txBody>
      </p:sp>
    </p:spTree>
    <p:extLst>
      <p:ext uri="{BB962C8B-B14F-4D97-AF65-F5344CB8AC3E}">
        <p14:creationId xmlns:p14="http://schemas.microsoft.com/office/powerpoint/2010/main" val="642349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b="1" dirty="0">
                <a:latin typeface="Arial" panose="020B0604020202020204" pitchFamily="34" charset="0"/>
                <a:cs typeface="Arial" panose="020B0604020202020204" pitchFamily="34" charset="0"/>
              </a:rPr>
              <a:t>1 Timothy 1:10-11 ASV 10</a:t>
            </a:r>
            <a:r>
              <a:rPr lang="en-US" b="0" dirty="0">
                <a:latin typeface="Arial" panose="020B0604020202020204" pitchFamily="34" charset="0"/>
                <a:cs typeface="Arial" panose="020B0604020202020204" pitchFamily="34" charset="0"/>
              </a:rPr>
              <a:t> for fornicators, for abusers of themselves with men, for </a:t>
            </a:r>
            <a:r>
              <a:rPr lang="en-US" b="0" dirty="0" err="1">
                <a:latin typeface="Arial" panose="020B0604020202020204" pitchFamily="34" charset="0"/>
                <a:cs typeface="Arial" panose="020B0604020202020204" pitchFamily="34" charset="0"/>
              </a:rPr>
              <a:t>menstealers</a:t>
            </a:r>
            <a:r>
              <a:rPr lang="en-US" b="0" dirty="0">
                <a:latin typeface="Arial" panose="020B0604020202020204" pitchFamily="34" charset="0"/>
                <a:cs typeface="Arial" panose="020B0604020202020204" pitchFamily="34" charset="0"/>
              </a:rPr>
              <a:t>, for liars, for false swearers, and if there be any other thing contrary to the </a:t>
            </a:r>
            <a:r>
              <a:rPr lang="en-US" b="1" dirty="0">
                <a:latin typeface="Arial" panose="020B0604020202020204" pitchFamily="34" charset="0"/>
                <a:cs typeface="Arial" panose="020B0604020202020204" pitchFamily="34" charset="0"/>
              </a:rPr>
              <a:t>sound doctrine; 11</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according to the gospel of the glory of the blessed God</a:t>
            </a:r>
            <a:r>
              <a:rPr lang="en-US" b="0" dirty="0">
                <a:latin typeface="Arial" panose="020B0604020202020204" pitchFamily="34" charset="0"/>
                <a:cs typeface="Arial" panose="020B0604020202020204" pitchFamily="34" charset="0"/>
              </a:rPr>
              <a:t>, which was committed to my trust.</a:t>
            </a:r>
          </a:p>
          <a:p>
            <a:r>
              <a:rPr lang="en-US" b="1" dirty="0">
                <a:latin typeface="Arial" panose="020B0604020202020204" pitchFamily="34" charset="0"/>
                <a:cs typeface="Arial" panose="020B0604020202020204" pitchFamily="34" charset="0"/>
              </a:rPr>
              <a:t>2 Timothy 4:1-4 ASV 1</a:t>
            </a:r>
            <a:r>
              <a:rPr lang="en-US" b="0" dirty="0">
                <a:latin typeface="Arial" panose="020B0604020202020204" pitchFamily="34" charset="0"/>
                <a:cs typeface="Arial" panose="020B0604020202020204" pitchFamily="34" charset="0"/>
              </a:rPr>
              <a:t> I charge thee in the sight of God, and of Christ Jesus, who shall judge the living and the dead, and by his appearing and his kingdom: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preach </a:t>
            </a:r>
            <a:r>
              <a:rPr lang="en-US" b="1" dirty="0">
                <a:latin typeface="Arial" panose="020B0604020202020204" pitchFamily="34" charset="0"/>
                <a:cs typeface="Arial" panose="020B0604020202020204" pitchFamily="34" charset="0"/>
              </a:rPr>
              <a:t>the word</a:t>
            </a:r>
            <a:r>
              <a:rPr lang="en-US" b="0" dirty="0">
                <a:latin typeface="Arial" panose="020B0604020202020204" pitchFamily="34" charset="0"/>
                <a:cs typeface="Arial" panose="020B0604020202020204" pitchFamily="34" charset="0"/>
              </a:rPr>
              <a:t>; be urgent in season, out of season; reprove, rebuke, exhort, with all longsuffering and teaching.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For the time will come when they will not endure </a:t>
            </a:r>
            <a:r>
              <a:rPr lang="en-US" b="1" dirty="0">
                <a:latin typeface="Arial" panose="020B0604020202020204" pitchFamily="34" charset="0"/>
                <a:cs typeface="Arial" panose="020B0604020202020204" pitchFamily="34" charset="0"/>
              </a:rPr>
              <a:t>the sound doctrine</a:t>
            </a:r>
            <a:r>
              <a:rPr lang="en-US" b="0" dirty="0">
                <a:latin typeface="Arial" panose="020B0604020202020204" pitchFamily="34" charset="0"/>
                <a:cs typeface="Arial" panose="020B0604020202020204" pitchFamily="34" charset="0"/>
              </a:rPr>
              <a:t>; but, having itching ears, will heap to themselves teachers after their own lusts; 4 and will turn away their ears from the truth, and turn aside unto fables.</a:t>
            </a:r>
          </a:p>
          <a:p>
            <a:r>
              <a:rPr lang="en-US" b="1" dirty="0">
                <a:latin typeface="Arial" panose="020B0604020202020204" pitchFamily="34" charset="0"/>
                <a:cs typeface="Arial" panose="020B0604020202020204" pitchFamily="34" charset="0"/>
              </a:rPr>
              <a:t>Titus 1:7-9 ASV 7 </a:t>
            </a:r>
            <a:r>
              <a:rPr lang="en-US" b="0" dirty="0">
                <a:latin typeface="Arial" panose="020B0604020202020204" pitchFamily="34" charset="0"/>
                <a:cs typeface="Arial" panose="020B0604020202020204" pitchFamily="34" charset="0"/>
              </a:rPr>
              <a:t>For the bishop must be blameless, as God's steward; not self-willed, not soon angry, no brawler, no striker, not greedy of filthy lucre;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but given to hospitality, as lover of good, sober-minded, just, holy, self-controlled; </a:t>
            </a:r>
            <a:r>
              <a:rPr lang="en-US" b="1" dirty="0">
                <a:latin typeface="Arial" panose="020B0604020202020204" pitchFamily="34" charset="0"/>
                <a:cs typeface="Arial" panose="020B0604020202020204" pitchFamily="34" charset="0"/>
              </a:rPr>
              <a:t>9 holding to the faithful word </a:t>
            </a:r>
            <a:r>
              <a:rPr lang="en-US" b="0" dirty="0">
                <a:latin typeface="Arial" panose="020B0604020202020204" pitchFamily="34" charset="0"/>
                <a:cs typeface="Arial" panose="020B0604020202020204" pitchFamily="34" charset="0"/>
              </a:rPr>
              <a:t>which is according to the teaching, that he may be able to exhort in </a:t>
            </a:r>
            <a:r>
              <a:rPr lang="en-US" b="1" dirty="0">
                <a:latin typeface="Arial" panose="020B0604020202020204" pitchFamily="34" charset="0"/>
                <a:cs typeface="Arial" panose="020B0604020202020204" pitchFamily="34" charset="0"/>
              </a:rPr>
              <a:t>the sound doctrine</a:t>
            </a:r>
            <a:r>
              <a:rPr lang="en-US" b="0" dirty="0">
                <a:latin typeface="Arial" panose="020B0604020202020204" pitchFamily="34" charset="0"/>
                <a:cs typeface="Arial" panose="020B0604020202020204" pitchFamily="34" charset="0"/>
              </a:rPr>
              <a:t>, and to convict the gainsayers.</a:t>
            </a:r>
          </a:p>
          <a:p>
            <a:r>
              <a:rPr lang="en-US" b="1" dirty="0">
                <a:latin typeface="Arial" panose="020B0604020202020204" pitchFamily="34" charset="0"/>
                <a:cs typeface="Arial" panose="020B0604020202020204" pitchFamily="34" charset="0"/>
              </a:rPr>
              <a:t>Titus 2:1-5 ASV </a:t>
            </a:r>
            <a:r>
              <a:rPr lang="en-US" b="0" dirty="0">
                <a:latin typeface="Arial" panose="020B0604020202020204" pitchFamily="34" charset="0"/>
                <a:cs typeface="Arial" panose="020B0604020202020204" pitchFamily="34" charset="0"/>
              </a:rPr>
              <a:t>1 But </a:t>
            </a:r>
            <a:r>
              <a:rPr lang="en-US" b="1" dirty="0">
                <a:latin typeface="Arial" panose="020B0604020202020204" pitchFamily="34" charset="0"/>
                <a:cs typeface="Arial" panose="020B0604020202020204" pitchFamily="34" charset="0"/>
              </a:rPr>
              <a:t>speak thou the things which befit the sound doctrine</a:t>
            </a:r>
            <a:r>
              <a:rPr lang="en-US" b="0" dirty="0">
                <a:latin typeface="Arial" panose="020B0604020202020204" pitchFamily="34" charset="0"/>
                <a:cs typeface="Arial" panose="020B0604020202020204" pitchFamily="34" charset="0"/>
              </a:rPr>
              <a:t>: 2 that aged men be temperate, grave, sober-minded</a:t>
            </a:r>
            <a:r>
              <a:rPr lang="en-US" b="1" dirty="0">
                <a:latin typeface="Arial" panose="020B0604020202020204" pitchFamily="34" charset="0"/>
                <a:cs typeface="Arial" panose="020B0604020202020204" pitchFamily="34" charset="0"/>
              </a:rPr>
              <a:t>, sound in fai</a:t>
            </a:r>
            <a:r>
              <a:rPr lang="en-US" b="0" dirty="0">
                <a:latin typeface="Arial" panose="020B0604020202020204" pitchFamily="34" charset="0"/>
                <a:cs typeface="Arial" panose="020B0604020202020204" pitchFamily="34" charset="0"/>
              </a:rPr>
              <a:t>th, in love, in patience: 3 that aged women likewise be reverent in demeanor, not slanderers nor enslaved to much wine, teachers of that which is good; 4 that they may train the young women to love their husbands, to love their children, 5 to be sober-minded, chaste, workers at home, kind, being in subjection to their own husbands, </a:t>
            </a:r>
            <a:r>
              <a:rPr lang="en-US" b="1" dirty="0">
                <a:latin typeface="Arial" panose="020B0604020202020204" pitchFamily="34" charset="0"/>
                <a:cs typeface="Arial" panose="020B0604020202020204" pitchFamily="34" charset="0"/>
              </a:rPr>
              <a:t>that the word of God be not blasphemed:</a:t>
            </a:r>
          </a:p>
          <a:p>
            <a:r>
              <a:rPr lang="en-US" b="1" dirty="0">
                <a:latin typeface="Arial" panose="020B0604020202020204" pitchFamily="34" charset="0"/>
                <a:cs typeface="Arial" panose="020B0604020202020204" pitchFamily="34" charset="0"/>
              </a:rPr>
              <a:t>CF 1 Peter 1:22-23 ASV 22 </a:t>
            </a:r>
            <a:r>
              <a:rPr lang="en-US" b="0" dirty="0">
                <a:latin typeface="Arial" panose="020B0604020202020204" pitchFamily="34" charset="0"/>
                <a:cs typeface="Arial" panose="020B0604020202020204" pitchFamily="34" charset="0"/>
              </a:rPr>
              <a:t>Seeing ye have purified your souls in your obedience to </a:t>
            </a:r>
            <a:r>
              <a:rPr lang="en-US" b="1" dirty="0">
                <a:latin typeface="Arial" panose="020B0604020202020204" pitchFamily="34" charset="0"/>
                <a:cs typeface="Arial" panose="020B0604020202020204" pitchFamily="34" charset="0"/>
              </a:rPr>
              <a:t>the truth </a:t>
            </a:r>
            <a:r>
              <a:rPr lang="en-US" b="0" dirty="0">
                <a:latin typeface="Arial" panose="020B0604020202020204" pitchFamily="34" charset="0"/>
                <a:cs typeface="Arial" panose="020B0604020202020204" pitchFamily="34" charset="0"/>
              </a:rPr>
              <a:t>unto unfeigned love of the brethren, love one another from the heart fervently</a:t>
            </a:r>
            <a:r>
              <a:rPr lang="en-US" b="1" dirty="0">
                <a:latin typeface="Arial" panose="020B0604020202020204" pitchFamily="34" charset="0"/>
                <a:cs typeface="Arial" panose="020B0604020202020204" pitchFamily="34" charset="0"/>
              </a:rPr>
              <a:t>: 23 </a:t>
            </a:r>
            <a:r>
              <a:rPr lang="en-US" b="0" dirty="0">
                <a:latin typeface="Arial" panose="020B0604020202020204" pitchFamily="34" charset="0"/>
                <a:cs typeface="Arial" panose="020B0604020202020204" pitchFamily="34" charset="0"/>
              </a:rPr>
              <a:t>having been begotten again, not of corruptible seed</a:t>
            </a:r>
            <a:r>
              <a:rPr lang="en-US" b="1" dirty="0">
                <a:latin typeface="Arial" panose="020B0604020202020204" pitchFamily="34" charset="0"/>
                <a:cs typeface="Arial" panose="020B0604020202020204" pitchFamily="34" charset="0"/>
              </a:rPr>
              <a:t>, but of incorruptible, through the word of God, which </a:t>
            </a:r>
            <a:r>
              <a:rPr lang="en-US" b="1" dirty="0" err="1">
                <a:latin typeface="Arial" panose="020B0604020202020204" pitchFamily="34" charset="0"/>
                <a:cs typeface="Arial" panose="020B0604020202020204" pitchFamily="34" charset="0"/>
              </a:rPr>
              <a:t>liveth</a:t>
            </a:r>
            <a:r>
              <a:rPr lang="en-US" b="1" dirty="0">
                <a:latin typeface="Arial" panose="020B0604020202020204" pitchFamily="34" charset="0"/>
                <a:cs typeface="Arial" panose="020B0604020202020204" pitchFamily="34" charset="0"/>
              </a:rPr>
              <a:t> and </a:t>
            </a:r>
            <a:r>
              <a:rPr lang="en-US" b="1" dirty="0" err="1">
                <a:latin typeface="Arial" panose="020B0604020202020204" pitchFamily="34" charset="0"/>
                <a:cs typeface="Arial" panose="020B0604020202020204" pitchFamily="34" charset="0"/>
              </a:rPr>
              <a:t>abideth</a:t>
            </a:r>
            <a:r>
              <a:rPr lang="en-US" b="1" dirty="0">
                <a:latin typeface="Arial" panose="020B0604020202020204" pitchFamily="34" charset="0"/>
                <a:cs typeface="Arial" panose="020B0604020202020204" pitchFamily="34" charset="0"/>
              </a:rPr>
              <a:t>.</a:t>
            </a:r>
          </a:p>
          <a:p>
            <a:r>
              <a:rPr lang="en-US" b="1" dirty="0">
                <a:latin typeface="Arial" panose="020B0604020202020204" pitchFamily="34" charset="0"/>
                <a:cs typeface="Arial" panose="020B0604020202020204" pitchFamily="34" charset="0"/>
              </a:rPr>
              <a:t>“Sound”</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hoog</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ee</a:t>
            </a:r>
            <a:r>
              <a:rPr lang="en-US" dirty="0">
                <a:latin typeface="Arial" panose="020B0604020202020204" pitchFamily="34" charset="0"/>
                <a:cs typeface="Arial" panose="020B0604020202020204" pitchFamily="34" charset="0"/>
              </a:rPr>
              <a:t>-ah'-</a:t>
            </a:r>
            <a:r>
              <a:rPr lang="en-US" dirty="0" err="1">
                <a:latin typeface="Arial" panose="020B0604020202020204" pitchFamily="34" charset="0"/>
                <a:cs typeface="Arial" panose="020B0604020202020204" pitchFamily="34" charset="0"/>
              </a:rPr>
              <a:t>ee</a:t>
            </a:r>
            <a:r>
              <a:rPr lang="en-US" dirty="0">
                <a:latin typeface="Arial" panose="020B0604020202020204" pitchFamily="34" charset="0"/>
                <a:cs typeface="Arial" panose="020B0604020202020204" pitchFamily="34" charset="0"/>
              </a:rPr>
              <a:t>-no #5198 in KJV from 5199; to have sound health, i.e. be well (in body); </a:t>
            </a:r>
            <a:r>
              <a:rPr lang="en-US" b="1" i="1" u="sng" dirty="0">
                <a:latin typeface="Arial" panose="020B0604020202020204" pitchFamily="34" charset="0"/>
                <a:cs typeface="Arial" panose="020B0604020202020204" pitchFamily="34" charset="0"/>
              </a:rPr>
              <a:t>figuratively, to be uncorrupt (true in doctrine):--be in health, (be safe and) sound, (be) whole(-some</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-Strong</a:t>
            </a:r>
          </a:p>
          <a:p>
            <a:r>
              <a:rPr lang="en-US" b="1" dirty="0">
                <a:latin typeface="Arial" panose="020B0604020202020204" pitchFamily="34" charset="0"/>
                <a:cs typeface="Arial" panose="020B0604020202020204" pitchFamily="34" charset="0"/>
              </a:rPr>
              <a:t>_____________________</a:t>
            </a:r>
          </a:p>
          <a:p>
            <a:r>
              <a:rPr lang="en-US" b="1" dirty="0">
                <a:latin typeface="Arial" panose="020B0604020202020204" pitchFamily="34" charset="0"/>
                <a:cs typeface="Arial" panose="020B0604020202020204" pitchFamily="34" charset="0"/>
              </a:rPr>
              <a:t>Romans 1:6-7 ASV 6 </a:t>
            </a:r>
            <a:r>
              <a:rPr lang="en-US" b="0" dirty="0">
                <a:latin typeface="Arial" panose="020B0604020202020204" pitchFamily="34" charset="0"/>
                <a:cs typeface="Arial" panose="020B0604020202020204" pitchFamily="34" charset="0"/>
              </a:rPr>
              <a:t>among whom are ye also called to be Jesus Christ's: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To all that are in Rome, beloved of God, called to be saints: Grace to you and peace from God our Father and the Lord Jesus Christ.</a:t>
            </a:r>
          </a:p>
          <a:p>
            <a:r>
              <a:rPr lang="en-US" b="1" dirty="0">
                <a:latin typeface="Arial" panose="020B0604020202020204" pitchFamily="34" charset="0"/>
                <a:cs typeface="Arial" panose="020B0604020202020204" pitchFamily="34" charset="0"/>
              </a:rPr>
              <a:t>Romans 16:16 ASV 16 </a:t>
            </a:r>
            <a:r>
              <a:rPr lang="en-US" b="0" dirty="0">
                <a:latin typeface="Arial" panose="020B0604020202020204" pitchFamily="34" charset="0"/>
                <a:cs typeface="Arial" panose="020B0604020202020204" pitchFamily="34" charset="0"/>
              </a:rPr>
              <a:t>Salute one another with a holy kiss. All the </a:t>
            </a:r>
            <a:r>
              <a:rPr lang="en-US" b="1" dirty="0">
                <a:latin typeface="Arial" panose="020B0604020202020204" pitchFamily="34" charset="0"/>
                <a:cs typeface="Arial" panose="020B0604020202020204" pitchFamily="34" charset="0"/>
              </a:rPr>
              <a:t>churches of Christ </a:t>
            </a:r>
            <a:r>
              <a:rPr lang="en-US" b="0" dirty="0">
                <a:latin typeface="Arial" panose="020B0604020202020204" pitchFamily="34" charset="0"/>
                <a:cs typeface="Arial" panose="020B0604020202020204" pitchFamily="34" charset="0"/>
              </a:rPr>
              <a:t>salute you.</a:t>
            </a:r>
          </a:p>
          <a:p>
            <a:r>
              <a:rPr lang="en-US" b="1" dirty="0">
                <a:latin typeface="Arial" panose="020B0604020202020204" pitchFamily="34" charset="0"/>
                <a:cs typeface="Arial" panose="020B0604020202020204" pitchFamily="34" charset="0"/>
              </a:rPr>
              <a:t>1 Corinthians 1:1-2 ASV 1 </a:t>
            </a:r>
            <a:r>
              <a:rPr lang="en-US" b="0" dirty="0">
                <a:latin typeface="Arial" panose="020B0604020202020204" pitchFamily="34" charset="0"/>
                <a:cs typeface="Arial" panose="020B0604020202020204" pitchFamily="34" charset="0"/>
              </a:rPr>
              <a:t>Paul, called to be an apostle of Jesus Christ through the will of God, and Sosthenes our brother,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unto the church of God which is at Corinth, even </a:t>
            </a:r>
            <a:r>
              <a:rPr lang="en-US" b="1" dirty="0">
                <a:latin typeface="Arial" panose="020B0604020202020204" pitchFamily="34" charset="0"/>
                <a:cs typeface="Arial" panose="020B0604020202020204" pitchFamily="34" charset="0"/>
              </a:rPr>
              <a:t>them that are sanctified in Christ Jesus, called to be saints</a:t>
            </a:r>
            <a:r>
              <a:rPr lang="en-US" b="0" dirty="0">
                <a:latin typeface="Arial" panose="020B0604020202020204" pitchFamily="34" charset="0"/>
                <a:cs typeface="Arial" panose="020B0604020202020204" pitchFamily="34" charset="0"/>
              </a:rPr>
              <a:t>, with all that call upon the name of our Lord Jesus Christ in every place, their Lord and ours:</a:t>
            </a:r>
          </a:p>
          <a:p>
            <a:r>
              <a:rPr lang="en-US" b="1" dirty="0">
                <a:latin typeface="Arial" panose="020B0604020202020204" pitchFamily="34" charset="0"/>
                <a:cs typeface="Arial" panose="020B0604020202020204" pitchFamily="34" charset="0"/>
              </a:rPr>
              <a:t>2 Corinthians 1:1 ASV 1 </a:t>
            </a:r>
            <a:r>
              <a:rPr lang="en-US" b="0" dirty="0">
                <a:latin typeface="Arial" panose="020B0604020202020204" pitchFamily="34" charset="0"/>
                <a:cs typeface="Arial" panose="020B0604020202020204" pitchFamily="34" charset="0"/>
              </a:rPr>
              <a:t>Paul, an apostle of Christ Jesus through the will of God, and Timothy our brother, </a:t>
            </a:r>
            <a:r>
              <a:rPr lang="en-US" b="1" dirty="0">
                <a:latin typeface="Arial" panose="020B0604020202020204" pitchFamily="34" charset="0"/>
                <a:cs typeface="Arial" panose="020B0604020202020204" pitchFamily="34" charset="0"/>
              </a:rPr>
              <a:t>unto the church of God which is at Corinth, with all the saints </a:t>
            </a:r>
            <a:r>
              <a:rPr lang="en-US" b="0" dirty="0">
                <a:latin typeface="Arial" panose="020B0604020202020204" pitchFamily="34" charset="0"/>
                <a:cs typeface="Arial" panose="020B0604020202020204" pitchFamily="34" charset="0"/>
              </a:rPr>
              <a:t>that are in the whole of Achaia:</a:t>
            </a:r>
          </a:p>
          <a:p>
            <a:r>
              <a:rPr lang="en-US" b="1" dirty="0">
                <a:latin typeface="Arial" panose="020B0604020202020204" pitchFamily="34" charset="0"/>
                <a:cs typeface="Arial" panose="020B0604020202020204" pitchFamily="34" charset="0"/>
              </a:rPr>
              <a:t>Galatians 1:2 ASV 2 </a:t>
            </a:r>
            <a:r>
              <a:rPr lang="en-US" b="0" dirty="0">
                <a:latin typeface="Arial" panose="020B0604020202020204" pitchFamily="34" charset="0"/>
                <a:cs typeface="Arial" panose="020B0604020202020204" pitchFamily="34" charset="0"/>
              </a:rPr>
              <a:t>and all the brethren that are with me, unto the churches of Galatia:  </a:t>
            </a:r>
            <a:r>
              <a:rPr lang="en-US" b="1" dirty="0">
                <a:latin typeface="Arial" panose="020B0604020202020204" pitchFamily="34" charset="0"/>
                <a:cs typeface="Arial" panose="020B0604020202020204" pitchFamily="34" charset="0"/>
              </a:rPr>
              <a:t> 6 </a:t>
            </a:r>
            <a:r>
              <a:rPr lang="en-US" b="0" dirty="0">
                <a:latin typeface="Arial" panose="020B0604020202020204" pitchFamily="34" charset="0"/>
                <a:cs typeface="Arial" panose="020B0604020202020204" pitchFamily="34" charset="0"/>
              </a:rPr>
              <a:t>I marvel that ye are so quickly removing from him that called you in the grace of Christ unto a different gospel; </a:t>
            </a:r>
            <a:r>
              <a:rPr lang="en-US" b="1" dirty="0">
                <a:latin typeface="Arial" panose="020B0604020202020204" pitchFamily="34" charset="0"/>
                <a:cs typeface="Arial" panose="020B0604020202020204" pitchFamily="34" charset="0"/>
              </a:rPr>
              <a:t>7 </a:t>
            </a:r>
            <a:r>
              <a:rPr lang="en-US" b="0" dirty="0">
                <a:latin typeface="Arial" panose="020B0604020202020204" pitchFamily="34" charset="0"/>
                <a:cs typeface="Arial" panose="020B0604020202020204" pitchFamily="34" charset="0"/>
              </a:rPr>
              <a:t>which is not another gospel only there are some that trouble you, and would pervert the gospel of Christ. 8 But though we, or an angel from heaven, should preach unto you any gospel other than that which we preached unto you, let him be anathema.</a:t>
            </a:r>
          </a:p>
          <a:p>
            <a:r>
              <a:rPr lang="en-US" b="1" dirty="0">
                <a:latin typeface="Arial" panose="020B0604020202020204" pitchFamily="34" charset="0"/>
                <a:cs typeface="Arial" panose="020B0604020202020204" pitchFamily="34" charset="0"/>
              </a:rPr>
              <a:t>Ephesians 1:1-10 ASV 1 </a:t>
            </a:r>
            <a:r>
              <a:rPr lang="en-US" b="0" dirty="0">
                <a:latin typeface="Arial" panose="020B0604020202020204" pitchFamily="34" charset="0"/>
                <a:cs typeface="Arial" panose="020B0604020202020204" pitchFamily="34" charset="0"/>
              </a:rPr>
              <a:t>Paul, an apostle of Christ Jesus through the will of God, to the saints that are at Ephesus, and the faithful in Christ Jesus: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Grace to you and peace from God our Father and the Lord Jesus Christ</a:t>
            </a:r>
            <a:r>
              <a:rPr lang="en-US" b="1" dirty="0">
                <a:latin typeface="Arial" panose="020B0604020202020204" pitchFamily="34" charset="0"/>
                <a:cs typeface="Arial" panose="020B0604020202020204" pitchFamily="34" charset="0"/>
              </a:rPr>
              <a:t>. 3 </a:t>
            </a:r>
            <a:r>
              <a:rPr lang="en-US" b="0" dirty="0">
                <a:latin typeface="Arial" panose="020B0604020202020204" pitchFamily="34" charset="0"/>
                <a:cs typeface="Arial" panose="020B0604020202020204" pitchFamily="34" charset="0"/>
              </a:rPr>
              <a:t>Blessed be the God and Father of our Lord Jesus Christ, who hath blessed us with every spiritual blessing in the heavenly places in Christ: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even as he chose us in him before the foundation of the world, that we should be holy and without blemish before him in love: 5 having foreordained us unto adoption as sons through Jesus Christ unto himself, according to the good pleasure of his will,</a:t>
            </a:r>
            <a:r>
              <a:rPr lang="en-US" b="1" dirty="0">
                <a:latin typeface="Arial" panose="020B0604020202020204" pitchFamily="34" charset="0"/>
                <a:cs typeface="Arial" panose="020B0604020202020204" pitchFamily="34" charset="0"/>
              </a:rPr>
              <a:t> 6 </a:t>
            </a:r>
            <a:r>
              <a:rPr lang="en-US" b="0" dirty="0">
                <a:latin typeface="Arial" panose="020B0604020202020204" pitchFamily="34" charset="0"/>
                <a:cs typeface="Arial" panose="020B0604020202020204" pitchFamily="34" charset="0"/>
              </a:rPr>
              <a:t>to the praise of the glory of his grace, which he freely bestowed on us in the Beloved: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in whom we have our redemption through his blood, the forgiveness of our trespasses, according to the riches of his grace,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which he made to abound toward us in all wisdom and prudence,</a:t>
            </a:r>
            <a:r>
              <a:rPr lang="en-US" b="1" dirty="0">
                <a:latin typeface="Arial" panose="020B0604020202020204" pitchFamily="34" charset="0"/>
                <a:cs typeface="Arial" panose="020B0604020202020204" pitchFamily="34" charset="0"/>
              </a:rPr>
              <a:t> 9 </a:t>
            </a:r>
            <a:r>
              <a:rPr lang="en-US" b="0" dirty="0">
                <a:latin typeface="Arial" panose="020B0604020202020204" pitchFamily="34" charset="0"/>
                <a:cs typeface="Arial" panose="020B0604020202020204" pitchFamily="34" charset="0"/>
              </a:rPr>
              <a:t>making known unto us the mystery of his will, according to his good pleasure which he purposed in him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unto a dispensation of the fulness of the times, to sum up all things in Christ, the things in the heavens, and the things upon the earth; in him, I say,</a:t>
            </a:r>
          </a:p>
          <a:p>
            <a:r>
              <a:rPr lang="en-US" b="1" dirty="0">
                <a:latin typeface="Arial" panose="020B0604020202020204" pitchFamily="34" charset="0"/>
                <a:cs typeface="Arial" panose="020B0604020202020204" pitchFamily="34" charset="0"/>
              </a:rPr>
              <a:t>Philippians 1:1 ASV 1 </a:t>
            </a:r>
            <a:r>
              <a:rPr lang="en-US" b="0" dirty="0">
                <a:latin typeface="Arial" panose="020B0604020202020204" pitchFamily="34" charset="0"/>
                <a:cs typeface="Arial" panose="020B0604020202020204" pitchFamily="34" charset="0"/>
              </a:rPr>
              <a:t>Paul and Timothy, servants of Christ Jesus, </a:t>
            </a:r>
            <a:r>
              <a:rPr lang="en-US" b="1" dirty="0">
                <a:latin typeface="Arial" panose="020B0604020202020204" pitchFamily="34" charset="0"/>
                <a:cs typeface="Arial" panose="020B0604020202020204" pitchFamily="34" charset="0"/>
              </a:rPr>
              <a:t>to all the saints in Christ Jesus that are at Philippi, with the bishops and deacons:</a:t>
            </a:r>
          </a:p>
          <a:p>
            <a:r>
              <a:rPr lang="en-US" b="1" dirty="0">
                <a:latin typeface="Arial" panose="020B0604020202020204" pitchFamily="34" charset="0"/>
                <a:cs typeface="Arial" panose="020B0604020202020204" pitchFamily="34" charset="0"/>
              </a:rPr>
              <a:t>Colossians 1:1-10 ASV 1</a:t>
            </a:r>
            <a:r>
              <a:rPr lang="en-US" b="0" dirty="0">
                <a:latin typeface="Arial" panose="020B0604020202020204" pitchFamily="34" charset="0"/>
                <a:cs typeface="Arial" panose="020B0604020202020204" pitchFamily="34" charset="0"/>
              </a:rPr>
              <a:t> Paul, an apostle of Christ Jesus through the will of God, and Timothy our brother,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To the saints and faithful brethren in Christ that are at Colossae: Grace to you and peace from God our Father.</a:t>
            </a:r>
            <a:r>
              <a:rPr lang="en-US" b="1" dirty="0">
                <a:latin typeface="Arial" panose="020B0604020202020204" pitchFamily="34" charset="0"/>
                <a:cs typeface="Arial" panose="020B0604020202020204" pitchFamily="34" charset="0"/>
              </a:rPr>
              <a:t> 3 </a:t>
            </a:r>
            <a:r>
              <a:rPr lang="en-US" b="0" dirty="0">
                <a:latin typeface="Arial" panose="020B0604020202020204" pitchFamily="34" charset="0"/>
                <a:cs typeface="Arial" panose="020B0604020202020204" pitchFamily="34" charset="0"/>
              </a:rPr>
              <a:t>We give thanks to God the Father of our Lord Jesus Christ, praying always for you</a:t>
            </a:r>
            <a:r>
              <a:rPr lang="en-US" b="1" dirty="0">
                <a:latin typeface="Arial" panose="020B0604020202020204" pitchFamily="34" charset="0"/>
                <a:cs typeface="Arial" panose="020B0604020202020204" pitchFamily="34" charset="0"/>
              </a:rPr>
              <a:t>, 4</a:t>
            </a:r>
            <a:r>
              <a:rPr lang="en-US" b="0" dirty="0">
                <a:latin typeface="Arial" panose="020B0604020202020204" pitchFamily="34" charset="0"/>
                <a:cs typeface="Arial" panose="020B0604020202020204" pitchFamily="34" charset="0"/>
              </a:rPr>
              <a:t> having heard of your faith in Christ Jesus, and of the love which ye have toward all the saints</a:t>
            </a:r>
            <a:r>
              <a:rPr lang="en-US" b="1" dirty="0">
                <a:latin typeface="Arial" panose="020B0604020202020204" pitchFamily="34" charset="0"/>
                <a:cs typeface="Arial" panose="020B0604020202020204" pitchFamily="34" charset="0"/>
              </a:rPr>
              <a:t>, 5 </a:t>
            </a:r>
            <a:r>
              <a:rPr lang="en-US" b="0" dirty="0">
                <a:latin typeface="Arial" panose="020B0604020202020204" pitchFamily="34" charset="0"/>
                <a:cs typeface="Arial" panose="020B0604020202020204" pitchFamily="34" charset="0"/>
              </a:rPr>
              <a:t>because of the hope which is laid up for you in the heavens, whereof ye heard before in the word of the truth of the gospel</a:t>
            </a:r>
            <a:r>
              <a:rPr lang="en-US" b="1" dirty="0">
                <a:latin typeface="Arial" panose="020B0604020202020204" pitchFamily="34" charset="0"/>
                <a:cs typeface="Arial" panose="020B0604020202020204" pitchFamily="34" charset="0"/>
              </a:rPr>
              <a:t>, 6</a:t>
            </a:r>
            <a:r>
              <a:rPr lang="en-US" b="0" dirty="0">
                <a:latin typeface="Arial" panose="020B0604020202020204" pitchFamily="34" charset="0"/>
                <a:cs typeface="Arial" panose="020B0604020202020204" pitchFamily="34" charset="0"/>
              </a:rPr>
              <a:t> which is come unto you; even as it is also in all the world bearing fruit and increasing, as it doth in you also, since the day ye heard and knew the grace of God in truth;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even as ye learned of Epaphras our beloved fellow-servant, who is a faithful minister of Christ on our behalf,</a:t>
            </a:r>
            <a:r>
              <a:rPr lang="en-US" b="1" dirty="0">
                <a:latin typeface="Arial" panose="020B0604020202020204" pitchFamily="34" charset="0"/>
                <a:cs typeface="Arial" panose="020B0604020202020204" pitchFamily="34" charset="0"/>
              </a:rPr>
              <a:t> 8 </a:t>
            </a:r>
            <a:r>
              <a:rPr lang="en-US" b="0" dirty="0">
                <a:latin typeface="Arial" panose="020B0604020202020204" pitchFamily="34" charset="0"/>
                <a:cs typeface="Arial" panose="020B0604020202020204" pitchFamily="34" charset="0"/>
              </a:rPr>
              <a:t>who also declared unto us your love in the Spirit.</a:t>
            </a:r>
            <a:r>
              <a:rPr lang="en-US" b="1" dirty="0">
                <a:latin typeface="Arial" panose="020B0604020202020204" pitchFamily="34" charset="0"/>
                <a:cs typeface="Arial" panose="020B0604020202020204" pitchFamily="34" charset="0"/>
              </a:rPr>
              <a:t> 9 </a:t>
            </a:r>
            <a:r>
              <a:rPr lang="en-US" b="0" dirty="0">
                <a:latin typeface="Arial" panose="020B0604020202020204" pitchFamily="34" charset="0"/>
                <a:cs typeface="Arial" panose="020B0604020202020204" pitchFamily="34" charset="0"/>
              </a:rPr>
              <a:t>For this cause we also, since the day we heard it, do not cease to pray and make request for you, that ye may be filled with the knowledge of his will in all spiritual wisdom and understanding,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to walk worthily of the Lord unto all pleasing, bearing fruit in every good work, and increasing in the knowledge of God;</a:t>
            </a:r>
          </a:p>
          <a:p>
            <a:r>
              <a:rPr lang="en-US" b="1" dirty="0">
                <a:latin typeface="Arial" panose="020B0604020202020204" pitchFamily="34" charset="0"/>
                <a:cs typeface="Arial" panose="020B0604020202020204" pitchFamily="34" charset="0"/>
              </a:rPr>
              <a:t>1 Thessalonians 1:1-10 ASV 1 </a:t>
            </a:r>
            <a:r>
              <a:rPr lang="en-US" b="0" dirty="0">
                <a:latin typeface="Arial" panose="020B0604020202020204" pitchFamily="34" charset="0"/>
                <a:cs typeface="Arial" panose="020B0604020202020204" pitchFamily="34" charset="0"/>
              </a:rPr>
              <a:t>Paul, and Silvanus, and Timothy, unto the church of the Thessalonians in God the Father and the Lord Jesus Christ: Grace to you and peace.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We give thanks to God always for you all, making mention of you in our prayers</a:t>
            </a:r>
            <a:r>
              <a:rPr lang="en-US" b="1" dirty="0">
                <a:latin typeface="Arial" panose="020B0604020202020204" pitchFamily="34" charset="0"/>
                <a:cs typeface="Arial" panose="020B0604020202020204" pitchFamily="34" charset="0"/>
              </a:rPr>
              <a:t>; 3</a:t>
            </a:r>
            <a:r>
              <a:rPr lang="en-US" b="0" dirty="0">
                <a:latin typeface="Arial" panose="020B0604020202020204" pitchFamily="34" charset="0"/>
                <a:cs typeface="Arial" panose="020B0604020202020204" pitchFamily="34" charset="0"/>
              </a:rPr>
              <a:t> remembering without ceasing your work of faith and labor of love and patience of hope in our Lord Jesus Christ, before our God and Father; </a:t>
            </a:r>
            <a:r>
              <a:rPr lang="en-US" b="1" dirty="0">
                <a:latin typeface="Arial" panose="020B0604020202020204" pitchFamily="34" charset="0"/>
                <a:cs typeface="Arial" panose="020B0604020202020204" pitchFamily="34" charset="0"/>
              </a:rPr>
              <a:t>4 </a:t>
            </a:r>
            <a:r>
              <a:rPr lang="en-US" b="0" dirty="0">
                <a:latin typeface="Arial" panose="020B0604020202020204" pitchFamily="34" charset="0"/>
                <a:cs typeface="Arial" panose="020B0604020202020204" pitchFamily="34" charset="0"/>
              </a:rPr>
              <a:t>knowing, brethren beloved of God, your election,</a:t>
            </a:r>
            <a:r>
              <a:rPr lang="en-US" b="1" dirty="0">
                <a:latin typeface="Arial" panose="020B0604020202020204" pitchFamily="34" charset="0"/>
                <a:cs typeface="Arial" panose="020B0604020202020204" pitchFamily="34" charset="0"/>
              </a:rPr>
              <a:t> 5 </a:t>
            </a:r>
            <a:r>
              <a:rPr lang="en-US" b="0" dirty="0">
                <a:latin typeface="Arial" panose="020B0604020202020204" pitchFamily="34" charset="0"/>
                <a:cs typeface="Arial" panose="020B0604020202020204" pitchFamily="34" charset="0"/>
              </a:rPr>
              <a:t>how that our gospel came not unto you in word only, but also in power, and in the Holy Spirit, and in much assurance; even as ye know what manner of men we showed ourselves toward you for your sake. 6 And ye became imitators of us, and of the Lord, having received the word in much affliction, with joy of the Holy Spirit; </a:t>
            </a:r>
            <a:r>
              <a:rPr lang="en-US" b="1" dirty="0">
                <a:latin typeface="Arial" panose="020B0604020202020204" pitchFamily="34" charset="0"/>
                <a:cs typeface="Arial" panose="020B0604020202020204" pitchFamily="34" charset="0"/>
              </a:rPr>
              <a:t>7 </a:t>
            </a:r>
            <a:r>
              <a:rPr lang="en-US" b="0" dirty="0">
                <a:latin typeface="Arial" panose="020B0604020202020204" pitchFamily="34" charset="0"/>
                <a:cs typeface="Arial" panose="020B0604020202020204" pitchFamily="34" charset="0"/>
              </a:rPr>
              <a:t>so that ye became an ensample to all that believe in Macedonia and in Achaia.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For from you hath sounded forth the word of the Lord, not only in Macedonia and Achaia, but in every place your faith to God-ward is gone forth; so that we need not to speak anything.</a:t>
            </a:r>
            <a:r>
              <a:rPr lang="en-US" b="1" dirty="0">
                <a:latin typeface="Arial" panose="020B0604020202020204" pitchFamily="34" charset="0"/>
                <a:cs typeface="Arial" panose="020B0604020202020204" pitchFamily="34" charset="0"/>
              </a:rPr>
              <a:t> 9 </a:t>
            </a:r>
            <a:r>
              <a:rPr lang="en-US" b="0" dirty="0">
                <a:latin typeface="Arial" panose="020B0604020202020204" pitchFamily="34" charset="0"/>
                <a:cs typeface="Arial" panose="020B0604020202020204" pitchFamily="34" charset="0"/>
              </a:rPr>
              <a:t>For they themselves report concerning us what manner of entering in we had unto you; and how ye turned unto God from idols, to serve a living and true God,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and to wait for his Son from heaven, whom he raised from the dead, even Jesus, who </a:t>
            </a:r>
            <a:r>
              <a:rPr lang="en-US" b="0" dirty="0" err="1">
                <a:latin typeface="Arial" panose="020B0604020202020204" pitchFamily="34" charset="0"/>
                <a:cs typeface="Arial" panose="020B0604020202020204" pitchFamily="34" charset="0"/>
              </a:rPr>
              <a:t>delivereth</a:t>
            </a:r>
            <a:r>
              <a:rPr lang="en-US" b="0" dirty="0">
                <a:latin typeface="Arial" panose="020B0604020202020204" pitchFamily="34" charset="0"/>
                <a:cs typeface="Arial" panose="020B0604020202020204" pitchFamily="34" charset="0"/>
              </a:rPr>
              <a:t> us from the wrath to come.</a:t>
            </a:r>
          </a:p>
          <a:p>
            <a:r>
              <a:rPr lang="en-US" b="1" dirty="0">
                <a:latin typeface="Arial" panose="020B0604020202020204" pitchFamily="34" charset="0"/>
                <a:cs typeface="Arial" panose="020B0604020202020204" pitchFamily="34" charset="0"/>
              </a:rPr>
              <a:t>1 Thessalonians 4:1-7 ASV 1</a:t>
            </a:r>
            <a:r>
              <a:rPr lang="en-US" b="0" dirty="0">
                <a:latin typeface="Arial" panose="020B0604020202020204" pitchFamily="34" charset="0"/>
                <a:cs typeface="Arial" panose="020B0604020202020204" pitchFamily="34" charset="0"/>
              </a:rPr>
              <a:t> Finally then, brethren, we beseech and exhort you in the Lord Jesus, that, as ye received of us how ye ought to walk and to please God, even as ye do walk, --that ye abound more and more.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For ye know what charge we gave you through the Lord Jesus. </a:t>
            </a:r>
            <a:r>
              <a:rPr lang="en-US" b="1" dirty="0">
                <a:latin typeface="Arial" panose="020B0604020202020204" pitchFamily="34" charset="0"/>
                <a:cs typeface="Arial" panose="020B0604020202020204" pitchFamily="34" charset="0"/>
              </a:rPr>
              <a:t>3 </a:t>
            </a:r>
            <a:r>
              <a:rPr lang="en-US" b="0" dirty="0">
                <a:latin typeface="Arial" panose="020B0604020202020204" pitchFamily="34" charset="0"/>
                <a:cs typeface="Arial" panose="020B0604020202020204" pitchFamily="34" charset="0"/>
              </a:rPr>
              <a:t>For this is the will of God, even your sanctification, that ye abstain from fornication; </a:t>
            </a:r>
            <a:r>
              <a:rPr lang="en-US" b="1" dirty="0">
                <a:latin typeface="Arial" panose="020B0604020202020204" pitchFamily="34" charset="0"/>
                <a:cs typeface="Arial" panose="020B0604020202020204" pitchFamily="34" charset="0"/>
              </a:rPr>
              <a:t>4 </a:t>
            </a:r>
            <a:r>
              <a:rPr lang="en-US" b="0" dirty="0">
                <a:latin typeface="Arial" panose="020B0604020202020204" pitchFamily="34" charset="0"/>
                <a:cs typeface="Arial" panose="020B0604020202020204" pitchFamily="34" charset="0"/>
              </a:rPr>
              <a:t>that each one of you know how to possess himself of his own vessel in sanctification and honor</a:t>
            </a:r>
            <a:r>
              <a:rPr lang="en-US" b="1" dirty="0">
                <a:latin typeface="Arial" panose="020B0604020202020204" pitchFamily="34" charset="0"/>
                <a:cs typeface="Arial" panose="020B0604020202020204" pitchFamily="34" charset="0"/>
              </a:rPr>
              <a:t>, 5</a:t>
            </a:r>
            <a:r>
              <a:rPr lang="en-US" b="0" dirty="0">
                <a:latin typeface="Arial" panose="020B0604020202020204" pitchFamily="34" charset="0"/>
                <a:cs typeface="Arial" panose="020B0604020202020204" pitchFamily="34" charset="0"/>
              </a:rPr>
              <a:t> not in the passion of lust, even as the Gentiles who know not God;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that no man transgress, and wrong his brother in the matter: because the Lord is an avenger in all these things, as also we forewarned you and testified. </a:t>
            </a:r>
            <a:r>
              <a:rPr lang="en-US" b="1" dirty="0">
                <a:latin typeface="Arial" panose="020B0604020202020204" pitchFamily="34" charset="0"/>
                <a:cs typeface="Arial" panose="020B0604020202020204" pitchFamily="34" charset="0"/>
              </a:rPr>
              <a:t>7 </a:t>
            </a:r>
            <a:r>
              <a:rPr lang="en-US" b="0" dirty="0">
                <a:latin typeface="Arial" panose="020B0604020202020204" pitchFamily="34" charset="0"/>
                <a:cs typeface="Arial" panose="020B0604020202020204" pitchFamily="34" charset="0"/>
              </a:rPr>
              <a:t>For God called us not for uncleanness, but in sanctification.</a:t>
            </a:r>
          </a:p>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C0D42F3-CDD5-4B19-B3DB-7C5223465AF0}" type="slidenum">
              <a:rPr lang="en-US" smtClean="0"/>
              <a:t>6</a:t>
            </a:fld>
            <a:endParaRPr lang="en-US" dirty="0"/>
          </a:p>
        </p:txBody>
      </p:sp>
      <p:sp>
        <p:nvSpPr>
          <p:cNvPr id="5" name="Date Placeholder 4">
            <a:extLst>
              <a:ext uri="{FF2B5EF4-FFF2-40B4-BE49-F238E27FC236}">
                <a16:creationId xmlns:a16="http://schemas.microsoft.com/office/drawing/2014/main" id="{AFFF7159-C1F2-2E41-8653-AFBE3E058468}"/>
              </a:ext>
            </a:extLst>
          </p:cNvPr>
          <p:cNvSpPr>
            <a:spLocks noGrp="1"/>
          </p:cNvSpPr>
          <p:nvPr>
            <p:ph type="dt" idx="1"/>
          </p:nvPr>
        </p:nvSpPr>
        <p:spPr/>
        <p:txBody>
          <a:bodyPr/>
          <a:lstStyle/>
          <a:p>
            <a:r>
              <a:rPr lang="en-US"/>
              <a:t>3/5/2023 AM &amp; PM</a:t>
            </a:r>
            <a:endParaRPr lang="en-US" dirty="0"/>
          </a:p>
        </p:txBody>
      </p:sp>
    </p:spTree>
    <p:extLst>
      <p:ext uri="{BB962C8B-B14F-4D97-AF65-F5344CB8AC3E}">
        <p14:creationId xmlns:p14="http://schemas.microsoft.com/office/powerpoint/2010/main" val="886118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sz="1200" dirty="0">
                <a:effectLst/>
                <a:latin typeface="Arial" panose="020B0604020202020204" pitchFamily="34" charset="0"/>
                <a:ea typeface="Times New Roman" panose="02020603050405020304" pitchFamily="18" charset="0"/>
                <a:cs typeface="Arial" panose="020B0604020202020204" pitchFamily="34" charset="0"/>
              </a:rPr>
              <a:t>This church which began on Pentecost day in Jerusalem in A.D. 33 is that of which Jesus spoke in Matthew 16:18. The word "</a:t>
            </a:r>
            <a:r>
              <a:rPr lang="en-US" sz="1200" dirty="0" err="1">
                <a:effectLst/>
                <a:latin typeface="Arial" panose="020B0604020202020204" pitchFamily="34" charset="0"/>
                <a:ea typeface="Times New Roman" panose="02020603050405020304" pitchFamily="18" charset="0"/>
                <a:cs typeface="Arial" panose="020B0604020202020204" pitchFamily="34" charset="0"/>
              </a:rPr>
              <a:t>church"is</a:t>
            </a:r>
            <a:r>
              <a:rPr lang="en-US" sz="1200" dirty="0">
                <a:effectLst/>
                <a:latin typeface="Arial" panose="020B0604020202020204" pitchFamily="34" charset="0"/>
                <a:ea typeface="Times New Roman" panose="02020603050405020304" pitchFamily="18" charset="0"/>
                <a:cs typeface="Arial" panose="020B0604020202020204" pitchFamily="34" charset="0"/>
              </a:rPr>
              <a:t> used to translate the </a:t>
            </a:r>
            <a:r>
              <a:rPr lang="en-US" sz="1200" b="1" u="sng" dirty="0">
                <a:effectLst/>
                <a:latin typeface="Arial" panose="020B0604020202020204" pitchFamily="34" charset="0"/>
                <a:ea typeface="Times New Roman" panose="02020603050405020304" pitchFamily="18" charset="0"/>
                <a:cs typeface="Arial" panose="020B0604020202020204" pitchFamily="34" charset="0"/>
              </a:rPr>
              <a:t>Greek word </a:t>
            </a:r>
            <a:r>
              <a:rPr lang="en-US" sz="1200" b="1" i="1" u="sng" dirty="0" err="1">
                <a:effectLst/>
                <a:latin typeface="Arial" panose="020B0604020202020204" pitchFamily="34" charset="0"/>
                <a:ea typeface="Times New Roman" panose="02020603050405020304" pitchFamily="18" charset="0"/>
                <a:cs typeface="Arial" panose="020B0604020202020204" pitchFamily="34" charset="0"/>
              </a:rPr>
              <a:t>ekklesia</a:t>
            </a:r>
            <a:r>
              <a:rPr lang="en-US" sz="1200" b="1" dirty="0">
                <a:effectLst/>
                <a:latin typeface="Arial" panose="020B0604020202020204" pitchFamily="34" charset="0"/>
                <a:ea typeface="Times New Roman" panose="02020603050405020304" pitchFamily="18" charset="0"/>
                <a:cs typeface="Arial" panose="020B0604020202020204" pitchFamily="34" charset="0"/>
              </a:rPr>
              <a:t>, which means "to call out of" or "to call out from." </a:t>
            </a:r>
            <a:r>
              <a:rPr lang="en-US" sz="1200" b="1" i="1" dirty="0" err="1">
                <a:effectLst/>
                <a:latin typeface="Arial" panose="020B0604020202020204" pitchFamily="34" charset="0"/>
                <a:ea typeface="Times New Roman" panose="02020603050405020304" pitchFamily="18" charset="0"/>
                <a:cs typeface="Arial" panose="020B0604020202020204" pitchFamily="34" charset="0"/>
              </a:rPr>
              <a:t>Ekklesia</a:t>
            </a:r>
            <a:r>
              <a:rPr lang="en-US" sz="1200" b="1" dirty="0">
                <a:effectLst/>
                <a:latin typeface="Arial" panose="020B0604020202020204" pitchFamily="34" charset="0"/>
                <a:ea typeface="Times New Roman" panose="02020603050405020304" pitchFamily="18" charset="0"/>
                <a:cs typeface="Arial" panose="020B0604020202020204" pitchFamily="34" charset="0"/>
              </a:rPr>
              <a:t> occurs one hundred fifteen times in our New Testament in its singular and plural forms</a:t>
            </a:r>
            <a:r>
              <a:rPr lang="en-US" sz="1200" dirty="0">
                <a:effectLst/>
                <a:latin typeface="Arial" panose="020B0604020202020204" pitchFamily="34" charset="0"/>
                <a:ea typeface="Times New Roman" panose="02020603050405020304" pitchFamily="18" charset="0"/>
                <a:cs typeface="Arial" panose="020B0604020202020204" pitchFamily="34" charset="0"/>
              </a:rPr>
              <a:t>. </a:t>
            </a:r>
          </a:p>
          <a:p>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r>
              <a:rPr lang="en-US" sz="1200" b="1" dirty="0">
                <a:effectLst/>
                <a:latin typeface="Arial" panose="020B0604020202020204" pitchFamily="34" charset="0"/>
                <a:ea typeface="Times New Roman" panose="02020603050405020304" pitchFamily="18" charset="0"/>
                <a:cs typeface="Arial" panose="020B0604020202020204" pitchFamily="34" charset="0"/>
              </a:rPr>
              <a:t>Three times it is translated "assembly" </a:t>
            </a:r>
            <a:r>
              <a:rPr lang="en-US" sz="1200" dirty="0">
                <a:effectLst/>
                <a:latin typeface="Arial" panose="020B0604020202020204" pitchFamily="34" charset="0"/>
                <a:ea typeface="Times New Roman" panose="02020603050405020304" pitchFamily="18" charset="0"/>
                <a:cs typeface="Arial" panose="020B0604020202020204" pitchFamily="34" charset="0"/>
              </a:rPr>
              <a:t>in reference to the mob which gathered in Ephesus (Acts 19:32, 39, 41), </a:t>
            </a:r>
            <a:r>
              <a:rPr lang="en-US" sz="1200" b="1" dirty="0">
                <a:effectLst/>
                <a:latin typeface="Arial" panose="020B0604020202020204" pitchFamily="34" charset="0"/>
                <a:ea typeface="Times New Roman" panose="02020603050405020304" pitchFamily="18" charset="0"/>
                <a:cs typeface="Arial" panose="020B0604020202020204" pitchFamily="34" charset="0"/>
              </a:rPr>
              <a:t>and one time it is translated "church" in reference to the nation of Israel at Sinai led by Moses (Acts 7:38</a:t>
            </a:r>
            <a:r>
              <a:rPr lang="en-US" sz="1200" dirty="0">
                <a:effectLst/>
                <a:latin typeface="Arial" panose="020B0604020202020204" pitchFamily="34" charset="0"/>
                <a:ea typeface="Times New Roman" panose="02020603050405020304" pitchFamily="18" charset="0"/>
                <a:cs typeface="Arial" panose="020B0604020202020204" pitchFamily="34" charset="0"/>
              </a:rPr>
              <a:t>). </a:t>
            </a:r>
            <a:r>
              <a:rPr lang="en-US" sz="1200" b="1" dirty="0">
                <a:effectLst/>
                <a:latin typeface="Arial" panose="020B0604020202020204" pitchFamily="34" charset="0"/>
                <a:ea typeface="Times New Roman" panose="02020603050405020304" pitchFamily="18" charset="0"/>
                <a:cs typeface="Arial" panose="020B0604020202020204" pitchFamily="34" charset="0"/>
              </a:rPr>
              <a:t>All other one hundred, and eleven references are to "the church" which. Jesus said He would build and to which the saved are added (Matt. 16:18, Acts 2:41, 47), either speaking of "the church" in a locality (local congregation) or in its universal or general, world-wide existence without reference to specific locality.</a:t>
            </a:r>
            <a:br>
              <a:rPr lang="en-US" sz="1200" b="1" dirty="0">
                <a:effectLst/>
                <a:latin typeface="Arial" panose="020B0604020202020204" pitchFamily="34" charset="0"/>
                <a:ea typeface="Times New Roman" panose="02020603050405020304" pitchFamily="18" charset="0"/>
                <a:cs typeface="Arial" panose="020B0604020202020204" pitchFamily="34" charset="0"/>
              </a:rPr>
            </a:br>
            <a:br>
              <a:rPr lang="en-US" sz="1200" dirty="0">
                <a:effectLst/>
                <a:latin typeface="Arial" panose="020B0604020202020204" pitchFamily="34" charset="0"/>
                <a:ea typeface="Times New Roman" panose="02020603050405020304" pitchFamily="18" charset="0"/>
                <a:cs typeface="Arial" panose="020B0604020202020204" pitchFamily="34" charset="0"/>
              </a:rPr>
            </a:br>
            <a:r>
              <a:rPr lang="en-US" sz="1200" dirty="0">
                <a:effectLst/>
                <a:latin typeface="Arial" panose="020B0604020202020204" pitchFamily="34" charset="0"/>
                <a:ea typeface="Times New Roman" panose="02020603050405020304" pitchFamily="18" charset="0"/>
                <a:cs typeface="Arial" panose="020B0604020202020204" pitchFamily="34" charset="0"/>
              </a:rPr>
              <a:t>Each member of the church, the body of people belonging to Christ (1 Cor. 12:12-13, 27; Rom. 12:4-5; Eph. 5:23; 1:22-23) has been </a:t>
            </a:r>
            <a:r>
              <a:rPr lang="en-US" sz="1200" b="1" i="1" dirty="0">
                <a:effectLst/>
                <a:latin typeface="Arial" panose="020B0604020202020204" pitchFamily="34" charset="0"/>
                <a:ea typeface="Times New Roman" panose="02020603050405020304" pitchFamily="18" charset="0"/>
                <a:cs typeface="Arial" panose="020B0604020202020204" pitchFamily="34" charset="0"/>
              </a:rPr>
              <a:t>"called out of</a:t>
            </a:r>
            <a:r>
              <a:rPr lang="en-US" sz="1200" b="1" dirty="0">
                <a:effectLst/>
                <a:latin typeface="Arial" panose="020B0604020202020204" pitchFamily="34" charset="0"/>
                <a:ea typeface="Times New Roman" panose="02020603050405020304" pitchFamily="18" charset="0"/>
                <a:cs typeface="Arial" panose="020B0604020202020204" pitchFamily="34" charset="0"/>
              </a:rPr>
              <a:t>" </a:t>
            </a:r>
            <a:r>
              <a:rPr lang="en-US" sz="1200" dirty="0">
                <a:effectLst/>
                <a:latin typeface="Arial" panose="020B0604020202020204" pitchFamily="34" charset="0"/>
                <a:ea typeface="Times New Roman" panose="02020603050405020304" pitchFamily="18" charset="0"/>
                <a:cs typeface="Arial" panose="020B0604020202020204" pitchFamily="34" charset="0"/>
              </a:rPr>
              <a:t>or </a:t>
            </a:r>
            <a:r>
              <a:rPr lang="en-US" sz="1200" b="1" i="1" dirty="0">
                <a:effectLst/>
                <a:latin typeface="Arial" panose="020B0604020202020204" pitchFamily="34" charset="0"/>
                <a:ea typeface="Times New Roman" panose="02020603050405020304" pitchFamily="18" charset="0"/>
                <a:cs typeface="Arial" panose="020B0604020202020204" pitchFamily="34" charset="0"/>
              </a:rPr>
              <a:t>"called from" </a:t>
            </a:r>
            <a:r>
              <a:rPr lang="en-US" sz="1200" dirty="0">
                <a:effectLst/>
                <a:latin typeface="Arial" panose="020B0604020202020204" pitchFamily="34" charset="0"/>
                <a:ea typeface="Times New Roman" panose="02020603050405020304" pitchFamily="18" charset="0"/>
                <a:cs typeface="Arial" panose="020B0604020202020204" pitchFamily="34" charset="0"/>
              </a:rPr>
              <a:t>the world of evil, sinful people (Ga1. 1:4). Each child of God in the church was formerly a servant of sin but through obedience to the gospel has become a servant of righteousness, free from the guilt of sin; forgiven by God through our Lord Jesus Christ (Rom. 6:1-7, 16-18; 7:24-25; 8:1-4; Heb. 8:12). Each such saved person has been called out of the sinful world through and by the gospel of Christ (2 Thesis. 2:13-14). By this means, God calls us into the fellowship of His Son. We respond to His calling by obeying His will, in effect calling upon Him to fulfill the promises tendered us through Christ and made known in the gospel (I Cor. 1:9; Acts 22:16). God is said to deliver </a:t>
            </a:r>
            <a:r>
              <a:rPr lang="en-US" sz="1200" b="1" i="1" dirty="0">
                <a:effectLst/>
                <a:latin typeface="Arial" panose="020B0604020202020204" pitchFamily="34" charset="0"/>
                <a:ea typeface="Times New Roman" panose="02020603050405020304" pitchFamily="18" charset="0"/>
                <a:cs typeface="Arial" panose="020B0604020202020204" pitchFamily="34" charset="0"/>
              </a:rPr>
              <a:t>"us out of the power of darkness, and translated us into the kingdom of the Son of His love" </a:t>
            </a:r>
            <a:r>
              <a:rPr lang="en-US" sz="1200" dirty="0">
                <a:effectLst/>
                <a:latin typeface="Arial" panose="020B0604020202020204" pitchFamily="34" charset="0"/>
                <a:ea typeface="Times New Roman" panose="02020603050405020304" pitchFamily="18" charset="0"/>
                <a:cs typeface="Arial" panose="020B0604020202020204" pitchFamily="34" charset="0"/>
              </a:rPr>
              <a:t>(Col. 1:13).</a:t>
            </a:r>
            <a:br>
              <a:rPr lang="en-US" sz="1200" dirty="0">
                <a:effectLst/>
                <a:latin typeface="Arial" panose="020B0604020202020204" pitchFamily="34" charset="0"/>
                <a:ea typeface="Times New Roman" panose="02020603050405020304" pitchFamily="18" charset="0"/>
                <a:cs typeface="Arial" panose="020B0604020202020204" pitchFamily="34" charset="0"/>
              </a:rPr>
            </a:br>
            <a:br>
              <a:rPr lang="en-US" sz="1200" dirty="0">
                <a:effectLst/>
                <a:latin typeface="Arial" panose="020B0604020202020204" pitchFamily="34" charset="0"/>
                <a:ea typeface="Times New Roman" panose="02020603050405020304" pitchFamily="18" charset="0"/>
                <a:cs typeface="Arial" panose="020B0604020202020204" pitchFamily="34" charset="0"/>
              </a:rPr>
            </a:br>
            <a:r>
              <a:rPr lang="en-US" sz="1200" dirty="0">
                <a:effectLst/>
                <a:latin typeface="Arial" panose="020B0604020202020204" pitchFamily="34" charset="0"/>
                <a:ea typeface="Times New Roman" panose="02020603050405020304" pitchFamily="18" charset="0"/>
                <a:cs typeface="Arial" panose="020B0604020202020204" pitchFamily="34" charset="0"/>
              </a:rPr>
              <a:t>The word "church" is one of the two common names used in the New Testament to designate such called, obedient, saved people. "The church" is always people – saved people – people who have heard, believed and obeyed the gospel of Christ (Acts 18:8; 1 Cor. 15:1-4; 1:1-2). The word is used of the church in a certain location (Acts 8:1; Rev. 2:1, 8, etc.); of the church in its world-wide, general sense without regard to location (1 Cor. 12:28; Eph. 1:22-23, etc.); of the churches in a province or area (2 Cor. 8:1; Acts 9:31, etc.); of the churches as to ethnic background or citizenship (Rom. 16:4; 1 Thess. 1:1, etc.); of the churches as being the possession of God and Christ (Rom. 16:16; 1 Thess. 2:14; Tit. 2:14, etc.)</a:t>
            </a:r>
            <a:br>
              <a:rPr lang="en-US" sz="1200" dirty="0">
                <a:effectLst/>
                <a:latin typeface="Arial" panose="020B0604020202020204" pitchFamily="34" charset="0"/>
                <a:ea typeface="Times New Roman" panose="02020603050405020304" pitchFamily="18" charset="0"/>
                <a:cs typeface="Arial" panose="020B0604020202020204" pitchFamily="34" charset="0"/>
              </a:rPr>
            </a:br>
            <a:br>
              <a:rPr lang="en-US" sz="1200" dirty="0">
                <a:effectLst/>
                <a:latin typeface="Arial" panose="020B0604020202020204" pitchFamily="34" charset="0"/>
                <a:ea typeface="Times New Roman" panose="02020603050405020304" pitchFamily="18" charset="0"/>
                <a:cs typeface="Arial" panose="020B0604020202020204" pitchFamily="34" charset="0"/>
              </a:rPr>
            </a:br>
            <a:r>
              <a:rPr lang="en-US" sz="1200" b="1" dirty="0">
                <a:effectLst/>
                <a:latin typeface="Arial" panose="020B0604020202020204" pitchFamily="34" charset="0"/>
                <a:ea typeface="Times New Roman" panose="02020603050405020304" pitchFamily="18" charset="0"/>
                <a:cs typeface="Arial" panose="020B0604020202020204" pitchFamily="34" charset="0"/>
              </a:rPr>
              <a:t>Acts 19:32-39 ASV 32</a:t>
            </a:r>
            <a:r>
              <a:rPr lang="en-US" sz="1200" dirty="0">
                <a:effectLst/>
                <a:latin typeface="Arial" panose="020B0604020202020204" pitchFamily="34" charset="0"/>
                <a:ea typeface="Times New Roman" panose="02020603050405020304" pitchFamily="18" charset="0"/>
                <a:cs typeface="Arial" panose="020B0604020202020204" pitchFamily="34" charset="0"/>
              </a:rPr>
              <a:t> Some therefore cried one thing, and some another: for the</a:t>
            </a:r>
            <a:r>
              <a:rPr lang="en-US" sz="1200" b="1" dirty="0">
                <a:effectLst/>
                <a:latin typeface="Arial" panose="020B0604020202020204" pitchFamily="34" charset="0"/>
                <a:ea typeface="Times New Roman" panose="02020603050405020304" pitchFamily="18" charset="0"/>
                <a:cs typeface="Arial" panose="020B0604020202020204" pitchFamily="34" charset="0"/>
              </a:rPr>
              <a:t> assembly </a:t>
            </a:r>
            <a:r>
              <a:rPr lang="en-US" sz="1200" dirty="0">
                <a:effectLst/>
                <a:latin typeface="Arial" panose="020B0604020202020204" pitchFamily="34" charset="0"/>
                <a:ea typeface="Times New Roman" panose="02020603050405020304" pitchFamily="18" charset="0"/>
                <a:cs typeface="Arial" panose="020B0604020202020204" pitchFamily="34" charset="0"/>
              </a:rPr>
              <a:t>was in confusion; and the more part knew not wherefore they were come together. </a:t>
            </a:r>
            <a:r>
              <a:rPr lang="en-US" sz="1200" b="1" dirty="0">
                <a:effectLst/>
                <a:latin typeface="Arial" panose="020B0604020202020204" pitchFamily="34" charset="0"/>
                <a:ea typeface="Times New Roman" panose="02020603050405020304" pitchFamily="18" charset="0"/>
                <a:cs typeface="Arial" panose="020B0604020202020204" pitchFamily="34" charset="0"/>
              </a:rPr>
              <a:t>33</a:t>
            </a:r>
            <a:r>
              <a:rPr lang="en-US" sz="1200" dirty="0">
                <a:effectLst/>
                <a:latin typeface="Arial" panose="020B0604020202020204" pitchFamily="34" charset="0"/>
                <a:ea typeface="Times New Roman" panose="02020603050405020304" pitchFamily="18" charset="0"/>
                <a:cs typeface="Arial" panose="020B0604020202020204" pitchFamily="34" charset="0"/>
              </a:rPr>
              <a:t> And they brought Alexander out of the multitude, the Jews putting him forward. And Alexander beckoned with the hand, and would have made a defense unto the people. </a:t>
            </a:r>
            <a:r>
              <a:rPr lang="en-US" sz="1200" b="1" dirty="0">
                <a:effectLst/>
                <a:latin typeface="Arial" panose="020B0604020202020204" pitchFamily="34" charset="0"/>
                <a:ea typeface="Times New Roman" panose="02020603050405020304" pitchFamily="18" charset="0"/>
                <a:cs typeface="Arial" panose="020B0604020202020204" pitchFamily="34" charset="0"/>
              </a:rPr>
              <a:t>34</a:t>
            </a:r>
            <a:r>
              <a:rPr lang="en-US" sz="1200" dirty="0">
                <a:effectLst/>
                <a:latin typeface="Arial" panose="020B0604020202020204" pitchFamily="34" charset="0"/>
                <a:ea typeface="Times New Roman" panose="02020603050405020304" pitchFamily="18" charset="0"/>
                <a:cs typeface="Arial" panose="020B0604020202020204" pitchFamily="34" charset="0"/>
              </a:rPr>
              <a:t> But when they perceived that he was a Jew, all with one voice about the space of two hours cried out, Great is Diana of the Ephesians. </a:t>
            </a:r>
            <a:r>
              <a:rPr lang="en-US" sz="1200" b="1" dirty="0">
                <a:effectLst/>
                <a:latin typeface="Arial" panose="020B0604020202020204" pitchFamily="34" charset="0"/>
                <a:ea typeface="Times New Roman" panose="02020603050405020304" pitchFamily="18" charset="0"/>
                <a:cs typeface="Arial" panose="020B0604020202020204" pitchFamily="34" charset="0"/>
              </a:rPr>
              <a:t>35</a:t>
            </a:r>
            <a:r>
              <a:rPr lang="en-US" sz="1200" dirty="0">
                <a:effectLst/>
                <a:latin typeface="Arial" panose="020B0604020202020204" pitchFamily="34" charset="0"/>
                <a:ea typeface="Times New Roman" panose="02020603050405020304" pitchFamily="18" charset="0"/>
                <a:cs typeface="Arial" panose="020B0604020202020204" pitchFamily="34" charset="0"/>
              </a:rPr>
              <a:t> And when the </a:t>
            </a:r>
            <a:r>
              <a:rPr lang="en-US" sz="1200" dirty="0" err="1">
                <a:effectLst/>
                <a:latin typeface="Arial" panose="020B0604020202020204" pitchFamily="34" charset="0"/>
                <a:ea typeface="Times New Roman" panose="02020603050405020304" pitchFamily="18" charset="0"/>
                <a:cs typeface="Arial" panose="020B0604020202020204" pitchFamily="34" charset="0"/>
              </a:rPr>
              <a:t>townclerk</a:t>
            </a:r>
            <a:r>
              <a:rPr lang="en-US" sz="1200" dirty="0">
                <a:effectLst/>
                <a:latin typeface="Arial" panose="020B0604020202020204" pitchFamily="34" charset="0"/>
                <a:ea typeface="Times New Roman" panose="02020603050405020304" pitchFamily="18" charset="0"/>
                <a:cs typeface="Arial" panose="020B0604020202020204" pitchFamily="34" charset="0"/>
              </a:rPr>
              <a:t> had quieted the multitude, he saith, Ye men of Ephesus, what man is there who </a:t>
            </a:r>
            <a:r>
              <a:rPr lang="en-US" sz="1200" dirty="0" err="1">
                <a:effectLst/>
                <a:latin typeface="Arial" panose="020B0604020202020204" pitchFamily="34" charset="0"/>
                <a:ea typeface="Times New Roman" panose="02020603050405020304" pitchFamily="18" charset="0"/>
                <a:cs typeface="Arial" panose="020B0604020202020204" pitchFamily="34" charset="0"/>
              </a:rPr>
              <a:t>knoweth</a:t>
            </a:r>
            <a:r>
              <a:rPr lang="en-US" sz="1200" dirty="0">
                <a:effectLst/>
                <a:latin typeface="Arial" panose="020B0604020202020204" pitchFamily="34" charset="0"/>
                <a:ea typeface="Times New Roman" panose="02020603050405020304" pitchFamily="18" charset="0"/>
                <a:cs typeface="Arial" panose="020B0604020202020204" pitchFamily="34" charset="0"/>
              </a:rPr>
              <a:t> not that the city of the Ephesians is temple-keeper of the great Diana, and of the image which fell down from Jupiter? </a:t>
            </a:r>
            <a:r>
              <a:rPr lang="en-US" sz="1200" b="1" dirty="0">
                <a:effectLst/>
                <a:latin typeface="Arial" panose="020B0604020202020204" pitchFamily="34" charset="0"/>
                <a:ea typeface="Times New Roman" panose="02020603050405020304" pitchFamily="18" charset="0"/>
                <a:cs typeface="Arial" panose="020B0604020202020204" pitchFamily="34" charset="0"/>
              </a:rPr>
              <a:t>36</a:t>
            </a:r>
            <a:r>
              <a:rPr lang="en-US" sz="1200" dirty="0">
                <a:effectLst/>
                <a:latin typeface="Arial" panose="020B0604020202020204" pitchFamily="34" charset="0"/>
                <a:ea typeface="Times New Roman" panose="02020603050405020304" pitchFamily="18" charset="0"/>
                <a:cs typeface="Arial" panose="020B0604020202020204" pitchFamily="34" charset="0"/>
              </a:rPr>
              <a:t> Seeing then that these things cannot be gainsaid, ye ought to be quiet, and to do nothing rash.</a:t>
            </a:r>
            <a:r>
              <a:rPr lang="en-US" sz="1200" b="1" dirty="0">
                <a:effectLst/>
                <a:latin typeface="Arial" panose="020B0604020202020204" pitchFamily="34" charset="0"/>
                <a:ea typeface="Times New Roman" panose="02020603050405020304" pitchFamily="18" charset="0"/>
                <a:cs typeface="Arial" panose="020B0604020202020204" pitchFamily="34" charset="0"/>
              </a:rPr>
              <a:t> 37 </a:t>
            </a:r>
            <a:r>
              <a:rPr lang="en-US" sz="1200" dirty="0">
                <a:effectLst/>
                <a:latin typeface="Arial" panose="020B0604020202020204" pitchFamily="34" charset="0"/>
                <a:ea typeface="Times New Roman" panose="02020603050405020304" pitchFamily="18" charset="0"/>
                <a:cs typeface="Arial" panose="020B0604020202020204" pitchFamily="34" charset="0"/>
              </a:rPr>
              <a:t>For ye have brought hither these men, who are neither robbers of temples nor blasphemers of our goddess. </a:t>
            </a:r>
            <a:r>
              <a:rPr lang="en-US" sz="1200" b="1" dirty="0">
                <a:effectLst/>
                <a:latin typeface="Arial" panose="020B0604020202020204" pitchFamily="34" charset="0"/>
                <a:ea typeface="Times New Roman" panose="02020603050405020304" pitchFamily="18" charset="0"/>
                <a:cs typeface="Arial" panose="020B0604020202020204" pitchFamily="34" charset="0"/>
              </a:rPr>
              <a:t>38</a:t>
            </a:r>
            <a:r>
              <a:rPr lang="en-US" sz="1200" dirty="0">
                <a:effectLst/>
                <a:latin typeface="Arial" panose="020B0604020202020204" pitchFamily="34" charset="0"/>
                <a:ea typeface="Times New Roman" panose="02020603050405020304" pitchFamily="18" charset="0"/>
                <a:cs typeface="Arial" panose="020B0604020202020204" pitchFamily="34" charset="0"/>
              </a:rPr>
              <a:t> If therefore Demetrius, and the craftsmen that are with him, have a matter against any man, the courts are open, and there are proconsuls: let them accuse one another. </a:t>
            </a:r>
            <a:r>
              <a:rPr lang="en-US" sz="1200" b="1" dirty="0">
                <a:effectLst/>
                <a:latin typeface="Arial" panose="020B0604020202020204" pitchFamily="34" charset="0"/>
                <a:ea typeface="Times New Roman" panose="02020603050405020304" pitchFamily="18" charset="0"/>
                <a:cs typeface="Arial" panose="020B0604020202020204" pitchFamily="34" charset="0"/>
              </a:rPr>
              <a:t>39 </a:t>
            </a:r>
            <a:r>
              <a:rPr lang="en-US" sz="1200" dirty="0">
                <a:effectLst/>
                <a:latin typeface="Arial" panose="020B0604020202020204" pitchFamily="34" charset="0"/>
                <a:ea typeface="Times New Roman" panose="02020603050405020304" pitchFamily="18" charset="0"/>
                <a:cs typeface="Arial" panose="020B0604020202020204" pitchFamily="34" charset="0"/>
              </a:rPr>
              <a:t>But if ye seek anything about other matters, it shall be settled in the regular assembly.</a:t>
            </a:r>
          </a:p>
          <a:p>
            <a:r>
              <a:rPr lang="en-US" sz="1200" b="1" dirty="0">
                <a:latin typeface="Arial" panose="020B0604020202020204" pitchFamily="34" charset="0"/>
                <a:cs typeface="Arial" panose="020B0604020202020204" pitchFamily="34" charset="0"/>
              </a:rPr>
              <a:t>Acts 7:38 ASV 38 </a:t>
            </a:r>
            <a:r>
              <a:rPr lang="en-US" sz="1200" b="0" dirty="0">
                <a:latin typeface="Arial" panose="020B0604020202020204" pitchFamily="34" charset="0"/>
                <a:cs typeface="Arial" panose="020B0604020202020204" pitchFamily="34" charset="0"/>
              </a:rPr>
              <a:t>This is he that was in the </a:t>
            </a:r>
            <a:r>
              <a:rPr lang="en-US" sz="1200" b="1" dirty="0">
                <a:latin typeface="Arial" panose="020B0604020202020204" pitchFamily="34" charset="0"/>
                <a:cs typeface="Arial" panose="020B0604020202020204" pitchFamily="34" charset="0"/>
              </a:rPr>
              <a:t>church in the wilderness </a:t>
            </a:r>
            <a:r>
              <a:rPr lang="en-US" sz="1200" b="0" dirty="0">
                <a:latin typeface="Arial" panose="020B0604020202020204" pitchFamily="34" charset="0"/>
                <a:cs typeface="Arial" panose="020B0604020202020204" pitchFamily="34" charset="0"/>
              </a:rPr>
              <a:t>with the angel that spake to him in the Mount Sinai, and with our fathers: who received living oracles to give unto us.</a:t>
            </a:r>
          </a:p>
          <a:p>
            <a:endParaRPr lang="en-US" sz="12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C0D42F3-CDD5-4B19-B3DB-7C5223465AF0}" type="slidenum">
              <a:rPr lang="en-US" smtClean="0"/>
              <a:t>7</a:t>
            </a:fld>
            <a:endParaRPr lang="en-US" dirty="0"/>
          </a:p>
        </p:txBody>
      </p:sp>
      <p:sp>
        <p:nvSpPr>
          <p:cNvPr id="5" name="Date Placeholder 4">
            <a:extLst>
              <a:ext uri="{FF2B5EF4-FFF2-40B4-BE49-F238E27FC236}">
                <a16:creationId xmlns:a16="http://schemas.microsoft.com/office/drawing/2014/main" id="{A454E2D8-DD8D-C5B0-2EF0-3E362DD1623B}"/>
              </a:ext>
            </a:extLst>
          </p:cNvPr>
          <p:cNvSpPr>
            <a:spLocks noGrp="1"/>
          </p:cNvSpPr>
          <p:nvPr>
            <p:ph type="dt" idx="1"/>
          </p:nvPr>
        </p:nvSpPr>
        <p:spPr/>
        <p:txBody>
          <a:bodyPr/>
          <a:lstStyle/>
          <a:p>
            <a:r>
              <a:rPr lang="en-US"/>
              <a:t>3/5/2023 AM &amp; PM</a:t>
            </a:r>
            <a:endParaRPr lang="en-US" dirty="0"/>
          </a:p>
        </p:txBody>
      </p:sp>
    </p:spTree>
    <p:extLst>
      <p:ext uri="{BB962C8B-B14F-4D97-AF65-F5344CB8AC3E}">
        <p14:creationId xmlns:p14="http://schemas.microsoft.com/office/powerpoint/2010/main" val="979764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r>
              <a:rPr lang="en-US" sz="1200" b="1" dirty="0">
                <a:effectLst/>
                <a:latin typeface="Arial" panose="020B0604020202020204" pitchFamily="34" charset="0"/>
                <a:ea typeface="Times New Roman" panose="02020603050405020304" pitchFamily="18" charset="0"/>
                <a:cs typeface="Arial" panose="020B0604020202020204" pitchFamily="34" charset="0"/>
              </a:rPr>
              <a:t>Acts 2:41 ASV 41</a:t>
            </a:r>
            <a:r>
              <a:rPr lang="en-US" sz="1200" dirty="0">
                <a:effectLst/>
                <a:latin typeface="Arial" panose="020B0604020202020204" pitchFamily="34" charset="0"/>
                <a:ea typeface="Times New Roman" panose="02020603050405020304" pitchFamily="18" charset="0"/>
                <a:cs typeface="Arial" panose="020B0604020202020204" pitchFamily="34" charset="0"/>
              </a:rPr>
              <a:t> They then that received his word were baptized: and there were added unto them in that day about three thousand souls.</a:t>
            </a:r>
          </a:p>
          <a:p>
            <a:r>
              <a:rPr lang="en-US" sz="1200" b="1" dirty="0">
                <a:effectLst/>
                <a:latin typeface="Arial" panose="020B0604020202020204" pitchFamily="34" charset="0"/>
                <a:ea typeface="Times New Roman" panose="02020603050405020304" pitchFamily="18" charset="0"/>
                <a:cs typeface="Arial" panose="020B0604020202020204" pitchFamily="34" charset="0"/>
              </a:rPr>
              <a:t>Acts 4:4 ASV 4</a:t>
            </a:r>
            <a:r>
              <a:rPr lang="en-US" sz="1200" dirty="0">
                <a:effectLst/>
                <a:latin typeface="Arial" panose="020B0604020202020204" pitchFamily="34" charset="0"/>
                <a:ea typeface="Times New Roman" panose="02020603050405020304" pitchFamily="18" charset="0"/>
                <a:cs typeface="Arial" panose="020B0604020202020204" pitchFamily="34" charset="0"/>
              </a:rPr>
              <a:t> But many of them that heard the word believed; and the number of the men came to be</a:t>
            </a:r>
            <a:r>
              <a:rPr lang="en-US" sz="1200" b="1" dirty="0">
                <a:effectLst/>
                <a:latin typeface="Arial" panose="020B0604020202020204" pitchFamily="34" charset="0"/>
                <a:ea typeface="Times New Roman" panose="02020603050405020304" pitchFamily="18" charset="0"/>
                <a:cs typeface="Arial" panose="020B0604020202020204" pitchFamily="34" charset="0"/>
              </a:rPr>
              <a:t> about five thousand.</a:t>
            </a:r>
          </a:p>
          <a:p>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p>
            <a:r>
              <a:rPr lang="en-US" sz="1200" b="1" dirty="0">
                <a:effectLst/>
                <a:latin typeface="Arial" panose="020B0604020202020204" pitchFamily="34" charset="0"/>
                <a:ea typeface="Times New Roman" panose="02020603050405020304" pitchFamily="18" charset="0"/>
                <a:cs typeface="Arial" panose="020B0604020202020204" pitchFamily="34" charset="0"/>
              </a:rPr>
              <a:t>Acts 6:1-4 ASV 1 </a:t>
            </a:r>
            <a:r>
              <a:rPr lang="en-US" sz="1200" dirty="0">
                <a:effectLst/>
                <a:latin typeface="Arial" panose="020B0604020202020204" pitchFamily="34" charset="0"/>
                <a:ea typeface="Times New Roman" panose="02020603050405020304" pitchFamily="18" charset="0"/>
                <a:cs typeface="Arial" panose="020B0604020202020204" pitchFamily="34" charset="0"/>
              </a:rPr>
              <a:t>Now in these days, when the number of the disciples was multiplying, there arose a murmuring of the Grecian Jews against the Hebrews, because their widows were neglected in the daily ministration. </a:t>
            </a:r>
            <a:r>
              <a:rPr lang="en-US" sz="1200" b="1" dirty="0">
                <a:effectLst/>
                <a:latin typeface="Arial" panose="020B0604020202020204" pitchFamily="34" charset="0"/>
                <a:ea typeface="Times New Roman" panose="02020603050405020304" pitchFamily="18" charset="0"/>
                <a:cs typeface="Arial" panose="020B0604020202020204" pitchFamily="34" charset="0"/>
              </a:rPr>
              <a:t>2 </a:t>
            </a:r>
            <a:r>
              <a:rPr lang="en-US" sz="1200" dirty="0">
                <a:effectLst/>
                <a:latin typeface="Arial" panose="020B0604020202020204" pitchFamily="34" charset="0"/>
                <a:ea typeface="Times New Roman" panose="02020603050405020304" pitchFamily="18" charset="0"/>
                <a:cs typeface="Arial" panose="020B0604020202020204" pitchFamily="34" charset="0"/>
              </a:rPr>
              <a:t>And the twelve called the multitude of the disciples unto them, and said, It is not fit that we should forsake the word of God, and serve tables. </a:t>
            </a:r>
            <a:r>
              <a:rPr lang="en-US" sz="1200" b="1" dirty="0">
                <a:effectLst/>
                <a:latin typeface="Arial" panose="020B0604020202020204" pitchFamily="34" charset="0"/>
                <a:ea typeface="Times New Roman" panose="02020603050405020304" pitchFamily="18" charset="0"/>
                <a:cs typeface="Arial" panose="020B0604020202020204" pitchFamily="34" charset="0"/>
              </a:rPr>
              <a:t>3</a:t>
            </a:r>
            <a:r>
              <a:rPr lang="en-US" sz="1200" dirty="0">
                <a:effectLst/>
                <a:latin typeface="Arial" panose="020B0604020202020204" pitchFamily="34" charset="0"/>
                <a:ea typeface="Times New Roman" panose="02020603050405020304" pitchFamily="18" charset="0"/>
                <a:cs typeface="Arial" panose="020B0604020202020204" pitchFamily="34" charset="0"/>
              </a:rPr>
              <a:t> Look ye out therefore, brethren, from among you seven men of good report, full of the Spirit and of wisdom, whom we may appoint over this business.</a:t>
            </a:r>
            <a:r>
              <a:rPr lang="en-US" sz="1200" b="1" dirty="0">
                <a:effectLst/>
                <a:latin typeface="Arial" panose="020B0604020202020204" pitchFamily="34" charset="0"/>
                <a:ea typeface="Times New Roman" panose="02020603050405020304" pitchFamily="18" charset="0"/>
                <a:cs typeface="Arial" panose="020B0604020202020204" pitchFamily="34" charset="0"/>
              </a:rPr>
              <a:t> 4 </a:t>
            </a:r>
            <a:r>
              <a:rPr lang="en-US" sz="1200" dirty="0">
                <a:effectLst/>
                <a:latin typeface="Arial" panose="020B0604020202020204" pitchFamily="34" charset="0"/>
                <a:ea typeface="Times New Roman" panose="02020603050405020304" pitchFamily="18" charset="0"/>
                <a:cs typeface="Arial" panose="020B0604020202020204" pitchFamily="34" charset="0"/>
              </a:rPr>
              <a:t>But we will continue </a:t>
            </a:r>
            <a:r>
              <a:rPr lang="en-US" sz="1200" dirty="0" err="1">
                <a:effectLst/>
                <a:latin typeface="Arial" panose="020B0604020202020204" pitchFamily="34" charset="0"/>
                <a:ea typeface="Times New Roman" panose="02020603050405020304" pitchFamily="18" charset="0"/>
                <a:cs typeface="Arial" panose="020B0604020202020204" pitchFamily="34" charset="0"/>
              </a:rPr>
              <a:t>stedfastly</a:t>
            </a:r>
            <a:r>
              <a:rPr lang="en-US" sz="1200" dirty="0">
                <a:effectLst/>
                <a:latin typeface="Arial" panose="020B0604020202020204" pitchFamily="34" charset="0"/>
                <a:ea typeface="Times New Roman" panose="02020603050405020304" pitchFamily="18" charset="0"/>
                <a:cs typeface="Arial" panose="020B0604020202020204" pitchFamily="34" charset="0"/>
              </a:rPr>
              <a:t> in prayer, and in the ministry of the word.</a:t>
            </a:r>
          </a:p>
          <a:p>
            <a:br>
              <a:rPr lang="en-US" sz="1200" dirty="0">
                <a:effectLst/>
                <a:latin typeface="Arial" panose="020B0604020202020204" pitchFamily="34" charset="0"/>
                <a:ea typeface="Times New Roman" panose="02020603050405020304" pitchFamily="18" charset="0"/>
                <a:cs typeface="Arial" panose="020B0604020202020204" pitchFamily="34" charset="0"/>
              </a:rPr>
            </a:br>
            <a:r>
              <a:rPr lang="en-US" sz="1200" b="1" dirty="0">
                <a:effectLst/>
                <a:latin typeface="Arial" panose="020B0604020202020204" pitchFamily="34" charset="0"/>
                <a:ea typeface="Times New Roman" panose="02020603050405020304" pitchFamily="18" charset="0"/>
                <a:cs typeface="Arial" panose="020B0604020202020204" pitchFamily="34" charset="0"/>
              </a:rPr>
              <a:t>Acts 9:26-28 ASV 26 </a:t>
            </a:r>
            <a:r>
              <a:rPr lang="en-US" sz="1200" dirty="0">
                <a:effectLst/>
                <a:latin typeface="Arial" panose="020B0604020202020204" pitchFamily="34" charset="0"/>
                <a:ea typeface="Times New Roman" panose="02020603050405020304" pitchFamily="18" charset="0"/>
                <a:cs typeface="Arial" panose="020B0604020202020204" pitchFamily="34" charset="0"/>
              </a:rPr>
              <a:t>And when he was come to Jerusalem, he assayed to join himself to the disciples: and they were all afraid of him, not believing that he was a disciple. </a:t>
            </a:r>
            <a:r>
              <a:rPr lang="en-US" sz="1200" b="1" dirty="0">
                <a:effectLst/>
                <a:latin typeface="Arial" panose="020B0604020202020204" pitchFamily="34" charset="0"/>
                <a:ea typeface="Times New Roman" panose="02020603050405020304" pitchFamily="18" charset="0"/>
                <a:cs typeface="Arial" panose="020B0604020202020204" pitchFamily="34" charset="0"/>
              </a:rPr>
              <a:t>27</a:t>
            </a:r>
            <a:r>
              <a:rPr lang="en-US" sz="1200" dirty="0">
                <a:effectLst/>
                <a:latin typeface="Arial" panose="020B0604020202020204" pitchFamily="34" charset="0"/>
                <a:ea typeface="Times New Roman" panose="02020603050405020304" pitchFamily="18" charset="0"/>
                <a:cs typeface="Arial" panose="020B0604020202020204" pitchFamily="34" charset="0"/>
              </a:rPr>
              <a:t> But Barnabas took him, and brought him to the apostles, and declared unto them how he had seen the Lord in the way, and that he had spoken to him, and how at Damascus he had preached boldly in the name of Jesus. </a:t>
            </a:r>
            <a:r>
              <a:rPr lang="en-US" sz="1200" b="1" dirty="0">
                <a:effectLst/>
                <a:latin typeface="Arial" panose="020B0604020202020204" pitchFamily="34" charset="0"/>
                <a:ea typeface="Times New Roman" panose="02020603050405020304" pitchFamily="18" charset="0"/>
                <a:cs typeface="Arial" panose="020B0604020202020204" pitchFamily="34" charset="0"/>
              </a:rPr>
              <a:t>28 </a:t>
            </a:r>
            <a:r>
              <a:rPr lang="en-US" sz="1200" dirty="0">
                <a:effectLst/>
                <a:latin typeface="Arial" panose="020B0604020202020204" pitchFamily="34" charset="0"/>
                <a:ea typeface="Times New Roman" panose="02020603050405020304" pitchFamily="18" charset="0"/>
                <a:cs typeface="Arial" panose="020B0604020202020204" pitchFamily="34" charset="0"/>
              </a:rPr>
              <a:t>And he was with them going in and going out at Jerusalem,</a:t>
            </a:r>
          </a:p>
          <a:p>
            <a:r>
              <a:rPr lang="en-US" sz="1200" b="1" dirty="0">
                <a:latin typeface="Arial" panose="020B0604020202020204" pitchFamily="34" charset="0"/>
                <a:cs typeface="Arial" panose="020B0604020202020204" pitchFamily="34" charset="0"/>
              </a:rPr>
              <a:t>Philippians 4:9 ASV 9 </a:t>
            </a:r>
            <a:r>
              <a:rPr lang="en-US" sz="1200" b="0" dirty="0">
                <a:latin typeface="Arial" panose="020B0604020202020204" pitchFamily="34" charset="0"/>
                <a:cs typeface="Arial" panose="020B0604020202020204" pitchFamily="34" charset="0"/>
              </a:rPr>
              <a:t>The things which ye both learned and received and heard and saw in me, these things do: and the God of peace shall be with you.</a:t>
            </a:r>
          </a:p>
          <a:p>
            <a:endParaRPr lang="en-US" sz="1200" b="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1 Corinthians 5:1-5 ASV 1 </a:t>
            </a:r>
            <a:r>
              <a:rPr lang="en-US" sz="1200" b="0" dirty="0">
                <a:latin typeface="Arial" panose="020B0604020202020204" pitchFamily="34" charset="0"/>
                <a:cs typeface="Arial" panose="020B0604020202020204" pitchFamily="34" charset="0"/>
              </a:rPr>
              <a:t>It is actually reported that there is fornication among you, and such fornication as is not even among the Gentiles, that one of you hath his father's wife. </a:t>
            </a:r>
            <a:r>
              <a:rPr lang="en-US" sz="1200" b="1" dirty="0">
                <a:latin typeface="Arial" panose="020B0604020202020204" pitchFamily="34" charset="0"/>
                <a:cs typeface="Arial" panose="020B0604020202020204" pitchFamily="34" charset="0"/>
              </a:rPr>
              <a:t>2</a:t>
            </a:r>
            <a:r>
              <a:rPr lang="en-US" sz="1200" b="0" dirty="0">
                <a:latin typeface="Arial" panose="020B0604020202020204" pitchFamily="34" charset="0"/>
                <a:cs typeface="Arial" panose="020B0604020202020204" pitchFamily="34" charset="0"/>
              </a:rPr>
              <a:t> And ye are puffed up, and did not rather mourn, that he that had done this deed might be taken away from among you</a:t>
            </a:r>
            <a:r>
              <a:rPr lang="en-US" sz="1200" b="1" dirty="0">
                <a:latin typeface="Arial" panose="020B0604020202020204" pitchFamily="34" charset="0"/>
                <a:cs typeface="Arial" panose="020B0604020202020204" pitchFamily="34" charset="0"/>
              </a:rPr>
              <a:t>. 3</a:t>
            </a:r>
            <a:r>
              <a:rPr lang="en-US" sz="1200" b="0" dirty="0">
                <a:latin typeface="Arial" panose="020B0604020202020204" pitchFamily="34" charset="0"/>
                <a:cs typeface="Arial" panose="020B0604020202020204" pitchFamily="34" charset="0"/>
              </a:rPr>
              <a:t> For I verily, being absent in body but present in spirit, have already as though I were present judged him that hath so wrought this thing, </a:t>
            </a:r>
            <a:r>
              <a:rPr lang="en-US" sz="1200" b="1" dirty="0">
                <a:latin typeface="Arial" panose="020B0604020202020204" pitchFamily="34" charset="0"/>
                <a:cs typeface="Arial" panose="020B0604020202020204" pitchFamily="34" charset="0"/>
              </a:rPr>
              <a:t>4</a:t>
            </a:r>
            <a:r>
              <a:rPr lang="en-US" sz="1200" b="0" dirty="0">
                <a:latin typeface="Arial" panose="020B0604020202020204" pitchFamily="34" charset="0"/>
                <a:cs typeface="Arial" panose="020B0604020202020204" pitchFamily="34" charset="0"/>
              </a:rPr>
              <a:t> in the name of our Lord Jesus, ye being gathered together, and my spirit, with the power of our Lord Jesus, </a:t>
            </a:r>
            <a:r>
              <a:rPr lang="en-US" sz="1200" b="1" dirty="0">
                <a:latin typeface="Arial" panose="020B0604020202020204" pitchFamily="34" charset="0"/>
                <a:cs typeface="Arial" panose="020B0604020202020204" pitchFamily="34" charset="0"/>
              </a:rPr>
              <a:t>5</a:t>
            </a:r>
            <a:r>
              <a:rPr lang="en-US" sz="1200" b="0" dirty="0">
                <a:latin typeface="Arial" panose="020B0604020202020204" pitchFamily="34" charset="0"/>
                <a:cs typeface="Arial" panose="020B0604020202020204" pitchFamily="34" charset="0"/>
              </a:rPr>
              <a:t> to deliver such a one unto Satan for the destruction of the flesh, that the spirit may be saved in the day of the Lord Jesus.</a:t>
            </a:r>
          </a:p>
          <a:p>
            <a:endParaRPr lang="en-US" sz="1200" b="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1 Corinthians 14:23 ASV 23</a:t>
            </a:r>
            <a:r>
              <a:rPr lang="en-US" sz="1200" b="0" dirty="0">
                <a:latin typeface="Arial" panose="020B0604020202020204" pitchFamily="34" charset="0"/>
                <a:cs typeface="Arial" panose="020B0604020202020204" pitchFamily="34" charset="0"/>
              </a:rPr>
              <a:t> If therefore the </a:t>
            </a:r>
            <a:r>
              <a:rPr lang="en-US" sz="1200" b="1" dirty="0">
                <a:latin typeface="Arial" panose="020B0604020202020204" pitchFamily="34" charset="0"/>
                <a:cs typeface="Arial" panose="020B0604020202020204" pitchFamily="34" charset="0"/>
              </a:rPr>
              <a:t>whole church be assembled together </a:t>
            </a:r>
            <a:r>
              <a:rPr lang="en-US" sz="1200" b="0" dirty="0">
                <a:latin typeface="Arial" panose="020B0604020202020204" pitchFamily="34" charset="0"/>
                <a:cs typeface="Arial" panose="020B0604020202020204" pitchFamily="34" charset="0"/>
              </a:rPr>
              <a:t>and all speak with tongues, and there come in men unlearned or unbelieving, will they not say that ye are mad?</a:t>
            </a:r>
          </a:p>
          <a:p>
            <a:endParaRPr lang="en-US" sz="1200" b="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Acts 14:23 ASV 23 </a:t>
            </a:r>
            <a:r>
              <a:rPr lang="en-US" sz="1200" b="0" dirty="0">
                <a:latin typeface="Arial" panose="020B0604020202020204" pitchFamily="34" charset="0"/>
                <a:cs typeface="Arial" panose="020B0604020202020204" pitchFamily="34" charset="0"/>
              </a:rPr>
              <a:t>And when they </a:t>
            </a:r>
            <a:r>
              <a:rPr lang="en-US" sz="1200" b="1" dirty="0">
                <a:latin typeface="Arial" panose="020B0604020202020204" pitchFamily="34" charset="0"/>
                <a:cs typeface="Arial" panose="020B0604020202020204" pitchFamily="34" charset="0"/>
              </a:rPr>
              <a:t>had appointed for them elders in every church</a:t>
            </a:r>
            <a:r>
              <a:rPr lang="en-US" sz="1200" b="0" dirty="0">
                <a:latin typeface="Arial" panose="020B0604020202020204" pitchFamily="34" charset="0"/>
                <a:cs typeface="Arial" panose="020B0604020202020204" pitchFamily="34" charset="0"/>
              </a:rPr>
              <a:t>, and had prayed with fasting, they commended them to the Lord, on whom they had believed.</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Meeting the qualifications found in 1 Timothy 3:1-13; Titus 1:5-11</a:t>
            </a:r>
          </a:p>
          <a:p>
            <a:r>
              <a:rPr lang="en-US" sz="1200" b="1" dirty="0">
                <a:latin typeface="Arial" panose="020B0604020202020204" pitchFamily="34" charset="0"/>
                <a:cs typeface="Arial" panose="020B0604020202020204" pitchFamily="34" charset="0"/>
              </a:rPr>
              <a:t>Acts 20:17 ASV 17 </a:t>
            </a:r>
            <a:r>
              <a:rPr lang="en-US" sz="1200" b="0" dirty="0">
                <a:latin typeface="Arial" panose="020B0604020202020204" pitchFamily="34" charset="0"/>
                <a:cs typeface="Arial" panose="020B0604020202020204" pitchFamily="34" charset="0"/>
              </a:rPr>
              <a:t>And from Miletus he sent to Ephesus, and called to him the elders of the church.</a:t>
            </a:r>
          </a:p>
          <a:p>
            <a:r>
              <a:rPr lang="en-US" sz="1200" b="1" dirty="0">
                <a:latin typeface="Arial" panose="020B0604020202020204" pitchFamily="34" charset="0"/>
                <a:cs typeface="Arial" panose="020B0604020202020204" pitchFamily="34" charset="0"/>
              </a:rPr>
              <a:t>Acts 20:28 ASV 28 </a:t>
            </a:r>
            <a:r>
              <a:rPr lang="en-US" sz="1200" b="0" dirty="0">
                <a:latin typeface="Arial" panose="020B0604020202020204" pitchFamily="34" charset="0"/>
                <a:cs typeface="Arial" panose="020B0604020202020204" pitchFamily="34" charset="0"/>
              </a:rPr>
              <a:t>Take heed unto yourselves, and to all the flock, in which the Holy Spirit hath made you bishops, to feed the church of the Lord which he purchased with his own blood.</a:t>
            </a:r>
          </a:p>
          <a:p>
            <a:r>
              <a:rPr lang="en-US" sz="1200" b="1" dirty="0">
                <a:latin typeface="Arial" panose="020B0604020202020204" pitchFamily="34" charset="0"/>
                <a:cs typeface="Arial" panose="020B0604020202020204" pitchFamily="34" charset="0"/>
              </a:rPr>
              <a:t>1 Peter 5:1-3 ASV 1</a:t>
            </a:r>
            <a:r>
              <a:rPr lang="en-US" sz="1200" b="0" dirty="0">
                <a:latin typeface="Arial" panose="020B0604020202020204" pitchFamily="34" charset="0"/>
                <a:cs typeface="Arial" panose="020B0604020202020204" pitchFamily="34" charset="0"/>
              </a:rPr>
              <a:t> The elders among you I exhort, who am a fellow-elder, and a witness of the sufferings of Christ, who am also a partaker of the glory that shall be revealed: </a:t>
            </a:r>
            <a:r>
              <a:rPr lang="en-US" sz="1200" b="1" dirty="0">
                <a:latin typeface="Arial" panose="020B0604020202020204" pitchFamily="34" charset="0"/>
                <a:cs typeface="Arial" panose="020B0604020202020204" pitchFamily="34" charset="0"/>
              </a:rPr>
              <a:t>2</a:t>
            </a:r>
            <a:r>
              <a:rPr lang="en-US" sz="1200" b="0" dirty="0">
                <a:latin typeface="Arial" panose="020B0604020202020204" pitchFamily="34" charset="0"/>
                <a:cs typeface="Arial" panose="020B0604020202020204" pitchFamily="34" charset="0"/>
              </a:rPr>
              <a:t> Tend  the flock of God </a:t>
            </a:r>
            <a:r>
              <a:rPr lang="en-US" sz="1200" b="1" dirty="0">
                <a:latin typeface="Arial" panose="020B0604020202020204" pitchFamily="34" charset="0"/>
                <a:cs typeface="Arial" panose="020B0604020202020204" pitchFamily="34" charset="0"/>
              </a:rPr>
              <a:t>(</a:t>
            </a:r>
            <a:r>
              <a:rPr lang="en-US" sz="1200" b="1" dirty="0" err="1">
                <a:latin typeface="Arial" panose="020B0604020202020204" pitchFamily="34" charset="0"/>
                <a:cs typeface="Arial" panose="020B0604020202020204" pitchFamily="34" charset="0"/>
              </a:rPr>
              <a:t>shephard</a:t>
            </a:r>
            <a:r>
              <a:rPr lang="en-US" sz="1200" b="1" dirty="0">
                <a:latin typeface="Arial" panose="020B0604020202020204" pitchFamily="34" charset="0"/>
                <a:cs typeface="Arial" panose="020B0604020202020204" pitchFamily="34" charset="0"/>
              </a:rPr>
              <a:t> the flock - NKJV</a:t>
            </a:r>
            <a:r>
              <a:rPr lang="en-US" sz="1200" b="0" dirty="0">
                <a:latin typeface="Arial" panose="020B0604020202020204" pitchFamily="34" charset="0"/>
                <a:cs typeface="Arial" panose="020B0604020202020204" pitchFamily="34" charset="0"/>
              </a:rPr>
              <a:t>) which is among you, exercising the oversight, not of constraint, but willingly, according to the will of God; nor yet for filthy lucre, but of a ready mind; </a:t>
            </a:r>
            <a:r>
              <a:rPr lang="en-US" sz="1200" b="1" dirty="0">
                <a:latin typeface="Arial" panose="020B0604020202020204" pitchFamily="34" charset="0"/>
                <a:cs typeface="Arial" panose="020B0604020202020204" pitchFamily="34" charset="0"/>
              </a:rPr>
              <a:t>3 </a:t>
            </a:r>
            <a:r>
              <a:rPr lang="en-US" sz="1200" b="0" dirty="0">
                <a:latin typeface="Arial" panose="020B0604020202020204" pitchFamily="34" charset="0"/>
                <a:cs typeface="Arial" panose="020B0604020202020204" pitchFamily="34" charset="0"/>
              </a:rPr>
              <a:t>neither as lording it over the charge allotted to you, but making yourselves ensamples to the flock.</a:t>
            </a:r>
          </a:p>
          <a:p>
            <a:pPr marL="171450" indent="-171450">
              <a:buFont typeface="Wingdings" panose="05000000000000000000" pitchFamily="2" charset="2"/>
              <a:buChar char="§"/>
            </a:pPr>
            <a:r>
              <a:rPr lang="en-US" sz="1200" b="1" i="1" dirty="0">
                <a:latin typeface="Arial" panose="020B0604020202020204" pitchFamily="34" charset="0"/>
                <a:cs typeface="Arial" panose="020B0604020202020204" pitchFamily="34" charset="0"/>
              </a:rPr>
              <a:t>Bishop</a:t>
            </a:r>
            <a:r>
              <a:rPr lang="en-US" sz="1200" b="0" dirty="0">
                <a:latin typeface="Arial" panose="020B0604020202020204" pitchFamily="34" charset="0"/>
                <a:cs typeface="Arial" panose="020B0604020202020204" pitchFamily="34" charset="0"/>
              </a:rPr>
              <a:t> - </a:t>
            </a:r>
            <a:r>
              <a:rPr lang="en-US" sz="1200" b="0" dirty="0" err="1">
                <a:latin typeface="Arial" panose="020B0604020202020204" pitchFamily="34" charset="0"/>
                <a:cs typeface="Arial" panose="020B0604020202020204" pitchFamily="34" charset="0"/>
              </a:rPr>
              <a:t>episkopos</a:t>
            </a:r>
            <a:r>
              <a:rPr lang="en-US" sz="1200" b="0" dirty="0">
                <a:latin typeface="Arial" panose="020B0604020202020204" pitchFamily="34" charset="0"/>
                <a:cs typeface="Arial" panose="020B0604020202020204" pitchFamily="34" charset="0"/>
              </a:rPr>
              <a:t>,  ep-is'-kop-</a:t>
            </a:r>
            <a:r>
              <a:rPr lang="en-US" sz="1200" b="0" dirty="0" err="1">
                <a:latin typeface="Arial" panose="020B0604020202020204" pitchFamily="34" charset="0"/>
                <a:cs typeface="Arial" panose="020B0604020202020204" pitchFamily="34" charset="0"/>
              </a:rPr>
              <a:t>os</a:t>
            </a:r>
            <a:r>
              <a:rPr lang="en-US" sz="1200" b="0" dirty="0">
                <a:latin typeface="Arial" panose="020B0604020202020204" pitchFamily="34" charset="0"/>
                <a:cs typeface="Arial" panose="020B0604020202020204" pitchFamily="34" charset="0"/>
              </a:rPr>
              <a:t> , #1985 from 1909 and 4649 (in the sense of 1983); a superintendent, i.e. Christian officer in genitive case charge of a (or the) church (literally or figuratively</a:t>
            </a:r>
            <a:r>
              <a:rPr lang="en-US" sz="1200" b="1" dirty="0">
                <a:latin typeface="Arial" panose="020B0604020202020204" pitchFamily="34" charset="0"/>
                <a:cs typeface="Arial" panose="020B0604020202020204" pitchFamily="34" charset="0"/>
              </a:rPr>
              <a:t>):--bishop, overseer.</a:t>
            </a:r>
          </a:p>
          <a:p>
            <a:pPr marL="171450" indent="-171450">
              <a:buFont typeface="Wingdings" panose="05000000000000000000" pitchFamily="2" charset="2"/>
              <a:buChar char="§"/>
            </a:pPr>
            <a:r>
              <a:rPr lang="en-US" sz="1200" b="1" i="1" dirty="0">
                <a:latin typeface="Arial" panose="020B0604020202020204" pitchFamily="34" charset="0"/>
                <a:cs typeface="Arial" panose="020B0604020202020204" pitchFamily="34" charset="0"/>
              </a:rPr>
              <a:t>Elder</a:t>
            </a:r>
            <a:r>
              <a:rPr lang="en-US" sz="1200" b="0" dirty="0">
                <a:latin typeface="Arial" panose="020B0604020202020204" pitchFamily="34" charset="0"/>
                <a:cs typeface="Arial" panose="020B0604020202020204" pitchFamily="34" charset="0"/>
              </a:rPr>
              <a:t> - </a:t>
            </a:r>
            <a:r>
              <a:rPr lang="en-US" sz="1200" b="0" dirty="0" err="1">
                <a:latin typeface="Arial" panose="020B0604020202020204" pitchFamily="34" charset="0"/>
                <a:cs typeface="Arial" panose="020B0604020202020204" pitchFamily="34" charset="0"/>
              </a:rPr>
              <a:t>presbuteros</a:t>
            </a:r>
            <a:r>
              <a:rPr lang="en-US" sz="1200" b="0" dirty="0">
                <a:latin typeface="Arial" panose="020B0604020202020204" pitchFamily="34" charset="0"/>
                <a:cs typeface="Arial" panose="020B0604020202020204" pitchFamily="34" charset="0"/>
              </a:rPr>
              <a:t>,  </a:t>
            </a:r>
            <a:r>
              <a:rPr lang="en-US" sz="1200" b="0" dirty="0" err="1">
                <a:latin typeface="Arial" panose="020B0604020202020204" pitchFamily="34" charset="0"/>
                <a:cs typeface="Arial" panose="020B0604020202020204" pitchFamily="34" charset="0"/>
              </a:rPr>
              <a:t>pres</a:t>
            </a:r>
            <a:r>
              <a:rPr lang="en-US" sz="1200" b="0" dirty="0">
                <a:latin typeface="Arial" panose="020B0604020202020204" pitchFamily="34" charset="0"/>
                <a:cs typeface="Arial" panose="020B0604020202020204" pitchFamily="34" charset="0"/>
              </a:rPr>
              <a:t>-boo'-</a:t>
            </a:r>
            <a:r>
              <a:rPr lang="en-US" sz="1200" b="0" dirty="0" err="1">
                <a:latin typeface="Arial" panose="020B0604020202020204" pitchFamily="34" charset="0"/>
                <a:cs typeface="Arial" panose="020B0604020202020204" pitchFamily="34" charset="0"/>
              </a:rPr>
              <a:t>ter</a:t>
            </a:r>
            <a:r>
              <a:rPr lang="en-US" sz="1200" b="0" dirty="0">
                <a:latin typeface="Arial" panose="020B0604020202020204" pitchFamily="34" charset="0"/>
                <a:cs typeface="Arial" panose="020B0604020202020204" pitchFamily="34" charset="0"/>
              </a:rPr>
              <a:t>-</a:t>
            </a:r>
            <a:r>
              <a:rPr lang="en-US" sz="1200" b="0" dirty="0" err="1">
                <a:latin typeface="Arial" panose="020B0604020202020204" pitchFamily="34" charset="0"/>
                <a:cs typeface="Arial" panose="020B0604020202020204" pitchFamily="34" charset="0"/>
              </a:rPr>
              <a:t>os</a:t>
            </a:r>
            <a:r>
              <a:rPr lang="en-US" sz="1200" b="0" dirty="0">
                <a:latin typeface="Arial" panose="020B0604020202020204" pitchFamily="34" charset="0"/>
                <a:cs typeface="Arial" panose="020B0604020202020204" pitchFamily="34" charset="0"/>
              </a:rPr>
              <a:t> , # 4245 in KJV comparative of </a:t>
            </a:r>
            <a:r>
              <a:rPr lang="en-US" sz="1200" b="0" dirty="0" err="1">
                <a:latin typeface="Arial" panose="020B0604020202020204" pitchFamily="34" charset="0"/>
                <a:cs typeface="Arial" panose="020B0604020202020204" pitchFamily="34" charset="0"/>
              </a:rPr>
              <a:t>presbus</a:t>
            </a:r>
            <a:r>
              <a:rPr lang="en-US" sz="1200" b="0" dirty="0">
                <a:latin typeface="Arial" panose="020B0604020202020204" pitchFamily="34" charset="0"/>
                <a:cs typeface="Arial" panose="020B0604020202020204" pitchFamily="34" charset="0"/>
              </a:rPr>
              <a:t> (elderly); older; as noun, a senior; specially, an Israelite </a:t>
            </a:r>
            <a:r>
              <a:rPr lang="en-US" sz="1200" b="0" dirty="0" err="1">
                <a:latin typeface="Arial" panose="020B0604020202020204" pitchFamily="34" charset="0"/>
                <a:cs typeface="Arial" panose="020B0604020202020204" pitchFamily="34" charset="0"/>
              </a:rPr>
              <a:t>Sanhedrist</a:t>
            </a:r>
            <a:r>
              <a:rPr lang="en-US" sz="1200" b="0" dirty="0">
                <a:latin typeface="Arial" panose="020B0604020202020204" pitchFamily="34" charset="0"/>
                <a:cs typeface="Arial" panose="020B0604020202020204" pitchFamily="34" charset="0"/>
              </a:rPr>
              <a:t> (also figuratively, member of the celestial council) or </a:t>
            </a:r>
            <a:r>
              <a:rPr lang="en-US" sz="1200" b="1" dirty="0">
                <a:latin typeface="Arial" panose="020B0604020202020204" pitchFamily="34" charset="0"/>
                <a:cs typeface="Arial" panose="020B0604020202020204" pitchFamily="34" charset="0"/>
              </a:rPr>
              <a:t>Christian "presbyter":-- elder</a:t>
            </a:r>
            <a:r>
              <a:rPr lang="en-US" sz="1200" b="0" dirty="0">
                <a:latin typeface="Arial" panose="020B0604020202020204" pitchFamily="34" charset="0"/>
                <a:cs typeface="Arial" panose="020B0604020202020204" pitchFamily="34" charset="0"/>
              </a:rPr>
              <a:t>(-</a:t>
            </a:r>
            <a:r>
              <a:rPr lang="en-US" sz="1200" b="0" dirty="0" err="1">
                <a:latin typeface="Arial" panose="020B0604020202020204" pitchFamily="34" charset="0"/>
                <a:cs typeface="Arial" panose="020B0604020202020204" pitchFamily="34" charset="0"/>
              </a:rPr>
              <a:t>est</a:t>
            </a:r>
            <a:r>
              <a:rPr lang="en-US" sz="1200" b="0" dirty="0">
                <a:latin typeface="Arial" panose="020B0604020202020204" pitchFamily="34" charset="0"/>
                <a:cs typeface="Arial" panose="020B0604020202020204" pitchFamily="34" charset="0"/>
              </a:rPr>
              <a:t>), old.</a:t>
            </a:r>
          </a:p>
        </p:txBody>
      </p:sp>
      <p:sp>
        <p:nvSpPr>
          <p:cNvPr id="4" name="Slide Number Placeholder 3"/>
          <p:cNvSpPr>
            <a:spLocks noGrp="1"/>
          </p:cNvSpPr>
          <p:nvPr>
            <p:ph type="sldNum" sz="quarter" idx="5"/>
          </p:nvPr>
        </p:nvSpPr>
        <p:spPr/>
        <p:txBody>
          <a:bodyPr/>
          <a:lstStyle/>
          <a:p>
            <a:fld id="{DC0D42F3-CDD5-4B19-B3DB-7C5223465AF0}" type="slidenum">
              <a:rPr lang="en-US" smtClean="0"/>
              <a:t>8</a:t>
            </a:fld>
            <a:endParaRPr lang="en-US" dirty="0"/>
          </a:p>
        </p:txBody>
      </p:sp>
      <p:sp>
        <p:nvSpPr>
          <p:cNvPr id="5" name="Date Placeholder 4">
            <a:extLst>
              <a:ext uri="{FF2B5EF4-FFF2-40B4-BE49-F238E27FC236}">
                <a16:creationId xmlns:a16="http://schemas.microsoft.com/office/drawing/2014/main" id="{DDD88714-7E47-8A49-2126-81006285988A}"/>
              </a:ext>
            </a:extLst>
          </p:cNvPr>
          <p:cNvSpPr>
            <a:spLocks noGrp="1"/>
          </p:cNvSpPr>
          <p:nvPr>
            <p:ph type="dt" idx="1"/>
          </p:nvPr>
        </p:nvSpPr>
        <p:spPr/>
        <p:txBody>
          <a:bodyPr/>
          <a:lstStyle/>
          <a:p>
            <a:r>
              <a:rPr lang="en-US"/>
              <a:t>3/5/2023 AM &amp; PM</a:t>
            </a:r>
            <a:endParaRPr lang="en-US" dirty="0"/>
          </a:p>
        </p:txBody>
      </p:sp>
    </p:spTree>
    <p:extLst>
      <p:ext uri="{BB962C8B-B14F-4D97-AF65-F5344CB8AC3E}">
        <p14:creationId xmlns:p14="http://schemas.microsoft.com/office/powerpoint/2010/main" val="3326782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3/5/2023 AM &amp;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9</a:t>
            </a:fld>
            <a:endParaRPr lang="en-US" dirty="0"/>
          </a:p>
        </p:txBody>
      </p:sp>
    </p:spTree>
    <p:extLst>
      <p:ext uri="{BB962C8B-B14F-4D97-AF65-F5344CB8AC3E}">
        <p14:creationId xmlns:p14="http://schemas.microsoft.com/office/powerpoint/2010/main" val="1116448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755650" y="0"/>
            <a:ext cx="595076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706411"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958856" y="3428999"/>
            <a:ext cx="4138550" cy="2268559"/>
          </a:xfrm>
        </p:spPr>
        <p:txBody>
          <a:bodyPr anchor="t">
            <a:normAutofit/>
          </a:bodyPr>
          <a:lstStyle>
            <a:lvl1pPr algn="r">
              <a:defRPr sz="4500"/>
            </a:lvl1pPr>
          </a:lstStyle>
          <a:p>
            <a:r>
              <a:rPr lang="en-US"/>
              <a:t>Click to edit Master title style</a:t>
            </a:r>
            <a:endParaRPr lang="en-US" dirty="0"/>
          </a:p>
        </p:txBody>
      </p:sp>
      <p:sp>
        <p:nvSpPr>
          <p:cNvPr id="3" name="Subtitle 2"/>
          <p:cNvSpPr>
            <a:spLocks noGrp="1"/>
          </p:cNvSpPr>
          <p:nvPr>
            <p:ph type="subTitle" idx="1"/>
          </p:nvPr>
        </p:nvSpPr>
        <p:spPr>
          <a:xfrm>
            <a:off x="2079206" y="2268787"/>
            <a:ext cx="4018200" cy="1160213"/>
          </a:xfrm>
        </p:spPr>
        <p:txBody>
          <a:bodyPr tIns="0" anchor="b">
            <a:normAutofit/>
          </a:bodyPr>
          <a:lstStyle>
            <a:lvl1pPr marL="0" indent="0" algn="r">
              <a:buNone/>
              <a:defRPr sz="1350" b="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C2F5248-46FB-4B21-86CC-193094DCEFA0}" type="datetime1">
              <a:rPr lang="en-US" smtClean="0"/>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1643462" y="3262852"/>
            <a:ext cx="311727"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800" dirty="0">
              <a:solidFill>
                <a:schemeClr val="accent6"/>
              </a:solidFill>
              <a:latin typeface="MS Shell Dlg 2" panose="020B060403050404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1645677" y="641225"/>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8857" y="808057"/>
            <a:ext cx="5965568"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D1CC9A-5A1F-4B55-A065-BB4E65346D4D}" type="datetime1">
              <a:rPr lang="en-US" smtClean="0"/>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7700901" y="450686"/>
            <a:ext cx="415636"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6929536" y="805818"/>
            <a:ext cx="99488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956564" y="970410"/>
            <a:ext cx="4850177"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F9D0E3-2BD6-4254-82D0-8E1441667E33}" type="datetime1">
              <a:rPr lang="en-US" smtClean="0"/>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BCEC5-CE1B-4617-82D6-65BD0F5B07A5}" type="datetime1">
              <a:rPr lang="en-US" smtClean="0"/>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1646207" y="641225"/>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1643882" y="2962586"/>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7405" y="3147254"/>
            <a:ext cx="5967420" cy="1424746"/>
          </a:xfrm>
        </p:spPr>
        <p:txBody>
          <a:bodyPr anchor="t">
            <a:normAutofit/>
          </a:bodyPr>
          <a:lstStyle>
            <a:lvl1pPr algn="r">
              <a:defRPr sz="2400"/>
            </a:lvl1pPr>
          </a:lstStyle>
          <a:p>
            <a:r>
              <a:rPr lang="en-US"/>
              <a:t>Click to edit Master title style</a:t>
            </a:r>
            <a:endParaRPr lang="en-US" dirty="0"/>
          </a:p>
        </p:txBody>
      </p:sp>
      <p:sp>
        <p:nvSpPr>
          <p:cNvPr id="3" name="Text Placeholder 2"/>
          <p:cNvSpPr>
            <a:spLocks noGrp="1"/>
          </p:cNvSpPr>
          <p:nvPr>
            <p:ph type="body" idx="1"/>
          </p:nvPr>
        </p:nvSpPr>
        <p:spPr>
          <a:xfrm>
            <a:off x="2080477" y="2268786"/>
            <a:ext cx="5843948" cy="878468"/>
          </a:xfrm>
        </p:spPr>
        <p:txBody>
          <a:bodyPr tIns="0" anchor="b">
            <a:norm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0011BD-7957-4CF3-8BCA-9A385F7F00A0}" type="datetime1">
              <a:rPr lang="en-US" smtClean="0"/>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957405" y="805818"/>
            <a:ext cx="5963238"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954031" y="2052116"/>
            <a:ext cx="291897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99977" y="2052115"/>
            <a:ext cx="2920667"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4D1E35-9E29-4BA2-8650-B8DF2FB8418A}" type="datetime1">
              <a:rPr lang="en-US" smtClean="0"/>
              <a:t>3/6/2023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1647129" y="641223"/>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1645238" y="636424"/>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7405" y="805818"/>
            <a:ext cx="596742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1956964" y="2052115"/>
            <a:ext cx="2922350" cy="713818"/>
          </a:xfrm>
        </p:spPr>
        <p:txBody>
          <a:bodyPr anchor="b">
            <a:noAutofit/>
          </a:bodyPr>
          <a:lstStyle>
            <a:lvl1pPr marL="0" indent="0" algn="l">
              <a:lnSpc>
                <a:spcPct val="100000"/>
              </a:lnSpc>
              <a:buNone/>
              <a:defRPr sz="165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956964" y="2851331"/>
            <a:ext cx="2920217"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99975" y="2052115"/>
            <a:ext cx="2924849" cy="713818"/>
          </a:xfrm>
        </p:spPr>
        <p:txBody>
          <a:bodyPr anchor="b">
            <a:noAutofit/>
          </a:bodyPr>
          <a:lstStyle>
            <a:lvl1pPr marL="0" indent="0" algn="l">
              <a:lnSpc>
                <a:spcPct val="100000"/>
              </a:lnSpc>
              <a:buNone/>
              <a:defRPr sz="165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999976" y="2851331"/>
            <a:ext cx="2924849"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0E36BE-4641-4FC6-BB34-6A020DAA3E16}" type="datetime1">
              <a:rPr lang="en-US" smtClean="0"/>
              <a:t>3/6/2023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3F94D2-0D2E-4C87-8168-ED920BF6FA52}" type="datetime1">
              <a:rPr lang="en-US" smtClean="0"/>
              <a:t>3/6/2023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1647129" y="641226"/>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1893852E-F5CF-4AEE-8E73-07BBAD90892A}" type="datetime1">
              <a:rPr lang="en-US" smtClean="0"/>
              <a:t>3/6/2023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165616" y="1127550"/>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477743" y="1282452"/>
            <a:ext cx="1998271" cy="1903241"/>
          </a:xfrm>
        </p:spPr>
        <p:txBody>
          <a:bodyPr anchor="b">
            <a:normAutofit/>
          </a:bodyPr>
          <a:lstStyle>
            <a:lvl1pPr algn="l">
              <a:defRPr sz="1800"/>
            </a:lvl1pPr>
          </a:lstStyle>
          <a:p>
            <a:r>
              <a:rPr lang="en-US"/>
              <a:t>Click to edit Master title style</a:t>
            </a:r>
            <a:endParaRPr lang="en-US" dirty="0"/>
          </a:p>
        </p:txBody>
      </p:sp>
      <p:sp>
        <p:nvSpPr>
          <p:cNvPr id="3" name="Content Placeholder 2"/>
          <p:cNvSpPr>
            <a:spLocks noGrp="1"/>
          </p:cNvSpPr>
          <p:nvPr>
            <p:ph idx="1"/>
          </p:nvPr>
        </p:nvSpPr>
        <p:spPr>
          <a:xfrm>
            <a:off x="3840115" y="805818"/>
            <a:ext cx="4084709"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7742" y="3186155"/>
            <a:ext cx="1998271" cy="2386397"/>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6DCBE78-9AC4-4210-8A68-53918CCA97CC}" type="datetime1">
              <a:rPr lang="en-US" smtClean="0"/>
              <a:t>3/6/2023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5060296" y="3229"/>
            <a:ext cx="3472301"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0" name="TextBox 9"/>
          <p:cNvSpPr txBox="1"/>
          <p:nvPr/>
        </p:nvSpPr>
        <p:spPr>
          <a:xfrm>
            <a:off x="1166015" y="1127550"/>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478430" y="1282453"/>
            <a:ext cx="2978240" cy="1900473"/>
          </a:xfrm>
        </p:spPr>
        <p:txBody>
          <a:bodyPr anchor="b">
            <a:normAutofit/>
          </a:bodyPr>
          <a:lstStyle>
            <a:lvl1pPr algn="l">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1477741" y="3182928"/>
            <a:ext cx="2978906" cy="2386394"/>
          </a:xfrm>
        </p:spPr>
        <p:txBody>
          <a:bodyPr>
            <a:normAutofit/>
          </a:bodyPr>
          <a:lstStyle>
            <a:lvl1pPr marL="0" indent="0" algn="l">
              <a:buNone/>
              <a:defRPr sz="15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F9BF09E-DD05-437F-9F41-BFC11A888A78}" type="datetime1">
              <a:rPr lang="en-US" smtClean="0"/>
              <a:t>3/6/2023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123846" y="2105202"/>
            <a:ext cx="7020154"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 y="0"/>
            <a:ext cx="9142400" cy="6858000"/>
          </a:xfrm>
          <a:prstGeom prst="rect">
            <a:avLst/>
          </a:prstGeom>
        </p:spPr>
      </p:pic>
      <p:sp>
        <p:nvSpPr>
          <p:cNvPr id="8" name="Rectangle 7"/>
          <p:cNvSpPr/>
          <p:nvPr/>
        </p:nvSpPr>
        <p:spPr>
          <a:xfrm>
            <a:off x="0" y="0"/>
            <a:ext cx="72313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958857" y="808057"/>
            <a:ext cx="5968748"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080199" y="2052116"/>
            <a:ext cx="5847405"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940390" y="5293464"/>
            <a:ext cx="2662729" cy="137160"/>
          </a:xfrm>
          <a:prstGeom prst="rect">
            <a:avLst/>
          </a:prstGeom>
        </p:spPr>
        <p:txBody>
          <a:bodyPr vert="horz" lIns="91440" tIns="18288" rIns="91440" bIns="45720" rtlCol="0" anchor="t"/>
          <a:lstStyle>
            <a:lvl1pPr algn="r">
              <a:defRPr sz="600">
                <a:solidFill>
                  <a:schemeClr val="tx1">
                    <a:tint val="75000"/>
                  </a:schemeClr>
                </a:solidFill>
                <a:latin typeface="+mn-lt"/>
              </a:defRPr>
            </a:lvl1pPr>
          </a:lstStyle>
          <a:p>
            <a:fld id="{C3E312BF-6E7B-46F2-B83A-98982FB970FA}" type="datetime1">
              <a:rPr lang="en-US" smtClean="0"/>
              <a:t>3/6/2023</a:t>
            </a:fld>
            <a:endParaRPr lang="en-US" dirty="0"/>
          </a:p>
        </p:txBody>
      </p:sp>
      <p:sp>
        <p:nvSpPr>
          <p:cNvPr id="5" name="Footer Placeholder 4"/>
          <p:cNvSpPr>
            <a:spLocks noGrp="1"/>
          </p:cNvSpPr>
          <p:nvPr>
            <p:ph type="ftr" sz="quarter" idx="3"/>
          </p:nvPr>
        </p:nvSpPr>
        <p:spPr>
          <a:xfrm rot="5400000">
            <a:off x="-2413517" y="3683541"/>
            <a:ext cx="5885352" cy="134382"/>
          </a:xfrm>
          <a:prstGeom prst="rect">
            <a:avLst/>
          </a:prstGeom>
        </p:spPr>
        <p:txBody>
          <a:bodyPr vert="horz" lIns="91440" tIns="45720" rIns="91440" bIns="18288" rtlCol="0" anchor="b"/>
          <a:lstStyle>
            <a:lvl1pPr algn="r">
              <a:defRPr sz="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18806" y="164593"/>
            <a:ext cx="477545" cy="322851"/>
          </a:xfrm>
          <a:prstGeom prst="rect">
            <a:avLst/>
          </a:prstGeom>
        </p:spPr>
        <p:txBody>
          <a:bodyPr vert="horz" lIns="91440" tIns="45720" rIns="45720" bIns="45720" rtlCol="0" anchor="ctr"/>
          <a:lstStyle>
            <a:lvl1pPr algn="r">
              <a:defRPr sz="135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721532" y="0"/>
            <a:ext cx="3428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r" defTabSz="685800" rtl="0" eaLnBrk="1" latinLnBrk="0" hangingPunct="1">
        <a:lnSpc>
          <a:spcPct val="90000"/>
        </a:lnSpc>
        <a:spcBef>
          <a:spcPct val="0"/>
        </a:spcBef>
        <a:buNone/>
        <a:defRPr sz="2550" b="0" i="0" kern="1200" cap="none">
          <a:solidFill>
            <a:schemeClr val="tx1"/>
          </a:solidFill>
          <a:effectLst/>
          <a:latin typeface="+mj-lt"/>
          <a:ea typeface="+mj-ea"/>
          <a:cs typeface="+mj-cs"/>
        </a:defRPr>
      </a:lvl1pPr>
    </p:titleStyle>
    <p:bodyStyle>
      <a:lvl1pPr marL="258366" indent="-258366" algn="l" defTabSz="685800" rtl="0" eaLnBrk="1" latinLnBrk="0" hangingPunct="1">
        <a:lnSpc>
          <a:spcPct val="120000"/>
        </a:lnSpc>
        <a:spcBef>
          <a:spcPts val="750"/>
        </a:spcBef>
        <a:spcAft>
          <a:spcPts val="450"/>
        </a:spcAft>
        <a:buClr>
          <a:schemeClr val="accent6"/>
        </a:buClr>
        <a:buSzPct val="90000"/>
        <a:buFont typeface="Wingdings" panose="05000000000000000000" pitchFamily="2" charset="2"/>
        <a:buChar char="§"/>
        <a:defRPr sz="1500" kern="1200">
          <a:solidFill>
            <a:schemeClr val="tx1"/>
          </a:solidFill>
          <a:effectLst/>
          <a:latin typeface="+mn-lt"/>
          <a:ea typeface="+mn-ea"/>
          <a:cs typeface="+mn-cs"/>
        </a:defRPr>
      </a:lvl1pPr>
      <a:lvl2pPr marL="5965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350" kern="1200">
          <a:solidFill>
            <a:schemeClr val="tx1"/>
          </a:solidFill>
          <a:effectLst/>
          <a:latin typeface="+mn-lt"/>
          <a:ea typeface="+mn-ea"/>
          <a:cs typeface="+mn-cs"/>
        </a:defRPr>
      </a:lvl2pPr>
      <a:lvl3pPr marL="9441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3pPr>
      <a:lvl4pPr marL="12823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050" kern="1200">
          <a:solidFill>
            <a:schemeClr val="tx1"/>
          </a:solidFill>
          <a:effectLst/>
          <a:latin typeface="+mn-lt"/>
          <a:ea typeface="+mn-ea"/>
          <a:cs typeface="+mn-cs"/>
        </a:defRPr>
      </a:lvl4pPr>
      <a:lvl5pPr marL="16299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a:solidFill>
            <a:schemeClr val="tx1"/>
          </a:solidFill>
          <a:effectLst/>
          <a:latin typeface="+mn-lt"/>
          <a:ea typeface="+mn-ea"/>
          <a:cs typeface="+mn-cs"/>
        </a:defRPr>
      </a:lvl5pPr>
      <a:lvl6pPr marL="1981962"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6pPr>
      <a:lvl7pPr marL="2331720"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7pPr>
      <a:lvl8pPr marL="2681478"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8pPr>
      <a:lvl9pPr marL="3031236"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useBgFill="1">
        <p:nvSpPr>
          <p:cNvPr id="19" name="Rectangle 21">
            <a:extLst>
              <a:ext uri="{FF2B5EF4-FFF2-40B4-BE49-F238E27FC236}">
                <a16:creationId xmlns:a16="http://schemas.microsoft.com/office/drawing/2014/main" id="{3C38C329-05C1-44E0-942C-D7A60A7F2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23">
            <a:extLst>
              <a:ext uri="{FF2B5EF4-FFF2-40B4-BE49-F238E27FC236}">
                <a16:creationId xmlns:a16="http://schemas.microsoft.com/office/drawing/2014/main" id="{A40E99DB-69B1-42D9-9A2E-A196302E0CA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9142400" cy="6858000"/>
          </a:xfrm>
          <a:prstGeom prst="rect">
            <a:avLst/>
          </a:prstGeom>
        </p:spPr>
      </p:pic>
      <p:sp>
        <p:nvSpPr>
          <p:cNvPr id="21" name="Rectangle 25">
            <a:extLst>
              <a:ext uri="{FF2B5EF4-FFF2-40B4-BE49-F238E27FC236}">
                <a16:creationId xmlns:a16="http://schemas.microsoft.com/office/drawing/2014/main" id="{60DFF115-119D-479E-9D15-475C470266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1"/>
          </a:xfrm>
          <a:prstGeom prst="rect">
            <a:avLst/>
          </a:prstGeom>
          <a:solidFill>
            <a:schemeClr val="accent6">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7">
            <a:extLst>
              <a:ext uri="{FF2B5EF4-FFF2-40B4-BE49-F238E27FC236}">
                <a16:creationId xmlns:a16="http://schemas.microsoft.com/office/drawing/2014/main" id="{DA98F3A3-687B-4002-93F2-58E8590DC7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9">
            <a:extLst>
              <a:ext uri="{FF2B5EF4-FFF2-40B4-BE49-F238E27FC236}">
                <a16:creationId xmlns:a16="http://schemas.microsoft.com/office/drawing/2014/main" id="{27A1367E-049C-45E5-9C32-CC32DCEAEF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130" y="0"/>
            <a:ext cx="71925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2D3C9CC-F0AD-4F56-9B0F-18ED29C3B4C9}"/>
              </a:ext>
            </a:extLst>
          </p:cNvPr>
          <p:cNvSpPr>
            <a:spLocks noGrp="1"/>
          </p:cNvSpPr>
          <p:nvPr>
            <p:ph type="ctrTitle"/>
          </p:nvPr>
        </p:nvSpPr>
        <p:spPr>
          <a:xfrm>
            <a:off x="1446260" y="870073"/>
            <a:ext cx="6384825" cy="5117852"/>
          </a:xfrm>
        </p:spPr>
        <p:txBody>
          <a:bodyPr anchor="ctr">
            <a:normAutofit/>
          </a:bodyPr>
          <a:lstStyle/>
          <a:p>
            <a:pPr algn="l"/>
            <a:r>
              <a:rPr lang="en-US" sz="7700" b="1" i="1" dirty="0"/>
              <a:t>What Can I Do To Help The Church Grow? </a:t>
            </a:r>
            <a:r>
              <a:rPr lang="en-US" sz="3600" b="1" i="1" dirty="0"/>
              <a:t>- </a:t>
            </a:r>
            <a:r>
              <a:rPr lang="en-US" sz="3600" dirty="0"/>
              <a:t>PART 1</a:t>
            </a:r>
          </a:p>
        </p:txBody>
      </p:sp>
      <p:sp>
        <p:nvSpPr>
          <p:cNvPr id="27" name="Rectangle 31">
            <a:extLst>
              <a:ext uri="{FF2B5EF4-FFF2-40B4-BE49-F238E27FC236}">
                <a16:creationId xmlns:a16="http://schemas.microsoft.com/office/drawing/2014/main" id="{7E1CAA8C-D8F1-4D3B-87B4-4B17F3E28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09255" y="0"/>
            <a:ext cx="20574"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256246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493324" y="1533820"/>
            <a:ext cx="7921111" cy="5220941"/>
          </a:xfrm>
          <a:solidFill>
            <a:schemeClr val="bg2">
              <a:lumMod val="90000"/>
            </a:schemeClr>
          </a:solidFill>
          <a:ln>
            <a:solidFill>
              <a:schemeClr val="accent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accent1">
                    <a:lumMod val="60000"/>
                    <a:lumOff val="40000"/>
                  </a:schemeClr>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1">
                    <a:lumMod val="60000"/>
                    <a:lumOff val="40000"/>
                  </a:schemeClr>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1">
                    <a:lumMod val="60000"/>
                    <a:lumOff val="40000"/>
                  </a:schemeClr>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1">
                    <a:lumMod val="60000"/>
                    <a:lumOff val="40000"/>
                  </a:schemeClr>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1">
                    <a:lumMod val="60000"/>
                    <a:lumOff val="40000"/>
                  </a:schemeClr>
                </a:solidFill>
                <a:effectLst/>
                <a:latin typeface="Candara" panose="020E0502030303020204" pitchFamily="34" charset="0"/>
              </a:rPr>
              <a:t>Confess </a:t>
            </a:r>
            <a:r>
              <a:rPr lang="en-US" altLang="en-US" sz="2800" dirty="0">
                <a:solidFill>
                  <a:schemeClr val="accent1">
                    <a:lumMod val="60000"/>
                    <a:lumOff val="40000"/>
                  </a:schemeClr>
                </a:solidFill>
                <a:latin typeface="Candara" panose="020E0502030303020204" pitchFamily="34" charset="0"/>
              </a:rPr>
              <a:t>that </a:t>
            </a:r>
            <a:r>
              <a:rPr lang="en-US" altLang="en-US" sz="2800" dirty="0">
                <a:solidFill>
                  <a:schemeClr val="accent1">
                    <a:lumMod val="60000"/>
                    <a:lumOff val="40000"/>
                  </a:schemeClr>
                </a:solidFill>
                <a:effectLst/>
                <a:latin typeface="Candara" panose="020E0502030303020204" pitchFamily="34" charset="0"/>
              </a:rPr>
              <a:t>Christ </a:t>
            </a:r>
            <a:r>
              <a:rPr lang="en-US" altLang="en-US" sz="2800" dirty="0">
                <a:solidFill>
                  <a:schemeClr val="accent1">
                    <a:lumMod val="60000"/>
                    <a:lumOff val="40000"/>
                  </a:schemeClr>
                </a:solidFill>
                <a:latin typeface="Candara" panose="020E0502030303020204" pitchFamily="34" charset="0"/>
              </a:rPr>
              <a:t>is God’s Son </a:t>
            </a:r>
            <a:r>
              <a:rPr lang="en-US" altLang="en-US" sz="2800" dirty="0">
                <a:solidFill>
                  <a:schemeClr val="accent1">
                    <a:lumMod val="60000"/>
                    <a:lumOff val="40000"/>
                  </a:schemeClr>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1">
                    <a:lumMod val="60000"/>
                    <a:lumOff val="40000"/>
                  </a:schemeClr>
                </a:solidFill>
                <a:effectLst/>
                <a:latin typeface="Candara" panose="020E0502030303020204" pitchFamily="34" charset="0"/>
              </a:rPr>
              <a:t>Be baptized </a:t>
            </a:r>
            <a:r>
              <a:rPr lang="en-US" altLang="en-US" sz="2800" dirty="0">
                <a:solidFill>
                  <a:schemeClr val="accent1">
                    <a:lumMod val="60000"/>
                    <a:lumOff val="40000"/>
                  </a:schemeClr>
                </a:solidFill>
                <a:latin typeface="Candara" panose="020E0502030303020204" pitchFamily="34" charset="0"/>
              </a:rPr>
              <a:t>to wash away your</a:t>
            </a:r>
            <a:r>
              <a:rPr lang="en-US" altLang="en-US" sz="2800" dirty="0">
                <a:solidFill>
                  <a:schemeClr val="accent1">
                    <a:lumMod val="60000"/>
                    <a:lumOff val="40000"/>
                  </a:schemeClr>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chemeClr val="accent1">
                    <a:lumMod val="60000"/>
                    <a:lumOff val="40000"/>
                  </a:schemeClr>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1">
                    <a:lumMod val="60000"/>
                    <a:lumOff val="40000"/>
                  </a:schemeClr>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chemeClr val="accent1">
                    <a:lumMod val="60000"/>
                    <a:lumOff val="40000"/>
                  </a:schemeClr>
                </a:solidFill>
                <a:latin typeface="Candara" panose="020E0502030303020204" pitchFamily="34" charset="0"/>
              </a:rPr>
              <a:t>Endure Trials &amp; </a:t>
            </a:r>
            <a:r>
              <a:rPr lang="en-US" altLang="en-US" sz="3600" b="1" i="1" dirty="0">
                <a:solidFill>
                  <a:schemeClr val="accent1">
                    <a:lumMod val="60000"/>
                    <a:lumOff val="40000"/>
                  </a:schemeClr>
                </a:solidFill>
                <a:effectLst/>
                <a:latin typeface="Candara" panose="020E0502030303020204" pitchFamily="34" charset="0"/>
              </a:rPr>
              <a:t>“be faithful </a:t>
            </a:r>
            <a:r>
              <a:rPr lang="en-US" altLang="en-US" sz="3600" b="1" i="1" u="sng" dirty="0">
                <a:solidFill>
                  <a:schemeClr val="accent1">
                    <a:lumMod val="60000"/>
                    <a:lumOff val="40000"/>
                  </a:schemeClr>
                </a:solidFill>
                <a:effectLst/>
                <a:latin typeface="Candara" panose="020E0502030303020204" pitchFamily="34" charset="0"/>
              </a:rPr>
              <a:t>unto</a:t>
            </a:r>
            <a:r>
              <a:rPr lang="en-US" altLang="en-US" sz="3600" b="1" i="1" dirty="0">
                <a:solidFill>
                  <a:schemeClr val="accent1">
                    <a:lumMod val="60000"/>
                    <a:lumOff val="40000"/>
                  </a:schemeClr>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chemeClr val="accent1">
                    <a:lumMod val="60000"/>
                    <a:lumOff val="40000"/>
                  </a:schemeClr>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493324" y="206784"/>
            <a:ext cx="7921111" cy="1107996"/>
          </a:xfrm>
          <a:prstGeom prst="rect">
            <a:avLst/>
          </a:prstGeom>
          <a:solidFill>
            <a:schemeClr val="bg2">
              <a:lumMod val="90000"/>
            </a:schemeClr>
          </a:solidFill>
          <a:ln>
            <a:solidFill>
              <a:schemeClr val="accent1"/>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accent1">
                  <a:lumMod val="60000"/>
                  <a:lumOff val="40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93109" y="481862"/>
            <a:ext cx="721326" cy="646331"/>
          </a:xfrm>
          <a:prstGeom prst="rect">
            <a:avLst/>
          </a:prstGeom>
          <a:noFill/>
        </p:spPr>
        <p:txBody>
          <a:bodyPr wrap="square" rtlCol="0">
            <a:spAutoFit/>
          </a:bodyPr>
          <a:lstStyle/>
          <a:p>
            <a:pPr algn="ctr"/>
            <a:r>
              <a:rPr lang="en-US" b="1" dirty="0">
                <a:latin typeface="Candara" panose="020E0502030303020204" pitchFamily="34" charset="0"/>
              </a:rPr>
              <a:t>Acts 2:38</a:t>
            </a:r>
          </a:p>
        </p:txBody>
      </p:sp>
    </p:spTree>
    <p:extLst>
      <p:ext uri="{BB962C8B-B14F-4D97-AF65-F5344CB8AC3E}">
        <p14:creationId xmlns:p14="http://schemas.microsoft.com/office/powerpoint/2010/main" val="41329003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029111" y="-262376"/>
            <a:ext cx="5838229" cy="839155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800" y="0"/>
            <a:ext cx="9142400"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5156" y="0"/>
            <a:ext cx="5906934"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19931"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0675" y="421698"/>
            <a:ext cx="725361"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D65D0C-7795-10FD-702E-641FD62D714C}"/>
              </a:ext>
            </a:extLst>
          </p:cNvPr>
          <p:cNvSpPr>
            <a:spLocks noGrp="1"/>
          </p:cNvSpPr>
          <p:nvPr>
            <p:ph type="title"/>
          </p:nvPr>
        </p:nvSpPr>
        <p:spPr>
          <a:xfrm>
            <a:off x="477062" y="467745"/>
            <a:ext cx="7506263" cy="670774"/>
          </a:xfrm>
        </p:spPr>
        <p:txBody>
          <a:bodyPr>
            <a:noAutofit/>
          </a:bodyPr>
          <a:lstStyle/>
          <a:p>
            <a:pPr algn="l"/>
            <a:r>
              <a:rPr lang="en-US" sz="4400" b="1" dirty="0"/>
              <a:t>INTRODUCTION</a:t>
            </a:r>
          </a:p>
        </p:txBody>
      </p:sp>
      <p:sp>
        <p:nvSpPr>
          <p:cNvPr id="3" name="Content Placeholder 2">
            <a:extLst>
              <a:ext uri="{FF2B5EF4-FFF2-40B4-BE49-F238E27FC236}">
                <a16:creationId xmlns:a16="http://schemas.microsoft.com/office/drawing/2014/main" id="{4DEAF61E-1DD5-88D4-6DB1-E76A714BDC0C}"/>
              </a:ext>
            </a:extLst>
          </p:cNvPr>
          <p:cNvSpPr>
            <a:spLocks noGrp="1"/>
          </p:cNvSpPr>
          <p:nvPr>
            <p:ph idx="1"/>
          </p:nvPr>
        </p:nvSpPr>
        <p:spPr>
          <a:xfrm>
            <a:off x="477062" y="1344600"/>
            <a:ext cx="8433856" cy="5513400"/>
          </a:xfrm>
        </p:spPr>
        <p:txBody>
          <a:bodyPr anchor="t">
            <a:normAutofit fontScale="92500"/>
          </a:bodyPr>
          <a:lstStyle/>
          <a:p>
            <a:pPr marL="0" indent="0">
              <a:buNone/>
            </a:pPr>
            <a:r>
              <a:rPr lang="en-US" sz="3600" dirty="0"/>
              <a:t>God is good! We sometimes sing the song </a:t>
            </a:r>
            <a:r>
              <a:rPr lang="en-US" sz="3600" b="1" i="1" dirty="0"/>
              <a:t>“God Is So Good” </a:t>
            </a:r>
            <a:r>
              <a:rPr lang="en-US" sz="3600" b="1" dirty="0"/>
              <a:t>- And He Is!</a:t>
            </a:r>
          </a:p>
          <a:p>
            <a:pPr>
              <a:spcBef>
                <a:spcPts val="600"/>
              </a:spcBef>
            </a:pPr>
            <a:r>
              <a:rPr lang="en-US" sz="3200" dirty="0"/>
              <a:t>He created mankind in His Own image</a:t>
            </a:r>
          </a:p>
          <a:p>
            <a:pPr lvl="1">
              <a:spcBef>
                <a:spcPts val="0"/>
              </a:spcBef>
            </a:pPr>
            <a:r>
              <a:rPr lang="en-US" sz="2800" dirty="0"/>
              <a:t>Genesis 1:26-27</a:t>
            </a:r>
          </a:p>
          <a:p>
            <a:pPr>
              <a:spcBef>
                <a:spcPts val="1200"/>
              </a:spcBef>
            </a:pPr>
            <a:r>
              <a:rPr lang="en-US" sz="3200" dirty="0"/>
              <a:t>He provides man with innumerable blessings</a:t>
            </a:r>
          </a:p>
          <a:p>
            <a:pPr lvl="1">
              <a:spcBef>
                <a:spcPts val="0"/>
              </a:spcBef>
            </a:pPr>
            <a:r>
              <a:rPr lang="en-US" sz="2800" dirty="0"/>
              <a:t>James 1:17; Matthew 5:43-48, especially verse 45</a:t>
            </a:r>
          </a:p>
          <a:p>
            <a:pPr>
              <a:spcBef>
                <a:spcPts val="1200"/>
              </a:spcBef>
            </a:pPr>
            <a:r>
              <a:rPr lang="en-US" sz="2950" dirty="0"/>
              <a:t>He sent His Only Son to die for us to make possible our salvation - </a:t>
            </a:r>
            <a:r>
              <a:rPr lang="en-US" sz="2800" dirty="0"/>
              <a:t>John 3:16; Hebrews 2:9</a:t>
            </a:r>
          </a:p>
          <a:p>
            <a:pPr lvl="1">
              <a:spcBef>
                <a:spcPts val="0"/>
              </a:spcBef>
            </a:pPr>
            <a:endParaRPr lang="en-US" sz="2800" dirty="0"/>
          </a:p>
        </p:txBody>
      </p:sp>
    </p:spTree>
    <p:extLst>
      <p:ext uri="{BB962C8B-B14F-4D97-AF65-F5344CB8AC3E}">
        <p14:creationId xmlns:p14="http://schemas.microsoft.com/office/powerpoint/2010/main" val="5798307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029111" y="-262376"/>
            <a:ext cx="5838229" cy="839155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800" y="0"/>
            <a:ext cx="9142400"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5156" y="0"/>
            <a:ext cx="5906934"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19931"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0675" y="421698"/>
            <a:ext cx="725361"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D65D0C-7795-10FD-702E-641FD62D714C}"/>
              </a:ext>
            </a:extLst>
          </p:cNvPr>
          <p:cNvSpPr>
            <a:spLocks noGrp="1"/>
          </p:cNvSpPr>
          <p:nvPr>
            <p:ph type="title"/>
          </p:nvPr>
        </p:nvSpPr>
        <p:spPr>
          <a:xfrm>
            <a:off x="477062" y="467745"/>
            <a:ext cx="7506263" cy="670774"/>
          </a:xfrm>
        </p:spPr>
        <p:txBody>
          <a:bodyPr>
            <a:noAutofit/>
          </a:bodyPr>
          <a:lstStyle/>
          <a:p>
            <a:pPr algn="l"/>
            <a:r>
              <a:rPr lang="en-US" sz="4400" b="1" dirty="0"/>
              <a:t>INTRODUCTION</a:t>
            </a:r>
          </a:p>
        </p:txBody>
      </p:sp>
      <p:sp>
        <p:nvSpPr>
          <p:cNvPr id="3" name="Content Placeholder 2">
            <a:extLst>
              <a:ext uri="{FF2B5EF4-FFF2-40B4-BE49-F238E27FC236}">
                <a16:creationId xmlns:a16="http://schemas.microsoft.com/office/drawing/2014/main" id="{4DEAF61E-1DD5-88D4-6DB1-E76A714BDC0C}"/>
              </a:ext>
            </a:extLst>
          </p:cNvPr>
          <p:cNvSpPr>
            <a:spLocks noGrp="1"/>
          </p:cNvSpPr>
          <p:nvPr>
            <p:ph idx="1"/>
          </p:nvPr>
        </p:nvSpPr>
        <p:spPr>
          <a:xfrm>
            <a:off x="477062" y="1344600"/>
            <a:ext cx="8666138" cy="5513400"/>
          </a:xfrm>
        </p:spPr>
        <p:txBody>
          <a:bodyPr anchor="t">
            <a:normAutofit/>
          </a:bodyPr>
          <a:lstStyle/>
          <a:p>
            <a:pPr marL="0" indent="0">
              <a:lnSpc>
                <a:spcPct val="100000"/>
              </a:lnSpc>
              <a:buNone/>
            </a:pPr>
            <a:r>
              <a:rPr lang="en-US" sz="3600" b="1" dirty="0"/>
              <a:t>From the foundation of the world, God had a plan of redemption</a:t>
            </a:r>
          </a:p>
          <a:p>
            <a:pPr marL="292418" lvl="1">
              <a:lnSpc>
                <a:spcPct val="100000"/>
              </a:lnSpc>
              <a:spcBef>
                <a:spcPts val="0"/>
              </a:spcBef>
            </a:pPr>
            <a:r>
              <a:rPr lang="en-US" sz="3200" dirty="0"/>
              <a:t>Ephesians 1:3-4 </a:t>
            </a:r>
          </a:p>
          <a:p>
            <a:pPr marL="38814" lvl="1" indent="0">
              <a:lnSpc>
                <a:spcPct val="100000"/>
              </a:lnSpc>
              <a:spcBef>
                <a:spcPts val="1200"/>
              </a:spcBef>
              <a:buNone/>
            </a:pPr>
            <a:r>
              <a:rPr lang="en-US" sz="3450" b="1" dirty="0"/>
              <a:t>This plan involved…</a:t>
            </a:r>
          </a:p>
          <a:p>
            <a:pPr>
              <a:spcBef>
                <a:spcPts val="0"/>
              </a:spcBef>
            </a:pPr>
            <a:r>
              <a:rPr lang="en-US" sz="3200" dirty="0"/>
              <a:t>The death of His Son - Hebrews 2:9</a:t>
            </a:r>
          </a:p>
          <a:p>
            <a:pPr>
              <a:spcBef>
                <a:spcPts val="600"/>
              </a:spcBef>
            </a:pPr>
            <a:r>
              <a:rPr lang="en-US" sz="3200" dirty="0"/>
              <a:t>The gospel of Christ - 1 Corinthians 15:1-4</a:t>
            </a:r>
          </a:p>
          <a:p>
            <a:pPr>
              <a:spcBef>
                <a:spcPts val="600"/>
              </a:spcBef>
            </a:pPr>
            <a:r>
              <a:rPr lang="en-US" sz="3200" dirty="0"/>
              <a:t>The church Jesus purchased with </a:t>
            </a:r>
            <a:r>
              <a:rPr lang="en-US" sz="3200" b="1" i="1" dirty="0"/>
              <a:t>“His own blood” </a:t>
            </a:r>
            <a:r>
              <a:rPr lang="en-US" sz="3200" dirty="0"/>
              <a:t>- Acts 20:28; </a:t>
            </a:r>
            <a:r>
              <a:rPr lang="en-US" sz="3050" dirty="0"/>
              <a:t>Ephesians 3:3-4, 6, 10-11</a:t>
            </a:r>
            <a:endParaRPr lang="en-US" sz="2650" dirty="0"/>
          </a:p>
        </p:txBody>
      </p:sp>
    </p:spTree>
    <p:extLst>
      <p:ext uri="{BB962C8B-B14F-4D97-AF65-F5344CB8AC3E}">
        <p14:creationId xmlns:p14="http://schemas.microsoft.com/office/powerpoint/2010/main" val="31646449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24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DA7D8ED-4DB6-46C0-AE81-24DA0AAF9A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153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a:extLst>
              <a:ext uri="{FF2B5EF4-FFF2-40B4-BE49-F238E27FC236}">
                <a16:creationId xmlns:a16="http://schemas.microsoft.com/office/drawing/2014/main" id="{E5C12349-62E6-4BD7-9794-8785CD02DF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532" y="0"/>
            <a:ext cx="2767590"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ight Triangle 27">
            <a:extLst>
              <a:ext uri="{FF2B5EF4-FFF2-40B4-BE49-F238E27FC236}">
                <a16:creationId xmlns:a16="http://schemas.microsoft.com/office/drawing/2014/main" id="{CDD5A4AA-8515-49AE-8C6C-9CF6E14C9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573873" y="1949051"/>
            <a:ext cx="179902" cy="239869"/>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D3C9CC-F0AD-4F56-9B0F-18ED29C3B4C9}"/>
              </a:ext>
            </a:extLst>
          </p:cNvPr>
          <p:cNvSpPr>
            <a:spLocks noGrp="1"/>
          </p:cNvSpPr>
          <p:nvPr>
            <p:ph type="ctrTitle"/>
          </p:nvPr>
        </p:nvSpPr>
        <p:spPr>
          <a:xfrm>
            <a:off x="3762584" y="2049195"/>
            <a:ext cx="4811289" cy="3867512"/>
          </a:xfrm>
        </p:spPr>
        <p:txBody>
          <a:bodyPr>
            <a:normAutofit/>
          </a:bodyPr>
          <a:lstStyle/>
          <a:p>
            <a:pPr algn="l"/>
            <a:r>
              <a:rPr lang="en-US" sz="4800" b="1" dirty="0"/>
              <a:t>Some Facts About The Church Jesus Built And Purchased</a:t>
            </a:r>
          </a:p>
        </p:txBody>
      </p:sp>
    </p:spTree>
    <p:extLst>
      <p:ext uri="{BB962C8B-B14F-4D97-AF65-F5344CB8AC3E}">
        <p14:creationId xmlns:p14="http://schemas.microsoft.com/office/powerpoint/2010/main" val="34368041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029111" y="-262376"/>
            <a:ext cx="5838229" cy="839155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800" y="0"/>
            <a:ext cx="9142400"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5156" y="0"/>
            <a:ext cx="5906934"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19931"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0675" y="421698"/>
            <a:ext cx="725361"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D65D0C-7795-10FD-702E-641FD62D714C}"/>
              </a:ext>
            </a:extLst>
          </p:cNvPr>
          <p:cNvSpPr>
            <a:spLocks noGrp="1"/>
          </p:cNvSpPr>
          <p:nvPr>
            <p:ph type="title"/>
          </p:nvPr>
        </p:nvSpPr>
        <p:spPr>
          <a:xfrm>
            <a:off x="477062" y="467745"/>
            <a:ext cx="8401467" cy="670774"/>
          </a:xfrm>
        </p:spPr>
        <p:txBody>
          <a:bodyPr>
            <a:noAutofit/>
          </a:bodyPr>
          <a:lstStyle/>
          <a:p>
            <a:pPr algn="l"/>
            <a:r>
              <a:rPr lang="en-US" sz="4400" b="1" dirty="0"/>
              <a:t>Facts About This Church</a:t>
            </a:r>
          </a:p>
        </p:txBody>
      </p:sp>
      <p:sp>
        <p:nvSpPr>
          <p:cNvPr id="3" name="Content Placeholder 2">
            <a:extLst>
              <a:ext uri="{FF2B5EF4-FFF2-40B4-BE49-F238E27FC236}">
                <a16:creationId xmlns:a16="http://schemas.microsoft.com/office/drawing/2014/main" id="{4DEAF61E-1DD5-88D4-6DB1-E76A714BDC0C}"/>
              </a:ext>
            </a:extLst>
          </p:cNvPr>
          <p:cNvSpPr>
            <a:spLocks noGrp="1"/>
          </p:cNvSpPr>
          <p:nvPr>
            <p:ph idx="1"/>
          </p:nvPr>
        </p:nvSpPr>
        <p:spPr>
          <a:xfrm>
            <a:off x="477062" y="1434893"/>
            <a:ext cx="8666138" cy="5423107"/>
          </a:xfrm>
        </p:spPr>
        <p:txBody>
          <a:bodyPr anchor="t">
            <a:normAutofit/>
          </a:bodyPr>
          <a:lstStyle/>
          <a:p>
            <a:pPr marL="0" indent="0">
              <a:lnSpc>
                <a:spcPct val="100000"/>
              </a:lnSpc>
              <a:buNone/>
            </a:pPr>
            <a:r>
              <a:rPr lang="en-US" sz="3600" b="1" dirty="0"/>
              <a:t>The word </a:t>
            </a:r>
            <a:r>
              <a:rPr lang="en-US" sz="3600" b="1" i="1" dirty="0"/>
              <a:t>“church” </a:t>
            </a:r>
            <a:r>
              <a:rPr lang="en-US" sz="3600" b="1" dirty="0"/>
              <a:t>is used in two senses in the New Testament</a:t>
            </a:r>
            <a:endParaRPr lang="en-US" sz="3200" dirty="0"/>
          </a:p>
          <a:p>
            <a:pPr marL="548640" lvl="1" indent="-365760">
              <a:spcBef>
                <a:spcPts val="0"/>
              </a:spcBef>
            </a:pPr>
            <a:r>
              <a:rPr lang="en-US" sz="3200" b="1" dirty="0"/>
              <a:t>In the </a:t>
            </a:r>
            <a:r>
              <a:rPr lang="en-US" sz="3200" b="1" i="1" u="sng" dirty="0">
                <a:solidFill>
                  <a:srgbClr val="FFFF00"/>
                </a:solidFill>
              </a:rPr>
              <a:t>universal</a:t>
            </a:r>
            <a:r>
              <a:rPr lang="en-US" sz="3200" b="1" dirty="0"/>
              <a:t> sense </a:t>
            </a:r>
          </a:p>
          <a:p>
            <a:pPr marL="896302" lvl="2" indent="-365760">
              <a:spcBef>
                <a:spcPts val="0"/>
              </a:spcBef>
            </a:pPr>
            <a:r>
              <a:rPr lang="en-US" sz="2750" dirty="0"/>
              <a:t>Matthew 16:18; Hebrews 12:22-23</a:t>
            </a:r>
          </a:p>
          <a:p>
            <a:pPr marL="896302" lvl="2" indent="-365760">
              <a:spcBef>
                <a:spcPts val="0"/>
              </a:spcBef>
            </a:pPr>
            <a:r>
              <a:rPr lang="en-US" sz="2750" dirty="0"/>
              <a:t>Acts 2:41-47</a:t>
            </a:r>
          </a:p>
          <a:p>
            <a:pPr marL="548640" lvl="1" indent="-365760">
              <a:spcBef>
                <a:spcPts val="1200"/>
              </a:spcBef>
            </a:pPr>
            <a:r>
              <a:rPr lang="en-US" sz="3200" b="1" dirty="0"/>
              <a:t>In the </a:t>
            </a:r>
            <a:r>
              <a:rPr lang="en-US" sz="3200" b="1" i="1" u="sng" dirty="0">
                <a:solidFill>
                  <a:srgbClr val="FFFF00"/>
                </a:solidFill>
              </a:rPr>
              <a:t>local</a:t>
            </a:r>
            <a:r>
              <a:rPr lang="en-US" sz="3200" b="1" dirty="0"/>
              <a:t> sense </a:t>
            </a:r>
          </a:p>
          <a:p>
            <a:pPr marL="896302" lvl="2" indent="-365760">
              <a:spcBef>
                <a:spcPts val="0"/>
              </a:spcBef>
            </a:pPr>
            <a:r>
              <a:rPr lang="en-US" sz="2750" dirty="0"/>
              <a:t>1 Corinthians 1:1; Revelation 1:10-11</a:t>
            </a:r>
          </a:p>
          <a:p>
            <a:pPr marL="548640" lvl="1" indent="-365760">
              <a:spcBef>
                <a:spcPts val="0"/>
              </a:spcBef>
            </a:pPr>
            <a:endParaRPr lang="en-US" sz="2900" dirty="0"/>
          </a:p>
        </p:txBody>
      </p:sp>
    </p:spTree>
    <p:extLst>
      <p:ext uri="{BB962C8B-B14F-4D97-AF65-F5344CB8AC3E}">
        <p14:creationId xmlns:p14="http://schemas.microsoft.com/office/powerpoint/2010/main" val="16697092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029111" y="-262376"/>
            <a:ext cx="5838229" cy="839155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800" y="0"/>
            <a:ext cx="9142400"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5156" y="0"/>
            <a:ext cx="5906934"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19931"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0675" y="421698"/>
            <a:ext cx="725361"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D65D0C-7795-10FD-702E-641FD62D714C}"/>
              </a:ext>
            </a:extLst>
          </p:cNvPr>
          <p:cNvSpPr>
            <a:spLocks noGrp="1"/>
          </p:cNvSpPr>
          <p:nvPr>
            <p:ph type="title"/>
          </p:nvPr>
        </p:nvSpPr>
        <p:spPr>
          <a:xfrm>
            <a:off x="477062" y="467745"/>
            <a:ext cx="8666138" cy="670774"/>
          </a:xfrm>
        </p:spPr>
        <p:txBody>
          <a:bodyPr>
            <a:noAutofit/>
          </a:bodyPr>
          <a:lstStyle/>
          <a:p>
            <a:pPr algn="l"/>
            <a:r>
              <a:rPr lang="en-US" sz="4400" b="1" dirty="0"/>
              <a:t>Facts About This Church</a:t>
            </a:r>
          </a:p>
        </p:txBody>
      </p:sp>
      <p:sp>
        <p:nvSpPr>
          <p:cNvPr id="3" name="Content Placeholder 2">
            <a:extLst>
              <a:ext uri="{FF2B5EF4-FFF2-40B4-BE49-F238E27FC236}">
                <a16:creationId xmlns:a16="http://schemas.microsoft.com/office/drawing/2014/main" id="{4DEAF61E-1DD5-88D4-6DB1-E76A714BDC0C}"/>
              </a:ext>
            </a:extLst>
          </p:cNvPr>
          <p:cNvSpPr>
            <a:spLocks noGrp="1"/>
          </p:cNvSpPr>
          <p:nvPr>
            <p:ph idx="1"/>
          </p:nvPr>
        </p:nvSpPr>
        <p:spPr>
          <a:xfrm>
            <a:off x="477062" y="1434893"/>
            <a:ext cx="8666138" cy="5423107"/>
          </a:xfrm>
        </p:spPr>
        <p:txBody>
          <a:bodyPr anchor="t">
            <a:normAutofit/>
          </a:bodyPr>
          <a:lstStyle/>
          <a:p>
            <a:pPr marL="0" indent="0">
              <a:lnSpc>
                <a:spcPct val="100000"/>
              </a:lnSpc>
              <a:buNone/>
            </a:pPr>
            <a:r>
              <a:rPr lang="en-US" sz="3600" b="1" dirty="0"/>
              <a:t>God desires His children to be faithful members of </a:t>
            </a:r>
            <a:r>
              <a:rPr lang="en-US" sz="3600" b="1" i="1" dirty="0"/>
              <a:t>“sound” </a:t>
            </a:r>
            <a:r>
              <a:rPr lang="en-US" sz="3600" b="1" dirty="0"/>
              <a:t>churches</a:t>
            </a:r>
          </a:p>
          <a:p>
            <a:pPr>
              <a:lnSpc>
                <a:spcPct val="100000"/>
              </a:lnSpc>
              <a:spcBef>
                <a:spcPts val="0"/>
              </a:spcBef>
            </a:pPr>
            <a:r>
              <a:rPr lang="en-US" sz="3200" dirty="0"/>
              <a:t>Sound (healthy) in doctrine and practice</a:t>
            </a:r>
          </a:p>
          <a:p>
            <a:pPr lvl="1">
              <a:lnSpc>
                <a:spcPct val="100000"/>
              </a:lnSpc>
              <a:spcBef>
                <a:spcPts val="0"/>
              </a:spcBef>
            </a:pPr>
            <a:r>
              <a:rPr lang="en-US" sz="2800" dirty="0"/>
              <a:t>1 Tim. 1:10; 2 Tim. 4:3; Tit. 1:9; 2:1; 1 Pet. 1:23</a:t>
            </a:r>
          </a:p>
          <a:p>
            <a:pPr marL="0" indent="0">
              <a:lnSpc>
                <a:spcPct val="100000"/>
              </a:lnSpc>
              <a:spcBef>
                <a:spcPts val="1200"/>
              </a:spcBef>
              <a:buNone/>
            </a:pPr>
            <a:r>
              <a:rPr lang="en-US" sz="3200" b="1" dirty="0"/>
              <a:t>There are many indications of this principle found in the New Testament</a:t>
            </a:r>
          </a:p>
          <a:p>
            <a:pPr marL="548640" lvl="1" indent="-365760">
              <a:lnSpc>
                <a:spcPct val="100000"/>
              </a:lnSpc>
              <a:spcBef>
                <a:spcPts val="0"/>
              </a:spcBef>
            </a:pPr>
            <a:r>
              <a:rPr lang="en-US" sz="2800" dirty="0"/>
              <a:t>Romans 1:6, 7; 16:16; 1 Corinthians 1:1, 2</a:t>
            </a:r>
          </a:p>
          <a:p>
            <a:pPr marL="548640" lvl="1" indent="-365760">
              <a:lnSpc>
                <a:spcPct val="100000"/>
              </a:lnSpc>
              <a:spcBef>
                <a:spcPts val="0"/>
              </a:spcBef>
            </a:pPr>
            <a:r>
              <a:rPr lang="en-US" sz="2800" dirty="0"/>
              <a:t>2 Corinthians 1:1; Galatians 1:2, 6-8; Eph. 1:1-10</a:t>
            </a:r>
          </a:p>
          <a:p>
            <a:pPr marL="548640" lvl="1" indent="-365760">
              <a:lnSpc>
                <a:spcPct val="100000"/>
              </a:lnSpc>
              <a:spcBef>
                <a:spcPts val="0"/>
              </a:spcBef>
            </a:pPr>
            <a:r>
              <a:rPr lang="en-US" sz="2800" dirty="0"/>
              <a:t>Philippians 1:1; Colossians 1:1-10</a:t>
            </a:r>
          </a:p>
          <a:p>
            <a:pPr marL="548640" lvl="1" indent="-365760">
              <a:lnSpc>
                <a:spcPct val="100000"/>
              </a:lnSpc>
              <a:spcBef>
                <a:spcPts val="0"/>
              </a:spcBef>
            </a:pPr>
            <a:r>
              <a:rPr lang="en-US" sz="2800" dirty="0"/>
              <a:t>1 Thessalonians 1:1-10; 4:1-7</a:t>
            </a:r>
          </a:p>
        </p:txBody>
      </p:sp>
    </p:spTree>
    <p:extLst>
      <p:ext uri="{BB962C8B-B14F-4D97-AF65-F5344CB8AC3E}">
        <p14:creationId xmlns:p14="http://schemas.microsoft.com/office/powerpoint/2010/main" val="25039321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029111" y="-262376"/>
            <a:ext cx="5838229" cy="839155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800" y="0"/>
            <a:ext cx="9142400"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5156" y="0"/>
            <a:ext cx="5906934"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19931"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0675" y="421698"/>
            <a:ext cx="725361"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D65D0C-7795-10FD-702E-641FD62D714C}"/>
              </a:ext>
            </a:extLst>
          </p:cNvPr>
          <p:cNvSpPr>
            <a:spLocks noGrp="1"/>
          </p:cNvSpPr>
          <p:nvPr>
            <p:ph type="title"/>
          </p:nvPr>
        </p:nvSpPr>
        <p:spPr>
          <a:xfrm>
            <a:off x="477062" y="467745"/>
            <a:ext cx="8666138" cy="670774"/>
          </a:xfrm>
        </p:spPr>
        <p:txBody>
          <a:bodyPr>
            <a:noAutofit/>
          </a:bodyPr>
          <a:lstStyle/>
          <a:p>
            <a:pPr algn="l"/>
            <a:r>
              <a:rPr lang="en-US" sz="4400" b="1" i="1" dirty="0"/>
              <a:t>“Church” </a:t>
            </a:r>
            <a:r>
              <a:rPr lang="en-US" sz="4400" b="1" dirty="0"/>
              <a:t>in the N.T. Refers…</a:t>
            </a:r>
          </a:p>
        </p:txBody>
      </p:sp>
      <p:sp>
        <p:nvSpPr>
          <p:cNvPr id="3" name="Content Placeholder 2">
            <a:extLst>
              <a:ext uri="{FF2B5EF4-FFF2-40B4-BE49-F238E27FC236}">
                <a16:creationId xmlns:a16="http://schemas.microsoft.com/office/drawing/2014/main" id="{4DEAF61E-1DD5-88D4-6DB1-E76A714BDC0C}"/>
              </a:ext>
            </a:extLst>
          </p:cNvPr>
          <p:cNvSpPr>
            <a:spLocks noGrp="1"/>
          </p:cNvSpPr>
          <p:nvPr>
            <p:ph idx="1"/>
          </p:nvPr>
        </p:nvSpPr>
        <p:spPr>
          <a:xfrm>
            <a:off x="477062" y="1434893"/>
            <a:ext cx="8489957" cy="5423107"/>
          </a:xfrm>
        </p:spPr>
        <p:txBody>
          <a:bodyPr anchor="t">
            <a:normAutofit/>
          </a:bodyPr>
          <a:lstStyle/>
          <a:p>
            <a:pPr marL="0" indent="0">
              <a:lnSpc>
                <a:spcPct val="100000"/>
              </a:lnSpc>
              <a:buNone/>
            </a:pPr>
            <a:r>
              <a:rPr lang="en-US" sz="3600" b="1" dirty="0"/>
              <a:t>Generally to a specific group of people who obeyed the gospel and have committed themselves to serve the Lord and each other</a:t>
            </a:r>
            <a:endParaRPr lang="en-US" sz="2800" dirty="0"/>
          </a:p>
          <a:p>
            <a:pPr>
              <a:lnSpc>
                <a:spcPct val="100000"/>
              </a:lnSpc>
              <a:spcBef>
                <a:spcPts val="0"/>
              </a:spcBef>
            </a:pPr>
            <a:r>
              <a:rPr lang="en-US" sz="3200" dirty="0"/>
              <a:t>This word </a:t>
            </a:r>
            <a:r>
              <a:rPr lang="en-US" sz="3200" b="1" i="1" dirty="0"/>
              <a:t>“church” </a:t>
            </a:r>
            <a:r>
              <a:rPr lang="en-US" sz="3200" dirty="0"/>
              <a:t>from the Greek word </a:t>
            </a:r>
            <a:r>
              <a:rPr lang="en-US" sz="3200" i="1" dirty="0"/>
              <a:t>“</a:t>
            </a:r>
            <a:r>
              <a:rPr lang="en-US" sz="3200" i="1" dirty="0" err="1"/>
              <a:t>ekklesia</a:t>
            </a:r>
            <a:r>
              <a:rPr lang="en-US" sz="3200" i="1" dirty="0"/>
              <a:t>”  (“to call out of”) </a:t>
            </a:r>
            <a:r>
              <a:rPr lang="en-US" sz="3200" dirty="0"/>
              <a:t>- found 115 times</a:t>
            </a:r>
          </a:p>
          <a:p>
            <a:pPr lvl="1">
              <a:lnSpc>
                <a:spcPct val="100000"/>
              </a:lnSpc>
              <a:spcBef>
                <a:spcPts val="0"/>
              </a:spcBef>
            </a:pPr>
            <a:r>
              <a:rPr lang="en-US" sz="2650" b="1" i="1" dirty="0"/>
              <a:t>“assembly” </a:t>
            </a:r>
            <a:r>
              <a:rPr lang="en-US" sz="2650" i="1" dirty="0"/>
              <a:t>- </a:t>
            </a:r>
            <a:r>
              <a:rPr lang="en-US" sz="2650" dirty="0"/>
              <a:t>mob in Ephesus </a:t>
            </a:r>
            <a:r>
              <a:rPr lang="en-US" sz="2650" i="1" dirty="0"/>
              <a:t>- </a:t>
            </a:r>
            <a:r>
              <a:rPr lang="en-US" sz="2650" dirty="0"/>
              <a:t>Acts 19:32, 39, 41</a:t>
            </a:r>
          </a:p>
          <a:p>
            <a:pPr lvl="1">
              <a:lnSpc>
                <a:spcPct val="100000"/>
              </a:lnSpc>
              <a:spcBef>
                <a:spcPts val="0"/>
              </a:spcBef>
            </a:pPr>
            <a:r>
              <a:rPr lang="en-US" sz="2650" b="1" i="1" dirty="0"/>
              <a:t>“church” </a:t>
            </a:r>
            <a:r>
              <a:rPr lang="en-US" sz="2650" dirty="0"/>
              <a:t>- the nation of Israel - Acts 7:38</a:t>
            </a:r>
          </a:p>
          <a:p>
            <a:pPr lvl="1">
              <a:lnSpc>
                <a:spcPct val="100000"/>
              </a:lnSpc>
              <a:spcBef>
                <a:spcPts val="0"/>
              </a:spcBef>
            </a:pPr>
            <a:r>
              <a:rPr lang="en-US" sz="2650" b="1" i="1" dirty="0"/>
              <a:t>“church” </a:t>
            </a:r>
            <a:r>
              <a:rPr lang="en-US" sz="2650" dirty="0"/>
              <a:t>- the other 111 times - The ONE church Jesus built and to which the saved are added</a:t>
            </a:r>
          </a:p>
        </p:txBody>
      </p:sp>
    </p:spTree>
    <p:extLst>
      <p:ext uri="{BB962C8B-B14F-4D97-AF65-F5344CB8AC3E}">
        <p14:creationId xmlns:p14="http://schemas.microsoft.com/office/powerpoint/2010/main" val="12995985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029111" y="-262376"/>
            <a:ext cx="5838229" cy="839155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800" y="0"/>
            <a:ext cx="9142400"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5156" y="0"/>
            <a:ext cx="5906934"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19931"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0675" y="421698"/>
            <a:ext cx="725361"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D65D0C-7795-10FD-702E-641FD62D714C}"/>
              </a:ext>
            </a:extLst>
          </p:cNvPr>
          <p:cNvSpPr>
            <a:spLocks noGrp="1"/>
          </p:cNvSpPr>
          <p:nvPr>
            <p:ph type="title"/>
          </p:nvPr>
        </p:nvSpPr>
        <p:spPr>
          <a:xfrm>
            <a:off x="477062" y="467745"/>
            <a:ext cx="8666138" cy="670774"/>
          </a:xfrm>
        </p:spPr>
        <p:txBody>
          <a:bodyPr>
            <a:noAutofit/>
          </a:bodyPr>
          <a:lstStyle/>
          <a:p>
            <a:pPr algn="l"/>
            <a:r>
              <a:rPr lang="en-US" sz="4400" b="1" i="1" dirty="0"/>
              <a:t>“Church” </a:t>
            </a:r>
            <a:r>
              <a:rPr lang="en-US" sz="4400" b="1" dirty="0"/>
              <a:t>in the N.T. Refers…</a:t>
            </a:r>
          </a:p>
        </p:txBody>
      </p:sp>
      <p:sp>
        <p:nvSpPr>
          <p:cNvPr id="3" name="Content Placeholder 2">
            <a:extLst>
              <a:ext uri="{FF2B5EF4-FFF2-40B4-BE49-F238E27FC236}">
                <a16:creationId xmlns:a16="http://schemas.microsoft.com/office/drawing/2014/main" id="{4DEAF61E-1DD5-88D4-6DB1-E76A714BDC0C}"/>
              </a:ext>
            </a:extLst>
          </p:cNvPr>
          <p:cNvSpPr>
            <a:spLocks noGrp="1"/>
          </p:cNvSpPr>
          <p:nvPr>
            <p:ph idx="1"/>
          </p:nvPr>
        </p:nvSpPr>
        <p:spPr>
          <a:xfrm>
            <a:off x="477062" y="1434893"/>
            <a:ext cx="8666938" cy="5423107"/>
          </a:xfrm>
        </p:spPr>
        <p:txBody>
          <a:bodyPr anchor="t">
            <a:normAutofit/>
          </a:bodyPr>
          <a:lstStyle/>
          <a:p>
            <a:pPr marL="0" indent="0">
              <a:lnSpc>
                <a:spcPct val="100000"/>
              </a:lnSpc>
              <a:buNone/>
            </a:pPr>
            <a:r>
              <a:rPr lang="en-US" sz="3600" b="1" dirty="0"/>
              <a:t>The group people committed to the Lord and humbly serving each other</a:t>
            </a:r>
          </a:p>
          <a:p>
            <a:pPr>
              <a:lnSpc>
                <a:spcPct val="100000"/>
              </a:lnSpc>
              <a:spcBef>
                <a:spcPts val="0"/>
              </a:spcBef>
            </a:pPr>
            <a:r>
              <a:rPr lang="en-US" sz="3200" dirty="0"/>
              <a:t>Numbers were kept - Acts 2:41; 4:4</a:t>
            </a:r>
          </a:p>
          <a:p>
            <a:pPr>
              <a:lnSpc>
                <a:spcPct val="100000"/>
              </a:lnSpc>
              <a:spcBef>
                <a:spcPts val="0"/>
              </a:spcBef>
            </a:pPr>
            <a:r>
              <a:rPr lang="en-US" sz="3200" dirty="0"/>
              <a:t>Servants were selected - Acts 6:1-4</a:t>
            </a:r>
          </a:p>
          <a:p>
            <a:pPr>
              <a:lnSpc>
                <a:spcPct val="100000"/>
              </a:lnSpc>
              <a:spcBef>
                <a:spcPts val="0"/>
              </a:spcBef>
            </a:pPr>
            <a:r>
              <a:rPr lang="en-US" sz="3200" dirty="0"/>
              <a:t>Consider Paul/Saul - Acts 9:26, 28; Phil. 4:9</a:t>
            </a:r>
          </a:p>
          <a:p>
            <a:pPr>
              <a:lnSpc>
                <a:spcPct val="100000"/>
              </a:lnSpc>
              <a:spcBef>
                <a:spcPts val="0"/>
              </a:spcBef>
            </a:pPr>
            <a:r>
              <a:rPr lang="en-US" sz="3200" dirty="0"/>
              <a:t>Discipline was practiced - 1 Corinthians 5:4-5</a:t>
            </a:r>
          </a:p>
          <a:p>
            <a:pPr>
              <a:lnSpc>
                <a:spcPct val="100000"/>
              </a:lnSpc>
              <a:spcBef>
                <a:spcPts val="0"/>
              </a:spcBef>
            </a:pPr>
            <a:r>
              <a:rPr lang="en-US" sz="3200" dirty="0"/>
              <a:t>Worship was corporate - 1 Corinthians 14:23</a:t>
            </a:r>
          </a:p>
          <a:p>
            <a:pPr>
              <a:lnSpc>
                <a:spcPct val="100000"/>
              </a:lnSpc>
              <a:spcBef>
                <a:spcPts val="0"/>
              </a:spcBef>
            </a:pPr>
            <a:r>
              <a:rPr lang="en-US" sz="3200" dirty="0"/>
              <a:t>Shepards were appointed to watch for souls </a:t>
            </a:r>
          </a:p>
          <a:p>
            <a:pPr lvl="1">
              <a:lnSpc>
                <a:spcPct val="100000"/>
              </a:lnSpc>
              <a:spcBef>
                <a:spcPts val="0"/>
              </a:spcBef>
            </a:pPr>
            <a:r>
              <a:rPr lang="en-US" sz="2800" dirty="0"/>
              <a:t>Acts 14:23; 20:17, 28; 1 Peter 5:1-3</a:t>
            </a:r>
            <a:r>
              <a:rPr lang="en-US" sz="3050" dirty="0"/>
              <a:t>	</a:t>
            </a:r>
          </a:p>
          <a:p>
            <a:pPr>
              <a:lnSpc>
                <a:spcPct val="100000"/>
              </a:lnSpc>
              <a:spcBef>
                <a:spcPts val="0"/>
              </a:spcBef>
            </a:pPr>
            <a:endParaRPr lang="en-US" sz="2650" dirty="0"/>
          </a:p>
        </p:txBody>
      </p:sp>
    </p:spTree>
    <p:extLst>
      <p:ext uri="{BB962C8B-B14F-4D97-AF65-F5344CB8AC3E}">
        <p14:creationId xmlns:p14="http://schemas.microsoft.com/office/powerpoint/2010/main" val="13939896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6784362B-1BC2-4D61-BBC1-75E5AFB9E5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2400"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a:extLst>
              <a:ext uri="{FF2B5EF4-FFF2-40B4-BE49-F238E27FC236}">
                <a16:creationId xmlns:a16="http://schemas.microsoft.com/office/drawing/2014/main" id="{47FEC87D-B560-4AA1-90A4-F9F1D5A9452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p:spPr>
      </p:pic>
      <p:pic>
        <p:nvPicPr>
          <p:cNvPr id="38" name="Picture 37">
            <a:extLst>
              <a:ext uri="{FF2B5EF4-FFF2-40B4-BE49-F238E27FC236}">
                <a16:creationId xmlns:a16="http://schemas.microsoft.com/office/drawing/2014/main" id="{E9CBAC3D-8976-47FF-8E03-C8D4BDB3581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alphaModFix/>
            <a:extLst>
              <a:ext uri="{28A0092B-C50C-407E-A947-70E740481C1C}">
                <a14:useLocalDpi xmlns:a14="http://schemas.microsoft.com/office/drawing/2010/main" val="0"/>
              </a:ext>
            </a:extLst>
          </a:blip>
          <a:stretch>
            <a:fillRect/>
          </a:stretch>
        </p:blipFill>
        <p:spPr>
          <a:xfrm>
            <a:off x="0" y="0"/>
            <a:ext cx="9142400" cy="6858000"/>
          </a:xfrm>
          <a:prstGeom prst="rect">
            <a:avLst/>
          </a:prstGeom>
        </p:spPr>
      </p:pic>
      <p:sp>
        <p:nvSpPr>
          <p:cNvPr id="40" name="Rectangle 39">
            <a:extLst>
              <a:ext uri="{FF2B5EF4-FFF2-40B4-BE49-F238E27FC236}">
                <a16:creationId xmlns:a16="http://schemas.microsoft.com/office/drawing/2014/main" id="{469431F3-C8DA-4F3D-BC23-56FBCBBB73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5A6FB8F0-8565-4EC3-917D-22A0CFB55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47205" y="0"/>
            <a:ext cx="489367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a:extLst>
              <a:ext uri="{FF2B5EF4-FFF2-40B4-BE49-F238E27FC236}">
                <a16:creationId xmlns:a16="http://schemas.microsoft.com/office/drawing/2014/main" id="{B0275341-ED47-E1C6-0A85-F3BDE86DEB61}"/>
              </a:ext>
            </a:extLst>
          </p:cNvPr>
          <p:cNvPicPr>
            <a:picLocks noChangeAspect="1"/>
          </p:cNvPicPr>
          <p:nvPr/>
        </p:nvPicPr>
        <p:blipFill rotWithShape="1">
          <a:blip r:embed="rId6"/>
          <a:srcRect l="22981" r="34858"/>
          <a:stretch/>
        </p:blipFill>
        <p:spPr>
          <a:xfrm>
            <a:off x="1246383" y="0"/>
            <a:ext cx="1754924" cy="6858000"/>
          </a:xfrm>
          <a:prstGeom prst="rect">
            <a:avLst/>
          </a:prstGeom>
          <a:ln w="12700">
            <a:solidFill>
              <a:schemeClr val="tx1"/>
            </a:solidFill>
          </a:ln>
        </p:spPr>
      </p:pic>
      <p:sp>
        <p:nvSpPr>
          <p:cNvPr id="44" name="Rectangle 43">
            <a:extLst>
              <a:ext uri="{FF2B5EF4-FFF2-40B4-BE49-F238E27FC236}">
                <a16:creationId xmlns:a16="http://schemas.microsoft.com/office/drawing/2014/main" id="{90E85565-5837-4630-B749-8EB5508C97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531" y="0"/>
            <a:ext cx="3428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D3C9CC-F0AD-4F56-9B0F-18ED29C3B4C9}"/>
              </a:ext>
            </a:extLst>
          </p:cNvPr>
          <p:cNvSpPr>
            <a:spLocks noGrp="1"/>
          </p:cNvSpPr>
          <p:nvPr>
            <p:ph type="ctrTitle"/>
          </p:nvPr>
        </p:nvSpPr>
        <p:spPr>
          <a:xfrm>
            <a:off x="3828583" y="990077"/>
            <a:ext cx="4691726" cy="4872408"/>
          </a:xfrm>
        </p:spPr>
        <p:txBody>
          <a:bodyPr>
            <a:noAutofit/>
          </a:bodyPr>
          <a:lstStyle/>
          <a:p>
            <a:pPr algn="l"/>
            <a:r>
              <a:rPr lang="en-US" sz="4200" b="1" dirty="0"/>
              <a:t>Membership in a local church gives people greater opportunity to use their talents or abilities for the Lord!</a:t>
            </a:r>
          </a:p>
        </p:txBody>
      </p:sp>
      <p:sp>
        <p:nvSpPr>
          <p:cNvPr id="46" name="Rectangle 45">
            <a:extLst>
              <a:ext uri="{FF2B5EF4-FFF2-40B4-BE49-F238E27FC236}">
                <a16:creationId xmlns:a16="http://schemas.microsoft.com/office/drawing/2014/main" id="{13756D9B-712D-4066-9D24-053A5EF2E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40749" y="-2718"/>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9DDB33BF-39FC-EB41-9D89-FC780592F94E}"/>
              </a:ext>
            </a:extLst>
          </p:cNvPr>
          <p:cNvSpPr/>
          <p:nvPr/>
        </p:nvSpPr>
        <p:spPr>
          <a:xfrm rot="16200000">
            <a:off x="-1071902" y="2826117"/>
            <a:ext cx="6391494" cy="1200329"/>
          </a:xfrm>
          <a:prstGeom prst="rect">
            <a:avLst/>
          </a:prstGeom>
          <a:noFill/>
        </p:spPr>
        <p:txBody>
          <a:bodyPr wrap="none" lIns="91440" tIns="45720" rIns="91440" bIns="45720">
            <a:spAutoFit/>
          </a:bodyPr>
          <a:lstStyle/>
          <a:p>
            <a:pPr algn="ctr"/>
            <a:r>
              <a:rPr lang="en-US" sz="7200" b="1" dirty="0">
                <a:ln w="22225">
                  <a:solidFill>
                    <a:schemeClr val="accent2"/>
                  </a:solidFill>
                  <a:prstDash val="solid"/>
                </a:ln>
                <a:solidFill>
                  <a:schemeClr val="accent2">
                    <a:lumMod val="60000"/>
                    <a:lumOff val="40000"/>
                  </a:schemeClr>
                </a:solidFill>
                <a:effectLst>
                  <a:outerShdw blurRad="38100" dist="38100" dir="2700000" algn="tl">
                    <a:srgbClr val="000000">
                      <a:alpha val="43137"/>
                    </a:srgbClr>
                  </a:outerShdw>
                </a:effectLst>
              </a:rPr>
              <a:t>CONCLUSION</a:t>
            </a:r>
            <a:endParaRPr lang="en-US" sz="7200" b="1" cap="none" spc="0" dirty="0">
              <a:ln w="22225">
                <a:solidFill>
                  <a:schemeClr val="accent2"/>
                </a:solidFill>
                <a:prstDash val="solid"/>
              </a:ln>
              <a:solidFill>
                <a:schemeClr val="accent2">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084009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E38766F-4A4C-4A97-A586-D473DB738966}">
  <ds:schemaRefs>
    <ds:schemaRef ds:uri="http://purl.org/dc/elements/1.1/"/>
    <ds:schemaRef ds:uri="16c05727-aa75-4e4a-9b5f-8a80a1165891"/>
    <ds:schemaRef ds:uri="http://schemas.microsoft.com/office/infopath/2007/PartnerControls"/>
    <ds:schemaRef ds:uri="http://purl.org/dc/terms/"/>
    <ds:schemaRef ds:uri="http://schemas.microsoft.com/office/2006/metadata/properties"/>
    <ds:schemaRef ds:uri="http://schemas.microsoft.com/office/2006/documentManagement/types"/>
    <ds:schemaRef ds:uri="http://schemas.openxmlformats.org/package/2006/metadata/core-properties"/>
    <ds:schemaRef ds:uri="71af3243-3dd4-4a8d-8c0d-dd76da1f02a5"/>
    <ds:schemaRef ds:uri="http://www.w3.org/XML/1998/namespace"/>
    <ds:schemaRef ds:uri="http://purl.org/dc/dcmitype/"/>
  </ds:schemaRefs>
</ds:datastoreItem>
</file>

<file path=customXml/itemProps2.xml><?xml version="1.0" encoding="utf-8"?>
<ds:datastoreItem xmlns:ds="http://schemas.openxmlformats.org/officeDocument/2006/customXml" ds:itemID="{A15A3BA9-6D02-4532-AB7C-88A97C6EE2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9D4EA3-187B-4130-8E4D-A4F81F9678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779</TotalTime>
  <Words>6001</Words>
  <Application>Microsoft Office PowerPoint</Application>
  <PresentationFormat>On-screen Show (4:3)</PresentationFormat>
  <Paragraphs>169</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Candara</vt:lpstr>
      <vt:lpstr>MS Shell Dlg 2</vt:lpstr>
      <vt:lpstr>Wingdings</vt:lpstr>
      <vt:lpstr>Wingdings 3</vt:lpstr>
      <vt:lpstr>Madison</vt:lpstr>
      <vt:lpstr>What Can I Do To Help The Church Grow? - PART 1</vt:lpstr>
      <vt:lpstr>INTRODUCTION</vt:lpstr>
      <vt:lpstr>INTRODUCTION</vt:lpstr>
      <vt:lpstr>Some Facts About The Church Jesus Built And Purchased</vt:lpstr>
      <vt:lpstr>Facts About This Church</vt:lpstr>
      <vt:lpstr>Facts About This Church</vt:lpstr>
      <vt:lpstr>“Church” in the N.T. Refers…</vt:lpstr>
      <vt:lpstr>“Church” in the N.T. Refers…</vt:lpstr>
      <vt:lpstr>Membership in a local church gives people greater opportunity to use their talents or abilities for the Lord!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Can I Do To Help The Church Grow</dc:title>
  <dc:creator>Tommy McClure</dc:creator>
  <cp:lastModifiedBy>Tommy McClure</cp:lastModifiedBy>
  <cp:revision>3</cp:revision>
  <cp:lastPrinted>2023-03-04T21:26:19Z</cp:lastPrinted>
  <dcterms:created xsi:type="dcterms:W3CDTF">2023-03-03T16:06:56Z</dcterms:created>
  <dcterms:modified xsi:type="dcterms:W3CDTF">2023-03-06T23:16:12Z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