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380" r:id="rId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B8E4B4-E362-4F61-9FA6-4E2E062C8E3A}" v="487" dt="2023-02-26T15:18:34.5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091" autoAdjust="0"/>
  </p:normalViewPr>
  <p:slideViewPr>
    <p:cSldViewPr snapToGrid="0" showGuides="1">
      <p:cViewPr varScale="1">
        <p:scale>
          <a:sx n="78" d="100"/>
          <a:sy n="78" d="100"/>
        </p:scale>
        <p:origin x="2610" y="90"/>
      </p:cViewPr>
      <p:guideLst>
        <p:guide orient="horz" pos="2160"/>
        <p:guide pos="2880"/>
      </p:guideLst>
    </p:cSldViewPr>
  </p:slideViewPr>
  <p:notesTextViewPr>
    <p:cViewPr>
      <p:scale>
        <a:sx n="1" d="1"/>
        <a:sy n="1" d="1"/>
      </p:scale>
      <p:origin x="0" y="0"/>
    </p:cViewPr>
  </p:notesTextViewPr>
  <p:notesViewPr>
    <p:cSldViewPr snapToGrid="0" showGuides="1">
      <p:cViewPr varScale="1">
        <p:scale>
          <a:sx n="78" d="100"/>
          <a:sy n="78" d="100"/>
        </p:scale>
        <p:origin x="3936" y="6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CB8E4B4-E362-4F61-9FA6-4E2E062C8E3A}"/>
    <pc:docChg chg="undo custSel addSld modSld sldOrd modMainMaster modNotesMaster">
      <pc:chgData name="Tommy McClure" userId="5f57beb918c8a44c" providerId="LiveId" clId="{BCB8E4B4-E362-4F61-9FA6-4E2E062C8E3A}" dt="2023-02-26T15:25:28.835" v="4623" actId="14100"/>
      <pc:docMkLst>
        <pc:docMk/>
      </pc:docMkLst>
      <pc:sldChg chg="modTransition modAnim modNotes modNotesTx">
        <pc:chgData name="Tommy McClure" userId="5f57beb918c8a44c" providerId="LiveId" clId="{BCB8E4B4-E362-4F61-9FA6-4E2E062C8E3A}" dt="2023-02-26T15:25:03.425" v="4621" actId="1076"/>
        <pc:sldMkLst>
          <pc:docMk/>
          <pc:sldMk cId="1899471326" sldId="256"/>
        </pc:sldMkLst>
      </pc:sldChg>
      <pc:sldChg chg="modSp mod modTransition modAnim modNotes modNotesTx">
        <pc:chgData name="Tommy McClure" userId="5f57beb918c8a44c" providerId="LiveId" clId="{BCB8E4B4-E362-4F61-9FA6-4E2E062C8E3A}" dt="2023-02-26T15:18:34.587" v="4616"/>
        <pc:sldMkLst>
          <pc:docMk/>
          <pc:sldMk cId="601948137" sldId="257"/>
        </pc:sldMkLst>
        <pc:spChg chg="mod">
          <ac:chgData name="Tommy McClure" userId="5f57beb918c8a44c" providerId="LiveId" clId="{BCB8E4B4-E362-4F61-9FA6-4E2E062C8E3A}" dt="2023-02-26T15:17:13.287" v="4615" actId="255"/>
          <ac:spMkLst>
            <pc:docMk/>
            <pc:sldMk cId="601948137" sldId="257"/>
            <ac:spMk id="3" creationId="{61E26F96-8D3C-F496-7733-B9BB0981320F}"/>
          </ac:spMkLst>
        </pc:spChg>
      </pc:sldChg>
      <pc:sldChg chg="modSp mod modTransition modAnim modNotes">
        <pc:chgData name="Tommy McClure" userId="5f57beb918c8a44c" providerId="LiveId" clId="{BCB8E4B4-E362-4F61-9FA6-4E2E062C8E3A}" dt="2023-02-26T02:29:35.682" v="4101" actId="14100"/>
        <pc:sldMkLst>
          <pc:docMk/>
          <pc:sldMk cId="1923288860" sldId="258"/>
        </pc:sldMkLst>
        <pc:spChg chg="mod">
          <ac:chgData name="Tommy McClure" userId="5f57beb918c8a44c" providerId="LiveId" clId="{BCB8E4B4-E362-4F61-9FA6-4E2E062C8E3A}" dt="2023-02-24T22:38:09.993" v="873" actId="20577"/>
          <ac:spMkLst>
            <pc:docMk/>
            <pc:sldMk cId="1923288860" sldId="258"/>
            <ac:spMk id="2" creationId="{19314FEA-66D4-B557-166E-AE0B7489666A}"/>
          </ac:spMkLst>
        </pc:spChg>
        <pc:spChg chg="mod">
          <ac:chgData name="Tommy McClure" userId="5f57beb918c8a44c" providerId="LiveId" clId="{BCB8E4B4-E362-4F61-9FA6-4E2E062C8E3A}" dt="2023-02-24T22:43:19.730" v="960" actId="1076"/>
          <ac:spMkLst>
            <pc:docMk/>
            <pc:sldMk cId="1923288860" sldId="258"/>
            <ac:spMk id="3" creationId="{115AA93F-AD83-B96A-7EAA-05D72ED1DB4A}"/>
          </ac:spMkLst>
        </pc:spChg>
      </pc:sldChg>
      <pc:sldChg chg="addSp modSp new mod modTransition modAnim modNotes modNotesTx">
        <pc:chgData name="Tommy McClure" userId="5f57beb918c8a44c" providerId="LiveId" clId="{BCB8E4B4-E362-4F61-9FA6-4E2E062C8E3A}" dt="2023-02-26T02:29:52.859" v="4105" actId="14100"/>
        <pc:sldMkLst>
          <pc:docMk/>
          <pc:sldMk cId="3203769666" sldId="259"/>
        </pc:sldMkLst>
        <pc:spChg chg="mod">
          <ac:chgData name="Tommy McClure" userId="5f57beb918c8a44c" providerId="LiveId" clId="{BCB8E4B4-E362-4F61-9FA6-4E2E062C8E3A}" dt="2023-02-25T00:22:38.223" v="3481" actId="207"/>
          <ac:spMkLst>
            <pc:docMk/>
            <pc:sldMk cId="3203769666" sldId="259"/>
            <ac:spMk id="2" creationId="{785EDDD2-56A5-6FF5-21BE-891C2A31296F}"/>
          </ac:spMkLst>
        </pc:spChg>
        <pc:spChg chg="mod">
          <ac:chgData name="Tommy McClure" userId="5f57beb918c8a44c" providerId="LiveId" clId="{BCB8E4B4-E362-4F61-9FA6-4E2E062C8E3A}" dt="2023-02-26T00:59:11.163" v="3793" actId="20577"/>
          <ac:spMkLst>
            <pc:docMk/>
            <pc:sldMk cId="3203769666" sldId="259"/>
            <ac:spMk id="3" creationId="{5B7917F7-F0B5-1A5C-8D3E-61DADA7E9834}"/>
          </ac:spMkLst>
        </pc:spChg>
        <pc:spChg chg="add mod">
          <ac:chgData name="Tommy McClure" userId="5f57beb918c8a44c" providerId="LiveId" clId="{BCB8E4B4-E362-4F61-9FA6-4E2E062C8E3A}" dt="2023-02-24T22:49:09.080" v="1140" actId="207"/>
          <ac:spMkLst>
            <pc:docMk/>
            <pc:sldMk cId="3203769666" sldId="259"/>
            <ac:spMk id="4" creationId="{895F7DD8-7C41-F7B1-B053-8470BCA306C8}"/>
          </ac:spMkLst>
        </pc:spChg>
      </pc:sldChg>
      <pc:sldChg chg="modSp add mod modTransition modAnim modNotes modNotesTx">
        <pc:chgData name="Tommy McClure" userId="5f57beb918c8a44c" providerId="LiveId" clId="{BCB8E4B4-E362-4F61-9FA6-4E2E062C8E3A}" dt="2023-02-26T15:25:28.835" v="4623" actId="14100"/>
        <pc:sldMkLst>
          <pc:docMk/>
          <pc:sldMk cId="3908300257" sldId="260"/>
        </pc:sldMkLst>
        <pc:spChg chg="mod">
          <ac:chgData name="Tommy McClure" userId="5f57beb918c8a44c" providerId="LiveId" clId="{BCB8E4B4-E362-4F61-9FA6-4E2E062C8E3A}" dt="2023-02-25T00:25:51.699" v="3496" actId="207"/>
          <ac:spMkLst>
            <pc:docMk/>
            <pc:sldMk cId="3908300257" sldId="260"/>
            <ac:spMk id="2" creationId="{785EDDD2-56A5-6FF5-21BE-891C2A31296F}"/>
          </ac:spMkLst>
        </pc:spChg>
        <pc:spChg chg="mod">
          <ac:chgData name="Tommy McClure" userId="5f57beb918c8a44c" providerId="LiveId" clId="{BCB8E4B4-E362-4F61-9FA6-4E2E062C8E3A}" dt="2023-02-26T01:02:00.333" v="3805" actId="113"/>
          <ac:spMkLst>
            <pc:docMk/>
            <pc:sldMk cId="3908300257" sldId="260"/>
            <ac:spMk id="3" creationId="{5B7917F7-F0B5-1A5C-8D3E-61DADA7E9834}"/>
          </ac:spMkLst>
        </pc:spChg>
        <pc:spChg chg="mod">
          <ac:chgData name="Tommy McClure" userId="5f57beb918c8a44c" providerId="LiveId" clId="{BCB8E4B4-E362-4F61-9FA6-4E2E062C8E3A}" dt="2023-02-24T22:58:53.212" v="1541" actId="1037"/>
          <ac:spMkLst>
            <pc:docMk/>
            <pc:sldMk cId="3908300257" sldId="260"/>
            <ac:spMk id="4" creationId="{895F7DD8-7C41-F7B1-B053-8470BCA306C8}"/>
          </ac:spMkLst>
        </pc:spChg>
      </pc:sldChg>
      <pc:sldChg chg="modSp add mod ord modTransition modAnim modNotes modNotesTx">
        <pc:chgData name="Tommy McClure" userId="5f57beb918c8a44c" providerId="LiveId" clId="{BCB8E4B4-E362-4F61-9FA6-4E2E062C8E3A}" dt="2023-02-26T02:30:38.940" v="4113" actId="14100"/>
        <pc:sldMkLst>
          <pc:docMk/>
          <pc:sldMk cId="728487514" sldId="261"/>
        </pc:sldMkLst>
        <pc:spChg chg="mod">
          <ac:chgData name="Tommy McClure" userId="5f57beb918c8a44c" providerId="LiveId" clId="{BCB8E4B4-E362-4F61-9FA6-4E2E062C8E3A}" dt="2023-02-25T00:27:12.157" v="3520" actId="207"/>
          <ac:spMkLst>
            <pc:docMk/>
            <pc:sldMk cId="728487514" sldId="261"/>
            <ac:spMk id="2" creationId="{785EDDD2-56A5-6FF5-21BE-891C2A31296F}"/>
          </ac:spMkLst>
        </pc:spChg>
        <pc:spChg chg="mod">
          <ac:chgData name="Tommy McClure" userId="5f57beb918c8a44c" providerId="LiveId" clId="{BCB8E4B4-E362-4F61-9FA6-4E2E062C8E3A}" dt="2023-02-26T01:46:50.493" v="4077" actId="255"/>
          <ac:spMkLst>
            <pc:docMk/>
            <pc:sldMk cId="728487514" sldId="261"/>
            <ac:spMk id="3" creationId="{5B7917F7-F0B5-1A5C-8D3E-61DADA7E9834}"/>
          </ac:spMkLst>
        </pc:spChg>
        <pc:spChg chg="mod">
          <ac:chgData name="Tommy McClure" userId="5f57beb918c8a44c" providerId="LiveId" clId="{BCB8E4B4-E362-4F61-9FA6-4E2E062C8E3A}" dt="2023-02-24T23:12:22.553" v="2389" actId="1038"/>
          <ac:spMkLst>
            <pc:docMk/>
            <pc:sldMk cId="728487514" sldId="261"/>
            <ac:spMk id="4" creationId="{895F7DD8-7C41-F7B1-B053-8470BCA306C8}"/>
          </ac:spMkLst>
        </pc:spChg>
      </pc:sldChg>
      <pc:sldChg chg="modSp add mod ord modTransition modAnim modNotes modNotesTx">
        <pc:chgData name="Tommy McClure" userId="5f57beb918c8a44c" providerId="LiveId" clId="{BCB8E4B4-E362-4F61-9FA6-4E2E062C8E3A}" dt="2023-02-26T02:34:40.883" v="4135" actId="113"/>
        <pc:sldMkLst>
          <pc:docMk/>
          <pc:sldMk cId="920993304" sldId="262"/>
        </pc:sldMkLst>
        <pc:spChg chg="mod">
          <ac:chgData name="Tommy McClure" userId="5f57beb918c8a44c" providerId="LiveId" clId="{BCB8E4B4-E362-4F61-9FA6-4E2E062C8E3A}" dt="2023-02-25T00:01:33.924" v="3150" actId="20577"/>
          <ac:spMkLst>
            <pc:docMk/>
            <pc:sldMk cId="920993304" sldId="262"/>
            <ac:spMk id="2" creationId="{505AB2AC-8E30-E3ED-3302-7DE7237D3EB7}"/>
          </ac:spMkLst>
        </pc:spChg>
        <pc:spChg chg="mod">
          <ac:chgData name="Tommy McClure" userId="5f57beb918c8a44c" providerId="LiveId" clId="{BCB8E4B4-E362-4F61-9FA6-4E2E062C8E3A}" dt="2023-02-26T01:29:39.337" v="3940" actId="114"/>
          <ac:spMkLst>
            <pc:docMk/>
            <pc:sldMk cId="920993304" sldId="262"/>
            <ac:spMk id="3" creationId="{61E26F96-8D3C-F496-7733-B9BB0981320F}"/>
          </ac:spMkLst>
        </pc:spChg>
      </pc:sldChg>
      <pc:sldChg chg="modSp mod modTransition modNotes">
        <pc:chgData name="Tommy McClure" userId="5f57beb918c8a44c" providerId="LiveId" clId="{BCB8E4B4-E362-4F61-9FA6-4E2E062C8E3A}" dt="2023-02-26T02:31:28.079" v="4122" actId="27636"/>
        <pc:sldMkLst>
          <pc:docMk/>
          <pc:sldMk cId="2970185068" sldId="380"/>
        </pc:sldMkLst>
        <pc:spChg chg="mod">
          <ac:chgData name="Tommy McClure" userId="5f57beb918c8a44c" providerId="LiveId" clId="{BCB8E4B4-E362-4F61-9FA6-4E2E062C8E3A}" dt="2023-02-25T00:07:46.424" v="3381" actId="1076"/>
          <ac:spMkLst>
            <pc:docMk/>
            <pc:sldMk cId="2970185068" sldId="380"/>
            <ac:spMk id="4" creationId="{FDB3C018-6904-4094-85A6-7BAF69A201A5}"/>
          </ac:spMkLst>
        </pc:spChg>
        <pc:spChg chg="mod">
          <ac:chgData name="Tommy McClure" userId="5f57beb918c8a44c" providerId="LiveId" clId="{BCB8E4B4-E362-4F61-9FA6-4E2E062C8E3A}" dt="2023-02-25T00:31:13.299" v="3541" actId="207"/>
          <ac:spMkLst>
            <pc:docMk/>
            <pc:sldMk cId="2970185068" sldId="380"/>
            <ac:spMk id="7" creationId="{2A6B56C3-77F0-4E92-B09D-C8D4A68D5E79}"/>
          </ac:spMkLst>
        </pc:spChg>
        <pc:spChg chg="mod">
          <ac:chgData name="Tommy McClure" userId="5f57beb918c8a44c" providerId="LiveId" clId="{BCB8E4B4-E362-4F61-9FA6-4E2E062C8E3A}" dt="2023-02-25T00:31:05.539" v="3540" actId="207"/>
          <ac:spMkLst>
            <pc:docMk/>
            <pc:sldMk cId="2970185068" sldId="380"/>
            <ac:spMk id="10" creationId="{BB8A7FBA-4C4C-4440-9886-90F8BD6246FB}"/>
          </ac:spMkLst>
        </pc:spChg>
      </pc:sldChg>
      <pc:sldMasterChg chg="modTransition modSldLayout">
        <pc:chgData name="Tommy McClure" userId="5f57beb918c8a44c" providerId="LiveId" clId="{BCB8E4B4-E362-4F61-9FA6-4E2E062C8E3A}" dt="2023-02-25T00:22:11.717" v="3479"/>
        <pc:sldMasterMkLst>
          <pc:docMk/>
          <pc:sldMasterMk cId="1758130156" sldId="2147483696"/>
        </pc:sldMasterMkLst>
        <pc:sldLayoutChg chg="modTransition">
          <pc:chgData name="Tommy McClure" userId="5f57beb918c8a44c" providerId="LiveId" clId="{BCB8E4B4-E362-4F61-9FA6-4E2E062C8E3A}" dt="2023-02-25T00:22:11.717" v="3479"/>
          <pc:sldLayoutMkLst>
            <pc:docMk/>
            <pc:sldMasterMk cId="1758130156" sldId="2147483696"/>
            <pc:sldLayoutMk cId="2671242174" sldId="2147483697"/>
          </pc:sldLayoutMkLst>
        </pc:sldLayoutChg>
        <pc:sldLayoutChg chg="modTransition">
          <pc:chgData name="Tommy McClure" userId="5f57beb918c8a44c" providerId="LiveId" clId="{BCB8E4B4-E362-4F61-9FA6-4E2E062C8E3A}" dt="2023-02-25T00:22:11.717" v="3479"/>
          <pc:sldLayoutMkLst>
            <pc:docMk/>
            <pc:sldMasterMk cId="1758130156" sldId="2147483696"/>
            <pc:sldLayoutMk cId="3267767006" sldId="2147483698"/>
          </pc:sldLayoutMkLst>
        </pc:sldLayoutChg>
        <pc:sldLayoutChg chg="modTransition">
          <pc:chgData name="Tommy McClure" userId="5f57beb918c8a44c" providerId="LiveId" clId="{BCB8E4B4-E362-4F61-9FA6-4E2E062C8E3A}" dt="2023-02-25T00:22:11.717" v="3479"/>
          <pc:sldLayoutMkLst>
            <pc:docMk/>
            <pc:sldMasterMk cId="1758130156" sldId="2147483696"/>
            <pc:sldLayoutMk cId="3603242212" sldId="2147483699"/>
          </pc:sldLayoutMkLst>
        </pc:sldLayoutChg>
        <pc:sldLayoutChg chg="modTransition">
          <pc:chgData name="Tommy McClure" userId="5f57beb918c8a44c" providerId="LiveId" clId="{BCB8E4B4-E362-4F61-9FA6-4E2E062C8E3A}" dt="2023-02-25T00:22:11.717" v="3479"/>
          <pc:sldLayoutMkLst>
            <pc:docMk/>
            <pc:sldMasterMk cId="1758130156" sldId="2147483696"/>
            <pc:sldLayoutMk cId="3275441852" sldId="2147483700"/>
          </pc:sldLayoutMkLst>
        </pc:sldLayoutChg>
        <pc:sldLayoutChg chg="modTransition">
          <pc:chgData name="Tommy McClure" userId="5f57beb918c8a44c" providerId="LiveId" clId="{BCB8E4B4-E362-4F61-9FA6-4E2E062C8E3A}" dt="2023-02-25T00:22:11.717" v="3479"/>
          <pc:sldLayoutMkLst>
            <pc:docMk/>
            <pc:sldMasterMk cId="1758130156" sldId="2147483696"/>
            <pc:sldLayoutMk cId="2355014941" sldId="2147483701"/>
          </pc:sldLayoutMkLst>
        </pc:sldLayoutChg>
        <pc:sldLayoutChg chg="modTransition">
          <pc:chgData name="Tommy McClure" userId="5f57beb918c8a44c" providerId="LiveId" clId="{BCB8E4B4-E362-4F61-9FA6-4E2E062C8E3A}" dt="2023-02-25T00:22:11.717" v="3479"/>
          <pc:sldLayoutMkLst>
            <pc:docMk/>
            <pc:sldMasterMk cId="1758130156" sldId="2147483696"/>
            <pc:sldLayoutMk cId="478138190" sldId="2147483702"/>
          </pc:sldLayoutMkLst>
        </pc:sldLayoutChg>
        <pc:sldLayoutChg chg="modTransition">
          <pc:chgData name="Tommy McClure" userId="5f57beb918c8a44c" providerId="LiveId" clId="{BCB8E4B4-E362-4F61-9FA6-4E2E062C8E3A}" dt="2023-02-25T00:22:11.717" v="3479"/>
          <pc:sldLayoutMkLst>
            <pc:docMk/>
            <pc:sldMasterMk cId="1758130156" sldId="2147483696"/>
            <pc:sldLayoutMk cId="582469905" sldId="2147483703"/>
          </pc:sldLayoutMkLst>
        </pc:sldLayoutChg>
        <pc:sldLayoutChg chg="modTransition">
          <pc:chgData name="Tommy McClure" userId="5f57beb918c8a44c" providerId="LiveId" clId="{BCB8E4B4-E362-4F61-9FA6-4E2E062C8E3A}" dt="2023-02-25T00:22:11.717" v="3479"/>
          <pc:sldLayoutMkLst>
            <pc:docMk/>
            <pc:sldMasterMk cId="1758130156" sldId="2147483696"/>
            <pc:sldLayoutMk cId="2553945791" sldId="2147483704"/>
          </pc:sldLayoutMkLst>
        </pc:sldLayoutChg>
        <pc:sldLayoutChg chg="modTransition">
          <pc:chgData name="Tommy McClure" userId="5f57beb918c8a44c" providerId="LiveId" clId="{BCB8E4B4-E362-4F61-9FA6-4E2E062C8E3A}" dt="2023-02-25T00:22:11.717" v="3479"/>
          <pc:sldLayoutMkLst>
            <pc:docMk/>
            <pc:sldMasterMk cId="1758130156" sldId="2147483696"/>
            <pc:sldLayoutMk cId="2448800790" sldId="2147483705"/>
          </pc:sldLayoutMkLst>
        </pc:sldLayoutChg>
        <pc:sldLayoutChg chg="modTransition">
          <pc:chgData name="Tommy McClure" userId="5f57beb918c8a44c" providerId="LiveId" clId="{BCB8E4B4-E362-4F61-9FA6-4E2E062C8E3A}" dt="2023-02-25T00:22:11.717" v="3479"/>
          <pc:sldLayoutMkLst>
            <pc:docMk/>
            <pc:sldMasterMk cId="1758130156" sldId="2147483696"/>
            <pc:sldLayoutMk cId="2376081817" sldId="2147483706"/>
          </pc:sldLayoutMkLst>
        </pc:sldLayoutChg>
        <pc:sldLayoutChg chg="modTransition">
          <pc:chgData name="Tommy McClure" userId="5f57beb918c8a44c" providerId="LiveId" clId="{BCB8E4B4-E362-4F61-9FA6-4E2E062C8E3A}" dt="2023-02-25T00:22:11.717" v="3479"/>
          <pc:sldLayoutMkLst>
            <pc:docMk/>
            <pc:sldMasterMk cId="1758130156" sldId="2147483696"/>
            <pc:sldLayoutMk cId="2212028583"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86094D-FCDC-9421-E6F9-D7B61218C440}"/>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083C55A-8CEE-AEBB-DBF6-E04583E640AA}"/>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2/26/2023 AM</a:t>
            </a:r>
          </a:p>
        </p:txBody>
      </p:sp>
      <p:sp>
        <p:nvSpPr>
          <p:cNvPr id="4" name="Footer Placeholder 3">
            <a:extLst>
              <a:ext uri="{FF2B5EF4-FFF2-40B4-BE49-F238E27FC236}">
                <a16:creationId xmlns:a16="http://schemas.microsoft.com/office/drawing/2014/main" id="{32AE466E-4B54-BFF6-7206-231819FCFC23}"/>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D13A664-4F15-6C91-A6B2-5F76ABDB136C}"/>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3644CBBE-745E-4B62-A6E8-A5DB232A495B}" type="slidenum">
              <a:rPr lang="en-US" smtClean="0"/>
              <a:t>‹#›</a:t>
            </a:fld>
            <a:endParaRPr lang="en-US"/>
          </a:p>
        </p:txBody>
      </p:sp>
    </p:spTree>
    <p:extLst>
      <p:ext uri="{BB962C8B-B14F-4D97-AF65-F5344CB8AC3E}">
        <p14:creationId xmlns:p14="http://schemas.microsoft.com/office/powerpoint/2010/main" val="344992981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2/26/2023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120F2008-B7BD-4FC4-9DA3-D366834F2E7F}" type="slidenum">
              <a:rPr lang="en-US" smtClean="0"/>
              <a:t>‹#›</a:t>
            </a:fld>
            <a:endParaRPr lang="en-US"/>
          </a:p>
        </p:txBody>
      </p:sp>
    </p:spTree>
    <p:extLst>
      <p:ext uri="{BB962C8B-B14F-4D97-AF65-F5344CB8AC3E}">
        <p14:creationId xmlns:p14="http://schemas.microsoft.com/office/powerpoint/2010/main" val="304948111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849313"/>
            <a:ext cx="4321175" cy="3240087"/>
          </a:xfrm>
        </p:spPr>
      </p:sp>
      <p:sp>
        <p:nvSpPr>
          <p:cNvPr id="3" name="Notes Placeholder 2"/>
          <p:cNvSpPr>
            <a:spLocks noGrp="1"/>
          </p:cNvSpPr>
          <p:nvPr>
            <p:ph type="body" idx="1"/>
          </p:nvPr>
        </p:nvSpPr>
        <p:spPr>
          <a:xfrm>
            <a:off x="0" y="4090088"/>
            <a:ext cx="7315200" cy="6005383"/>
          </a:xfrm>
        </p:spPr>
        <p:txBody>
          <a:bodyPr/>
          <a:lstStyle/>
          <a:p>
            <a:r>
              <a:rPr lang="en-US" b="1" dirty="0">
                <a:solidFill>
                  <a:schemeClr val="tx1"/>
                </a:solidFill>
                <a:latin typeface="Arial" panose="020B0604020202020204" pitchFamily="34" charset="0"/>
                <a:cs typeface="Arial" panose="020B0604020202020204" pitchFamily="34" charset="0"/>
              </a:rPr>
              <a:t>Heb 6:10 </a:t>
            </a:r>
            <a:r>
              <a:rPr lang="en-US" dirty="0">
                <a:solidFill>
                  <a:schemeClr val="tx1"/>
                </a:solidFill>
                <a:latin typeface="Arial" panose="020B0604020202020204" pitchFamily="34" charset="0"/>
                <a:cs typeface="Arial" panose="020B0604020202020204" pitchFamily="34" charset="0"/>
              </a:rPr>
              <a:t>for God is not unrighteous to forget your work and the love which ye showed toward his name, in that ye ministered unto the saints, and still do minister.</a:t>
            </a:r>
          </a:p>
          <a:p>
            <a:r>
              <a:rPr lang="en-US" dirty="0">
                <a:solidFill>
                  <a:schemeClr val="tx1"/>
                </a:solidFill>
                <a:latin typeface="Arial" panose="020B0604020202020204" pitchFamily="34" charset="0"/>
                <a:cs typeface="Arial" panose="020B0604020202020204" pitchFamily="34" charset="0"/>
              </a:rPr>
              <a:t> 11 And we desire that each one of you may show the same diligence unto the fulness of hope even to the end:</a:t>
            </a:r>
          </a:p>
          <a:p>
            <a:r>
              <a:rPr lang="en-US" dirty="0">
                <a:solidFill>
                  <a:schemeClr val="tx1"/>
                </a:solidFill>
                <a:latin typeface="Arial" panose="020B0604020202020204" pitchFamily="34" charset="0"/>
                <a:cs typeface="Arial" panose="020B0604020202020204" pitchFamily="34" charset="0"/>
              </a:rPr>
              <a:t> 12 that ye be not sluggish, but imitators of them who through faith and patience inherit the promises.</a:t>
            </a:r>
          </a:p>
          <a:p>
            <a:r>
              <a:rPr lang="en-US" dirty="0">
                <a:solidFill>
                  <a:schemeClr val="tx1"/>
                </a:solidFill>
                <a:latin typeface="Arial" panose="020B0604020202020204" pitchFamily="34" charset="0"/>
                <a:cs typeface="Arial" panose="020B0604020202020204" pitchFamily="34" charset="0"/>
              </a:rPr>
              <a:t> 13 For when God made promise to Abraham, since he could swear by none greater, he </a:t>
            </a:r>
            <a:r>
              <a:rPr lang="en-US" dirty="0" err="1">
                <a:solidFill>
                  <a:schemeClr val="tx1"/>
                </a:solidFill>
                <a:latin typeface="Arial" panose="020B0604020202020204" pitchFamily="34" charset="0"/>
                <a:cs typeface="Arial" panose="020B0604020202020204" pitchFamily="34" charset="0"/>
              </a:rPr>
              <a:t>sware</a:t>
            </a:r>
            <a:r>
              <a:rPr lang="en-US" dirty="0">
                <a:solidFill>
                  <a:schemeClr val="tx1"/>
                </a:solidFill>
                <a:latin typeface="Arial" panose="020B0604020202020204" pitchFamily="34" charset="0"/>
                <a:cs typeface="Arial" panose="020B0604020202020204" pitchFamily="34" charset="0"/>
              </a:rPr>
              <a:t> by himself,</a:t>
            </a:r>
          </a:p>
          <a:p>
            <a:r>
              <a:rPr lang="en-US" dirty="0">
                <a:solidFill>
                  <a:schemeClr val="tx1"/>
                </a:solidFill>
                <a:latin typeface="Arial" panose="020B0604020202020204" pitchFamily="34" charset="0"/>
                <a:cs typeface="Arial" panose="020B0604020202020204" pitchFamily="34" charset="0"/>
              </a:rPr>
              <a:t> 14 saying, Surely blessing I will bless thee, and multiplying I will multiply thee.</a:t>
            </a:r>
          </a:p>
          <a:p>
            <a:r>
              <a:rPr lang="en-US" dirty="0">
                <a:solidFill>
                  <a:schemeClr val="tx1"/>
                </a:solidFill>
                <a:latin typeface="Arial" panose="020B0604020202020204" pitchFamily="34" charset="0"/>
                <a:cs typeface="Arial" panose="020B0604020202020204" pitchFamily="34" charset="0"/>
              </a:rPr>
              <a:t> 15 And thus, having patiently endured, he obtained the promise.</a:t>
            </a:r>
          </a:p>
          <a:p>
            <a:r>
              <a:rPr lang="en-US" dirty="0">
                <a:solidFill>
                  <a:schemeClr val="tx1"/>
                </a:solidFill>
                <a:latin typeface="Arial" panose="020B0604020202020204" pitchFamily="34" charset="0"/>
                <a:cs typeface="Arial" panose="020B0604020202020204" pitchFamily="34" charset="0"/>
              </a:rPr>
              <a:t> 16 For men swear by the greater: and in every dispute of theirs the oath is final for confirmation.</a:t>
            </a:r>
          </a:p>
          <a:p>
            <a:r>
              <a:rPr lang="en-US" dirty="0">
                <a:solidFill>
                  <a:schemeClr val="tx1"/>
                </a:solidFill>
                <a:latin typeface="Arial" panose="020B0604020202020204" pitchFamily="34" charset="0"/>
                <a:cs typeface="Arial" panose="020B0604020202020204" pitchFamily="34" charset="0"/>
              </a:rPr>
              <a:t> 17 Wherein God, being minded to show more abundantly unto the heirs of the promise the immutability of his counsel, interposed with an oath;</a:t>
            </a:r>
          </a:p>
          <a:p>
            <a:r>
              <a:rPr lang="en-US" dirty="0">
                <a:solidFill>
                  <a:schemeClr val="tx1"/>
                </a:solidFill>
                <a:latin typeface="Arial" panose="020B0604020202020204" pitchFamily="34" charset="0"/>
                <a:cs typeface="Arial" panose="020B0604020202020204" pitchFamily="34" charset="0"/>
              </a:rPr>
              <a:t> 18 that by two immutable things, in which it is impossible for God to lie, we may have a strong encouragement, who have fled for refuge to lay hold of the hope set before us:</a:t>
            </a:r>
          </a:p>
          <a:p>
            <a:r>
              <a:rPr lang="en-US" dirty="0">
                <a:solidFill>
                  <a:schemeClr val="tx1"/>
                </a:solidFill>
                <a:latin typeface="Arial" panose="020B0604020202020204" pitchFamily="34" charset="0"/>
                <a:cs typeface="Arial" panose="020B0604020202020204" pitchFamily="34" charset="0"/>
              </a:rPr>
              <a:t> 19 which we have as an anchor of the soul, a hope both </a:t>
            </a:r>
            <a:r>
              <a:rPr lang="en-US" b="1" dirty="0">
                <a:solidFill>
                  <a:schemeClr val="tx1"/>
                </a:solidFill>
                <a:latin typeface="Arial" panose="020B0604020202020204" pitchFamily="34" charset="0"/>
                <a:cs typeface="Arial" panose="020B0604020202020204" pitchFamily="34" charset="0"/>
              </a:rPr>
              <a:t>sure and </a:t>
            </a:r>
            <a:r>
              <a:rPr lang="en-US" b="1" dirty="0" err="1">
                <a:solidFill>
                  <a:schemeClr val="tx1"/>
                </a:solidFill>
                <a:latin typeface="Arial" panose="020B0604020202020204" pitchFamily="34" charset="0"/>
                <a:cs typeface="Arial" panose="020B0604020202020204" pitchFamily="34" charset="0"/>
              </a:rPr>
              <a:t>stedfast</a:t>
            </a:r>
            <a:r>
              <a:rPr lang="en-US" b="1" dirty="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and entering into that which is within the veil;</a:t>
            </a:r>
          </a:p>
          <a:p>
            <a:r>
              <a:rPr lang="en-US" dirty="0">
                <a:solidFill>
                  <a:schemeClr val="tx1"/>
                </a:solidFill>
                <a:latin typeface="Arial" panose="020B0604020202020204" pitchFamily="34" charset="0"/>
                <a:cs typeface="Arial" panose="020B0604020202020204" pitchFamily="34" charset="0"/>
              </a:rPr>
              <a:t> 20 whither as a forerunner Jesus entered for us, having become a high priest for ever after the order of Melchizedek.</a:t>
            </a:r>
          </a:p>
          <a:p>
            <a:r>
              <a:rPr lang="en-US" dirty="0">
                <a:solidFill>
                  <a:schemeClr val="tx1"/>
                </a:solidFill>
                <a:latin typeface="Arial" panose="020B0604020202020204" pitchFamily="34" charset="0"/>
                <a:cs typeface="Arial" panose="020B0604020202020204" pitchFamily="34" charset="0"/>
              </a:rPr>
              <a:t> (ASV)</a:t>
            </a:r>
          </a:p>
        </p:txBody>
      </p:sp>
      <p:sp>
        <p:nvSpPr>
          <p:cNvPr id="4" name="Slide Number Placeholder 3"/>
          <p:cNvSpPr>
            <a:spLocks noGrp="1"/>
          </p:cNvSpPr>
          <p:nvPr>
            <p:ph type="sldNum" sz="quarter" idx="5"/>
          </p:nvPr>
        </p:nvSpPr>
        <p:spPr/>
        <p:txBody>
          <a:bodyPr/>
          <a:lstStyle/>
          <a:p>
            <a:fld id="{120F2008-B7BD-4FC4-9DA3-D366834F2E7F}" type="slidenum">
              <a:rPr lang="en-US" smtClean="0"/>
              <a:t>1</a:t>
            </a:fld>
            <a:endParaRPr lang="en-US"/>
          </a:p>
        </p:txBody>
      </p:sp>
      <p:sp>
        <p:nvSpPr>
          <p:cNvPr id="5" name="Date Placeholder 4">
            <a:extLst>
              <a:ext uri="{FF2B5EF4-FFF2-40B4-BE49-F238E27FC236}">
                <a16:creationId xmlns:a16="http://schemas.microsoft.com/office/drawing/2014/main" id="{3D635805-4300-CA9B-AA76-55AD7227DC6E}"/>
              </a:ext>
            </a:extLst>
          </p:cNvPr>
          <p:cNvSpPr>
            <a:spLocks noGrp="1"/>
          </p:cNvSpPr>
          <p:nvPr>
            <p:ph type="dt" idx="1"/>
          </p:nvPr>
        </p:nvSpPr>
        <p:spPr/>
        <p:txBody>
          <a:bodyPr/>
          <a:lstStyle/>
          <a:p>
            <a:r>
              <a:rPr lang="en-US"/>
              <a:t>2/26/2023 AM</a:t>
            </a:r>
          </a:p>
        </p:txBody>
      </p:sp>
    </p:spTree>
    <p:extLst>
      <p:ext uri="{BB962C8B-B14F-4D97-AF65-F5344CB8AC3E}">
        <p14:creationId xmlns:p14="http://schemas.microsoft.com/office/powerpoint/2010/main" val="326124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92100"/>
            <a:ext cx="4321175" cy="3240088"/>
          </a:xfrm>
        </p:spPr>
      </p:sp>
      <p:sp>
        <p:nvSpPr>
          <p:cNvPr id="3" name="Notes Placeholder 2"/>
          <p:cNvSpPr>
            <a:spLocks noGrp="1"/>
          </p:cNvSpPr>
          <p:nvPr>
            <p:ph type="body" idx="1"/>
          </p:nvPr>
        </p:nvSpPr>
        <p:spPr>
          <a:xfrm>
            <a:off x="0" y="3624692"/>
            <a:ext cx="7315200" cy="5976508"/>
          </a:xfrm>
        </p:spPr>
        <p:txBody>
          <a:bodyPr/>
          <a:lstStyle/>
          <a:p>
            <a:r>
              <a:rPr lang="en-US" b="1" dirty="0">
                <a:solidFill>
                  <a:schemeClr val="tx1"/>
                </a:solidFill>
                <a:latin typeface="Arial" panose="020B0604020202020204" pitchFamily="34" charset="0"/>
                <a:cs typeface="Arial" panose="020B0604020202020204" pitchFamily="34" charset="0"/>
              </a:rPr>
              <a:t>Heb 6:10 </a:t>
            </a:r>
            <a:r>
              <a:rPr lang="en-US" dirty="0">
                <a:solidFill>
                  <a:schemeClr val="tx1"/>
                </a:solidFill>
                <a:latin typeface="Arial" panose="020B0604020202020204" pitchFamily="34" charset="0"/>
                <a:cs typeface="Arial" panose="020B0604020202020204" pitchFamily="34" charset="0"/>
              </a:rPr>
              <a:t>for God is not unrighteous to forget your work and the love which ye showed toward his name, in that ye ministered unto the saints, and still do minister.</a:t>
            </a:r>
          </a:p>
          <a:p>
            <a:r>
              <a:rPr lang="en-US" dirty="0">
                <a:solidFill>
                  <a:schemeClr val="tx1"/>
                </a:solidFill>
                <a:latin typeface="Arial" panose="020B0604020202020204" pitchFamily="34" charset="0"/>
                <a:cs typeface="Arial" panose="020B0604020202020204" pitchFamily="34" charset="0"/>
              </a:rPr>
              <a:t> 11 And we desire that each one of you may show the same diligence unto the </a:t>
            </a:r>
            <a:r>
              <a:rPr lang="en-US" b="1" dirty="0">
                <a:solidFill>
                  <a:schemeClr val="tx1"/>
                </a:solidFill>
                <a:latin typeface="Arial" panose="020B0604020202020204" pitchFamily="34" charset="0"/>
                <a:cs typeface="Arial" panose="020B0604020202020204" pitchFamily="34" charset="0"/>
              </a:rPr>
              <a:t>fulness of hope </a:t>
            </a:r>
            <a:r>
              <a:rPr lang="en-US" dirty="0">
                <a:solidFill>
                  <a:schemeClr val="tx1"/>
                </a:solidFill>
                <a:latin typeface="Arial" panose="020B0604020202020204" pitchFamily="34" charset="0"/>
                <a:cs typeface="Arial" panose="020B0604020202020204" pitchFamily="34" charset="0"/>
              </a:rPr>
              <a:t>even to the end:</a:t>
            </a:r>
          </a:p>
          <a:p>
            <a:r>
              <a:rPr lang="en-US" dirty="0">
                <a:solidFill>
                  <a:schemeClr val="tx1"/>
                </a:solidFill>
                <a:latin typeface="Arial" panose="020B0604020202020204" pitchFamily="34" charset="0"/>
                <a:cs typeface="Arial" panose="020B0604020202020204" pitchFamily="34" charset="0"/>
              </a:rPr>
              <a:t> 12 that ye be not sluggish, but imitators of them who through faith and patience inherit the promises.</a:t>
            </a:r>
          </a:p>
          <a:p>
            <a:r>
              <a:rPr lang="en-US" dirty="0">
                <a:solidFill>
                  <a:schemeClr val="tx1"/>
                </a:solidFill>
                <a:latin typeface="Arial" panose="020B0604020202020204" pitchFamily="34" charset="0"/>
                <a:cs typeface="Arial" panose="020B0604020202020204" pitchFamily="34" charset="0"/>
              </a:rPr>
              <a:t> 13 For when God made promise to Abraham, since he could swear by none greater, he </a:t>
            </a:r>
            <a:r>
              <a:rPr lang="en-US" dirty="0" err="1">
                <a:solidFill>
                  <a:schemeClr val="tx1"/>
                </a:solidFill>
                <a:latin typeface="Arial" panose="020B0604020202020204" pitchFamily="34" charset="0"/>
                <a:cs typeface="Arial" panose="020B0604020202020204" pitchFamily="34" charset="0"/>
              </a:rPr>
              <a:t>sware</a:t>
            </a:r>
            <a:r>
              <a:rPr lang="en-US" dirty="0">
                <a:solidFill>
                  <a:schemeClr val="tx1"/>
                </a:solidFill>
                <a:latin typeface="Arial" panose="020B0604020202020204" pitchFamily="34" charset="0"/>
                <a:cs typeface="Arial" panose="020B0604020202020204" pitchFamily="34" charset="0"/>
              </a:rPr>
              <a:t> by himself,</a:t>
            </a:r>
          </a:p>
          <a:p>
            <a:r>
              <a:rPr lang="en-US" dirty="0">
                <a:solidFill>
                  <a:schemeClr val="tx1"/>
                </a:solidFill>
                <a:latin typeface="Arial" panose="020B0604020202020204" pitchFamily="34" charset="0"/>
                <a:cs typeface="Arial" panose="020B0604020202020204" pitchFamily="34" charset="0"/>
              </a:rPr>
              <a:t> 14 saying, Surely blessing I will bless thee, and multiplying I will multiply thee.</a:t>
            </a:r>
          </a:p>
          <a:p>
            <a:r>
              <a:rPr lang="en-US" dirty="0">
                <a:solidFill>
                  <a:schemeClr val="tx1"/>
                </a:solidFill>
                <a:latin typeface="Arial" panose="020B0604020202020204" pitchFamily="34" charset="0"/>
                <a:cs typeface="Arial" panose="020B0604020202020204" pitchFamily="34" charset="0"/>
              </a:rPr>
              <a:t> 15 And thus, having patiently endured, he obtained the promise.</a:t>
            </a:r>
          </a:p>
          <a:p>
            <a:r>
              <a:rPr lang="en-US" dirty="0">
                <a:solidFill>
                  <a:schemeClr val="tx1"/>
                </a:solidFill>
                <a:latin typeface="Arial" panose="020B0604020202020204" pitchFamily="34" charset="0"/>
                <a:cs typeface="Arial" panose="020B0604020202020204" pitchFamily="34" charset="0"/>
              </a:rPr>
              <a:t> 16 For men swear by the greater: and in every dispute of theirs the oath is final for confirmation.</a:t>
            </a:r>
          </a:p>
          <a:p>
            <a:r>
              <a:rPr lang="en-US" dirty="0">
                <a:solidFill>
                  <a:schemeClr val="tx1"/>
                </a:solidFill>
                <a:latin typeface="Arial" panose="020B0604020202020204" pitchFamily="34" charset="0"/>
                <a:cs typeface="Arial" panose="020B0604020202020204" pitchFamily="34" charset="0"/>
              </a:rPr>
              <a:t> 17 Wherein God, being minded to show more abundantly unto the heirs of the promise the immutability of his counsel, interposed with an oath;</a:t>
            </a:r>
          </a:p>
          <a:p>
            <a:r>
              <a:rPr lang="en-US" dirty="0">
                <a:solidFill>
                  <a:schemeClr val="tx1"/>
                </a:solidFill>
                <a:latin typeface="Arial" panose="020B0604020202020204" pitchFamily="34" charset="0"/>
                <a:cs typeface="Arial" panose="020B0604020202020204" pitchFamily="34" charset="0"/>
              </a:rPr>
              <a:t> 18 that by two immutable things, in which it is impossible for God to lie, we may have a strong encouragement, who have fled for refuge to lay hold of the hope set before us:</a:t>
            </a:r>
          </a:p>
          <a:p>
            <a:r>
              <a:rPr lang="en-US" dirty="0">
                <a:solidFill>
                  <a:schemeClr val="tx1"/>
                </a:solidFill>
                <a:latin typeface="Arial" panose="020B0604020202020204" pitchFamily="34" charset="0"/>
                <a:cs typeface="Arial" panose="020B0604020202020204" pitchFamily="34" charset="0"/>
              </a:rPr>
              <a:t> 19 which we have as </a:t>
            </a:r>
            <a:r>
              <a:rPr lang="en-US" b="1" dirty="0">
                <a:solidFill>
                  <a:schemeClr val="tx1"/>
                </a:solidFill>
                <a:latin typeface="Arial" panose="020B0604020202020204" pitchFamily="34" charset="0"/>
                <a:cs typeface="Arial" panose="020B0604020202020204" pitchFamily="34" charset="0"/>
              </a:rPr>
              <a:t>an anchor of the soul</a:t>
            </a:r>
            <a:r>
              <a:rPr lang="en-US" dirty="0">
                <a:solidFill>
                  <a:schemeClr val="tx1"/>
                </a:solidFill>
                <a:latin typeface="Arial" panose="020B0604020202020204" pitchFamily="34" charset="0"/>
                <a:cs typeface="Arial" panose="020B0604020202020204" pitchFamily="34" charset="0"/>
              </a:rPr>
              <a:t>, a hope both </a:t>
            </a:r>
            <a:r>
              <a:rPr lang="en-US" b="1" dirty="0">
                <a:solidFill>
                  <a:schemeClr val="tx1"/>
                </a:solidFill>
                <a:latin typeface="Arial" panose="020B0604020202020204" pitchFamily="34" charset="0"/>
                <a:cs typeface="Arial" panose="020B0604020202020204" pitchFamily="34" charset="0"/>
              </a:rPr>
              <a:t>sure and </a:t>
            </a:r>
            <a:r>
              <a:rPr lang="en-US" b="1" dirty="0" err="1">
                <a:solidFill>
                  <a:schemeClr val="tx1"/>
                </a:solidFill>
                <a:latin typeface="Arial" panose="020B0604020202020204" pitchFamily="34" charset="0"/>
                <a:cs typeface="Arial" panose="020B0604020202020204" pitchFamily="34" charset="0"/>
              </a:rPr>
              <a:t>stedfast</a:t>
            </a:r>
            <a:r>
              <a:rPr lang="en-US" b="1" dirty="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and entering into that which is within the veil;</a:t>
            </a:r>
          </a:p>
          <a:p>
            <a:r>
              <a:rPr lang="en-US" dirty="0">
                <a:solidFill>
                  <a:schemeClr val="tx1"/>
                </a:solidFill>
                <a:latin typeface="Arial" panose="020B0604020202020204" pitchFamily="34" charset="0"/>
                <a:cs typeface="Arial" panose="020B0604020202020204" pitchFamily="34" charset="0"/>
              </a:rPr>
              <a:t> 20 whither as </a:t>
            </a:r>
            <a:r>
              <a:rPr lang="en-US" b="1" dirty="0">
                <a:solidFill>
                  <a:schemeClr val="tx1"/>
                </a:solidFill>
                <a:latin typeface="Arial" panose="020B0604020202020204" pitchFamily="34" charset="0"/>
                <a:cs typeface="Arial" panose="020B0604020202020204" pitchFamily="34" charset="0"/>
              </a:rPr>
              <a:t>a forerunner </a:t>
            </a:r>
            <a:r>
              <a:rPr lang="en-US" dirty="0">
                <a:solidFill>
                  <a:schemeClr val="tx1"/>
                </a:solidFill>
                <a:latin typeface="Arial" panose="020B0604020202020204" pitchFamily="34" charset="0"/>
                <a:cs typeface="Arial" panose="020B0604020202020204" pitchFamily="34" charset="0"/>
              </a:rPr>
              <a:t>Jesus entered for us, having become a high priest for ever after the order of Melchizedek.</a:t>
            </a:r>
          </a:p>
          <a:p>
            <a:r>
              <a:rPr lang="en-US" dirty="0">
                <a:solidFill>
                  <a:schemeClr val="tx1"/>
                </a:solidFill>
                <a:latin typeface="Arial" panose="020B0604020202020204" pitchFamily="34" charset="0"/>
                <a:cs typeface="Arial" panose="020B0604020202020204" pitchFamily="34" charset="0"/>
              </a:rPr>
              <a:t> </a:t>
            </a:r>
          </a:p>
          <a:p>
            <a:r>
              <a:rPr lang="en-US" b="1" dirty="0">
                <a:solidFill>
                  <a:schemeClr val="tx1"/>
                </a:solidFill>
                <a:latin typeface="Arial" panose="020B0604020202020204" pitchFamily="34" charset="0"/>
                <a:cs typeface="Arial" panose="020B0604020202020204" pitchFamily="34" charset="0"/>
              </a:rPr>
              <a:t>1 Co 15:19 </a:t>
            </a:r>
            <a:r>
              <a:rPr lang="en-US" dirty="0">
                <a:solidFill>
                  <a:schemeClr val="tx1"/>
                </a:solidFill>
                <a:latin typeface="Arial" panose="020B0604020202020204" pitchFamily="34" charset="0"/>
                <a:cs typeface="Arial" panose="020B0604020202020204" pitchFamily="34" charset="0"/>
              </a:rPr>
              <a:t>If in this life only we have hope in Christ, we are of all men most miserable. (KJV)</a:t>
            </a: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Like faith, there is personal hope (subjective) the “the one hope” or “the hope” objective hope:</a:t>
            </a:r>
          </a:p>
          <a:p>
            <a:r>
              <a:rPr lang="en-US" dirty="0">
                <a:solidFill>
                  <a:schemeClr val="tx1"/>
                </a:solidFill>
                <a:latin typeface="Arial" panose="020B0604020202020204" pitchFamily="34" charset="0"/>
                <a:cs typeface="Arial" panose="020B0604020202020204" pitchFamily="34" charset="0"/>
              </a:rPr>
              <a:t>Some have hope, or happiness in the life, getting rich, getting a favorite car, going to some special place, winning the lottery, or being the premillennial hope. </a:t>
            </a: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1 Peter 1:3-4 KJV 3 </a:t>
            </a:r>
            <a:r>
              <a:rPr lang="en-US" dirty="0">
                <a:solidFill>
                  <a:schemeClr val="tx1"/>
                </a:solidFill>
                <a:latin typeface="Arial" panose="020B0604020202020204" pitchFamily="34" charset="0"/>
                <a:cs typeface="Arial" panose="020B0604020202020204" pitchFamily="34" charset="0"/>
              </a:rPr>
              <a:t>Blessed be the God and Father of our Lord Jesus Christ, which according to his abundant mercy hath begotten us </a:t>
            </a:r>
            <a:r>
              <a:rPr lang="en-US" b="1" dirty="0">
                <a:solidFill>
                  <a:schemeClr val="tx1"/>
                </a:solidFill>
                <a:latin typeface="Arial" panose="020B0604020202020204" pitchFamily="34" charset="0"/>
                <a:cs typeface="Arial" panose="020B0604020202020204" pitchFamily="34" charset="0"/>
              </a:rPr>
              <a:t>again unto a </a:t>
            </a:r>
            <a:r>
              <a:rPr lang="en-US" b="1" u="sng" dirty="0">
                <a:solidFill>
                  <a:schemeClr val="tx1"/>
                </a:solidFill>
                <a:latin typeface="Arial" panose="020B0604020202020204" pitchFamily="34" charset="0"/>
                <a:cs typeface="Arial" panose="020B0604020202020204" pitchFamily="34" charset="0"/>
              </a:rPr>
              <a:t>lively hope by the resurrection of Jesus Christ from the dead</a:t>
            </a:r>
            <a:r>
              <a:rPr lang="en-US" b="1" dirty="0">
                <a:solidFill>
                  <a:schemeClr val="tx1"/>
                </a:solidFill>
                <a:latin typeface="Arial" panose="020B0604020202020204" pitchFamily="34" charset="0"/>
                <a:cs typeface="Arial" panose="020B0604020202020204" pitchFamily="34" charset="0"/>
              </a:rPr>
              <a:t>,</a:t>
            </a:r>
            <a:r>
              <a:rPr lang="en-US" dirty="0">
                <a:solidFill>
                  <a:schemeClr val="tx1"/>
                </a:solidFill>
                <a:latin typeface="Arial" panose="020B0604020202020204" pitchFamily="34" charset="0"/>
                <a:cs typeface="Arial" panose="020B0604020202020204" pitchFamily="34" charset="0"/>
              </a:rPr>
              <a:t>  </a:t>
            </a:r>
            <a:r>
              <a:rPr lang="en-US" b="1" dirty="0">
                <a:solidFill>
                  <a:schemeClr val="tx1"/>
                </a:solidFill>
                <a:latin typeface="Arial" panose="020B0604020202020204" pitchFamily="34" charset="0"/>
                <a:cs typeface="Arial" panose="020B0604020202020204" pitchFamily="34" charset="0"/>
              </a:rPr>
              <a:t>4</a:t>
            </a:r>
            <a:r>
              <a:rPr lang="en-US" dirty="0">
                <a:solidFill>
                  <a:schemeClr val="tx1"/>
                </a:solidFill>
                <a:latin typeface="Arial" panose="020B0604020202020204" pitchFamily="34" charset="0"/>
                <a:cs typeface="Arial" panose="020B0604020202020204" pitchFamily="34" charset="0"/>
              </a:rPr>
              <a:t> To an inheritance incorruptible, and undefiled, and that </a:t>
            </a:r>
            <a:r>
              <a:rPr lang="en-US" dirty="0" err="1">
                <a:solidFill>
                  <a:schemeClr val="tx1"/>
                </a:solidFill>
                <a:latin typeface="Arial" panose="020B0604020202020204" pitchFamily="34" charset="0"/>
                <a:cs typeface="Arial" panose="020B0604020202020204" pitchFamily="34" charset="0"/>
              </a:rPr>
              <a:t>fadeth</a:t>
            </a:r>
            <a:r>
              <a:rPr lang="en-US" dirty="0">
                <a:solidFill>
                  <a:schemeClr val="tx1"/>
                </a:solidFill>
                <a:latin typeface="Arial" panose="020B0604020202020204" pitchFamily="34" charset="0"/>
                <a:cs typeface="Arial" panose="020B0604020202020204" pitchFamily="34" charset="0"/>
              </a:rPr>
              <a:t> not away, </a:t>
            </a:r>
            <a:r>
              <a:rPr lang="en-US" b="1" dirty="0">
                <a:solidFill>
                  <a:schemeClr val="tx1"/>
                </a:solidFill>
                <a:latin typeface="Arial" panose="020B0604020202020204" pitchFamily="34" charset="0"/>
                <a:cs typeface="Arial" panose="020B0604020202020204" pitchFamily="34" charset="0"/>
              </a:rPr>
              <a:t>reserved in heaven for you,</a:t>
            </a:r>
          </a:p>
          <a:p>
            <a:endParaRPr lang="en-US" dirty="0">
              <a:solidFill>
                <a:schemeClr val="tx1"/>
              </a:solidFill>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Titus 3:5-7 KJV 5</a:t>
            </a:r>
            <a:r>
              <a:rPr lang="en-US" dirty="0">
                <a:latin typeface="Arial" panose="020B0604020202020204" pitchFamily="34" charset="0"/>
                <a:cs typeface="Arial" panose="020B0604020202020204" pitchFamily="34" charset="0"/>
              </a:rPr>
              <a:t> Not by works of righteousness which we have done, but according to his mercy he saved us, by the washing of regeneration, and renewing of the Holy Ghost; 6 Which he shed on us abundantly through Jesus Christ our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{abundantly: Gr. richly</a:t>
            </a:r>
            <a:r>
              <a:rPr lang="en-US" b="1" dirty="0">
                <a:latin typeface="Arial" panose="020B0604020202020204" pitchFamily="34" charset="0"/>
                <a:cs typeface="Arial" panose="020B0604020202020204" pitchFamily="34" charset="0"/>
              </a:rPr>
              <a:t>} 7 That being justified by his grace, we should be made heirs according to the hope of eternal life.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3:15 KJV 15 </a:t>
            </a:r>
            <a:r>
              <a:rPr lang="en-US" b="0" dirty="0">
                <a:latin typeface="Arial" panose="020B0604020202020204" pitchFamily="34" charset="0"/>
                <a:cs typeface="Arial" panose="020B0604020202020204" pitchFamily="34" charset="0"/>
              </a:rPr>
              <a:t>But if I tarry long, that thou mayest know how thou </a:t>
            </a:r>
            <a:r>
              <a:rPr lang="en-US" b="0" dirty="0" err="1">
                <a:latin typeface="Arial" panose="020B0604020202020204" pitchFamily="34" charset="0"/>
                <a:cs typeface="Arial" panose="020B0604020202020204" pitchFamily="34" charset="0"/>
              </a:rPr>
              <a:t>oughtest</a:t>
            </a:r>
            <a:r>
              <a:rPr lang="en-US" b="0" dirty="0">
                <a:latin typeface="Arial" panose="020B0604020202020204" pitchFamily="34" charset="0"/>
                <a:cs typeface="Arial" panose="020B0604020202020204" pitchFamily="34" charset="0"/>
              </a:rPr>
              <a:t> to behave thyself in the house of God, which is the church of the living God, </a:t>
            </a:r>
            <a:r>
              <a:rPr lang="en-US" b="1" dirty="0">
                <a:latin typeface="Arial" panose="020B0604020202020204" pitchFamily="34" charset="0"/>
                <a:cs typeface="Arial" panose="020B0604020202020204" pitchFamily="34" charset="0"/>
              </a:rPr>
              <a:t>the pillar and ground of the truth.</a:t>
            </a:r>
          </a:p>
        </p:txBody>
      </p:sp>
      <p:sp>
        <p:nvSpPr>
          <p:cNvPr id="4" name="Slide Number Placeholder 3"/>
          <p:cNvSpPr>
            <a:spLocks noGrp="1"/>
          </p:cNvSpPr>
          <p:nvPr>
            <p:ph type="sldNum" sz="quarter" idx="5"/>
          </p:nvPr>
        </p:nvSpPr>
        <p:spPr/>
        <p:txBody>
          <a:bodyPr/>
          <a:lstStyle/>
          <a:p>
            <a:fld id="{120F2008-B7BD-4FC4-9DA3-D366834F2E7F}" type="slidenum">
              <a:rPr lang="en-US" smtClean="0"/>
              <a:t>2</a:t>
            </a:fld>
            <a:endParaRPr lang="en-US"/>
          </a:p>
        </p:txBody>
      </p:sp>
      <p:sp>
        <p:nvSpPr>
          <p:cNvPr id="5" name="Date Placeholder 4">
            <a:extLst>
              <a:ext uri="{FF2B5EF4-FFF2-40B4-BE49-F238E27FC236}">
                <a16:creationId xmlns:a16="http://schemas.microsoft.com/office/drawing/2014/main" id="{58616AFD-DA4B-98B9-90EB-1F4B964D91D6}"/>
              </a:ext>
            </a:extLst>
          </p:cNvPr>
          <p:cNvSpPr>
            <a:spLocks noGrp="1"/>
          </p:cNvSpPr>
          <p:nvPr>
            <p:ph type="dt" idx="1"/>
          </p:nvPr>
        </p:nvSpPr>
        <p:spPr/>
        <p:txBody>
          <a:bodyPr/>
          <a:lstStyle/>
          <a:p>
            <a:r>
              <a:rPr lang="en-US"/>
              <a:t>2/26/2023 AM</a:t>
            </a:r>
          </a:p>
        </p:txBody>
      </p:sp>
    </p:spTree>
    <p:extLst>
      <p:ext uri="{BB962C8B-B14F-4D97-AF65-F5344CB8AC3E}">
        <p14:creationId xmlns:p14="http://schemas.microsoft.com/office/powerpoint/2010/main" val="3319669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b="1" dirty="0">
                <a:solidFill>
                  <a:schemeClr val="tx1"/>
                </a:solidFill>
                <a:latin typeface="Arial" panose="020B0604020202020204" pitchFamily="34" charset="0"/>
                <a:cs typeface="Arial" panose="020B0604020202020204" pitchFamily="34" charset="0"/>
              </a:rPr>
              <a:t>Heb 6:10 </a:t>
            </a:r>
            <a:r>
              <a:rPr lang="en-US" dirty="0">
                <a:solidFill>
                  <a:schemeClr val="tx1"/>
                </a:solidFill>
                <a:latin typeface="Arial" panose="020B0604020202020204" pitchFamily="34" charset="0"/>
                <a:cs typeface="Arial" panose="020B0604020202020204" pitchFamily="34" charset="0"/>
              </a:rPr>
              <a:t>for God is not unrighteous to forget your work and the love which ye showed toward his name, in that ye ministered unto the saints, and still do minister.</a:t>
            </a:r>
          </a:p>
          <a:p>
            <a:r>
              <a:rPr lang="en-US" dirty="0">
                <a:solidFill>
                  <a:schemeClr val="tx1"/>
                </a:solidFill>
                <a:latin typeface="Arial" panose="020B0604020202020204" pitchFamily="34" charset="0"/>
                <a:cs typeface="Arial" panose="020B0604020202020204" pitchFamily="34" charset="0"/>
              </a:rPr>
              <a:t> 11 And we desire that each one of you may show the same diligence unto the fulness of hope even to the end:</a:t>
            </a:r>
          </a:p>
          <a:p>
            <a:r>
              <a:rPr lang="en-US" dirty="0">
                <a:solidFill>
                  <a:schemeClr val="tx1"/>
                </a:solidFill>
                <a:latin typeface="Arial" panose="020B0604020202020204" pitchFamily="34" charset="0"/>
                <a:cs typeface="Arial" panose="020B0604020202020204" pitchFamily="34" charset="0"/>
              </a:rPr>
              <a:t> 12 that ye be not sluggish, but imitators of them who through faith and patience inherit the promises.</a:t>
            </a:r>
          </a:p>
          <a:p>
            <a:r>
              <a:rPr lang="en-US" dirty="0">
                <a:solidFill>
                  <a:schemeClr val="tx1"/>
                </a:solidFill>
                <a:latin typeface="Arial" panose="020B0604020202020204" pitchFamily="34" charset="0"/>
                <a:cs typeface="Arial" panose="020B0604020202020204" pitchFamily="34" charset="0"/>
              </a:rPr>
              <a:t> 13 For when God made promise to Abraham, since he could swear by none greater, he </a:t>
            </a:r>
            <a:r>
              <a:rPr lang="en-US" dirty="0" err="1">
                <a:solidFill>
                  <a:schemeClr val="tx1"/>
                </a:solidFill>
                <a:latin typeface="Arial" panose="020B0604020202020204" pitchFamily="34" charset="0"/>
                <a:cs typeface="Arial" panose="020B0604020202020204" pitchFamily="34" charset="0"/>
              </a:rPr>
              <a:t>sware</a:t>
            </a:r>
            <a:r>
              <a:rPr lang="en-US" dirty="0">
                <a:solidFill>
                  <a:schemeClr val="tx1"/>
                </a:solidFill>
                <a:latin typeface="Arial" panose="020B0604020202020204" pitchFamily="34" charset="0"/>
                <a:cs typeface="Arial" panose="020B0604020202020204" pitchFamily="34" charset="0"/>
              </a:rPr>
              <a:t> by himself,</a:t>
            </a:r>
          </a:p>
          <a:p>
            <a:r>
              <a:rPr lang="en-US" dirty="0">
                <a:solidFill>
                  <a:schemeClr val="tx1"/>
                </a:solidFill>
                <a:latin typeface="Arial" panose="020B0604020202020204" pitchFamily="34" charset="0"/>
                <a:cs typeface="Arial" panose="020B0604020202020204" pitchFamily="34" charset="0"/>
              </a:rPr>
              <a:t> 14 saying, Surely blessing I will bless thee, and multiplying I will multiply thee.</a:t>
            </a:r>
          </a:p>
          <a:p>
            <a:r>
              <a:rPr lang="en-US" dirty="0">
                <a:solidFill>
                  <a:schemeClr val="tx1"/>
                </a:solidFill>
                <a:latin typeface="Arial" panose="020B0604020202020204" pitchFamily="34" charset="0"/>
                <a:cs typeface="Arial" panose="020B0604020202020204" pitchFamily="34" charset="0"/>
              </a:rPr>
              <a:t> 15 And thus, having patiently endured, he obtained the promise.</a:t>
            </a:r>
          </a:p>
          <a:p>
            <a:r>
              <a:rPr lang="en-US" dirty="0">
                <a:solidFill>
                  <a:schemeClr val="tx1"/>
                </a:solidFill>
                <a:latin typeface="Arial" panose="020B0604020202020204" pitchFamily="34" charset="0"/>
                <a:cs typeface="Arial" panose="020B0604020202020204" pitchFamily="34" charset="0"/>
              </a:rPr>
              <a:t> 16 For men swear by the greater: and in every dispute of theirs the oath is final for confirmation.</a:t>
            </a:r>
          </a:p>
          <a:p>
            <a:r>
              <a:rPr lang="en-US" dirty="0">
                <a:solidFill>
                  <a:schemeClr val="tx1"/>
                </a:solidFill>
                <a:latin typeface="Arial" panose="020B0604020202020204" pitchFamily="34" charset="0"/>
                <a:cs typeface="Arial" panose="020B0604020202020204" pitchFamily="34" charset="0"/>
              </a:rPr>
              <a:t> 17 Wherein God, being minded to show more abundantly unto the heirs of the promise the immutability of his counsel, interposed with an oath;</a:t>
            </a:r>
          </a:p>
          <a:p>
            <a:r>
              <a:rPr lang="en-US" dirty="0">
                <a:solidFill>
                  <a:schemeClr val="tx1"/>
                </a:solidFill>
                <a:latin typeface="Arial" panose="020B0604020202020204" pitchFamily="34" charset="0"/>
                <a:cs typeface="Arial" panose="020B0604020202020204" pitchFamily="34" charset="0"/>
              </a:rPr>
              <a:t> 18 that by two immutable things, in which it is impossible for God to lie, we may have a strong encouragement, who have fled for refuge to lay hold of the hope set before us:</a:t>
            </a:r>
          </a:p>
          <a:p>
            <a:r>
              <a:rPr lang="en-US" dirty="0">
                <a:solidFill>
                  <a:schemeClr val="tx1"/>
                </a:solidFill>
                <a:latin typeface="Arial" panose="020B0604020202020204" pitchFamily="34" charset="0"/>
                <a:cs typeface="Arial" panose="020B0604020202020204" pitchFamily="34" charset="0"/>
              </a:rPr>
              <a:t> 19 which we have as an anchor of the soul, a hope both </a:t>
            </a:r>
            <a:r>
              <a:rPr lang="en-US" b="1" dirty="0">
                <a:solidFill>
                  <a:schemeClr val="tx1"/>
                </a:solidFill>
                <a:latin typeface="Arial" panose="020B0604020202020204" pitchFamily="34" charset="0"/>
                <a:cs typeface="Arial" panose="020B0604020202020204" pitchFamily="34" charset="0"/>
              </a:rPr>
              <a:t>sure and </a:t>
            </a:r>
            <a:r>
              <a:rPr lang="en-US" b="1" dirty="0" err="1">
                <a:solidFill>
                  <a:schemeClr val="tx1"/>
                </a:solidFill>
                <a:latin typeface="Arial" panose="020B0604020202020204" pitchFamily="34" charset="0"/>
                <a:cs typeface="Arial" panose="020B0604020202020204" pitchFamily="34" charset="0"/>
              </a:rPr>
              <a:t>stedfast</a:t>
            </a:r>
            <a:r>
              <a:rPr lang="en-US" b="1" dirty="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and entering into that which is within the veil;</a:t>
            </a:r>
          </a:p>
          <a:p>
            <a:r>
              <a:rPr lang="en-US" dirty="0">
                <a:solidFill>
                  <a:schemeClr val="tx1"/>
                </a:solidFill>
                <a:latin typeface="Arial" panose="020B0604020202020204" pitchFamily="34" charset="0"/>
                <a:cs typeface="Arial" panose="020B0604020202020204" pitchFamily="34" charset="0"/>
              </a:rPr>
              <a:t> 20 whither as a forerunner Jesus entered for us, having become a high priest for ever after the order of Melchizedek.</a:t>
            </a:r>
          </a:p>
          <a:p>
            <a:r>
              <a:rPr lang="en-US" dirty="0">
                <a:solidFill>
                  <a:schemeClr val="tx1"/>
                </a:solidFill>
                <a:latin typeface="Arial" panose="020B0604020202020204" pitchFamily="34" charset="0"/>
                <a:cs typeface="Arial" panose="020B0604020202020204" pitchFamily="34" charset="0"/>
              </a:rPr>
              <a:t> (ASV)</a:t>
            </a:r>
          </a:p>
        </p:txBody>
      </p:sp>
      <p:sp>
        <p:nvSpPr>
          <p:cNvPr id="4" name="Slide Number Placeholder 3"/>
          <p:cNvSpPr>
            <a:spLocks noGrp="1"/>
          </p:cNvSpPr>
          <p:nvPr>
            <p:ph type="sldNum" sz="quarter" idx="5"/>
          </p:nvPr>
        </p:nvSpPr>
        <p:spPr/>
        <p:txBody>
          <a:bodyPr/>
          <a:lstStyle/>
          <a:p>
            <a:fld id="{120F2008-B7BD-4FC4-9DA3-D366834F2E7F}" type="slidenum">
              <a:rPr lang="en-US" smtClean="0"/>
              <a:t>3</a:t>
            </a:fld>
            <a:endParaRPr lang="en-US"/>
          </a:p>
        </p:txBody>
      </p:sp>
      <p:sp>
        <p:nvSpPr>
          <p:cNvPr id="5" name="Date Placeholder 4">
            <a:extLst>
              <a:ext uri="{FF2B5EF4-FFF2-40B4-BE49-F238E27FC236}">
                <a16:creationId xmlns:a16="http://schemas.microsoft.com/office/drawing/2014/main" id="{71F3DB04-7252-3197-21C8-E06D73017B55}"/>
              </a:ext>
            </a:extLst>
          </p:cNvPr>
          <p:cNvSpPr>
            <a:spLocks noGrp="1"/>
          </p:cNvSpPr>
          <p:nvPr>
            <p:ph type="dt" idx="1"/>
          </p:nvPr>
        </p:nvSpPr>
        <p:spPr/>
        <p:txBody>
          <a:bodyPr/>
          <a:lstStyle/>
          <a:p>
            <a:r>
              <a:rPr lang="en-US"/>
              <a:t>2/26/2023 AM</a:t>
            </a:r>
          </a:p>
        </p:txBody>
      </p:sp>
    </p:spTree>
    <p:extLst>
      <p:ext uri="{BB962C8B-B14F-4D97-AF65-F5344CB8AC3E}">
        <p14:creationId xmlns:p14="http://schemas.microsoft.com/office/powerpoint/2010/main" val="652242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300" b="1" i="1" dirty="0">
                <a:latin typeface="Arial" panose="020B0604020202020204" pitchFamily="34" charset="0"/>
                <a:cs typeface="Arial" panose="020B0604020202020204" pitchFamily="34" charset="0"/>
              </a:rPr>
              <a:t>Hebrews 6:13-18 ASV 13 </a:t>
            </a:r>
            <a:r>
              <a:rPr lang="en-US" sz="1300" i="1" dirty="0">
                <a:latin typeface="Arial" panose="020B0604020202020204" pitchFamily="34" charset="0"/>
                <a:cs typeface="Arial" panose="020B0604020202020204" pitchFamily="34" charset="0"/>
              </a:rPr>
              <a:t>For when God made promise to Abraham, since he could swear by none greater, he </a:t>
            </a:r>
            <a:r>
              <a:rPr lang="en-US" sz="1300" i="1" dirty="0" err="1">
                <a:latin typeface="Arial" panose="020B0604020202020204" pitchFamily="34" charset="0"/>
                <a:cs typeface="Arial" panose="020B0604020202020204" pitchFamily="34" charset="0"/>
              </a:rPr>
              <a:t>sware</a:t>
            </a:r>
            <a:r>
              <a:rPr lang="en-US" sz="1300" i="1" dirty="0">
                <a:latin typeface="Arial" panose="020B0604020202020204" pitchFamily="34" charset="0"/>
                <a:cs typeface="Arial" panose="020B0604020202020204" pitchFamily="34" charset="0"/>
              </a:rPr>
              <a:t> by himself, </a:t>
            </a:r>
            <a:r>
              <a:rPr lang="en-US" sz="1300" b="1" i="1" dirty="0">
                <a:latin typeface="Arial" panose="020B0604020202020204" pitchFamily="34" charset="0"/>
                <a:cs typeface="Arial" panose="020B0604020202020204" pitchFamily="34" charset="0"/>
              </a:rPr>
              <a:t>14</a:t>
            </a:r>
            <a:r>
              <a:rPr lang="en-US" sz="1300" i="1" dirty="0">
                <a:latin typeface="Arial" panose="020B0604020202020204" pitchFamily="34" charset="0"/>
                <a:cs typeface="Arial" panose="020B0604020202020204" pitchFamily="34" charset="0"/>
              </a:rPr>
              <a:t> saying, Surely blessing I will bless thee, and multiplying I will multiply thee. </a:t>
            </a:r>
            <a:r>
              <a:rPr lang="en-US" sz="1300" b="1" i="1" dirty="0">
                <a:latin typeface="Arial" panose="020B0604020202020204" pitchFamily="34" charset="0"/>
                <a:cs typeface="Arial" panose="020B0604020202020204" pitchFamily="34" charset="0"/>
              </a:rPr>
              <a:t>15</a:t>
            </a:r>
            <a:r>
              <a:rPr lang="en-US" sz="1300" i="1" dirty="0">
                <a:latin typeface="Arial" panose="020B0604020202020204" pitchFamily="34" charset="0"/>
                <a:cs typeface="Arial" panose="020B0604020202020204" pitchFamily="34" charset="0"/>
              </a:rPr>
              <a:t> And thus, having patiently endured, he obtained the promise. </a:t>
            </a:r>
            <a:r>
              <a:rPr lang="en-US" sz="1300" b="1" i="1" dirty="0">
                <a:latin typeface="Arial" panose="020B0604020202020204" pitchFamily="34" charset="0"/>
                <a:cs typeface="Arial" panose="020B0604020202020204" pitchFamily="34" charset="0"/>
              </a:rPr>
              <a:t>16 </a:t>
            </a:r>
            <a:r>
              <a:rPr lang="en-US" sz="1300" i="1" dirty="0">
                <a:latin typeface="Arial" panose="020B0604020202020204" pitchFamily="34" charset="0"/>
                <a:cs typeface="Arial" panose="020B0604020202020204" pitchFamily="34" charset="0"/>
              </a:rPr>
              <a:t>For men swear by the greater: and in every dispute of theirs the oath is final for confirmation. </a:t>
            </a:r>
            <a:r>
              <a:rPr lang="en-US" sz="1300" b="1" i="1" dirty="0">
                <a:latin typeface="Arial" panose="020B0604020202020204" pitchFamily="34" charset="0"/>
                <a:cs typeface="Arial" panose="020B0604020202020204" pitchFamily="34" charset="0"/>
              </a:rPr>
              <a:t>17</a:t>
            </a:r>
            <a:r>
              <a:rPr lang="en-US" sz="1300" i="1" dirty="0">
                <a:latin typeface="Arial" panose="020B0604020202020204" pitchFamily="34" charset="0"/>
                <a:cs typeface="Arial" panose="020B0604020202020204" pitchFamily="34" charset="0"/>
              </a:rPr>
              <a:t> Wherein God, being minded to show more abundantly unto the heirs of the promise the immutability of his counsel, interposed with an oath; </a:t>
            </a:r>
            <a:r>
              <a:rPr lang="en-US" sz="1300" b="1" i="1" dirty="0">
                <a:latin typeface="Arial" panose="020B0604020202020204" pitchFamily="34" charset="0"/>
                <a:cs typeface="Arial" panose="020B0604020202020204" pitchFamily="34" charset="0"/>
              </a:rPr>
              <a:t>18</a:t>
            </a:r>
            <a:r>
              <a:rPr lang="en-US" sz="1300" i="1" dirty="0">
                <a:latin typeface="Arial" panose="020B0604020202020204" pitchFamily="34" charset="0"/>
                <a:cs typeface="Arial" panose="020B0604020202020204" pitchFamily="34" charset="0"/>
              </a:rPr>
              <a:t> that by two immutable things, in which it is impossible for God to lie, we may have a strong encouragement, who have fled for refuge to lay hold of the hope set before us:</a:t>
            </a:r>
          </a:p>
          <a:p>
            <a:endParaRPr lang="en-US" sz="1300" b="1" i="1" dirty="0">
              <a:latin typeface="Arial" panose="020B0604020202020204" pitchFamily="34" charset="0"/>
              <a:cs typeface="Arial" panose="020B0604020202020204" pitchFamily="34" charset="0"/>
            </a:endParaRPr>
          </a:p>
          <a:p>
            <a:r>
              <a:rPr lang="en-US" sz="1300" b="1" i="1" dirty="0">
                <a:latin typeface="Arial" panose="020B0604020202020204" pitchFamily="34" charset="0"/>
                <a:cs typeface="Arial" panose="020B0604020202020204" pitchFamily="34" charset="0"/>
              </a:rPr>
              <a:t>Hebrews 6:13-15 KJV 13 </a:t>
            </a:r>
            <a:r>
              <a:rPr lang="en-US" sz="1300" i="1" dirty="0">
                <a:latin typeface="Arial" panose="020B0604020202020204" pitchFamily="34" charset="0"/>
                <a:cs typeface="Arial" panose="020B0604020202020204" pitchFamily="34" charset="0"/>
              </a:rPr>
              <a:t>For when God made promise to Abraham, because he could swear by no greater, he </a:t>
            </a:r>
            <a:r>
              <a:rPr lang="en-US" sz="1300" i="1" dirty="0" err="1">
                <a:latin typeface="Arial" panose="020B0604020202020204" pitchFamily="34" charset="0"/>
                <a:cs typeface="Arial" panose="020B0604020202020204" pitchFamily="34" charset="0"/>
              </a:rPr>
              <a:t>sware</a:t>
            </a:r>
            <a:r>
              <a:rPr lang="en-US" sz="1300" i="1" dirty="0">
                <a:latin typeface="Arial" panose="020B0604020202020204" pitchFamily="34" charset="0"/>
                <a:cs typeface="Arial" panose="020B0604020202020204" pitchFamily="34" charset="0"/>
              </a:rPr>
              <a:t> by himself,</a:t>
            </a:r>
            <a:r>
              <a:rPr lang="en-US" sz="1300" b="1" i="1" dirty="0">
                <a:latin typeface="Arial" panose="020B0604020202020204" pitchFamily="34" charset="0"/>
                <a:cs typeface="Arial" panose="020B0604020202020204" pitchFamily="34" charset="0"/>
              </a:rPr>
              <a:t> 14 </a:t>
            </a:r>
            <a:r>
              <a:rPr lang="en-US" sz="1300" i="1" dirty="0">
                <a:latin typeface="Arial" panose="020B0604020202020204" pitchFamily="34" charset="0"/>
                <a:cs typeface="Arial" panose="020B0604020202020204" pitchFamily="34" charset="0"/>
              </a:rPr>
              <a:t>Saying, Surely blessing I will bless thee, and multiplying I will multiply thee. </a:t>
            </a:r>
            <a:r>
              <a:rPr lang="en-US" sz="1300" b="1" i="1" dirty="0">
                <a:latin typeface="Arial" panose="020B0604020202020204" pitchFamily="34" charset="0"/>
                <a:cs typeface="Arial" panose="020B0604020202020204" pitchFamily="34" charset="0"/>
              </a:rPr>
              <a:t>15 </a:t>
            </a:r>
            <a:r>
              <a:rPr lang="en-US" sz="1300" i="1" dirty="0">
                <a:latin typeface="Arial" panose="020B0604020202020204" pitchFamily="34" charset="0"/>
                <a:cs typeface="Arial" panose="020B0604020202020204" pitchFamily="34" charset="0"/>
              </a:rPr>
              <a:t>And so, after he had patiently endured, he obtained the promise.</a:t>
            </a:r>
          </a:p>
          <a:p>
            <a:endParaRPr lang="en-US" sz="1300" i="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Hebrews 13:8 KJV 8 </a:t>
            </a:r>
            <a:r>
              <a:rPr lang="en-US" sz="1300" dirty="0">
                <a:latin typeface="Arial" panose="020B0604020202020204" pitchFamily="34" charset="0"/>
                <a:cs typeface="Arial" panose="020B0604020202020204" pitchFamily="34" charset="0"/>
              </a:rPr>
              <a:t>Jesus Christ the same yesterday, and to day, and for ever. </a:t>
            </a:r>
          </a:p>
          <a:p>
            <a:r>
              <a:rPr lang="en-US" sz="1300" b="1" dirty="0">
                <a:latin typeface="Arial" panose="020B0604020202020204" pitchFamily="34" charset="0"/>
                <a:cs typeface="Arial" panose="020B0604020202020204" pitchFamily="34" charset="0"/>
              </a:rPr>
              <a:t>Cf. James 1:17 ASV 17 </a:t>
            </a:r>
            <a:r>
              <a:rPr lang="en-US" sz="1300" dirty="0">
                <a:latin typeface="Arial" panose="020B0604020202020204" pitchFamily="34" charset="0"/>
                <a:cs typeface="Arial" panose="020B0604020202020204" pitchFamily="34" charset="0"/>
              </a:rPr>
              <a:t>Every good gift and every perfect gift is from above, coming down from the Father of lights, with whom can be no variation, neither shadow that is cast by turning.</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Hebrews 6:17-20 KJV 17 </a:t>
            </a:r>
            <a:r>
              <a:rPr lang="en-US" sz="1300" dirty="0">
                <a:latin typeface="Arial" panose="020B0604020202020204" pitchFamily="34" charset="0"/>
                <a:cs typeface="Arial" panose="020B0604020202020204" pitchFamily="34" charset="0"/>
              </a:rPr>
              <a:t>Wherein God, willing more abundantly to shew unto the heirs of promise the immutability of his counsel, confirmed it by an oath: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That by two immutable things, in which it was impossible for God to lie, we might have a strong consolation, who have fled for refuge to lay hold upon the hope set before us: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Which hope we have as </a:t>
            </a:r>
            <a:r>
              <a:rPr lang="en-US" sz="1300" b="1" dirty="0">
                <a:latin typeface="Arial" panose="020B0604020202020204" pitchFamily="34" charset="0"/>
                <a:cs typeface="Arial" panose="020B0604020202020204" pitchFamily="34" charset="0"/>
              </a:rPr>
              <a:t>an anchor of the soul, both sure and </a:t>
            </a:r>
            <a:r>
              <a:rPr lang="en-US" sz="1300" b="1" dirty="0" err="1">
                <a:latin typeface="Arial" panose="020B0604020202020204" pitchFamily="34" charset="0"/>
                <a:cs typeface="Arial" panose="020B0604020202020204" pitchFamily="34" charset="0"/>
              </a:rPr>
              <a:t>stedfast</a:t>
            </a:r>
            <a:r>
              <a:rPr lang="en-US" sz="1300" dirty="0">
                <a:latin typeface="Arial" panose="020B0604020202020204" pitchFamily="34" charset="0"/>
                <a:cs typeface="Arial" panose="020B0604020202020204" pitchFamily="34" charset="0"/>
              </a:rPr>
              <a:t>, and which </a:t>
            </a:r>
            <a:r>
              <a:rPr lang="en-US" sz="1300" dirty="0" err="1">
                <a:latin typeface="Arial" panose="020B0604020202020204" pitchFamily="34" charset="0"/>
                <a:cs typeface="Arial" panose="020B0604020202020204" pitchFamily="34" charset="0"/>
              </a:rPr>
              <a:t>entereth</a:t>
            </a:r>
            <a:r>
              <a:rPr lang="en-US" sz="1300" dirty="0">
                <a:latin typeface="Arial" panose="020B0604020202020204" pitchFamily="34" charset="0"/>
                <a:cs typeface="Arial" panose="020B0604020202020204" pitchFamily="34" charset="0"/>
              </a:rPr>
              <a:t> into that within the veil; 20 Whither the forerunner is for us entered, even Jesus, made an high priest for ever after the order of </a:t>
            </a:r>
            <a:r>
              <a:rPr lang="en-US" sz="1300" dirty="0" err="1">
                <a:latin typeface="Arial" panose="020B0604020202020204" pitchFamily="34" charset="0"/>
                <a:cs typeface="Arial" panose="020B0604020202020204" pitchFamily="34" charset="0"/>
              </a:rPr>
              <a:t>Melchisedec</a:t>
            </a:r>
            <a:r>
              <a:rPr lang="en-US" sz="1300" dirty="0">
                <a:latin typeface="Arial" panose="020B0604020202020204" pitchFamily="34" charset="0"/>
                <a:cs typeface="Arial" panose="020B0604020202020204" pitchFamily="34" charset="0"/>
              </a:rPr>
              <a:t>.</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Titus 1:1-2 KJV 1</a:t>
            </a:r>
            <a:r>
              <a:rPr lang="en-US" sz="1300" dirty="0">
                <a:latin typeface="Arial" panose="020B0604020202020204" pitchFamily="34" charset="0"/>
                <a:cs typeface="Arial" panose="020B0604020202020204" pitchFamily="34" charset="0"/>
              </a:rPr>
              <a:t> Paul, a servant of God, and an apostle of Jesus Christ, according to the faith of God's elect, and the acknowledging of the truth which is after godliness; </a:t>
            </a:r>
            <a:r>
              <a:rPr lang="en-US" sz="1300" b="1" dirty="0">
                <a:latin typeface="Arial" panose="020B0604020202020204" pitchFamily="34" charset="0"/>
                <a:cs typeface="Arial" panose="020B0604020202020204" pitchFamily="34" charset="0"/>
              </a:rPr>
              <a:t>2 In hope of eternal life, which God, that cannot lie, promised before the world began;</a:t>
            </a:r>
          </a:p>
          <a:p>
            <a:endParaRPr lang="en-US" sz="1300" i="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Numbers 23:19 ASV 19 </a:t>
            </a:r>
            <a:r>
              <a:rPr lang="en-US" sz="1300" dirty="0">
                <a:latin typeface="Arial" panose="020B0604020202020204" pitchFamily="34" charset="0"/>
                <a:cs typeface="Arial" panose="020B0604020202020204" pitchFamily="34" charset="0"/>
              </a:rPr>
              <a:t>God is </a:t>
            </a:r>
            <a:r>
              <a:rPr lang="en-US" sz="1300" b="1" dirty="0">
                <a:latin typeface="Arial" panose="020B0604020202020204" pitchFamily="34" charset="0"/>
                <a:cs typeface="Arial" panose="020B0604020202020204" pitchFamily="34" charset="0"/>
              </a:rPr>
              <a:t>not a man, that he should lie, </a:t>
            </a:r>
            <a:r>
              <a:rPr lang="en-US" sz="1300" dirty="0">
                <a:latin typeface="Arial" panose="020B0604020202020204" pitchFamily="34" charset="0"/>
                <a:cs typeface="Arial" panose="020B0604020202020204" pitchFamily="34" charset="0"/>
              </a:rPr>
              <a:t>Neither the son of man, that he should repent: Hath he said, and will he not do it? Or hath he spoken, and will he not make it good?</a:t>
            </a:r>
          </a:p>
          <a:p>
            <a:r>
              <a:rPr lang="en-US" sz="1300" b="1" dirty="0">
                <a:latin typeface="Arial" panose="020B0604020202020204" pitchFamily="34" charset="0"/>
                <a:cs typeface="Arial" panose="020B0604020202020204" pitchFamily="34" charset="0"/>
              </a:rPr>
              <a:t>John 17:17 ASV 17 </a:t>
            </a:r>
            <a:r>
              <a:rPr lang="en-US" sz="1300" dirty="0">
                <a:latin typeface="Arial" panose="020B0604020202020204" pitchFamily="34" charset="0"/>
                <a:cs typeface="Arial" panose="020B0604020202020204" pitchFamily="34" charset="0"/>
              </a:rPr>
              <a:t>Sanctify them in the truth: </a:t>
            </a:r>
            <a:r>
              <a:rPr lang="en-US" sz="1300" b="1" dirty="0">
                <a:latin typeface="Arial" panose="020B0604020202020204" pitchFamily="34" charset="0"/>
                <a:cs typeface="Arial" panose="020B0604020202020204" pitchFamily="34" charset="0"/>
              </a:rPr>
              <a:t>thy word is truth.</a:t>
            </a:r>
          </a:p>
          <a:p>
            <a:r>
              <a:rPr lang="en-US" sz="1300" b="1" dirty="0">
                <a:latin typeface="Arial" panose="020B0604020202020204" pitchFamily="34" charset="0"/>
                <a:cs typeface="Arial" panose="020B0604020202020204" pitchFamily="34" charset="0"/>
              </a:rPr>
              <a:t>Psalms 119:142 ASV 142 </a:t>
            </a:r>
            <a:r>
              <a:rPr lang="en-US" sz="1300" dirty="0">
                <a:latin typeface="Arial" panose="020B0604020202020204" pitchFamily="34" charset="0"/>
                <a:cs typeface="Arial" panose="020B0604020202020204" pitchFamily="34" charset="0"/>
              </a:rPr>
              <a:t>Thy righteousness is an everlasting righteousness, And </a:t>
            </a:r>
            <a:r>
              <a:rPr lang="en-US" sz="1300" b="1" dirty="0">
                <a:latin typeface="Arial" panose="020B0604020202020204" pitchFamily="34" charset="0"/>
                <a:cs typeface="Arial" panose="020B0604020202020204" pitchFamily="34" charset="0"/>
              </a:rPr>
              <a:t>thy law is truth.</a:t>
            </a:r>
          </a:p>
          <a:p>
            <a:r>
              <a:rPr lang="en-US" sz="1300" b="1" dirty="0">
                <a:latin typeface="Arial" panose="020B0604020202020204" pitchFamily="34" charset="0"/>
                <a:cs typeface="Arial" panose="020B0604020202020204" pitchFamily="34" charset="0"/>
              </a:rPr>
              <a:t>Psalms 119:151 ASV 151 </a:t>
            </a:r>
            <a:r>
              <a:rPr lang="en-US" sz="1300" dirty="0">
                <a:latin typeface="Arial" panose="020B0604020202020204" pitchFamily="34" charset="0"/>
                <a:cs typeface="Arial" panose="020B0604020202020204" pitchFamily="34" charset="0"/>
              </a:rPr>
              <a:t>Thou art nigh, O Jehovah; And all thy </a:t>
            </a:r>
            <a:r>
              <a:rPr lang="en-US" sz="1300" b="1" dirty="0">
                <a:latin typeface="Arial" panose="020B0604020202020204" pitchFamily="34" charset="0"/>
                <a:cs typeface="Arial" panose="020B0604020202020204" pitchFamily="34" charset="0"/>
              </a:rPr>
              <a:t>commandments are truth.</a:t>
            </a:r>
          </a:p>
          <a:p>
            <a:r>
              <a:rPr lang="en-US" sz="1300" b="1" dirty="0">
                <a:latin typeface="Arial" panose="020B0604020202020204" pitchFamily="34" charset="0"/>
                <a:cs typeface="Arial" panose="020B0604020202020204" pitchFamily="34" charset="0"/>
              </a:rPr>
              <a:t>Isaiah 55:8-9 ASV 8 </a:t>
            </a:r>
            <a:r>
              <a:rPr lang="en-US" sz="1300" dirty="0">
                <a:latin typeface="Arial" panose="020B0604020202020204" pitchFamily="34" charset="0"/>
                <a:cs typeface="Arial" panose="020B0604020202020204" pitchFamily="34" charset="0"/>
              </a:rPr>
              <a:t>For my thoughts are not your thoughts, neither are your ways my ways, saith Jehovah.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For as the heavens are higher than the earth, so are my ways higher than your ways, and my thoughts than your thoughts.</a:t>
            </a:r>
          </a:p>
        </p:txBody>
      </p:sp>
      <p:sp>
        <p:nvSpPr>
          <p:cNvPr id="4" name="Slide Number Placeholder 3"/>
          <p:cNvSpPr>
            <a:spLocks noGrp="1"/>
          </p:cNvSpPr>
          <p:nvPr>
            <p:ph type="sldNum" sz="quarter" idx="5"/>
          </p:nvPr>
        </p:nvSpPr>
        <p:spPr/>
        <p:txBody>
          <a:bodyPr/>
          <a:lstStyle/>
          <a:p>
            <a:fld id="{120F2008-B7BD-4FC4-9DA3-D366834F2E7F}" type="slidenum">
              <a:rPr lang="en-US" smtClean="0"/>
              <a:t>4</a:t>
            </a:fld>
            <a:endParaRPr lang="en-US"/>
          </a:p>
        </p:txBody>
      </p:sp>
      <p:sp>
        <p:nvSpPr>
          <p:cNvPr id="5" name="Date Placeholder 4">
            <a:extLst>
              <a:ext uri="{FF2B5EF4-FFF2-40B4-BE49-F238E27FC236}">
                <a16:creationId xmlns:a16="http://schemas.microsoft.com/office/drawing/2014/main" id="{4A529094-F047-489F-6C2D-8C2C6EE9B7F1}"/>
              </a:ext>
            </a:extLst>
          </p:cNvPr>
          <p:cNvSpPr>
            <a:spLocks noGrp="1"/>
          </p:cNvSpPr>
          <p:nvPr>
            <p:ph type="dt" idx="1"/>
          </p:nvPr>
        </p:nvSpPr>
        <p:spPr/>
        <p:txBody>
          <a:bodyPr/>
          <a:lstStyle/>
          <a:p>
            <a:r>
              <a:rPr lang="en-US"/>
              <a:t>2/26/2023 AM</a:t>
            </a:r>
          </a:p>
        </p:txBody>
      </p:sp>
    </p:spTree>
    <p:extLst>
      <p:ext uri="{BB962C8B-B14F-4D97-AF65-F5344CB8AC3E}">
        <p14:creationId xmlns:p14="http://schemas.microsoft.com/office/powerpoint/2010/main" val="2265797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1388"/>
            <a:ext cx="7315200" cy="6119811"/>
          </a:xfrm>
        </p:spPr>
        <p:txBody>
          <a:bodyPr/>
          <a:lstStyle/>
          <a:p>
            <a:r>
              <a:rPr lang="en-US" b="1" i="1" dirty="0">
                <a:latin typeface="Arial" panose="020B0604020202020204" pitchFamily="34" charset="0"/>
                <a:cs typeface="Arial" panose="020B0604020202020204" pitchFamily="34" charset="0"/>
              </a:rPr>
              <a:t>Hebrews 6:19-20 ASV 1</a:t>
            </a:r>
            <a:r>
              <a:rPr lang="en-US" i="1" dirty="0">
                <a:latin typeface="Arial" panose="020B0604020202020204" pitchFamily="34" charset="0"/>
                <a:cs typeface="Arial" panose="020B0604020202020204" pitchFamily="34" charset="0"/>
              </a:rPr>
              <a:t>9 which we have as an anchor of the soul, a hope both sure and </a:t>
            </a:r>
            <a:r>
              <a:rPr lang="en-US" i="1" dirty="0" err="1">
                <a:latin typeface="Arial" panose="020B0604020202020204" pitchFamily="34" charset="0"/>
                <a:cs typeface="Arial" panose="020B0604020202020204" pitchFamily="34" charset="0"/>
              </a:rPr>
              <a:t>stedfast</a:t>
            </a:r>
            <a:r>
              <a:rPr lang="en-US" i="1" dirty="0">
                <a:latin typeface="Arial" panose="020B0604020202020204" pitchFamily="34" charset="0"/>
                <a:cs typeface="Arial" panose="020B0604020202020204" pitchFamily="34" charset="0"/>
              </a:rPr>
              <a:t> and entering into that which is within the veil; </a:t>
            </a:r>
            <a:r>
              <a:rPr lang="en-US" b="1" i="1" dirty="0">
                <a:latin typeface="Arial" panose="020B0604020202020204" pitchFamily="34" charset="0"/>
                <a:cs typeface="Arial" panose="020B0604020202020204" pitchFamily="34" charset="0"/>
              </a:rPr>
              <a:t>20</a:t>
            </a:r>
            <a:r>
              <a:rPr lang="en-US" i="1" dirty="0">
                <a:latin typeface="Arial" panose="020B0604020202020204" pitchFamily="34" charset="0"/>
                <a:cs typeface="Arial" panose="020B0604020202020204" pitchFamily="34" charset="0"/>
              </a:rPr>
              <a:t> whither </a:t>
            </a:r>
            <a:r>
              <a:rPr lang="en-US" b="1" i="1" dirty="0">
                <a:latin typeface="Arial" panose="020B0604020202020204" pitchFamily="34" charset="0"/>
                <a:cs typeface="Arial" panose="020B0604020202020204" pitchFamily="34" charset="0"/>
              </a:rPr>
              <a:t>as a forerunner </a:t>
            </a:r>
            <a:r>
              <a:rPr lang="en-US" i="1" dirty="0">
                <a:latin typeface="Arial" panose="020B0604020202020204" pitchFamily="34" charset="0"/>
                <a:cs typeface="Arial" panose="020B0604020202020204" pitchFamily="34" charset="0"/>
              </a:rPr>
              <a:t>Jesus entered for us, having become a high priest for ever after the order of Melchizedek.</a:t>
            </a:r>
          </a:p>
          <a:p>
            <a:endParaRPr lang="en-US" i="1"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Hebrews 9:12 ASV 12</a:t>
            </a:r>
            <a:r>
              <a:rPr lang="en-US" i="0" dirty="0">
                <a:latin typeface="Arial" panose="020B0604020202020204" pitchFamily="34" charset="0"/>
                <a:cs typeface="Arial" panose="020B0604020202020204" pitchFamily="34" charset="0"/>
              </a:rPr>
              <a:t> nor yet through the blood of goats and calves, but through </a:t>
            </a:r>
            <a:r>
              <a:rPr lang="en-US" b="1" i="0" dirty="0">
                <a:latin typeface="Arial" panose="020B0604020202020204" pitchFamily="34" charset="0"/>
                <a:cs typeface="Arial" panose="020B0604020202020204" pitchFamily="34" charset="0"/>
              </a:rPr>
              <a:t>his own blood, </a:t>
            </a:r>
            <a:r>
              <a:rPr lang="en-US" i="0" dirty="0">
                <a:latin typeface="Arial" panose="020B0604020202020204" pitchFamily="34" charset="0"/>
                <a:cs typeface="Arial" panose="020B0604020202020204" pitchFamily="34" charset="0"/>
              </a:rPr>
              <a:t>entered in once for all into the holy place, having obtained eternal redemption.</a:t>
            </a:r>
          </a:p>
          <a:p>
            <a:endParaRPr lang="en-US"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Matthew 26:28 KJV 28 </a:t>
            </a:r>
            <a:r>
              <a:rPr lang="en-US" i="0" dirty="0">
                <a:latin typeface="Arial" panose="020B0604020202020204" pitchFamily="34" charset="0"/>
                <a:cs typeface="Arial" panose="020B0604020202020204" pitchFamily="34" charset="0"/>
              </a:rPr>
              <a:t>For this is my blood of the new testament</a:t>
            </a:r>
            <a:r>
              <a:rPr lang="en-US" b="1" i="0" dirty="0">
                <a:latin typeface="Arial" panose="020B0604020202020204" pitchFamily="34" charset="0"/>
                <a:cs typeface="Arial" panose="020B0604020202020204" pitchFamily="34" charset="0"/>
              </a:rPr>
              <a:t>, which is shed for many for the remission of sins.</a:t>
            </a:r>
          </a:p>
          <a:p>
            <a:r>
              <a:rPr lang="en-US" b="1" i="0" dirty="0">
                <a:latin typeface="Arial" panose="020B0604020202020204" pitchFamily="34" charset="0"/>
                <a:cs typeface="Arial" panose="020B0604020202020204" pitchFamily="34" charset="0"/>
              </a:rPr>
              <a:t>Acts 20:28 KJV 28 </a:t>
            </a:r>
            <a:r>
              <a:rPr lang="en-US" b="0" i="0" dirty="0">
                <a:latin typeface="Arial" panose="020B0604020202020204" pitchFamily="34" charset="0"/>
                <a:cs typeface="Arial" panose="020B0604020202020204" pitchFamily="34" charset="0"/>
              </a:rPr>
              <a:t>Take heed therefore unto yourselves, and to all the flock, over the which the Holy Ghost hath made you overseers, to feed the church of God, which he hath purchased </a:t>
            </a:r>
            <a:r>
              <a:rPr lang="en-US" b="1" i="0" dirty="0">
                <a:latin typeface="Arial" panose="020B0604020202020204" pitchFamily="34" charset="0"/>
                <a:cs typeface="Arial" panose="020B0604020202020204" pitchFamily="34" charset="0"/>
              </a:rPr>
              <a:t>with his own blood.</a:t>
            </a:r>
          </a:p>
          <a:p>
            <a:r>
              <a:rPr lang="en-US" b="1" i="0" dirty="0">
                <a:latin typeface="Arial" panose="020B0604020202020204" pitchFamily="34" charset="0"/>
                <a:cs typeface="Arial" panose="020B0604020202020204" pitchFamily="34" charset="0"/>
              </a:rPr>
              <a:t>Hebrews 13:12-13 KJV 12 </a:t>
            </a:r>
            <a:r>
              <a:rPr lang="en-US" b="0" i="0" dirty="0">
                <a:latin typeface="Arial" panose="020B0604020202020204" pitchFamily="34" charset="0"/>
                <a:cs typeface="Arial" panose="020B0604020202020204" pitchFamily="34" charset="0"/>
              </a:rPr>
              <a:t>Wherefore Jesus also, that he might sanctify the people </a:t>
            </a:r>
            <a:r>
              <a:rPr lang="en-US" b="1" i="0" dirty="0">
                <a:latin typeface="Arial" panose="020B0604020202020204" pitchFamily="34" charset="0"/>
                <a:cs typeface="Arial" panose="020B0604020202020204" pitchFamily="34" charset="0"/>
              </a:rPr>
              <a:t>with his own blood</a:t>
            </a:r>
            <a:r>
              <a:rPr lang="en-US" b="0" i="0" dirty="0">
                <a:latin typeface="Arial" panose="020B0604020202020204" pitchFamily="34" charset="0"/>
                <a:cs typeface="Arial" panose="020B0604020202020204" pitchFamily="34" charset="0"/>
              </a:rPr>
              <a:t>, suffered without the gate. </a:t>
            </a:r>
            <a:r>
              <a:rPr lang="en-US" b="1" i="0" dirty="0">
                <a:latin typeface="Arial" panose="020B0604020202020204" pitchFamily="34" charset="0"/>
                <a:cs typeface="Arial" panose="020B0604020202020204" pitchFamily="34" charset="0"/>
              </a:rPr>
              <a:t>13</a:t>
            </a:r>
            <a:r>
              <a:rPr lang="en-US" b="0" i="0" dirty="0">
                <a:latin typeface="Arial" panose="020B0604020202020204" pitchFamily="34" charset="0"/>
                <a:cs typeface="Arial" panose="020B0604020202020204" pitchFamily="34" charset="0"/>
              </a:rPr>
              <a:t> Let us go forth therefore unto him without the camp, bearing his reproach.</a:t>
            </a:r>
          </a:p>
          <a:p>
            <a:r>
              <a:rPr lang="en-US" b="1" i="0" dirty="0">
                <a:latin typeface="Arial" panose="020B0604020202020204" pitchFamily="34" charset="0"/>
                <a:cs typeface="Arial" panose="020B0604020202020204" pitchFamily="34" charset="0"/>
              </a:rPr>
              <a:t>Revelation 1:5 KJV 5 </a:t>
            </a:r>
            <a:r>
              <a:rPr lang="en-US" b="0" i="0" dirty="0">
                <a:latin typeface="Arial" panose="020B0604020202020204" pitchFamily="34" charset="0"/>
                <a:cs typeface="Arial" panose="020B0604020202020204" pitchFamily="34" charset="0"/>
              </a:rPr>
              <a:t>And from Jesus Christ, who is the faithful witness, and the first begotten of the dead, and the prince of the kings of the earth. Unto him that loved us, </a:t>
            </a:r>
            <a:r>
              <a:rPr lang="en-US" b="1" i="0" dirty="0">
                <a:latin typeface="Arial" panose="020B0604020202020204" pitchFamily="34" charset="0"/>
                <a:cs typeface="Arial" panose="020B0604020202020204" pitchFamily="34" charset="0"/>
              </a:rPr>
              <a:t>and washed us from our sins </a:t>
            </a:r>
            <a:r>
              <a:rPr lang="en-US" b="1" i="0" u="sng" dirty="0">
                <a:latin typeface="Arial" panose="020B0604020202020204" pitchFamily="34" charset="0"/>
                <a:cs typeface="Arial" panose="020B0604020202020204" pitchFamily="34" charset="0"/>
              </a:rPr>
              <a:t>in his own blood</a:t>
            </a:r>
            <a:r>
              <a:rPr lang="en-US" b="1" i="0" dirty="0">
                <a:latin typeface="Arial" panose="020B0604020202020204" pitchFamily="34" charset="0"/>
                <a:cs typeface="Arial" panose="020B0604020202020204" pitchFamily="34" charset="0"/>
              </a:rPr>
              <a:t>,</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Romans 4:23-25 KJV 23</a:t>
            </a:r>
            <a:r>
              <a:rPr lang="en-US" b="0" i="0" dirty="0">
                <a:latin typeface="Arial" panose="020B0604020202020204" pitchFamily="34" charset="0"/>
                <a:cs typeface="Arial" panose="020B0604020202020204" pitchFamily="34" charset="0"/>
              </a:rPr>
              <a:t> Now it was not written for his sake alone, that it was imputed to him</a:t>
            </a:r>
            <a:r>
              <a:rPr lang="en-US" b="1" i="0" dirty="0">
                <a:latin typeface="Arial" panose="020B0604020202020204" pitchFamily="34" charset="0"/>
                <a:cs typeface="Arial" panose="020B0604020202020204" pitchFamily="34" charset="0"/>
              </a:rPr>
              <a:t>; 24 </a:t>
            </a:r>
            <a:r>
              <a:rPr lang="en-US" b="0" i="0" dirty="0">
                <a:latin typeface="Arial" panose="020B0604020202020204" pitchFamily="34" charset="0"/>
                <a:cs typeface="Arial" panose="020B0604020202020204" pitchFamily="34" charset="0"/>
              </a:rPr>
              <a:t>But for us also, to whom it shall be imputed, if we believe on him that raised up Jesus our Lord from the dead; 25 Who was delivered for our offences, and was raised again for our justification.</a:t>
            </a:r>
          </a:p>
          <a:p>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1 Thessalonians 4:13-14 KJV 13 </a:t>
            </a:r>
            <a:r>
              <a:rPr lang="en-US" b="0" i="0" dirty="0">
                <a:latin typeface="Arial" panose="020B0604020202020204" pitchFamily="34" charset="0"/>
                <a:cs typeface="Arial" panose="020B0604020202020204" pitchFamily="34" charset="0"/>
              </a:rPr>
              <a:t>But I would not have you to be ignorant, brethren, concerning them which are asleep, that ye sorrow not, even as others which have no hope.</a:t>
            </a:r>
            <a:r>
              <a:rPr lang="en-US" b="1" i="0" dirty="0">
                <a:latin typeface="Arial" panose="020B0604020202020204" pitchFamily="34" charset="0"/>
                <a:cs typeface="Arial" panose="020B0604020202020204" pitchFamily="34" charset="0"/>
              </a:rPr>
              <a:t> 14 </a:t>
            </a:r>
            <a:r>
              <a:rPr lang="en-US" b="0" i="0" dirty="0">
                <a:latin typeface="Arial" panose="020B0604020202020204" pitchFamily="34" charset="0"/>
                <a:cs typeface="Arial" panose="020B0604020202020204" pitchFamily="34" charset="0"/>
              </a:rPr>
              <a:t>For if we believe that Jesus died and rose again, even so them also which sleep in Jesus will God bring with him.</a:t>
            </a:r>
          </a:p>
          <a:p>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Hebrews 4:14-16 KJV 14 </a:t>
            </a:r>
            <a:r>
              <a:rPr lang="en-US" b="0" i="0" dirty="0">
                <a:latin typeface="Arial" panose="020B0604020202020204" pitchFamily="34" charset="0"/>
                <a:cs typeface="Arial" panose="020B0604020202020204" pitchFamily="34" charset="0"/>
              </a:rPr>
              <a:t>Seeing then that we have </a:t>
            </a:r>
            <a:r>
              <a:rPr lang="en-US" b="1" i="0" dirty="0">
                <a:latin typeface="Arial" panose="020B0604020202020204" pitchFamily="34" charset="0"/>
                <a:cs typeface="Arial" panose="020B0604020202020204" pitchFamily="34" charset="0"/>
              </a:rPr>
              <a:t>a great high priest, that is passed into the heavens</a:t>
            </a:r>
            <a:r>
              <a:rPr lang="en-US" b="0" i="0" dirty="0">
                <a:latin typeface="Arial" panose="020B0604020202020204" pitchFamily="34" charset="0"/>
                <a:cs typeface="Arial" panose="020B0604020202020204" pitchFamily="34" charset="0"/>
              </a:rPr>
              <a:t>, Jesus the Son of God, let us hold fast our profession. </a:t>
            </a:r>
            <a:r>
              <a:rPr lang="en-US" b="1" i="0" dirty="0">
                <a:latin typeface="Arial" panose="020B0604020202020204" pitchFamily="34" charset="0"/>
                <a:cs typeface="Arial" panose="020B0604020202020204" pitchFamily="34" charset="0"/>
              </a:rPr>
              <a:t>15</a:t>
            </a:r>
            <a:r>
              <a:rPr lang="en-US" b="0" i="0" dirty="0">
                <a:latin typeface="Arial" panose="020B0604020202020204" pitchFamily="34" charset="0"/>
                <a:cs typeface="Arial" panose="020B0604020202020204" pitchFamily="34" charset="0"/>
              </a:rPr>
              <a:t> For we have not an high priest which cannot be touched with the feeling of our infirmities; but was in all points tempted like as we are, yet without sin. </a:t>
            </a:r>
            <a:r>
              <a:rPr lang="en-US" b="1" i="0" dirty="0">
                <a:latin typeface="Arial" panose="020B0604020202020204" pitchFamily="34" charset="0"/>
                <a:cs typeface="Arial" panose="020B0604020202020204" pitchFamily="34" charset="0"/>
              </a:rPr>
              <a:t>16</a:t>
            </a:r>
            <a:r>
              <a:rPr lang="en-US" b="0" i="0" dirty="0">
                <a:latin typeface="Arial" panose="020B0604020202020204" pitchFamily="34" charset="0"/>
                <a:cs typeface="Arial" panose="020B0604020202020204" pitchFamily="34" charset="0"/>
              </a:rPr>
              <a:t> Let us therefore come boldly unto the throne of grace, that we may obtain mercy, and find grace to help in time of need.</a:t>
            </a:r>
          </a:p>
        </p:txBody>
      </p:sp>
      <p:sp>
        <p:nvSpPr>
          <p:cNvPr id="4" name="Slide Number Placeholder 3"/>
          <p:cNvSpPr>
            <a:spLocks noGrp="1"/>
          </p:cNvSpPr>
          <p:nvPr>
            <p:ph type="sldNum" sz="quarter" idx="5"/>
          </p:nvPr>
        </p:nvSpPr>
        <p:spPr/>
        <p:txBody>
          <a:bodyPr/>
          <a:lstStyle/>
          <a:p>
            <a:fld id="{120F2008-B7BD-4FC4-9DA3-D366834F2E7F}" type="slidenum">
              <a:rPr lang="en-US" smtClean="0"/>
              <a:t>5</a:t>
            </a:fld>
            <a:endParaRPr lang="en-US"/>
          </a:p>
        </p:txBody>
      </p:sp>
      <p:sp>
        <p:nvSpPr>
          <p:cNvPr id="5" name="Date Placeholder 4">
            <a:extLst>
              <a:ext uri="{FF2B5EF4-FFF2-40B4-BE49-F238E27FC236}">
                <a16:creationId xmlns:a16="http://schemas.microsoft.com/office/drawing/2014/main" id="{2430F07C-E081-64C5-3D58-4EF3D3385FA1}"/>
              </a:ext>
            </a:extLst>
          </p:cNvPr>
          <p:cNvSpPr>
            <a:spLocks noGrp="1"/>
          </p:cNvSpPr>
          <p:nvPr>
            <p:ph type="dt" idx="1"/>
          </p:nvPr>
        </p:nvSpPr>
        <p:spPr/>
        <p:txBody>
          <a:bodyPr/>
          <a:lstStyle/>
          <a:p>
            <a:r>
              <a:rPr lang="en-US"/>
              <a:t>2/26/2023 AM</a:t>
            </a:r>
          </a:p>
        </p:txBody>
      </p:sp>
    </p:spTree>
    <p:extLst>
      <p:ext uri="{BB962C8B-B14F-4D97-AF65-F5344CB8AC3E}">
        <p14:creationId xmlns:p14="http://schemas.microsoft.com/office/powerpoint/2010/main" val="1892214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i="1" dirty="0">
                <a:latin typeface="Arial" panose="020B0604020202020204" pitchFamily="34" charset="0"/>
                <a:cs typeface="Arial" panose="020B0604020202020204" pitchFamily="34" charset="0"/>
              </a:rPr>
              <a:t>Hebrews 6:10-12 ASV 10 </a:t>
            </a:r>
            <a:r>
              <a:rPr lang="en-US" b="0" i="1" dirty="0">
                <a:latin typeface="Arial" panose="020B0604020202020204" pitchFamily="34" charset="0"/>
                <a:cs typeface="Arial" panose="020B0604020202020204" pitchFamily="34" charset="0"/>
              </a:rPr>
              <a:t>for God is not unrighteous to forget your work and the love which ye showed toward his name, in that ye ministered unto the saints, and still do minister</a:t>
            </a:r>
            <a:r>
              <a:rPr lang="en-US" b="1" i="1" dirty="0">
                <a:latin typeface="Arial" panose="020B0604020202020204" pitchFamily="34" charset="0"/>
                <a:cs typeface="Arial" panose="020B0604020202020204" pitchFamily="34" charset="0"/>
              </a:rPr>
              <a:t>. 11 </a:t>
            </a:r>
            <a:r>
              <a:rPr lang="en-US" b="0" i="1" dirty="0">
                <a:latin typeface="Arial" panose="020B0604020202020204" pitchFamily="34" charset="0"/>
                <a:cs typeface="Arial" panose="020B0604020202020204" pitchFamily="34" charset="0"/>
              </a:rPr>
              <a:t>And we desire that each one of you may show the same diligence unto the fulness of hope even to the end: </a:t>
            </a:r>
            <a:r>
              <a:rPr lang="en-US" b="1" i="1" dirty="0">
                <a:latin typeface="Arial" panose="020B0604020202020204" pitchFamily="34" charset="0"/>
                <a:cs typeface="Arial" panose="020B0604020202020204" pitchFamily="34" charset="0"/>
              </a:rPr>
              <a:t>12</a:t>
            </a:r>
            <a:r>
              <a:rPr lang="en-US" b="0" i="1" dirty="0">
                <a:latin typeface="Arial" panose="020B0604020202020204" pitchFamily="34" charset="0"/>
                <a:cs typeface="Arial" panose="020B0604020202020204" pitchFamily="34" charset="0"/>
              </a:rPr>
              <a:t> that </a:t>
            </a:r>
            <a:r>
              <a:rPr lang="en-US" b="1" i="1" dirty="0">
                <a:latin typeface="Arial" panose="020B0604020202020204" pitchFamily="34" charset="0"/>
                <a:cs typeface="Arial" panose="020B0604020202020204" pitchFamily="34" charset="0"/>
              </a:rPr>
              <a:t>ye be not sluggish</a:t>
            </a:r>
            <a:r>
              <a:rPr lang="en-US" b="0" i="1" dirty="0">
                <a:latin typeface="Arial" panose="020B0604020202020204" pitchFamily="34" charset="0"/>
                <a:cs typeface="Arial" panose="020B0604020202020204" pitchFamily="34" charset="0"/>
              </a:rPr>
              <a:t>, but imitators of them who through faith and patience inherit the promises..</a:t>
            </a:r>
          </a:p>
          <a:p>
            <a:r>
              <a:rPr lang="en-US" b="1" i="1" dirty="0">
                <a:latin typeface="Arial" panose="020B0604020202020204" pitchFamily="34" charset="0"/>
                <a:cs typeface="Arial" panose="020B0604020202020204" pitchFamily="34" charset="0"/>
              </a:rPr>
              <a:t>Hebrews 6:10-12 KJV 10 </a:t>
            </a:r>
            <a:r>
              <a:rPr lang="en-US" b="0" i="1" dirty="0">
                <a:latin typeface="Arial" panose="020B0604020202020204" pitchFamily="34" charset="0"/>
                <a:cs typeface="Arial" panose="020B0604020202020204" pitchFamily="34" charset="0"/>
              </a:rPr>
              <a:t>For God is not unrighteous to forget your work </a:t>
            </a:r>
            <a:r>
              <a:rPr lang="en-US" b="0" i="1" dirty="0" err="1">
                <a:latin typeface="Arial" panose="020B0604020202020204" pitchFamily="34" charset="0"/>
                <a:cs typeface="Arial" panose="020B0604020202020204" pitchFamily="34" charset="0"/>
              </a:rPr>
              <a:t>andl</a:t>
            </a:r>
            <a:r>
              <a:rPr lang="en-US" b="0"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labour</a:t>
            </a:r>
            <a:r>
              <a:rPr lang="en-US" b="1" i="1" dirty="0">
                <a:latin typeface="Arial" panose="020B0604020202020204" pitchFamily="34" charset="0"/>
                <a:cs typeface="Arial" panose="020B0604020202020204" pitchFamily="34" charset="0"/>
              </a:rPr>
              <a:t> of lo</a:t>
            </a:r>
            <a:r>
              <a:rPr lang="en-US" b="0" i="1" dirty="0">
                <a:latin typeface="Arial" panose="020B0604020202020204" pitchFamily="34" charset="0"/>
                <a:cs typeface="Arial" panose="020B0604020202020204" pitchFamily="34" charset="0"/>
              </a:rPr>
              <a:t>ve, which ye have shewed toward his name, in that ye have ministered to the saints, and do minister.</a:t>
            </a:r>
            <a:r>
              <a:rPr lang="en-US" b="1" i="1" dirty="0">
                <a:latin typeface="Arial" panose="020B0604020202020204" pitchFamily="34" charset="0"/>
                <a:cs typeface="Arial" panose="020B0604020202020204" pitchFamily="34" charset="0"/>
              </a:rPr>
              <a:t> 11 </a:t>
            </a:r>
            <a:r>
              <a:rPr lang="en-US" b="0" i="1" dirty="0">
                <a:latin typeface="Arial" panose="020B0604020202020204" pitchFamily="34" charset="0"/>
                <a:cs typeface="Arial" panose="020B0604020202020204" pitchFamily="34" charset="0"/>
              </a:rPr>
              <a:t>And we desire that every one of you do shew the same diligence to the full assurance of hope unto the end: </a:t>
            </a:r>
            <a:r>
              <a:rPr lang="en-US" b="1" i="1" dirty="0">
                <a:latin typeface="Arial" panose="020B0604020202020204" pitchFamily="34" charset="0"/>
                <a:cs typeface="Arial" panose="020B0604020202020204" pitchFamily="34" charset="0"/>
              </a:rPr>
              <a:t>12</a:t>
            </a:r>
            <a:r>
              <a:rPr lang="en-US" b="0" i="1" dirty="0">
                <a:latin typeface="Arial" panose="020B0604020202020204" pitchFamily="34" charset="0"/>
                <a:cs typeface="Arial" panose="020B0604020202020204" pitchFamily="34" charset="0"/>
              </a:rPr>
              <a:t> That ye be </a:t>
            </a:r>
            <a:r>
              <a:rPr lang="en-US" b="1" i="1" dirty="0">
                <a:latin typeface="Arial" panose="020B0604020202020204" pitchFamily="34" charset="0"/>
                <a:cs typeface="Arial" panose="020B0604020202020204" pitchFamily="34" charset="0"/>
              </a:rPr>
              <a:t>not slothful, </a:t>
            </a:r>
            <a:r>
              <a:rPr lang="en-US" b="0" i="1" dirty="0">
                <a:latin typeface="Arial" panose="020B0604020202020204" pitchFamily="34" charset="0"/>
                <a:cs typeface="Arial" panose="020B0604020202020204" pitchFamily="34" charset="0"/>
              </a:rPr>
              <a:t>but followers of them who through </a:t>
            </a:r>
            <a:r>
              <a:rPr lang="en-US" b="1" i="1" dirty="0">
                <a:latin typeface="Arial" panose="020B0604020202020204" pitchFamily="34" charset="0"/>
                <a:cs typeface="Arial" panose="020B0604020202020204" pitchFamily="34" charset="0"/>
              </a:rPr>
              <a:t>faith and patience inherit the promises.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15:58 ASV 58 </a:t>
            </a:r>
            <a:r>
              <a:rPr lang="en-US" b="0" dirty="0">
                <a:latin typeface="Arial" panose="020B0604020202020204" pitchFamily="34" charset="0"/>
                <a:cs typeface="Arial" panose="020B0604020202020204" pitchFamily="34" charset="0"/>
              </a:rPr>
              <a:t>Wherefore, my beloved brethren, be ye </a:t>
            </a:r>
            <a:r>
              <a:rPr lang="en-US" b="0" dirty="0" err="1">
                <a:latin typeface="Arial" panose="020B0604020202020204" pitchFamily="34" charset="0"/>
                <a:cs typeface="Arial" panose="020B0604020202020204" pitchFamily="34" charset="0"/>
              </a:rPr>
              <a:t>stedfast</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unmoveable</a:t>
            </a:r>
            <a:r>
              <a:rPr lang="en-US" b="0" dirty="0">
                <a:latin typeface="Arial" panose="020B0604020202020204" pitchFamily="34" charset="0"/>
                <a:cs typeface="Arial" panose="020B0604020202020204" pitchFamily="34" charset="0"/>
              </a:rPr>
              <a:t>, always abounding in the work of the Lord, forasmuch as ye know that </a:t>
            </a:r>
            <a:r>
              <a:rPr lang="en-US" b="1" dirty="0">
                <a:latin typeface="Arial" panose="020B0604020202020204" pitchFamily="34" charset="0"/>
                <a:cs typeface="Arial" panose="020B0604020202020204" pitchFamily="34" charset="0"/>
              </a:rPr>
              <a:t>your labor is not vain in the Lord.</a:t>
            </a:r>
          </a:p>
          <a:p>
            <a:r>
              <a:rPr lang="en-US" b="1" dirty="0">
                <a:latin typeface="Arial" panose="020B0604020202020204" pitchFamily="34" charset="0"/>
                <a:cs typeface="Arial" panose="020B0604020202020204" pitchFamily="34" charset="0"/>
              </a:rPr>
              <a:t>1 Corinthians 3:6-11 ASV 6 </a:t>
            </a:r>
            <a:r>
              <a:rPr lang="en-US" b="0" dirty="0">
                <a:latin typeface="Arial" panose="020B0604020202020204" pitchFamily="34" charset="0"/>
                <a:cs typeface="Arial" panose="020B0604020202020204" pitchFamily="34" charset="0"/>
              </a:rPr>
              <a:t>I planted, Apollos watered; but God gave the increase</a:t>
            </a:r>
            <a:r>
              <a:rPr lang="en-US" b="1" dirty="0">
                <a:latin typeface="Arial" panose="020B0604020202020204" pitchFamily="34" charset="0"/>
                <a:cs typeface="Arial" panose="020B0604020202020204" pitchFamily="34" charset="0"/>
              </a:rPr>
              <a:t>. 7</a:t>
            </a:r>
            <a:r>
              <a:rPr lang="en-US" b="0" dirty="0">
                <a:latin typeface="Arial" panose="020B0604020202020204" pitchFamily="34" charset="0"/>
                <a:cs typeface="Arial" panose="020B0604020202020204" pitchFamily="34" charset="0"/>
              </a:rPr>
              <a:t> So then neither is he that </a:t>
            </a:r>
            <a:r>
              <a:rPr lang="en-US" b="0" dirty="0" err="1">
                <a:latin typeface="Arial" panose="020B0604020202020204" pitchFamily="34" charset="0"/>
                <a:cs typeface="Arial" panose="020B0604020202020204" pitchFamily="34" charset="0"/>
              </a:rPr>
              <a:t>planteth</a:t>
            </a:r>
            <a:r>
              <a:rPr lang="en-US" b="0" dirty="0">
                <a:latin typeface="Arial" panose="020B0604020202020204" pitchFamily="34" charset="0"/>
                <a:cs typeface="Arial" panose="020B0604020202020204" pitchFamily="34" charset="0"/>
              </a:rPr>
              <a:t> anything, neither he that </a:t>
            </a:r>
            <a:r>
              <a:rPr lang="en-US" b="0" dirty="0" err="1">
                <a:latin typeface="Arial" panose="020B0604020202020204" pitchFamily="34" charset="0"/>
                <a:cs typeface="Arial" panose="020B0604020202020204" pitchFamily="34" charset="0"/>
              </a:rPr>
              <a:t>watereth</a:t>
            </a:r>
            <a:r>
              <a:rPr lang="en-US" b="0" dirty="0">
                <a:latin typeface="Arial" panose="020B0604020202020204" pitchFamily="34" charset="0"/>
                <a:cs typeface="Arial" panose="020B0604020202020204" pitchFamily="34" charset="0"/>
              </a:rPr>
              <a:t>; but God that giveth the increase.</a:t>
            </a:r>
            <a:r>
              <a:rPr lang="en-US" b="1" dirty="0">
                <a:latin typeface="Arial" panose="020B0604020202020204" pitchFamily="34" charset="0"/>
                <a:cs typeface="Arial" panose="020B0604020202020204" pitchFamily="34" charset="0"/>
              </a:rPr>
              <a:t> 8 </a:t>
            </a:r>
            <a:r>
              <a:rPr lang="en-US" b="0" dirty="0">
                <a:latin typeface="Arial" panose="020B0604020202020204" pitchFamily="34" charset="0"/>
                <a:cs typeface="Arial" panose="020B0604020202020204" pitchFamily="34" charset="0"/>
              </a:rPr>
              <a:t>Now he that </a:t>
            </a:r>
            <a:r>
              <a:rPr lang="en-US" b="0" dirty="0" err="1">
                <a:latin typeface="Arial" panose="020B0604020202020204" pitchFamily="34" charset="0"/>
                <a:cs typeface="Arial" panose="020B0604020202020204" pitchFamily="34" charset="0"/>
              </a:rPr>
              <a:t>planteth</a:t>
            </a:r>
            <a:r>
              <a:rPr lang="en-US" b="0" dirty="0">
                <a:latin typeface="Arial" panose="020B0604020202020204" pitchFamily="34" charset="0"/>
                <a:cs typeface="Arial" panose="020B0604020202020204" pitchFamily="34" charset="0"/>
              </a:rPr>
              <a:t> and he that </a:t>
            </a:r>
            <a:r>
              <a:rPr lang="en-US" b="0" dirty="0" err="1">
                <a:latin typeface="Arial" panose="020B0604020202020204" pitchFamily="34" charset="0"/>
                <a:cs typeface="Arial" panose="020B0604020202020204" pitchFamily="34" charset="0"/>
              </a:rPr>
              <a:t>watereth</a:t>
            </a:r>
            <a:r>
              <a:rPr lang="en-US" b="0" dirty="0">
                <a:latin typeface="Arial" panose="020B0604020202020204" pitchFamily="34" charset="0"/>
                <a:cs typeface="Arial" panose="020B0604020202020204" pitchFamily="34" charset="0"/>
              </a:rPr>
              <a:t> are one: but each shall receive his own reward according to his own </a:t>
            </a:r>
            <a:r>
              <a:rPr lang="en-US" b="1" dirty="0">
                <a:latin typeface="Arial" panose="020B0604020202020204" pitchFamily="34" charset="0"/>
                <a:cs typeface="Arial" panose="020B0604020202020204" pitchFamily="34" charset="0"/>
              </a:rPr>
              <a:t>labor</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For we are God's fellow-workers: ye are God's husbandry, God's building. </a:t>
            </a:r>
            <a:r>
              <a:rPr lang="en-US" b="1" dirty="0">
                <a:latin typeface="Arial" panose="020B0604020202020204" pitchFamily="34" charset="0"/>
                <a:cs typeface="Arial" panose="020B0604020202020204" pitchFamily="34" charset="0"/>
              </a:rPr>
              <a:t>10 </a:t>
            </a:r>
            <a:r>
              <a:rPr lang="en-US" b="0" dirty="0">
                <a:latin typeface="Arial" panose="020B0604020202020204" pitchFamily="34" charset="0"/>
                <a:cs typeface="Arial" panose="020B0604020202020204" pitchFamily="34" charset="0"/>
              </a:rPr>
              <a:t>According to the grace of God which was given unto me, as a wise </a:t>
            </a:r>
            <a:r>
              <a:rPr lang="en-US" b="0" dirty="0" err="1">
                <a:latin typeface="Arial" panose="020B0604020202020204" pitchFamily="34" charset="0"/>
                <a:cs typeface="Arial" panose="020B0604020202020204" pitchFamily="34" charset="0"/>
              </a:rPr>
              <a:t>masterbuilder</a:t>
            </a:r>
            <a:r>
              <a:rPr lang="en-US" b="0" dirty="0">
                <a:latin typeface="Arial" panose="020B0604020202020204" pitchFamily="34" charset="0"/>
                <a:cs typeface="Arial" panose="020B0604020202020204" pitchFamily="34" charset="0"/>
              </a:rPr>
              <a:t> I laid a foundation; and another </a:t>
            </a:r>
            <a:r>
              <a:rPr lang="en-US" b="0" dirty="0" err="1">
                <a:latin typeface="Arial" panose="020B0604020202020204" pitchFamily="34" charset="0"/>
                <a:cs typeface="Arial" panose="020B0604020202020204" pitchFamily="34" charset="0"/>
              </a:rPr>
              <a:t>buildeth</a:t>
            </a:r>
            <a:r>
              <a:rPr lang="en-US" b="0" dirty="0">
                <a:latin typeface="Arial" panose="020B0604020202020204" pitchFamily="34" charset="0"/>
                <a:cs typeface="Arial" panose="020B0604020202020204" pitchFamily="34" charset="0"/>
              </a:rPr>
              <a:t> thereon. But let each man take heed how he </a:t>
            </a:r>
            <a:r>
              <a:rPr lang="en-US" b="0" dirty="0" err="1">
                <a:latin typeface="Arial" panose="020B0604020202020204" pitchFamily="34" charset="0"/>
                <a:cs typeface="Arial" panose="020B0604020202020204" pitchFamily="34" charset="0"/>
              </a:rPr>
              <a:t>buildeth</a:t>
            </a:r>
            <a:r>
              <a:rPr lang="en-US" b="0" dirty="0">
                <a:latin typeface="Arial" panose="020B0604020202020204" pitchFamily="34" charset="0"/>
                <a:cs typeface="Arial" panose="020B0604020202020204" pitchFamily="34" charset="0"/>
              </a:rPr>
              <a:t> thereon.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For other foundation can no man lay than that which is laid, which is Jesus 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2:10 ASV 10</a:t>
            </a:r>
            <a:r>
              <a:rPr lang="en-US" b="0" dirty="0">
                <a:latin typeface="Arial" panose="020B0604020202020204" pitchFamily="34" charset="0"/>
                <a:cs typeface="Arial" panose="020B0604020202020204" pitchFamily="34" charset="0"/>
              </a:rPr>
              <a:t> Fear not the things which thou art about to suffer: behold, the devil is about to cast some of you into prison, that ye may be tried; and ye shall have tribulation ten days. Be thou faithful unto death, and I will give thee the crown of life.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1:1-11</a:t>
            </a:r>
          </a:p>
          <a:p>
            <a:r>
              <a:rPr lang="en-US" b="1" dirty="0">
                <a:latin typeface="Arial" panose="020B0604020202020204" pitchFamily="34" charset="0"/>
                <a:cs typeface="Arial" panose="020B0604020202020204" pitchFamily="34" charset="0"/>
              </a:rPr>
              <a:t>1 </a:t>
            </a:r>
            <a:r>
              <a:rPr lang="en-US" dirty="0">
                <a:latin typeface="Arial" panose="020B0604020202020204" pitchFamily="34" charset="0"/>
                <a:cs typeface="Arial" panose="020B0604020202020204" pitchFamily="34" charset="0"/>
              </a:rPr>
              <a:t>Simon Peter, a servant and apostle of Jesus Christ, to them that have obtained a like precious faith with us in the righteousness of our God and the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r>
              <a:rPr lang="en-US" dirty="0">
                <a:latin typeface="Arial" panose="020B0604020202020204" pitchFamily="34" charset="0"/>
                <a:cs typeface="Arial" panose="020B0604020202020204" pitchFamily="34" charset="0"/>
              </a:rPr>
              <a:t> 2 Grace to you and peace be multiplied in the knowledge of God and of Jesus our Lord;</a:t>
            </a:r>
          </a:p>
          <a:p>
            <a:r>
              <a:rPr lang="en-US" dirty="0">
                <a:latin typeface="Arial" panose="020B0604020202020204" pitchFamily="34" charset="0"/>
                <a:cs typeface="Arial" panose="020B0604020202020204" pitchFamily="34" charset="0"/>
              </a:rPr>
              <a:t> 3 seeing that his divine power hath granted unto us all things that pertain unto life and godliness, through the knowledge of him that called us by his own glory and virtue;</a:t>
            </a:r>
          </a:p>
          <a:p>
            <a:r>
              <a:rPr lang="en-US" dirty="0">
                <a:latin typeface="Arial" panose="020B0604020202020204" pitchFamily="34" charset="0"/>
                <a:cs typeface="Arial" panose="020B0604020202020204" pitchFamily="34" charset="0"/>
              </a:rPr>
              <a:t> 4 whereby he hath granted unto us his precious and exceeding great promises; that through these ye may become partakers of the divine nature, having escaped from the corruption that is in that world by lust.</a:t>
            </a:r>
          </a:p>
          <a:p>
            <a:r>
              <a:rPr lang="en-US" dirty="0">
                <a:latin typeface="Arial" panose="020B0604020202020204" pitchFamily="34" charset="0"/>
                <a:cs typeface="Arial" panose="020B0604020202020204" pitchFamily="34" charset="0"/>
              </a:rPr>
              <a:t> 5 Yea, and for this very cause adding on your part all diligence, in your faith supply virtue; and in your virtue knowledge;</a:t>
            </a:r>
          </a:p>
          <a:p>
            <a:r>
              <a:rPr lang="en-US" dirty="0">
                <a:latin typeface="Arial" panose="020B0604020202020204" pitchFamily="34" charset="0"/>
                <a:cs typeface="Arial" panose="020B0604020202020204" pitchFamily="34" charset="0"/>
              </a:rPr>
              <a:t> 6 and in your knowledge self-control; and in your self-control patience; and in your patience godliness;</a:t>
            </a:r>
          </a:p>
          <a:p>
            <a:r>
              <a:rPr lang="en-US" dirty="0">
                <a:latin typeface="Arial" panose="020B0604020202020204" pitchFamily="34" charset="0"/>
                <a:cs typeface="Arial" panose="020B0604020202020204" pitchFamily="34" charset="0"/>
              </a:rPr>
              <a:t> 7 and in your godliness brotherly kindness; and in your brotherly kindness love.</a:t>
            </a:r>
          </a:p>
          <a:p>
            <a:r>
              <a:rPr lang="en-US" dirty="0">
                <a:latin typeface="Arial" panose="020B0604020202020204" pitchFamily="34" charset="0"/>
                <a:cs typeface="Arial" panose="020B0604020202020204" pitchFamily="34" charset="0"/>
              </a:rPr>
              <a:t> 8 For if these things are yours and abound, they make you to be not idle nor unfruitful unto the knowledge of our Lord Jesus Christ.</a:t>
            </a:r>
          </a:p>
          <a:p>
            <a:r>
              <a:rPr lang="en-US" dirty="0">
                <a:latin typeface="Arial" panose="020B0604020202020204" pitchFamily="34" charset="0"/>
                <a:cs typeface="Arial" panose="020B0604020202020204" pitchFamily="34" charset="0"/>
              </a:rPr>
              <a:t> 9 For he that </a:t>
            </a:r>
            <a:r>
              <a:rPr lang="en-US" dirty="0" err="1">
                <a:latin typeface="Arial" panose="020B0604020202020204" pitchFamily="34" charset="0"/>
                <a:cs typeface="Arial" panose="020B0604020202020204" pitchFamily="34" charset="0"/>
              </a:rPr>
              <a:t>lacketh</a:t>
            </a:r>
            <a:r>
              <a:rPr lang="en-US" dirty="0">
                <a:latin typeface="Arial" panose="020B0604020202020204" pitchFamily="34" charset="0"/>
                <a:cs typeface="Arial" panose="020B0604020202020204" pitchFamily="34" charset="0"/>
              </a:rPr>
              <a:t> these things is blind, seeing only what is near, having forgotten the cleansing from his old sins.</a:t>
            </a:r>
          </a:p>
          <a:p>
            <a:r>
              <a:rPr lang="en-US" dirty="0">
                <a:latin typeface="Arial" panose="020B0604020202020204" pitchFamily="34" charset="0"/>
                <a:cs typeface="Arial" panose="020B0604020202020204" pitchFamily="34" charset="0"/>
              </a:rPr>
              <a:t> 10 Wherefore, brethren, </a:t>
            </a:r>
            <a:r>
              <a:rPr lang="en-US" b="1" dirty="0">
                <a:latin typeface="Arial" panose="020B0604020202020204" pitchFamily="34" charset="0"/>
                <a:cs typeface="Arial" panose="020B0604020202020204" pitchFamily="34" charset="0"/>
              </a:rPr>
              <a:t>give the more diligence </a:t>
            </a:r>
            <a:r>
              <a:rPr lang="en-US" dirty="0">
                <a:latin typeface="Arial" panose="020B0604020202020204" pitchFamily="34" charset="0"/>
                <a:cs typeface="Arial" panose="020B0604020202020204" pitchFamily="34" charset="0"/>
              </a:rPr>
              <a:t>to make your calling and election sure: for if ye do these things, ye shall never stumble:</a:t>
            </a:r>
          </a:p>
          <a:p>
            <a:r>
              <a:rPr lang="en-US" dirty="0">
                <a:latin typeface="Arial" panose="020B0604020202020204" pitchFamily="34" charset="0"/>
                <a:cs typeface="Arial" panose="020B0604020202020204" pitchFamily="34" charset="0"/>
              </a:rPr>
              <a:t> 11 for thus shall be richly supplied unto you the entrance into the eternal kingdom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24:30-34 ASV 30 </a:t>
            </a:r>
            <a:r>
              <a:rPr lang="en-US" dirty="0">
                <a:latin typeface="Arial" panose="020B0604020202020204" pitchFamily="34" charset="0"/>
                <a:cs typeface="Arial" panose="020B0604020202020204" pitchFamily="34" charset="0"/>
              </a:rPr>
              <a:t>I went by the field of the </a:t>
            </a:r>
            <a:r>
              <a:rPr lang="en-US" b="1" dirty="0">
                <a:latin typeface="Arial" panose="020B0604020202020204" pitchFamily="34" charset="0"/>
                <a:cs typeface="Arial" panose="020B0604020202020204" pitchFamily="34" charset="0"/>
              </a:rPr>
              <a:t>sluggard</a:t>
            </a:r>
            <a:r>
              <a:rPr lang="en-US" dirty="0">
                <a:latin typeface="Arial" panose="020B0604020202020204" pitchFamily="34" charset="0"/>
                <a:cs typeface="Arial" panose="020B0604020202020204" pitchFamily="34" charset="0"/>
              </a:rPr>
              <a:t>, And by the vineyard of the man void of understanding;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And, lo, it was all grown over with thorns, The face thereof was covered with nettles, And the stone wall thereof was broken down.</a:t>
            </a:r>
            <a:r>
              <a:rPr lang="en-US" b="1" dirty="0">
                <a:latin typeface="Arial" panose="020B0604020202020204" pitchFamily="34" charset="0"/>
                <a:cs typeface="Arial" panose="020B0604020202020204" pitchFamily="34" charset="0"/>
              </a:rPr>
              <a:t> 32 </a:t>
            </a:r>
            <a:r>
              <a:rPr lang="en-US" dirty="0">
                <a:latin typeface="Arial" panose="020B0604020202020204" pitchFamily="34" charset="0"/>
                <a:cs typeface="Arial" panose="020B0604020202020204" pitchFamily="34" charset="0"/>
              </a:rPr>
              <a:t>Then I beheld, and considered well; I saw, and received instruction: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Yet a little sleep, a little slumber, A little folding of the hands to sleep;</a:t>
            </a:r>
            <a:r>
              <a:rPr lang="en-US" b="1" dirty="0">
                <a:latin typeface="Arial" panose="020B0604020202020204" pitchFamily="34" charset="0"/>
                <a:cs typeface="Arial" panose="020B0604020202020204" pitchFamily="34" charset="0"/>
              </a:rPr>
              <a:t> 34 </a:t>
            </a:r>
            <a:r>
              <a:rPr lang="en-US" dirty="0">
                <a:latin typeface="Arial" panose="020B0604020202020204" pitchFamily="34" charset="0"/>
                <a:cs typeface="Arial" panose="020B0604020202020204" pitchFamily="34" charset="0"/>
              </a:rPr>
              <a:t>So shall thy poverty come as a robber, And thy want as an armed man.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5:7-11 ASV 7 </a:t>
            </a:r>
            <a:r>
              <a:rPr lang="en-US" dirty="0">
                <a:latin typeface="Arial" panose="020B0604020202020204" pitchFamily="34" charset="0"/>
                <a:cs typeface="Arial" panose="020B0604020202020204" pitchFamily="34" charset="0"/>
              </a:rPr>
              <a:t>Be patient therefore, brethren, until the coming of the Lord. Behold, the husbandman </a:t>
            </a:r>
            <a:r>
              <a:rPr lang="en-US" dirty="0" err="1">
                <a:latin typeface="Arial" panose="020B0604020202020204" pitchFamily="34" charset="0"/>
                <a:cs typeface="Arial" panose="020B0604020202020204" pitchFamily="34" charset="0"/>
              </a:rPr>
              <a:t>waiteth</a:t>
            </a:r>
            <a:r>
              <a:rPr lang="en-US" dirty="0">
                <a:latin typeface="Arial" panose="020B0604020202020204" pitchFamily="34" charset="0"/>
                <a:cs typeface="Arial" panose="020B0604020202020204" pitchFamily="34" charset="0"/>
              </a:rPr>
              <a:t> for the precious fruit of the earth, being patient over it, until it receive the early and latter rain</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Be ye also patient; establish your hearts: for the coming of the Lord is at hand.</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Murmur not, brethren, one against another, that ye be not judged: behold, the judge </a:t>
            </a:r>
            <a:r>
              <a:rPr lang="en-US" dirty="0" err="1">
                <a:latin typeface="Arial" panose="020B0604020202020204" pitchFamily="34" charset="0"/>
                <a:cs typeface="Arial" panose="020B0604020202020204" pitchFamily="34" charset="0"/>
              </a:rPr>
              <a:t>standeth</a:t>
            </a:r>
            <a:r>
              <a:rPr lang="en-US" dirty="0">
                <a:latin typeface="Arial" panose="020B0604020202020204" pitchFamily="34" charset="0"/>
                <a:cs typeface="Arial" panose="020B0604020202020204" pitchFamily="34" charset="0"/>
              </a:rPr>
              <a:t> before the doors.</a:t>
            </a:r>
            <a:r>
              <a:rPr lang="en-US" b="1" dirty="0">
                <a:latin typeface="Arial" panose="020B0604020202020204" pitchFamily="34" charset="0"/>
                <a:cs typeface="Arial" panose="020B0604020202020204" pitchFamily="34" charset="0"/>
              </a:rPr>
              <a:t> 10 </a:t>
            </a:r>
            <a:r>
              <a:rPr lang="en-US" dirty="0">
                <a:latin typeface="Arial" panose="020B0604020202020204" pitchFamily="34" charset="0"/>
                <a:cs typeface="Arial" panose="020B0604020202020204" pitchFamily="34" charset="0"/>
              </a:rPr>
              <a:t>Take, brethren, for an example of suffering and of patience, the prophets who spake in the name of the Lord.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Behold, we call them blessed that endured: ye have heard of the patience of Job, and have seen the end of the Lord, how that the Lord is full of pity, and merciful.</a:t>
            </a:r>
          </a:p>
        </p:txBody>
      </p:sp>
      <p:sp>
        <p:nvSpPr>
          <p:cNvPr id="4" name="Slide Number Placeholder 3"/>
          <p:cNvSpPr>
            <a:spLocks noGrp="1"/>
          </p:cNvSpPr>
          <p:nvPr>
            <p:ph type="sldNum" sz="quarter" idx="5"/>
          </p:nvPr>
        </p:nvSpPr>
        <p:spPr/>
        <p:txBody>
          <a:bodyPr/>
          <a:lstStyle/>
          <a:p>
            <a:fld id="{120F2008-B7BD-4FC4-9DA3-D366834F2E7F}" type="slidenum">
              <a:rPr lang="en-US" smtClean="0"/>
              <a:t>6</a:t>
            </a:fld>
            <a:endParaRPr lang="en-US"/>
          </a:p>
        </p:txBody>
      </p:sp>
      <p:sp>
        <p:nvSpPr>
          <p:cNvPr id="5" name="Date Placeholder 4">
            <a:extLst>
              <a:ext uri="{FF2B5EF4-FFF2-40B4-BE49-F238E27FC236}">
                <a16:creationId xmlns:a16="http://schemas.microsoft.com/office/drawing/2014/main" id="{DFF070D8-9BA9-A26E-2D39-0ACF4E6F3269}"/>
              </a:ext>
            </a:extLst>
          </p:cNvPr>
          <p:cNvSpPr>
            <a:spLocks noGrp="1"/>
          </p:cNvSpPr>
          <p:nvPr>
            <p:ph type="dt" idx="1"/>
          </p:nvPr>
        </p:nvSpPr>
        <p:spPr/>
        <p:txBody>
          <a:bodyPr/>
          <a:lstStyle/>
          <a:p>
            <a:r>
              <a:rPr lang="en-US"/>
              <a:t>2/26/2023 AM</a:t>
            </a:r>
          </a:p>
        </p:txBody>
      </p:sp>
    </p:spTree>
    <p:extLst>
      <p:ext uri="{BB962C8B-B14F-4D97-AF65-F5344CB8AC3E}">
        <p14:creationId xmlns:p14="http://schemas.microsoft.com/office/powerpoint/2010/main" val="476386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5605804"/>
          </a:xfrm>
        </p:spPr>
        <p:txBody>
          <a:bodyPr/>
          <a:lstStyle/>
          <a:p>
            <a:endParaRPr lang="en-US" dirty="0"/>
          </a:p>
        </p:txBody>
      </p:sp>
      <p:sp>
        <p:nvSpPr>
          <p:cNvPr id="4" name="Slide Number Placeholder 3"/>
          <p:cNvSpPr>
            <a:spLocks noGrp="1"/>
          </p:cNvSpPr>
          <p:nvPr>
            <p:ph type="sldNum" sz="quarter" idx="5"/>
          </p:nvPr>
        </p:nvSpPr>
        <p:spPr/>
        <p:txBody>
          <a:bodyPr/>
          <a:lstStyle/>
          <a:p>
            <a:fld id="{120F2008-B7BD-4FC4-9DA3-D366834F2E7F}" type="slidenum">
              <a:rPr lang="en-US" smtClean="0"/>
              <a:t>7</a:t>
            </a:fld>
            <a:endParaRPr lang="en-US"/>
          </a:p>
        </p:txBody>
      </p:sp>
      <p:sp>
        <p:nvSpPr>
          <p:cNvPr id="5" name="Date Placeholder 4">
            <a:extLst>
              <a:ext uri="{FF2B5EF4-FFF2-40B4-BE49-F238E27FC236}">
                <a16:creationId xmlns:a16="http://schemas.microsoft.com/office/drawing/2014/main" id="{CB61941F-9BF3-ECE8-D996-216920282E9B}"/>
              </a:ext>
            </a:extLst>
          </p:cNvPr>
          <p:cNvSpPr>
            <a:spLocks noGrp="1"/>
          </p:cNvSpPr>
          <p:nvPr>
            <p:ph type="dt" idx="1"/>
          </p:nvPr>
        </p:nvSpPr>
        <p:spPr/>
        <p:txBody>
          <a:bodyPr/>
          <a:lstStyle/>
          <a:p>
            <a:r>
              <a:rPr lang="en-US"/>
              <a:t>2/26/2023 AM</a:t>
            </a:r>
          </a:p>
        </p:txBody>
      </p:sp>
    </p:spTree>
    <p:extLst>
      <p:ext uri="{BB962C8B-B14F-4D97-AF65-F5344CB8AC3E}">
        <p14:creationId xmlns:p14="http://schemas.microsoft.com/office/powerpoint/2010/main" val="4044351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6763" y="179388"/>
            <a:ext cx="5965825" cy="4475162"/>
          </a:xfrm>
        </p:spPr>
      </p:sp>
      <p:sp>
        <p:nvSpPr>
          <p:cNvPr id="3" name="Notes Placeholder 2"/>
          <p:cNvSpPr>
            <a:spLocks noGrp="1"/>
          </p:cNvSpPr>
          <p:nvPr>
            <p:ph type="body" idx="1"/>
          </p:nvPr>
        </p:nvSpPr>
        <p:spPr>
          <a:xfrm>
            <a:off x="8315" y="4711591"/>
            <a:ext cx="7306885" cy="4889610"/>
          </a:xfrm>
        </p:spPr>
        <p:txBody>
          <a:bodyPr>
            <a:normAutofit fontScale="92500" lnSpcReduction="10000"/>
          </a:bodyPr>
          <a:lstStyle/>
          <a:p>
            <a:pPr defTabSz="1171173">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2/26/2023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8</a:t>
            </a:fld>
            <a:endParaRPr lang="en-US" dirty="0"/>
          </a:p>
        </p:txBody>
      </p:sp>
    </p:spTree>
    <p:extLst>
      <p:ext uri="{BB962C8B-B14F-4D97-AF65-F5344CB8AC3E}">
        <p14:creationId xmlns:p14="http://schemas.microsoft.com/office/powerpoint/2010/main" val="54738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2/26/2023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1242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760818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12028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67767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242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54418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50149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781381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824699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39457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488007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2/26/2023</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81301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14FEA-66D4-B557-166E-AE0B7489666A}"/>
              </a:ext>
            </a:extLst>
          </p:cNvPr>
          <p:cNvSpPr>
            <a:spLocks noGrp="1"/>
          </p:cNvSpPr>
          <p:nvPr>
            <p:ph type="ctrTitle"/>
          </p:nvPr>
        </p:nvSpPr>
        <p:spPr/>
        <p:txBody>
          <a:bodyPr/>
          <a:lstStyle/>
          <a:p>
            <a:r>
              <a:rPr lang="en-US" i="1" dirty="0">
                <a:latin typeface="Candara" panose="020E0502030303020204" pitchFamily="34" charset="0"/>
              </a:rPr>
              <a:t>“The hope set before us”</a:t>
            </a:r>
          </a:p>
        </p:txBody>
      </p:sp>
      <p:sp>
        <p:nvSpPr>
          <p:cNvPr id="3" name="Subtitle 2">
            <a:extLst>
              <a:ext uri="{FF2B5EF4-FFF2-40B4-BE49-F238E27FC236}">
                <a16:creationId xmlns:a16="http://schemas.microsoft.com/office/drawing/2014/main" id="{115AA93F-AD83-B96A-7EAA-05D72ED1DB4A}"/>
              </a:ext>
            </a:extLst>
          </p:cNvPr>
          <p:cNvSpPr>
            <a:spLocks noGrp="1"/>
          </p:cNvSpPr>
          <p:nvPr>
            <p:ph type="subTitle" idx="1"/>
          </p:nvPr>
        </p:nvSpPr>
        <p:spPr/>
        <p:txBody>
          <a:bodyPr/>
          <a:lstStyle/>
          <a:p>
            <a:r>
              <a:rPr lang="en-US" dirty="0"/>
              <a:t>Hebrews 6:10-20</a:t>
            </a:r>
          </a:p>
        </p:txBody>
      </p:sp>
    </p:spTree>
    <p:extLst>
      <p:ext uri="{BB962C8B-B14F-4D97-AF65-F5344CB8AC3E}">
        <p14:creationId xmlns:p14="http://schemas.microsoft.com/office/powerpoint/2010/main" val="18994713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05AB2AC-8E30-E3ED-3302-7DE7237D3EB7}"/>
              </a:ext>
            </a:extLst>
          </p:cNvPr>
          <p:cNvSpPr>
            <a:spLocks noGrp="1"/>
          </p:cNvSpPr>
          <p:nvPr>
            <p:ph type="title"/>
          </p:nvPr>
        </p:nvSpPr>
        <p:spPr>
          <a:xfrm rot="16200000">
            <a:off x="-1566055" y="2935942"/>
            <a:ext cx="6248403" cy="986115"/>
          </a:xfrm>
        </p:spPr>
        <p:txBody>
          <a:bodyPr>
            <a:normAutofit fontScale="90000"/>
          </a:bodyPr>
          <a:lstStyle/>
          <a:p>
            <a:pPr algn="ctr"/>
            <a:r>
              <a:rPr lang="en-US" sz="6600" b="1" dirty="0">
                <a:solidFill>
                  <a:srgbClr val="FFFFFF"/>
                </a:solidFill>
              </a:rPr>
              <a:t>INTRODUCTION</a:t>
            </a:r>
          </a:p>
        </p:txBody>
      </p:sp>
      <p:sp>
        <p:nvSpPr>
          <p:cNvPr id="3" name="Content Placeholder 2">
            <a:extLst>
              <a:ext uri="{FF2B5EF4-FFF2-40B4-BE49-F238E27FC236}">
                <a16:creationId xmlns:a16="http://schemas.microsoft.com/office/drawing/2014/main" id="{61E26F96-8D3C-F496-7733-B9BB0981320F}"/>
              </a:ext>
            </a:extLst>
          </p:cNvPr>
          <p:cNvSpPr>
            <a:spLocks noGrp="1"/>
          </p:cNvSpPr>
          <p:nvPr>
            <p:ph idx="1"/>
          </p:nvPr>
        </p:nvSpPr>
        <p:spPr>
          <a:xfrm>
            <a:off x="3361766" y="205942"/>
            <a:ext cx="5782234" cy="6553201"/>
          </a:xfrm>
        </p:spPr>
        <p:txBody>
          <a:bodyPr anchor="t">
            <a:normAutofit fontScale="85000" lnSpcReduction="20000"/>
          </a:bodyPr>
          <a:lstStyle/>
          <a:p>
            <a:pPr marL="34290" indent="0">
              <a:lnSpc>
                <a:spcPct val="100000"/>
              </a:lnSpc>
              <a:buNone/>
            </a:pPr>
            <a:r>
              <a:rPr lang="en-US" sz="3600" b="1" dirty="0">
                <a:solidFill>
                  <a:schemeClr val="tx1"/>
                </a:solidFill>
                <a:latin typeface="Candara" panose="020E0502030303020204" pitchFamily="34" charset="0"/>
              </a:rPr>
              <a:t>The Christian’s hope is the</a:t>
            </a:r>
            <a:r>
              <a:rPr lang="en-US" sz="3600" dirty="0">
                <a:solidFill>
                  <a:schemeClr val="tx1"/>
                </a:solidFill>
                <a:latin typeface="Candara" panose="020E0502030303020204" pitchFamily="34" charset="0"/>
              </a:rPr>
              <a:t> “</a:t>
            </a:r>
            <a:r>
              <a:rPr lang="en-US" sz="3600" b="1" i="1" dirty="0">
                <a:solidFill>
                  <a:schemeClr val="tx1"/>
                </a:solidFill>
                <a:latin typeface="Candara" panose="020E0502030303020204" pitchFamily="34" charset="0"/>
              </a:rPr>
              <a:t>anchor of the soul”</a:t>
            </a:r>
            <a:r>
              <a:rPr lang="en-US" sz="3600" b="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 vs. 19</a:t>
            </a:r>
          </a:p>
          <a:p>
            <a:pPr>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It is both </a:t>
            </a:r>
            <a:r>
              <a:rPr lang="en-US" sz="3200" b="1" i="1" dirty="0">
                <a:solidFill>
                  <a:schemeClr val="tx1"/>
                </a:solidFill>
                <a:latin typeface="Candara" panose="020E0502030303020204" pitchFamily="34" charset="0"/>
              </a:rPr>
              <a:t>“sure and steadfast”</a:t>
            </a:r>
          </a:p>
          <a:p>
            <a:pPr>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It is the </a:t>
            </a:r>
            <a:r>
              <a:rPr lang="en-US" sz="3200" b="1" i="1" dirty="0">
                <a:solidFill>
                  <a:schemeClr val="tx1"/>
                </a:solidFill>
                <a:latin typeface="Candara" panose="020E0502030303020204" pitchFamily="34" charset="0"/>
              </a:rPr>
              <a:t>“fullness of hope” </a:t>
            </a:r>
            <a:r>
              <a:rPr lang="en-US" sz="3200" dirty="0">
                <a:solidFill>
                  <a:schemeClr val="tx1"/>
                </a:solidFill>
                <a:latin typeface="Candara" panose="020E0502030303020204" pitchFamily="34" charset="0"/>
              </a:rPr>
              <a:t>- vs. 11</a:t>
            </a:r>
          </a:p>
          <a:p>
            <a:pPr marL="34290" indent="0">
              <a:lnSpc>
                <a:spcPct val="100000"/>
              </a:lnSpc>
              <a:spcBef>
                <a:spcPts val="1200"/>
              </a:spcBef>
              <a:buNone/>
            </a:pPr>
            <a:r>
              <a:rPr lang="en-US" sz="3600" b="1" dirty="0">
                <a:solidFill>
                  <a:schemeClr val="tx1"/>
                </a:solidFill>
                <a:latin typeface="Candara" panose="020E0502030303020204" pitchFamily="34" charset="0"/>
              </a:rPr>
              <a:t>This hope transcends this life</a:t>
            </a:r>
          </a:p>
          <a:p>
            <a:pPr lvl="1">
              <a:lnSpc>
                <a:spcPct val="100000"/>
              </a:lnSpc>
              <a:buFont typeface="Wingdings" panose="05000000000000000000" pitchFamily="2" charset="2"/>
              <a:buChar char="§"/>
            </a:pPr>
            <a:r>
              <a:rPr lang="en-US" sz="2800" dirty="0">
                <a:solidFill>
                  <a:schemeClr val="tx1"/>
                </a:solidFill>
                <a:latin typeface="Candara" panose="020E0502030303020204" pitchFamily="34" charset="0"/>
              </a:rPr>
              <a:t>1 Corinthians 15:19</a:t>
            </a:r>
          </a:p>
          <a:p>
            <a:pPr>
              <a:lnSpc>
                <a:spcPct val="100000"/>
              </a:lnSpc>
              <a:buFont typeface="Wingdings" panose="05000000000000000000" pitchFamily="2" charset="2"/>
              <a:buChar char="§"/>
            </a:pPr>
            <a:r>
              <a:rPr lang="en-US" sz="3200" dirty="0">
                <a:solidFill>
                  <a:schemeClr val="tx1"/>
                </a:solidFill>
                <a:latin typeface="Candara" panose="020E0502030303020204" pitchFamily="34" charset="0"/>
              </a:rPr>
              <a:t>Hope of the resurrection</a:t>
            </a:r>
          </a:p>
          <a:p>
            <a:pPr lvl="1">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1 Peter 1:3-4</a:t>
            </a:r>
          </a:p>
          <a:p>
            <a:pPr>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The hope of eternal life</a:t>
            </a:r>
          </a:p>
          <a:p>
            <a:pPr lvl="1">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Titus 3:7</a:t>
            </a:r>
          </a:p>
          <a:p>
            <a:pPr marL="34290" indent="0">
              <a:lnSpc>
                <a:spcPct val="100000"/>
              </a:lnSpc>
              <a:spcBef>
                <a:spcPts val="1200"/>
              </a:spcBef>
              <a:buNone/>
            </a:pPr>
            <a:r>
              <a:rPr lang="en-US" sz="3600" b="1" dirty="0">
                <a:solidFill>
                  <a:schemeClr val="tx1"/>
                </a:solidFill>
                <a:latin typeface="Candara" panose="020E0502030303020204" pitchFamily="34" charset="0"/>
              </a:rPr>
              <a:t>This hope is not a subjective or an imagined dream</a:t>
            </a:r>
          </a:p>
          <a:p>
            <a:pPr>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It can be defended - 1 Tim. 3:15</a:t>
            </a:r>
          </a:p>
          <a:p>
            <a:pPr>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This text gives us a three-fold basis for </a:t>
            </a:r>
            <a:r>
              <a:rPr lang="en-US" sz="3200" b="1" i="1" dirty="0">
                <a:solidFill>
                  <a:schemeClr val="tx1"/>
                </a:solidFill>
                <a:latin typeface="Candara" panose="020E0502030303020204" pitchFamily="34" charset="0"/>
              </a:rPr>
              <a:t>“the hope set before us”</a:t>
            </a:r>
          </a:p>
        </p:txBody>
      </p:sp>
    </p:spTree>
    <p:extLst>
      <p:ext uri="{BB962C8B-B14F-4D97-AF65-F5344CB8AC3E}">
        <p14:creationId xmlns:p14="http://schemas.microsoft.com/office/powerpoint/2010/main" val="6019481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Effect transition="in" filter="fade">
                                      <p:cBhvr>
                                        <p:cTn id="73" dur="1000"/>
                                        <p:tgtEl>
                                          <p:spTgt spid="3">
                                            <p:txEl>
                                              <p:pRg st="10" end="10"/>
                                            </p:txEl>
                                          </p:spTgt>
                                        </p:tgtEl>
                                      </p:cBhvr>
                                    </p:animEffect>
                                    <p:anim calcmode="lin" valueType="num">
                                      <p:cBhvr>
                                        <p:cTn id="7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
                                            <p:txEl>
                                              <p:pRg st="11" end="11"/>
                                            </p:txEl>
                                          </p:spTgt>
                                        </p:tgtEl>
                                        <p:attrNameLst>
                                          <p:attrName>style.visibility</p:attrName>
                                        </p:attrNameLst>
                                      </p:cBhvr>
                                      <p:to>
                                        <p:strVal val="visible"/>
                                      </p:to>
                                    </p:set>
                                    <p:animEffect transition="in" filter="fade">
                                      <p:cBhvr>
                                        <p:cTn id="80" dur="1000"/>
                                        <p:tgtEl>
                                          <p:spTgt spid="3">
                                            <p:txEl>
                                              <p:pRg st="11" end="11"/>
                                            </p:txEl>
                                          </p:spTgt>
                                        </p:tgtEl>
                                      </p:cBhvr>
                                    </p:animEffect>
                                    <p:anim calcmode="lin" valueType="num">
                                      <p:cBhvr>
                                        <p:cTn id="8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14FEA-66D4-B557-166E-AE0B7489666A}"/>
              </a:ext>
            </a:extLst>
          </p:cNvPr>
          <p:cNvSpPr>
            <a:spLocks noGrp="1"/>
          </p:cNvSpPr>
          <p:nvPr>
            <p:ph type="ctrTitle"/>
          </p:nvPr>
        </p:nvSpPr>
        <p:spPr/>
        <p:txBody>
          <a:bodyPr/>
          <a:lstStyle/>
          <a:p>
            <a:r>
              <a:rPr lang="en-US" i="1" dirty="0">
                <a:latin typeface="Candara" panose="020E0502030303020204" pitchFamily="34" charset="0"/>
              </a:rPr>
              <a:t>“The hope set before us” </a:t>
            </a:r>
            <a:r>
              <a:rPr lang="en-US" dirty="0">
                <a:latin typeface="Candara" panose="020E0502030303020204" pitchFamily="34" charset="0"/>
              </a:rPr>
              <a:t>is sure and real</a:t>
            </a:r>
          </a:p>
        </p:txBody>
      </p:sp>
      <p:sp>
        <p:nvSpPr>
          <p:cNvPr id="3" name="Subtitle 2">
            <a:extLst>
              <a:ext uri="{FF2B5EF4-FFF2-40B4-BE49-F238E27FC236}">
                <a16:creationId xmlns:a16="http://schemas.microsoft.com/office/drawing/2014/main" id="{115AA93F-AD83-B96A-7EAA-05D72ED1DB4A}"/>
              </a:ext>
            </a:extLst>
          </p:cNvPr>
          <p:cNvSpPr>
            <a:spLocks noGrp="1"/>
          </p:cNvSpPr>
          <p:nvPr>
            <p:ph type="subTitle" idx="1"/>
          </p:nvPr>
        </p:nvSpPr>
        <p:spPr>
          <a:xfrm>
            <a:off x="832485" y="4299941"/>
            <a:ext cx="7584141" cy="1388165"/>
          </a:xfrm>
        </p:spPr>
        <p:txBody>
          <a:bodyPr>
            <a:normAutofit/>
          </a:bodyPr>
          <a:lstStyle/>
          <a:p>
            <a:r>
              <a:rPr lang="en-US" sz="8000" b="1" dirty="0">
                <a:solidFill>
                  <a:srgbClr val="FFFF00"/>
                </a:solidFill>
              </a:rPr>
              <a:t>BECAUSE OF…</a:t>
            </a:r>
          </a:p>
        </p:txBody>
      </p:sp>
    </p:spTree>
    <p:extLst>
      <p:ext uri="{BB962C8B-B14F-4D97-AF65-F5344CB8AC3E}">
        <p14:creationId xmlns:p14="http://schemas.microsoft.com/office/powerpoint/2010/main" val="19232888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DDD2-56A5-6FF5-21BE-891C2A31296F}"/>
              </a:ext>
            </a:extLst>
          </p:cNvPr>
          <p:cNvSpPr>
            <a:spLocks noGrp="1"/>
          </p:cNvSpPr>
          <p:nvPr>
            <p:ph type="title"/>
          </p:nvPr>
        </p:nvSpPr>
        <p:spPr>
          <a:xfrm>
            <a:off x="378126" y="487703"/>
            <a:ext cx="7739398" cy="845713"/>
          </a:xfrm>
        </p:spPr>
        <p:txBody>
          <a:bodyPr>
            <a:normAutofit/>
          </a:bodyPr>
          <a:lstStyle/>
          <a:p>
            <a:r>
              <a:rPr lang="en-US" sz="4400" b="1" dirty="0">
                <a:latin typeface="Candara" panose="020E0502030303020204" pitchFamily="34" charset="0"/>
              </a:rPr>
              <a:t>The Certainty Of God’s Promise</a:t>
            </a:r>
          </a:p>
        </p:txBody>
      </p:sp>
      <p:sp>
        <p:nvSpPr>
          <p:cNvPr id="3" name="Content Placeholder 2">
            <a:extLst>
              <a:ext uri="{FF2B5EF4-FFF2-40B4-BE49-F238E27FC236}">
                <a16:creationId xmlns:a16="http://schemas.microsoft.com/office/drawing/2014/main" id="{5B7917F7-F0B5-1A5C-8D3E-61DADA7E9834}"/>
              </a:ext>
            </a:extLst>
          </p:cNvPr>
          <p:cNvSpPr>
            <a:spLocks noGrp="1"/>
          </p:cNvSpPr>
          <p:nvPr>
            <p:ph idx="1"/>
          </p:nvPr>
        </p:nvSpPr>
        <p:spPr>
          <a:xfrm>
            <a:off x="378127" y="1541946"/>
            <a:ext cx="8576302" cy="4554054"/>
          </a:xfrm>
        </p:spPr>
        <p:txBody>
          <a:bodyPr>
            <a:normAutofit fontScale="92500" lnSpcReduction="20000"/>
          </a:bodyPr>
          <a:lstStyle/>
          <a:p>
            <a:pPr marL="34290" indent="0">
              <a:buNone/>
            </a:pPr>
            <a:r>
              <a:rPr lang="en-US" sz="3600" b="1" dirty="0">
                <a:solidFill>
                  <a:schemeClr val="tx1"/>
                </a:solidFill>
                <a:latin typeface="Candara" panose="020E0502030303020204" pitchFamily="34" charset="0"/>
              </a:rPr>
              <a:t>God has a proven record </a:t>
            </a:r>
            <a:r>
              <a:rPr lang="en-US" sz="3600" dirty="0">
                <a:solidFill>
                  <a:schemeClr val="tx1"/>
                </a:solidFill>
                <a:latin typeface="Candara" panose="020E0502030303020204" pitchFamily="34" charset="0"/>
              </a:rPr>
              <a:t>- vss. 13-15</a:t>
            </a:r>
          </a:p>
          <a:p>
            <a:pPr marL="34290" indent="0">
              <a:buNone/>
            </a:pPr>
            <a:r>
              <a:rPr lang="en-US" sz="3600" b="1" dirty="0">
                <a:solidFill>
                  <a:schemeClr val="tx1"/>
                </a:solidFill>
                <a:latin typeface="Candara" panose="020E0502030303020204" pitchFamily="34" charset="0"/>
              </a:rPr>
              <a:t>His two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immutable things</a:t>
            </a:r>
            <a:r>
              <a:rPr lang="en-US" sz="3600" b="1" i="1" dirty="0">
                <a:solidFill>
                  <a:schemeClr val="tx1"/>
                </a:solidFill>
                <a:latin typeface="Candara" panose="020E0502030303020204" pitchFamily="34" charset="0"/>
              </a:rPr>
              <a:t>”</a:t>
            </a:r>
          </a:p>
          <a:p>
            <a:pPr>
              <a:buFont typeface="Wingdings" panose="05000000000000000000" pitchFamily="2" charset="2"/>
              <a:buChar char="§"/>
            </a:pPr>
            <a:r>
              <a:rPr lang="en-US" sz="3200" dirty="0">
                <a:solidFill>
                  <a:schemeClr val="tx1"/>
                </a:solidFill>
                <a:latin typeface="Candara" panose="020E0502030303020204" pitchFamily="34" charset="0"/>
              </a:rPr>
              <a:t>His oath and promise</a:t>
            </a:r>
          </a:p>
          <a:p>
            <a:pPr lvl="1">
              <a:buFont typeface="Wingdings" panose="05000000000000000000" pitchFamily="2" charset="2"/>
              <a:buChar char="§"/>
            </a:pPr>
            <a:r>
              <a:rPr lang="en-US" sz="2800" u="sng" dirty="0">
                <a:solidFill>
                  <a:schemeClr val="tx1"/>
                </a:solidFill>
                <a:latin typeface="Candara" panose="020E0502030303020204" pitchFamily="34" charset="0"/>
              </a:rPr>
              <a:t>Oath</a:t>
            </a:r>
            <a:r>
              <a:rPr lang="en-US" sz="2800" dirty="0">
                <a:solidFill>
                  <a:schemeClr val="tx1"/>
                </a:solidFill>
                <a:latin typeface="Candara" panose="020E0502030303020204" pitchFamily="34" charset="0"/>
              </a:rPr>
              <a:t> - sworn by Himself - the highest authority</a:t>
            </a:r>
          </a:p>
          <a:p>
            <a:pPr lvl="1">
              <a:buFont typeface="Wingdings" panose="05000000000000000000" pitchFamily="2" charset="2"/>
              <a:buChar char="§"/>
            </a:pPr>
            <a:r>
              <a:rPr lang="en-US" sz="2800" u="sng" dirty="0">
                <a:solidFill>
                  <a:schemeClr val="tx1"/>
                </a:solidFill>
                <a:latin typeface="Candara" panose="020E0502030303020204" pitchFamily="34" charset="0"/>
              </a:rPr>
              <a:t>Promise</a:t>
            </a:r>
            <a:r>
              <a:rPr lang="en-US" sz="2800" dirty="0">
                <a:solidFill>
                  <a:schemeClr val="tx1"/>
                </a:solidFill>
                <a:latin typeface="Candara" panose="020E0502030303020204" pitchFamily="34" charset="0"/>
              </a:rPr>
              <a:t> - eternal life to the faithful in Christ</a:t>
            </a:r>
          </a:p>
          <a:p>
            <a:pPr marL="34290" indent="0">
              <a:buNone/>
            </a:pPr>
            <a:r>
              <a:rPr lang="en-US" sz="3600" b="1" dirty="0">
                <a:solidFill>
                  <a:schemeClr val="tx1"/>
                </a:solidFill>
                <a:latin typeface="Candara" panose="020E0502030303020204" pitchFamily="34" charset="0"/>
              </a:rPr>
              <a:t>His very nature</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Immutable (unchanging) nature - Hebrews 13:8</a:t>
            </a:r>
          </a:p>
          <a:p>
            <a:pPr lvl="1">
              <a:spcBef>
                <a:spcPts val="600"/>
              </a:spcBef>
              <a:buFont typeface="Wingdings" panose="05000000000000000000" pitchFamily="2" charset="2"/>
              <a:buChar char="§"/>
            </a:pPr>
            <a:r>
              <a:rPr lang="en-US" sz="2800" b="1" i="1" dirty="0">
                <a:solidFill>
                  <a:schemeClr val="tx1"/>
                </a:solidFill>
                <a:latin typeface="Candara" panose="020E0502030303020204" pitchFamily="34" charset="0"/>
              </a:rPr>
              <a:t>“an anchor…both sure and steadfast” </a:t>
            </a:r>
            <a:r>
              <a:rPr lang="en-US" sz="3000" dirty="0">
                <a:solidFill>
                  <a:schemeClr val="tx1"/>
                </a:solidFill>
                <a:latin typeface="Candara" panose="020E0502030303020204" pitchFamily="34" charset="0"/>
              </a:rPr>
              <a:t>- vs. 19</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Cannot lie - Titus 1:2; cf. Numbers 23:19</a:t>
            </a:r>
          </a:p>
          <a:p>
            <a:pPr lvl="1">
              <a:spcBef>
                <a:spcPts val="600"/>
              </a:spcBef>
              <a:buFont typeface="Wingdings" panose="05000000000000000000" pitchFamily="2" charset="2"/>
              <a:buChar char="§"/>
            </a:pPr>
            <a:r>
              <a:rPr lang="en-US" sz="3000" dirty="0">
                <a:solidFill>
                  <a:schemeClr val="tx1"/>
                </a:solidFill>
                <a:latin typeface="Candara" panose="020E0502030303020204" pitchFamily="34" charset="0"/>
              </a:rPr>
              <a:t>John 17:17; Psalms 119:142, 151; Isaiah 55:8, 9</a:t>
            </a:r>
          </a:p>
          <a:p>
            <a:pPr lvl="1">
              <a:spcBef>
                <a:spcPts val="600"/>
              </a:spcBef>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4" name="TextBox 3">
            <a:extLst>
              <a:ext uri="{FF2B5EF4-FFF2-40B4-BE49-F238E27FC236}">
                <a16:creationId xmlns:a16="http://schemas.microsoft.com/office/drawing/2014/main" id="{895F7DD8-7C41-F7B1-B053-8470BCA306C8}"/>
              </a:ext>
            </a:extLst>
          </p:cNvPr>
          <p:cNvSpPr txBox="1"/>
          <p:nvPr/>
        </p:nvSpPr>
        <p:spPr>
          <a:xfrm>
            <a:off x="6695009" y="1080281"/>
            <a:ext cx="1355609" cy="461665"/>
          </a:xfrm>
          <a:prstGeom prst="rect">
            <a:avLst/>
          </a:prstGeom>
          <a:noFill/>
        </p:spPr>
        <p:txBody>
          <a:bodyPr wrap="square" rtlCol="0">
            <a:spAutoFit/>
          </a:bodyPr>
          <a:lstStyle/>
          <a:p>
            <a:pPr algn="ctr"/>
            <a:r>
              <a:rPr lang="en-US" sz="2400" dirty="0">
                <a:latin typeface="Candara" panose="020E0502030303020204" pitchFamily="34" charset="0"/>
              </a:rPr>
              <a:t>Vss. 13-18</a:t>
            </a:r>
          </a:p>
        </p:txBody>
      </p:sp>
    </p:spTree>
    <p:extLst>
      <p:ext uri="{BB962C8B-B14F-4D97-AF65-F5344CB8AC3E}">
        <p14:creationId xmlns:p14="http://schemas.microsoft.com/office/powerpoint/2010/main" val="32037696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0"/>
                                        <p:tgtEl>
                                          <p:spTgt spid="3">
                                            <p:txEl>
                                              <p:pRg st="5" end="5"/>
                                            </p:txEl>
                                          </p:spTgt>
                                        </p:tgtEl>
                                      </p:cBhvr>
                                    </p:animEffect>
                                    <p:anim calcmode="lin" valueType="num">
                                      <p:cBhvr>
                                        <p:cTn id="5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fade">
                                      <p:cBhvr>
                                        <p:cTn id="58" dur="1000"/>
                                        <p:tgtEl>
                                          <p:spTgt spid="3">
                                            <p:txEl>
                                              <p:pRg st="6" end="6"/>
                                            </p:txEl>
                                          </p:spTgt>
                                        </p:tgtEl>
                                      </p:cBhvr>
                                    </p:animEffect>
                                    <p:anim calcmode="lin" valueType="num">
                                      <p:cBhvr>
                                        <p:cTn id="5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fade">
                                      <p:cBhvr>
                                        <p:cTn id="65" dur="1000"/>
                                        <p:tgtEl>
                                          <p:spTgt spid="3">
                                            <p:txEl>
                                              <p:pRg st="7" end="7"/>
                                            </p:txEl>
                                          </p:spTgt>
                                        </p:tgtEl>
                                      </p:cBhvr>
                                    </p:animEffect>
                                    <p:anim calcmode="lin" valueType="num">
                                      <p:cBhvr>
                                        <p:cTn id="6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Effect transition="in" filter="fade">
                                      <p:cBhvr>
                                        <p:cTn id="72" dur="1000"/>
                                        <p:tgtEl>
                                          <p:spTgt spid="3">
                                            <p:txEl>
                                              <p:pRg st="8" end="8"/>
                                            </p:txEl>
                                          </p:spTgt>
                                        </p:tgtEl>
                                      </p:cBhvr>
                                    </p:animEffect>
                                    <p:anim calcmode="lin" valueType="num">
                                      <p:cBhvr>
                                        <p:cTn id="7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DDD2-56A5-6FF5-21BE-891C2A31296F}"/>
              </a:ext>
            </a:extLst>
          </p:cNvPr>
          <p:cNvSpPr>
            <a:spLocks noGrp="1"/>
          </p:cNvSpPr>
          <p:nvPr>
            <p:ph type="title"/>
          </p:nvPr>
        </p:nvSpPr>
        <p:spPr>
          <a:xfrm>
            <a:off x="378126" y="465400"/>
            <a:ext cx="7739398" cy="845713"/>
          </a:xfrm>
        </p:spPr>
        <p:txBody>
          <a:bodyPr>
            <a:normAutofit/>
          </a:bodyPr>
          <a:lstStyle/>
          <a:p>
            <a:r>
              <a:rPr lang="en-US" sz="4400" b="1" dirty="0">
                <a:latin typeface="Candara" panose="020E0502030303020204" pitchFamily="34" charset="0"/>
              </a:rPr>
              <a:t>The Redemptive Work Of Jesus</a:t>
            </a:r>
          </a:p>
        </p:txBody>
      </p:sp>
      <p:sp>
        <p:nvSpPr>
          <p:cNvPr id="3" name="Content Placeholder 2">
            <a:extLst>
              <a:ext uri="{FF2B5EF4-FFF2-40B4-BE49-F238E27FC236}">
                <a16:creationId xmlns:a16="http://schemas.microsoft.com/office/drawing/2014/main" id="{5B7917F7-F0B5-1A5C-8D3E-61DADA7E9834}"/>
              </a:ext>
            </a:extLst>
          </p:cNvPr>
          <p:cNvSpPr>
            <a:spLocks noGrp="1"/>
          </p:cNvSpPr>
          <p:nvPr>
            <p:ph idx="1"/>
          </p:nvPr>
        </p:nvSpPr>
        <p:spPr>
          <a:xfrm>
            <a:off x="378126" y="1541945"/>
            <a:ext cx="8765873" cy="5104182"/>
          </a:xfrm>
        </p:spPr>
        <p:txBody>
          <a:bodyPr>
            <a:normAutofit/>
          </a:bodyPr>
          <a:lstStyle/>
          <a:p>
            <a:pPr marL="34290" indent="0">
              <a:buNone/>
            </a:pPr>
            <a:r>
              <a:rPr lang="en-US" sz="3600" b="1" dirty="0">
                <a:solidFill>
                  <a:schemeClr val="tx1"/>
                </a:solidFill>
                <a:latin typeface="Candara" panose="020E0502030303020204" pitchFamily="34" charset="0"/>
              </a:rPr>
              <a:t>He entered by His “</a:t>
            </a:r>
            <a:r>
              <a:rPr lang="en-US" sz="3600" b="1" i="1" dirty="0">
                <a:solidFill>
                  <a:schemeClr val="tx1"/>
                </a:solidFill>
                <a:latin typeface="Candara" panose="020E0502030303020204" pitchFamily="34" charset="0"/>
              </a:rPr>
              <a:t>own blood” </a:t>
            </a:r>
            <a:r>
              <a:rPr lang="en-US" sz="3600" dirty="0">
                <a:solidFill>
                  <a:schemeClr val="tx1"/>
                </a:solidFill>
                <a:latin typeface="Candara" panose="020E0502030303020204" pitchFamily="34" charset="0"/>
              </a:rPr>
              <a:t>- Heb. 9:12</a:t>
            </a:r>
            <a:endParaRPr lang="en-US" sz="3600" b="1" i="1" dirty="0">
              <a:solidFill>
                <a:schemeClr val="tx1"/>
              </a:solidFill>
              <a:latin typeface="Candara" panose="020E0502030303020204" pitchFamily="34" charset="0"/>
            </a:endParaRP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The blood shed in His death on the cross</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The blood </a:t>
            </a:r>
            <a:r>
              <a:rPr lang="en-US" sz="3200" b="1" i="1" dirty="0">
                <a:solidFill>
                  <a:schemeClr val="tx1"/>
                </a:solidFill>
                <a:latin typeface="Candara" panose="020E0502030303020204" pitchFamily="34" charset="0"/>
              </a:rPr>
              <a:t>“shed for many for the remission of sins” </a:t>
            </a:r>
            <a:r>
              <a:rPr lang="en-US" sz="3200" dirty="0">
                <a:solidFill>
                  <a:schemeClr val="tx1"/>
                </a:solidFill>
                <a:latin typeface="Candara" panose="020E0502030303020204" pitchFamily="34" charset="0"/>
              </a:rPr>
              <a:t>- Matthew 26:28; cf. Acts 20:28</a:t>
            </a:r>
          </a:p>
          <a:p>
            <a:pPr lvl="1">
              <a:spcBef>
                <a:spcPts val="0"/>
              </a:spcBef>
              <a:buFont typeface="Wingdings" panose="05000000000000000000" pitchFamily="2" charset="2"/>
              <a:buChar char="§"/>
            </a:pPr>
            <a:r>
              <a:rPr lang="en-US" sz="2600" dirty="0">
                <a:solidFill>
                  <a:schemeClr val="tx1"/>
                </a:solidFill>
                <a:latin typeface="Candara" panose="020E0502030303020204" pitchFamily="34" charset="0"/>
              </a:rPr>
              <a:t>Hebrews 13:13; Revelation 1:5</a:t>
            </a:r>
          </a:p>
          <a:p>
            <a:pPr marL="34290" indent="0">
              <a:buNone/>
            </a:pPr>
            <a:r>
              <a:rPr lang="en-US" sz="3600" b="1" dirty="0">
                <a:solidFill>
                  <a:schemeClr val="tx1"/>
                </a:solidFill>
                <a:latin typeface="Candara" panose="020E0502030303020204" pitchFamily="34" charset="0"/>
              </a:rPr>
              <a:t>His entered after being </a:t>
            </a:r>
            <a:r>
              <a:rPr lang="en-US" sz="3600" b="1" i="1" dirty="0">
                <a:solidFill>
                  <a:schemeClr val="tx1"/>
                </a:solidFill>
                <a:latin typeface="Candara" panose="020E0502030303020204" pitchFamily="34" charset="0"/>
              </a:rPr>
              <a:t>“raised for our justification”</a:t>
            </a:r>
            <a:r>
              <a:rPr lang="en-US" sz="3600" i="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 Rom. 4:25; 1 Thess. 4:13-14</a:t>
            </a:r>
          </a:p>
          <a:p>
            <a:pPr marL="34290" indent="0">
              <a:spcBef>
                <a:spcPts val="1200"/>
              </a:spcBef>
              <a:buNone/>
            </a:pPr>
            <a:r>
              <a:rPr lang="en-US" sz="3600" b="1" dirty="0">
                <a:solidFill>
                  <a:schemeClr val="tx1"/>
                </a:solidFill>
                <a:latin typeface="Candara" panose="020E0502030303020204" pitchFamily="34" charset="0"/>
              </a:rPr>
              <a:t>He continues His redemptive work as our </a:t>
            </a:r>
            <a:r>
              <a:rPr lang="en-US" sz="3600" b="1" i="1" dirty="0">
                <a:solidFill>
                  <a:schemeClr val="tx1"/>
                </a:solidFill>
                <a:latin typeface="Candara" panose="020E0502030303020204" pitchFamily="34" charset="0"/>
              </a:rPr>
              <a:t>“High Priest forever” </a:t>
            </a:r>
            <a:r>
              <a:rPr lang="en-US" sz="3600" dirty="0">
                <a:solidFill>
                  <a:schemeClr val="tx1"/>
                </a:solidFill>
                <a:latin typeface="Candara" panose="020E0502030303020204" pitchFamily="34" charset="0"/>
              </a:rPr>
              <a:t>- Hebrews 4:14-16</a:t>
            </a:r>
          </a:p>
        </p:txBody>
      </p:sp>
      <p:sp>
        <p:nvSpPr>
          <p:cNvPr id="4" name="TextBox 3">
            <a:extLst>
              <a:ext uri="{FF2B5EF4-FFF2-40B4-BE49-F238E27FC236}">
                <a16:creationId xmlns:a16="http://schemas.microsoft.com/office/drawing/2014/main" id="{895F7DD8-7C41-F7B1-B053-8470BCA306C8}"/>
              </a:ext>
            </a:extLst>
          </p:cNvPr>
          <p:cNvSpPr txBox="1"/>
          <p:nvPr/>
        </p:nvSpPr>
        <p:spPr>
          <a:xfrm>
            <a:off x="6538895" y="1080281"/>
            <a:ext cx="1568045" cy="461665"/>
          </a:xfrm>
          <a:prstGeom prst="rect">
            <a:avLst/>
          </a:prstGeom>
          <a:noFill/>
        </p:spPr>
        <p:txBody>
          <a:bodyPr wrap="square" rtlCol="0">
            <a:spAutoFit/>
          </a:bodyPr>
          <a:lstStyle/>
          <a:p>
            <a:pPr algn="ctr"/>
            <a:r>
              <a:rPr lang="en-US" sz="2400" dirty="0">
                <a:latin typeface="Candara" panose="020E0502030303020204" pitchFamily="34" charset="0"/>
              </a:rPr>
              <a:t>Vss. 19-20</a:t>
            </a:r>
          </a:p>
        </p:txBody>
      </p:sp>
    </p:spTree>
    <p:extLst>
      <p:ext uri="{BB962C8B-B14F-4D97-AF65-F5344CB8AC3E}">
        <p14:creationId xmlns:p14="http://schemas.microsoft.com/office/powerpoint/2010/main" val="39083002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0"/>
                                        <p:tgtEl>
                                          <p:spTgt spid="3">
                                            <p:txEl>
                                              <p:pRg st="5" end="5"/>
                                            </p:txEl>
                                          </p:spTgt>
                                        </p:tgtEl>
                                      </p:cBhvr>
                                    </p:animEffect>
                                    <p:anim calcmode="lin" valueType="num">
                                      <p:cBhvr>
                                        <p:cTn id="5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DDD2-56A5-6FF5-21BE-891C2A31296F}"/>
              </a:ext>
            </a:extLst>
          </p:cNvPr>
          <p:cNvSpPr>
            <a:spLocks noGrp="1"/>
          </p:cNvSpPr>
          <p:nvPr>
            <p:ph type="title"/>
          </p:nvPr>
        </p:nvSpPr>
        <p:spPr>
          <a:xfrm>
            <a:off x="378126" y="487703"/>
            <a:ext cx="8576302" cy="845713"/>
          </a:xfrm>
        </p:spPr>
        <p:txBody>
          <a:bodyPr>
            <a:normAutofit/>
          </a:bodyPr>
          <a:lstStyle/>
          <a:p>
            <a:r>
              <a:rPr lang="en-US" sz="4400" b="1" dirty="0">
                <a:latin typeface="Candara" panose="020E0502030303020204" pitchFamily="34" charset="0"/>
              </a:rPr>
              <a:t>The Diligence Of Our Service </a:t>
            </a:r>
          </a:p>
        </p:txBody>
      </p:sp>
      <p:sp>
        <p:nvSpPr>
          <p:cNvPr id="3" name="Content Placeholder 2">
            <a:extLst>
              <a:ext uri="{FF2B5EF4-FFF2-40B4-BE49-F238E27FC236}">
                <a16:creationId xmlns:a16="http://schemas.microsoft.com/office/drawing/2014/main" id="{5B7917F7-F0B5-1A5C-8D3E-61DADA7E9834}"/>
              </a:ext>
            </a:extLst>
          </p:cNvPr>
          <p:cNvSpPr>
            <a:spLocks noGrp="1"/>
          </p:cNvSpPr>
          <p:nvPr>
            <p:ph idx="1"/>
          </p:nvPr>
        </p:nvSpPr>
        <p:spPr>
          <a:xfrm>
            <a:off x="378127" y="1541945"/>
            <a:ext cx="8576302" cy="4945351"/>
          </a:xfrm>
        </p:spPr>
        <p:txBody>
          <a:bodyPr>
            <a:normAutofit/>
          </a:bodyPr>
          <a:lstStyle/>
          <a:p>
            <a:pPr marL="34290" indent="0">
              <a:buNone/>
            </a:pPr>
            <a:r>
              <a:rPr lang="en-US" sz="3600" b="1" dirty="0">
                <a:solidFill>
                  <a:schemeClr val="tx1"/>
                </a:solidFill>
                <a:latin typeface="Candara" panose="020E0502030303020204" pitchFamily="34" charset="0"/>
              </a:rPr>
              <a:t>This service INVOLVES… </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Work and labor - vs. 10</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1 Corinthians 15:58; 3:6-11</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Being </a:t>
            </a:r>
            <a:r>
              <a:rPr lang="en-US" sz="3200" i="1" dirty="0">
                <a:solidFill>
                  <a:schemeClr val="tx1"/>
                </a:solidFill>
                <a:latin typeface="Candara" panose="020E0502030303020204" pitchFamily="34" charset="0"/>
              </a:rPr>
              <a:t>diligent</a:t>
            </a:r>
            <a:r>
              <a:rPr lang="en-US" sz="3200" dirty="0">
                <a:solidFill>
                  <a:schemeClr val="tx1"/>
                </a:solidFill>
                <a:latin typeface="Candara" panose="020E0502030303020204" pitchFamily="34" charset="0"/>
              </a:rPr>
              <a:t> to the end - vs. 11; Revelation 2:10</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2 Peter 1:1-11</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Being </a:t>
            </a:r>
            <a:r>
              <a:rPr lang="en-US" sz="3200" b="1" i="1" dirty="0">
                <a:solidFill>
                  <a:schemeClr val="tx1"/>
                </a:solidFill>
                <a:latin typeface="Candara" panose="020E0502030303020204" pitchFamily="34" charset="0"/>
              </a:rPr>
              <a:t>“not slothful” </a:t>
            </a:r>
            <a:r>
              <a:rPr lang="en-US" sz="3200" dirty="0">
                <a:solidFill>
                  <a:schemeClr val="tx1"/>
                </a:solidFill>
                <a:latin typeface="Candara" panose="020E0502030303020204" pitchFamily="34" charset="0"/>
              </a:rPr>
              <a:t>- vs. 12</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Proverbs 24:30-34</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Faith and patience - vs. 12</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James 5:7-11</a:t>
            </a:r>
          </a:p>
          <a:p>
            <a:pPr>
              <a:spcBef>
                <a:spcPts val="600"/>
              </a:spcBef>
              <a:buFont typeface="Wingdings" panose="05000000000000000000" pitchFamily="2" charset="2"/>
              <a:buChar char="§"/>
            </a:pPr>
            <a:endParaRPr lang="en-US" sz="2800" dirty="0">
              <a:solidFill>
                <a:schemeClr val="tx1"/>
              </a:solidFill>
              <a:latin typeface="Candara" panose="020E0502030303020204" pitchFamily="34" charset="0"/>
            </a:endParaRPr>
          </a:p>
          <a:p>
            <a:pPr marL="34290" indent="0">
              <a:buNone/>
            </a:pPr>
            <a:endParaRPr lang="en-US" sz="2800" dirty="0">
              <a:solidFill>
                <a:schemeClr val="tx1"/>
              </a:solidFill>
              <a:latin typeface="Candara" panose="020E0502030303020204" pitchFamily="34" charset="0"/>
            </a:endParaRPr>
          </a:p>
        </p:txBody>
      </p:sp>
      <p:sp>
        <p:nvSpPr>
          <p:cNvPr id="4" name="TextBox 3">
            <a:extLst>
              <a:ext uri="{FF2B5EF4-FFF2-40B4-BE49-F238E27FC236}">
                <a16:creationId xmlns:a16="http://schemas.microsoft.com/office/drawing/2014/main" id="{895F7DD8-7C41-F7B1-B053-8470BCA306C8}"/>
              </a:ext>
            </a:extLst>
          </p:cNvPr>
          <p:cNvSpPr txBox="1"/>
          <p:nvPr/>
        </p:nvSpPr>
        <p:spPr>
          <a:xfrm>
            <a:off x="6070547" y="1080281"/>
            <a:ext cx="1355609" cy="461665"/>
          </a:xfrm>
          <a:prstGeom prst="rect">
            <a:avLst/>
          </a:prstGeom>
          <a:noFill/>
        </p:spPr>
        <p:txBody>
          <a:bodyPr wrap="square" rtlCol="0">
            <a:spAutoFit/>
          </a:bodyPr>
          <a:lstStyle/>
          <a:p>
            <a:pPr algn="ctr"/>
            <a:r>
              <a:rPr lang="en-US" sz="2400" dirty="0">
                <a:latin typeface="Candara" panose="020E0502030303020204" pitchFamily="34" charset="0"/>
              </a:rPr>
              <a:t>Vss. 10-12</a:t>
            </a:r>
          </a:p>
        </p:txBody>
      </p:sp>
    </p:spTree>
    <p:extLst>
      <p:ext uri="{BB962C8B-B14F-4D97-AF65-F5344CB8AC3E}">
        <p14:creationId xmlns:p14="http://schemas.microsoft.com/office/powerpoint/2010/main" val="7284875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fade">
                                      <p:cBhvr>
                                        <p:cTn id="60" dur="1000"/>
                                        <p:tgtEl>
                                          <p:spTgt spid="3">
                                            <p:txEl>
                                              <p:pRg st="7" end="7"/>
                                            </p:txEl>
                                          </p:spTgt>
                                        </p:tgtEl>
                                      </p:cBhvr>
                                    </p:animEffect>
                                    <p:anim calcmode="lin" valueType="num">
                                      <p:cBhvr>
                                        <p:cTn id="6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Effect transition="in" filter="fade">
                                      <p:cBhvr>
                                        <p:cTn id="65" dur="1000"/>
                                        <p:tgtEl>
                                          <p:spTgt spid="3">
                                            <p:txEl>
                                              <p:pRg st="8" end="8"/>
                                            </p:txEl>
                                          </p:spTgt>
                                        </p:tgtEl>
                                      </p:cBhvr>
                                    </p:animEffect>
                                    <p:anim calcmode="lin" valueType="num">
                                      <p:cBhvr>
                                        <p:cTn id="6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05AB2AC-8E30-E3ED-3302-7DE7237D3EB7}"/>
              </a:ext>
            </a:extLst>
          </p:cNvPr>
          <p:cNvSpPr>
            <a:spLocks noGrp="1"/>
          </p:cNvSpPr>
          <p:nvPr>
            <p:ph type="title"/>
          </p:nvPr>
        </p:nvSpPr>
        <p:spPr>
          <a:xfrm rot="16200000">
            <a:off x="-1566055" y="2935942"/>
            <a:ext cx="6248403" cy="986115"/>
          </a:xfrm>
        </p:spPr>
        <p:txBody>
          <a:bodyPr>
            <a:normAutofit fontScale="90000"/>
          </a:bodyPr>
          <a:lstStyle/>
          <a:p>
            <a:pPr algn="ctr"/>
            <a:r>
              <a:rPr lang="en-US" sz="6600" b="1" dirty="0">
                <a:solidFill>
                  <a:srgbClr val="FFFFFF"/>
                </a:solidFill>
              </a:rPr>
              <a:t>CONCLUSION</a:t>
            </a:r>
          </a:p>
        </p:txBody>
      </p:sp>
      <p:sp>
        <p:nvSpPr>
          <p:cNvPr id="3" name="Content Placeholder 2">
            <a:extLst>
              <a:ext uri="{FF2B5EF4-FFF2-40B4-BE49-F238E27FC236}">
                <a16:creationId xmlns:a16="http://schemas.microsoft.com/office/drawing/2014/main" id="{61E26F96-8D3C-F496-7733-B9BB0981320F}"/>
              </a:ext>
            </a:extLst>
          </p:cNvPr>
          <p:cNvSpPr>
            <a:spLocks noGrp="1"/>
          </p:cNvSpPr>
          <p:nvPr>
            <p:ph idx="1"/>
          </p:nvPr>
        </p:nvSpPr>
        <p:spPr>
          <a:xfrm>
            <a:off x="3309434" y="423745"/>
            <a:ext cx="5436547" cy="6129456"/>
          </a:xfrm>
        </p:spPr>
        <p:txBody>
          <a:bodyPr anchor="t">
            <a:normAutofit/>
          </a:bodyPr>
          <a:lstStyle/>
          <a:p>
            <a:pPr marL="34290" indent="0">
              <a:lnSpc>
                <a:spcPct val="100000"/>
              </a:lnSpc>
              <a:buNone/>
            </a:pPr>
            <a:r>
              <a:rPr lang="en-US" sz="4000" b="1" dirty="0">
                <a:solidFill>
                  <a:schemeClr val="tx1"/>
                </a:solidFill>
                <a:latin typeface="Candara" panose="020E0502030303020204" pitchFamily="34" charset="0"/>
              </a:rPr>
              <a:t>What a blessed hope!</a:t>
            </a:r>
          </a:p>
          <a:p>
            <a:pPr marL="34290" indent="0">
              <a:lnSpc>
                <a:spcPct val="100000"/>
              </a:lnSpc>
              <a:buNone/>
            </a:pPr>
            <a:r>
              <a:rPr lang="en-US" sz="4000" b="1" dirty="0">
                <a:solidFill>
                  <a:schemeClr val="tx1"/>
                </a:solidFill>
                <a:latin typeface="Candara" panose="020E0502030303020204" pitchFamily="34" charset="0"/>
              </a:rPr>
              <a:t>Do you have this hope?</a:t>
            </a:r>
          </a:p>
          <a:p>
            <a:pPr>
              <a:lnSpc>
                <a:spcPct val="100000"/>
              </a:lnSpc>
              <a:buFont typeface="Wingdings" panose="05000000000000000000" pitchFamily="2" charset="2"/>
              <a:buChar char="§"/>
            </a:pPr>
            <a:r>
              <a:rPr lang="en-US" sz="3600" dirty="0">
                <a:solidFill>
                  <a:schemeClr val="tx1"/>
                </a:solidFill>
                <a:latin typeface="Candara" panose="020E0502030303020204" pitchFamily="34" charset="0"/>
              </a:rPr>
              <a:t>Have your sins been washed away?</a:t>
            </a:r>
          </a:p>
          <a:p>
            <a:pPr>
              <a:lnSpc>
                <a:spcPct val="100000"/>
              </a:lnSpc>
              <a:buFont typeface="Wingdings" panose="05000000000000000000" pitchFamily="2" charset="2"/>
              <a:buChar char="§"/>
            </a:pPr>
            <a:r>
              <a:rPr lang="en-US" sz="3600" dirty="0">
                <a:solidFill>
                  <a:schemeClr val="tx1"/>
                </a:solidFill>
                <a:latin typeface="Candara" panose="020E0502030303020204" pitchFamily="34" charset="0"/>
              </a:rPr>
              <a:t>Are you </a:t>
            </a:r>
            <a:r>
              <a:rPr lang="en-US" sz="3600" b="1" i="1" dirty="0">
                <a:solidFill>
                  <a:schemeClr val="tx1"/>
                </a:solidFill>
                <a:latin typeface="Candara" panose="020E0502030303020204" pitchFamily="34" charset="0"/>
              </a:rPr>
              <a:t>diligently</a:t>
            </a:r>
            <a:r>
              <a:rPr lang="en-US" sz="3600" dirty="0">
                <a:solidFill>
                  <a:schemeClr val="tx1"/>
                </a:solidFill>
                <a:latin typeface="Candara" panose="020E0502030303020204" pitchFamily="34" charset="0"/>
              </a:rPr>
              <a:t> serving the Lord?</a:t>
            </a:r>
          </a:p>
          <a:p>
            <a:pPr marL="34290" indent="0" algn="ctr">
              <a:lnSpc>
                <a:spcPct val="100000"/>
              </a:lnSpc>
              <a:spcBef>
                <a:spcPts val="1800"/>
              </a:spcBef>
              <a:buNone/>
            </a:pPr>
            <a:r>
              <a:rPr lang="en-US" sz="6000" b="1" i="1" cap="all" dirty="0">
                <a:latin typeface="Candara" panose="020E0502030303020204" pitchFamily="34" charset="0"/>
              </a:rPr>
              <a:t>It takes both of these!</a:t>
            </a:r>
          </a:p>
        </p:txBody>
      </p:sp>
    </p:spTree>
    <p:extLst>
      <p:ext uri="{BB962C8B-B14F-4D97-AF65-F5344CB8AC3E}">
        <p14:creationId xmlns:p14="http://schemas.microsoft.com/office/powerpoint/2010/main" val="920993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60000"/>
              <a:lumOff val="4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02738" y="646962"/>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theme1.xml><?xml version="1.0" encoding="utf-8"?>
<a:theme xmlns:a="http://schemas.openxmlformats.org/drawingml/2006/main" name="Basis">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230</TotalTime>
  <Words>4186</Words>
  <Application>Microsoft Office PowerPoint</Application>
  <PresentationFormat>On-screen Show (4:3)</PresentationFormat>
  <Paragraphs>194</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Candara</vt:lpstr>
      <vt:lpstr>Corbel</vt:lpstr>
      <vt:lpstr>Wingdings</vt:lpstr>
      <vt:lpstr>Basis</vt:lpstr>
      <vt:lpstr>“The hope set before us”</vt:lpstr>
      <vt:lpstr>INTRODUCTION</vt:lpstr>
      <vt:lpstr>“The hope set before us” is sure and real</vt:lpstr>
      <vt:lpstr>The Certainty Of God’s Promise</vt:lpstr>
      <vt:lpstr>The Redemptive Work Of Jesus</vt:lpstr>
      <vt:lpstr>The Diligence Of Our Service </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hope set before us”</dc:title>
  <dc:creator>Tommy McClure</dc:creator>
  <cp:lastModifiedBy>Tommy McClure</cp:lastModifiedBy>
  <cp:revision>2</cp:revision>
  <dcterms:created xsi:type="dcterms:W3CDTF">2023-02-24T17:27:53Z</dcterms:created>
  <dcterms:modified xsi:type="dcterms:W3CDTF">2023-02-26T22:23:47Z</dcterms:modified>
</cp:coreProperties>
</file>