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2"/>
  </p:notesMasterIdLst>
  <p:handoutMasterIdLst>
    <p:handoutMasterId r:id="rId13"/>
  </p:handoutMasterIdLst>
  <p:sldIdLst>
    <p:sldId id="256" r:id="rId2"/>
    <p:sldId id="257" r:id="rId3"/>
    <p:sldId id="381" r:id="rId4"/>
    <p:sldId id="258" r:id="rId5"/>
    <p:sldId id="259" r:id="rId6"/>
    <p:sldId id="260" r:id="rId7"/>
    <p:sldId id="261" r:id="rId8"/>
    <p:sldId id="262" r:id="rId9"/>
    <p:sldId id="263" r:id="rId10"/>
    <p:sldId id="380"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BDCFF8-3068-432E-9BF8-131DF9BF2FDC}" v="620" dt="2023-02-19T23:15:19.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82478" autoAdjust="0"/>
  </p:normalViewPr>
  <p:slideViewPr>
    <p:cSldViewPr snapToGrid="0" showGuides="1">
      <p:cViewPr varScale="1">
        <p:scale>
          <a:sx n="88" d="100"/>
          <a:sy n="88" d="100"/>
        </p:scale>
        <p:origin x="2022" y="90"/>
      </p:cViewPr>
      <p:guideLst>
        <p:guide orient="horz" pos="2160"/>
        <p:guide pos="2880"/>
      </p:guideLst>
    </p:cSldViewPr>
  </p:slideViewPr>
  <p:notesTextViewPr>
    <p:cViewPr>
      <p:scale>
        <a:sx n="1" d="1"/>
        <a:sy n="1" d="1"/>
      </p:scale>
      <p:origin x="0" y="-300"/>
    </p:cViewPr>
  </p:notesTextViewPr>
  <p:notesViewPr>
    <p:cSldViewPr snapToGrid="0" showGuides="1">
      <p:cViewPr varScale="1">
        <p:scale>
          <a:sx n="78" d="100"/>
          <a:sy n="78" d="100"/>
        </p:scale>
        <p:origin x="3936"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1BDCFF8-3068-432E-9BF8-131DF9BF2FDC}"/>
    <pc:docChg chg="undo custSel addSld delSld modSld sldOrd modMainMaster modNotesMaster">
      <pc:chgData name="Tommy McClure" userId="5f57beb918c8a44c" providerId="LiveId" clId="{F1BDCFF8-3068-432E-9BF8-131DF9BF2FDC}" dt="2023-02-19T23:17:33.921" v="4108" actId="113"/>
      <pc:docMkLst>
        <pc:docMk/>
      </pc:docMkLst>
      <pc:sldChg chg="modSp mod modTransition modAnim modNotes modNotesTx">
        <pc:chgData name="Tommy McClure" userId="5f57beb918c8a44c" providerId="LiveId" clId="{F1BDCFF8-3068-432E-9BF8-131DF9BF2FDC}" dt="2023-02-18T23:04:41.735" v="4039" actId="14100"/>
        <pc:sldMkLst>
          <pc:docMk/>
          <pc:sldMk cId="2127745304" sldId="256"/>
        </pc:sldMkLst>
        <pc:spChg chg="mod">
          <ac:chgData name="Tommy McClure" userId="5f57beb918c8a44c" providerId="LiveId" clId="{F1BDCFF8-3068-432E-9BF8-131DF9BF2FDC}" dt="2023-02-17T20:01:39.681" v="3584" actId="20577"/>
          <ac:spMkLst>
            <pc:docMk/>
            <pc:sldMk cId="2127745304" sldId="256"/>
            <ac:spMk id="3" creationId="{AC4D04A4-2682-6D2D-E441-F1BBF7ED8460}"/>
          </ac:spMkLst>
        </pc:spChg>
      </pc:sldChg>
      <pc:sldChg chg="modSp mod modTransition modAnim modNotes modNotesTx">
        <pc:chgData name="Tommy McClure" userId="5f57beb918c8a44c" providerId="LiveId" clId="{F1BDCFF8-3068-432E-9BF8-131DF9BF2FDC}" dt="2023-02-18T23:04:56.819" v="4043" actId="14100"/>
        <pc:sldMkLst>
          <pc:docMk/>
          <pc:sldMk cId="2656312354" sldId="257"/>
        </pc:sldMkLst>
        <pc:spChg chg="mod">
          <ac:chgData name="Tommy McClure" userId="5f57beb918c8a44c" providerId="LiveId" clId="{F1BDCFF8-3068-432E-9BF8-131DF9BF2FDC}" dt="2023-02-17T20:02:45.151" v="3633" actId="113"/>
          <ac:spMkLst>
            <pc:docMk/>
            <pc:sldMk cId="2656312354" sldId="257"/>
            <ac:spMk id="2" creationId="{9561CBF6-2E93-3305-F805-9B730E115328}"/>
          </ac:spMkLst>
        </pc:spChg>
        <pc:spChg chg="mod">
          <ac:chgData name="Tommy McClure" userId="5f57beb918c8a44c" providerId="LiveId" clId="{F1BDCFF8-3068-432E-9BF8-131DF9BF2FDC}" dt="2023-02-17T20:09:26.394" v="3703" actId="1036"/>
          <ac:spMkLst>
            <pc:docMk/>
            <pc:sldMk cId="2656312354" sldId="257"/>
            <ac:spMk id="3" creationId="{D659034C-97B4-FFF4-CC45-740377DDEBDD}"/>
          </ac:spMkLst>
        </pc:spChg>
      </pc:sldChg>
      <pc:sldChg chg="modSp mod modTransition modAnim">
        <pc:chgData name="Tommy McClure" userId="5f57beb918c8a44c" providerId="LiveId" clId="{F1BDCFF8-3068-432E-9BF8-131DF9BF2FDC}" dt="2023-02-15T20:57:23.385" v="3335"/>
        <pc:sldMkLst>
          <pc:docMk/>
          <pc:sldMk cId="697520412" sldId="258"/>
        </pc:sldMkLst>
        <pc:spChg chg="mod">
          <ac:chgData name="Tommy McClure" userId="5f57beb918c8a44c" providerId="LiveId" clId="{F1BDCFF8-3068-432E-9BF8-131DF9BF2FDC}" dt="2023-02-15T18:17:22.057" v="298" actId="207"/>
          <ac:spMkLst>
            <pc:docMk/>
            <pc:sldMk cId="697520412" sldId="258"/>
            <ac:spMk id="3" creationId="{AC4D04A4-2682-6D2D-E441-F1BBF7ED8460}"/>
          </ac:spMkLst>
        </pc:spChg>
      </pc:sldChg>
      <pc:sldChg chg="modSp new mod ord modTransition modAnim modNotes modNotesTx">
        <pc:chgData name="Tommy McClure" userId="5f57beb918c8a44c" providerId="LiveId" clId="{F1BDCFF8-3068-432E-9BF8-131DF9BF2FDC}" dt="2023-02-18T23:05:32.624" v="4050" actId="14100"/>
        <pc:sldMkLst>
          <pc:docMk/>
          <pc:sldMk cId="2111996689" sldId="259"/>
        </pc:sldMkLst>
        <pc:spChg chg="mod">
          <ac:chgData name="Tommy McClure" userId="5f57beb918c8a44c" providerId="LiveId" clId="{F1BDCFF8-3068-432E-9BF8-131DF9BF2FDC}" dt="2023-02-15T19:17:52.697" v="1325" actId="207"/>
          <ac:spMkLst>
            <pc:docMk/>
            <pc:sldMk cId="2111996689" sldId="259"/>
            <ac:spMk id="2" creationId="{901DB443-AB3C-A21C-E324-DEC32283B03A}"/>
          </ac:spMkLst>
        </pc:spChg>
        <pc:spChg chg="mod">
          <ac:chgData name="Tommy McClure" userId="5f57beb918c8a44c" providerId="LiveId" clId="{F1BDCFF8-3068-432E-9BF8-131DF9BF2FDC}" dt="2023-02-17T20:21:00.067" v="3847" actId="115"/>
          <ac:spMkLst>
            <pc:docMk/>
            <pc:sldMk cId="2111996689" sldId="259"/>
            <ac:spMk id="3" creationId="{7D385F64-D08E-60FD-C594-8C980B1795A0}"/>
          </ac:spMkLst>
        </pc:spChg>
      </pc:sldChg>
      <pc:sldChg chg="addSp modSp add mod modTransition modAnim modNotes modNotesTx">
        <pc:chgData name="Tommy McClure" userId="5f57beb918c8a44c" providerId="LiveId" clId="{F1BDCFF8-3068-432E-9BF8-131DF9BF2FDC}" dt="2023-02-18T23:05:50.767" v="4054" actId="14100"/>
        <pc:sldMkLst>
          <pc:docMk/>
          <pc:sldMk cId="195750947" sldId="260"/>
        </pc:sldMkLst>
        <pc:spChg chg="mod">
          <ac:chgData name="Tommy McClure" userId="5f57beb918c8a44c" providerId="LiveId" clId="{F1BDCFF8-3068-432E-9BF8-131DF9BF2FDC}" dt="2023-02-15T20:27:26.275" v="2524" actId="20577"/>
          <ac:spMkLst>
            <pc:docMk/>
            <pc:sldMk cId="195750947" sldId="260"/>
            <ac:spMk id="2" creationId="{901DB443-AB3C-A21C-E324-DEC32283B03A}"/>
          </ac:spMkLst>
        </pc:spChg>
        <pc:spChg chg="mod">
          <ac:chgData name="Tommy McClure" userId="5f57beb918c8a44c" providerId="LiveId" clId="{F1BDCFF8-3068-432E-9BF8-131DF9BF2FDC}" dt="2023-02-17T20:25:08.286" v="3865" actId="20577"/>
          <ac:spMkLst>
            <pc:docMk/>
            <pc:sldMk cId="195750947" sldId="260"/>
            <ac:spMk id="3" creationId="{7D385F64-D08E-60FD-C594-8C980B1795A0}"/>
          </ac:spMkLst>
        </pc:spChg>
        <pc:spChg chg="add mod">
          <ac:chgData name="Tommy McClure" userId="5f57beb918c8a44c" providerId="LiveId" clId="{F1BDCFF8-3068-432E-9BF8-131DF9BF2FDC}" dt="2023-02-15T18:34:38.241" v="993" actId="1076"/>
          <ac:spMkLst>
            <pc:docMk/>
            <pc:sldMk cId="195750947" sldId="260"/>
            <ac:spMk id="4" creationId="{31DA02D9-FD1C-80AE-B1B9-A585E9F81065}"/>
          </ac:spMkLst>
        </pc:spChg>
      </pc:sldChg>
      <pc:sldChg chg="modSp add mod modTransition modAnim modNotes modNotesTx">
        <pc:chgData name="Tommy McClure" userId="5f57beb918c8a44c" providerId="LiveId" clId="{F1BDCFF8-3068-432E-9BF8-131DF9BF2FDC}" dt="2023-02-18T23:06:15.689" v="4058" actId="14100"/>
        <pc:sldMkLst>
          <pc:docMk/>
          <pc:sldMk cId="2662797249" sldId="261"/>
        </pc:sldMkLst>
        <pc:spChg chg="mod">
          <ac:chgData name="Tommy McClure" userId="5f57beb918c8a44c" providerId="LiveId" clId="{F1BDCFF8-3068-432E-9BF8-131DF9BF2FDC}" dt="2023-02-15T19:24:14.147" v="1703" actId="20577"/>
          <ac:spMkLst>
            <pc:docMk/>
            <pc:sldMk cId="2662797249" sldId="261"/>
            <ac:spMk id="2" creationId="{901DB443-AB3C-A21C-E324-DEC32283B03A}"/>
          </ac:spMkLst>
        </pc:spChg>
        <pc:spChg chg="mod">
          <ac:chgData name="Tommy McClure" userId="5f57beb918c8a44c" providerId="LiveId" clId="{F1BDCFF8-3068-432E-9BF8-131DF9BF2FDC}" dt="2023-02-15T21:22:34.430" v="3566" actId="14100"/>
          <ac:spMkLst>
            <pc:docMk/>
            <pc:sldMk cId="2662797249" sldId="261"/>
            <ac:spMk id="3" creationId="{7D385F64-D08E-60FD-C594-8C980B1795A0}"/>
          </ac:spMkLst>
        </pc:spChg>
        <pc:spChg chg="mod">
          <ac:chgData name="Tommy McClure" userId="5f57beb918c8a44c" providerId="LiveId" clId="{F1BDCFF8-3068-432E-9BF8-131DF9BF2FDC}" dt="2023-02-15T19:25:02.185" v="1714" actId="20577"/>
          <ac:spMkLst>
            <pc:docMk/>
            <pc:sldMk cId="2662797249" sldId="261"/>
            <ac:spMk id="4" creationId="{31DA02D9-FD1C-80AE-B1B9-A585E9F81065}"/>
          </ac:spMkLst>
        </pc:spChg>
      </pc:sldChg>
      <pc:sldChg chg="modSp add mod modTransition modAnim modNotes modNotesTx">
        <pc:chgData name="Tommy McClure" userId="5f57beb918c8a44c" providerId="LiveId" clId="{F1BDCFF8-3068-432E-9BF8-131DF9BF2FDC}" dt="2023-02-19T23:15:59.588" v="4103" actId="115"/>
        <pc:sldMkLst>
          <pc:docMk/>
          <pc:sldMk cId="2195580496" sldId="262"/>
        </pc:sldMkLst>
        <pc:spChg chg="mod">
          <ac:chgData name="Tommy McClure" userId="5f57beb918c8a44c" providerId="LiveId" clId="{F1BDCFF8-3068-432E-9BF8-131DF9BF2FDC}" dt="2023-02-15T20:27:17.301" v="2522" actId="20577"/>
          <ac:spMkLst>
            <pc:docMk/>
            <pc:sldMk cId="2195580496" sldId="262"/>
            <ac:spMk id="2" creationId="{901DB443-AB3C-A21C-E324-DEC32283B03A}"/>
          </ac:spMkLst>
        </pc:spChg>
        <pc:spChg chg="mod">
          <ac:chgData name="Tommy McClure" userId="5f57beb918c8a44c" providerId="LiveId" clId="{F1BDCFF8-3068-432E-9BF8-131DF9BF2FDC}" dt="2023-02-19T23:15:19.115" v="4100" actId="20577"/>
          <ac:spMkLst>
            <pc:docMk/>
            <pc:sldMk cId="2195580496" sldId="262"/>
            <ac:spMk id="3" creationId="{7D385F64-D08E-60FD-C594-8C980B1795A0}"/>
          </ac:spMkLst>
        </pc:spChg>
        <pc:spChg chg="mod">
          <ac:chgData name="Tommy McClure" userId="5f57beb918c8a44c" providerId="LiveId" clId="{F1BDCFF8-3068-432E-9BF8-131DF9BF2FDC}" dt="2023-02-15T20:28:12.200" v="2533" actId="1076"/>
          <ac:spMkLst>
            <pc:docMk/>
            <pc:sldMk cId="2195580496" sldId="262"/>
            <ac:spMk id="4" creationId="{31DA02D9-FD1C-80AE-B1B9-A585E9F81065}"/>
          </ac:spMkLst>
        </pc:spChg>
      </pc:sldChg>
      <pc:sldChg chg="modSp add mod ord modTransition modAnim modNotes modNotesTx">
        <pc:chgData name="Tommy McClure" userId="5f57beb918c8a44c" providerId="LiveId" clId="{F1BDCFF8-3068-432E-9BF8-131DF9BF2FDC}" dt="2023-02-19T23:17:33.921" v="4108" actId="113"/>
        <pc:sldMkLst>
          <pc:docMk/>
          <pc:sldMk cId="3506111600" sldId="263"/>
        </pc:sldMkLst>
        <pc:spChg chg="mod">
          <ac:chgData name="Tommy McClure" userId="5f57beb918c8a44c" providerId="LiveId" clId="{F1BDCFF8-3068-432E-9BF8-131DF9BF2FDC}" dt="2023-02-15T20:51:51.537" v="3303" actId="1076"/>
          <ac:spMkLst>
            <pc:docMk/>
            <pc:sldMk cId="3506111600" sldId="263"/>
            <ac:spMk id="2" creationId="{9561CBF6-2E93-3305-F805-9B730E115328}"/>
          </ac:spMkLst>
        </pc:spChg>
        <pc:spChg chg="mod">
          <ac:chgData name="Tommy McClure" userId="5f57beb918c8a44c" providerId="LiveId" clId="{F1BDCFF8-3068-432E-9BF8-131DF9BF2FDC}" dt="2023-02-17T21:08:31.642" v="4033" actId="1037"/>
          <ac:spMkLst>
            <pc:docMk/>
            <pc:sldMk cId="3506111600" sldId="263"/>
            <ac:spMk id="3" creationId="{D659034C-97B4-FFF4-CC45-740377DDEBDD}"/>
          </ac:spMkLst>
        </pc:spChg>
      </pc:sldChg>
      <pc:sldChg chg="addSp del delDesignElem">
        <pc:chgData name="Tommy McClure" userId="5f57beb918c8a44c" providerId="LiveId" clId="{F1BDCFF8-3068-432E-9BF8-131DF9BF2FDC}" dt="2023-02-15T20:44:43.248" v="2916"/>
        <pc:sldMkLst>
          <pc:docMk/>
          <pc:sldMk cId="3819168201" sldId="263"/>
        </pc:sldMkLst>
        <pc:spChg chg="add">
          <ac:chgData name="Tommy McClure" userId="5f57beb918c8a44c" providerId="LiveId" clId="{F1BDCFF8-3068-432E-9BF8-131DF9BF2FDC}" dt="2023-02-15T20:44:43.248" v="2916"/>
          <ac:spMkLst>
            <pc:docMk/>
            <pc:sldMk cId="3819168201" sldId="263"/>
            <ac:spMk id="16" creationId="{8E8DBDA3-652C-4F87-B53B-7F73AC8F4FF9}"/>
          </ac:spMkLst>
        </pc:spChg>
        <pc:spChg chg="add">
          <ac:chgData name="Tommy McClure" userId="5f57beb918c8a44c" providerId="LiveId" clId="{F1BDCFF8-3068-432E-9BF8-131DF9BF2FDC}" dt="2023-02-15T20:44:43.248" v="2916"/>
          <ac:spMkLst>
            <pc:docMk/>
            <pc:sldMk cId="3819168201" sldId="263"/>
            <ac:spMk id="17" creationId="{42187232-3845-418F-A17C-C138F01D98AB}"/>
          </ac:spMkLst>
        </pc:spChg>
      </pc:sldChg>
      <pc:sldChg chg="modTransition modNotes">
        <pc:chgData name="Tommy McClure" userId="5f57beb918c8a44c" providerId="LiveId" clId="{F1BDCFF8-3068-432E-9BF8-131DF9BF2FDC}" dt="2023-02-18T23:07:10.105" v="4069" actId="27636"/>
        <pc:sldMkLst>
          <pc:docMk/>
          <pc:sldMk cId="2970185068" sldId="380"/>
        </pc:sldMkLst>
      </pc:sldChg>
      <pc:sldChg chg="modSp add mod modAnim modNotes">
        <pc:chgData name="Tommy McClure" userId="5f57beb918c8a44c" providerId="LiveId" clId="{F1BDCFF8-3068-432E-9BF8-131DF9BF2FDC}" dt="2023-02-18T23:05:08.217" v="4046" actId="14100"/>
        <pc:sldMkLst>
          <pc:docMk/>
          <pc:sldMk cId="237949812" sldId="381"/>
        </pc:sldMkLst>
        <pc:spChg chg="mod">
          <ac:chgData name="Tommy McClure" userId="5f57beb918c8a44c" providerId="LiveId" clId="{F1BDCFF8-3068-432E-9BF8-131DF9BF2FDC}" dt="2023-02-17T20:11:29.621" v="3759" actId="20577"/>
          <ac:spMkLst>
            <pc:docMk/>
            <pc:sldMk cId="237949812" sldId="381"/>
            <ac:spMk id="3" creationId="{D659034C-97B4-FFF4-CC45-740377DDEBDD}"/>
          </ac:spMkLst>
        </pc:spChg>
      </pc:sldChg>
      <pc:sldMasterChg chg="modTransition modSldLayout">
        <pc:chgData name="Tommy McClure" userId="5f57beb918c8a44c" providerId="LiveId" clId="{F1BDCFF8-3068-432E-9BF8-131DF9BF2FDC}" dt="2023-02-15T20:57:23.385" v="3335"/>
        <pc:sldMasterMkLst>
          <pc:docMk/>
          <pc:sldMasterMk cId="1642378487" sldId="2147483696"/>
        </pc:sldMasterMkLst>
        <pc:sldLayoutChg chg="modTransition">
          <pc:chgData name="Tommy McClure" userId="5f57beb918c8a44c" providerId="LiveId" clId="{F1BDCFF8-3068-432E-9BF8-131DF9BF2FDC}" dt="2023-02-15T20:57:23.385" v="3335"/>
          <pc:sldLayoutMkLst>
            <pc:docMk/>
            <pc:sldMasterMk cId="1642378487" sldId="2147483696"/>
            <pc:sldLayoutMk cId="2382241367" sldId="2147483697"/>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81450876" sldId="2147483698"/>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179351435" sldId="2147483699"/>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019064044" sldId="2147483700"/>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92221338" sldId="2147483701"/>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522645275" sldId="2147483702"/>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700231415" sldId="2147483703"/>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3372822491" sldId="2147483704"/>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2891460032" sldId="2147483705"/>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802090470" sldId="2147483706"/>
          </pc:sldLayoutMkLst>
        </pc:sldLayoutChg>
        <pc:sldLayoutChg chg="modTransition">
          <pc:chgData name="Tommy McClure" userId="5f57beb918c8a44c" providerId="LiveId" clId="{F1BDCFF8-3068-432E-9BF8-131DF9BF2FDC}" dt="2023-02-15T20:57:23.385" v="3335"/>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99178-2754-2E76-D69C-B39E115C5B1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E5D70B-DB82-2CF3-0C84-E19A930641E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2/19/2023 PM</a:t>
            </a:r>
          </a:p>
        </p:txBody>
      </p:sp>
      <p:sp>
        <p:nvSpPr>
          <p:cNvPr id="4" name="Footer Placeholder 3">
            <a:extLst>
              <a:ext uri="{FF2B5EF4-FFF2-40B4-BE49-F238E27FC236}">
                <a16:creationId xmlns:a16="http://schemas.microsoft.com/office/drawing/2014/main" id="{77C3BCFE-CE30-3B90-2B63-76A98005BCC9}"/>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816F8B1-1021-6AB4-E4D2-1EB24175B20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18FB573-B6EC-4CFB-AFB0-1D6CE730EE82}" type="slidenum">
              <a:rPr lang="en-US" smtClean="0"/>
              <a:t>‹#›</a:t>
            </a:fld>
            <a:endParaRPr lang="en-US"/>
          </a:p>
        </p:txBody>
      </p:sp>
    </p:spTree>
    <p:extLst>
      <p:ext uri="{BB962C8B-B14F-4D97-AF65-F5344CB8AC3E}">
        <p14:creationId xmlns:p14="http://schemas.microsoft.com/office/powerpoint/2010/main" val="26689305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2/19/2023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2"/>
          </a:xfrm>
        </p:spPr>
        <p:txBody>
          <a:bodyPr/>
          <a:lstStyle/>
          <a:p>
            <a:r>
              <a:rPr lang="en-US" b="1" dirty="0">
                <a:latin typeface="Arial" panose="020B0604020202020204" pitchFamily="34" charset="0"/>
                <a:cs typeface="Arial" panose="020B0604020202020204" pitchFamily="34" charset="0"/>
              </a:rPr>
              <a:t>John 14:1-11, ASV</a:t>
            </a:r>
          </a:p>
          <a:p>
            <a:r>
              <a:rPr lang="en-US" dirty="0">
                <a:latin typeface="Arial" panose="020B0604020202020204" pitchFamily="34" charset="0"/>
                <a:cs typeface="Arial" panose="020B0604020202020204" pitchFamily="34" charset="0"/>
              </a:rPr>
              <a:t>1 Let not your heart be troubled: believe in God, believe also in me.</a:t>
            </a:r>
          </a:p>
          <a:p>
            <a:r>
              <a:rPr lang="en-US" dirty="0">
                <a:latin typeface="Arial" panose="020B0604020202020204" pitchFamily="34" charset="0"/>
                <a:cs typeface="Arial" panose="020B0604020202020204" pitchFamily="34" charset="0"/>
              </a:rPr>
              <a:t> 2 In my Father's house are many mansions; if it were not so, I would have told you; for I go to prepare a place for you.</a:t>
            </a:r>
          </a:p>
          <a:p>
            <a:r>
              <a:rPr lang="en-US" dirty="0">
                <a:latin typeface="Arial" panose="020B0604020202020204" pitchFamily="34" charset="0"/>
                <a:cs typeface="Arial" panose="020B0604020202020204" pitchFamily="34" charset="0"/>
              </a:rPr>
              <a:t> 3 And if I go and prepare a place for you, I come again, and will receive you unto myself; that where I am, there ye may be also.</a:t>
            </a:r>
          </a:p>
          <a:p>
            <a:r>
              <a:rPr lang="en-US" dirty="0">
                <a:latin typeface="Arial" panose="020B0604020202020204" pitchFamily="34" charset="0"/>
                <a:cs typeface="Arial" panose="020B0604020202020204" pitchFamily="34" charset="0"/>
              </a:rPr>
              <a:t> 4 And whither I go, ye know the way.</a:t>
            </a:r>
          </a:p>
          <a:p>
            <a:r>
              <a:rPr lang="en-US" dirty="0">
                <a:latin typeface="Arial" panose="020B0604020202020204" pitchFamily="34" charset="0"/>
                <a:cs typeface="Arial" panose="020B0604020202020204" pitchFamily="34" charset="0"/>
              </a:rPr>
              <a:t> 5 Thomas saith unto him, Lord, we know not whither thou </a:t>
            </a:r>
            <a:r>
              <a:rPr lang="en-US" dirty="0" err="1">
                <a:latin typeface="Arial" panose="020B0604020202020204" pitchFamily="34" charset="0"/>
                <a:cs typeface="Arial" panose="020B0604020202020204" pitchFamily="34" charset="0"/>
              </a:rPr>
              <a:t>goest</a:t>
            </a:r>
            <a:r>
              <a:rPr lang="en-US" dirty="0">
                <a:latin typeface="Arial" panose="020B0604020202020204" pitchFamily="34" charset="0"/>
                <a:cs typeface="Arial" panose="020B0604020202020204" pitchFamily="34" charset="0"/>
              </a:rPr>
              <a:t>; how know we the way?</a:t>
            </a:r>
          </a:p>
          <a:p>
            <a:r>
              <a:rPr lang="en-US" dirty="0">
                <a:latin typeface="Arial" panose="020B0604020202020204" pitchFamily="34" charset="0"/>
                <a:cs typeface="Arial" panose="020B0604020202020204" pitchFamily="34" charset="0"/>
              </a:rPr>
              <a:t> 6 Jesus saith unto him, I am the way, and the truth, and the life: no one cometh unto the Father, but by me.</a:t>
            </a:r>
          </a:p>
          <a:p>
            <a:r>
              <a:rPr lang="en-US" dirty="0">
                <a:latin typeface="Arial" panose="020B0604020202020204" pitchFamily="34" charset="0"/>
                <a:cs typeface="Arial" panose="020B0604020202020204" pitchFamily="34" charset="0"/>
              </a:rPr>
              <a:t> 7 If ye had known me, ye would have known my Father also: from henceforth ye know him, and have seen him.</a:t>
            </a:r>
          </a:p>
          <a:p>
            <a:r>
              <a:rPr lang="en-US" dirty="0">
                <a:latin typeface="Arial" panose="020B0604020202020204" pitchFamily="34" charset="0"/>
                <a:cs typeface="Arial" panose="020B0604020202020204" pitchFamily="34" charset="0"/>
              </a:rPr>
              <a:t> 8 Philip saith unto him, Lord, show us the Father, and it </a:t>
            </a:r>
            <a:r>
              <a:rPr lang="en-US" dirty="0" err="1">
                <a:latin typeface="Arial" panose="020B0604020202020204" pitchFamily="34" charset="0"/>
                <a:cs typeface="Arial" panose="020B0604020202020204" pitchFamily="34" charset="0"/>
              </a:rPr>
              <a:t>sufficeth</a:t>
            </a:r>
            <a:r>
              <a:rPr lang="en-US" dirty="0">
                <a:latin typeface="Arial" panose="020B0604020202020204" pitchFamily="34" charset="0"/>
                <a:cs typeface="Arial" panose="020B0604020202020204" pitchFamily="34" charset="0"/>
              </a:rPr>
              <a:t> us.</a:t>
            </a:r>
          </a:p>
          <a:p>
            <a:r>
              <a:rPr lang="en-US" dirty="0">
                <a:latin typeface="Arial" panose="020B0604020202020204" pitchFamily="34" charset="0"/>
                <a:cs typeface="Arial" panose="020B0604020202020204" pitchFamily="34" charset="0"/>
              </a:rPr>
              <a:t> 9 Jesus saith unto him, Have I been so long time with you, and dost thou not know me, Philip? he that hath seen me hath seen the Father; how sayest thou, Show us the Father?</a:t>
            </a:r>
          </a:p>
          <a:p>
            <a:r>
              <a:rPr lang="en-US" dirty="0">
                <a:latin typeface="Arial" panose="020B0604020202020204" pitchFamily="34" charset="0"/>
                <a:cs typeface="Arial" panose="020B0604020202020204" pitchFamily="34" charset="0"/>
              </a:rPr>
              <a:t> 10 </a:t>
            </a:r>
            <a:r>
              <a:rPr lang="en-US" dirty="0" err="1">
                <a:latin typeface="Arial" panose="020B0604020202020204" pitchFamily="34" charset="0"/>
                <a:cs typeface="Arial" panose="020B0604020202020204" pitchFamily="34" charset="0"/>
              </a:rPr>
              <a:t>Believest</a:t>
            </a:r>
            <a:r>
              <a:rPr lang="en-US" dirty="0">
                <a:latin typeface="Arial" panose="020B0604020202020204" pitchFamily="34" charset="0"/>
                <a:cs typeface="Arial" panose="020B0604020202020204" pitchFamily="34" charset="0"/>
              </a:rPr>
              <a:t> thou not that I am in the Father, and the Father in me? the words that I say unto you I speak not from myself: but the Father abiding in me doeth his works.</a:t>
            </a:r>
          </a:p>
          <a:p>
            <a:r>
              <a:rPr lang="en-US" dirty="0">
                <a:latin typeface="Arial" panose="020B0604020202020204" pitchFamily="34" charset="0"/>
                <a:cs typeface="Arial" panose="020B0604020202020204" pitchFamily="34" charset="0"/>
              </a:rPr>
              <a:t> 11 Believe me that I am in the Father, and the Father in me: or else believe me for the very works' sake.</a:t>
            </a:r>
          </a:p>
          <a:p>
            <a:r>
              <a:rPr lang="en-US" dirty="0">
                <a:latin typeface="Arial" panose="020B0604020202020204" pitchFamily="34" charset="0"/>
                <a:cs typeface="Arial" panose="020B0604020202020204" pitchFamily="34" charset="0"/>
              </a:rPr>
              <a:t> (ASV)</a:t>
            </a: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C4ABF3F8-4A0A-7C67-FF91-F6CB41F262D2}"/>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fontScale="92500"/>
          </a:bodyPr>
          <a:lstStyle/>
          <a:p>
            <a:pPr defTabSz="1107911">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2/19/2023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a:t>
            </a:fld>
            <a:endParaRPr lang="en-US"/>
          </a:p>
        </p:txBody>
      </p:sp>
      <p:sp>
        <p:nvSpPr>
          <p:cNvPr id="5" name="Date Placeholder 4">
            <a:extLst>
              <a:ext uri="{FF2B5EF4-FFF2-40B4-BE49-F238E27FC236}">
                <a16:creationId xmlns:a16="http://schemas.microsoft.com/office/drawing/2014/main" id="{4615BEF6-96F8-9BBF-BAF0-B8D353C57D00}"/>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3912194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r>
              <a:rPr lang="en-US" b="1" dirty="0">
                <a:latin typeface="Arial" panose="020B0604020202020204" pitchFamily="34" charset="0"/>
                <a:cs typeface="Arial" panose="020B0604020202020204" pitchFamily="34" charset="0"/>
              </a:rPr>
              <a:t>John 13:21 ASV 21 </a:t>
            </a:r>
            <a:r>
              <a:rPr lang="en-US" dirty="0">
                <a:latin typeface="Arial" panose="020B0604020202020204" pitchFamily="34" charset="0"/>
                <a:cs typeface="Arial" panose="020B0604020202020204" pitchFamily="34" charset="0"/>
              </a:rPr>
              <a:t>When Jesus had thus said, he was troubled in the spirit, and testified, and said, Verily, verily, I say unto you, that one of you shall betray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13:36-38 ASV 36 </a:t>
            </a:r>
            <a:r>
              <a:rPr lang="en-US" dirty="0">
                <a:latin typeface="Arial" panose="020B0604020202020204" pitchFamily="34" charset="0"/>
                <a:cs typeface="Arial" panose="020B0604020202020204" pitchFamily="34" charset="0"/>
              </a:rPr>
              <a:t>Simon Peter saith unto him, Lord, whither </a:t>
            </a:r>
            <a:r>
              <a:rPr lang="en-US" dirty="0" err="1">
                <a:latin typeface="Arial" panose="020B0604020202020204" pitchFamily="34" charset="0"/>
                <a:cs typeface="Arial" panose="020B0604020202020204" pitchFamily="34" charset="0"/>
              </a:rPr>
              <a:t>goest</a:t>
            </a:r>
            <a:r>
              <a:rPr lang="en-US" dirty="0">
                <a:latin typeface="Arial" panose="020B0604020202020204" pitchFamily="34" charset="0"/>
                <a:cs typeface="Arial" panose="020B0604020202020204" pitchFamily="34" charset="0"/>
              </a:rPr>
              <a:t> thou? Jesus answered, Whither I go, thou canst not follow now; but thou shalt follow afterwards. 37 Peter saith unto him, Lord, why cannot I follow thee even now? I will lay down my life for thee. 38 Jesus </a:t>
            </a:r>
            <a:r>
              <a:rPr lang="en-US" dirty="0" err="1">
                <a:latin typeface="Arial" panose="020B0604020202020204" pitchFamily="34" charset="0"/>
                <a:cs typeface="Arial" panose="020B0604020202020204" pitchFamily="34" charset="0"/>
              </a:rPr>
              <a:t>answereth</a:t>
            </a:r>
            <a:r>
              <a:rPr lang="en-US" dirty="0">
                <a:latin typeface="Arial" panose="020B0604020202020204" pitchFamily="34" charset="0"/>
                <a:cs typeface="Arial" panose="020B0604020202020204" pitchFamily="34" charset="0"/>
              </a:rPr>
              <a:t>, Wilt thou lay down thy life for me? Verily, verily, I say unto thee, The cock shall not crow, till thou hast denied me thrice.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13:33-36 ASV 33 Little children, yet a little while I am with you. Ye shall seek me: and as I said unto the Jews, Whither I go, ye cannot come; so now I say unto you. 34 A new commandment I give unto you, that ye love one another; even as I have loved you, that ye also love one another</a:t>
            </a:r>
            <a:r>
              <a:rPr lang="en-US" dirty="0">
                <a:latin typeface="Arial" panose="020B0604020202020204" pitchFamily="34" charset="0"/>
                <a:cs typeface="Arial" panose="020B0604020202020204" pitchFamily="34" charset="0"/>
              </a:rPr>
              <a:t>. 35 By this shall all men know that ye are my disciples, if ye have love one to another. </a:t>
            </a:r>
            <a:r>
              <a:rPr lang="en-US" b="1" dirty="0">
                <a:latin typeface="Arial" panose="020B0604020202020204" pitchFamily="34" charset="0"/>
                <a:cs typeface="Arial" panose="020B0604020202020204" pitchFamily="34" charset="0"/>
              </a:rPr>
              <a:t>36 Simon Peter saith unto him, Lord, whither </a:t>
            </a:r>
            <a:r>
              <a:rPr lang="en-US" b="1" dirty="0" err="1">
                <a:latin typeface="Arial" panose="020B0604020202020204" pitchFamily="34" charset="0"/>
                <a:cs typeface="Arial" panose="020B0604020202020204" pitchFamily="34" charset="0"/>
              </a:rPr>
              <a:t>goest</a:t>
            </a:r>
            <a:r>
              <a:rPr lang="en-US" b="1" dirty="0">
                <a:latin typeface="Arial" panose="020B0604020202020204" pitchFamily="34" charset="0"/>
                <a:cs typeface="Arial" panose="020B0604020202020204" pitchFamily="34" charset="0"/>
              </a:rPr>
              <a:t> thou? Jesus answered, Whither I go, thou canst not follow now; but thou shalt follow afterwards.</a:t>
            </a: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7B35306F-1EA8-AC1E-DCE9-BD02CAA9F282}"/>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87846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2/19/2023 PM</a:t>
            </a:r>
          </a:p>
        </p:txBody>
      </p:sp>
      <p:sp>
        <p:nvSpPr>
          <p:cNvPr id="5" name="Slide Number Placeholder 4"/>
          <p:cNvSpPr>
            <a:spLocks noGrp="1"/>
          </p:cNvSpPr>
          <p:nvPr>
            <p:ph type="sldNum" sz="quarter" idx="5"/>
          </p:nvPr>
        </p:nvSpPr>
        <p:spPr/>
        <p:txBody>
          <a:bodyPr/>
          <a:lstStyle/>
          <a:p>
            <a:fld id="{9870EF2B-F8D3-4EBA-BC19-A7956F4EB46D}" type="slidenum">
              <a:rPr lang="en-US" smtClean="0"/>
              <a:t>4</a:t>
            </a:fld>
            <a:endParaRPr lang="en-US"/>
          </a:p>
        </p:txBody>
      </p:sp>
    </p:spTree>
    <p:extLst>
      <p:ext uri="{BB962C8B-B14F-4D97-AF65-F5344CB8AC3E}">
        <p14:creationId xmlns:p14="http://schemas.microsoft.com/office/powerpoint/2010/main" val="3007404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John 14:1 ASV 1 </a:t>
            </a:r>
            <a:r>
              <a:rPr lang="en-US" dirty="0">
                <a:latin typeface="Arial" panose="020B0604020202020204" pitchFamily="34" charset="0"/>
                <a:cs typeface="Arial" panose="020B0604020202020204" pitchFamily="34" charset="0"/>
              </a:rPr>
              <a:t>Let not your heart be troubled: believe in God, believe also in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14:8-11 ASV 8 </a:t>
            </a:r>
            <a:r>
              <a:rPr lang="en-US" dirty="0">
                <a:latin typeface="Arial" panose="020B0604020202020204" pitchFamily="34" charset="0"/>
                <a:cs typeface="Arial" panose="020B0604020202020204" pitchFamily="34" charset="0"/>
              </a:rPr>
              <a:t>Philip saith unto him, Lord, show us the Father, and it </a:t>
            </a:r>
            <a:r>
              <a:rPr lang="en-US" dirty="0" err="1">
                <a:latin typeface="Arial" panose="020B0604020202020204" pitchFamily="34" charset="0"/>
                <a:cs typeface="Arial" panose="020B0604020202020204" pitchFamily="34" charset="0"/>
              </a:rPr>
              <a:t>sufficeth</a:t>
            </a:r>
            <a:r>
              <a:rPr lang="en-US" dirty="0">
                <a:latin typeface="Arial" panose="020B0604020202020204" pitchFamily="34" charset="0"/>
                <a:cs typeface="Arial" panose="020B0604020202020204" pitchFamily="34" charset="0"/>
              </a:rPr>
              <a:t> us.</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Jesus saith unto him, Have I been so long time with you, and dost thou not know me, Philip? he that hath seen me hath seen the Father; how sayest thou, Show us the Father?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Believest</a:t>
            </a:r>
            <a:r>
              <a:rPr lang="en-US" dirty="0">
                <a:latin typeface="Arial" panose="020B0604020202020204" pitchFamily="34" charset="0"/>
                <a:cs typeface="Arial" panose="020B0604020202020204" pitchFamily="34" charset="0"/>
              </a:rPr>
              <a:t> thou not that I am in the Father, and the Father in me? the words that I say unto you I speak not from myself: but the Father abiding in me doeth his works.</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Believe me that I am in the Father, and the Father in me: or else believe me for the very works' sake.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14:10 ASV 10 </a:t>
            </a:r>
            <a:r>
              <a:rPr lang="en-US" dirty="0" err="1">
                <a:latin typeface="Arial" panose="020B0604020202020204" pitchFamily="34" charset="0"/>
                <a:cs typeface="Arial" panose="020B0604020202020204" pitchFamily="34" charset="0"/>
              </a:rPr>
              <a:t>Believest</a:t>
            </a:r>
            <a:r>
              <a:rPr lang="en-US" dirty="0">
                <a:latin typeface="Arial" panose="020B0604020202020204" pitchFamily="34" charset="0"/>
                <a:cs typeface="Arial" panose="020B0604020202020204" pitchFamily="34" charset="0"/>
              </a:rPr>
              <a:t> thou not that I am in the Father, and the Father in me? the words that I say unto you I speak not from myself: but the Father abiding in me doeth his works.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28:18-20 ASV 18 </a:t>
            </a:r>
            <a:r>
              <a:rPr lang="en-US" dirty="0">
                <a:latin typeface="Arial" panose="020B0604020202020204" pitchFamily="34" charset="0"/>
                <a:cs typeface="Arial" panose="020B0604020202020204" pitchFamily="34" charset="0"/>
              </a:rPr>
              <a:t>And Jesus came to them and spake unto them, saying, All authority hath been given unto me in heaven and on earth. </a:t>
            </a:r>
            <a:r>
              <a:rPr lang="en-US" b="1" dirty="0">
                <a:latin typeface="Arial" panose="020B0604020202020204" pitchFamily="34" charset="0"/>
                <a:cs typeface="Arial" panose="020B0604020202020204" pitchFamily="34" charset="0"/>
              </a:rPr>
              <a:t>19 </a:t>
            </a:r>
            <a:r>
              <a:rPr lang="en-US" dirty="0">
                <a:latin typeface="Arial" panose="020B0604020202020204" pitchFamily="34" charset="0"/>
                <a:cs typeface="Arial" panose="020B0604020202020204" pitchFamily="34" charset="0"/>
              </a:rPr>
              <a:t>Go ye therefore, and make disciples of all the nations, baptizing them into the name of the Father and of the Son and of the Holy Spirit</a:t>
            </a:r>
            <a:r>
              <a:rPr lang="en-US" b="1" dirty="0">
                <a:latin typeface="Arial" panose="020B0604020202020204" pitchFamily="34" charset="0"/>
                <a:cs typeface="Arial" panose="020B0604020202020204" pitchFamily="34" charset="0"/>
              </a:rPr>
              <a:t>: 20 teaching them to observe all things whatsoever I commanded you</a:t>
            </a:r>
            <a:r>
              <a:rPr lang="en-US" dirty="0">
                <a:latin typeface="Arial" panose="020B0604020202020204" pitchFamily="34" charset="0"/>
                <a:cs typeface="Arial" panose="020B0604020202020204" pitchFamily="34" charset="0"/>
              </a:rPr>
              <a:t>: and lo</a:t>
            </a:r>
            <a:r>
              <a:rPr lang="en-US" b="1" dirty="0">
                <a:latin typeface="Arial" panose="020B0604020202020204" pitchFamily="34" charset="0"/>
                <a:cs typeface="Arial" panose="020B0604020202020204" pitchFamily="34" charset="0"/>
              </a:rPr>
              <a:t>, I am with you always</a:t>
            </a:r>
            <a:r>
              <a:rPr lang="en-US" dirty="0">
                <a:latin typeface="Arial" panose="020B0604020202020204" pitchFamily="34" charset="0"/>
                <a:cs typeface="Arial" panose="020B0604020202020204" pitchFamily="34" charset="0"/>
              </a:rPr>
              <a:t>, even unto the end of the world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Mark 16:16 ASV 16 </a:t>
            </a:r>
            <a:r>
              <a:rPr lang="en-US" dirty="0">
                <a:latin typeface="Arial" panose="020B0604020202020204" pitchFamily="34" charset="0"/>
                <a:cs typeface="Arial" panose="020B0604020202020204" pitchFamily="34" charset="0"/>
              </a:rPr>
              <a:t>He that believeth and is baptized shall be saved; but he that </a:t>
            </a:r>
            <a:r>
              <a:rPr lang="en-US" dirty="0" err="1">
                <a:latin typeface="Arial" panose="020B0604020202020204" pitchFamily="34" charset="0"/>
                <a:cs typeface="Arial" panose="020B0604020202020204" pitchFamily="34" charset="0"/>
              </a:rPr>
              <a:t>disbelieveth</a:t>
            </a:r>
            <a:r>
              <a:rPr lang="en-US" dirty="0">
                <a:latin typeface="Arial" panose="020B0604020202020204" pitchFamily="34" charset="0"/>
                <a:cs typeface="Arial" panose="020B0604020202020204" pitchFamily="34" charset="0"/>
              </a:rPr>
              <a:t> shall be condemned.</a:t>
            </a:r>
          </a:p>
          <a:p>
            <a:r>
              <a:rPr lang="en-US" b="1" dirty="0">
                <a:latin typeface="Arial" panose="020B0604020202020204" pitchFamily="34" charset="0"/>
                <a:cs typeface="Arial" panose="020B0604020202020204" pitchFamily="34" charset="0"/>
              </a:rPr>
              <a:t>Hebrews 5:8-9 ASV 8 </a:t>
            </a:r>
            <a:r>
              <a:rPr lang="en-US" dirty="0">
                <a:latin typeface="Arial" panose="020B0604020202020204" pitchFamily="34" charset="0"/>
                <a:cs typeface="Arial" panose="020B0604020202020204" pitchFamily="34" charset="0"/>
              </a:rPr>
              <a:t>though he was a Son, yet learned obedience by the things which he suffered;</a:t>
            </a:r>
            <a:r>
              <a:rPr lang="en-US" b="1" dirty="0">
                <a:latin typeface="Arial" panose="020B0604020202020204" pitchFamily="34" charset="0"/>
                <a:cs typeface="Arial" panose="020B0604020202020204" pitchFamily="34" charset="0"/>
              </a:rPr>
              <a:t> 9 </a:t>
            </a:r>
            <a:r>
              <a:rPr lang="en-US" dirty="0">
                <a:latin typeface="Arial" panose="020B0604020202020204" pitchFamily="34" charset="0"/>
                <a:cs typeface="Arial" panose="020B0604020202020204" pitchFamily="34" charset="0"/>
              </a:rPr>
              <a:t>and having been made perfect, he became unto all them that obey him the author of eternal salvation;</a:t>
            </a:r>
          </a:p>
          <a:p>
            <a:r>
              <a:rPr lang="en-US" b="1" dirty="0">
                <a:latin typeface="Arial" panose="020B0604020202020204" pitchFamily="34" charset="0"/>
                <a:cs typeface="Arial" panose="020B0604020202020204" pitchFamily="34" charset="0"/>
              </a:rPr>
              <a:t>2 Thessalonians 1:7-9 ASV 7 </a:t>
            </a:r>
            <a:r>
              <a:rPr lang="en-US" dirty="0">
                <a:latin typeface="Arial" panose="020B0604020202020204" pitchFamily="34" charset="0"/>
                <a:cs typeface="Arial" panose="020B0604020202020204" pitchFamily="34" charset="0"/>
              </a:rPr>
              <a:t>and to you that are afflicted rest with us, at the revelation of the Lord Jesus from heaven with the angels of his power in flaming fire, 8 rendering vengeance to them that know not God, and to them that obey not the gospel of our Lord Jesus: 9 who shall suffer punishment, even eternal destruction from the face of the Lord and from the glory of his might,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14:9-11 ASV 9 </a:t>
            </a:r>
            <a:r>
              <a:rPr lang="en-US" dirty="0">
                <a:latin typeface="Arial" panose="020B0604020202020204" pitchFamily="34" charset="0"/>
                <a:cs typeface="Arial" panose="020B0604020202020204" pitchFamily="34" charset="0"/>
              </a:rPr>
              <a:t>Jesus saith unto him, Have I been so long time with you, and dost thou not know me, Philip? he that hath seen me hath seen the Father; how sayest thou, Show us the Father?</a:t>
            </a:r>
            <a:r>
              <a:rPr lang="en-US" b="1" dirty="0">
                <a:latin typeface="Arial" panose="020B0604020202020204" pitchFamily="34" charset="0"/>
                <a:cs typeface="Arial" panose="020B0604020202020204" pitchFamily="34" charset="0"/>
              </a:rPr>
              <a:t> 10 </a:t>
            </a:r>
            <a:r>
              <a:rPr lang="en-US" dirty="0" err="1">
                <a:latin typeface="Arial" panose="020B0604020202020204" pitchFamily="34" charset="0"/>
                <a:cs typeface="Arial" panose="020B0604020202020204" pitchFamily="34" charset="0"/>
              </a:rPr>
              <a:t>Believest</a:t>
            </a:r>
            <a:r>
              <a:rPr lang="en-US" dirty="0">
                <a:latin typeface="Arial" panose="020B0604020202020204" pitchFamily="34" charset="0"/>
                <a:cs typeface="Arial" panose="020B0604020202020204" pitchFamily="34" charset="0"/>
              </a:rPr>
              <a:t> thou not that I am in the Father, and the Father in me? the words that I say unto you I speak not from myself: but the Father abiding in me doeth his works.</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Believe me that I am in the Father, and the Father in me: or else believe me for the very works' sake.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20:29-31 ASV 29 </a:t>
            </a:r>
            <a:r>
              <a:rPr lang="en-US" dirty="0">
                <a:latin typeface="Arial" panose="020B0604020202020204" pitchFamily="34" charset="0"/>
                <a:cs typeface="Arial" panose="020B0604020202020204" pitchFamily="34" charset="0"/>
              </a:rPr>
              <a:t>Jesus saith unto him, Because thou hast seen me, thou hast believed: blessed are they that have not seen, and yet have believed.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Many other signs therefore did Jesus in the presence of the disciples, which are not written in this book: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but these are written, that ye may believe that Jesus is the Christ, the Son of God; and that believing ye may have life in his name.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2F6ACCF5-7BA8-CF7C-DD9C-0050F5B01AFB}"/>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751617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John 14:1-2 ASV 1</a:t>
            </a:r>
            <a:r>
              <a:rPr lang="en-US" dirty="0">
                <a:latin typeface="Arial" panose="020B0604020202020204" pitchFamily="34" charset="0"/>
                <a:cs typeface="Arial" panose="020B0604020202020204" pitchFamily="34" charset="0"/>
              </a:rPr>
              <a:t> Let not your heart be troubled: believe in God, believe also in me</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In my Father's house are many mansions; if it were not so, I would have told you; for I go to prepare a place for you</a:t>
            </a:r>
          </a:p>
          <a:p>
            <a:r>
              <a:rPr lang="en-US" b="1" dirty="0">
                <a:latin typeface="Arial" panose="020B0604020202020204" pitchFamily="34" charset="0"/>
                <a:cs typeface="Arial" panose="020B0604020202020204" pitchFamily="34" charset="0"/>
              </a:rPr>
              <a:t>Acts 1:9 ASV 9 </a:t>
            </a:r>
            <a:r>
              <a:rPr lang="en-US" dirty="0">
                <a:latin typeface="Arial" panose="020B0604020202020204" pitchFamily="34" charset="0"/>
                <a:cs typeface="Arial" panose="020B0604020202020204" pitchFamily="34" charset="0"/>
              </a:rPr>
              <a:t>And when he had said these things, as they were looking, he was taken up; and a cloud received him out of their sight.</a:t>
            </a:r>
          </a:p>
          <a:p>
            <a:r>
              <a:rPr lang="en-US" b="1" dirty="0">
                <a:latin typeface="Arial" panose="020B0604020202020204" pitchFamily="34" charset="0"/>
                <a:cs typeface="Arial" panose="020B0604020202020204" pitchFamily="34" charset="0"/>
              </a:rPr>
              <a:t>Acts 2:33 ASV 33 </a:t>
            </a:r>
            <a:r>
              <a:rPr lang="en-US" dirty="0">
                <a:latin typeface="Arial" panose="020B0604020202020204" pitchFamily="34" charset="0"/>
                <a:cs typeface="Arial" panose="020B0604020202020204" pitchFamily="34" charset="0"/>
              </a:rPr>
              <a:t>Being therefore by the right hand of God exalted, and having received of the Father the promise of the Holy Spirit, he hath poured forth this, which ye see and hear.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3:14 ASV 14 </a:t>
            </a:r>
            <a:r>
              <a:rPr lang="en-US" dirty="0">
                <a:latin typeface="Arial" panose="020B0604020202020204" pitchFamily="34" charset="0"/>
                <a:cs typeface="Arial" panose="020B0604020202020204" pitchFamily="34" charset="0"/>
              </a:rPr>
              <a:t>Wherefore, beloved, seeing that ye look for these things, give diligence that ye may be found in peace, without spot and blameless in his sight.</a:t>
            </a:r>
          </a:p>
          <a:p>
            <a:r>
              <a:rPr lang="en-US" b="1" dirty="0">
                <a:latin typeface="Arial" panose="020B0604020202020204" pitchFamily="34" charset="0"/>
                <a:cs typeface="Arial" panose="020B0604020202020204" pitchFamily="34" charset="0"/>
              </a:rPr>
              <a:t>Revelation 4:10 ASV 10 </a:t>
            </a:r>
            <a:r>
              <a:rPr lang="en-US" dirty="0">
                <a:latin typeface="Arial" panose="020B0604020202020204" pitchFamily="34" charset="0"/>
                <a:cs typeface="Arial" panose="020B0604020202020204" pitchFamily="34" charset="0"/>
              </a:rPr>
              <a:t>the four and twenty elders shall fall down before him that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on the throne, and shall worship him that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for ever and ever, and shall cast their crowns before the throne, saying,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Worthy art thou, our Lord and our God, to receive the glory and the honor and the power: for thou didst create all things, and because of thy will they were, and were created.</a:t>
            </a:r>
          </a:p>
          <a:p>
            <a:r>
              <a:rPr lang="en-US" b="1" dirty="0">
                <a:latin typeface="Arial" panose="020B0604020202020204" pitchFamily="34" charset="0"/>
                <a:cs typeface="Arial" panose="020B0604020202020204" pitchFamily="34" charset="0"/>
              </a:rPr>
              <a:t>Revelation 7:15 ASV 15 </a:t>
            </a:r>
            <a:r>
              <a:rPr lang="en-US" dirty="0">
                <a:latin typeface="Arial" panose="020B0604020202020204" pitchFamily="34" charset="0"/>
                <a:cs typeface="Arial" panose="020B0604020202020204" pitchFamily="34" charset="0"/>
              </a:rPr>
              <a:t>Therefore are they before the throne of God; and they serve him day and night in his temple: and he that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on the throne shall spread his tabernacle over them.</a:t>
            </a:r>
          </a:p>
          <a:p>
            <a:r>
              <a:rPr lang="en-US" b="1" dirty="0">
                <a:latin typeface="Arial" panose="020B0604020202020204" pitchFamily="34" charset="0"/>
                <a:cs typeface="Arial" panose="020B0604020202020204" pitchFamily="34" charset="0"/>
              </a:rPr>
              <a:t>1 Corinthians 15:27-28 ASV 27 </a:t>
            </a:r>
            <a:r>
              <a:rPr lang="en-US" dirty="0">
                <a:latin typeface="Arial" panose="020B0604020202020204" pitchFamily="34" charset="0"/>
                <a:cs typeface="Arial" panose="020B0604020202020204" pitchFamily="34" charset="0"/>
              </a:rPr>
              <a:t>For, He put all things in subjection under his feet. But when he saith, All things are put in subjection, it is evident that he is excepted who did subject all things unto him. 28 And when all things have been subjected unto him, then shall the Son also himself be subjected to him that did subject all things unto him, that God may be all in all.</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70A0CBE6-7F25-D787-5018-10994E990464}"/>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879309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John 14:3 ASV 3 </a:t>
            </a:r>
            <a:r>
              <a:rPr lang="en-US" dirty="0">
                <a:latin typeface="Arial" panose="020B0604020202020204" pitchFamily="34" charset="0"/>
                <a:cs typeface="Arial" panose="020B0604020202020204" pitchFamily="34" charset="0"/>
              </a:rPr>
              <a:t>And if I go and prepare a place for you, I come again, and will receive you unto myself; that where I am, there ye may be also.</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1:10-11 ASV 10 </a:t>
            </a:r>
            <a:r>
              <a:rPr lang="en-US" dirty="0">
                <a:latin typeface="Arial" panose="020B0604020202020204" pitchFamily="34" charset="0"/>
                <a:cs typeface="Arial" panose="020B0604020202020204" pitchFamily="34" charset="0"/>
              </a:rPr>
              <a:t>And while they were looking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into heaven as he went, behold, </a:t>
            </a:r>
            <a:r>
              <a:rPr lang="en-US" b="1" dirty="0">
                <a:latin typeface="Arial" panose="020B0604020202020204" pitchFamily="34" charset="0"/>
                <a:cs typeface="Arial" panose="020B0604020202020204" pitchFamily="34" charset="0"/>
              </a:rPr>
              <a:t>two men stood by them in white apparel</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who also said, Ye men of Galilee, why stand ye looking into heaven? this Jesus, who was received up from you into heaven shall so come in like manner as ye beheld him going into heaven.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Thessalonians 1:9-10 ASV 9 </a:t>
            </a:r>
            <a:r>
              <a:rPr lang="en-US" dirty="0">
                <a:latin typeface="Arial" panose="020B0604020202020204" pitchFamily="34" charset="0"/>
                <a:cs typeface="Arial" panose="020B0604020202020204" pitchFamily="34" charset="0"/>
              </a:rPr>
              <a:t>For they themselves report concerning us what manner of entering in we had unto you; and how ye turned unto God from idols, to serve a living and true God</a:t>
            </a:r>
            <a:r>
              <a:rPr lang="en-US" b="1" i="0" dirty="0">
                <a:latin typeface="Arial" panose="020B0604020202020204" pitchFamily="34" charset="0"/>
                <a:cs typeface="Arial" panose="020B0604020202020204" pitchFamily="34" charset="0"/>
              </a:rPr>
              <a:t>, 10</a:t>
            </a:r>
            <a:r>
              <a:rPr lang="en-US" dirty="0">
                <a:latin typeface="Arial" panose="020B0604020202020204" pitchFamily="34" charset="0"/>
                <a:cs typeface="Arial" panose="020B0604020202020204" pitchFamily="34" charset="0"/>
              </a:rPr>
              <a:t> and to wait for his Son from heaven, whom he raised from the dead, even Jesus, who </a:t>
            </a:r>
            <a:r>
              <a:rPr lang="en-US" dirty="0" err="1">
                <a:latin typeface="Arial" panose="020B0604020202020204" pitchFamily="34" charset="0"/>
                <a:cs typeface="Arial" panose="020B0604020202020204" pitchFamily="34" charset="0"/>
              </a:rPr>
              <a:t>delivereth</a:t>
            </a:r>
            <a:r>
              <a:rPr lang="en-US" dirty="0">
                <a:latin typeface="Arial" panose="020B0604020202020204" pitchFamily="34" charset="0"/>
                <a:cs typeface="Arial" panose="020B0604020202020204" pitchFamily="34" charset="0"/>
              </a:rPr>
              <a:t> us from the wrath to come.</a:t>
            </a:r>
          </a:p>
          <a:p>
            <a:r>
              <a:rPr lang="en-US" b="1" dirty="0">
                <a:latin typeface="Arial" panose="020B0604020202020204" pitchFamily="34" charset="0"/>
                <a:cs typeface="Arial" panose="020B0604020202020204" pitchFamily="34" charset="0"/>
              </a:rPr>
              <a:t>1 Thessalonians 4:13-18 ASV 13 </a:t>
            </a:r>
            <a:r>
              <a:rPr lang="en-US" dirty="0">
                <a:latin typeface="Arial" panose="020B0604020202020204" pitchFamily="34" charset="0"/>
                <a:cs typeface="Arial" panose="020B0604020202020204" pitchFamily="34" charset="0"/>
              </a:rPr>
              <a:t>But we would not have you ignorant, brethren, concerning them that fall asleep; that ye sorrow not, even as the rest, who have no hope.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For if we believe that Jesus died and rose again, even so them also that are fallen asleep in Jesus will God bring with him. 15 For this we say unto you by the word of the Lord, that we that are alive, that are left unto the coming of the Lord, shall in no wise precede them that are fallen asleep.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the Lord himself shall descend from heaven, with a shout, with the voice of the archangel, and with the trump of God: and the dead in Christ shall rise first;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then we that are alive, that are left, shall together with them be caught up in the clouds, to meet the Lord in the air: and so shall we ever be with the Lord.</a:t>
            </a:r>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Wherefore comfort one another with these words.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1:11 ASV 11 </a:t>
            </a:r>
            <a:r>
              <a:rPr lang="en-US" dirty="0">
                <a:latin typeface="Arial" panose="020B0604020202020204" pitchFamily="34" charset="0"/>
                <a:cs typeface="Arial" panose="020B0604020202020204" pitchFamily="34" charset="0"/>
              </a:rPr>
              <a:t>who also said, Ye men of Galilee, why stand ye looking into heaven? this Jesus, who was received up from you into heaven shall so come in like manner as ye beheld him going into heaven.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24:36 ASV 36</a:t>
            </a:r>
            <a:r>
              <a:rPr lang="en-US" dirty="0">
                <a:latin typeface="Arial" panose="020B0604020202020204" pitchFamily="34" charset="0"/>
                <a:cs typeface="Arial" panose="020B0604020202020204" pitchFamily="34" charset="0"/>
              </a:rPr>
              <a:t> But of that day and hour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no one, not even the angels of heaven, neither the Son, but the Father only.</a:t>
            </a:r>
          </a:p>
          <a:p>
            <a:r>
              <a:rPr lang="en-US" b="1" dirty="0">
                <a:latin typeface="Arial" panose="020B0604020202020204" pitchFamily="34" charset="0"/>
                <a:cs typeface="Arial" panose="020B0604020202020204" pitchFamily="34" charset="0"/>
              </a:rPr>
              <a:t>1 Thessalonians 5:1-3 ASV </a:t>
            </a:r>
            <a:r>
              <a:rPr lang="en-US" dirty="0">
                <a:latin typeface="Arial" panose="020B0604020202020204" pitchFamily="34" charset="0"/>
                <a:cs typeface="Arial" panose="020B0604020202020204" pitchFamily="34" charset="0"/>
              </a:rPr>
              <a:t>1 But concerning the times and the seasons, brethren, ye have no need that aught be written unto you.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For yourselves know perfectly that the day of the Lord so cometh as a thief in the night.</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When they are saying, Peace and safety, then sudden destruction cometh upon them, as travail upon a woman with child; and they shall in no wise escape.</a:t>
            </a:r>
          </a:p>
          <a:p>
            <a:r>
              <a:rPr lang="en-US" b="1" dirty="0">
                <a:latin typeface="Arial" panose="020B0604020202020204" pitchFamily="34" charset="0"/>
                <a:cs typeface="Arial" panose="020B0604020202020204" pitchFamily="34" charset="0"/>
              </a:rPr>
              <a:t>2 Peter 3:10 ASV 10 </a:t>
            </a:r>
            <a:r>
              <a:rPr lang="en-US" dirty="0">
                <a:latin typeface="Arial" panose="020B0604020202020204" pitchFamily="34" charset="0"/>
                <a:cs typeface="Arial" panose="020B0604020202020204" pitchFamily="34" charset="0"/>
              </a:rPr>
              <a:t>But the day of the Lord will come as a thief; in the which the heavens shall pass away with a great noise, and the elements shall be dissolved with fervent heat, and the earth and the works that are therein shall be burned up.</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1:7 ASV 7</a:t>
            </a:r>
            <a:r>
              <a:rPr lang="en-US" dirty="0">
                <a:latin typeface="Arial" panose="020B0604020202020204" pitchFamily="34" charset="0"/>
                <a:cs typeface="Arial" panose="020B0604020202020204" pitchFamily="34" charset="0"/>
              </a:rPr>
              <a:t> Behold, he cometh with the clouds; and every eye shall see him, and they that pierced him; and all the tribes of the earth shall mourn over him. Even so, Amen.</a:t>
            </a:r>
          </a:p>
          <a:p>
            <a:r>
              <a:rPr lang="en-US" b="1" dirty="0">
                <a:latin typeface="Arial" panose="020B0604020202020204" pitchFamily="34" charset="0"/>
                <a:cs typeface="Arial" panose="020B0604020202020204" pitchFamily="34" charset="0"/>
              </a:rPr>
              <a:t>1 Thessalonians 4:17 ASV 17 </a:t>
            </a:r>
            <a:r>
              <a:rPr lang="en-US" dirty="0">
                <a:latin typeface="Arial" panose="020B0604020202020204" pitchFamily="34" charset="0"/>
                <a:cs typeface="Arial" panose="020B0604020202020204" pitchFamily="34" charset="0"/>
              </a:rPr>
              <a:t>then we that are alive, that are left, shall together with them be caught up in the clouds, to meet the Lord in the air: and so shall we ever be with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15:22-24 ASV 22</a:t>
            </a:r>
            <a:r>
              <a:rPr lang="en-US" dirty="0">
                <a:latin typeface="Arial" panose="020B0604020202020204" pitchFamily="34" charset="0"/>
                <a:cs typeface="Arial" panose="020B0604020202020204" pitchFamily="34" charset="0"/>
              </a:rPr>
              <a:t> For as in Adam all die, so also in Christ shall all be made alive.</a:t>
            </a:r>
            <a:r>
              <a:rPr lang="en-US" b="1" dirty="0">
                <a:latin typeface="Arial" panose="020B0604020202020204" pitchFamily="34" charset="0"/>
                <a:cs typeface="Arial" panose="020B0604020202020204" pitchFamily="34" charset="0"/>
              </a:rPr>
              <a:t> 23 </a:t>
            </a:r>
            <a:r>
              <a:rPr lang="en-US" dirty="0">
                <a:latin typeface="Arial" panose="020B0604020202020204" pitchFamily="34" charset="0"/>
                <a:cs typeface="Arial" panose="020B0604020202020204" pitchFamily="34" charset="0"/>
              </a:rPr>
              <a:t>But each in his own order: Christ the </a:t>
            </a:r>
            <a:r>
              <a:rPr lang="en-US" dirty="0" err="1">
                <a:latin typeface="Arial" panose="020B0604020202020204" pitchFamily="34" charset="0"/>
                <a:cs typeface="Arial" panose="020B0604020202020204" pitchFamily="34" charset="0"/>
              </a:rPr>
              <a:t>firstfruits</a:t>
            </a:r>
            <a:r>
              <a:rPr lang="en-US" dirty="0">
                <a:latin typeface="Arial" panose="020B0604020202020204" pitchFamily="34" charset="0"/>
                <a:cs typeface="Arial" panose="020B0604020202020204" pitchFamily="34" charset="0"/>
              </a:rPr>
              <a:t>; then they that are Christ's, at his coming.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Then cometh the end, when he shall deliver up the kingdom to God, even the Father; when he shall have abolished all rule and all authority and power.</a:t>
            </a:r>
          </a:p>
          <a:p>
            <a:r>
              <a:rPr lang="en-US" b="1" dirty="0">
                <a:latin typeface="Arial" panose="020B0604020202020204" pitchFamily="34" charset="0"/>
                <a:cs typeface="Arial" panose="020B0604020202020204" pitchFamily="34" charset="0"/>
              </a:rPr>
              <a:t>John 5:28-29 ASV 28 </a:t>
            </a:r>
            <a:r>
              <a:rPr lang="en-US" dirty="0">
                <a:latin typeface="Arial" panose="020B0604020202020204" pitchFamily="34" charset="0"/>
                <a:cs typeface="Arial" panose="020B0604020202020204" pitchFamily="34" charset="0"/>
              </a:rPr>
              <a:t>Marvel not at this: for the hour cometh, in which all that are in the tombs shall hear his voice,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shall come forth; they that have done good, unto the resurrection of life; and they that have done evil, unto the resurrection of judgment.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303AF8CD-61A1-9CAB-52B8-A4603B81DAE9}"/>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273238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John 14:4-6 ASV 4 </a:t>
            </a:r>
            <a:r>
              <a:rPr lang="en-US" dirty="0">
                <a:latin typeface="Arial" panose="020B0604020202020204" pitchFamily="34" charset="0"/>
                <a:cs typeface="Arial" panose="020B0604020202020204" pitchFamily="34" charset="0"/>
              </a:rPr>
              <a:t>And whither I go, ye know the way.</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Thomas saith unto him, Lord, we know not whither thou </a:t>
            </a:r>
            <a:r>
              <a:rPr lang="en-US" dirty="0" err="1">
                <a:latin typeface="Arial" panose="020B0604020202020204" pitchFamily="34" charset="0"/>
                <a:cs typeface="Arial" panose="020B0604020202020204" pitchFamily="34" charset="0"/>
              </a:rPr>
              <a:t>goest</a:t>
            </a:r>
            <a:r>
              <a:rPr lang="en-US" dirty="0">
                <a:latin typeface="Arial" panose="020B0604020202020204" pitchFamily="34" charset="0"/>
                <a:cs typeface="Arial" panose="020B0604020202020204" pitchFamily="34" charset="0"/>
              </a:rPr>
              <a:t>; how know we the way</a:t>
            </a:r>
            <a:r>
              <a:rPr lang="en-US" b="1" u="sng" dirty="0">
                <a:latin typeface="Arial" panose="020B0604020202020204" pitchFamily="34" charset="0"/>
                <a:cs typeface="Arial" panose="020B0604020202020204" pitchFamily="34" charset="0"/>
              </a:rPr>
              <a:t>? 6 Jesus saith unto him, I am the way, and the truth, and the life: no one cometh unto the Father, but by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8:4-5 ASV 4 </a:t>
            </a:r>
            <a:r>
              <a:rPr lang="en-US" dirty="0">
                <a:latin typeface="Arial" panose="020B0604020202020204" pitchFamily="34" charset="0"/>
                <a:cs typeface="Arial" panose="020B0604020202020204" pitchFamily="34" charset="0"/>
              </a:rPr>
              <a:t>They therefore that were scattered abroad, went about preaching the word.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Philip went down to the city of Samaria, and proclaimed unto them the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8:12 ASV 12 </a:t>
            </a:r>
            <a:r>
              <a:rPr lang="en-US" dirty="0">
                <a:latin typeface="Arial" panose="020B0604020202020204" pitchFamily="34" charset="0"/>
                <a:cs typeface="Arial" panose="020B0604020202020204" pitchFamily="34" charset="0"/>
              </a:rPr>
              <a:t>But when they believed Philip preaching good tidings concerning the kingdom of God and the name of Jesus Christ, they were baptized, both men and women.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8:35-36 ASV 3</a:t>
            </a:r>
            <a:r>
              <a:rPr lang="en-US" dirty="0">
                <a:latin typeface="Arial" panose="020B0604020202020204" pitchFamily="34" charset="0"/>
                <a:cs typeface="Arial" panose="020B0604020202020204" pitchFamily="34" charset="0"/>
              </a:rPr>
              <a:t>5 And Philip opened his mouth, and beginning from this Scripture, preached unto him Jesus. 36 And as they went on the way, they came unto a certain water; and the eunuch saith, Behold, here is water; what doth hinder me to be baptized?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7:21-23 ASV 21 </a:t>
            </a:r>
            <a:r>
              <a:rPr lang="en-US" dirty="0">
                <a:latin typeface="Arial" panose="020B0604020202020204" pitchFamily="34" charset="0"/>
                <a:cs typeface="Arial" panose="020B0604020202020204" pitchFamily="34" charset="0"/>
              </a:rPr>
              <a:t>Not every one that saith unto me, Lord, Lord, shall enter into the kingdom of heaven; but he that doeth the will of my Father who is in heaven. 22 Many will say to me in that day, Lord, Lord, did we not prophesy by thy name, and by thy name cast out demons, and by thy name do many mighty works? 23 And then will I profess unto them, I never knew you: depart from me, ye that work iniquity.</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C8F33EEE-01A0-F431-1D16-A33D9B3AAF3A}"/>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3140949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Romans 6:3 ASV 3 </a:t>
            </a:r>
            <a:r>
              <a:rPr lang="en-US" b="0" dirty="0">
                <a:latin typeface="Arial" panose="020B0604020202020204" pitchFamily="34" charset="0"/>
                <a:cs typeface="Arial" panose="020B0604020202020204" pitchFamily="34" charset="0"/>
              </a:rPr>
              <a:t>Or are ye ignorant that all we who were baptized into Christ Jesus were baptized </a:t>
            </a:r>
            <a:r>
              <a:rPr lang="en-US" b="1" dirty="0">
                <a:latin typeface="Arial" panose="020B0604020202020204" pitchFamily="34" charset="0"/>
                <a:cs typeface="Arial" panose="020B0604020202020204" pitchFamily="34" charset="0"/>
              </a:rPr>
              <a:t>into his death?</a:t>
            </a:r>
          </a:p>
          <a:p>
            <a:r>
              <a:rPr lang="en-US" b="1" dirty="0">
                <a:latin typeface="Arial" panose="020B0604020202020204" pitchFamily="34" charset="0"/>
                <a:cs typeface="Arial" panose="020B0604020202020204" pitchFamily="34" charset="0"/>
              </a:rPr>
              <a:t>1 Corinthians 12:13 ASV 13</a:t>
            </a:r>
            <a:r>
              <a:rPr lang="en-US" b="0" dirty="0">
                <a:latin typeface="Arial" panose="020B0604020202020204" pitchFamily="34" charset="0"/>
                <a:cs typeface="Arial" panose="020B0604020202020204" pitchFamily="34" charset="0"/>
              </a:rPr>
              <a:t> For in one Spirit were we all baptized </a:t>
            </a:r>
            <a:r>
              <a:rPr lang="en-US" b="1" dirty="0">
                <a:latin typeface="Arial" panose="020B0604020202020204" pitchFamily="34" charset="0"/>
                <a:cs typeface="Arial" panose="020B0604020202020204" pitchFamily="34" charset="0"/>
              </a:rPr>
              <a:t>into one body</a:t>
            </a:r>
            <a:r>
              <a:rPr lang="en-US" b="0" dirty="0">
                <a:latin typeface="Arial" panose="020B0604020202020204" pitchFamily="34" charset="0"/>
                <a:cs typeface="Arial" panose="020B0604020202020204" pitchFamily="34" charset="0"/>
              </a:rPr>
              <a:t>, whether Jews or Greeks, whether bond or free; and were all made to drink of one Spirit.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15:5-6 ASV 5 </a:t>
            </a:r>
            <a:r>
              <a:rPr lang="en-US" b="0" dirty="0">
                <a:latin typeface="Arial" panose="020B0604020202020204" pitchFamily="34" charset="0"/>
                <a:cs typeface="Arial" panose="020B0604020202020204" pitchFamily="34" charset="0"/>
              </a:rPr>
              <a:t>I am the vine, ye are the branches: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me,</a:t>
            </a:r>
            <a:r>
              <a:rPr lang="en-US" b="0" dirty="0">
                <a:latin typeface="Arial" panose="020B0604020202020204" pitchFamily="34" charset="0"/>
                <a:cs typeface="Arial" panose="020B0604020202020204" pitchFamily="34" charset="0"/>
              </a:rPr>
              <a:t> and I in him, the same </a:t>
            </a:r>
            <a:r>
              <a:rPr lang="en-US" b="0" dirty="0" err="1">
                <a:latin typeface="Arial" panose="020B0604020202020204" pitchFamily="34" charset="0"/>
                <a:cs typeface="Arial" panose="020B0604020202020204" pitchFamily="34" charset="0"/>
              </a:rPr>
              <a:t>beareth</a:t>
            </a:r>
            <a:r>
              <a:rPr lang="en-US" b="0" dirty="0">
                <a:latin typeface="Arial" panose="020B0604020202020204" pitchFamily="34" charset="0"/>
                <a:cs typeface="Arial" panose="020B0604020202020204" pitchFamily="34" charset="0"/>
              </a:rPr>
              <a:t> much fruit: for apart from me ye can do nothing. </a:t>
            </a:r>
            <a:r>
              <a:rPr lang="en-US" b="1" dirty="0">
                <a:latin typeface="Arial" panose="020B0604020202020204" pitchFamily="34" charset="0"/>
                <a:cs typeface="Arial" panose="020B0604020202020204" pitchFamily="34" charset="0"/>
              </a:rPr>
              <a:t>6 If a man abide not in me</a:t>
            </a:r>
            <a:r>
              <a:rPr lang="en-US" b="0" dirty="0">
                <a:latin typeface="Arial" panose="020B0604020202020204" pitchFamily="34" charset="0"/>
                <a:cs typeface="Arial" panose="020B0604020202020204" pitchFamily="34" charset="0"/>
              </a:rPr>
              <a:t>, he is cast forth as a branch, and is withered; and they gather them, and cast them into the fire, and they are burned.</a:t>
            </a:r>
          </a:p>
          <a:p>
            <a:r>
              <a:rPr lang="en-US" b="1" dirty="0">
                <a:latin typeface="Arial" panose="020B0604020202020204" pitchFamily="34" charset="0"/>
                <a:cs typeface="Arial" panose="020B0604020202020204" pitchFamily="34" charset="0"/>
              </a:rPr>
              <a:t>2 John 1:9-11 ASV 9 </a:t>
            </a:r>
            <a:r>
              <a:rPr lang="en-US" b="0" dirty="0">
                <a:latin typeface="Arial" panose="020B0604020202020204" pitchFamily="34" charset="0"/>
                <a:cs typeface="Arial" panose="020B0604020202020204" pitchFamily="34" charset="0"/>
              </a:rPr>
              <a:t>Whosoever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onward and </a:t>
            </a:r>
            <a:r>
              <a:rPr lang="en-US" b="0" dirty="0" err="1">
                <a:latin typeface="Arial" panose="020B0604020202020204" pitchFamily="34" charset="0"/>
                <a:cs typeface="Arial" panose="020B0604020202020204" pitchFamily="34" charset="0"/>
              </a:rPr>
              <a:t>abideth</a:t>
            </a:r>
            <a:r>
              <a:rPr lang="en-US" b="0" dirty="0">
                <a:latin typeface="Arial" panose="020B0604020202020204" pitchFamily="34" charset="0"/>
                <a:cs typeface="Arial" panose="020B0604020202020204" pitchFamily="34" charset="0"/>
              </a:rPr>
              <a:t> not in the teaching of Christ, hath not God: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the teaching</a:t>
            </a:r>
            <a:r>
              <a:rPr lang="en-US" b="0" dirty="0">
                <a:latin typeface="Arial" panose="020B0604020202020204" pitchFamily="34" charset="0"/>
                <a:cs typeface="Arial" panose="020B0604020202020204" pitchFamily="34" charset="0"/>
              </a:rPr>
              <a:t>, the same hath both the Father and the Son.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If any one cometh unto you, and bringeth not this teaching, receive him not into your house, and give him no greeting:</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for he that giveth him greeting </a:t>
            </a:r>
            <a:r>
              <a:rPr lang="en-US" b="0" dirty="0" err="1">
                <a:latin typeface="Arial" panose="020B0604020202020204" pitchFamily="34" charset="0"/>
                <a:cs typeface="Arial" panose="020B0604020202020204" pitchFamily="34" charset="0"/>
              </a:rPr>
              <a:t>partaketh</a:t>
            </a:r>
            <a:r>
              <a:rPr lang="en-US" b="0" dirty="0">
                <a:latin typeface="Arial" panose="020B0604020202020204" pitchFamily="34" charset="0"/>
                <a:cs typeface="Arial" panose="020B0604020202020204" pitchFamily="34" charset="0"/>
              </a:rPr>
              <a:t> in his evil works.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4:8-11 NKJV 8 </a:t>
            </a:r>
            <a:r>
              <a:rPr lang="en-US" b="0" dirty="0">
                <a:latin typeface="Arial" panose="020B0604020202020204" pitchFamily="34" charset="0"/>
                <a:cs typeface="Arial" panose="020B0604020202020204" pitchFamily="34" charset="0"/>
              </a:rPr>
              <a:t>For bodily exercise profits a little, but godliness is profitable for all things, having promise of the life that now is and of that which is to come.</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This is a faithful saying and worthy of all acceptance.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to this end we both labor and suffer reproach, </a:t>
            </a:r>
            <a:r>
              <a:rPr lang="en-US" b="1" dirty="0">
                <a:latin typeface="Arial" panose="020B0604020202020204" pitchFamily="34" charset="0"/>
                <a:cs typeface="Arial" panose="020B0604020202020204" pitchFamily="34" charset="0"/>
              </a:rPr>
              <a:t>because we </a:t>
            </a:r>
            <a:r>
              <a:rPr lang="en-US" b="1" u="sng" dirty="0">
                <a:latin typeface="Arial" panose="020B0604020202020204" pitchFamily="34" charset="0"/>
                <a:cs typeface="Arial" panose="020B0604020202020204" pitchFamily="34" charset="0"/>
              </a:rPr>
              <a:t>trust in the living God</a:t>
            </a:r>
            <a:r>
              <a:rPr lang="en-US" b="1" dirty="0">
                <a:latin typeface="Arial" panose="020B0604020202020204" pitchFamily="34" charset="0"/>
                <a:cs typeface="Arial" panose="020B0604020202020204" pitchFamily="34" charset="0"/>
              </a:rPr>
              <a:t>, who is the Savior of all men, especially of those who believe. 11 These things command and teach.</a:t>
            </a: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CBCDB38F-E878-D8A1-7CE6-467F09CAB848}"/>
              </a:ext>
            </a:extLst>
          </p:cNvPr>
          <p:cNvSpPr>
            <a:spLocks noGrp="1"/>
          </p:cNvSpPr>
          <p:nvPr>
            <p:ph type="dt" idx="1"/>
          </p:nvPr>
        </p:nvSpPr>
        <p:spPr/>
        <p:txBody>
          <a:bodyPr/>
          <a:lstStyle/>
          <a:p>
            <a:r>
              <a:rPr lang="en-US"/>
              <a:t>2/19/2023 PM</a:t>
            </a:r>
          </a:p>
        </p:txBody>
      </p:sp>
    </p:spTree>
    <p:extLst>
      <p:ext uri="{BB962C8B-B14F-4D97-AF65-F5344CB8AC3E}">
        <p14:creationId xmlns:p14="http://schemas.microsoft.com/office/powerpoint/2010/main" val="346350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2/20/2023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“Let Not your heart be troubled”</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793433"/>
            <a:ext cx="6575895" cy="549965"/>
          </a:xfrm>
        </p:spPr>
        <p:txBody>
          <a:bodyPr>
            <a:normAutofit/>
          </a:bodyPr>
          <a:lstStyle/>
          <a:p>
            <a:r>
              <a:rPr lang="en-US" sz="2800" dirty="0">
                <a:latin typeface="Candara" panose="020E0502030303020204" pitchFamily="34" charset="0"/>
              </a:rPr>
              <a:t>John 14:1-6</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69285" y="481862"/>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dirty="0">
                <a:solidFill>
                  <a:srgbClr val="FFFFFF"/>
                </a:solidFill>
                <a:latin typeface="Candara" panose="020E0502030303020204" pitchFamily="34" charset="0"/>
              </a:rPr>
              <a:t>John 14:1-6</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90047" y="343864"/>
            <a:ext cx="5679782" cy="6459711"/>
          </a:xfrm>
        </p:spPr>
        <p:txBody>
          <a:bodyPr anchor="t">
            <a:normAutofit fontScale="92500" lnSpcReduction="10000"/>
          </a:bodyPr>
          <a:lstStyle/>
          <a:p>
            <a:pPr marL="34290" indent="0">
              <a:buNone/>
            </a:pPr>
            <a:r>
              <a:rPr lang="en-US" sz="2900" b="1" i="1" dirty="0">
                <a:solidFill>
                  <a:schemeClr val="tx1"/>
                </a:solidFill>
                <a:latin typeface="Candara" panose="020E0502030303020204" pitchFamily="34" charset="0"/>
              </a:rPr>
              <a:t>“</a:t>
            </a:r>
            <a:r>
              <a:rPr lang="en-US" sz="2900" b="1" i="1" dirty="0">
                <a:latin typeface="Candara" panose="020E0502030303020204" pitchFamily="34" charset="0"/>
              </a:rPr>
              <a:t>1</a:t>
            </a:r>
            <a:r>
              <a:rPr lang="en-US" sz="2900" b="1" i="1" dirty="0">
                <a:solidFill>
                  <a:schemeClr val="tx1"/>
                </a:solidFill>
                <a:latin typeface="Candara" panose="020E0502030303020204" pitchFamily="34" charset="0"/>
              </a:rPr>
              <a:t> Let not your heart be troubled: believe in God, believe also in me. 2 In my Father’s house are many mansions; if it were not so, I would have told you; for I go to prepare a place for you. </a:t>
            </a:r>
          </a:p>
          <a:p>
            <a:pPr marL="34290" indent="0">
              <a:buNone/>
            </a:pPr>
            <a:r>
              <a:rPr lang="en-US" sz="2900" b="1" i="1" dirty="0">
                <a:latin typeface="Candara" panose="020E0502030303020204" pitchFamily="34" charset="0"/>
              </a:rPr>
              <a:t>3</a:t>
            </a:r>
            <a:r>
              <a:rPr lang="en-US" sz="2900" b="1" i="1" dirty="0">
                <a:solidFill>
                  <a:schemeClr val="tx1"/>
                </a:solidFill>
                <a:latin typeface="Candara" panose="020E0502030303020204" pitchFamily="34" charset="0"/>
              </a:rPr>
              <a:t> And if I go and prepare a place for you, I come again, and will receive you unto myself; that where I am, there ye may be also. </a:t>
            </a:r>
          </a:p>
          <a:p>
            <a:pPr marL="34290" indent="0">
              <a:buNone/>
            </a:pPr>
            <a:r>
              <a:rPr lang="en-US" sz="2900" b="1" i="1" dirty="0">
                <a:latin typeface="Candara" panose="020E0502030303020204" pitchFamily="34" charset="0"/>
              </a:rPr>
              <a:t>4</a:t>
            </a:r>
            <a:r>
              <a:rPr lang="en-US" sz="2900" b="1" i="1" dirty="0">
                <a:solidFill>
                  <a:schemeClr val="tx1"/>
                </a:solidFill>
                <a:latin typeface="Candara" panose="020E0502030303020204" pitchFamily="34" charset="0"/>
              </a:rPr>
              <a:t> And whither I go, ye know the way.</a:t>
            </a:r>
          </a:p>
          <a:p>
            <a:pPr marL="34290" indent="0">
              <a:buNone/>
            </a:pPr>
            <a:r>
              <a:rPr lang="en-US" sz="2900" b="1" i="1" dirty="0">
                <a:latin typeface="Candara" panose="020E0502030303020204" pitchFamily="34" charset="0"/>
              </a:rPr>
              <a:t>5</a:t>
            </a:r>
            <a:r>
              <a:rPr lang="en-US" sz="2900" b="1" i="1" dirty="0">
                <a:solidFill>
                  <a:schemeClr val="tx1"/>
                </a:solidFill>
                <a:latin typeface="Candara" panose="020E0502030303020204" pitchFamily="34" charset="0"/>
              </a:rPr>
              <a:t> Thomas saith unto him, Lord, we know not whither thou </a:t>
            </a:r>
            <a:r>
              <a:rPr lang="en-US" sz="2900" b="1" i="1" dirty="0" err="1">
                <a:solidFill>
                  <a:schemeClr val="tx1"/>
                </a:solidFill>
                <a:latin typeface="Candara" panose="020E0502030303020204" pitchFamily="34" charset="0"/>
              </a:rPr>
              <a:t>goest</a:t>
            </a:r>
            <a:r>
              <a:rPr lang="en-US" sz="2900" b="1" i="1" dirty="0">
                <a:solidFill>
                  <a:schemeClr val="tx1"/>
                </a:solidFill>
                <a:latin typeface="Candara" panose="020E0502030303020204" pitchFamily="34" charset="0"/>
              </a:rPr>
              <a:t>; how know we the way? </a:t>
            </a:r>
          </a:p>
          <a:p>
            <a:pPr marL="34290" indent="0">
              <a:buNone/>
            </a:pPr>
            <a:r>
              <a:rPr lang="en-US" sz="2900" b="1" i="1" dirty="0">
                <a:latin typeface="Candara" panose="020E0502030303020204" pitchFamily="34" charset="0"/>
              </a:rPr>
              <a:t>6</a:t>
            </a:r>
            <a:r>
              <a:rPr lang="en-US" sz="2900" b="1" i="1" dirty="0">
                <a:solidFill>
                  <a:schemeClr val="tx1"/>
                </a:solidFill>
                <a:latin typeface="Candara" panose="020E0502030303020204" pitchFamily="34" charset="0"/>
              </a:rPr>
              <a:t> Jesus saith unto him, I am the way, and the truth, and the life: no one cometh unto the Father, but by me”</a:t>
            </a:r>
          </a:p>
        </p:txBody>
      </p:sp>
    </p:spTree>
    <p:extLst>
      <p:ext uri="{BB962C8B-B14F-4D97-AF65-F5344CB8AC3E}">
        <p14:creationId xmlns:p14="http://schemas.microsoft.com/office/powerpoint/2010/main" val="26563123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873457"/>
            <a:ext cx="2454782" cy="5222543"/>
          </a:xfrm>
        </p:spPr>
        <p:txBody>
          <a:bodyPr vert="vert270">
            <a:normAutofit/>
          </a:bodyPr>
          <a:lstStyle/>
          <a:p>
            <a:pPr algn="ctr"/>
            <a:r>
              <a:rPr lang="en-US" sz="7200" b="1" dirty="0">
                <a:solidFill>
                  <a:srgbClr val="FFFFFF"/>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409181"/>
            <a:ext cx="5576047" cy="6445622"/>
          </a:xfrm>
        </p:spPr>
        <p:txBody>
          <a:bodyPr anchor="t">
            <a:normAutofit lnSpcReduction="10000"/>
          </a:bodyPr>
          <a:lstStyle/>
          <a:p>
            <a:pPr marL="34290" indent="0">
              <a:buNone/>
            </a:pPr>
            <a:r>
              <a:rPr lang="en-US" sz="3600" b="1" dirty="0">
                <a:solidFill>
                  <a:schemeClr val="tx1"/>
                </a:solidFill>
                <a:latin typeface="Candara" panose="020E0502030303020204" pitchFamily="34" charset="0"/>
              </a:rPr>
              <a:t>The twelve especially, need these words of assurance!</a:t>
            </a:r>
          </a:p>
          <a:p>
            <a:pPr marL="34290" indent="0">
              <a:buNone/>
            </a:pPr>
            <a:r>
              <a:rPr lang="en-US" sz="3600" b="1" dirty="0">
                <a:solidFill>
                  <a:schemeClr val="tx1"/>
                </a:solidFill>
                <a:latin typeface="Candara" panose="020E0502030303020204" pitchFamily="34" charset="0"/>
              </a:rPr>
              <a:t>They had just been told by Jesus:</a:t>
            </a:r>
          </a:p>
          <a:p>
            <a:pPr>
              <a:buFont typeface="Wingdings" panose="05000000000000000000" pitchFamily="2" charset="2"/>
              <a:buChar char="§"/>
            </a:pPr>
            <a:r>
              <a:rPr lang="en-US" sz="3200" dirty="0">
                <a:solidFill>
                  <a:schemeClr val="tx1"/>
                </a:solidFill>
                <a:latin typeface="Candara" panose="020E0502030303020204" pitchFamily="34" charset="0"/>
              </a:rPr>
              <a:t>That one of them would betray Him - John 13:21</a:t>
            </a:r>
          </a:p>
          <a:p>
            <a:pPr>
              <a:buFont typeface="Wingdings" panose="05000000000000000000" pitchFamily="2" charset="2"/>
              <a:buChar char="§"/>
            </a:pPr>
            <a:r>
              <a:rPr lang="en-US" sz="3200" dirty="0">
                <a:solidFill>
                  <a:schemeClr val="tx1"/>
                </a:solidFill>
                <a:latin typeface="Candara" panose="020E0502030303020204" pitchFamily="34" charset="0"/>
              </a:rPr>
              <a:t>Another one would deny Him three times - John 13:36-38</a:t>
            </a:r>
          </a:p>
          <a:p>
            <a:pPr>
              <a:buFont typeface="Wingdings" panose="05000000000000000000" pitchFamily="2" charset="2"/>
              <a:buChar char="§"/>
            </a:pPr>
            <a:r>
              <a:rPr lang="en-US" sz="3200" dirty="0">
                <a:solidFill>
                  <a:schemeClr val="tx1"/>
                </a:solidFill>
                <a:latin typeface="Candara" panose="020E0502030303020204" pitchFamily="34" charset="0"/>
              </a:rPr>
              <a:t>He was going away and would leave them - </a:t>
            </a:r>
            <a:r>
              <a:rPr lang="en-US" sz="3000" dirty="0">
                <a:solidFill>
                  <a:schemeClr val="tx1"/>
                </a:solidFill>
                <a:latin typeface="Candara" panose="020E0502030303020204" pitchFamily="34" charset="0"/>
              </a:rPr>
              <a:t>John 13:33, 36</a:t>
            </a:r>
          </a:p>
          <a:p>
            <a:pPr marL="34290" indent="0">
              <a:buNone/>
            </a:pPr>
            <a:r>
              <a:rPr lang="en-US" sz="3600" b="1" dirty="0">
                <a:solidFill>
                  <a:schemeClr val="tx1"/>
                </a:solidFill>
                <a:latin typeface="Candara" panose="020E0502030303020204" pitchFamily="34" charset="0"/>
              </a:rPr>
              <a:t>We need the same words of assurance today just as these!</a:t>
            </a:r>
          </a:p>
          <a:p>
            <a:pPr marL="34290" indent="0">
              <a:buNone/>
            </a:pPr>
            <a:endParaRPr lang="en-US" sz="3600" b="1" dirty="0">
              <a:solidFill>
                <a:schemeClr val="tx1"/>
              </a:solidFill>
              <a:latin typeface="Candara" panose="020E0502030303020204" pitchFamily="34" charset="0"/>
            </a:endParaRPr>
          </a:p>
          <a:p>
            <a:pPr marL="34290" indent="0">
              <a:buNone/>
            </a:pPr>
            <a:endParaRPr lang="en-US" sz="3600" b="1" dirty="0">
              <a:solidFill>
                <a:schemeClr val="tx1"/>
              </a:solidFill>
              <a:latin typeface="Candara" panose="020E0502030303020204" pitchFamily="34" charset="0"/>
            </a:endParaRPr>
          </a:p>
        </p:txBody>
      </p:sp>
    </p:spTree>
    <p:extLst>
      <p:ext uri="{BB962C8B-B14F-4D97-AF65-F5344CB8AC3E}">
        <p14:creationId xmlns:p14="http://schemas.microsoft.com/office/powerpoint/2010/main" val="2379498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“Let Not your heart be troubled”</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p:txBody>
          <a:bodyPr>
            <a:noAutofit/>
          </a:bodyPr>
          <a:lstStyle/>
          <a:p>
            <a:r>
              <a:rPr lang="en-US" sz="9600" dirty="0">
                <a:solidFill>
                  <a:srgbClr val="FFFF00"/>
                </a:solidFill>
                <a:latin typeface="Candara" panose="020E0502030303020204" pitchFamily="34" charset="0"/>
              </a:rPr>
              <a:t>BECAUSE….</a:t>
            </a:r>
          </a:p>
        </p:txBody>
      </p:sp>
    </p:spTree>
    <p:extLst>
      <p:ext uri="{BB962C8B-B14F-4D97-AF65-F5344CB8AC3E}">
        <p14:creationId xmlns:p14="http://schemas.microsoft.com/office/powerpoint/2010/main" val="6975204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21341" y="490370"/>
            <a:ext cx="8498541" cy="782619"/>
          </a:xfrm>
        </p:spPr>
        <p:txBody>
          <a:bodyPr>
            <a:normAutofit fontScale="90000"/>
          </a:bodyPr>
          <a:lstStyle/>
          <a:p>
            <a:r>
              <a:rPr lang="en-US" sz="5300" b="1" dirty="0">
                <a:latin typeface="Candara" panose="020E0502030303020204" pitchFamily="34" charset="0"/>
              </a:rPr>
              <a:t>Jesus Speaks For Heaven </a:t>
            </a:r>
            <a:r>
              <a:rPr lang="en-US" sz="3100" dirty="0">
                <a:latin typeface="Candara" panose="020E0502030303020204" pitchFamily="34" charset="0"/>
              </a:rPr>
              <a:t>(vss. 1, 8-11)</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97541" y="1272988"/>
            <a:ext cx="8346140" cy="5410841"/>
          </a:xfrm>
        </p:spPr>
        <p:txBody>
          <a:bodyPr>
            <a:normAutofit lnSpcReduction="10000"/>
          </a:bodyPr>
          <a:lstStyle/>
          <a:p>
            <a:pPr marL="34290" indent="0">
              <a:buNone/>
            </a:pPr>
            <a:r>
              <a:rPr lang="en-US" sz="3600" b="1" dirty="0">
                <a:solidFill>
                  <a:schemeClr val="tx1"/>
                </a:solidFill>
                <a:latin typeface="Candara" panose="020E0502030303020204" pitchFamily="34" charset="0"/>
              </a:rPr>
              <a:t>He claimed to speak with Heaven’s authority </a:t>
            </a:r>
            <a:r>
              <a:rPr lang="en-US" sz="3600" dirty="0">
                <a:solidFill>
                  <a:schemeClr val="tx1"/>
                </a:solidFill>
                <a:latin typeface="Candara" panose="020E0502030303020204" pitchFamily="34" charset="0"/>
              </a:rPr>
              <a:t>- vs. 10; Matthew 28:18-20</a:t>
            </a:r>
          </a:p>
          <a:p>
            <a:pPr>
              <a:buFont typeface="Wingdings" panose="05000000000000000000" pitchFamily="2" charset="2"/>
              <a:buChar char="§"/>
            </a:pPr>
            <a:r>
              <a:rPr lang="en-US" sz="3200" i="1" dirty="0">
                <a:solidFill>
                  <a:schemeClr val="tx1"/>
                </a:solidFill>
                <a:latin typeface="Candara" panose="020E0502030303020204" pitchFamily="34" charset="0"/>
              </a:rPr>
              <a:t>Authority</a:t>
            </a:r>
            <a:r>
              <a:rPr lang="en-US" sz="3200" dirty="0">
                <a:solidFill>
                  <a:schemeClr val="tx1"/>
                </a:solidFill>
                <a:latin typeface="Candara" panose="020E0502030303020204" pitchFamily="34" charset="0"/>
              </a:rPr>
              <a:t> to command - </a:t>
            </a:r>
            <a:r>
              <a:rPr lang="en-US" sz="3200" b="1" i="1" dirty="0">
                <a:solidFill>
                  <a:schemeClr val="tx1"/>
                </a:solidFill>
                <a:latin typeface="Candara" panose="020E0502030303020204" pitchFamily="34" charset="0"/>
              </a:rPr>
              <a:t>“to </a:t>
            </a:r>
            <a:r>
              <a:rPr lang="en-US" sz="3200" b="1" i="1" u="sng" dirty="0">
                <a:solidFill>
                  <a:schemeClr val="tx1"/>
                </a:solidFill>
                <a:latin typeface="Candara" panose="020E0502030303020204" pitchFamily="34" charset="0"/>
              </a:rPr>
              <a:t>observe all things I have whatsoever I commended you</a:t>
            </a:r>
            <a:r>
              <a:rPr lang="en-US" sz="3200" b="1" i="1" dirty="0">
                <a:solidFill>
                  <a:schemeClr val="tx1"/>
                </a:solidFill>
                <a:latin typeface="Candara" panose="020E0502030303020204" pitchFamily="34" charset="0"/>
              </a:rPr>
              <a:t>” </a:t>
            </a:r>
          </a:p>
          <a:p>
            <a:pPr>
              <a:buFont typeface="Wingdings" panose="05000000000000000000" pitchFamily="2" charset="2"/>
              <a:buChar char="§"/>
            </a:pPr>
            <a:r>
              <a:rPr lang="en-US" sz="3200" i="1" dirty="0">
                <a:solidFill>
                  <a:schemeClr val="tx1"/>
                </a:solidFill>
                <a:latin typeface="Candara" panose="020E0502030303020204" pitchFamily="34" charset="0"/>
              </a:rPr>
              <a:t>Authority</a:t>
            </a:r>
            <a:r>
              <a:rPr lang="en-US" sz="3200" dirty="0">
                <a:solidFill>
                  <a:schemeClr val="tx1"/>
                </a:solidFill>
                <a:latin typeface="Candara" panose="020E0502030303020204" pitchFamily="34" charset="0"/>
              </a:rPr>
              <a:t> to promise - </a:t>
            </a:r>
            <a:r>
              <a:rPr lang="en-US" sz="3200" b="1" i="1" dirty="0">
                <a:solidFill>
                  <a:schemeClr val="tx1"/>
                </a:solidFill>
                <a:latin typeface="Candara" panose="020E0502030303020204" pitchFamily="34" charset="0"/>
              </a:rPr>
              <a:t>“I am with you always”</a:t>
            </a:r>
          </a:p>
          <a:p>
            <a:pPr lvl="1">
              <a:spcBef>
                <a:spcPts val="600"/>
              </a:spcBef>
              <a:buFont typeface="Wingdings" panose="05000000000000000000" pitchFamily="2" charset="2"/>
              <a:buChar char="§"/>
            </a:pPr>
            <a:r>
              <a:rPr lang="en-US" sz="2800" dirty="0">
                <a:solidFill>
                  <a:schemeClr val="tx1"/>
                </a:solidFill>
                <a:latin typeface="Candara" panose="020E0502030303020204" pitchFamily="34" charset="0"/>
              </a:rPr>
              <a:t>He promises to </a:t>
            </a:r>
            <a:r>
              <a:rPr lang="en-US" sz="2800" i="1" u="sng" dirty="0">
                <a:solidFill>
                  <a:schemeClr val="tx1"/>
                </a:solidFill>
                <a:latin typeface="Candara" panose="020E0502030303020204" pitchFamily="34" charset="0"/>
              </a:rPr>
              <a:t>reward</a:t>
            </a:r>
            <a:r>
              <a:rPr lang="en-US" sz="2800" dirty="0">
                <a:solidFill>
                  <a:schemeClr val="tx1"/>
                </a:solidFill>
                <a:latin typeface="Candara" panose="020E0502030303020204" pitchFamily="34" charset="0"/>
              </a:rPr>
              <a:t> to the </a:t>
            </a:r>
            <a:r>
              <a:rPr lang="en-US" sz="2800" i="1" u="sng" dirty="0">
                <a:solidFill>
                  <a:schemeClr val="tx1"/>
                </a:solidFill>
                <a:latin typeface="Candara" panose="020E0502030303020204" pitchFamily="34" charset="0"/>
              </a:rPr>
              <a:t>obedient</a:t>
            </a:r>
            <a:r>
              <a:rPr lang="en-US" sz="2800" i="1" dirty="0">
                <a:solidFill>
                  <a:schemeClr val="tx1"/>
                </a:solidFill>
                <a:latin typeface="Candara" panose="020E0502030303020204" pitchFamily="34" charset="0"/>
              </a:rPr>
              <a:t>!</a:t>
            </a:r>
            <a:r>
              <a:rPr lang="en-US" sz="2800" dirty="0">
                <a:solidFill>
                  <a:schemeClr val="tx1"/>
                </a:solidFill>
                <a:latin typeface="Candara" panose="020E0502030303020204" pitchFamily="34" charset="0"/>
              </a:rPr>
              <a:t> </a:t>
            </a:r>
            <a:endParaRPr lang="en-US" sz="3000" i="1" dirty="0">
              <a:solidFill>
                <a:schemeClr val="tx1"/>
              </a:solidFill>
              <a:latin typeface="Candara" panose="020E0502030303020204" pitchFamily="34" charset="0"/>
            </a:endParaRPr>
          </a:p>
          <a:p>
            <a:pPr lvl="2">
              <a:buFont typeface="Wingdings" panose="05000000000000000000" pitchFamily="2" charset="2"/>
              <a:buChar char="§"/>
            </a:pPr>
            <a:r>
              <a:rPr lang="en-US" sz="2600" dirty="0">
                <a:solidFill>
                  <a:schemeClr val="tx1"/>
                </a:solidFill>
                <a:latin typeface="Candara" panose="020E0502030303020204" pitchFamily="34" charset="0"/>
              </a:rPr>
              <a:t>Mark 16:16; Hebrews 5:8-9</a:t>
            </a:r>
          </a:p>
          <a:p>
            <a:pPr lvl="1">
              <a:spcBef>
                <a:spcPts val="600"/>
              </a:spcBef>
              <a:buFont typeface="Wingdings" panose="05000000000000000000" pitchFamily="2" charset="2"/>
              <a:buChar char="§"/>
            </a:pPr>
            <a:r>
              <a:rPr lang="en-US" sz="2800" dirty="0">
                <a:solidFill>
                  <a:schemeClr val="tx1"/>
                </a:solidFill>
                <a:latin typeface="Candara" panose="020E0502030303020204" pitchFamily="34" charset="0"/>
              </a:rPr>
              <a:t>He promises </a:t>
            </a:r>
            <a:r>
              <a:rPr lang="en-US" sz="2800" i="1" u="sng" dirty="0">
                <a:solidFill>
                  <a:schemeClr val="tx1"/>
                </a:solidFill>
                <a:latin typeface="Candara" panose="020E0502030303020204" pitchFamily="34" charset="0"/>
              </a:rPr>
              <a:t>wrath</a:t>
            </a:r>
            <a:r>
              <a:rPr lang="en-US" sz="2800" dirty="0">
                <a:solidFill>
                  <a:schemeClr val="tx1"/>
                </a:solidFill>
                <a:latin typeface="Candara" panose="020E0502030303020204" pitchFamily="34" charset="0"/>
              </a:rPr>
              <a:t> to the </a:t>
            </a:r>
            <a:r>
              <a:rPr lang="en-US" sz="2800" i="1" u="sng" dirty="0">
                <a:solidFill>
                  <a:schemeClr val="tx1"/>
                </a:solidFill>
                <a:latin typeface="Candara" panose="020E0502030303020204" pitchFamily="34" charset="0"/>
              </a:rPr>
              <a:t>disobedient</a:t>
            </a:r>
            <a:r>
              <a:rPr lang="en-US" sz="2800" dirty="0">
                <a:solidFill>
                  <a:schemeClr val="tx1"/>
                </a:solidFill>
                <a:latin typeface="Candara" panose="020E0502030303020204" pitchFamily="34" charset="0"/>
              </a:rPr>
              <a:t>!</a:t>
            </a:r>
          </a:p>
          <a:p>
            <a:pPr lvl="2">
              <a:buFont typeface="Wingdings" panose="05000000000000000000" pitchFamily="2" charset="2"/>
              <a:buChar char="§"/>
            </a:pPr>
            <a:r>
              <a:rPr lang="en-US" sz="2600" dirty="0">
                <a:solidFill>
                  <a:schemeClr val="tx1"/>
                </a:solidFill>
                <a:latin typeface="Candara" panose="020E0502030303020204" pitchFamily="34" charset="0"/>
              </a:rPr>
              <a:t>2 Thessalonians 1:7-9</a:t>
            </a:r>
          </a:p>
          <a:p>
            <a:pPr marL="34290" indent="0">
              <a:buNone/>
            </a:pPr>
            <a:r>
              <a:rPr lang="en-US" sz="3600" b="1" dirty="0">
                <a:solidFill>
                  <a:schemeClr val="tx1"/>
                </a:solidFill>
                <a:latin typeface="Candara" panose="020E0502030303020204" pitchFamily="34" charset="0"/>
              </a:rPr>
              <a:t>He proved His claims by His works!</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vss. 9-11; cf. John 20:30-31</a:t>
            </a:r>
          </a:p>
          <a:p>
            <a:pPr marL="34290" indent="0">
              <a:buNone/>
            </a:pPr>
            <a:endParaRPr lang="en-US" sz="3000" dirty="0">
              <a:latin typeface="Candara" panose="020E0502030303020204" pitchFamily="34" charset="0"/>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21341" y="427615"/>
            <a:ext cx="8498541" cy="961912"/>
          </a:xfrm>
        </p:spPr>
        <p:txBody>
          <a:bodyPr>
            <a:normAutofit/>
          </a:bodyPr>
          <a:lstStyle/>
          <a:p>
            <a:r>
              <a:rPr lang="en-US" sz="4800" b="1" dirty="0">
                <a:latin typeface="Candara" panose="020E0502030303020204" pitchFamily="34" charset="0"/>
              </a:rPr>
              <a:t>He Returned T0 Heaven </a:t>
            </a:r>
            <a:endParaRPr lang="en-US" sz="27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97541" y="1272988"/>
            <a:ext cx="8319888" cy="5266131"/>
          </a:xfrm>
        </p:spPr>
        <p:txBody>
          <a:bodyPr>
            <a:normAutofit/>
          </a:bodyPr>
          <a:lstStyle/>
          <a:p>
            <a:pPr marL="34290" indent="0">
              <a:buNone/>
            </a:pPr>
            <a:r>
              <a:rPr lang="en-US" sz="3600" b="1" dirty="0">
                <a:solidFill>
                  <a:schemeClr val="tx1"/>
                </a:solidFill>
                <a:latin typeface="Candara" panose="020E0502030303020204" pitchFamily="34" charset="0"/>
              </a:rPr>
              <a:t>He is </a:t>
            </a:r>
            <a:r>
              <a:rPr lang="en-US" sz="3600" b="1" i="1" dirty="0">
                <a:solidFill>
                  <a:schemeClr val="tx1"/>
                </a:solidFill>
                <a:latin typeface="Candara" panose="020E0502030303020204" pitchFamily="34" charset="0"/>
              </a:rPr>
              <a:t>preparing</a:t>
            </a:r>
            <a:r>
              <a:rPr lang="en-US" sz="3600" b="1" dirty="0">
                <a:solidFill>
                  <a:schemeClr val="tx1"/>
                </a:solidFill>
                <a:latin typeface="Candara" panose="020E0502030303020204" pitchFamily="34" charset="0"/>
              </a:rPr>
              <a:t> a PLACE for a </a:t>
            </a:r>
            <a:r>
              <a:rPr lang="en-US" sz="3600" b="1" i="1" dirty="0">
                <a:solidFill>
                  <a:schemeClr val="tx1"/>
                </a:solidFill>
                <a:latin typeface="Candara" panose="020E0502030303020204" pitchFamily="34" charset="0"/>
              </a:rPr>
              <a:t>prepared</a:t>
            </a:r>
            <a:r>
              <a:rPr lang="en-US" sz="3600" b="1" dirty="0">
                <a:solidFill>
                  <a:schemeClr val="tx1"/>
                </a:solidFill>
                <a:latin typeface="Candara" panose="020E0502030303020204" pitchFamily="34" charset="0"/>
              </a:rPr>
              <a:t> people </a:t>
            </a:r>
          </a:p>
          <a:p>
            <a:pPr marL="34290" indent="0">
              <a:buNone/>
            </a:pPr>
            <a:r>
              <a:rPr lang="en-US" sz="3600" b="1" dirty="0">
                <a:solidFill>
                  <a:schemeClr val="tx1"/>
                </a:solidFill>
                <a:latin typeface="Candara" panose="020E0502030303020204" pitchFamily="34" charset="0"/>
              </a:rPr>
              <a:t>He is </a:t>
            </a:r>
            <a:r>
              <a:rPr lang="en-US" sz="3600" b="1" i="1" dirty="0">
                <a:solidFill>
                  <a:schemeClr val="tx1"/>
                </a:solidFill>
                <a:latin typeface="Candara" panose="020E0502030303020204" pitchFamily="34" charset="0"/>
              </a:rPr>
              <a:t>preparing</a:t>
            </a:r>
            <a:r>
              <a:rPr lang="en-US" sz="3600" b="1" dirty="0">
                <a:solidFill>
                  <a:schemeClr val="tx1"/>
                </a:solidFill>
                <a:latin typeface="Candara" panose="020E0502030303020204" pitchFamily="34" charset="0"/>
              </a:rPr>
              <a:t> a PEOPLE for this </a:t>
            </a:r>
            <a:r>
              <a:rPr lang="en-US" sz="3600" b="1" i="1" dirty="0">
                <a:solidFill>
                  <a:schemeClr val="tx1"/>
                </a:solidFill>
                <a:latin typeface="Candara" panose="020E0502030303020204" pitchFamily="34" charset="0"/>
              </a:rPr>
              <a:t>prepared</a:t>
            </a:r>
            <a:r>
              <a:rPr lang="en-US" sz="3600" b="1" dirty="0">
                <a:solidFill>
                  <a:schemeClr val="tx1"/>
                </a:solidFill>
                <a:latin typeface="Candara" panose="020E0502030303020204" pitchFamily="34" charset="0"/>
              </a:rPr>
              <a:t> place…</a:t>
            </a:r>
            <a:endParaRPr lang="en-US" sz="3600" dirty="0">
              <a:solidFill>
                <a:schemeClr val="tx1"/>
              </a:solidFill>
              <a:latin typeface="Candara" panose="020E0502030303020204" pitchFamily="34" charset="0"/>
            </a:endParaRPr>
          </a:p>
          <a:p>
            <a:pPr>
              <a:buFont typeface="Wingdings" panose="05000000000000000000" pitchFamily="2" charset="2"/>
              <a:buChar char="§"/>
            </a:pPr>
            <a:r>
              <a:rPr lang="en-US" sz="3200" dirty="0">
                <a:solidFill>
                  <a:schemeClr val="tx1"/>
                </a:solidFill>
                <a:latin typeface="Candara" panose="020E0502030303020204" pitchFamily="34" charset="0"/>
              </a:rPr>
              <a:t>By teaching them to love and enjoy things in heaven…</a:t>
            </a:r>
            <a:endParaRPr lang="en-US" sz="3200" b="1" dirty="0">
              <a:solidFill>
                <a:schemeClr val="tx1"/>
              </a:solidFill>
              <a:latin typeface="Candara" panose="020E0502030303020204" pitchFamily="34" charset="0"/>
            </a:endParaRPr>
          </a:p>
          <a:p>
            <a:pPr lvl="1">
              <a:buFont typeface="Wingdings" panose="05000000000000000000" pitchFamily="2" charset="2"/>
              <a:buChar char="§"/>
            </a:pPr>
            <a:r>
              <a:rPr lang="en-US" sz="3000" dirty="0">
                <a:solidFill>
                  <a:schemeClr val="tx1"/>
                </a:solidFill>
                <a:latin typeface="Candara" panose="020E0502030303020204" pitchFamily="34" charset="0"/>
              </a:rPr>
              <a:t>Righteousness - 2 Peter 3:13</a:t>
            </a:r>
          </a:p>
          <a:p>
            <a:pPr lvl="1">
              <a:buFont typeface="Wingdings" panose="05000000000000000000" pitchFamily="2" charset="2"/>
              <a:buChar char="§"/>
            </a:pPr>
            <a:r>
              <a:rPr lang="en-US" sz="2800" dirty="0">
                <a:solidFill>
                  <a:schemeClr val="tx1"/>
                </a:solidFill>
                <a:latin typeface="Candara" panose="020E0502030303020204" pitchFamily="34" charset="0"/>
              </a:rPr>
              <a:t>Worshiping and serving God - Revelation 4:10-11; 7:15</a:t>
            </a:r>
          </a:p>
          <a:p>
            <a:pPr lvl="1">
              <a:buFont typeface="Wingdings" panose="05000000000000000000" pitchFamily="2" charset="2"/>
              <a:buChar char="§"/>
            </a:pPr>
            <a:r>
              <a:rPr lang="en-US" sz="2800" dirty="0">
                <a:solidFill>
                  <a:schemeClr val="tx1"/>
                </a:solidFill>
                <a:latin typeface="Candara" panose="020E0502030303020204" pitchFamily="34" charset="0"/>
              </a:rPr>
              <a:t>Submission to God - 1 Corinthians 15:27, 28</a:t>
            </a:r>
          </a:p>
          <a:p>
            <a:pPr marL="34290" indent="0">
              <a:buNone/>
            </a:pPr>
            <a:r>
              <a:rPr lang="en-US" sz="3600" b="1" dirty="0">
                <a:solidFill>
                  <a:schemeClr val="tx1"/>
                </a:solidFill>
                <a:latin typeface="Candara" panose="020E0502030303020204" pitchFamily="34" charset="0"/>
              </a:rPr>
              <a:t>Are You Making Preparation?</a:t>
            </a:r>
          </a:p>
        </p:txBody>
      </p:sp>
      <p:sp>
        <p:nvSpPr>
          <p:cNvPr id="4" name="TextBox 3">
            <a:extLst>
              <a:ext uri="{FF2B5EF4-FFF2-40B4-BE49-F238E27FC236}">
                <a16:creationId xmlns:a16="http://schemas.microsoft.com/office/drawing/2014/main" id="{31DA02D9-FD1C-80AE-B1B9-A585E9F81065}"/>
              </a:ext>
            </a:extLst>
          </p:cNvPr>
          <p:cNvSpPr txBox="1"/>
          <p:nvPr/>
        </p:nvSpPr>
        <p:spPr>
          <a:xfrm>
            <a:off x="6591303" y="318881"/>
            <a:ext cx="2366680" cy="954107"/>
          </a:xfrm>
          <a:prstGeom prst="rect">
            <a:avLst/>
          </a:prstGeom>
          <a:noFill/>
        </p:spPr>
        <p:txBody>
          <a:bodyPr wrap="square" rtlCol="0">
            <a:spAutoFit/>
          </a:bodyPr>
          <a:lstStyle/>
          <a:p>
            <a:pPr algn="ctr"/>
            <a:r>
              <a:rPr lang="en-US" sz="2800" dirty="0">
                <a:solidFill>
                  <a:schemeClr val="accent1"/>
                </a:solidFill>
              </a:rPr>
              <a:t>(Vs. 2;</a:t>
            </a:r>
          </a:p>
          <a:p>
            <a:pPr algn="ctr"/>
            <a:r>
              <a:rPr lang="en-US" sz="2800" dirty="0">
                <a:solidFill>
                  <a:schemeClr val="accent1"/>
                </a:solidFill>
              </a:rPr>
              <a:t>Acts 1:9; 2:33)</a:t>
            </a:r>
          </a:p>
        </p:txBody>
      </p:sp>
    </p:spTree>
    <p:extLst>
      <p:ext uri="{BB962C8B-B14F-4D97-AF65-F5344CB8AC3E}">
        <p14:creationId xmlns:p14="http://schemas.microsoft.com/office/powerpoint/2010/main" val="195750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21341" y="427615"/>
            <a:ext cx="8498541" cy="961912"/>
          </a:xfrm>
        </p:spPr>
        <p:txBody>
          <a:bodyPr>
            <a:normAutofit/>
          </a:bodyPr>
          <a:lstStyle/>
          <a:p>
            <a:r>
              <a:rPr lang="en-US" sz="4800" b="1" dirty="0">
                <a:latin typeface="Candara" panose="020E0502030303020204" pitchFamily="34" charset="0"/>
              </a:rPr>
              <a:t>He Will Return From Heaven </a:t>
            </a:r>
            <a:endParaRPr lang="en-US" sz="27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97541" y="1272988"/>
            <a:ext cx="8346140" cy="5157397"/>
          </a:xfrm>
        </p:spPr>
        <p:txBody>
          <a:bodyPr>
            <a:normAutofit/>
          </a:bodyPr>
          <a:lstStyle/>
          <a:p>
            <a:pPr marL="34290" indent="0">
              <a:buNone/>
            </a:pPr>
            <a:r>
              <a:rPr lang="en-US" sz="3600" b="1" dirty="0">
                <a:solidFill>
                  <a:schemeClr val="tx1"/>
                </a:solidFill>
                <a:latin typeface="Candara" panose="020E0502030303020204" pitchFamily="34" charset="0"/>
              </a:rPr>
              <a:t>He is the hope of Christians </a:t>
            </a:r>
            <a:r>
              <a:rPr lang="en-US" sz="3600" dirty="0">
                <a:solidFill>
                  <a:schemeClr val="tx1"/>
                </a:solidFill>
                <a:latin typeface="Candara" panose="020E0502030303020204" pitchFamily="34" charset="0"/>
              </a:rPr>
              <a:t>- Acts 1:11</a:t>
            </a:r>
          </a:p>
          <a:p>
            <a:pPr>
              <a:spcBef>
                <a:spcPts val="0"/>
              </a:spcBef>
              <a:buFont typeface="Wingdings" panose="05000000000000000000" pitchFamily="2" charset="2"/>
              <a:buChar char="§"/>
            </a:pPr>
            <a:r>
              <a:rPr lang="en-US" sz="3600"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1 Thessalonians 1:10; 4:13-18</a:t>
            </a:r>
          </a:p>
          <a:p>
            <a:pPr marL="34290" indent="0">
              <a:buNone/>
            </a:pPr>
            <a:r>
              <a:rPr lang="en-US" sz="3600" b="1" dirty="0">
                <a:solidFill>
                  <a:schemeClr val="tx1"/>
                </a:solidFill>
                <a:latin typeface="Candara" panose="020E0502030303020204" pitchFamily="34" charset="0"/>
              </a:rPr>
              <a:t>This is questioned by many people</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HOW? - Acts 1:11</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WHEN? - Matthew 24:36; 1 Thessalonians 5:1-2</a:t>
            </a:r>
          </a:p>
          <a:p>
            <a:pPr lvl="1">
              <a:spcBef>
                <a:spcPts val="600"/>
              </a:spcBef>
              <a:buFont typeface="Wingdings" panose="05000000000000000000" pitchFamily="2" charset="2"/>
              <a:buChar char="§"/>
            </a:pPr>
            <a:r>
              <a:rPr lang="en-US" sz="2800" dirty="0">
                <a:solidFill>
                  <a:schemeClr val="tx1"/>
                </a:solidFill>
                <a:latin typeface="Candara" panose="020E0502030303020204" pitchFamily="34" charset="0"/>
              </a:rPr>
              <a:t>2 Peter 3:10</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WHERE? - Revelation 1:7; 1 Thessalonians 4:17</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WHY? - 1 Corinthians 15:22-24; John 5:28, 29</a:t>
            </a:r>
          </a:p>
          <a:p>
            <a:pPr marL="34290" indent="0">
              <a:spcBef>
                <a:spcPts val="1800"/>
              </a:spcBef>
              <a:buNone/>
            </a:pPr>
            <a:r>
              <a:rPr lang="en-US" sz="3600" b="1" dirty="0">
                <a:solidFill>
                  <a:schemeClr val="tx1"/>
                </a:solidFill>
                <a:latin typeface="Candara" panose="020E0502030303020204" pitchFamily="34" charset="0"/>
              </a:rPr>
              <a:t>Do YOU believe He is coming again?</a:t>
            </a:r>
          </a:p>
        </p:txBody>
      </p:sp>
      <p:sp>
        <p:nvSpPr>
          <p:cNvPr id="4" name="TextBox 3">
            <a:extLst>
              <a:ext uri="{FF2B5EF4-FFF2-40B4-BE49-F238E27FC236}">
                <a16:creationId xmlns:a16="http://schemas.microsoft.com/office/drawing/2014/main" id="{31DA02D9-FD1C-80AE-B1B9-A585E9F81065}"/>
              </a:ext>
            </a:extLst>
          </p:cNvPr>
          <p:cNvSpPr txBox="1"/>
          <p:nvPr/>
        </p:nvSpPr>
        <p:spPr>
          <a:xfrm>
            <a:off x="7835154" y="646961"/>
            <a:ext cx="1183340" cy="523220"/>
          </a:xfrm>
          <a:prstGeom prst="rect">
            <a:avLst/>
          </a:prstGeom>
          <a:noFill/>
        </p:spPr>
        <p:txBody>
          <a:bodyPr wrap="square" rtlCol="0">
            <a:spAutoFit/>
          </a:bodyPr>
          <a:lstStyle/>
          <a:p>
            <a:pPr algn="ctr"/>
            <a:r>
              <a:rPr lang="en-US" sz="2800" dirty="0">
                <a:solidFill>
                  <a:schemeClr val="accent1"/>
                </a:solidFill>
              </a:rPr>
              <a:t>(Vs. 3)</a:t>
            </a:r>
          </a:p>
        </p:txBody>
      </p:sp>
    </p:spTree>
    <p:extLst>
      <p:ext uri="{BB962C8B-B14F-4D97-AF65-F5344CB8AC3E}">
        <p14:creationId xmlns:p14="http://schemas.microsoft.com/office/powerpoint/2010/main" val="26627972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1000"/>
                                        <p:tgtEl>
                                          <p:spTgt spid="3">
                                            <p:txEl>
                                              <p:pRg st="8" end="8"/>
                                            </p:txEl>
                                          </p:spTgt>
                                        </p:tgtEl>
                                      </p:cBhvr>
                                    </p:animEffect>
                                    <p:anim calcmode="lin" valueType="num">
                                      <p:cBhvr>
                                        <p:cTn id="6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421341" y="427615"/>
            <a:ext cx="8498541" cy="961912"/>
          </a:xfrm>
        </p:spPr>
        <p:txBody>
          <a:bodyPr>
            <a:normAutofit/>
          </a:bodyPr>
          <a:lstStyle/>
          <a:p>
            <a:r>
              <a:rPr lang="en-US" sz="4800" b="1" dirty="0">
                <a:latin typeface="Candara" panose="020E0502030303020204" pitchFamily="34" charset="0"/>
              </a:rPr>
              <a:t>Jesus Is Our Way To Heaven </a:t>
            </a:r>
            <a:endParaRPr lang="en-US" sz="2700" dirty="0">
              <a:latin typeface="Candara" panose="020E0502030303020204" pitchFamily="34" charset="0"/>
            </a:endParaRP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497541" y="1272988"/>
            <a:ext cx="8346140" cy="5291098"/>
          </a:xfrm>
        </p:spPr>
        <p:txBody>
          <a:bodyPr>
            <a:normAutofit/>
          </a:bodyPr>
          <a:lstStyle/>
          <a:p>
            <a:pPr marL="34290" indent="0">
              <a:buNone/>
            </a:pPr>
            <a:r>
              <a:rPr lang="en-US" sz="3600" b="1" dirty="0">
                <a:solidFill>
                  <a:schemeClr val="tx1"/>
                </a:solidFill>
                <a:latin typeface="Candara" panose="020E0502030303020204" pitchFamily="34" charset="0"/>
              </a:rPr>
              <a:t>G0ing through Jesus involves many things </a:t>
            </a:r>
          </a:p>
          <a:p>
            <a:pPr lvl="1">
              <a:spcBef>
                <a:spcPts val="0"/>
              </a:spcBef>
              <a:buFont typeface="Wingdings" panose="05000000000000000000" pitchFamily="2" charset="2"/>
              <a:buChar char="§"/>
            </a:pPr>
            <a:r>
              <a:rPr lang="en-US" sz="3200" dirty="0">
                <a:solidFill>
                  <a:schemeClr val="tx1"/>
                </a:solidFill>
                <a:latin typeface="Candara" panose="020E0502030303020204" pitchFamily="34" charset="0"/>
              </a:rPr>
              <a:t>Acts 8:4, 5, 12, 35, 36</a:t>
            </a:r>
          </a:p>
          <a:p>
            <a:pPr marL="34290" indent="0">
              <a:spcBef>
                <a:spcPts val="1800"/>
              </a:spcBef>
              <a:buNone/>
            </a:pPr>
            <a:r>
              <a:rPr lang="en-US" sz="3600" b="1" dirty="0">
                <a:solidFill>
                  <a:schemeClr val="tx1"/>
                </a:solidFill>
                <a:latin typeface="Candara" panose="020E0502030303020204" pitchFamily="34" charset="0"/>
              </a:rPr>
              <a:t>Going through Jesus includes doing the Father’s will</a:t>
            </a:r>
          </a:p>
          <a:p>
            <a:pPr lvl="1">
              <a:spcBef>
                <a:spcPts val="0"/>
              </a:spcBef>
              <a:buFont typeface="Wingdings" panose="05000000000000000000" pitchFamily="2" charset="2"/>
              <a:buChar char="§"/>
            </a:pPr>
            <a:r>
              <a:rPr lang="en-US" sz="3400" dirty="0">
                <a:solidFill>
                  <a:schemeClr val="tx1"/>
                </a:solidFill>
                <a:latin typeface="Candara" panose="020E0502030303020204" pitchFamily="34" charset="0"/>
              </a:rPr>
              <a:t>Matthew 7:21-23</a:t>
            </a:r>
          </a:p>
          <a:p>
            <a:pPr marL="34290" indent="0">
              <a:spcBef>
                <a:spcPts val="1800"/>
              </a:spcBef>
              <a:buNone/>
            </a:pPr>
            <a:r>
              <a:rPr lang="en-US" sz="3600" b="1" dirty="0">
                <a:solidFill>
                  <a:schemeClr val="tx1"/>
                </a:solidFill>
                <a:latin typeface="Candara" panose="020E0502030303020204" pitchFamily="34" charset="0"/>
              </a:rPr>
              <a:t>Have you traveled this way which is the ONLY way?</a:t>
            </a:r>
          </a:p>
          <a:p>
            <a:pPr lvl="1">
              <a:spcBef>
                <a:spcPts val="0"/>
              </a:spcBef>
              <a:buFont typeface="Wingdings" panose="05000000000000000000" pitchFamily="2" charset="2"/>
              <a:buChar char="§"/>
            </a:pPr>
            <a:r>
              <a:rPr lang="en-US" sz="3000" dirty="0">
                <a:solidFill>
                  <a:schemeClr val="tx1"/>
                </a:solidFill>
                <a:latin typeface="Candara" panose="020E0502030303020204" pitchFamily="34" charset="0"/>
              </a:rPr>
              <a:t>John 14:6</a:t>
            </a:r>
          </a:p>
          <a:p>
            <a:pPr lvl="1">
              <a:spcBef>
                <a:spcPts val="0"/>
              </a:spcBef>
              <a:buFont typeface="Wingdings" panose="05000000000000000000" pitchFamily="2" charset="2"/>
              <a:buChar char="§"/>
            </a:pPr>
            <a:endParaRPr lang="en-US" sz="3400" dirty="0">
              <a:solidFill>
                <a:schemeClr val="tx1"/>
              </a:solidFill>
              <a:latin typeface="Candara" panose="020E0502030303020204" pitchFamily="34" charset="0"/>
            </a:endParaRPr>
          </a:p>
        </p:txBody>
      </p:sp>
      <p:sp>
        <p:nvSpPr>
          <p:cNvPr id="4" name="TextBox 3">
            <a:extLst>
              <a:ext uri="{FF2B5EF4-FFF2-40B4-BE49-F238E27FC236}">
                <a16:creationId xmlns:a16="http://schemas.microsoft.com/office/drawing/2014/main" id="{31DA02D9-FD1C-80AE-B1B9-A585E9F81065}"/>
              </a:ext>
            </a:extLst>
          </p:cNvPr>
          <p:cNvSpPr txBox="1"/>
          <p:nvPr/>
        </p:nvSpPr>
        <p:spPr>
          <a:xfrm>
            <a:off x="7673787" y="427615"/>
            <a:ext cx="1246094" cy="954107"/>
          </a:xfrm>
          <a:prstGeom prst="rect">
            <a:avLst/>
          </a:prstGeom>
          <a:noFill/>
        </p:spPr>
        <p:txBody>
          <a:bodyPr wrap="square" rtlCol="0">
            <a:spAutoFit/>
          </a:bodyPr>
          <a:lstStyle/>
          <a:p>
            <a:pPr algn="ctr"/>
            <a:r>
              <a:rPr lang="en-US" sz="2800" dirty="0">
                <a:solidFill>
                  <a:schemeClr val="accent1"/>
                </a:solidFill>
              </a:rPr>
              <a:t>(Vss. 4-6)</a:t>
            </a:r>
          </a:p>
        </p:txBody>
      </p:sp>
    </p:spTree>
    <p:extLst>
      <p:ext uri="{BB962C8B-B14F-4D97-AF65-F5344CB8AC3E}">
        <p14:creationId xmlns:p14="http://schemas.microsoft.com/office/powerpoint/2010/main" val="2195580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63413" y="416860"/>
            <a:ext cx="2454782" cy="6252881"/>
          </a:xfrm>
        </p:spPr>
        <p:txBody>
          <a:bodyPr vert="vert270">
            <a:normAutofit/>
          </a:bodyPr>
          <a:lstStyle/>
          <a:p>
            <a:pPr algn="ctr"/>
            <a:r>
              <a:rPr lang="en-US" sz="72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170301" y="500743"/>
            <a:ext cx="5853953" cy="6357256"/>
          </a:xfrm>
        </p:spPr>
        <p:txBody>
          <a:bodyPr anchor="t">
            <a:normAutofit/>
          </a:bodyPr>
          <a:lstStyle/>
          <a:p>
            <a:pPr marL="34290" indent="0">
              <a:buNone/>
            </a:pPr>
            <a:r>
              <a:rPr lang="en-US" sz="3600" b="1" dirty="0">
                <a:solidFill>
                  <a:schemeClr val="tx1"/>
                </a:solidFill>
                <a:latin typeface="Candara" panose="020E0502030303020204" pitchFamily="34" charset="0"/>
              </a:rPr>
              <a:t>Since Jesus is the ONLY way to heaven, rather than being troubled:</a:t>
            </a:r>
          </a:p>
          <a:p>
            <a:pPr>
              <a:buFont typeface="Wingdings" panose="05000000000000000000" pitchFamily="2" charset="2"/>
              <a:buChar char="§"/>
            </a:pPr>
            <a:r>
              <a:rPr lang="en-US" sz="3200" dirty="0">
                <a:solidFill>
                  <a:schemeClr val="tx1"/>
                </a:solidFill>
                <a:latin typeface="Candara" panose="020E0502030303020204" pitchFamily="34" charset="0"/>
              </a:rPr>
              <a:t>Get into Him and His body now!</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Romans 6:3; 1 Corinthians 12:13</a:t>
            </a:r>
          </a:p>
          <a:p>
            <a:pPr>
              <a:spcBef>
                <a:spcPts val="1200"/>
              </a:spcBef>
              <a:buFont typeface="Wingdings" panose="05000000000000000000" pitchFamily="2" charset="2"/>
              <a:buChar char="§"/>
            </a:pPr>
            <a:r>
              <a:rPr lang="en-US" sz="3200" dirty="0">
                <a:solidFill>
                  <a:schemeClr val="tx1"/>
                </a:solidFill>
                <a:latin typeface="Candara" panose="020E0502030303020204" pitchFamily="34" charset="0"/>
              </a:rPr>
              <a:t>Abide in Him and bear fruit!</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John 15:5, 6; 2 John 9-11</a:t>
            </a:r>
          </a:p>
          <a:p>
            <a:pPr>
              <a:spcBef>
                <a:spcPts val="1200"/>
              </a:spcBef>
              <a:buFont typeface="Wingdings" panose="05000000000000000000" pitchFamily="2" charset="2"/>
              <a:buChar char="§"/>
            </a:pPr>
            <a:r>
              <a:rPr lang="en-US" sz="3200" dirty="0">
                <a:solidFill>
                  <a:schemeClr val="tx1"/>
                </a:solidFill>
                <a:latin typeface="Candara" panose="020E0502030303020204" pitchFamily="34" charset="0"/>
              </a:rPr>
              <a:t>Confidently and joyfully </a:t>
            </a:r>
            <a:r>
              <a:rPr lang="en-US" sz="3200" i="1" dirty="0">
                <a:solidFill>
                  <a:schemeClr val="tx1"/>
                </a:solidFill>
                <a:latin typeface="Candara" panose="020E0502030303020204" pitchFamily="34" charset="0"/>
              </a:rPr>
              <a:t>trust</a:t>
            </a:r>
            <a:r>
              <a:rPr lang="en-US" sz="3200" dirty="0">
                <a:solidFill>
                  <a:schemeClr val="tx1"/>
                </a:solidFill>
                <a:latin typeface="Candara" panose="020E0502030303020204" pitchFamily="34" charset="0"/>
              </a:rPr>
              <a:t> His promises and providence!</a:t>
            </a:r>
          </a:p>
          <a:p>
            <a:pPr lvl="1">
              <a:spcBef>
                <a:spcPts val="0"/>
              </a:spcBef>
              <a:buFont typeface="Wingdings" panose="05000000000000000000" pitchFamily="2" charset="2"/>
              <a:buChar char="§"/>
            </a:pPr>
            <a:r>
              <a:rPr lang="en-US" sz="2800" dirty="0">
                <a:solidFill>
                  <a:schemeClr val="tx1"/>
                </a:solidFill>
                <a:latin typeface="Candara" panose="020E0502030303020204" pitchFamily="34" charset="0"/>
              </a:rPr>
              <a:t>1 Timothy 4:8-11</a:t>
            </a:r>
          </a:p>
          <a:p>
            <a:pPr marL="205740" lvl="1" indent="0">
              <a:spcBef>
                <a:spcPts val="1800"/>
              </a:spcBef>
              <a:buNone/>
            </a:pPr>
            <a:r>
              <a:rPr lang="en-US" sz="4000" b="1" dirty="0">
                <a:solidFill>
                  <a:schemeClr val="tx1"/>
                </a:solidFill>
                <a:latin typeface="Candara" panose="020E0502030303020204" pitchFamily="34" charset="0"/>
              </a:rPr>
              <a:t>Be Ready - He Is Coming!</a:t>
            </a:r>
          </a:p>
        </p:txBody>
      </p:sp>
    </p:spTree>
    <p:extLst>
      <p:ext uri="{BB962C8B-B14F-4D97-AF65-F5344CB8AC3E}">
        <p14:creationId xmlns:p14="http://schemas.microsoft.com/office/powerpoint/2010/main" val="35061116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312</TotalTime>
  <Words>4215</Words>
  <Application>Microsoft Office PowerPoint</Application>
  <PresentationFormat>On-screen Show (4:3)</PresentationFormat>
  <Paragraphs>184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Candara</vt:lpstr>
      <vt:lpstr>Corbel</vt:lpstr>
      <vt:lpstr>Wingdings</vt:lpstr>
      <vt:lpstr>Basis</vt:lpstr>
      <vt:lpstr>“Let Not your heart be troubled”</vt:lpstr>
      <vt:lpstr>John 14:1-6</vt:lpstr>
      <vt:lpstr>Introduction</vt:lpstr>
      <vt:lpstr>“Let Not your heart be troubled”</vt:lpstr>
      <vt:lpstr>Jesus Speaks For Heaven (vss. 1, 8-11)</vt:lpstr>
      <vt:lpstr>He Returned T0 Heaven </vt:lpstr>
      <vt:lpstr>He Will Return From Heaven </vt:lpstr>
      <vt:lpstr>Jesus Is Our Way To Heaven </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3</cp:revision>
  <cp:lastPrinted>2023-02-17T21:11:28Z</cp:lastPrinted>
  <dcterms:created xsi:type="dcterms:W3CDTF">2023-02-15T01:35:11Z</dcterms:created>
  <dcterms:modified xsi:type="dcterms:W3CDTF">2023-02-20T18:59:18Z</dcterms:modified>
</cp:coreProperties>
</file>