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7"/>
  </p:notesMasterIdLst>
  <p:handoutMasterIdLst>
    <p:handoutMasterId r:id="rId18"/>
  </p:handoutMasterIdLst>
  <p:sldIdLst>
    <p:sldId id="256" r:id="rId2"/>
    <p:sldId id="381" r:id="rId3"/>
    <p:sldId id="257" r:id="rId4"/>
    <p:sldId id="259" r:id="rId5"/>
    <p:sldId id="382" r:id="rId6"/>
    <p:sldId id="383" r:id="rId7"/>
    <p:sldId id="384" r:id="rId8"/>
    <p:sldId id="385" r:id="rId9"/>
    <p:sldId id="386" r:id="rId10"/>
    <p:sldId id="387" r:id="rId11"/>
    <p:sldId id="388" r:id="rId12"/>
    <p:sldId id="389" r:id="rId13"/>
    <p:sldId id="391" r:id="rId14"/>
    <p:sldId id="263" r:id="rId15"/>
    <p:sldId id="380" r:id="rId16"/>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34B73E-884D-4FF6-B851-BABA409536DA}" v="1975" dt="2023-02-17T22:09:58.3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63" autoAdjust="0"/>
    <p:restoredTop sz="61327" autoAdjust="0"/>
  </p:normalViewPr>
  <p:slideViewPr>
    <p:cSldViewPr snapToGrid="0" showGuides="1">
      <p:cViewPr varScale="1">
        <p:scale>
          <a:sx n="65" d="100"/>
          <a:sy n="65" d="100"/>
        </p:scale>
        <p:origin x="2682" y="48"/>
      </p:cViewPr>
      <p:guideLst>
        <p:guide orient="horz" pos="2184"/>
        <p:guide pos="2880"/>
      </p:guideLst>
    </p:cSldViewPr>
  </p:slideViewPr>
  <p:notesTextViewPr>
    <p:cViewPr>
      <p:scale>
        <a:sx n="1" d="1"/>
        <a:sy n="1" d="1"/>
      </p:scale>
      <p:origin x="0" y="0"/>
    </p:cViewPr>
  </p:notesTextViewPr>
  <p:notesViewPr>
    <p:cSldViewPr snapToGrid="0" showGuides="1">
      <p:cViewPr varScale="1">
        <p:scale>
          <a:sx n="78" d="100"/>
          <a:sy n="78" d="100"/>
        </p:scale>
        <p:origin x="3936"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F234B73E-884D-4FF6-B851-BABA409536DA}"/>
    <pc:docChg chg="undo redo custSel addSld delSld modSld modNotesMaster">
      <pc:chgData name="Tommy McClure" userId="5f57beb918c8a44c" providerId="LiveId" clId="{F234B73E-884D-4FF6-B851-BABA409536DA}" dt="2023-02-18T23:03:58.247" v="2728" actId="27636"/>
      <pc:docMkLst>
        <pc:docMk/>
      </pc:docMkLst>
      <pc:sldChg chg="modSp mod">
        <pc:chgData name="Tommy McClure" userId="5f57beb918c8a44c" providerId="LiveId" clId="{F234B73E-884D-4FF6-B851-BABA409536DA}" dt="2023-02-17T22:09:58.349" v="2662" actId="20577"/>
        <pc:sldMkLst>
          <pc:docMk/>
          <pc:sldMk cId="2127745304" sldId="256"/>
        </pc:sldMkLst>
        <pc:spChg chg="mod">
          <ac:chgData name="Tommy McClure" userId="5f57beb918c8a44c" providerId="LiveId" clId="{F234B73E-884D-4FF6-B851-BABA409536DA}" dt="2023-02-17T22:09:58.349" v="2662" actId="20577"/>
          <ac:spMkLst>
            <pc:docMk/>
            <pc:sldMk cId="2127745304" sldId="256"/>
            <ac:spMk id="2" creationId="{F08E48A5-57F0-5D9B-D2A3-5E835A52E29A}"/>
          </ac:spMkLst>
        </pc:spChg>
        <pc:spChg chg="mod">
          <ac:chgData name="Tommy McClure" userId="5f57beb918c8a44c" providerId="LiveId" clId="{F234B73E-884D-4FF6-B851-BABA409536DA}" dt="2023-02-17T18:49:28.081" v="2180" actId="1035"/>
          <ac:spMkLst>
            <pc:docMk/>
            <pc:sldMk cId="2127745304" sldId="256"/>
            <ac:spMk id="3" creationId="{AC4D04A4-2682-6D2D-E441-F1BBF7ED8460}"/>
          </ac:spMkLst>
        </pc:spChg>
      </pc:sldChg>
      <pc:sldChg chg="modAnim modNotes">
        <pc:chgData name="Tommy McClure" userId="5f57beb918c8a44c" providerId="LiveId" clId="{F234B73E-884D-4FF6-B851-BABA409536DA}" dt="2023-02-18T22:57:33.552" v="2670" actId="14100"/>
        <pc:sldMkLst>
          <pc:docMk/>
          <pc:sldMk cId="2656312354" sldId="257"/>
        </pc:sldMkLst>
      </pc:sldChg>
      <pc:sldChg chg="modAnim modNotes">
        <pc:chgData name="Tommy McClure" userId="5f57beb918c8a44c" providerId="LiveId" clId="{F234B73E-884D-4FF6-B851-BABA409536DA}" dt="2023-02-18T22:58:04.565" v="2676" actId="14100"/>
        <pc:sldMkLst>
          <pc:docMk/>
          <pc:sldMk cId="2111996689" sldId="259"/>
        </pc:sldMkLst>
      </pc:sldChg>
      <pc:sldChg chg="del">
        <pc:chgData name="Tommy McClure" userId="5f57beb918c8a44c" providerId="LiveId" clId="{F234B73E-884D-4FF6-B851-BABA409536DA}" dt="2023-02-17T17:16:47.015" v="1553" actId="2696"/>
        <pc:sldMkLst>
          <pc:docMk/>
          <pc:sldMk cId="195750947" sldId="260"/>
        </pc:sldMkLst>
      </pc:sldChg>
      <pc:sldChg chg="del">
        <pc:chgData name="Tommy McClure" userId="5f57beb918c8a44c" providerId="LiveId" clId="{F234B73E-884D-4FF6-B851-BABA409536DA}" dt="2023-02-17T17:16:49.800" v="1554" actId="2696"/>
        <pc:sldMkLst>
          <pc:docMk/>
          <pc:sldMk cId="2662797249" sldId="261"/>
        </pc:sldMkLst>
      </pc:sldChg>
      <pc:sldChg chg="del">
        <pc:chgData name="Tommy McClure" userId="5f57beb918c8a44c" providerId="LiveId" clId="{F234B73E-884D-4FF6-B851-BABA409536DA}" dt="2023-02-17T17:16:52.374" v="1555" actId="2696"/>
        <pc:sldMkLst>
          <pc:docMk/>
          <pc:sldMk cId="2195580496" sldId="262"/>
        </pc:sldMkLst>
      </pc:sldChg>
      <pc:sldChg chg="modSp mod modAnim modNotes">
        <pc:chgData name="Tommy McClure" userId="5f57beb918c8a44c" providerId="LiveId" clId="{F234B73E-884D-4FF6-B851-BABA409536DA}" dt="2023-02-18T23:02:58.964" v="2725" actId="14100"/>
        <pc:sldMkLst>
          <pc:docMk/>
          <pc:sldMk cId="3506111600" sldId="263"/>
        </pc:sldMkLst>
        <pc:spChg chg="mod">
          <ac:chgData name="Tommy McClure" userId="5f57beb918c8a44c" providerId="LiveId" clId="{F234B73E-884D-4FF6-B851-BABA409536DA}" dt="2023-02-17T17:39:23.796" v="1949" actId="14100"/>
          <ac:spMkLst>
            <pc:docMk/>
            <pc:sldMk cId="3506111600" sldId="263"/>
            <ac:spMk id="3" creationId="{D659034C-97B4-FFF4-CC45-740377DDEBDD}"/>
          </ac:spMkLst>
        </pc:spChg>
      </pc:sldChg>
      <pc:sldChg chg="modSp mod modNotes">
        <pc:chgData name="Tommy McClure" userId="5f57beb918c8a44c" providerId="LiveId" clId="{F234B73E-884D-4FF6-B851-BABA409536DA}" dt="2023-02-18T23:03:58.247" v="2728" actId="27636"/>
        <pc:sldMkLst>
          <pc:docMk/>
          <pc:sldMk cId="2970185068" sldId="380"/>
        </pc:sldMkLst>
        <pc:spChg chg="mod">
          <ac:chgData name="Tommy McClure" userId="5f57beb918c8a44c" providerId="LiveId" clId="{F234B73E-884D-4FF6-B851-BABA409536DA}" dt="2023-02-17T18:48:37.220" v="2176" actId="1036"/>
          <ac:spMkLst>
            <pc:docMk/>
            <pc:sldMk cId="2970185068" sldId="380"/>
            <ac:spMk id="4" creationId="{FDB3C018-6904-4094-85A6-7BAF69A201A5}"/>
          </ac:spMkLst>
        </pc:spChg>
        <pc:spChg chg="mod">
          <ac:chgData name="Tommy McClure" userId="5f57beb918c8a44c" providerId="LiveId" clId="{F234B73E-884D-4FF6-B851-BABA409536DA}" dt="2023-02-17T18:48:25.147" v="2158" actId="1076"/>
          <ac:spMkLst>
            <pc:docMk/>
            <pc:sldMk cId="2970185068" sldId="380"/>
            <ac:spMk id="10" creationId="{BB8A7FBA-4C4C-4440-9886-90F8BD6246FB}"/>
          </ac:spMkLst>
        </pc:spChg>
      </pc:sldChg>
      <pc:sldChg chg="modSp modAnim modNotes">
        <pc:chgData name="Tommy McClure" userId="5f57beb918c8a44c" providerId="LiveId" clId="{F234B73E-884D-4FF6-B851-BABA409536DA}" dt="2023-02-18T22:57:18.683" v="2666" actId="14100"/>
        <pc:sldMkLst>
          <pc:docMk/>
          <pc:sldMk cId="3255507916" sldId="381"/>
        </pc:sldMkLst>
        <pc:spChg chg="mod">
          <ac:chgData name="Tommy McClure" userId="5f57beb918c8a44c" providerId="LiveId" clId="{F234B73E-884D-4FF6-B851-BABA409536DA}" dt="2023-02-17T18:52:35.026" v="2192" actId="207"/>
          <ac:spMkLst>
            <pc:docMk/>
            <pc:sldMk cId="3255507916" sldId="381"/>
            <ac:spMk id="3" creationId="{D659034C-97B4-FFF4-CC45-740377DDEBDD}"/>
          </ac:spMkLst>
        </pc:spChg>
      </pc:sldChg>
      <pc:sldChg chg="modSp modNotes">
        <pc:chgData name="Tommy McClure" userId="5f57beb918c8a44c" providerId="LiveId" clId="{F234B73E-884D-4FF6-B851-BABA409536DA}" dt="2023-02-18T22:58:46.702" v="2683" actId="255"/>
        <pc:sldMkLst>
          <pc:docMk/>
          <pc:sldMk cId="2434343078" sldId="382"/>
        </pc:sldMkLst>
        <pc:spChg chg="mod">
          <ac:chgData name="Tommy McClure" userId="5f57beb918c8a44c" providerId="LiveId" clId="{F234B73E-884D-4FF6-B851-BABA409536DA}" dt="2023-02-17T18:14:49.882" v="1985" actId="20577"/>
          <ac:spMkLst>
            <pc:docMk/>
            <pc:sldMk cId="2434343078" sldId="382"/>
            <ac:spMk id="3" creationId="{7D385F64-D08E-60FD-C594-8C980B1795A0}"/>
          </ac:spMkLst>
        </pc:spChg>
      </pc:sldChg>
      <pc:sldChg chg="modAnim modNotes">
        <pc:chgData name="Tommy McClure" userId="5f57beb918c8a44c" providerId="LiveId" clId="{F234B73E-884D-4FF6-B851-BABA409536DA}" dt="2023-02-18T22:59:16.147" v="2687" actId="14100"/>
        <pc:sldMkLst>
          <pc:docMk/>
          <pc:sldMk cId="2249045095" sldId="383"/>
        </pc:sldMkLst>
      </pc:sldChg>
      <pc:sldChg chg="modNotes">
        <pc:chgData name="Tommy McClure" userId="5f57beb918c8a44c" providerId="LiveId" clId="{F234B73E-884D-4FF6-B851-BABA409536DA}" dt="2023-02-18T22:59:40.986" v="2691" actId="14100"/>
        <pc:sldMkLst>
          <pc:docMk/>
          <pc:sldMk cId="402355501" sldId="384"/>
        </pc:sldMkLst>
      </pc:sldChg>
      <pc:sldChg chg="modSp mod modAnim modNotes modNotesTx">
        <pc:chgData name="Tommy McClure" userId="5f57beb918c8a44c" providerId="LiveId" clId="{F234B73E-884D-4FF6-B851-BABA409536DA}" dt="2023-02-18T23:00:21.560" v="2695" actId="14100"/>
        <pc:sldMkLst>
          <pc:docMk/>
          <pc:sldMk cId="2010114759" sldId="385"/>
        </pc:sldMkLst>
        <pc:spChg chg="mod">
          <ac:chgData name="Tommy McClure" userId="5f57beb918c8a44c" providerId="LiveId" clId="{F234B73E-884D-4FF6-B851-BABA409536DA}" dt="2023-02-17T15:42:38.139" v="75" actId="255"/>
          <ac:spMkLst>
            <pc:docMk/>
            <pc:sldMk cId="2010114759" sldId="385"/>
            <ac:spMk id="2" creationId="{901DB443-AB3C-A21C-E324-DEC32283B03A}"/>
          </ac:spMkLst>
        </pc:spChg>
        <pc:spChg chg="mod">
          <ac:chgData name="Tommy McClure" userId="5f57beb918c8a44c" providerId="LiveId" clId="{F234B73E-884D-4FF6-B851-BABA409536DA}" dt="2023-02-17T18:18:51.288" v="1996" actId="113"/>
          <ac:spMkLst>
            <pc:docMk/>
            <pc:sldMk cId="2010114759" sldId="385"/>
            <ac:spMk id="3" creationId="{7D385F64-D08E-60FD-C594-8C980B1795A0}"/>
          </ac:spMkLst>
        </pc:spChg>
      </pc:sldChg>
      <pc:sldChg chg="modSp mod modNotes modNotesTx">
        <pc:chgData name="Tommy McClure" userId="5f57beb918c8a44c" providerId="LiveId" clId="{F234B73E-884D-4FF6-B851-BABA409536DA}" dt="2023-02-18T23:00:53.506" v="2701" actId="14100"/>
        <pc:sldMkLst>
          <pc:docMk/>
          <pc:sldMk cId="1292554267" sldId="386"/>
        </pc:sldMkLst>
        <pc:spChg chg="mod">
          <ac:chgData name="Tommy McClure" userId="5f57beb918c8a44c" providerId="LiveId" clId="{F234B73E-884D-4FF6-B851-BABA409536DA}" dt="2023-02-17T15:43:47.654" v="94" actId="27636"/>
          <ac:spMkLst>
            <pc:docMk/>
            <pc:sldMk cId="1292554267" sldId="386"/>
            <ac:spMk id="2" creationId="{901DB443-AB3C-A21C-E324-DEC32283B03A}"/>
          </ac:spMkLst>
        </pc:spChg>
        <pc:spChg chg="mod">
          <ac:chgData name="Tommy McClure" userId="5f57beb918c8a44c" providerId="LiveId" clId="{F234B73E-884D-4FF6-B851-BABA409536DA}" dt="2023-02-17T17:07:31.683" v="1495" actId="20577"/>
          <ac:spMkLst>
            <pc:docMk/>
            <pc:sldMk cId="1292554267" sldId="386"/>
            <ac:spMk id="3" creationId="{7D385F64-D08E-60FD-C594-8C980B1795A0}"/>
          </ac:spMkLst>
        </pc:spChg>
      </pc:sldChg>
      <pc:sldChg chg="modSp mod modAnim modNotes modNotesTx">
        <pc:chgData name="Tommy McClure" userId="5f57beb918c8a44c" providerId="LiveId" clId="{F234B73E-884D-4FF6-B851-BABA409536DA}" dt="2023-02-18T23:01:12.364" v="2705" actId="14100"/>
        <pc:sldMkLst>
          <pc:docMk/>
          <pc:sldMk cId="1907042032" sldId="387"/>
        </pc:sldMkLst>
        <pc:spChg chg="mod">
          <ac:chgData name="Tommy McClure" userId="5f57beb918c8a44c" providerId="LiveId" clId="{F234B73E-884D-4FF6-B851-BABA409536DA}" dt="2023-02-17T15:44:15.686" v="111" actId="27636"/>
          <ac:spMkLst>
            <pc:docMk/>
            <pc:sldMk cId="1907042032" sldId="387"/>
            <ac:spMk id="2" creationId="{901DB443-AB3C-A21C-E324-DEC32283B03A}"/>
          </ac:spMkLst>
        </pc:spChg>
        <pc:spChg chg="mod">
          <ac:chgData name="Tommy McClure" userId="5f57beb918c8a44c" providerId="LiveId" clId="{F234B73E-884D-4FF6-B851-BABA409536DA}" dt="2023-02-17T17:08:06.145" v="1522" actId="20577"/>
          <ac:spMkLst>
            <pc:docMk/>
            <pc:sldMk cId="1907042032" sldId="387"/>
            <ac:spMk id="3" creationId="{7D385F64-D08E-60FD-C594-8C980B1795A0}"/>
          </ac:spMkLst>
        </pc:spChg>
        <pc:spChg chg="mod">
          <ac:chgData name="Tommy McClure" userId="5f57beb918c8a44c" providerId="LiveId" clId="{F234B73E-884D-4FF6-B851-BABA409536DA}" dt="2023-02-17T18:31:20.629" v="2150" actId="1038"/>
          <ac:spMkLst>
            <pc:docMk/>
            <pc:sldMk cId="1907042032" sldId="387"/>
            <ac:spMk id="4" creationId="{828B6033-CCCC-FF58-BE45-6E1944BE91C2}"/>
          </ac:spMkLst>
        </pc:spChg>
      </pc:sldChg>
      <pc:sldChg chg="modSp mod modAnim modNotes modNotesTx">
        <pc:chgData name="Tommy McClure" userId="5f57beb918c8a44c" providerId="LiveId" clId="{F234B73E-884D-4FF6-B851-BABA409536DA}" dt="2023-02-18T23:01:40.987" v="2710" actId="14100"/>
        <pc:sldMkLst>
          <pc:docMk/>
          <pc:sldMk cId="325929339" sldId="388"/>
        </pc:sldMkLst>
        <pc:spChg chg="mod">
          <ac:chgData name="Tommy McClure" userId="5f57beb918c8a44c" providerId="LiveId" clId="{F234B73E-884D-4FF6-B851-BABA409536DA}" dt="2023-02-17T18:30:10.751" v="2121" actId="20577"/>
          <ac:spMkLst>
            <pc:docMk/>
            <pc:sldMk cId="325929339" sldId="388"/>
            <ac:spMk id="2" creationId="{901DB443-AB3C-A21C-E324-DEC32283B03A}"/>
          </ac:spMkLst>
        </pc:spChg>
        <pc:spChg chg="mod">
          <ac:chgData name="Tommy McClure" userId="5f57beb918c8a44c" providerId="LiveId" clId="{F234B73E-884D-4FF6-B851-BABA409536DA}" dt="2023-02-17T19:52:41.116" v="2659" actId="20577"/>
          <ac:spMkLst>
            <pc:docMk/>
            <pc:sldMk cId="325929339" sldId="388"/>
            <ac:spMk id="3" creationId="{7D385F64-D08E-60FD-C594-8C980B1795A0}"/>
          </ac:spMkLst>
        </pc:spChg>
        <pc:spChg chg="mod">
          <ac:chgData name="Tommy McClure" userId="5f57beb918c8a44c" providerId="LiveId" clId="{F234B73E-884D-4FF6-B851-BABA409536DA}" dt="2023-02-17T15:50:50.511" v="222" actId="1076"/>
          <ac:spMkLst>
            <pc:docMk/>
            <pc:sldMk cId="325929339" sldId="388"/>
            <ac:spMk id="4" creationId="{828B6033-CCCC-FF58-BE45-6E1944BE91C2}"/>
          </ac:spMkLst>
        </pc:spChg>
      </pc:sldChg>
      <pc:sldChg chg="modSp add mod modAnim modNotes modNotesTx">
        <pc:chgData name="Tommy McClure" userId="5f57beb918c8a44c" providerId="LiveId" clId="{F234B73E-884D-4FF6-B851-BABA409536DA}" dt="2023-02-18T23:02:16.341" v="2715" actId="207"/>
        <pc:sldMkLst>
          <pc:docMk/>
          <pc:sldMk cId="2520949631" sldId="389"/>
        </pc:sldMkLst>
        <pc:spChg chg="mod">
          <ac:chgData name="Tommy McClure" userId="5f57beb918c8a44c" providerId="LiveId" clId="{F234B73E-884D-4FF6-B851-BABA409536DA}" dt="2023-02-17T18:30:24.501" v="2131" actId="20577"/>
          <ac:spMkLst>
            <pc:docMk/>
            <pc:sldMk cId="2520949631" sldId="389"/>
            <ac:spMk id="2" creationId="{901DB443-AB3C-A21C-E324-DEC32283B03A}"/>
          </ac:spMkLst>
        </pc:spChg>
        <pc:spChg chg="mod">
          <ac:chgData name="Tommy McClure" userId="5f57beb918c8a44c" providerId="LiveId" clId="{F234B73E-884D-4FF6-B851-BABA409536DA}" dt="2023-02-17T19:05:26.523" v="2199" actId="14100"/>
          <ac:spMkLst>
            <pc:docMk/>
            <pc:sldMk cId="2520949631" sldId="389"/>
            <ac:spMk id="3" creationId="{7D385F64-D08E-60FD-C594-8C980B1795A0}"/>
          </ac:spMkLst>
        </pc:spChg>
      </pc:sldChg>
      <pc:sldChg chg="modSp add del mod modAnim modNotesTx">
        <pc:chgData name="Tommy McClure" userId="5f57beb918c8a44c" providerId="LiveId" clId="{F234B73E-884D-4FF6-B851-BABA409536DA}" dt="2023-02-17T19:51:36.635" v="2629" actId="2696"/>
        <pc:sldMkLst>
          <pc:docMk/>
          <pc:sldMk cId="3658587514" sldId="390"/>
        </pc:sldMkLst>
        <pc:spChg chg="mod">
          <ac:chgData name="Tommy McClure" userId="5f57beb918c8a44c" providerId="LiveId" clId="{F234B73E-884D-4FF6-B851-BABA409536DA}" dt="2023-02-17T18:30:42.159" v="2148" actId="14100"/>
          <ac:spMkLst>
            <pc:docMk/>
            <pc:sldMk cId="3658587514" sldId="390"/>
            <ac:spMk id="2" creationId="{901DB443-AB3C-A21C-E324-DEC32283B03A}"/>
          </ac:spMkLst>
        </pc:spChg>
        <pc:spChg chg="mod">
          <ac:chgData name="Tommy McClure" userId="5f57beb918c8a44c" providerId="LiveId" clId="{F234B73E-884D-4FF6-B851-BABA409536DA}" dt="2023-02-17T19:10:49.105" v="2224" actId="948"/>
          <ac:spMkLst>
            <pc:docMk/>
            <pc:sldMk cId="3658587514" sldId="390"/>
            <ac:spMk id="3" creationId="{7D385F64-D08E-60FD-C594-8C980B1795A0}"/>
          </ac:spMkLst>
        </pc:spChg>
      </pc:sldChg>
      <pc:sldChg chg="modSp add mod modAnim modNotes modNotesTx">
        <pc:chgData name="Tommy McClure" userId="5f57beb918c8a44c" providerId="LiveId" clId="{F234B73E-884D-4FF6-B851-BABA409536DA}" dt="2023-02-18T23:02:34.174" v="2719" actId="14100"/>
        <pc:sldMkLst>
          <pc:docMk/>
          <pc:sldMk cId="1659054834" sldId="391"/>
        </pc:sldMkLst>
        <pc:spChg chg="mod">
          <ac:chgData name="Tommy McClure" userId="5f57beb918c8a44c" providerId="LiveId" clId="{F234B73E-884D-4FF6-B851-BABA409536DA}" dt="2023-02-17T19:16:55.100" v="2565" actId="20577"/>
          <ac:spMkLst>
            <pc:docMk/>
            <pc:sldMk cId="1659054834" sldId="391"/>
            <ac:spMk id="3" creationId="{7D385F64-D08E-60FD-C594-8C980B1795A0}"/>
          </ac:spMkLst>
        </pc:spChg>
      </pc:sldChg>
    </pc:docChg>
  </pc:docChgLst>
  <pc:docChgLst>
    <pc:chgData name="Tommy McClure" userId="5f57beb918c8a44c" providerId="LiveId" clId="{F1BDCFF8-3068-432E-9BF8-131DF9BF2FDC}"/>
    <pc:docChg chg="undo custSel addSld delSld modSld sldOrd modMainMaster">
      <pc:chgData name="Tommy McClure" userId="5f57beb918c8a44c" providerId="LiveId" clId="{F1BDCFF8-3068-432E-9BF8-131DF9BF2FDC}" dt="2023-02-15T21:24:21.041" v="3571" actId="255"/>
      <pc:docMkLst>
        <pc:docMk/>
      </pc:docMkLst>
      <pc:sldChg chg="modSp mod modTransition modAnim modNotesTx">
        <pc:chgData name="Tommy McClure" userId="5f57beb918c8a44c" providerId="LiveId" clId="{F1BDCFF8-3068-432E-9BF8-131DF9BF2FDC}" dt="2023-02-15T20:57:23.385" v="3335"/>
        <pc:sldMkLst>
          <pc:docMk/>
          <pc:sldMk cId="2127745304" sldId="256"/>
        </pc:sldMkLst>
        <pc:spChg chg="mod">
          <ac:chgData name="Tommy McClure" userId="5f57beb918c8a44c" providerId="LiveId" clId="{F1BDCFF8-3068-432E-9BF8-131DF9BF2FDC}" dt="2023-02-15T20:55:20.252" v="3318" actId="14100"/>
          <ac:spMkLst>
            <pc:docMk/>
            <pc:sldMk cId="2127745304" sldId="256"/>
            <ac:spMk id="3" creationId="{AC4D04A4-2682-6D2D-E441-F1BBF7ED8460}"/>
          </ac:spMkLst>
        </pc:spChg>
      </pc:sldChg>
      <pc:sldChg chg="modSp mod modTransition modAnim modNotesTx">
        <pc:chgData name="Tommy McClure" userId="5f57beb918c8a44c" providerId="LiveId" clId="{F1BDCFF8-3068-432E-9BF8-131DF9BF2FDC}" dt="2023-02-15T20:57:55.316" v="3336" actId="20577"/>
        <pc:sldMkLst>
          <pc:docMk/>
          <pc:sldMk cId="2656312354" sldId="257"/>
        </pc:sldMkLst>
        <pc:spChg chg="mod">
          <ac:chgData name="Tommy McClure" userId="5f57beb918c8a44c" providerId="LiveId" clId="{F1BDCFF8-3068-432E-9BF8-131DF9BF2FDC}" dt="2023-02-15T19:17:25.733" v="1323" actId="113"/>
          <ac:spMkLst>
            <pc:docMk/>
            <pc:sldMk cId="2656312354" sldId="257"/>
            <ac:spMk id="2" creationId="{9561CBF6-2E93-3305-F805-9B730E115328}"/>
          </ac:spMkLst>
        </pc:spChg>
        <pc:spChg chg="mod">
          <ac:chgData name="Tommy McClure" userId="5f57beb918c8a44c" providerId="LiveId" clId="{F1BDCFF8-3068-432E-9BF8-131DF9BF2FDC}" dt="2023-02-15T20:57:55.316" v="3336" actId="20577"/>
          <ac:spMkLst>
            <pc:docMk/>
            <pc:sldMk cId="2656312354" sldId="257"/>
            <ac:spMk id="3" creationId="{D659034C-97B4-FFF4-CC45-740377DDEBDD}"/>
          </ac:spMkLst>
        </pc:spChg>
      </pc:sldChg>
      <pc:sldChg chg="modSp mod modTransition modAnim">
        <pc:chgData name="Tommy McClure" userId="5f57beb918c8a44c" providerId="LiveId" clId="{F1BDCFF8-3068-432E-9BF8-131DF9BF2FDC}" dt="2023-02-15T20:57:23.385" v="3335"/>
        <pc:sldMkLst>
          <pc:docMk/>
          <pc:sldMk cId="697520412" sldId="258"/>
        </pc:sldMkLst>
        <pc:spChg chg="mod">
          <ac:chgData name="Tommy McClure" userId="5f57beb918c8a44c" providerId="LiveId" clId="{F1BDCFF8-3068-432E-9BF8-131DF9BF2FDC}" dt="2023-02-15T18:17:22.057" v="298" actId="207"/>
          <ac:spMkLst>
            <pc:docMk/>
            <pc:sldMk cId="697520412" sldId="258"/>
            <ac:spMk id="3" creationId="{AC4D04A4-2682-6D2D-E441-F1BBF7ED8460}"/>
          </ac:spMkLst>
        </pc:spChg>
      </pc:sldChg>
      <pc:sldChg chg="modSp new mod ord modTransition modAnim modNotesTx">
        <pc:chgData name="Tommy McClure" userId="5f57beb918c8a44c" providerId="LiveId" clId="{F1BDCFF8-3068-432E-9BF8-131DF9BF2FDC}" dt="2023-02-15T21:20:08.068" v="3558" actId="113"/>
        <pc:sldMkLst>
          <pc:docMk/>
          <pc:sldMk cId="2111996689" sldId="259"/>
        </pc:sldMkLst>
        <pc:spChg chg="mod">
          <ac:chgData name="Tommy McClure" userId="5f57beb918c8a44c" providerId="LiveId" clId="{F1BDCFF8-3068-432E-9BF8-131DF9BF2FDC}" dt="2023-02-15T19:17:52.697" v="1325" actId="207"/>
          <ac:spMkLst>
            <pc:docMk/>
            <pc:sldMk cId="2111996689" sldId="259"/>
            <ac:spMk id="2" creationId="{901DB443-AB3C-A21C-E324-DEC32283B03A}"/>
          </ac:spMkLst>
        </pc:spChg>
        <pc:spChg chg="mod">
          <ac:chgData name="Tommy McClure" userId="5f57beb918c8a44c" providerId="LiveId" clId="{F1BDCFF8-3068-432E-9BF8-131DF9BF2FDC}" dt="2023-02-15T21:20:08.068" v="3558" actId="113"/>
          <ac:spMkLst>
            <pc:docMk/>
            <pc:sldMk cId="2111996689" sldId="259"/>
            <ac:spMk id="3" creationId="{7D385F64-D08E-60FD-C594-8C980B1795A0}"/>
          </ac:spMkLst>
        </pc:spChg>
      </pc:sldChg>
      <pc:sldChg chg="addSp modSp add mod modTransition modAnim modNotesTx">
        <pc:chgData name="Tommy McClure" userId="5f57beb918c8a44c" providerId="LiveId" clId="{F1BDCFF8-3068-432E-9BF8-131DF9BF2FDC}" dt="2023-02-15T21:12:55.764" v="3493"/>
        <pc:sldMkLst>
          <pc:docMk/>
          <pc:sldMk cId="195750947" sldId="260"/>
        </pc:sldMkLst>
        <pc:spChg chg="mod">
          <ac:chgData name="Tommy McClure" userId="5f57beb918c8a44c" providerId="LiveId" clId="{F1BDCFF8-3068-432E-9BF8-131DF9BF2FDC}" dt="2023-02-15T20:27:26.275" v="2524" actId="20577"/>
          <ac:spMkLst>
            <pc:docMk/>
            <pc:sldMk cId="195750947" sldId="260"/>
            <ac:spMk id="2" creationId="{901DB443-AB3C-A21C-E324-DEC32283B03A}"/>
          </ac:spMkLst>
        </pc:spChg>
        <pc:spChg chg="mod">
          <ac:chgData name="Tommy McClure" userId="5f57beb918c8a44c" providerId="LiveId" clId="{F1BDCFF8-3068-432E-9BF8-131DF9BF2FDC}" dt="2023-02-15T21:12:38.549" v="3491" actId="5793"/>
          <ac:spMkLst>
            <pc:docMk/>
            <pc:sldMk cId="195750947" sldId="260"/>
            <ac:spMk id="3" creationId="{7D385F64-D08E-60FD-C594-8C980B1795A0}"/>
          </ac:spMkLst>
        </pc:spChg>
        <pc:spChg chg="add mod">
          <ac:chgData name="Tommy McClure" userId="5f57beb918c8a44c" providerId="LiveId" clId="{F1BDCFF8-3068-432E-9BF8-131DF9BF2FDC}" dt="2023-02-15T18:34:38.241" v="993" actId="1076"/>
          <ac:spMkLst>
            <pc:docMk/>
            <pc:sldMk cId="195750947" sldId="260"/>
            <ac:spMk id="4" creationId="{31DA02D9-FD1C-80AE-B1B9-A585E9F81065}"/>
          </ac:spMkLst>
        </pc:spChg>
      </pc:sldChg>
      <pc:sldChg chg="modSp add mod modTransition modAnim modNotesTx">
        <pc:chgData name="Tommy McClure" userId="5f57beb918c8a44c" providerId="LiveId" clId="{F1BDCFF8-3068-432E-9BF8-131DF9BF2FDC}" dt="2023-02-15T21:23:15.702" v="3567"/>
        <pc:sldMkLst>
          <pc:docMk/>
          <pc:sldMk cId="2662797249" sldId="261"/>
        </pc:sldMkLst>
        <pc:spChg chg="mod">
          <ac:chgData name="Tommy McClure" userId="5f57beb918c8a44c" providerId="LiveId" clId="{F1BDCFF8-3068-432E-9BF8-131DF9BF2FDC}" dt="2023-02-15T19:24:14.147" v="1703" actId="20577"/>
          <ac:spMkLst>
            <pc:docMk/>
            <pc:sldMk cId="2662797249" sldId="261"/>
            <ac:spMk id="2" creationId="{901DB443-AB3C-A21C-E324-DEC32283B03A}"/>
          </ac:spMkLst>
        </pc:spChg>
        <pc:spChg chg="mod">
          <ac:chgData name="Tommy McClure" userId="5f57beb918c8a44c" providerId="LiveId" clId="{F1BDCFF8-3068-432E-9BF8-131DF9BF2FDC}" dt="2023-02-15T21:22:34.430" v="3566" actId="14100"/>
          <ac:spMkLst>
            <pc:docMk/>
            <pc:sldMk cId="2662797249" sldId="261"/>
            <ac:spMk id="3" creationId="{7D385F64-D08E-60FD-C594-8C980B1795A0}"/>
          </ac:spMkLst>
        </pc:spChg>
        <pc:spChg chg="mod">
          <ac:chgData name="Tommy McClure" userId="5f57beb918c8a44c" providerId="LiveId" clId="{F1BDCFF8-3068-432E-9BF8-131DF9BF2FDC}" dt="2023-02-15T19:25:02.185" v="1714" actId="20577"/>
          <ac:spMkLst>
            <pc:docMk/>
            <pc:sldMk cId="2662797249" sldId="261"/>
            <ac:spMk id="4" creationId="{31DA02D9-FD1C-80AE-B1B9-A585E9F81065}"/>
          </ac:spMkLst>
        </pc:spChg>
      </pc:sldChg>
      <pc:sldChg chg="modSp add mod modTransition modAnim modNotesTx">
        <pc:chgData name="Tommy McClure" userId="5f57beb918c8a44c" providerId="LiveId" clId="{F1BDCFF8-3068-432E-9BF8-131DF9BF2FDC}" dt="2023-02-15T21:16:06.719" v="3497"/>
        <pc:sldMkLst>
          <pc:docMk/>
          <pc:sldMk cId="2195580496" sldId="262"/>
        </pc:sldMkLst>
        <pc:spChg chg="mod">
          <ac:chgData name="Tommy McClure" userId="5f57beb918c8a44c" providerId="LiveId" clId="{F1BDCFF8-3068-432E-9BF8-131DF9BF2FDC}" dt="2023-02-15T20:27:17.301" v="2522" actId="20577"/>
          <ac:spMkLst>
            <pc:docMk/>
            <pc:sldMk cId="2195580496" sldId="262"/>
            <ac:spMk id="2" creationId="{901DB443-AB3C-A21C-E324-DEC32283B03A}"/>
          </ac:spMkLst>
        </pc:spChg>
        <pc:spChg chg="mod">
          <ac:chgData name="Tommy McClure" userId="5f57beb918c8a44c" providerId="LiveId" clId="{F1BDCFF8-3068-432E-9BF8-131DF9BF2FDC}" dt="2023-02-15T20:44:10.156" v="2914" actId="20577"/>
          <ac:spMkLst>
            <pc:docMk/>
            <pc:sldMk cId="2195580496" sldId="262"/>
            <ac:spMk id="3" creationId="{7D385F64-D08E-60FD-C594-8C980B1795A0}"/>
          </ac:spMkLst>
        </pc:spChg>
        <pc:spChg chg="mod">
          <ac:chgData name="Tommy McClure" userId="5f57beb918c8a44c" providerId="LiveId" clId="{F1BDCFF8-3068-432E-9BF8-131DF9BF2FDC}" dt="2023-02-15T20:28:12.200" v="2533" actId="1076"/>
          <ac:spMkLst>
            <pc:docMk/>
            <pc:sldMk cId="2195580496" sldId="262"/>
            <ac:spMk id="4" creationId="{31DA02D9-FD1C-80AE-B1B9-A585E9F81065}"/>
          </ac:spMkLst>
        </pc:spChg>
      </pc:sldChg>
      <pc:sldChg chg="modSp add mod ord modTransition modAnim modNotesTx">
        <pc:chgData name="Tommy McClure" userId="5f57beb918c8a44c" providerId="LiveId" clId="{F1BDCFF8-3068-432E-9BF8-131DF9BF2FDC}" dt="2023-02-15T21:24:21.041" v="3571" actId="255"/>
        <pc:sldMkLst>
          <pc:docMk/>
          <pc:sldMk cId="3506111600" sldId="263"/>
        </pc:sldMkLst>
        <pc:spChg chg="mod">
          <ac:chgData name="Tommy McClure" userId="5f57beb918c8a44c" providerId="LiveId" clId="{F1BDCFF8-3068-432E-9BF8-131DF9BF2FDC}" dt="2023-02-15T20:51:51.537" v="3303" actId="1076"/>
          <ac:spMkLst>
            <pc:docMk/>
            <pc:sldMk cId="3506111600" sldId="263"/>
            <ac:spMk id="2" creationId="{9561CBF6-2E93-3305-F805-9B730E115328}"/>
          </ac:spMkLst>
        </pc:spChg>
        <pc:spChg chg="mod">
          <ac:chgData name="Tommy McClure" userId="5f57beb918c8a44c" providerId="LiveId" clId="{F1BDCFF8-3068-432E-9BF8-131DF9BF2FDC}" dt="2023-02-15T21:24:21.041" v="3571" actId="255"/>
          <ac:spMkLst>
            <pc:docMk/>
            <pc:sldMk cId="3506111600" sldId="263"/>
            <ac:spMk id="3" creationId="{D659034C-97B4-FFF4-CC45-740377DDEBDD}"/>
          </ac:spMkLst>
        </pc:spChg>
      </pc:sldChg>
      <pc:sldChg chg="addSp del delDesignElem">
        <pc:chgData name="Tommy McClure" userId="5f57beb918c8a44c" providerId="LiveId" clId="{F1BDCFF8-3068-432E-9BF8-131DF9BF2FDC}" dt="2023-02-15T20:44:43.248" v="2916"/>
        <pc:sldMkLst>
          <pc:docMk/>
          <pc:sldMk cId="3819168201" sldId="263"/>
        </pc:sldMkLst>
        <pc:spChg chg="add">
          <ac:chgData name="Tommy McClure" userId="5f57beb918c8a44c" providerId="LiveId" clId="{F1BDCFF8-3068-432E-9BF8-131DF9BF2FDC}" dt="2023-02-15T20:44:43.248" v="2916"/>
          <ac:spMkLst>
            <pc:docMk/>
            <pc:sldMk cId="3819168201" sldId="263"/>
            <ac:spMk id="16" creationId="{8E8DBDA3-652C-4F87-B53B-7F73AC8F4FF9}"/>
          </ac:spMkLst>
        </pc:spChg>
        <pc:spChg chg="add">
          <ac:chgData name="Tommy McClure" userId="5f57beb918c8a44c" providerId="LiveId" clId="{F1BDCFF8-3068-432E-9BF8-131DF9BF2FDC}" dt="2023-02-15T20:44:43.248" v="2916"/>
          <ac:spMkLst>
            <pc:docMk/>
            <pc:sldMk cId="3819168201" sldId="263"/>
            <ac:spMk id="17" creationId="{42187232-3845-418F-A17C-C138F01D98AB}"/>
          </ac:spMkLst>
        </pc:spChg>
      </pc:sldChg>
      <pc:sldChg chg="modTransition">
        <pc:chgData name="Tommy McClure" userId="5f57beb918c8a44c" providerId="LiveId" clId="{F1BDCFF8-3068-432E-9BF8-131DF9BF2FDC}" dt="2023-02-15T20:57:23.385" v="3335"/>
        <pc:sldMkLst>
          <pc:docMk/>
          <pc:sldMk cId="2970185068" sldId="380"/>
        </pc:sldMkLst>
      </pc:sldChg>
      <pc:sldMasterChg chg="modTransition modSldLayout">
        <pc:chgData name="Tommy McClure" userId="5f57beb918c8a44c" providerId="LiveId" clId="{F1BDCFF8-3068-432E-9BF8-131DF9BF2FDC}" dt="2023-02-15T20:57:23.385" v="3335"/>
        <pc:sldMasterMkLst>
          <pc:docMk/>
          <pc:sldMasterMk cId="1642378487" sldId="2147483696"/>
        </pc:sldMasterMkLst>
        <pc:sldLayoutChg chg="modTransition">
          <pc:chgData name="Tommy McClure" userId="5f57beb918c8a44c" providerId="LiveId" clId="{F1BDCFF8-3068-432E-9BF8-131DF9BF2FDC}" dt="2023-02-15T20:57:23.385" v="3335"/>
          <pc:sldLayoutMkLst>
            <pc:docMk/>
            <pc:sldMasterMk cId="1642378487" sldId="2147483696"/>
            <pc:sldLayoutMk cId="2382241367" sldId="2147483697"/>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1881450876" sldId="2147483698"/>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2179351435" sldId="2147483699"/>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2019064044" sldId="2147483700"/>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292221338" sldId="2147483701"/>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1522645275" sldId="2147483702"/>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2700231415" sldId="2147483703"/>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3372822491" sldId="2147483704"/>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2891460032" sldId="2147483705"/>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1802090470" sldId="2147483706"/>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1149628160" sldId="214748370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283CEF-4864-7DBE-1BC1-5C12712E1E21}"/>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14003BF-72D6-07B1-0729-5EACD3F57EFE}"/>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2/19/2023 AM</a:t>
            </a:r>
          </a:p>
        </p:txBody>
      </p:sp>
      <p:sp>
        <p:nvSpPr>
          <p:cNvPr id="4" name="Footer Placeholder 3">
            <a:extLst>
              <a:ext uri="{FF2B5EF4-FFF2-40B4-BE49-F238E27FC236}">
                <a16:creationId xmlns:a16="http://schemas.microsoft.com/office/drawing/2014/main" id="{C9CB4D69-C521-97AC-C31C-27A439BFBADB}"/>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E416494-58BF-11BD-A845-AF33A6BA819F}"/>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F57E590A-16D8-4225-B7A6-CBF37C2B7654}" type="slidenum">
              <a:rPr lang="en-US" smtClean="0"/>
              <a:t>‹#›</a:t>
            </a:fld>
            <a:endParaRPr lang="en-US"/>
          </a:p>
        </p:txBody>
      </p:sp>
    </p:spTree>
    <p:extLst>
      <p:ext uri="{BB962C8B-B14F-4D97-AF65-F5344CB8AC3E}">
        <p14:creationId xmlns:p14="http://schemas.microsoft.com/office/powerpoint/2010/main" val="38880837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2/19/2023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870EF2B-F8D3-4EBA-BC19-A7956F4EB46D}" type="slidenum">
              <a:rPr lang="en-US" smtClean="0"/>
              <a:t>‹#›</a:t>
            </a:fld>
            <a:endParaRPr lang="en-US"/>
          </a:p>
        </p:txBody>
      </p:sp>
    </p:spTree>
    <p:extLst>
      <p:ext uri="{BB962C8B-B14F-4D97-AF65-F5344CB8AC3E}">
        <p14:creationId xmlns:p14="http://schemas.microsoft.com/office/powerpoint/2010/main" val="93826754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a:t>
            </a:fld>
            <a:endParaRPr lang="en-US"/>
          </a:p>
        </p:txBody>
      </p:sp>
      <p:sp>
        <p:nvSpPr>
          <p:cNvPr id="5" name="Date Placeholder 4">
            <a:extLst>
              <a:ext uri="{FF2B5EF4-FFF2-40B4-BE49-F238E27FC236}">
                <a16:creationId xmlns:a16="http://schemas.microsoft.com/office/drawing/2014/main" id="{FFD98022-B6A4-5297-7BE5-01DFC0049437}"/>
              </a:ext>
            </a:extLst>
          </p:cNvPr>
          <p:cNvSpPr>
            <a:spLocks noGrp="1"/>
          </p:cNvSpPr>
          <p:nvPr>
            <p:ph type="dt" idx="1"/>
          </p:nvPr>
        </p:nvSpPr>
        <p:spPr/>
        <p:txBody>
          <a:bodyPr/>
          <a:lstStyle/>
          <a:p>
            <a:r>
              <a:rPr lang="en-US"/>
              <a:t>2/19/2023 AM</a:t>
            </a:r>
          </a:p>
        </p:txBody>
      </p:sp>
    </p:spTree>
    <p:extLst>
      <p:ext uri="{BB962C8B-B14F-4D97-AF65-F5344CB8AC3E}">
        <p14:creationId xmlns:p14="http://schemas.microsoft.com/office/powerpoint/2010/main" val="3551350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457523"/>
          </a:xfrm>
        </p:spPr>
        <p:txBody>
          <a:bodyPr/>
          <a:lstStyle/>
          <a:p>
            <a:r>
              <a:rPr lang="en-US" sz="1300" b="1" dirty="0">
                <a:latin typeface="Arial" panose="020B0604020202020204" pitchFamily="34" charset="0"/>
                <a:cs typeface="Arial" panose="020B0604020202020204" pitchFamily="34" charset="0"/>
              </a:rPr>
              <a:t>Reach Forward to What Lies Ahead</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Philippians 3:12-14 ASV 12 </a:t>
            </a:r>
            <a:r>
              <a:rPr lang="en-US" sz="1300" dirty="0">
                <a:latin typeface="Arial" panose="020B0604020202020204" pitchFamily="34" charset="0"/>
                <a:cs typeface="Arial" panose="020B0604020202020204" pitchFamily="34" charset="0"/>
              </a:rPr>
              <a:t>Not that I have already obtained, or am already made perfect: but I press on, if so be that I may lay hold on that for which also I was laid hold on by Christ Jesus. 13 Brethren, I could not myself yet to have laid hold: but one thing I do, forgetting the things which are behind, and </a:t>
            </a:r>
            <a:r>
              <a:rPr lang="en-US" sz="1300" b="1" dirty="0">
                <a:latin typeface="Arial" panose="020B0604020202020204" pitchFamily="34" charset="0"/>
                <a:cs typeface="Arial" panose="020B0604020202020204" pitchFamily="34" charset="0"/>
              </a:rPr>
              <a:t>stretching forward to the things which are before</a:t>
            </a:r>
            <a:r>
              <a:rPr lang="en-US" sz="1300" dirty="0">
                <a:latin typeface="Arial" panose="020B0604020202020204" pitchFamily="34" charset="0"/>
                <a:cs typeface="Arial" panose="020B0604020202020204" pitchFamily="34" charset="0"/>
              </a:rPr>
              <a:t>, 14 I press on toward the goal unto the prize of the high calling of God in Christ Jesus.</a:t>
            </a:r>
          </a:p>
          <a:p>
            <a:endParaRPr lang="en-US" sz="1300" b="1"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Hope</a:t>
            </a:r>
            <a:r>
              <a:rPr lang="en-US" sz="1300" dirty="0">
                <a:latin typeface="Arial" panose="020B0604020202020204" pitchFamily="34" charset="0"/>
                <a:cs typeface="Arial" panose="020B0604020202020204" pitchFamily="34" charset="0"/>
              </a:rPr>
              <a:t> </a:t>
            </a:r>
          </a:p>
          <a:p>
            <a:pPr marL="285750" indent="-285750" defTabSz="966612">
              <a:buFont typeface="Wingdings" panose="05000000000000000000" pitchFamily="2" charset="2"/>
              <a:buChar char="§"/>
              <a:defRPr/>
            </a:pPr>
            <a:r>
              <a:rPr lang="en-US" sz="1300" b="1" dirty="0">
                <a:latin typeface="Arial" panose="020B0604020202020204" pitchFamily="34" charset="0"/>
                <a:cs typeface="Arial" panose="020B0604020202020204" pitchFamily="34" charset="0"/>
              </a:rPr>
              <a:t>Hebrews 6:18-20 ASV 18 </a:t>
            </a:r>
            <a:r>
              <a:rPr lang="en-US" sz="1300" dirty="0">
                <a:latin typeface="Arial" panose="020B0604020202020204" pitchFamily="34" charset="0"/>
                <a:cs typeface="Arial" panose="020B0604020202020204" pitchFamily="34" charset="0"/>
              </a:rPr>
              <a:t>that by two immutable things, in which it is impossible for God to lie, we may have a strong encouragement, who have fled for refuge to lay hold of the hope set before us: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which we have as an anchor of the soul, a hope both sure and </a:t>
            </a:r>
            <a:r>
              <a:rPr lang="en-US" sz="1300" dirty="0" err="1">
                <a:latin typeface="Arial" panose="020B0604020202020204" pitchFamily="34" charset="0"/>
                <a:cs typeface="Arial" panose="020B0604020202020204" pitchFamily="34" charset="0"/>
              </a:rPr>
              <a:t>stedfast</a:t>
            </a:r>
            <a:r>
              <a:rPr lang="en-US" sz="1300" dirty="0">
                <a:latin typeface="Arial" panose="020B0604020202020204" pitchFamily="34" charset="0"/>
                <a:cs typeface="Arial" panose="020B0604020202020204" pitchFamily="34" charset="0"/>
              </a:rPr>
              <a:t> and entering into that which is within the veil; 20 whither as a forerunner Jesus entered for us, having become a high priest for ever after the order of Melchizedek.</a:t>
            </a:r>
          </a:p>
          <a:p>
            <a:pPr marL="302066" indent="-302066" defTabSz="966612">
              <a:buFont typeface="Wingdings" panose="05000000000000000000" pitchFamily="2" charset="2"/>
              <a:buChar char="§"/>
              <a:defRPr/>
            </a:pPr>
            <a:r>
              <a:rPr lang="en-US" sz="1300" b="1" dirty="0">
                <a:latin typeface="Arial" panose="020B0604020202020204" pitchFamily="34" charset="0"/>
                <a:cs typeface="Arial" panose="020B0604020202020204" pitchFamily="34" charset="0"/>
              </a:rPr>
              <a:t>Ephesians 4:4-6 ASV 4 </a:t>
            </a:r>
            <a:r>
              <a:rPr lang="en-US" sz="1300" dirty="0">
                <a:latin typeface="Arial" panose="020B0604020202020204" pitchFamily="34" charset="0"/>
                <a:cs typeface="Arial" panose="020B0604020202020204" pitchFamily="34" charset="0"/>
              </a:rPr>
              <a:t>There is one body, and one Spirit, even as also ye were called in </a:t>
            </a:r>
            <a:r>
              <a:rPr lang="en-US" sz="1300" b="1" dirty="0">
                <a:latin typeface="Arial" panose="020B0604020202020204" pitchFamily="34" charset="0"/>
                <a:cs typeface="Arial" panose="020B0604020202020204" pitchFamily="34" charset="0"/>
              </a:rPr>
              <a:t>one hope of your calling; 5 </a:t>
            </a:r>
            <a:r>
              <a:rPr lang="en-US" sz="1300" dirty="0">
                <a:latin typeface="Arial" panose="020B0604020202020204" pitchFamily="34" charset="0"/>
                <a:cs typeface="Arial" panose="020B0604020202020204" pitchFamily="34" charset="0"/>
              </a:rPr>
              <a:t>one Lord, one faith, one baptism, </a:t>
            </a:r>
            <a:r>
              <a:rPr lang="en-US" sz="1300" b="1" dirty="0">
                <a:latin typeface="Arial" panose="020B0604020202020204" pitchFamily="34" charset="0"/>
                <a:cs typeface="Arial" panose="020B0604020202020204" pitchFamily="34" charset="0"/>
              </a:rPr>
              <a:t>6</a:t>
            </a:r>
            <a:r>
              <a:rPr lang="en-US" sz="1300" dirty="0">
                <a:latin typeface="Arial" panose="020B0604020202020204" pitchFamily="34" charset="0"/>
                <a:cs typeface="Arial" panose="020B0604020202020204" pitchFamily="34" charset="0"/>
              </a:rPr>
              <a:t> one God and Father of all, who is over all, and through all, and in all.</a:t>
            </a:r>
          </a:p>
          <a:p>
            <a:pPr marL="302066" indent="-302066" defTabSz="966612">
              <a:buFont typeface="Wingdings" panose="05000000000000000000" pitchFamily="2" charset="2"/>
              <a:buChar char="§"/>
              <a:defRPr/>
            </a:pPr>
            <a:r>
              <a:rPr lang="en-US" sz="1300" b="1" dirty="0">
                <a:latin typeface="Arial" panose="020B0604020202020204" pitchFamily="34" charset="0"/>
                <a:cs typeface="Arial" panose="020B0604020202020204" pitchFamily="34" charset="0"/>
              </a:rPr>
              <a:t>Timothy 1:1 ASV 1 </a:t>
            </a:r>
            <a:r>
              <a:rPr lang="en-US" sz="1300" dirty="0">
                <a:latin typeface="Arial" panose="020B0604020202020204" pitchFamily="34" charset="0"/>
                <a:cs typeface="Arial" panose="020B0604020202020204" pitchFamily="34" charset="0"/>
              </a:rPr>
              <a:t>Paul, an apostle of Christ Jesus according to the commandment of God our </a:t>
            </a:r>
            <a:r>
              <a:rPr lang="en-US" sz="1300" dirty="0" err="1">
                <a:latin typeface="Arial" panose="020B0604020202020204" pitchFamily="34" charset="0"/>
                <a:cs typeface="Arial" panose="020B0604020202020204" pitchFamily="34" charset="0"/>
              </a:rPr>
              <a:t>Saviour</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and Christ Jesus our hope</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Titus 3:7 ASV 7 </a:t>
            </a:r>
            <a:r>
              <a:rPr lang="en-US" sz="1300" dirty="0">
                <a:latin typeface="Arial" panose="020B0604020202020204" pitchFamily="34" charset="0"/>
                <a:cs typeface="Arial" panose="020B0604020202020204" pitchFamily="34" charset="0"/>
              </a:rPr>
              <a:t>that, being justified by his grace, we might be made heirs </a:t>
            </a:r>
            <a:r>
              <a:rPr lang="en-US" sz="1300" b="1" dirty="0">
                <a:latin typeface="Arial" panose="020B0604020202020204" pitchFamily="34" charset="0"/>
                <a:cs typeface="Arial" panose="020B0604020202020204" pitchFamily="34" charset="0"/>
              </a:rPr>
              <a:t>according to the hope of eternal life.</a:t>
            </a:r>
          </a:p>
          <a:p>
            <a:pPr marL="302066" indent="-302066" defTabSz="966612">
              <a:buFont typeface="Wingdings" panose="05000000000000000000" pitchFamily="2" charset="2"/>
              <a:buChar char="§"/>
              <a:defRPr/>
            </a:pPr>
            <a:r>
              <a:rPr lang="en-US" sz="1300" b="1" dirty="0">
                <a:latin typeface="Arial" panose="020B0604020202020204" pitchFamily="34" charset="0"/>
                <a:cs typeface="Arial" panose="020B0604020202020204" pitchFamily="34" charset="0"/>
              </a:rPr>
              <a:t>Titus 1:1-2 ASV 1 </a:t>
            </a:r>
            <a:r>
              <a:rPr lang="en-US" sz="1300" dirty="0">
                <a:latin typeface="Arial" panose="020B0604020202020204" pitchFamily="34" charset="0"/>
                <a:cs typeface="Arial" panose="020B0604020202020204" pitchFamily="34" charset="0"/>
              </a:rPr>
              <a:t>Paul, a servant of God, and an apostle of Jesus Christ, according to the faith of God's elect, and the knowledge of the truth which is according to godliness, </a:t>
            </a:r>
            <a:r>
              <a:rPr lang="en-US" sz="1300" b="1" dirty="0">
                <a:latin typeface="Arial" panose="020B0604020202020204" pitchFamily="34" charset="0"/>
                <a:cs typeface="Arial" panose="020B0604020202020204" pitchFamily="34" charset="0"/>
              </a:rPr>
              <a:t>2 in hope of eternal life, which God, who cannot lie, promised before times eternal;</a:t>
            </a:r>
          </a:p>
          <a:p>
            <a:pPr marL="302066" indent="-302066" defTabSz="966612">
              <a:buFont typeface="Wingdings" panose="05000000000000000000" pitchFamily="2" charset="2"/>
              <a:buChar char="§"/>
              <a:defRPr/>
            </a:pPr>
            <a:r>
              <a:rPr lang="en-US" sz="1300" b="1" dirty="0">
                <a:latin typeface="Arial" panose="020B0604020202020204" pitchFamily="34" charset="0"/>
                <a:cs typeface="Arial" panose="020B0604020202020204" pitchFamily="34" charset="0"/>
              </a:rPr>
              <a:t>Titus 3:7 ASV 7 </a:t>
            </a:r>
            <a:r>
              <a:rPr lang="en-US" sz="1300" dirty="0">
                <a:latin typeface="Arial" panose="020B0604020202020204" pitchFamily="34" charset="0"/>
                <a:cs typeface="Arial" panose="020B0604020202020204" pitchFamily="34" charset="0"/>
              </a:rPr>
              <a:t>that, being justified by his grace, we might be made heirs according to the hope of eternal life.</a:t>
            </a:r>
          </a:p>
          <a:p>
            <a:pPr marL="302066" indent="-302066" defTabSz="966612">
              <a:buFont typeface="Wingdings" panose="05000000000000000000" pitchFamily="2" charset="2"/>
              <a:buChar char="§"/>
              <a:defRPr/>
            </a:pPr>
            <a:endParaRPr lang="en-US" sz="1300" b="1" dirty="0">
              <a:latin typeface="Arial" panose="020B0604020202020204" pitchFamily="34" charset="0"/>
              <a:cs typeface="Arial" panose="020B0604020202020204" pitchFamily="34" charset="0"/>
            </a:endParaRPr>
          </a:p>
          <a:p>
            <a:endParaRPr lang="en-US" sz="13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10</a:t>
            </a:fld>
            <a:endParaRPr lang="en-US"/>
          </a:p>
        </p:txBody>
      </p:sp>
      <p:sp>
        <p:nvSpPr>
          <p:cNvPr id="5" name="Date Placeholder 4">
            <a:extLst>
              <a:ext uri="{FF2B5EF4-FFF2-40B4-BE49-F238E27FC236}">
                <a16:creationId xmlns:a16="http://schemas.microsoft.com/office/drawing/2014/main" id="{F0976F1A-5481-0C90-1BF1-EFFAB80D2DD9}"/>
              </a:ext>
            </a:extLst>
          </p:cNvPr>
          <p:cNvSpPr>
            <a:spLocks noGrp="1"/>
          </p:cNvSpPr>
          <p:nvPr>
            <p:ph type="dt" idx="1"/>
          </p:nvPr>
        </p:nvSpPr>
        <p:spPr/>
        <p:txBody>
          <a:bodyPr/>
          <a:lstStyle/>
          <a:p>
            <a:r>
              <a:rPr lang="en-US"/>
              <a:t>2/19/2023 AM</a:t>
            </a:r>
          </a:p>
        </p:txBody>
      </p:sp>
    </p:spTree>
    <p:extLst>
      <p:ext uri="{BB962C8B-B14F-4D97-AF65-F5344CB8AC3E}">
        <p14:creationId xmlns:p14="http://schemas.microsoft.com/office/powerpoint/2010/main" val="1392115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r>
              <a:rPr lang="en-US" b="1" dirty="0">
                <a:latin typeface="Arial" panose="020B0604020202020204" pitchFamily="34" charset="0"/>
                <a:cs typeface="Arial" panose="020B0604020202020204" pitchFamily="34" charset="0"/>
              </a:rPr>
              <a:t>Work Toward The Goal</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We need to have endurance</a:t>
            </a:r>
            <a:endParaRPr lang="en-US" dirty="0">
              <a:latin typeface="Arial" panose="020B0604020202020204" pitchFamily="34" charset="0"/>
              <a:cs typeface="Arial" panose="020B0604020202020204" pitchFamily="34" charset="0"/>
            </a:endParaRP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2 Timothy 4:7 ASV 7 </a:t>
            </a:r>
            <a:r>
              <a:rPr lang="en-US" dirty="0">
                <a:latin typeface="Arial" panose="020B0604020202020204" pitchFamily="34" charset="0"/>
                <a:cs typeface="Arial" panose="020B0604020202020204" pitchFamily="34" charset="0"/>
              </a:rPr>
              <a:t>I have </a:t>
            </a:r>
            <a:r>
              <a:rPr lang="en-US" b="1" dirty="0">
                <a:latin typeface="Arial" panose="020B0604020202020204" pitchFamily="34" charset="0"/>
                <a:cs typeface="Arial" panose="020B0604020202020204" pitchFamily="34" charset="0"/>
              </a:rPr>
              <a:t>fought</a:t>
            </a:r>
            <a:r>
              <a:rPr lang="en-US" dirty="0">
                <a:latin typeface="Arial" panose="020B0604020202020204" pitchFamily="34" charset="0"/>
                <a:cs typeface="Arial" panose="020B0604020202020204" pitchFamily="34" charset="0"/>
              </a:rPr>
              <a:t> the good fight, I have </a:t>
            </a:r>
            <a:r>
              <a:rPr lang="en-US" b="1" dirty="0">
                <a:latin typeface="Arial" panose="020B0604020202020204" pitchFamily="34" charset="0"/>
                <a:cs typeface="Arial" panose="020B0604020202020204" pitchFamily="34" charset="0"/>
              </a:rPr>
              <a:t>finished</a:t>
            </a:r>
            <a:r>
              <a:rPr lang="en-US" dirty="0">
                <a:latin typeface="Arial" panose="020B0604020202020204" pitchFamily="34" charset="0"/>
                <a:cs typeface="Arial" panose="020B0604020202020204" pitchFamily="34" charset="0"/>
              </a:rPr>
              <a:t> the course, I have </a:t>
            </a:r>
            <a:r>
              <a:rPr lang="en-US" b="1" dirty="0">
                <a:latin typeface="Arial" panose="020B0604020202020204" pitchFamily="34" charset="0"/>
                <a:cs typeface="Arial" panose="020B0604020202020204" pitchFamily="34" charset="0"/>
              </a:rPr>
              <a:t>kept</a:t>
            </a:r>
            <a:r>
              <a:rPr lang="en-US" dirty="0">
                <a:latin typeface="Arial" panose="020B0604020202020204" pitchFamily="34" charset="0"/>
                <a:cs typeface="Arial" panose="020B0604020202020204" pitchFamily="34" charset="0"/>
              </a:rPr>
              <a:t> the faith: </a:t>
            </a:r>
            <a:r>
              <a:rPr lang="en-US" b="1" dirty="0">
                <a:latin typeface="Arial" panose="020B0604020202020204" pitchFamily="34" charset="0"/>
                <a:cs typeface="Arial" panose="020B0604020202020204" pitchFamily="34" charset="0"/>
              </a:rPr>
              <a:t>8 henceforth there is laid up for me the crown of righte</a:t>
            </a:r>
            <a:r>
              <a:rPr lang="en-US" dirty="0">
                <a:latin typeface="Arial" panose="020B0604020202020204" pitchFamily="34" charset="0"/>
                <a:cs typeface="Arial" panose="020B0604020202020204" pitchFamily="34" charset="0"/>
              </a:rPr>
              <a:t>ousness, which the Lord, the righteous judge, shall give to me at that day; </a:t>
            </a:r>
            <a:r>
              <a:rPr lang="en-US" b="1" dirty="0">
                <a:latin typeface="Arial" panose="020B0604020202020204" pitchFamily="34" charset="0"/>
                <a:cs typeface="Arial" panose="020B0604020202020204" pitchFamily="34" charset="0"/>
              </a:rPr>
              <a:t>and not to me only, but also to all them that have loved his appearing.</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Revelation 2:10 ASV 10 </a:t>
            </a:r>
            <a:r>
              <a:rPr lang="en-US" dirty="0">
                <a:latin typeface="Arial" panose="020B0604020202020204" pitchFamily="34" charset="0"/>
                <a:cs typeface="Arial" panose="020B0604020202020204" pitchFamily="34" charset="0"/>
              </a:rPr>
              <a:t>Fear not the things which thou art about to suffer: behold, the devil is about to cast some of you into prison, that ye may be tried; and ye shall have tribulation ten days</a:t>
            </a:r>
            <a:r>
              <a:rPr lang="en-US" b="1" dirty="0">
                <a:latin typeface="Arial" panose="020B0604020202020204" pitchFamily="34" charset="0"/>
                <a:cs typeface="Arial" panose="020B0604020202020204" pitchFamily="34" charset="0"/>
              </a:rPr>
              <a:t>. Be thou faithful unto death, and I will give thee the crown of life.</a:t>
            </a:r>
          </a:p>
          <a:p>
            <a:endParaRPr lang="en-US" b="1" dirty="0">
              <a:latin typeface="Arial" panose="020B0604020202020204" pitchFamily="34" charset="0"/>
              <a:cs typeface="Arial" panose="020B0604020202020204" pitchFamily="34" charset="0"/>
            </a:endParaRPr>
          </a:p>
          <a:p>
            <a:endParaRPr lang="en-US" sz="13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11</a:t>
            </a:fld>
            <a:endParaRPr lang="en-US"/>
          </a:p>
        </p:txBody>
      </p:sp>
      <p:sp>
        <p:nvSpPr>
          <p:cNvPr id="5" name="Date Placeholder 4">
            <a:extLst>
              <a:ext uri="{FF2B5EF4-FFF2-40B4-BE49-F238E27FC236}">
                <a16:creationId xmlns:a16="http://schemas.microsoft.com/office/drawing/2014/main" id="{38231B07-5D6D-FCF0-916F-C7C8EFF40C8A}"/>
              </a:ext>
            </a:extLst>
          </p:cNvPr>
          <p:cNvSpPr>
            <a:spLocks noGrp="1"/>
          </p:cNvSpPr>
          <p:nvPr>
            <p:ph type="dt" idx="1"/>
          </p:nvPr>
        </p:nvSpPr>
        <p:spPr/>
        <p:txBody>
          <a:bodyPr/>
          <a:lstStyle/>
          <a:p>
            <a:r>
              <a:rPr lang="en-US"/>
              <a:t>2/19/2023 AM</a:t>
            </a:r>
          </a:p>
        </p:txBody>
      </p:sp>
    </p:spTree>
    <p:extLst>
      <p:ext uri="{BB962C8B-B14F-4D97-AF65-F5344CB8AC3E}">
        <p14:creationId xmlns:p14="http://schemas.microsoft.com/office/powerpoint/2010/main" val="2856023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sz="1300" b="1" dirty="0">
                <a:latin typeface="Arial" panose="020B0604020202020204" pitchFamily="34" charset="0"/>
                <a:cs typeface="Arial" panose="020B0604020202020204" pitchFamily="34" charset="0"/>
              </a:rPr>
              <a:t>Work Toward The Goal</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We must stay on the right path</a:t>
            </a:r>
            <a:endParaRPr lang="en-US" sz="1300" dirty="0">
              <a:latin typeface="Arial" panose="020B0604020202020204" pitchFamily="34" charset="0"/>
              <a:cs typeface="Arial" panose="020B0604020202020204" pitchFamily="34" charset="0"/>
            </a:endParaRPr>
          </a:p>
          <a:p>
            <a:pPr marL="302066" indent="-302066">
              <a:buFont typeface="Wingdings" panose="05000000000000000000" pitchFamily="2" charset="2"/>
              <a:buChar char="§"/>
            </a:pPr>
            <a:r>
              <a:rPr lang="en-US" sz="1300" b="1" dirty="0">
                <a:latin typeface="Arial" panose="020B0604020202020204" pitchFamily="34" charset="0"/>
                <a:cs typeface="Arial" panose="020B0604020202020204" pitchFamily="34" charset="0"/>
              </a:rPr>
              <a:t>Matthew 7:13-14 ASV </a:t>
            </a:r>
            <a:r>
              <a:rPr lang="en-US" sz="1300" b="1" i="1" dirty="0">
                <a:latin typeface="Arial" panose="020B0604020202020204" pitchFamily="34" charset="0"/>
                <a:cs typeface="Arial" panose="020B0604020202020204" pitchFamily="34" charset="0"/>
              </a:rPr>
              <a:t>13 </a:t>
            </a:r>
            <a:r>
              <a:rPr lang="en-US" sz="1300" i="1" dirty="0">
                <a:latin typeface="Arial" panose="020B0604020202020204" pitchFamily="34" charset="0"/>
                <a:cs typeface="Arial" panose="020B0604020202020204" pitchFamily="34" charset="0"/>
              </a:rPr>
              <a:t>Enter ye in by the </a:t>
            </a:r>
            <a:r>
              <a:rPr lang="en-US" sz="1300" b="1" i="1" dirty="0">
                <a:latin typeface="Arial" panose="020B0604020202020204" pitchFamily="34" charset="0"/>
                <a:cs typeface="Arial" panose="020B0604020202020204" pitchFamily="34" charset="0"/>
              </a:rPr>
              <a:t>narrow gate</a:t>
            </a:r>
            <a:r>
              <a:rPr lang="en-US" sz="1300" i="1" dirty="0">
                <a:latin typeface="Arial" panose="020B0604020202020204" pitchFamily="34" charset="0"/>
                <a:cs typeface="Arial" panose="020B0604020202020204" pitchFamily="34" charset="0"/>
              </a:rPr>
              <a:t>: for wide is the gate, and broad is the way, that leadeth to destruction, and many are they that enter in thereby. 14 For </a:t>
            </a:r>
            <a:r>
              <a:rPr lang="en-US" sz="1300" b="1" i="1" dirty="0">
                <a:latin typeface="Arial" panose="020B0604020202020204" pitchFamily="34" charset="0"/>
                <a:cs typeface="Arial" panose="020B0604020202020204" pitchFamily="34" charset="0"/>
              </a:rPr>
              <a:t>narrow is the gate, and straitened the </a:t>
            </a:r>
            <a:r>
              <a:rPr lang="en-US" sz="1300" i="1" dirty="0">
                <a:latin typeface="Arial" panose="020B0604020202020204" pitchFamily="34" charset="0"/>
                <a:cs typeface="Arial" panose="020B0604020202020204" pitchFamily="34" charset="0"/>
              </a:rPr>
              <a:t>way, that leadeth unto life, and </a:t>
            </a:r>
            <a:r>
              <a:rPr lang="en-US" sz="1300" b="1" i="1" dirty="0">
                <a:latin typeface="Arial" panose="020B0604020202020204" pitchFamily="34" charset="0"/>
                <a:cs typeface="Arial" panose="020B0604020202020204" pitchFamily="34" charset="0"/>
              </a:rPr>
              <a:t>few are they that find it.</a:t>
            </a:r>
          </a:p>
          <a:p>
            <a:pPr marL="302066" indent="-302066">
              <a:buFont typeface="Wingdings" panose="05000000000000000000" pitchFamily="2" charset="2"/>
              <a:buChar char="§"/>
            </a:pPr>
            <a:r>
              <a:rPr lang="en-US" sz="1300" b="1" dirty="0">
                <a:latin typeface="Arial" panose="020B0604020202020204" pitchFamily="34" charset="0"/>
                <a:cs typeface="Arial" panose="020B0604020202020204" pitchFamily="34" charset="0"/>
              </a:rPr>
              <a:t>Philippians 3:15-18 ASV 15 </a:t>
            </a:r>
            <a:r>
              <a:rPr lang="en-US" sz="1300" dirty="0">
                <a:latin typeface="Arial" panose="020B0604020202020204" pitchFamily="34" charset="0"/>
                <a:cs typeface="Arial" panose="020B0604020202020204" pitchFamily="34" charset="0"/>
              </a:rPr>
              <a:t>Let us therefore, as many as are perfect, be thus minded: and if in anything ye are otherwise minded, this also shall God reveal unto you:</a:t>
            </a:r>
            <a:r>
              <a:rPr lang="en-US" sz="1300" b="1" dirty="0">
                <a:latin typeface="Arial" panose="020B0604020202020204" pitchFamily="34" charset="0"/>
                <a:cs typeface="Arial" panose="020B0604020202020204" pitchFamily="34" charset="0"/>
              </a:rPr>
              <a:t> 16 </a:t>
            </a:r>
            <a:r>
              <a:rPr lang="en-US" sz="1300" dirty="0">
                <a:latin typeface="Arial" panose="020B0604020202020204" pitchFamily="34" charset="0"/>
                <a:cs typeface="Arial" panose="020B0604020202020204" pitchFamily="34" charset="0"/>
              </a:rPr>
              <a:t>only, whereunto we have attained, by that same rule let us walk.</a:t>
            </a:r>
            <a:r>
              <a:rPr lang="en-US" sz="1300" b="1" dirty="0">
                <a:latin typeface="Arial" panose="020B0604020202020204" pitchFamily="34" charset="0"/>
                <a:cs typeface="Arial" panose="020B0604020202020204" pitchFamily="34" charset="0"/>
              </a:rPr>
              <a:t> 17 </a:t>
            </a:r>
            <a:r>
              <a:rPr lang="en-US" sz="1300" dirty="0">
                <a:latin typeface="Arial" panose="020B0604020202020204" pitchFamily="34" charset="0"/>
                <a:cs typeface="Arial" panose="020B0604020202020204" pitchFamily="34" charset="0"/>
              </a:rPr>
              <a:t>Brethren, be ye imitators together of me, and mark them that so walk even as ye have us for an ensample. </a:t>
            </a:r>
            <a:r>
              <a:rPr lang="en-US" sz="1300" b="1" dirty="0">
                <a:latin typeface="Arial" panose="020B0604020202020204" pitchFamily="34" charset="0"/>
                <a:cs typeface="Arial" panose="020B0604020202020204" pitchFamily="34" charset="0"/>
              </a:rPr>
              <a:t>18</a:t>
            </a:r>
            <a:r>
              <a:rPr lang="en-US" sz="1300" dirty="0">
                <a:latin typeface="Arial" panose="020B0604020202020204" pitchFamily="34" charset="0"/>
                <a:cs typeface="Arial" panose="020B0604020202020204" pitchFamily="34" charset="0"/>
              </a:rPr>
              <a:t> For many walk, of whom I told you often, and now tell you even weeping, that they are the enemies of the cross of Christ:</a:t>
            </a:r>
            <a:endParaRPr lang="en-US" sz="1300" b="1" i="1" dirty="0">
              <a:latin typeface="Arial" panose="020B0604020202020204" pitchFamily="34" charset="0"/>
              <a:cs typeface="Arial" panose="020B0604020202020204" pitchFamily="34" charset="0"/>
            </a:endParaRPr>
          </a:p>
          <a:p>
            <a:pPr algn="l"/>
            <a:endParaRPr lang="en-US" sz="13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12</a:t>
            </a:fld>
            <a:endParaRPr lang="en-US"/>
          </a:p>
        </p:txBody>
      </p:sp>
      <p:sp>
        <p:nvSpPr>
          <p:cNvPr id="5" name="Date Placeholder 4">
            <a:extLst>
              <a:ext uri="{FF2B5EF4-FFF2-40B4-BE49-F238E27FC236}">
                <a16:creationId xmlns:a16="http://schemas.microsoft.com/office/drawing/2014/main" id="{8E3E4BD3-79DB-6C82-9467-736488917E3D}"/>
              </a:ext>
            </a:extLst>
          </p:cNvPr>
          <p:cNvSpPr>
            <a:spLocks noGrp="1"/>
          </p:cNvSpPr>
          <p:nvPr>
            <p:ph type="dt" idx="1"/>
          </p:nvPr>
        </p:nvSpPr>
        <p:spPr/>
        <p:txBody>
          <a:bodyPr/>
          <a:lstStyle/>
          <a:p>
            <a:r>
              <a:rPr lang="en-US"/>
              <a:t>2/19/2023 AM</a:t>
            </a:r>
          </a:p>
        </p:txBody>
      </p:sp>
    </p:spTree>
    <p:extLst>
      <p:ext uri="{BB962C8B-B14F-4D97-AF65-F5344CB8AC3E}">
        <p14:creationId xmlns:p14="http://schemas.microsoft.com/office/powerpoint/2010/main" val="452262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300" b="1" dirty="0">
                <a:latin typeface="Arial" panose="020B0604020202020204" pitchFamily="34" charset="0"/>
                <a:cs typeface="Arial" panose="020B0604020202020204" pitchFamily="34" charset="0"/>
              </a:rPr>
              <a:t>Work Toward The Goal</a:t>
            </a:r>
          </a:p>
          <a:p>
            <a:endParaRPr lang="en-US" sz="1300" dirty="0">
              <a:latin typeface="Arial" panose="020B0604020202020204" pitchFamily="34" charset="0"/>
              <a:cs typeface="Arial" panose="020B0604020202020204" pitchFamily="34" charset="0"/>
            </a:endParaRPr>
          </a:p>
          <a:p>
            <a:endParaRPr lang="en-US" sz="1300" b="1" dirty="0">
              <a:latin typeface="Arial" panose="020B0604020202020204" pitchFamily="34" charset="0"/>
              <a:cs typeface="Arial" panose="020B0604020202020204" pitchFamily="34" charset="0"/>
            </a:endParaRPr>
          </a:p>
          <a:p>
            <a:pPr defTabSz="966612">
              <a:defRPr/>
            </a:pPr>
            <a:r>
              <a:rPr lang="en-US" sz="1300" b="1" dirty="0"/>
              <a:t>We have to remember the reward</a:t>
            </a:r>
          </a:p>
          <a:p>
            <a:pPr defTabSz="966612">
              <a:defRPr/>
            </a:pPr>
            <a:endParaRPr lang="en-US" sz="1300" b="1" dirty="0">
              <a:latin typeface="Arial" panose="020B0604020202020204" pitchFamily="34" charset="0"/>
              <a:cs typeface="Arial" panose="020B0604020202020204" pitchFamily="34" charset="0"/>
            </a:endParaRPr>
          </a:p>
          <a:p>
            <a:pPr marL="285750" indent="-285750" defTabSz="966612">
              <a:buFont typeface="Wingdings" panose="05000000000000000000" pitchFamily="2" charset="2"/>
              <a:buChar char="§"/>
              <a:defRPr/>
            </a:pPr>
            <a:r>
              <a:rPr lang="en-US" sz="1300" b="1" dirty="0">
                <a:latin typeface="Arial" panose="020B0604020202020204" pitchFamily="34" charset="0"/>
                <a:cs typeface="Arial" panose="020B0604020202020204" pitchFamily="34" charset="0"/>
              </a:rPr>
              <a:t>1 Peter 1:3-4 ASV 3 </a:t>
            </a:r>
            <a:r>
              <a:rPr lang="en-US" sz="1300" b="0" dirty="0">
                <a:latin typeface="Arial" panose="020B0604020202020204" pitchFamily="34" charset="0"/>
                <a:cs typeface="Arial" panose="020B0604020202020204" pitchFamily="34" charset="0"/>
              </a:rPr>
              <a:t>Blessed be the God and Father of our Lord Jesus Christ, who according to his great mercy begat us again unto a living hope by the resurrection of Jesus Christ from the dead, </a:t>
            </a:r>
            <a:r>
              <a:rPr lang="en-US" sz="1300" b="1" dirty="0">
                <a:latin typeface="Arial" panose="020B0604020202020204" pitchFamily="34" charset="0"/>
                <a:cs typeface="Arial" panose="020B0604020202020204" pitchFamily="34" charset="0"/>
              </a:rPr>
              <a:t>4</a:t>
            </a:r>
            <a:r>
              <a:rPr lang="en-US" sz="1300" b="0" dirty="0">
                <a:latin typeface="Arial" panose="020B0604020202020204" pitchFamily="34" charset="0"/>
                <a:cs typeface="Arial" panose="020B0604020202020204" pitchFamily="34" charset="0"/>
              </a:rPr>
              <a:t> unto an inheritance incorruptible, and undefiled, and that </a:t>
            </a:r>
            <a:r>
              <a:rPr lang="en-US" sz="1300" b="0" dirty="0" err="1">
                <a:latin typeface="Arial" panose="020B0604020202020204" pitchFamily="34" charset="0"/>
                <a:cs typeface="Arial" panose="020B0604020202020204" pitchFamily="34" charset="0"/>
              </a:rPr>
              <a:t>fadeth</a:t>
            </a:r>
            <a:r>
              <a:rPr lang="en-US" sz="1300" b="0" dirty="0">
                <a:latin typeface="Arial" panose="020B0604020202020204" pitchFamily="34" charset="0"/>
                <a:cs typeface="Arial" panose="020B0604020202020204" pitchFamily="34" charset="0"/>
              </a:rPr>
              <a:t> not away, reserved in heaven for you,</a:t>
            </a:r>
          </a:p>
        </p:txBody>
      </p:sp>
      <p:sp>
        <p:nvSpPr>
          <p:cNvPr id="4" name="Slide Number Placeholder 3"/>
          <p:cNvSpPr>
            <a:spLocks noGrp="1"/>
          </p:cNvSpPr>
          <p:nvPr>
            <p:ph type="sldNum" sz="quarter" idx="5"/>
          </p:nvPr>
        </p:nvSpPr>
        <p:spPr/>
        <p:txBody>
          <a:bodyPr/>
          <a:lstStyle/>
          <a:p>
            <a:fld id="{9870EF2B-F8D3-4EBA-BC19-A7956F4EB46D}" type="slidenum">
              <a:rPr lang="en-US" smtClean="0"/>
              <a:t>13</a:t>
            </a:fld>
            <a:endParaRPr lang="en-US"/>
          </a:p>
        </p:txBody>
      </p:sp>
      <p:sp>
        <p:nvSpPr>
          <p:cNvPr id="5" name="Date Placeholder 4">
            <a:extLst>
              <a:ext uri="{FF2B5EF4-FFF2-40B4-BE49-F238E27FC236}">
                <a16:creationId xmlns:a16="http://schemas.microsoft.com/office/drawing/2014/main" id="{72A8592D-6669-A186-504C-56E6BC679BE8}"/>
              </a:ext>
            </a:extLst>
          </p:cNvPr>
          <p:cNvSpPr>
            <a:spLocks noGrp="1"/>
          </p:cNvSpPr>
          <p:nvPr>
            <p:ph type="dt" idx="1"/>
          </p:nvPr>
        </p:nvSpPr>
        <p:spPr/>
        <p:txBody>
          <a:bodyPr/>
          <a:lstStyle/>
          <a:p>
            <a:r>
              <a:rPr lang="en-US"/>
              <a:t>2/19/2023 AM</a:t>
            </a:r>
          </a:p>
        </p:txBody>
      </p:sp>
    </p:spTree>
    <p:extLst>
      <p:ext uri="{BB962C8B-B14F-4D97-AF65-F5344CB8AC3E}">
        <p14:creationId xmlns:p14="http://schemas.microsoft.com/office/powerpoint/2010/main" val="2521540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3507" cy="3780473"/>
          </a:xfrm>
        </p:spPr>
        <p:txBody>
          <a:bodyPr/>
          <a:lstStyle/>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14</a:t>
            </a:fld>
            <a:endParaRPr lang="en-US"/>
          </a:p>
        </p:txBody>
      </p:sp>
      <p:sp>
        <p:nvSpPr>
          <p:cNvPr id="5" name="Date Placeholder 4">
            <a:extLst>
              <a:ext uri="{FF2B5EF4-FFF2-40B4-BE49-F238E27FC236}">
                <a16:creationId xmlns:a16="http://schemas.microsoft.com/office/drawing/2014/main" id="{618DB3BB-A9AD-8C97-0530-17AF3E8E95CC}"/>
              </a:ext>
            </a:extLst>
          </p:cNvPr>
          <p:cNvSpPr>
            <a:spLocks noGrp="1"/>
          </p:cNvSpPr>
          <p:nvPr>
            <p:ph type="dt" idx="1"/>
          </p:nvPr>
        </p:nvSpPr>
        <p:spPr/>
        <p:txBody>
          <a:bodyPr/>
          <a:lstStyle/>
          <a:p>
            <a:r>
              <a:rPr lang="en-US"/>
              <a:t>2/19/2023 AM</a:t>
            </a:r>
          </a:p>
        </p:txBody>
      </p:sp>
    </p:spTree>
    <p:extLst>
      <p:ext uri="{BB962C8B-B14F-4D97-AF65-F5344CB8AC3E}">
        <p14:creationId xmlns:p14="http://schemas.microsoft.com/office/powerpoint/2010/main" val="34635092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225425"/>
            <a:ext cx="5683250" cy="4262438"/>
          </a:xfrm>
        </p:spPr>
      </p:sp>
      <p:sp>
        <p:nvSpPr>
          <p:cNvPr id="3" name="Notes Placeholder 2"/>
          <p:cNvSpPr>
            <a:spLocks noGrp="1"/>
          </p:cNvSpPr>
          <p:nvPr>
            <p:ph type="body" idx="1"/>
          </p:nvPr>
        </p:nvSpPr>
        <p:spPr>
          <a:xfrm>
            <a:off x="7795" y="4487229"/>
            <a:ext cx="7305712" cy="5113972"/>
          </a:xfrm>
        </p:spPr>
        <p:txBody>
          <a:bodyPr>
            <a:normAutofit fontScale="92500"/>
          </a:bodyPr>
          <a:lstStyle/>
          <a:p>
            <a:pPr>
              <a:defRPr/>
            </a:pPr>
            <a:r>
              <a:rPr lang="en-US" altLang="en-US" b="1" u="sng"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2/19/2023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15</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pPr defTabSz="966612">
              <a:defRPr/>
            </a:pPr>
            <a:r>
              <a:rPr lang="en-US" b="1" dirty="0">
                <a:latin typeface="Arial" panose="020B0604020202020204" pitchFamily="34" charset="0"/>
                <a:cs typeface="Arial" panose="020B0604020202020204" pitchFamily="34" charset="0"/>
              </a:rPr>
              <a:t>Philippians 3:9-14 ASV 9 </a:t>
            </a:r>
            <a:r>
              <a:rPr lang="en-US" b="0" dirty="0">
                <a:latin typeface="Arial" panose="020B0604020202020204" pitchFamily="34" charset="0"/>
                <a:cs typeface="Arial" panose="020B0604020202020204" pitchFamily="34" charset="0"/>
              </a:rPr>
              <a:t>and be found in him, not having a righteousness of mine own, even that which is of the law, but that which is through faith in Christ, the righteousness which is from God by faith:</a:t>
            </a:r>
            <a:r>
              <a:rPr lang="en-US" b="1" dirty="0">
                <a:latin typeface="Arial" panose="020B0604020202020204" pitchFamily="34" charset="0"/>
                <a:cs typeface="Arial" panose="020B0604020202020204" pitchFamily="34" charset="0"/>
              </a:rPr>
              <a:t> 10 </a:t>
            </a:r>
            <a:r>
              <a:rPr lang="en-US" b="0" dirty="0">
                <a:latin typeface="Arial" panose="020B0604020202020204" pitchFamily="34" charset="0"/>
                <a:cs typeface="Arial" panose="020B0604020202020204" pitchFamily="34" charset="0"/>
              </a:rPr>
              <a:t>that I may know him, and the power of his resurrection, and the fellowship of his sufferings, becoming conformed unto his death; </a:t>
            </a:r>
            <a:r>
              <a:rPr lang="en-US" b="1" dirty="0">
                <a:latin typeface="Arial" panose="020B0604020202020204" pitchFamily="34" charset="0"/>
                <a:cs typeface="Arial" panose="020B0604020202020204" pitchFamily="34" charset="0"/>
              </a:rPr>
              <a:t>11 </a:t>
            </a:r>
            <a:r>
              <a:rPr lang="en-US" b="1" i="1" dirty="0">
                <a:latin typeface="Arial" panose="020B0604020202020204" pitchFamily="34" charset="0"/>
                <a:cs typeface="Arial" panose="020B0604020202020204" pitchFamily="34" charset="0"/>
              </a:rPr>
              <a:t>i</a:t>
            </a:r>
            <a:r>
              <a:rPr lang="en-US" b="1" i="1" u="sng" dirty="0">
                <a:latin typeface="Arial" panose="020B0604020202020204" pitchFamily="34" charset="0"/>
                <a:cs typeface="Arial" panose="020B0604020202020204" pitchFamily="34" charset="0"/>
              </a:rPr>
              <a:t>f by any means I may attain unto the resurrection from the dead</a:t>
            </a:r>
            <a:r>
              <a:rPr lang="en-US" b="1" i="0" u="none" dirty="0">
                <a:latin typeface="Arial" panose="020B0604020202020204" pitchFamily="34" charset="0"/>
                <a:cs typeface="Arial" panose="020B0604020202020204" pitchFamily="34" charset="0"/>
              </a:rPr>
              <a:t>. 12 </a:t>
            </a:r>
            <a:r>
              <a:rPr lang="en-US" b="0" dirty="0">
                <a:latin typeface="Arial" panose="020B0604020202020204" pitchFamily="34" charset="0"/>
                <a:cs typeface="Arial" panose="020B0604020202020204" pitchFamily="34" charset="0"/>
              </a:rPr>
              <a:t>Not that I have already obtained, or am already made perfect: but I press on, if so be that I may lay hold on that for which also I was laid hold on by Christ Jesus.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Brethren, I could not myself yet to have laid hold: but one thing I do, forgetting the things which are behind, and stretching forward to the things which are before, </a:t>
            </a:r>
            <a:r>
              <a:rPr lang="en-US" b="1" dirty="0">
                <a:latin typeface="Arial" panose="020B0604020202020204" pitchFamily="34" charset="0"/>
                <a:cs typeface="Arial" panose="020B0604020202020204" pitchFamily="34" charset="0"/>
              </a:rPr>
              <a:t>14 I press on toward the goal unto the prize of the high calling of God in Christ Jesus.</a:t>
            </a:r>
          </a:p>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2</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2/19/2023 AM</a:t>
            </a:r>
          </a:p>
        </p:txBody>
      </p:sp>
    </p:spTree>
    <p:extLst>
      <p:ext uri="{BB962C8B-B14F-4D97-AF65-F5344CB8AC3E}">
        <p14:creationId xmlns:p14="http://schemas.microsoft.com/office/powerpoint/2010/main" val="1426994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pPr defTabSz="966612">
              <a:defRPr/>
            </a:pPr>
            <a:r>
              <a:rPr lang="en-US" sz="1300" b="1" dirty="0">
                <a:latin typeface="Arial" panose="020B0604020202020204" pitchFamily="34" charset="0"/>
                <a:cs typeface="Arial" panose="020B0604020202020204" pitchFamily="34" charset="0"/>
              </a:rPr>
              <a:t>Philippians 3:9-14 ASV 9 </a:t>
            </a:r>
            <a:r>
              <a:rPr lang="en-US" sz="1300" dirty="0">
                <a:latin typeface="Arial" panose="020B0604020202020204" pitchFamily="34" charset="0"/>
                <a:cs typeface="Arial" panose="020B0604020202020204" pitchFamily="34" charset="0"/>
              </a:rPr>
              <a:t>and be found in him, not having a righteousness of mine own, even that which is of the law, but that which is through faith in Christ, the righteousness which is from God by faith:</a:t>
            </a:r>
            <a:r>
              <a:rPr lang="en-US" sz="1300" b="1" dirty="0">
                <a:latin typeface="Arial" panose="020B0604020202020204" pitchFamily="34" charset="0"/>
                <a:cs typeface="Arial" panose="020B0604020202020204" pitchFamily="34" charset="0"/>
              </a:rPr>
              <a:t> 10 </a:t>
            </a:r>
            <a:r>
              <a:rPr lang="en-US" sz="1300" dirty="0">
                <a:latin typeface="Arial" panose="020B0604020202020204" pitchFamily="34" charset="0"/>
                <a:cs typeface="Arial" panose="020B0604020202020204" pitchFamily="34" charset="0"/>
              </a:rPr>
              <a:t>that I may know him, and the power of his resurrection, and the fellowship of his sufferings, becoming conformed unto his death; </a:t>
            </a:r>
            <a:r>
              <a:rPr lang="en-US" sz="1300" b="1" dirty="0">
                <a:latin typeface="Arial" panose="020B0604020202020204" pitchFamily="34" charset="0"/>
                <a:cs typeface="Arial" panose="020B0604020202020204" pitchFamily="34" charset="0"/>
              </a:rPr>
              <a:t>11 </a:t>
            </a:r>
            <a:r>
              <a:rPr lang="en-US" sz="1300" b="1" i="1" dirty="0">
                <a:latin typeface="Arial" panose="020B0604020202020204" pitchFamily="34" charset="0"/>
                <a:cs typeface="Arial" panose="020B0604020202020204" pitchFamily="34" charset="0"/>
              </a:rPr>
              <a:t>i</a:t>
            </a:r>
            <a:r>
              <a:rPr lang="en-US" sz="1300" b="1" i="1" u="sng" dirty="0">
                <a:latin typeface="Arial" panose="020B0604020202020204" pitchFamily="34" charset="0"/>
                <a:cs typeface="Arial" panose="020B0604020202020204" pitchFamily="34" charset="0"/>
              </a:rPr>
              <a:t>f by any means I may attain unto the resurrection from the dead</a:t>
            </a:r>
            <a:r>
              <a:rPr lang="en-US" sz="1300" b="1" dirty="0">
                <a:latin typeface="Arial" panose="020B0604020202020204" pitchFamily="34" charset="0"/>
                <a:cs typeface="Arial" panose="020B0604020202020204" pitchFamily="34" charset="0"/>
              </a:rPr>
              <a:t>. 12 </a:t>
            </a:r>
            <a:r>
              <a:rPr lang="en-US" sz="1300" dirty="0">
                <a:latin typeface="Arial" panose="020B0604020202020204" pitchFamily="34" charset="0"/>
                <a:cs typeface="Arial" panose="020B0604020202020204" pitchFamily="34" charset="0"/>
              </a:rPr>
              <a:t>Not that I have already obtained, or am already made perfect: but I press on, if so be that I may lay hold on that for which also I was laid hold on by Christ Jesus. </a:t>
            </a:r>
            <a:r>
              <a:rPr lang="en-US" sz="1300" b="1" dirty="0">
                <a:latin typeface="Arial" panose="020B0604020202020204" pitchFamily="34" charset="0"/>
                <a:cs typeface="Arial" panose="020B0604020202020204" pitchFamily="34" charset="0"/>
              </a:rPr>
              <a:t>13</a:t>
            </a:r>
            <a:r>
              <a:rPr lang="en-US" sz="1300" dirty="0">
                <a:latin typeface="Arial" panose="020B0604020202020204" pitchFamily="34" charset="0"/>
                <a:cs typeface="Arial" panose="020B0604020202020204" pitchFamily="34" charset="0"/>
              </a:rPr>
              <a:t> Brethren, I could not myself yet to have laid hold: but one thing I do, forgetting the things which are behind, and stretching forward to the things which are before, </a:t>
            </a:r>
            <a:r>
              <a:rPr lang="en-US" sz="1300" b="1" dirty="0">
                <a:latin typeface="Arial" panose="020B0604020202020204" pitchFamily="34" charset="0"/>
                <a:cs typeface="Arial" panose="020B0604020202020204" pitchFamily="34" charset="0"/>
              </a:rPr>
              <a:t>14 I press on toward the goal unto the prize of the high calling of God in Christ Jesus.</a:t>
            </a:r>
            <a:endParaRPr lang="en-US" sz="1300" dirty="0"/>
          </a:p>
          <a:p>
            <a:endParaRPr lang="en-US" sz="1300" dirty="0"/>
          </a:p>
          <a:p>
            <a:r>
              <a:rPr lang="en-US" sz="1300" dirty="0">
                <a:latin typeface="Arial" panose="020B0604020202020204" pitchFamily="34" charset="0"/>
                <a:cs typeface="Arial" panose="020B0604020202020204" pitchFamily="34" charset="0"/>
              </a:rPr>
              <a:t>At the start of the new year, we focus a lot on goals we want to reach in the future. We may set goals regarding our health, work, or relationships. All of these may be good, but we need to make sure we never lose sight of what should be our primary goal. In writing about his goal to “attain to the resurrection from the dead” (Philippians 3:11), Paul said this:</a:t>
            </a:r>
          </a:p>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3</a:t>
            </a:fld>
            <a:endParaRPr lang="en-US"/>
          </a:p>
        </p:txBody>
      </p:sp>
      <p:sp>
        <p:nvSpPr>
          <p:cNvPr id="5" name="Date Placeholder 4">
            <a:extLst>
              <a:ext uri="{FF2B5EF4-FFF2-40B4-BE49-F238E27FC236}">
                <a16:creationId xmlns:a16="http://schemas.microsoft.com/office/drawing/2014/main" id="{9AC90173-2190-CBA2-8B3B-A3C7DD512278}"/>
              </a:ext>
            </a:extLst>
          </p:cNvPr>
          <p:cNvSpPr>
            <a:spLocks noGrp="1"/>
          </p:cNvSpPr>
          <p:nvPr>
            <p:ph type="dt" idx="1"/>
          </p:nvPr>
        </p:nvSpPr>
        <p:spPr/>
        <p:txBody>
          <a:bodyPr/>
          <a:lstStyle/>
          <a:p>
            <a:r>
              <a:rPr lang="en-US"/>
              <a:t>2/19/2023 AM</a:t>
            </a:r>
          </a:p>
        </p:txBody>
      </p:sp>
    </p:spTree>
    <p:extLst>
      <p:ext uri="{BB962C8B-B14F-4D97-AF65-F5344CB8AC3E}">
        <p14:creationId xmlns:p14="http://schemas.microsoft.com/office/powerpoint/2010/main" val="3912194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31825"/>
            <a:ext cx="4321175" cy="3240088"/>
          </a:xfrm>
        </p:spPr>
      </p:sp>
      <p:sp>
        <p:nvSpPr>
          <p:cNvPr id="3" name="Notes Placeholder 2"/>
          <p:cNvSpPr>
            <a:spLocks noGrp="1"/>
          </p:cNvSpPr>
          <p:nvPr>
            <p:ph type="body" idx="1"/>
          </p:nvPr>
        </p:nvSpPr>
        <p:spPr>
          <a:xfrm>
            <a:off x="0" y="4022011"/>
            <a:ext cx="7315200" cy="5579189"/>
          </a:xfrm>
        </p:spPr>
        <p:txBody>
          <a:bodyPr/>
          <a:lstStyle/>
          <a:p>
            <a:r>
              <a:rPr lang="en-US" b="1" dirty="0">
                <a:latin typeface="Arial" panose="020B0604020202020204" pitchFamily="34" charset="0"/>
                <a:cs typeface="Arial" panose="020B0604020202020204" pitchFamily="34" charset="0"/>
              </a:rPr>
              <a:t>Forget What Lies Behind</a:t>
            </a:r>
          </a:p>
          <a:p>
            <a:pPr defTabSz="966612">
              <a:defRPr/>
            </a:pPr>
            <a:endParaRPr lang="en-US" dirty="0">
              <a:latin typeface="Arial" panose="020B0604020202020204" pitchFamily="34" charset="0"/>
              <a:cs typeface="Arial" panose="020B0604020202020204" pitchFamily="34" charset="0"/>
            </a:endParaRPr>
          </a:p>
          <a:p>
            <a:pPr marL="171450" indent="-17145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2 Peter 2:20-22 ASV 20 </a:t>
            </a:r>
            <a:r>
              <a:rPr lang="en-US" dirty="0">
                <a:latin typeface="Arial" panose="020B0604020202020204" pitchFamily="34" charset="0"/>
                <a:cs typeface="Arial" panose="020B0604020202020204" pitchFamily="34" charset="0"/>
              </a:rPr>
              <a:t>For if, after they have escaped the defilements of the world through the knowledge of the Lord and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 they are again entangled therein and overcome, the last state is become worse with them than the first. 21 For it were better for them not to have known the way of righteousness, than, after knowing it, to turn back from the holy commandment delivered unto them. 22 It has happened unto them according to the true proverb, The dog turning to his own vomit again, and the sow that had washed to wallowing in the mire.</a:t>
            </a:r>
          </a:p>
          <a:p>
            <a:pPr defTabSz="966612">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Our old lives of sin </a:t>
            </a:r>
          </a:p>
          <a:p>
            <a:pPr marL="171450" lvl="0" indent="-17145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Romans 6:6-7 ASV 6 </a:t>
            </a:r>
            <a:r>
              <a:rPr lang="en-US" dirty="0">
                <a:latin typeface="Arial" panose="020B0604020202020204" pitchFamily="34" charset="0"/>
                <a:cs typeface="Arial" panose="020B0604020202020204" pitchFamily="34" charset="0"/>
              </a:rPr>
              <a:t>knowing this, that our old man was crucified with him, that the body of sin might be done away, that so we should no longer be in bondage to sin; 7 for he that hath died is justified from sin.</a:t>
            </a:r>
          </a:p>
          <a:p>
            <a:pPr marL="171450" lvl="0" indent="-17145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1 Corinthians 10:12 ASV 12 </a:t>
            </a:r>
            <a:r>
              <a:rPr lang="en-US" dirty="0">
                <a:latin typeface="Arial" panose="020B0604020202020204" pitchFamily="34" charset="0"/>
                <a:cs typeface="Arial" panose="020B0604020202020204" pitchFamily="34" charset="0"/>
              </a:rPr>
              <a:t>Wherefore let him that thinketh he </a:t>
            </a:r>
            <a:r>
              <a:rPr lang="en-US" dirty="0" err="1">
                <a:latin typeface="Arial" panose="020B0604020202020204" pitchFamily="34" charset="0"/>
                <a:cs typeface="Arial" panose="020B0604020202020204" pitchFamily="34" charset="0"/>
              </a:rPr>
              <a:t>standeth</a:t>
            </a:r>
            <a:r>
              <a:rPr lang="en-US" dirty="0">
                <a:latin typeface="Arial" panose="020B0604020202020204" pitchFamily="34" charset="0"/>
                <a:cs typeface="Arial" panose="020B0604020202020204" pitchFamily="34" charset="0"/>
              </a:rPr>
              <a:t> take heed lest he fall.</a:t>
            </a:r>
          </a:p>
          <a:p>
            <a:pPr marL="171450" lvl="0" indent="-17145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1 John 2:1 ASV 1 </a:t>
            </a:r>
            <a:r>
              <a:rPr lang="en-US" dirty="0">
                <a:latin typeface="Arial" panose="020B0604020202020204" pitchFamily="34" charset="0"/>
                <a:cs typeface="Arial" panose="020B0604020202020204" pitchFamily="34" charset="0"/>
              </a:rPr>
              <a:t>My little children, these things write I unto you that ye may </a:t>
            </a:r>
            <a:r>
              <a:rPr lang="en-US" b="1" dirty="0">
                <a:latin typeface="Arial" panose="020B0604020202020204" pitchFamily="34" charset="0"/>
                <a:cs typeface="Arial" panose="020B0604020202020204" pitchFamily="34" charset="0"/>
              </a:rPr>
              <a:t>not sin</a:t>
            </a:r>
            <a:r>
              <a:rPr lang="en-US" dirty="0">
                <a:latin typeface="Arial" panose="020B0604020202020204" pitchFamily="34" charset="0"/>
                <a:cs typeface="Arial" panose="020B0604020202020204" pitchFamily="34" charset="0"/>
              </a:rPr>
              <a:t>. And if any man sin, we have an Advocate with the Father, Jesus Christ the righteous:</a:t>
            </a:r>
          </a:p>
          <a:p>
            <a:pPr marL="171450" lvl="0" indent="-17145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2 Corinthians 5:9 ASV 9 </a:t>
            </a:r>
            <a:r>
              <a:rPr lang="en-US" dirty="0">
                <a:latin typeface="Arial" panose="020B0604020202020204" pitchFamily="34" charset="0"/>
                <a:cs typeface="Arial" panose="020B0604020202020204" pitchFamily="34" charset="0"/>
              </a:rPr>
              <a:t>Wherefore also we make it our aim, whether at home or absent, </a:t>
            </a:r>
            <a:r>
              <a:rPr lang="en-US" b="1" dirty="0">
                <a:latin typeface="Arial" panose="020B0604020202020204" pitchFamily="34" charset="0"/>
                <a:cs typeface="Arial" panose="020B0604020202020204" pitchFamily="34" charset="0"/>
              </a:rPr>
              <a:t>to be well-pleasing unto him.</a:t>
            </a:r>
          </a:p>
          <a:p>
            <a:pPr defTabSz="966612">
              <a:defRPr/>
            </a:pPr>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4</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2/19/2023 AM</a:t>
            </a:r>
          </a:p>
        </p:txBody>
      </p:sp>
    </p:spTree>
    <p:extLst>
      <p:ext uri="{BB962C8B-B14F-4D97-AF65-F5344CB8AC3E}">
        <p14:creationId xmlns:p14="http://schemas.microsoft.com/office/powerpoint/2010/main" val="751617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3507" cy="5160962"/>
          </a:xfrm>
        </p:spPr>
        <p:txBody>
          <a:bodyPr/>
          <a:lstStyle/>
          <a:p>
            <a:r>
              <a:rPr lang="en-US" b="1" dirty="0">
                <a:latin typeface="Arial" panose="020B0604020202020204" pitchFamily="34" charset="0"/>
                <a:cs typeface="Arial" panose="020B0604020202020204" pitchFamily="34" charset="0"/>
              </a:rPr>
              <a:t>Forget What Lies Behind</a:t>
            </a:r>
          </a:p>
          <a:p>
            <a:endParaRPr lang="en-US" b="1" dirty="0">
              <a:latin typeface="Arial" panose="020B0604020202020204" pitchFamily="34" charset="0"/>
              <a:cs typeface="Arial" panose="020B0604020202020204" pitchFamily="34" charset="0"/>
            </a:endParaRPr>
          </a:p>
          <a:p>
            <a:pPr marL="302066" indent="-302066"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2 Peter 2:20-22 ASV 20 </a:t>
            </a:r>
            <a:r>
              <a:rPr lang="en-US" dirty="0">
                <a:latin typeface="Arial" panose="020B0604020202020204" pitchFamily="34" charset="0"/>
                <a:cs typeface="Arial" panose="020B0604020202020204" pitchFamily="34" charset="0"/>
              </a:rPr>
              <a:t>For if, after they have escaped the defilements of the world through the knowledge of the Lord and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 they are again entangled therein and overcome, the last state is become worse with them than the first. 21 For it were better for them not to have known the way of righteousness, than, after knowing it, to turn back from the holy commandment delivered unto them. 22 It has happened unto them according to the true proverb, The dog turning to his own vomit again, and the sow that had washed to wallowing in the mire.</a:t>
            </a:r>
          </a:p>
          <a:p>
            <a:pPr defTabSz="966612">
              <a:defRP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 Evil companions </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2 Corinthians 6:14 ASV 14 </a:t>
            </a:r>
            <a:r>
              <a:rPr lang="en-US" b="0" dirty="0">
                <a:latin typeface="Arial" panose="020B0604020202020204" pitchFamily="34" charset="0"/>
                <a:cs typeface="Arial" panose="020B0604020202020204" pitchFamily="34" charset="0"/>
              </a:rPr>
              <a:t>Be not unequally yoked with unbelievers: for what fellowship have righteousness and iniquity? or what communion hath light with darkness?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Peter 4:3-4 ASV 3 </a:t>
            </a:r>
            <a:r>
              <a:rPr lang="en-US" b="0" dirty="0">
                <a:latin typeface="Arial" panose="020B0604020202020204" pitchFamily="34" charset="0"/>
                <a:cs typeface="Arial" panose="020B0604020202020204" pitchFamily="34" charset="0"/>
              </a:rPr>
              <a:t>For the time past may suffice to have wrought the desire of the Gentiles, and to have walked in lasciviousness, lusts, </a:t>
            </a:r>
            <a:r>
              <a:rPr lang="en-US" b="0" dirty="0" err="1">
                <a:latin typeface="Arial" panose="020B0604020202020204" pitchFamily="34" charset="0"/>
                <a:cs typeface="Arial" panose="020B0604020202020204" pitchFamily="34" charset="0"/>
              </a:rPr>
              <a:t>winebibbings</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revellings</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carousings</a:t>
            </a:r>
            <a:r>
              <a:rPr lang="en-US" b="0" dirty="0">
                <a:latin typeface="Arial" panose="020B0604020202020204" pitchFamily="34" charset="0"/>
                <a:cs typeface="Arial" panose="020B0604020202020204" pitchFamily="34" charset="0"/>
              </a:rPr>
              <a:t>, and abominable idolatries: 4 wherein they think strange that ye run not with them into the same excess of riot, speaking evil of </a:t>
            </a:r>
            <a:r>
              <a:rPr lang="en-US" b="0" dirty="0" err="1">
                <a:latin typeface="Arial" panose="020B0604020202020204" pitchFamily="34" charset="0"/>
                <a:cs typeface="Arial" panose="020B0604020202020204" pitchFamily="34" charset="0"/>
              </a:rPr>
              <a:t>of</a:t>
            </a:r>
            <a:r>
              <a:rPr lang="en-US" b="0" dirty="0">
                <a:latin typeface="Arial" panose="020B0604020202020204" pitchFamily="34" charset="0"/>
                <a:cs typeface="Arial" panose="020B0604020202020204" pitchFamily="34" charset="0"/>
              </a:rPr>
              <a: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Corinthians 5:9-10 ASV 9 </a:t>
            </a:r>
            <a:r>
              <a:rPr lang="en-US" b="0" dirty="0">
                <a:latin typeface="Arial" panose="020B0604020202020204" pitchFamily="34" charset="0"/>
                <a:cs typeface="Arial" panose="020B0604020202020204" pitchFamily="34" charset="0"/>
              </a:rPr>
              <a:t>I wrote unto you in my epistle to have no company with fornicators; 10 not at all meaning with the fornicators of this world, or with the covetous and extortioners, or with idolaters; for then must ye needs go out of the world:</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Corinthians 15:33 ASV 33</a:t>
            </a:r>
            <a:r>
              <a:rPr lang="en-US" b="0" dirty="0">
                <a:latin typeface="Arial" panose="020B0604020202020204" pitchFamily="34" charset="0"/>
                <a:cs typeface="Arial" panose="020B0604020202020204" pitchFamily="34" charset="0"/>
              </a:rPr>
              <a:t> Be not deceived: Evil companionships corrupt good morals.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John 17:11-17 ASV 11</a:t>
            </a:r>
            <a:r>
              <a:rPr lang="en-US" b="0" dirty="0">
                <a:latin typeface="Arial" panose="020B0604020202020204" pitchFamily="34" charset="0"/>
                <a:cs typeface="Arial" panose="020B0604020202020204" pitchFamily="34" charset="0"/>
              </a:rPr>
              <a:t> And I am no more in the world, and these are in the world, and I come to thee. Holy Father, keep them in thy name which thou hast given me, that they may be one, even as we are</a:t>
            </a:r>
            <a:r>
              <a:rPr lang="en-US" b="1" dirty="0">
                <a:latin typeface="Arial" panose="020B0604020202020204" pitchFamily="34" charset="0"/>
                <a:cs typeface="Arial" panose="020B0604020202020204" pitchFamily="34" charset="0"/>
              </a:rPr>
              <a:t>. 12 </a:t>
            </a:r>
            <a:r>
              <a:rPr lang="en-US" b="0" dirty="0">
                <a:latin typeface="Arial" panose="020B0604020202020204" pitchFamily="34" charset="0"/>
                <a:cs typeface="Arial" panose="020B0604020202020204" pitchFamily="34" charset="0"/>
              </a:rPr>
              <a:t>While I was with them, I kept them in thy name which thou hast given me: and I guarded them, and not one of them perished, but the son of perdition; that the scripture might be fulfilled.</a:t>
            </a:r>
            <a:r>
              <a:rPr lang="en-US" b="1" dirty="0">
                <a:latin typeface="Arial" panose="020B0604020202020204" pitchFamily="34" charset="0"/>
                <a:cs typeface="Arial" panose="020B0604020202020204" pitchFamily="34" charset="0"/>
              </a:rPr>
              <a:t> 13</a:t>
            </a:r>
            <a:r>
              <a:rPr lang="en-US" b="0" dirty="0">
                <a:latin typeface="Arial" panose="020B0604020202020204" pitchFamily="34" charset="0"/>
                <a:cs typeface="Arial" panose="020B0604020202020204" pitchFamily="34" charset="0"/>
              </a:rPr>
              <a:t> But now I come to thee; and these things I speak in the world, that they may have my joy made full in themselves. </a:t>
            </a:r>
            <a:r>
              <a:rPr lang="en-US" b="1" dirty="0">
                <a:latin typeface="Arial" panose="020B0604020202020204" pitchFamily="34" charset="0"/>
                <a:cs typeface="Arial" panose="020B0604020202020204" pitchFamily="34" charset="0"/>
              </a:rPr>
              <a:t>14 </a:t>
            </a:r>
            <a:r>
              <a:rPr lang="en-US" b="0" dirty="0">
                <a:latin typeface="Arial" panose="020B0604020202020204" pitchFamily="34" charset="0"/>
                <a:cs typeface="Arial" panose="020B0604020202020204" pitchFamily="34" charset="0"/>
              </a:rPr>
              <a:t>I have given them thy word; and the world hated them, because they are not of the world, even as I am not of the world.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I pray not that thou shouldest take them from the world, but that thou shouldest keep them from the evil one. </a:t>
            </a:r>
            <a:r>
              <a:rPr lang="en-US" b="1" dirty="0">
                <a:latin typeface="Arial" panose="020B0604020202020204" pitchFamily="34" charset="0"/>
                <a:cs typeface="Arial" panose="020B0604020202020204" pitchFamily="34" charset="0"/>
              </a:rPr>
              <a:t>16 </a:t>
            </a:r>
            <a:r>
              <a:rPr lang="en-US" b="0" dirty="0">
                <a:latin typeface="Arial" panose="020B0604020202020204" pitchFamily="34" charset="0"/>
                <a:cs typeface="Arial" panose="020B0604020202020204" pitchFamily="34" charset="0"/>
              </a:rPr>
              <a:t>They are not of the world even as I am not of the world.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Sanctify them in the truth: thy word is truth.</a:t>
            </a:r>
          </a:p>
          <a:p>
            <a:pPr marL="181240" indent="-18124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181240" indent="-18124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5</a:t>
            </a:fld>
            <a:endParaRPr lang="en-US"/>
          </a:p>
        </p:txBody>
      </p:sp>
      <p:sp>
        <p:nvSpPr>
          <p:cNvPr id="5" name="Date Placeholder 4">
            <a:extLst>
              <a:ext uri="{FF2B5EF4-FFF2-40B4-BE49-F238E27FC236}">
                <a16:creationId xmlns:a16="http://schemas.microsoft.com/office/drawing/2014/main" id="{81E32A86-D121-B7B0-0C7A-771E25FDAF91}"/>
              </a:ext>
            </a:extLst>
          </p:cNvPr>
          <p:cNvSpPr>
            <a:spLocks noGrp="1"/>
          </p:cNvSpPr>
          <p:nvPr>
            <p:ph type="dt" idx="1"/>
          </p:nvPr>
        </p:nvSpPr>
        <p:spPr/>
        <p:txBody>
          <a:bodyPr/>
          <a:lstStyle/>
          <a:p>
            <a:r>
              <a:rPr lang="en-US"/>
              <a:t>2/19/2023 AM</a:t>
            </a:r>
          </a:p>
        </p:txBody>
      </p:sp>
    </p:spTree>
    <p:extLst>
      <p:ext uri="{BB962C8B-B14F-4D97-AF65-F5344CB8AC3E}">
        <p14:creationId xmlns:p14="http://schemas.microsoft.com/office/powerpoint/2010/main" val="3310006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r>
              <a:rPr lang="en-US" sz="1300" b="1" dirty="0">
                <a:latin typeface="Arial" panose="020B0604020202020204" pitchFamily="34" charset="0"/>
                <a:cs typeface="Arial" panose="020B0604020202020204" pitchFamily="34" charset="0"/>
              </a:rPr>
              <a:t>Forget What Lies Behind</a:t>
            </a:r>
          </a:p>
          <a:p>
            <a:endParaRPr lang="en-US" sz="1300" b="1" dirty="0">
              <a:latin typeface="Arial" panose="020B0604020202020204" pitchFamily="34" charset="0"/>
              <a:cs typeface="Arial" panose="020B0604020202020204" pitchFamily="34" charset="0"/>
            </a:endParaRPr>
          </a:p>
          <a:p>
            <a:pPr marL="302066" indent="-302066" defTabSz="966612">
              <a:buFont typeface="Wingdings" panose="05000000000000000000" pitchFamily="2" charset="2"/>
              <a:buChar char="§"/>
              <a:defRPr/>
            </a:pPr>
            <a:r>
              <a:rPr lang="en-US" sz="1300" b="1" dirty="0">
                <a:latin typeface="Arial" panose="020B0604020202020204" pitchFamily="34" charset="0"/>
                <a:cs typeface="Arial" panose="020B0604020202020204" pitchFamily="34" charset="0"/>
              </a:rPr>
              <a:t>2 Peter 2:20-22 ASV 20 </a:t>
            </a:r>
            <a:r>
              <a:rPr lang="en-US" sz="1300" dirty="0">
                <a:latin typeface="Arial" panose="020B0604020202020204" pitchFamily="34" charset="0"/>
                <a:cs typeface="Arial" panose="020B0604020202020204" pitchFamily="34" charset="0"/>
              </a:rPr>
              <a:t>For if, after they have escaped the defilements of the world through the knowledge of the Lord and </a:t>
            </a:r>
            <a:r>
              <a:rPr lang="en-US" sz="1300" dirty="0" err="1">
                <a:latin typeface="Arial" panose="020B0604020202020204" pitchFamily="34" charset="0"/>
                <a:cs typeface="Arial" panose="020B0604020202020204" pitchFamily="34" charset="0"/>
              </a:rPr>
              <a:t>Saviour</a:t>
            </a:r>
            <a:r>
              <a:rPr lang="en-US" sz="1300" dirty="0">
                <a:latin typeface="Arial" panose="020B0604020202020204" pitchFamily="34" charset="0"/>
                <a:cs typeface="Arial" panose="020B0604020202020204" pitchFamily="34" charset="0"/>
              </a:rPr>
              <a:t> Jesus Christ, they are again entangled therein and overcome, the last state is become worse with them than the first. 21 For it were better for them not to have known the way of righteousness, than, after knowing it, to turn back from the holy commandment delivered unto them. 22 It has happened unto them according to the true proverb, The dog turning to his own vomit again, and the sow that had washed to wallowing in the mire.</a:t>
            </a:r>
          </a:p>
          <a:p>
            <a:pPr defTabSz="966612">
              <a:defRPr/>
            </a:pPr>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Hopelessness</a:t>
            </a:r>
            <a:endParaRPr lang="en-US" sz="1300" dirty="0">
              <a:latin typeface="Arial" panose="020B0604020202020204" pitchFamily="34" charset="0"/>
              <a:cs typeface="Arial" panose="020B0604020202020204" pitchFamily="34" charset="0"/>
            </a:endParaRPr>
          </a:p>
          <a:p>
            <a:pPr marL="302066" indent="-302066">
              <a:buFont typeface="Wingdings" panose="05000000000000000000" pitchFamily="2" charset="2"/>
              <a:buChar char="§"/>
            </a:pPr>
            <a:r>
              <a:rPr lang="en-US" sz="1300" b="1" dirty="0">
                <a:latin typeface="Arial" panose="020B0604020202020204" pitchFamily="34" charset="0"/>
                <a:cs typeface="Arial" panose="020B0604020202020204" pitchFamily="34" charset="0"/>
              </a:rPr>
              <a:t>Ephesians 2:12 ASV 12 </a:t>
            </a:r>
            <a:r>
              <a:rPr lang="en-US" sz="1300" dirty="0">
                <a:latin typeface="Arial" panose="020B0604020202020204" pitchFamily="34" charset="0"/>
                <a:cs typeface="Arial" panose="020B0604020202020204" pitchFamily="34" charset="0"/>
              </a:rPr>
              <a:t>that ye were at that time separate from Christ, alienated from the commonwealth of Israel, and strangers from the covenants of the promise, having no hope and without God in the world.</a:t>
            </a:r>
          </a:p>
          <a:p>
            <a:pPr marL="302066" indent="-302066">
              <a:buFont typeface="Wingdings" panose="05000000000000000000" pitchFamily="2" charset="2"/>
              <a:buChar char="§"/>
            </a:pPr>
            <a:r>
              <a:rPr lang="en-US" sz="1300" b="1" dirty="0">
                <a:latin typeface="Arial" panose="020B0604020202020204" pitchFamily="34" charset="0"/>
                <a:cs typeface="Arial" panose="020B0604020202020204" pitchFamily="34" charset="0"/>
              </a:rPr>
              <a:t>Isaiah 59:1-2 ASV 1 </a:t>
            </a:r>
            <a:r>
              <a:rPr lang="en-US" sz="1300" dirty="0">
                <a:latin typeface="Arial" panose="020B0604020202020204" pitchFamily="34" charset="0"/>
                <a:cs typeface="Arial" panose="020B0604020202020204" pitchFamily="34" charset="0"/>
              </a:rPr>
              <a:t>Behold, Jehovah's hand is not shortened, that it cannot save; neither his ear heavy, that it cannot hear: 2 but your iniquities have separated between you and your God, and your sins have hid his face from you, so that he will not hear.</a:t>
            </a:r>
          </a:p>
          <a:p>
            <a:pPr marL="302066" indent="-302066">
              <a:buFont typeface="Wingdings" panose="05000000000000000000" pitchFamily="2" charset="2"/>
              <a:buChar char="§"/>
            </a:pPr>
            <a:r>
              <a:rPr lang="en-US" sz="1300" b="1" dirty="0">
                <a:latin typeface="Arial" panose="020B0604020202020204" pitchFamily="34" charset="0"/>
                <a:cs typeface="Arial" panose="020B0604020202020204" pitchFamily="34" charset="0"/>
              </a:rPr>
              <a:t>1 Thessalonians 4:13-18 ASV 13 </a:t>
            </a:r>
            <a:r>
              <a:rPr lang="en-US" sz="1300" dirty="0">
                <a:latin typeface="Arial" panose="020B0604020202020204" pitchFamily="34" charset="0"/>
                <a:cs typeface="Arial" panose="020B0604020202020204" pitchFamily="34" charset="0"/>
              </a:rPr>
              <a:t>But we would not have you ignorant, brethren, concerning them that fall asleep; that ye sorrow not, even as the rest, who have no hope.</a:t>
            </a:r>
            <a:r>
              <a:rPr lang="en-US" sz="1300" b="1" dirty="0">
                <a:latin typeface="Arial" panose="020B0604020202020204" pitchFamily="34" charset="0"/>
                <a:cs typeface="Arial" panose="020B0604020202020204" pitchFamily="34" charset="0"/>
              </a:rPr>
              <a:t> 14 </a:t>
            </a:r>
            <a:r>
              <a:rPr lang="en-US" sz="1300" dirty="0">
                <a:latin typeface="Arial" panose="020B0604020202020204" pitchFamily="34" charset="0"/>
                <a:cs typeface="Arial" panose="020B0604020202020204" pitchFamily="34" charset="0"/>
              </a:rPr>
              <a:t>For if we believe that Jesus died and rose again, even so them also that are fallen asleep in Jesus will God bring with him. </a:t>
            </a:r>
            <a:r>
              <a:rPr lang="en-US" sz="1300" b="1" dirty="0">
                <a:latin typeface="Arial" panose="020B0604020202020204" pitchFamily="34" charset="0"/>
                <a:cs typeface="Arial" panose="020B0604020202020204" pitchFamily="34" charset="0"/>
              </a:rPr>
              <a:t>15</a:t>
            </a:r>
            <a:r>
              <a:rPr lang="en-US" sz="1300" dirty="0">
                <a:latin typeface="Arial" panose="020B0604020202020204" pitchFamily="34" charset="0"/>
                <a:cs typeface="Arial" panose="020B0604020202020204" pitchFamily="34" charset="0"/>
              </a:rPr>
              <a:t> For this we say unto you by the word of the Lord, that we that are alive, that are left unto the coming of the Lord, shall in no wise precede them that are fallen asleep.</a:t>
            </a:r>
            <a:r>
              <a:rPr lang="en-US" sz="1300" b="1" dirty="0">
                <a:latin typeface="Arial" panose="020B0604020202020204" pitchFamily="34" charset="0"/>
                <a:cs typeface="Arial" panose="020B0604020202020204" pitchFamily="34" charset="0"/>
              </a:rPr>
              <a:t> 16 </a:t>
            </a:r>
            <a:r>
              <a:rPr lang="en-US" sz="1300" dirty="0">
                <a:latin typeface="Arial" panose="020B0604020202020204" pitchFamily="34" charset="0"/>
                <a:cs typeface="Arial" panose="020B0604020202020204" pitchFamily="34" charset="0"/>
              </a:rPr>
              <a:t>For the Lord himself shall descend from heaven, with a shout, with the voice of the archangel, and with the trump of God: and the dead in Christ shall rise first;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then we that are alive, that are left, shall together with them be caught up in the clouds, to meet the Lord in the air: and so shall we ever be with the Lord. </a:t>
            </a:r>
            <a:r>
              <a:rPr lang="en-US" sz="1300" b="1" dirty="0">
                <a:latin typeface="Arial" panose="020B0604020202020204" pitchFamily="34" charset="0"/>
                <a:cs typeface="Arial" panose="020B0604020202020204" pitchFamily="34" charset="0"/>
              </a:rPr>
              <a:t>18</a:t>
            </a:r>
            <a:r>
              <a:rPr lang="en-US" sz="1300" dirty="0">
                <a:latin typeface="Arial" panose="020B0604020202020204" pitchFamily="34" charset="0"/>
                <a:cs typeface="Arial" panose="020B0604020202020204" pitchFamily="34" charset="0"/>
              </a:rPr>
              <a:t> Wherefore comfort one another with these words.</a:t>
            </a:r>
          </a:p>
          <a:p>
            <a:pPr marL="302066" indent="-302066">
              <a:buFont typeface="Wingdings" panose="05000000000000000000" pitchFamily="2" charset="2"/>
              <a:buChar char="§"/>
            </a:pPr>
            <a:r>
              <a:rPr lang="en-US" sz="1300" b="1" dirty="0">
                <a:latin typeface="Arial" panose="020B0604020202020204" pitchFamily="34" charset="0"/>
                <a:cs typeface="Arial" panose="020B0604020202020204" pitchFamily="34" charset="0"/>
              </a:rPr>
              <a:t>1 John 3:1-3 ASV 1 </a:t>
            </a:r>
            <a:r>
              <a:rPr lang="en-US" sz="1300" dirty="0">
                <a:latin typeface="Arial" panose="020B0604020202020204" pitchFamily="34" charset="0"/>
                <a:cs typeface="Arial" panose="020B0604020202020204" pitchFamily="34" charset="0"/>
              </a:rPr>
              <a:t>Behold what manner of love the Father hath bestowed upon us, that </a:t>
            </a:r>
            <a:r>
              <a:rPr lang="en-US" sz="1300" b="1" dirty="0">
                <a:latin typeface="Arial" panose="020B0604020202020204" pitchFamily="34" charset="0"/>
                <a:cs typeface="Arial" panose="020B0604020202020204" pitchFamily="34" charset="0"/>
              </a:rPr>
              <a:t>we should be called children of God</a:t>
            </a:r>
            <a:r>
              <a:rPr lang="en-US" sz="1300" dirty="0">
                <a:latin typeface="Arial" panose="020B0604020202020204" pitchFamily="34" charset="0"/>
                <a:cs typeface="Arial" panose="020B0604020202020204" pitchFamily="34" charset="0"/>
              </a:rPr>
              <a:t>; and such we are. For this cause the </a:t>
            </a:r>
            <a:r>
              <a:rPr lang="en-US" sz="1300" b="1" dirty="0">
                <a:latin typeface="Arial" panose="020B0604020202020204" pitchFamily="34" charset="0"/>
                <a:cs typeface="Arial" panose="020B0604020202020204" pitchFamily="34" charset="0"/>
              </a:rPr>
              <a:t>world </a:t>
            </a:r>
            <a:r>
              <a:rPr lang="en-US" sz="1300" b="1" dirty="0" err="1">
                <a:latin typeface="Arial" panose="020B0604020202020204" pitchFamily="34" charset="0"/>
                <a:cs typeface="Arial" panose="020B0604020202020204" pitchFamily="34" charset="0"/>
              </a:rPr>
              <a:t>knoweth</a:t>
            </a:r>
            <a:r>
              <a:rPr lang="en-US" sz="1300" b="1" dirty="0">
                <a:latin typeface="Arial" panose="020B0604020202020204" pitchFamily="34" charset="0"/>
                <a:cs typeface="Arial" panose="020B0604020202020204" pitchFamily="34" charset="0"/>
              </a:rPr>
              <a:t> us not</a:t>
            </a:r>
            <a:r>
              <a:rPr lang="en-US" sz="1300" dirty="0">
                <a:latin typeface="Arial" panose="020B0604020202020204" pitchFamily="34" charset="0"/>
                <a:cs typeface="Arial" panose="020B0604020202020204" pitchFamily="34" charset="0"/>
              </a:rPr>
              <a:t>, because it knew him not</a:t>
            </a:r>
            <a:r>
              <a:rPr lang="en-US" sz="1300" b="1" dirty="0">
                <a:latin typeface="Arial" panose="020B0604020202020204" pitchFamily="34" charset="0"/>
                <a:cs typeface="Arial" panose="020B0604020202020204" pitchFamily="34" charset="0"/>
              </a:rPr>
              <a:t>. 2</a:t>
            </a:r>
            <a:r>
              <a:rPr lang="en-US" sz="1300" dirty="0">
                <a:latin typeface="Arial" panose="020B0604020202020204" pitchFamily="34" charset="0"/>
                <a:cs typeface="Arial" panose="020B0604020202020204" pitchFamily="34" charset="0"/>
              </a:rPr>
              <a:t> Beloved, now are we children of God, and it is not yet made manifest what we shall be. We know that, if he shall be manifested, we shall be like him; for we shall see him even as he is. </a:t>
            </a:r>
            <a:r>
              <a:rPr lang="en-US" sz="1300" b="1" dirty="0">
                <a:latin typeface="Arial" panose="020B0604020202020204" pitchFamily="34" charset="0"/>
                <a:cs typeface="Arial" panose="020B0604020202020204" pitchFamily="34" charset="0"/>
              </a:rPr>
              <a:t>3</a:t>
            </a:r>
            <a:r>
              <a:rPr lang="en-US" sz="1300" dirty="0">
                <a:latin typeface="Arial" panose="020B0604020202020204" pitchFamily="34" charset="0"/>
                <a:cs typeface="Arial" panose="020B0604020202020204" pitchFamily="34" charset="0"/>
              </a:rPr>
              <a:t> And every one </a:t>
            </a:r>
            <a:r>
              <a:rPr lang="en-US" sz="1300" b="1" dirty="0">
                <a:latin typeface="Arial" panose="020B0604020202020204" pitchFamily="34" charset="0"/>
                <a:cs typeface="Arial" panose="020B0604020202020204" pitchFamily="34" charset="0"/>
              </a:rPr>
              <a:t>that hath this hope set on him </a:t>
            </a:r>
            <a:r>
              <a:rPr lang="en-US" sz="1300" b="1" dirty="0" err="1">
                <a:latin typeface="Arial" panose="020B0604020202020204" pitchFamily="34" charset="0"/>
                <a:cs typeface="Arial" panose="020B0604020202020204" pitchFamily="34" charset="0"/>
              </a:rPr>
              <a:t>purifieth</a:t>
            </a:r>
            <a:r>
              <a:rPr lang="en-US" sz="1300" b="1" dirty="0">
                <a:latin typeface="Arial" panose="020B0604020202020204" pitchFamily="34" charset="0"/>
                <a:cs typeface="Arial" panose="020B0604020202020204" pitchFamily="34" charset="0"/>
              </a:rPr>
              <a:t> himself, even as he is pure.</a:t>
            </a:r>
          </a:p>
          <a:p>
            <a:endParaRPr lang="en-US" sz="1300" dirty="0">
              <a:latin typeface="Arial" panose="020B0604020202020204" pitchFamily="34" charset="0"/>
              <a:cs typeface="Arial" panose="020B0604020202020204" pitchFamily="34" charset="0"/>
            </a:endParaRPr>
          </a:p>
          <a:p>
            <a:r>
              <a:rPr lang="en-US" sz="1300" dirty="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5"/>
          </p:nvPr>
        </p:nvSpPr>
        <p:spPr/>
        <p:txBody>
          <a:bodyPr/>
          <a:lstStyle/>
          <a:p>
            <a:fld id="{9870EF2B-F8D3-4EBA-BC19-A7956F4EB46D}" type="slidenum">
              <a:rPr lang="en-US" smtClean="0"/>
              <a:t>6</a:t>
            </a:fld>
            <a:endParaRPr lang="en-US"/>
          </a:p>
        </p:txBody>
      </p:sp>
      <p:sp>
        <p:nvSpPr>
          <p:cNvPr id="5" name="Date Placeholder 4">
            <a:extLst>
              <a:ext uri="{FF2B5EF4-FFF2-40B4-BE49-F238E27FC236}">
                <a16:creationId xmlns:a16="http://schemas.microsoft.com/office/drawing/2014/main" id="{04F3C0A6-9B52-FFE0-E463-2F041EBBA6D2}"/>
              </a:ext>
            </a:extLst>
          </p:cNvPr>
          <p:cNvSpPr>
            <a:spLocks noGrp="1"/>
          </p:cNvSpPr>
          <p:nvPr>
            <p:ph type="dt" idx="1"/>
          </p:nvPr>
        </p:nvSpPr>
        <p:spPr/>
        <p:txBody>
          <a:bodyPr/>
          <a:lstStyle/>
          <a:p>
            <a:r>
              <a:rPr lang="en-US"/>
              <a:t>2/19/2023 AM</a:t>
            </a:r>
          </a:p>
        </p:txBody>
      </p:sp>
    </p:spTree>
    <p:extLst>
      <p:ext uri="{BB962C8B-B14F-4D97-AF65-F5344CB8AC3E}">
        <p14:creationId xmlns:p14="http://schemas.microsoft.com/office/powerpoint/2010/main" val="1136084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300" b="1" dirty="0">
                <a:latin typeface="Arial" panose="020B0604020202020204" pitchFamily="34" charset="0"/>
                <a:cs typeface="Arial" panose="020B0604020202020204" pitchFamily="34" charset="0"/>
              </a:rPr>
              <a:t>Forget What Lies Behind</a:t>
            </a:r>
          </a:p>
          <a:p>
            <a:endParaRPr lang="en-US" sz="1300" b="1" dirty="0">
              <a:latin typeface="Arial" panose="020B0604020202020204" pitchFamily="34" charset="0"/>
              <a:cs typeface="Arial" panose="020B0604020202020204" pitchFamily="34" charset="0"/>
            </a:endParaRPr>
          </a:p>
          <a:p>
            <a:pPr marL="302066" indent="-302066" defTabSz="966612">
              <a:buFont typeface="Wingdings" panose="05000000000000000000" pitchFamily="2" charset="2"/>
              <a:buChar char="§"/>
              <a:defRPr/>
            </a:pPr>
            <a:r>
              <a:rPr lang="en-US" sz="1300" b="1" dirty="0">
                <a:latin typeface="Arial" panose="020B0604020202020204" pitchFamily="34" charset="0"/>
                <a:cs typeface="Arial" panose="020B0604020202020204" pitchFamily="34" charset="0"/>
              </a:rPr>
              <a:t>2 Peter 2:20-22 ASV 20 </a:t>
            </a:r>
            <a:r>
              <a:rPr lang="en-US" sz="1300" dirty="0">
                <a:latin typeface="Arial" panose="020B0604020202020204" pitchFamily="34" charset="0"/>
                <a:cs typeface="Arial" panose="020B0604020202020204" pitchFamily="34" charset="0"/>
              </a:rPr>
              <a:t>For if, after they have escaped the defilements of the world through the knowledge of the Lord and </a:t>
            </a:r>
            <a:r>
              <a:rPr lang="en-US" sz="1300" dirty="0" err="1">
                <a:latin typeface="Arial" panose="020B0604020202020204" pitchFamily="34" charset="0"/>
                <a:cs typeface="Arial" panose="020B0604020202020204" pitchFamily="34" charset="0"/>
              </a:rPr>
              <a:t>Saviour</a:t>
            </a:r>
            <a:r>
              <a:rPr lang="en-US" sz="1300" dirty="0">
                <a:latin typeface="Arial" panose="020B0604020202020204" pitchFamily="34" charset="0"/>
                <a:cs typeface="Arial" panose="020B0604020202020204" pitchFamily="34" charset="0"/>
              </a:rPr>
              <a:t> Jesus Christ, they are again entangled therein and overcome, the last state is become worse with them than the first. 21 For it were better for them not to have known the way of righteousness, than, after knowing it, to turn back from the holy commandment delivered unto them. 22 It has happened unto them according to the true proverb, The dog turning to his own vomit again, and the sow that had washed to wallowing in the mire.</a:t>
            </a:r>
          </a:p>
          <a:p>
            <a:pPr defTabSz="966612">
              <a:defRPr/>
            </a:pPr>
            <a:endParaRPr lang="en-US" sz="1300" dirty="0">
              <a:latin typeface="Arial" panose="020B0604020202020204" pitchFamily="34" charset="0"/>
              <a:cs typeface="Arial" panose="020B0604020202020204" pitchFamily="34" charset="0"/>
            </a:endParaRPr>
          </a:p>
          <a:p>
            <a:pPr defTabSz="966612">
              <a:defRPr/>
            </a:pPr>
            <a:r>
              <a:rPr lang="en-US" sz="1300" b="1" dirty="0"/>
              <a:t>Lack of Godly direction </a:t>
            </a:r>
          </a:p>
          <a:p>
            <a:pPr marL="285750" indent="-285750" defTabSz="966612">
              <a:buFont typeface="Wingdings" panose="05000000000000000000" pitchFamily="2" charset="2"/>
              <a:buChar char="§"/>
              <a:defRPr/>
            </a:pPr>
            <a:r>
              <a:rPr lang="en-US" sz="1300" b="1" dirty="0">
                <a:latin typeface="Arial" panose="020B0604020202020204" pitchFamily="34" charset="0"/>
                <a:cs typeface="Arial" panose="020B0604020202020204" pitchFamily="34" charset="0"/>
              </a:rPr>
              <a:t>Jeremiah 10:23 ASV 23</a:t>
            </a:r>
            <a:r>
              <a:rPr lang="en-US" sz="1300" dirty="0">
                <a:latin typeface="Arial" panose="020B0604020202020204" pitchFamily="34" charset="0"/>
                <a:cs typeface="Arial" panose="020B0604020202020204" pitchFamily="34" charset="0"/>
              </a:rPr>
              <a:t> O Jehovah, I know that the way of man is not in himself: it is not in man that walketh to direct his steps.</a:t>
            </a:r>
          </a:p>
          <a:p>
            <a:pPr marL="285750" indent="-285750" defTabSz="966612">
              <a:buFont typeface="Wingdings" panose="05000000000000000000" pitchFamily="2" charset="2"/>
              <a:buChar char="§"/>
              <a:defRPr/>
            </a:pPr>
            <a:r>
              <a:rPr lang="en-US" sz="1300" b="1" dirty="0">
                <a:latin typeface="Arial" panose="020B0604020202020204" pitchFamily="34" charset="0"/>
                <a:cs typeface="Arial" panose="020B0604020202020204" pitchFamily="34" charset="0"/>
              </a:rPr>
              <a:t>Ecclesiastes 12:13-14 ASV 13 </a:t>
            </a:r>
            <a:r>
              <a:rPr lang="en-US" sz="1300" dirty="0">
                <a:latin typeface="Arial" panose="020B0604020202020204" pitchFamily="34" charset="0"/>
                <a:cs typeface="Arial" panose="020B0604020202020204" pitchFamily="34" charset="0"/>
              </a:rPr>
              <a:t>This is the end of the matter; all hath been heard: </a:t>
            </a:r>
            <a:r>
              <a:rPr lang="en-US" sz="1300" b="1" dirty="0">
                <a:latin typeface="Arial" panose="020B0604020202020204" pitchFamily="34" charset="0"/>
                <a:cs typeface="Arial" panose="020B0604020202020204" pitchFamily="34" charset="0"/>
              </a:rPr>
              <a:t>fear God, and keep his commandments; for this is the whole duty of man. 14 </a:t>
            </a:r>
            <a:r>
              <a:rPr lang="en-US" sz="1300" dirty="0">
                <a:latin typeface="Arial" panose="020B0604020202020204" pitchFamily="34" charset="0"/>
                <a:cs typeface="Arial" panose="020B0604020202020204" pitchFamily="34" charset="0"/>
              </a:rPr>
              <a:t>For God will bring every work into judgment, with every hidden thing, whether it be good, or whether it be evil.</a:t>
            </a:r>
            <a:endParaRPr lang="en-US" sz="1300" b="1" dirty="0">
              <a:latin typeface="Arial" panose="020B0604020202020204" pitchFamily="34" charset="0"/>
              <a:cs typeface="Arial" panose="020B0604020202020204" pitchFamily="34" charset="0"/>
            </a:endParaRPr>
          </a:p>
          <a:p>
            <a:pPr marL="285750" indent="-285750" defTabSz="966612">
              <a:buFont typeface="Wingdings" panose="05000000000000000000" pitchFamily="2" charset="2"/>
              <a:buChar char="§"/>
              <a:defRPr/>
            </a:pPr>
            <a:r>
              <a:rPr lang="en-US" sz="1300" b="1" dirty="0">
                <a:latin typeface="Arial" panose="020B0604020202020204" pitchFamily="34" charset="0"/>
                <a:cs typeface="Arial" panose="020B0604020202020204" pitchFamily="34" charset="0"/>
              </a:rPr>
              <a:t>Ephesians 2:11-13 ASV 11 </a:t>
            </a:r>
            <a:r>
              <a:rPr lang="en-US" sz="1300" dirty="0">
                <a:latin typeface="Arial" panose="020B0604020202020204" pitchFamily="34" charset="0"/>
                <a:cs typeface="Arial" panose="020B0604020202020204" pitchFamily="34" charset="0"/>
              </a:rPr>
              <a:t>Wherefore remember, that once ye, the Gentiles in the flesh, who are called Uncircumcision by that which is called Circumcision, in the flesh, made by hands; </a:t>
            </a:r>
            <a:r>
              <a:rPr lang="en-US" sz="1300" b="1" dirty="0">
                <a:latin typeface="Arial" panose="020B0604020202020204" pitchFamily="34" charset="0"/>
                <a:cs typeface="Arial" panose="020B0604020202020204" pitchFamily="34" charset="0"/>
              </a:rPr>
              <a:t>12</a:t>
            </a:r>
            <a:r>
              <a:rPr lang="en-US" sz="1300" dirty="0">
                <a:latin typeface="Arial" panose="020B0604020202020204" pitchFamily="34" charset="0"/>
                <a:cs typeface="Arial" panose="020B0604020202020204" pitchFamily="34" charset="0"/>
              </a:rPr>
              <a:t> that ye were at that time separate from Christ, alienated from the commonwealth of Israel, and strangers from the covenants of the promise, </a:t>
            </a:r>
            <a:r>
              <a:rPr lang="en-US" sz="1300" b="1" dirty="0">
                <a:latin typeface="Arial" panose="020B0604020202020204" pitchFamily="34" charset="0"/>
                <a:cs typeface="Arial" panose="020B0604020202020204" pitchFamily="34" charset="0"/>
              </a:rPr>
              <a:t>having no hope </a:t>
            </a:r>
            <a:r>
              <a:rPr lang="en-US" sz="1300" dirty="0">
                <a:latin typeface="Arial" panose="020B0604020202020204" pitchFamily="34" charset="0"/>
                <a:cs typeface="Arial" panose="020B0604020202020204" pitchFamily="34" charset="0"/>
              </a:rPr>
              <a:t>and without God in the world. </a:t>
            </a:r>
            <a:r>
              <a:rPr lang="en-US" sz="1300" b="1" dirty="0">
                <a:latin typeface="Arial" panose="020B0604020202020204" pitchFamily="34" charset="0"/>
                <a:cs typeface="Arial" panose="020B0604020202020204" pitchFamily="34" charset="0"/>
              </a:rPr>
              <a:t>13</a:t>
            </a:r>
            <a:r>
              <a:rPr lang="en-US" sz="1300" dirty="0">
                <a:latin typeface="Arial" panose="020B0604020202020204" pitchFamily="34" charset="0"/>
                <a:cs typeface="Arial" panose="020B0604020202020204" pitchFamily="34" charset="0"/>
              </a:rPr>
              <a:t> But now in Christ Jesus ye that once were far off are made nigh in the blood of Christ.</a:t>
            </a:r>
          </a:p>
          <a:p>
            <a:pPr marL="285750" indent="-285750" defTabSz="966612">
              <a:buFont typeface="Wingdings" panose="05000000000000000000" pitchFamily="2" charset="2"/>
              <a:buChar char="§"/>
              <a:defRPr/>
            </a:pPr>
            <a:r>
              <a:rPr lang="en-US" sz="1300" b="1" dirty="0">
                <a:latin typeface="Arial" panose="020B0604020202020204" pitchFamily="34" charset="0"/>
                <a:cs typeface="Arial" panose="020B0604020202020204" pitchFamily="34" charset="0"/>
              </a:rPr>
              <a:t>Ephesians 4:14 ASV 14</a:t>
            </a:r>
            <a:r>
              <a:rPr lang="en-US" sz="1300" dirty="0">
                <a:latin typeface="Arial" panose="020B0604020202020204" pitchFamily="34" charset="0"/>
                <a:cs typeface="Arial" panose="020B0604020202020204" pitchFamily="34" charset="0"/>
              </a:rPr>
              <a:t> that we may be no longer children, tossed to and </a:t>
            </a:r>
            <a:r>
              <a:rPr lang="en-US" sz="1300" dirty="0" err="1">
                <a:latin typeface="Arial" panose="020B0604020202020204" pitchFamily="34" charset="0"/>
                <a:cs typeface="Arial" panose="020B0604020202020204" pitchFamily="34" charset="0"/>
              </a:rPr>
              <a:t>fro</a:t>
            </a:r>
            <a:r>
              <a:rPr lang="en-US" sz="1300" dirty="0">
                <a:latin typeface="Arial" panose="020B0604020202020204" pitchFamily="34" charset="0"/>
                <a:cs typeface="Arial" panose="020B0604020202020204" pitchFamily="34" charset="0"/>
              </a:rPr>
              <a:t> and carried about with every wind of doctrine, by the sleight of men, in craftiness, after the wiles of error;</a:t>
            </a:r>
          </a:p>
          <a:p>
            <a:pPr marL="285750" indent="-285750" defTabSz="966612">
              <a:buFont typeface="Wingdings" panose="05000000000000000000" pitchFamily="2" charset="2"/>
              <a:buChar char="§"/>
              <a:defRPr/>
            </a:pPr>
            <a:r>
              <a:rPr lang="en-US" sz="1300" b="1" dirty="0">
                <a:latin typeface="Arial" panose="020B0604020202020204" pitchFamily="34" charset="0"/>
                <a:cs typeface="Arial" panose="020B0604020202020204" pitchFamily="34" charset="0"/>
              </a:rPr>
              <a:t>Matthew 7:26-27 ASV 26 </a:t>
            </a:r>
            <a:r>
              <a:rPr lang="en-US" sz="1300" dirty="0">
                <a:latin typeface="Arial" panose="020B0604020202020204" pitchFamily="34" charset="0"/>
                <a:cs typeface="Arial" panose="020B0604020202020204" pitchFamily="34" charset="0"/>
              </a:rPr>
              <a:t>And every one that heareth these words of mine, and doeth them not, shall be likened unto a foolish man, who built his house upon the sand:</a:t>
            </a:r>
            <a:r>
              <a:rPr lang="en-US" sz="1300" b="1" dirty="0">
                <a:latin typeface="Arial" panose="020B0604020202020204" pitchFamily="34" charset="0"/>
                <a:cs typeface="Arial" panose="020B0604020202020204" pitchFamily="34" charset="0"/>
              </a:rPr>
              <a:t> 27 </a:t>
            </a:r>
            <a:r>
              <a:rPr lang="en-US" sz="1300" dirty="0">
                <a:latin typeface="Arial" panose="020B0604020202020204" pitchFamily="34" charset="0"/>
                <a:cs typeface="Arial" panose="020B0604020202020204" pitchFamily="34" charset="0"/>
              </a:rPr>
              <a:t>and the rain descended, and the floods came, and the winds blew, and smote upon that house; and it fell: and great was the fall thereof.</a:t>
            </a:r>
          </a:p>
        </p:txBody>
      </p:sp>
      <p:sp>
        <p:nvSpPr>
          <p:cNvPr id="4" name="Slide Number Placeholder 3"/>
          <p:cNvSpPr>
            <a:spLocks noGrp="1"/>
          </p:cNvSpPr>
          <p:nvPr>
            <p:ph type="sldNum" sz="quarter" idx="5"/>
          </p:nvPr>
        </p:nvSpPr>
        <p:spPr/>
        <p:txBody>
          <a:bodyPr/>
          <a:lstStyle/>
          <a:p>
            <a:fld id="{9870EF2B-F8D3-4EBA-BC19-A7956F4EB46D}" type="slidenum">
              <a:rPr lang="en-US" smtClean="0"/>
              <a:t>7</a:t>
            </a:fld>
            <a:endParaRPr lang="en-US"/>
          </a:p>
        </p:txBody>
      </p:sp>
      <p:sp>
        <p:nvSpPr>
          <p:cNvPr id="5" name="Date Placeholder 4">
            <a:extLst>
              <a:ext uri="{FF2B5EF4-FFF2-40B4-BE49-F238E27FC236}">
                <a16:creationId xmlns:a16="http://schemas.microsoft.com/office/drawing/2014/main" id="{24685CBE-1986-6904-1DFF-FA9AAF2578BB}"/>
              </a:ext>
            </a:extLst>
          </p:cNvPr>
          <p:cNvSpPr>
            <a:spLocks noGrp="1"/>
          </p:cNvSpPr>
          <p:nvPr>
            <p:ph type="dt" idx="1"/>
          </p:nvPr>
        </p:nvSpPr>
        <p:spPr/>
        <p:txBody>
          <a:bodyPr/>
          <a:lstStyle/>
          <a:p>
            <a:r>
              <a:rPr lang="en-US"/>
              <a:t>2/19/2023 AM</a:t>
            </a:r>
          </a:p>
        </p:txBody>
      </p:sp>
    </p:spTree>
    <p:extLst>
      <p:ext uri="{BB962C8B-B14F-4D97-AF65-F5344CB8AC3E}">
        <p14:creationId xmlns:p14="http://schemas.microsoft.com/office/powerpoint/2010/main" val="3145644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sz="1300" b="1" dirty="0">
                <a:latin typeface="Arial" panose="020B0604020202020204" pitchFamily="34" charset="0"/>
                <a:cs typeface="Arial" panose="020B0604020202020204" pitchFamily="34" charset="0"/>
              </a:rPr>
              <a:t>Reach Forward to What Lies Ahead</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Philippians 3:12-14 ASV 12 </a:t>
            </a:r>
            <a:r>
              <a:rPr lang="en-US" sz="1300" dirty="0">
                <a:latin typeface="Arial" panose="020B0604020202020204" pitchFamily="34" charset="0"/>
                <a:cs typeface="Arial" panose="020B0604020202020204" pitchFamily="34" charset="0"/>
              </a:rPr>
              <a:t>Not that I have already obtained, or am already made perfect: but I press on, if so be that I may lay hold on that for which also I was laid hold on by Christ Jesus. 13 Brethren, I could not myself yet to have laid hold: but one thing I do, forgetting the things which are behind, and </a:t>
            </a:r>
            <a:r>
              <a:rPr lang="en-US" sz="1300" b="1" dirty="0">
                <a:latin typeface="Arial" panose="020B0604020202020204" pitchFamily="34" charset="0"/>
                <a:cs typeface="Arial" panose="020B0604020202020204" pitchFamily="34" charset="0"/>
              </a:rPr>
              <a:t>stretching forward to the things which are before</a:t>
            </a:r>
            <a:r>
              <a:rPr lang="en-US" sz="1300" dirty="0">
                <a:latin typeface="Arial" panose="020B0604020202020204" pitchFamily="34" charset="0"/>
                <a:cs typeface="Arial" panose="020B0604020202020204" pitchFamily="34" charset="0"/>
              </a:rPr>
              <a:t>, 14 I press on toward the goal unto the prize of the high calling of God in Christ Jesus.</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Philippians 3:12-14 NKJV 12 </a:t>
            </a:r>
            <a:r>
              <a:rPr lang="en-US" sz="1300" dirty="0">
                <a:latin typeface="Arial" panose="020B0604020202020204" pitchFamily="34" charset="0"/>
                <a:cs typeface="Arial" panose="020B0604020202020204" pitchFamily="34" charset="0"/>
              </a:rPr>
              <a:t>Not that I have already attained, or am already perfected; but I press on, that I may lay hold of that for which Christ Jesus has also laid hold of me. 13 Brethren, I do not count myself to have apprehended; but one thing I do, </a:t>
            </a:r>
            <a:r>
              <a:rPr lang="en-US" sz="1300" u="sng" dirty="0">
                <a:latin typeface="Arial" panose="020B0604020202020204" pitchFamily="34" charset="0"/>
                <a:cs typeface="Arial" panose="020B0604020202020204" pitchFamily="34" charset="0"/>
              </a:rPr>
              <a:t>forgetting those things which are behind </a:t>
            </a:r>
            <a:r>
              <a:rPr lang="en-US" sz="1300" b="1" dirty="0">
                <a:latin typeface="Arial" panose="020B0604020202020204" pitchFamily="34" charset="0"/>
                <a:cs typeface="Arial" panose="020B0604020202020204" pitchFamily="34" charset="0"/>
              </a:rPr>
              <a:t>and reaching forward to those things which are ahead</a:t>
            </a:r>
            <a:r>
              <a:rPr lang="en-US" sz="1300" dirty="0">
                <a:latin typeface="Arial" panose="020B0604020202020204" pitchFamily="34" charset="0"/>
                <a:cs typeface="Arial" panose="020B0604020202020204" pitchFamily="34" charset="0"/>
              </a:rPr>
              <a:t>, 14 I press toward the goal for the prize of the upward call of God in Christ Jesus.</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Maturity</a:t>
            </a:r>
            <a:endParaRPr lang="en-US" sz="1300" dirty="0">
              <a:latin typeface="Arial" panose="020B0604020202020204" pitchFamily="34" charset="0"/>
              <a:cs typeface="Arial" panose="020B0604020202020204" pitchFamily="34" charset="0"/>
            </a:endParaRPr>
          </a:p>
          <a:p>
            <a:pPr marL="302066" indent="-302066">
              <a:buFont typeface="Arial" panose="020B0604020202020204" pitchFamily="34" charset="0"/>
              <a:buChar char="•"/>
            </a:pPr>
            <a:r>
              <a:rPr lang="en-US" sz="1300" b="1" dirty="0">
                <a:latin typeface="Arial" panose="020B0604020202020204" pitchFamily="34" charset="0"/>
                <a:cs typeface="Arial" panose="020B0604020202020204" pitchFamily="34" charset="0"/>
              </a:rPr>
              <a:t>Hebrews 6:1 ASV 1 </a:t>
            </a:r>
            <a:r>
              <a:rPr lang="en-US" sz="1300" dirty="0">
                <a:latin typeface="Arial" panose="020B0604020202020204" pitchFamily="34" charset="0"/>
                <a:cs typeface="Arial" panose="020B0604020202020204" pitchFamily="34" charset="0"/>
              </a:rPr>
              <a:t>Wherefore leaving the doctrine of the first principles of Christ, let us press on unto perfection; not laying again a foundation of repentance from dead works, and of faith toward God,</a:t>
            </a:r>
          </a:p>
          <a:p>
            <a:pPr marL="302066" indent="-302066">
              <a:buFont typeface="Arial" panose="020B0604020202020204" pitchFamily="34" charset="0"/>
              <a:buChar char="•"/>
            </a:pPr>
            <a:r>
              <a:rPr lang="en-US" sz="1300" b="1" dirty="0">
                <a:latin typeface="Arial" panose="020B0604020202020204" pitchFamily="34" charset="0"/>
                <a:cs typeface="Arial" panose="020B0604020202020204" pitchFamily="34" charset="0"/>
              </a:rPr>
              <a:t>Galatians 2:20-21 ASV 20 </a:t>
            </a:r>
            <a:r>
              <a:rPr lang="en-US" sz="1300" dirty="0">
                <a:latin typeface="Arial" panose="020B0604020202020204" pitchFamily="34" charset="0"/>
                <a:cs typeface="Arial" panose="020B0604020202020204" pitchFamily="34" charset="0"/>
              </a:rPr>
              <a:t>I have been crucified with Christ; and it is no longer I that live, but Christ living in me: and that life which I now live in the flesh I live in faith, the faith which is in the Son of God, who loved me, and gave himself up for me. </a:t>
            </a:r>
            <a:r>
              <a:rPr lang="en-US" sz="1300" b="1" dirty="0">
                <a:latin typeface="Arial" panose="020B0604020202020204" pitchFamily="34" charset="0"/>
                <a:cs typeface="Arial" panose="020B0604020202020204" pitchFamily="34" charset="0"/>
              </a:rPr>
              <a:t>21 </a:t>
            </a:r>
            <a:r>
              <a:rPr lang="en-US" sz="1300" dirty="0">
                <a:latin typeface="Arial" panose="020B0604020202020204" pitchFamily="34" charset="0"/>
                <a:cs typeface="Arial" panose="020B0604020202020204" pitchFamily="34" charset="0"/>
              </a:rPr>
              <a:t>I do not make void the grace of God: for if righteousness is through the law, then Christ died for nought</a:t>
            </a:r>
          </a:p>
          <a:p>
            <a:pPr marL="302066" indent="-302066">
              <a:buFont typeface="Arial" panose="020B0604020202020204" pitchFamily="34" charset="0"/>
              <a:buChar char="•"/>
            </a:pPr>
            <a:r>
              <a:rPr lang="en-US" sz="1300" b="1" dirty="0">
                <a:latin typeface="Arial" panose="020B0604020202020204" pitchFamily="34" charset="0"/>
                <a:cs typeface="Arial" panose="020B0604020202020204" pitchFamily="34" charset="0"/>
              </a:rPr>
              <a:t>Philippians 2:5-8 ASV 5 Have this mind in you</a:t>
            </a:r>
            <a:r>
              <a:rPr lang="en-US" sz="1300" dirty="0">
                <a:latin typeface="Arial" panose="020B0604020202020204" pitchFamily="34" charset="0"/>
                <a:cs typeface="Arial" panose="020B0604020202020204" pitchFamily="34" charset="0"/>
              </a:rPr>
              <a:t>, which was </a:t>
            </a:r>
            <a:r>
              <a:rPr lang="en-US" sz="1300" b="1" dirty="0">
                <a:latin typeface="Arial" panose="020B0604020202020204" pitchFamily="34" charset="0"/>
                <a:cs typeface="Arial" panose="020B0604020202020204" pitchFamily="34" charset="0"/>
              </a:rPr>
              <a:t>also in Christ Jesus</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6 </a:t>
            </a:r>
            <a:r>
              <a:rPr lang="en-US" sz="1300" dirty="0">
                <a:latin typeface="Arial" panose="020B0604020202020204" pitchFamily="34" charset="0"/>
                <a:cs typeface="Arial" panose="020B0604020202020204" pitchFamily="34" charset="0"/>
              </a:rPr>
              <a:t>who, existing in the form of God, counted not the being on an equality with God a thing to be grasped,</a:t>
            </a:r>
            <a:r>
              <a:rPr lang="en-US" sz="1300" b="1" dirty="0">
                <a:latin typeface="Arial" panose="020B0604020202020204" pitchFamily="34" charset="0"/>
                <a:cs typeface="Arial" panose="020B0604020202020204" pitchFamily="34" charset="0"/>
              </a:rPr>
              <a:t> 7 </a:t>
            </a:r>
            <a:r>
              <a:rPr lang="en-US" sz="1300" dirty="0">
                <a:latin typeface="Arial" panose="020B0604020202020204" pitchFamily="34" charset="0"/>
                <a:cs typeface="Arial" panose="020B0604020202020204" pitchFamily="34" charset="0"/>
              </a:rPr>
              <a:t>but emptied himself, taking the form of a servant, being made in the likeness of men; 8 and being found in fashion as a man, he humbled himself, becoming obedient even unto death, yea, the death of the cross.</a:t>
            </a:r>
          </a:p>
          <a:p>
            <a:endParaRPr lang="en-US" sz="1300" dirty="0">
              <a:latin typeface="Arial" panose="020B0604020202020204" pitchFamily="34" charset="0"/>
              <a:cs typeface="Arial" panose="020B0604020202020204" pitchFamily="34" charset="0"/>
            </a:endParaRPr>
          </a:p>
          <a:p>
            <a:endParaRPr lang="en-US" sz="13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8</a:t>
            </a:fld>
            <a:endParaRPr lang="en-US"/>
          </a:p>
        </p:txBody>
      </p:sp>
      <p:sp>
        <p:nvSpPr>
          <p:cNvPr id="5" name="Date Placeholder 4">
            <a:extLst>
              <a:ext uri="{FF2B5EF4-FFF2-40B4-BE49-F238E27FC236}">
                <a16:creationId xmlns:a16="http://schemas.microsoft.com/office/drawing/2014/main" id="{528E5FCB-3352-BE08-4BBC-61652737FEEE}"/>
              </a:ext>
            </a:extLst>
          </p:cNvPr>
          <p:cNvSpPr>
            <a:spLocks noGrp="1"/>
          </p:cNvSpPr>
          <p:nvPr>
            <p:ph type="dt" idx="1"/>
          </p:nvPr>
        </p:nvSpPr>
        <p:spPr/>
        <p:txBody>
          <a:bodyPr/>
          <a:lstStyle/>
          <a:p>
            <a:r>
              <a:rPr lang="en-US"/>
              <a:t>2/19/2023 AM</a:t>
            </a:r>
          </a:p>
        </p:txBody>
      </p:sp>
    </p:spTree>
    <p:extLst>
      <p:ext uri="{BB962C8B-B14F-4D97-AF65-F5344CB8AC3E}">
        <p14:creationId xmlns:p14="http://schemas.microsoft.com/office/powerpoint/2010/main" val="2874224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657225"/>
            <a:ext cx="4321175" cy="3240088"/>
          </a:xfrm>
        </p:spPr>
      </p:sp>
      <p:sp>
        <p:nvSpPr>
          <p:cNvPr id="3" name="Notes Placeholder 2"/>
          <p:cNvSpPr>
            <a:spLocks noGrp="1"/>
          </p:cNvSpPr>
          <p:nvPr>
            <p:ph type="body" idx="1"/>
          </p:nvPr>
        </p:nvSpPr>
        <p:spPr>
          <a:xfrm>
            <a:off x="1" y="3897314"/>
            <a:ext cx="7313506" cy="5703886"/>
          </a:xfrm>
        </p:spPr>
        <p:txBody>
          <a:bodyPr/>
          <a:lstStyle/>
          <a:p>
            <a:r>
              <a:rPr lang="en-US" sz="1300" b="1" dirty="0">
                <a:latin typeface="Arial" panose="020B0604020202020204" pitchFamily="34" charset="0"/>
                <a:cs typeface="Arial" panose="020B0604020202020204" pitchFamily="34" charset="0"/>
              </a:rPr>
              <a:t>Reach Forward to What Lies Ahead</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Philippians 3:12-14 ASV 12 </a:t>
            </a:r>
            <a:r>
              <a:rPr lang="en-US" sz="1300" dirty="0">
                <a:latin typeface="Arial" panose="020B0604020202020204" pitchFamily="34" charset="0"/>
                <a:cs typeface="Arial" panose="020B0604020202020204" pitchFamily="34" charset="0"/>
              </a:rPr>
              <a:t>Not that I have already obtained, or am already made perfect: but I press on, if so be that I may lay hold on that for which also I was laid hold on by Christ Jesus. 13 Brethren, I could not myself yet to have laid hold: but one thing I do, forgetting the things which are behind, and </a:t>
            </a:r>
            <a:r>
              <a:rPr lang="en-US" sz="1300" b="1" dirty="0">
                <a:latin typeface="Arial" panose="020B0604020202020204" pitchFamily="34" charset="0"/>
                <a:cs typeface="Arial" panose="020B0604020202020204" pitchFamily="34" charset="0"/>
              </a:rPr>
              <a:t>stretching forward to the things which are before</a:t>
            </a:r>
            <a:r>
              <a:rPr lang="en-US" sz="1300" dirty="0">
                <a:latin typeface="Arial" panose="020B0604020202020204" pitchFamily="34" charset="0"/>
                <a:cs typeface="Arial" panose="020B0604020202020204" pitchFamily="34" charset="0"/>
              </a:rPr>
              <a:t>, 14 I press on toward the goal unto the prize of the high calling of God in Christ Jesus.</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Philippians 3:12-14 NKJV 12 </a:t>
            </a:r>
            <a:r>
              <a:rPr lang="en-US" sz="1300" dirty="0">
                <a:latin typeface="Arial" panose="020B0604020202020204" pitchFamily="34" charset="0"/>
                <a:cs typeface="Arial" panose="020B0604020202020204" pitchFamily="34" charset="0"/>
              </a:rPr>
              <a:t>Not that I have already attained, or am already perfected; but I press on, that I may lay hold of that for which Christ Jesus has also laid hold of me. 13 Brethren, I do not count myself to have apprehended; but one thing I do, </a:t>
            </a:r>
            <a:r>
              <a:rPr lang="en-US" sz="1300" u="sng" dirty="0">
                <a:latin typeface="Arial" panose="020B0604020202020204" pitchFamily="34" charset="0"/>
                <a:cs typeface="Arial" panose="020B0604020202020204" pitchFamily="34" charset="0"/>
              </a:rPr>
              <a:t>forgetting those things which are behind </a:t>
            </a:r>
            <a:r>
              <a:rPr lang="en-US" sz="1300" b="1" dirty="0">
                <a:latin typeface="Arial" panose="020B0604020202020204" pitchFamily="34" charset="0"/>
                <a:cs typeface="Arial" panose="020B0604020202020204" pitchFamily="34" charset="0"/>
              </a:rPr>
              <a:t>and reaching forward to those things which are ahead</a:t>
            </a:r>
            <a:r>
              <a:rPr lang="en-US" sz="1300" dirty="0">
                <a:latin typeface="Arial" panose="020B0604020202020204" pitchFamily="34" charset="0"/>
                <a:cs typeface="Arial" panose="020B0604020202020204" pitchFamily="34" charset="0"/>
              </a:rPr>
              <a:t>, 14 I press toward the goal for the prize of the upward call of God in Christ Jesus.</a:t>
            </a:r>
          </a:p>
          <a:p>
            <a:endParaRPr lang="en-US" sz="1300" b="1" dirty="0">
              <a:latin typeface="Arial" panose="020B0604020202020204" pitchFamily="34" charset="0"/>
              <a:cs typeface="Arial" panose="020B0604020202020204" pitchFamily="34" charset="0"/>
            </a:endParaRPr>
          </a:p>
          <a:p>
            <a:pPr marL="302066" indent="-302066">
              <a:buFont typeface="Wingdings" panose="05000000000000000000" pitchFamily="2" charset="2"/>
              <a:buChar char="§"/>
            </a:pPr>
            <a:r>
              <a:rPr lang="en-US" sz="1300" b="1" dirty="0">
                <a:latin typeface="Arial" panose="020B0604020202020204" pitchFamily="34" charset="0"/>
                <a:cs typeface="Arial" panose="020B0604020202020204" pitchFamily="34" charset="0"/>
              </a:rPr>
              <a:t>Ephesians 5:15-18 ASV 15 </a:t>
            </a:r>
            <a:r>
              <a:rPr lang="en-US" sz="1300" dirty="0">
                <a:latin typeface="Arial" panose="020B0604020202020204" pitchFamily="34" charset="0"/>
                <a:cs typeface="Arial" panose="020B0604020202020204" pitchFamily="34" charset="0"/>
              </a:rPr>
              <a:t>Look therefore carefully </a:t>
            </a:r>
            <a:r>
              <a:rPr lang="en-US" sz="1300" b="1" dirty="0">
                <a:latin typeface="Arial" panose="020B0604020202020204" pitchFamily="34" charset="0"/>
                <a:cs typeface="Arial" panose="020B0604020202020204" pitchFamily="34" charset="0"/>
              </a:rPr>
              <a:t>how ye walk</a:t>
            </a:r>
            <a:r>
              <a:rPr lang="en-US" sz="1300" dirty="0">
                <a:latin typeface="Arial" panose="020B0604020202020204" pitchFamily="34" charset="0"/>
                <a:cs typeface="Arial" panose="020B0604020202020204" pitchFamily="34" charset="0"/>
              </a:rPr>
              <a:t>, not as unwise, but as wise; </a:t>
            </a:r>
            <a:r>
              <a:rPr lang="en-US" sz="1300" b="1" dirty="0">
                <a:latin typeface="Arial" panose="020B0604020202020204" pitchFamily="34" charset="0"/>
                <a:cs typeface="Arial" panose="020B0604020202020204" pitchFamily="34" charset="0"/>
              </a:rPr>
              <a:t>16</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redeeming the time</a:t>
            </a:r>
            <a:r>
              <a:rPr lang="en-US" sz="1300" dirty="0">
                <a:latin typeface="Arial" panose="020B0604020202020204" pitchFamily="34" charset="0"/>
                <a:cs typeface="Arial" panose="020B0604020202020204" pitchFamily="34" charset="0"/>
              </a:rPr>
              <a:t>, because the days are evil. 17 Wherefore be ye not foolish, but understand what the will of the Lord is. 18 And be not drunken with wine, wherein is riot, but be filled with the Spirit;</a:t>
            </a:r>
          </a:p>
          <a:p>
            <a:endParaRPr lang="en-US" sz="1300" dirty="0">
              <a:latin typeface="Arial" panose="020B0604020202020204" pitchFamily="34" charset="0"/>
              <a:cs typeface="Arial" panose="020B0604020202020204" pitchFamily="34" charset="0"/>
            </a:endParaRPr>
          </a:p>
          <a:p>
            <a:endParaRPr lang="en-US" sz="13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9</a:t>
            </a:fld>
            <a:endParaRPr lang="en-US"/>
          </a:p>
        </p:txBody>
      </p:sp>
      <p:sp>
        <p:nvSpPr>
          <p:cNvPr id="5" name="Date Placeholder 4">
            <a:extLst>
              <a:ext uri="{FF2B5EF4-FFF2-40B4-BE49-F238E27FC236}">
                <a16:creationId xmlns:a16="http://schemas.microsoft.com/office/drawing/2014/main" id="{64D0D6E3-BA38-B832-FD25-AB4344584F27}"/>
              </a:ext>
            </a:extLst>
          </p:cNvPr>
          <p:cNvSpPr>
            <a:spLocks noGrp="1"/>
          </p:cNvSpPr>
          <p:nvPr>
            <p:ph type="dt" idx="1"/>
          </p:nvPr>
        </p:nvSpPr>
        <p:spPr/>
        <p:txBody>
          <a:bodyPr/>
          <a:lstStyle/>
          <a:p>
            <a:r>
              <a:rPr lang="en-US"/>
              <a:t>2/19/2023 AM</a:t>
            </a:r>
          </a:p>
        </p:txBody>
      </p:sp>
    </p:spTree>
    <p:extLst>
      <p:ext uri="{BB962C8B-B14F-4D97-AF65-F5344CB8AC3E}">
        <p14:creationId xmlns:p14="http://schemas.microsoft.com/office/powerpoint/2010/main" val="65274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smtClean="0"/>
              <a:t>2/20/2023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22413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020904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496281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814508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93514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2/20/2023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190640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2/20/2023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2213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2/20/2023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26452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2/20/2023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002314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728224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914600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96DFF08F-DC6B-4601-B491-B0F83F6DD2DA}" type="datetimeFigureOut">
              <a:rPr lang="en-US" smtClean="0"/>
              <a:pPr/>
              <a:t>2/20/2023</a:t>
            </a:fld>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4237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E48A5-57F0-5D9B-D2A3-5E835A52E29A}"/>
              </a:ext>
            </a:extLst>
          </p:cNvPr>
          <p:cNvSpPr>
            <a:spLocks noGrp="1" noRot="1" noMove="1" noResize="1" noEditPoints="1" noAdjustHandles="1" noChangeArrowheads="1" noChangeShapeType="1"/>
          </p:cNvSpPr>
          <p:nvPr>
            <p:ph type="ctrTitle"/>
          </p:nvPr>
        </p:nvSpPr>
        <p:spPr/>
        <p:txBody>
          <a:bodyPr/>
          <a:lstStyle/>
          <a:p>
            <a:r>
              <a:rPr lang="en-US" i="1">
                <a:latin typeface="Candara" panose="020E0502030303020204" pitchFamily="34" charset="0"/>
                <a:cs typeface="Calibri" panose="020F0502020204030204" pitchFamily="34" charset="0"/>
              </a:rPr>
              <a:t>pressing </a:t>
            </a:r>
            <a:r>
              <a:rPr lang="en-US" i="1" dirty="0">
                <a:latin typeface="Candara" panose="020E0502030303020204" pitchFamily="34" charset="0"/>
                <a:cs typeface="Calibri" panose="020F0502020204030204" pitchFamily="34" charset="0"/>
              </a:rPr>
              <a:t>Toward the goal</a:t>
            </a:r>
          </a:p>
        </p:txBody>
      </p:sp>
      <p:sp>
        <p:nvSpPr>
          <p:cNvPr id="3" name="Subtitle 2">
            <a:extLst>
              <a:ext uri="{FF2B5EF4-FFF2-40B4-BE49-F238E27FC236}">
                <a16:creationId xmlns:a16="http://schemas.microsoft.com/office/drawing/2014/main" id="{AC4D04A4-2682-6D2D-E441-F1BBF7ED8460}"/>
              </a:ext>
            </a:extLst>
          </p:cNvPr>
          <p:cNvSpPr>
            <a:spLocks noGrp="1"/>
          </p:cNvSpPr>
          <p:nvPr>
            <p:ph type="subTitle" idx="1"/>
          </p:nvPr>
        </p:nvSpPr>
        <p:spPr>
          <a:xfrm>
            <a:off x="1282148" y="3810643"/>
            <a:ext cx="6575895" cy="549965"/>
          </a:xfrm>
        </p:spPr>
        <p:txBody>
          <a:bodyPr>
            <a:normAutofit/>
          </a:bodyPr>
          <a:lstStyle/>
          <a:p>
            <a:r>
              <a:rPr lang="en-US" sz="2800" dirty="0">
                <a:latin typeface="Candara" panose="020E0502030303020204" pitchFamily="34" charset="0"/>
              </a:rPr>
              <a:t>Philippians 3:12-14</a:t>
            </a:r>
          </a:p>
        </p:txBody>
      </p:sp>
    </p:spTree>
    <p:extLst>
      <p:ext uri="{BB962C8B-B14F-4D97-AF65-F5344CB8AC3E}">
        <p14:creationId xmlns:p14="http://schemas.microsoft.com/office/powerpoint/2010/main" val="21277453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12" presetClass="entr" presetSubtype="1"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9" y="490370"/>
            <a:ext cx="7786115" cy="782619"/>
          </a:xfrm>
        </p:spPr>
        <p:txBody>
          <a:bodyPr>
            <a:normAutofit/>
          </a:bodyPr>
          <a:lstStyle/>
          <a:p>
            <a:r>
              <a:rPr lang="en-US" sz="4600" b="1" dirty="0">
                <a:latin typeface="Candara" panose="020E0502030303020204" pitchFamily="34" charset="0"/>
              </a:rPr>
              <a:t>Reach Forward to That Ahead!</a:t>
            </a:r>
            <a:endParaRPr lang="en-US" sz="4600" dirty="0">
              <a:latin typeface="Candara" panose="020E0502030303020204" pitchFamily="34" charset="0"/>
            </a:endParaRP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272988"/>
            <a:ext cx="7486186" cy="5443498"/>
          </a:xfrm>
        </p:spPr>
        <p:txBody>
          <a:bodyPr>
            <a:normAutofit/>
          </a:bodyPr>
          <a:lstStyle/>
          <a:p>
            <a:pPr marL="34290" indent="0">
              <a:buNone/>
            </a:pPr>
            <a:r>
              <a:rPr lang="en-US" sz="3600" b="1" dirty="0">
                <a:solidFill>
                  <a:schemeClr val="tx1"/>
                </a:solidFill>
                <a:latin typeface="Candara" panose="020E0502030303020204" pitchFamily="34" charset="0"/>
              </a:rPr>
              <a:t>We must grow in the right direction as the status quo is not enough</a:t>
            </a:r>
            <a:endParaRPr lang="en-US" sz="3600" dirty="0">
              <a:solidFill>
                <a:schemeClr val="tx1"/>
              </a:solidFill>
              <a:latin typeface="Candara" panose="020E0502030303020204" pitchFamily="34" charset="0"/>
            </a:endParaRPr>
          </a:p>
          <a:p>
            <a:pPr marL="34290" indent="0">
              <a:spcBef>
                <a:spcPts val="1200"/>
              </a:spcBef>
              <a:buNone/>
            </a:pPr>
            <a:r>
              <a:rPr lang="en-US" sz="3600" b="1" dirty="0">
                <a:solidFill>
                  <a:schemeClr val="tx1"/>
                </a:solidFill>
                <a:latin typeface="Candara" panose="020E0502030303020204" pitchFamily="34" charset="0"/>
              </a:rPr>
              <a:t>What MUST we reach FORWARD to?</a:t>
            </a:r>
          </a:p>
          <a:p>
            <a:pPr marL="34290" indent="0">
              <a:buNone/>
            </a:pPr>
            <a:r>
              <a:rPr lang="en-US" sz="3600" b="1" dirty="0">
                <a:solidFill>
                  <a:srgbClr val="FF0000"/>
                </a:solidFill>
                <a:latin typeface="Candara" panose="020E0502030303020204" pitchFamily="34" charset="0"/>
              </a:rPr>
              <a:t>HOPE </a:t>
            </a:r>
            <a:r>
              <a:rPr lang="en-US" sz="2800" dirty="0">
                <a:solidFill>
                  <a:schemeClr val="tx1"/>
                </a:solidFill>
                <a:latin typeface="Candara" panose="020E0502030303020204" pitchFamily="34" charset="0"/>
              </a:rPr>
              <a:t>- Hebrews 6:18-20; cf. Ephesians 4:4-6</a:t>
            </a:r>
          </a:p>
          <a:p>
            <a:pPr>
              <a:spcBef>
                <a:spcPts val="0"/>
              </a:spcBef>
              <a:buFont typeface="Wingdings" panose="05000000000000000000" pitchFamily="2" charset="2"/>
              <a:buChar char="§"/>
            </a:pPr>
            <a:r>
              <a:rPr lang="en-US" sz="3200" dirty="0">
                <a:solidFill>
                  <a:schemeClr val="tx1"/>
                </a:solidFill>
                <a:latin typeface="Candara" panose="020E0502030303020204" pitchFamily="34" charset="0"/>
              </a:rPr>
              <a:t>The writer declares the </a:t>
            </a:r>
            <a:r>
              <a:rPr lang="en-US" sz="3200" b="1" i="1" dirty="0">
                <a:solidFill>
                  <a:schemeClr val="tx1"/>
                </a:solidFill>
                <a:latin typeface="Candara" panose="020E0502030303020204" pitchFamily="34" charset="0"/>
              </a:rPr>
              <a:t>“hope set before us” </a:t>
            </a:r>
            <a:r>
              <a:rPr lang="en-US" sz="3200" dirty="0">
                <a:solidFill>
                  <a:schemeClr val="tx1"/>
                </a:solidFill>
                <a:latin typeface="Candara" panose="020E0502030303020204" pitchFamily="34" charset="0"/>
              </a:rPr>
              <a:t>(eternal life) is assured by the oath and the promise of God. This </a:t>
            </a:r>
            <a:r>
              <a:rPr lang="en-US" sz="3200" i="1" dirty="0">
                <a:solidFill>
                  <a:schemeClr val="tx1"/>
                </a:solidFill>
                <a:latin typeface="Candara" panose="020E0502030303020204" pitchFamily="34" charset="0"/>
              </a:rPr>
              <a:t>hope</a:t>
            </a:r>
            <a:r>
              <a:rPr lang="en-US" sz="3200" dirty="0">
                <a:solidFill>
                  <a:schemeClr val="tx1"/>
                </a:solidFill>
                <a:latin typeface="Candara" panose="020E0502030303020204" pitchFamily="34" charset="0"/>
              </a:rPr>
              <a:t> is…</a:t>
            </a:r>
          </a:p>
          <a:p>
            <a:pPr lvl="1">
              <a:spcBef>
                <a:spcPts val="0"/>
              </a:spcBef>
              <a:buFont typeface="Wingdings" panose="05000000000000000000" pitchFamily="2" charset="2"/>
              <a:buChar char="§"/>
            </a:pPr>
            <a:r>
              <a:rPr lang="en-US" sz="2800" dirty="0">
                <a:solidFill>
                  <a:schemeClr val="tx1"/>
                </a:solidFill>
                <a:latin typeface="Candara" panose="020E0502030303020204" pitchFamily="34" charset="0"/>
              </a:rPr>
              <a:t>Refuge and strong encouragement to hold on</a:t>
            </a:r>
          </a:p>
          <a:p>
            <a:pPr lvl="1">
              <a:spcBef>
                <a:spcPts val="0"/>
              </a:spcBef>
              <a:buFont typeface="Wingdings" panose="05000000000000000000" pitchFamily="2" charset="2"/>
              <a:buChar char="§"/>
            </a:pPr>
            <a:r>
              <a:rPr lang="en-US" sz="2800" dirty="0">
                <a:solidFill>
                  <a:schemeClr val="tx1"/>
                </a:solidFill>
                <a:latin typeface="Candara" panose="020E0502030303020204" pitchFamily="34" charset="0"/>
              </a:rPr>
              <a:t>A sure and steadfast anchor of the soul fixed in heaven - 1 Tim. 1:1; Titus 1:2; 3:7</a:t>
            </a:r>
          </a:p>
          <a:p>
            <a:pPr lvl="1">
              <a:spcBef>
                <a:spcPts val="0"/>
              </a:spcBef>
              <a:buFont typeface="Wingdings" panose="05000000000000000000" pitchFamily="2" charset="2"/>
              <a:buChar char="§"/>
            </a:pPr>
            <a:r>
              <a:rPr lang="en-US" sz="2800" dirty="0">
                <a:solidFill>
                  <a:schemeClr val="tx1"/>
                </a:solidFill>
                <a:latin typeface="Candara" panose="020E0502030303020204" pitchFamily="34" charset="0"/>
              </a:rPr>
              <a:t>Made possible by Christ, our High Priest</a:t>
            </a: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245122" y="2746163"/>
            <a:ext cx="3777346" cy="830997"/>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To “Press On” </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070420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8)">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9" y="490370"/>
            <a:ext cx="6362348" cy="782619"/>
          </a:xfrm>
        </p:spPr>
        <p:txBody>
          <a:bodyPr>
            <a:normAutofit fontScale="90000"/>
          </a:bodyPr>
          <a:lstStyle/>
          <a:p>
            <a:r>
              <a:rPr lang="en-US" sz="5300" b="1" dirty="0">
                <a:latin typeface="Candara" panose="020E0502030303020204" pitchFamily="34" charset="0"/>
              </a:rPr>
              <a:t>Work Toward The Goal!</a:t>
            </a:r>
            <a:endParaRPr lang="en-US" sz="3100" dirty="0">
              <a:latin typeface="Candara" panose="020E0502030303020204" pitchFamily="34" charset="0"/>
            </a:endParaRP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272988"/>
            <a:ext cx="7486186" cy="5443498"/>
          </a:xfrm>
        </p:spPr>
        <p:txBody>
          <a:bodyPr>
            <a:normAutofit/>
          </a:bodyPr>
          <a:lstStyle/>
          <a:p>
            <a:pPr marL="34290" indent="0">
              <a:buNone/>
            </a:pPr>
            <a:r>
              <a:rPr lang="en-US" sz="3600" b="1" dirty="0">
                <a:solidFill>
                  <a:schemeClr val="tx1"/>
                </a:solidFill>
                <a:latin typeface="Candara" panose="020E0502030303020204" pitchFamily="34" charset="0"/>
              </a:rPr>
              <a:t>This goal has not yet been </a:t>
            </a:r>
            <a:r>
              <a:rPr lang="en-US" sz="3600" b="1" i="1" dirty="0">
                <a:solidFill>
                  <a:schemeClr val="tx1"/>
                </a:solidFill>
                <a:latin typeface="Candara" panose="020E0502030303020204" pitchFamily="34" charset="0"/>
              </a:rPr>
              <a:t>attained</a:t>
            </a:r>
            <a:r>
              <a:rPr lang="en-US" sz="3600" b="1" dirty="0">
                <a:solidFill>
                  <a:schemeClr val="tx1"/>
                </a:solidFill>
                <a:latin typeface="Candara" panose="020E0502030303020204" pitchFamily="34" charset="0"/>
              </a:rPr>
              <a:t> but is </a:t>
            </a:r>
            <a:r>
              <a:rPr lang="en-US" sz="3600" b="1" i="1" dirty="0">
                <a:solidFill>
                  <a:schemeClr val="tx1"/>
                </a:solidFill>
                <a:latin typeface="Candara" panose="020E0502030303020204" pitchFamily="34" charset="0"/>
              </a:rPr>
              <a:t>attainable!</a:t>
            </a:r>
          </a:p>
          <a:p>
            <a:pPr marL="34290" indent="0">
              <a:buNone/>
            </a:pPr>
            <a:r>
              <a:rPr lang="en-US" sz="3600" b="1" dirty="0">
                <a:solidFill>
                  <a:schemeClr val="tx1"/>
                </a:solidFill>
                <a:latin typeface="Candara" panose="020E0502030303020204" pitchFamily="34" charset="0"/>
              </a:rPr>
              <a:t>What MUST we do?</a:t>
            </a:r>
          </a:p>
          <a:p>
            <a:pPr marL="34290" indent="0">
              <a:buNone/>
            </a:pPr>
            <a:r>
              <a:rPr lang="en-US" sz="3600" b="1">
                <a:solidFill>
                  <a:srgbClr val="FF0000"/>
                </a:solidFill>
                <a:latin typeface="Candara" panose="020E0502030303020204" pitchFamily="34" charset="0"/>
              </a:rPr>
              <a:t>ENDURE TO THE END </a:t>
            </a:r>
            <a:r>
              <a:rPr lang="en-US" sz="3000" dirty="0">
                <a:solidFill>
                  <a:schemeClr val="tx1"/>
                </a:solidFill>
                <a:latin typeface="Candara" panose="020E0502030303020204" pitchFamily="34" charset="0"/>
              </a:rPr>
              <a:t>- Hebrews 12:1-2</a:t>
            </a:r>
          </a:p>
          <a:p>
            <a:pPr>
              <a:spcBef>
                <a:spcPts val="0"/>
              </a:spcBef>
              <a:buFont typeface="Wingdings" panose="05000000000000000000" pitchFamily="2" charset="2"/>
              <a:buChar char="§"/>
            </a:pPr>
            <a:r>
              <a:rPr lang="en-US" sz="3200" dirty="0">
                <a:solidFill>
                  <a:schemeClr val="tx1"/>
                </a:solidFill>
                <a:latin typeface="Candara" panose="020E0502030303020204" pitchFamily="34" charset="0"/>
              </a:rPr>
              <a:t>The </a:t>
            </a:r>
            <a:r>
              <a:rPr lang="en-US" sz="3200" b="1" i="1" dirty="0">
                <a:solidFill>
                  <a:schemeClr val="tx1"/>
                </a:solidFill>
                <a:latin typeface="Candara" panose="020E0502030303020204" pitchFamily="34" charset="0"/>
              </a:rPr>
              <a:t>“great cloud of witnesses” </a:t>
            </a:r>
            <a:r>
              <a:rPr lang="en-US" sz="3200" i="1" dirty="0">
                <a:solidFill>
                  <a:schemeClr val="tx1"/>
                </a:solidFill>
                <a:latin typeface="Candara" panose="020E0502030303020204" pitchFamily="34" charset="0"/>
              </a:rPr>
              <a:t>endured</a:t>
            </a:r>
            <a:r>
              <a:rPr lang="en-US" sz="3200" dirty="0">
                <a:solidFill>
                  <a:schemeClr val="tx1"/>
                </a:solidFill>
                <a:latin typeface="Candara" panose="020E0502030303020204" pitchFamily="34" charset="0"/>
              </a:rPr>
              <a:t>, so we can too. They attest to </a:t>
            </a:r>
            <a:r>
              <a:rPr lang="en-US" sz="3200" i="1" u="sng" dirty="0">
                <a:solidFill>
                  <a:schemeClr val="tx1"/>
                </a:solidFill>
                <a:latin typeface="Candara" panose="020E0502030303020204" pitchFamily="34" charset="0"/>
              </a:rPr>
              <a:t>endurance</a:t>
            </a:r>
            <a:r>
              <a:rPr lang="en-US" sz="3200" i="1" dirty="0">
                <a:solidFill>
                  <a:schemeClr val="tx1"/>
                </a:solidFill>
                <a:latin typeface="Candara" panose="020E0502030303020204" pitchFamily="34" charset="0"/>
              </a:rPr>
              <a:t>!</a:t>
            </a:r>
          </a:p>
          <a:p>
            <a:pPr lvl="1">
              <a:spcBef>
                <a:spcPts val="0"/>
              </a:spcBef>
              <a:buFont typeface="Wingdings" panose="05000000000000000000" pitchFamily="2" charset="2"/>
              <a:buChar char="§"/>
            </a:pPr>
            <a:r>
              <a:rPr lang="en-US" sz="2800" dirty="0">
                <a:solidFill>
                  <a:schemeClr val="tx1"/>
                </a:solidFill>
                <a:latin typeface="Candara" panose="020E0502030303020204" pitchFamily="34" charset="0"/>
              </a:rPr>
              <a:t>Look to Christ who </a:t>
            </a:r>
            <a:r>
              <a:rPr lang="en-US" sz="2800" b="1" i="1" dirty="0">
                <a:solidFill>
                  <a:schemeClr val="tx1"/>
                </a:solidFill>
                <a:latin typeface="Candara" panose="020E0502030303020204" pitchFamily="34" charset="0"/>
              </a:rPr>
              <a:t>“endured the cross”</a:t>
            </a:r>
          </a:p>
          <a:p>
            <a:pPr lvl="1">
              <a:spcBef>
                <a:spcPts val="0"/>
              </a:spcBef>
              <a:buFont typeface="Wingdings" panose="05000000000000000000" pitchFamily="2" charset="2"/>
              <a:buChar char="§"/>
            </a:pPr>
            <a:r>
              <a:rPr lang="en-US" sz="2800" dirty="0">
                <a:solidFill>
                  <a:schemeClr val="tx1"/>
                </a:solidFill>
                <a:latin typeface="Candara" panose="020E0502030303020204" pitchFamily="34" charset="0"/>
              </a:rPr>
              <a:t>Christ is our example as we strive to finish our course of life</a:t>
            </a:r>
          </a:p>
          <a:p>
            <a:pPr lvl="1">
              <a:spcBef>
                <a:spcPts val="0"/>
              </a:spcBef>
              <a:buFont typeface="Wingdings" panose="05000000000000000000" pitchFamily="2" charset="2"/>
              <a:buChar char="§"/>
            </a:pPr>
            <a:r>
              <a:rPr lang="en-US" sz="2800" dirty="0">
                <a:solidFill>
                  <a:schemeClr val="tx1"/>
                </a:solidFill>
                <a:latin typeface="Candara" panose="020E0502030303020204" pitchFamily="34" charset="0"/>
              </a:rPr>
              <a:t>Paul, </a:t>
            </a:r>
            <a:r>
              <a:rPr lang="en-US" sz="2800" b="1" i="1" dirty="0">
                <a:solidFill>
                  <a:schemeClr val="tx1"/>
                </a:solidFill>
                <a:latin typeface="Candara" panose="020E0502030303020204" pitchFamily="34" charset="0"/>
              </a:rPr>
              <a:t>“fought”  “finished” “kept”</a:t>
            </a:r>
            <a:r>
              <a:rPr lang="en-US" sz="2800" i="1" dirty="0">
                <a:solidFill>
                  <a:schemeClr val="tx1"/>
                </a:solidFill>
                <a:latin typeface="Candara" panose="020E0502030303020204" pitchFamily="34" charset="0"/>
              </a:rPr>
              <a:t> - </a:t>
            </a:r>
            <a:r>
              <a:rPr lang="en-US" sz="2800" dirty="0">
                <a:solidFill>
                  <a:schemeClr val="tx1"/>
                </a:solidFill>
                <a:latin typeface="Candara" panose="020E0502030303020204" pitchFamily="34" charset="0"/>
              </a:rPr>
              <a:t>2 Tim. 4:7-8</a:t>
            </a:r>
          </a:p>
          <a:p>
            <a:pPr lvl="1">
              <a:spcBef>
                <a:spcPts val="0"/>
              </a:spcBef>
              <a:buFont typeface="Wingdings" panose="05000000000000000000" pitchFamily="2" charset="2"/>
              <a:buChar char="§"/>
            </a:pPr>
            <a:r>
              <a:rPr lang="en-US" sz="2800" dirty="0">
                <a:solidFill>
                  <a:schemeClr val="tx1"/>
                </a:solidFill>
                <a:latin typeface="Candara" panose="020E0502030303020204" pitchFamily="34" charset="0"/>
              </a:rPr>
              <a:t>The </a:t>
            </a:r>
            <a:r>
              <a:rPr lang="en-US" sz="2800" b="1" i="1" dirty="0">
                <a:solidFill>
                  <a:schemeClr val="tx1"/>
                </a:solidFill>
                <a:latin typeface="Candara" panose="020E0502030303020204" pitchFamily="34" charset="0"/>
              </a:rPr>
              <a:t>“crown of life”</a:t>
            </a:r>
            <a:r>
              <a:rPr lang="en-US" sz="2800" dirty="0">
                <a:solidFill>
                  <a:schemeClr val="tx1"/>
                </a:solidFill>
                <a:latin typeface="Candara" panose="020E0502030303020204" pitchFamily="34" charset="0"/>
              </a:rPr>
              <a:t> is promised - Rev. 2:10b</a:t>
            </a: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246417" y="2746163"/>
            <a:ext cx="3777346" cy="830997"/>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To “Press On” </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59293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8"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wheel(8)">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Effect transition="in" filter="fade">
                                      <p:cBhvr>
                                        <p:cTn id="59" dur="1000"/>
                                        <p:tgtEl>
                                          <p:spTgt spid="3">
                                            <p:txEl>
                                              <p:pRg st="7" end="7"/>
                                            </p:txEl>
                                          </p:spTgt>
                                        </p:tgtEl>
                                      </p:cBhvr>
                                    </p:animEffect>
                                    <p:anim calcmode="lin" valueType="num">
                                      <p:cBhvr>
                                        <p:cTn id="6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9" y="490370"/>
            <a:ext cx="6332851" cy="782619"/>
          </a:xfrm>
        </p:spPr>
        <p:txBody>
          <a:bodyPr>
            <a:normAutofit fontScale="90000"/>
          </a:bodyPr>
          <a:lstStyle/>
          <a:p>
            <a:r>
              <a:rPr lang="en-US" sz="5300" b="1" dirty="0">
                <a:latin typeface="Candara" panose="020E0502030303020204" pitchFamily="34" charset="0"/>
              </a:rPr>
              <a:t>Work Toward The Goal!</a:t>
            </a:r>
            <a:endParaRPr lang="en-US" sz="3100" dirty="0">
              <a:latin typeface="Candara" panose="020E0502030303020204" pitchFamily="34" charset="0"/>
            </a:endParaRP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3" y="1272988"/>
            <a:ext cx="7628139" cy="5953722"/>
          </a:xfrm>
        </p:spPr>
        <p:txBody>
          <a:bodyPr>
            <a:normAutofit/>
          </a:bodyPr>
          <a:lstStyle/>
          <a:p>
            <a:pPr marL="34290" indent="0">
              <a:buNone/>
            </a:pPr>
            <a:r>
              <a:rPr lang="en-US" sz="3600" b="1" dirty="0">
                <a:solidFill>
                  <a:schemeClr val="tx1"/>
                </a:solidFill>
                <a:latin typeface="Candara" panose="020E0502030303020204" pitchFamily="34" charset="0"/>
              </a:rPr>
              <a:t>This goal has not yet been </a:t>
            </a:r>
            <a:r>
              <a:rPr lang="en-US" sz="3600" b="1" i="1" dirty="0">
                <a:solidFill>
                  <a:schemeClr val="tx1"/>
                </a:solidFill>
                <a:latin typeface="Candara" panose="020E0502030303020204" pitchFamily="34" charset="0"/>
              </a:rPr>
              <a:t>attained</a:t>
            </a:r>
            <a:r>
              <a:rPr lang="en-US" sz="3600" b="1" dirty="0">
                <a:solidFill>
                  <a:schemeClr val="tx1"/>
                </a:solidFill>
                <a:latin typeface="Candara" panose="020E0502030303020204" pitchFamily="34" charset="0"/>
              </a:rPr>
              <a:t> but is </a:t>
            </a:r>
            <a:r>
              <a:rPr lang="en-US" sz="3600" b="1" i="1" dirty="0">
                <a:solidFill>
                  <a:schemeClr val="tx1"/>
                </a:solidFill>
                <a:latin typeface="Candara" panose="020E0502030303020204" pitchFamily="34" charset="0"/>
              </a:rPr>
              <a:t>attainable!</a:t>
            </a:r>
          </a:p>
          <a:p>
            <a:pPr marL="34290" indent="0">
              <a:buNone/>
            </a:pPr>
            <a:r>
              <a:rPr lang="en-US" sz="3600" b="1" dirty="0">
                <a:solidFill>
                  <a:schemeClr val="tx1"/>
                </a:solidFill>
                <a:latin typeface="Candara" panose="020E0502030303020204" pitchFamily="34" charset="0"/>
              </a:rPr>
              <a:t>What MUST we do?</a:t>
            </a:r>
          </a:p>
          <a:p>
            <a:pPr marL="34290" indent="0">
              <a:spcBef>
                <a:spcPts val="600"/>
              </a:spcBef>
              <a:buNone/>
            </a:pPr>
            <a:r>
              <a:rPr lang="en-US" sz="3600" b="1" dirty="0">
                <a:solidFill>
                  <a:srgbClr val="FF0000"/>
                </a:solidFill>
                <a:latin typeface="Candara" panose="020E0502030303020204" pitchFamily="34" charset="0"/>
              </a:rPr>
              <a:t>STAY ON THE RIGHT PATH </a:t>
            </a:r>
            <a:r>
              <a:rPr lang="en-US" sz="3000" dirty="0">
                <a:solidFill>
                  <a:schemeClr val="tx1"/>
                </a:solidFill>
                <a:latin typeface="Candara" panose="020E0502030303020204" pitchFamily="34" charset="0"/>
              </a:rPr>
              <a:t>- Matt. 7:13-14</a:t>
            </a:r>
          </a:p>
          <a:p>
            <a:pPr>
              <a:spcBef>
                <a:spcPts val="600"/>
              </a:spcBef>
              <a:buFont typeface="Wingdings" panose="05000000000000000000" pitchFamily="2" charset="2"/>
              <a:buChar char="§"/>
            </a:pPr>
            <a:r>
              <a:rPr lang="en-US" sz="3200" dirty="0">
                <a:solidFill>
                  <a:schemeClr val="tx1"/>
                </a:solidFill>
                <a:latin typeface="Candara" panose="020E0502030303020204" pitchFamily="34" charset="0"/>
              </a:rPr>
              <a:t>The way to </a:t>
            </a:r>
            <a:r>
              <a:rPr lang="en-US" sz="3200" b="1" i="1" dirty="0">
                <a:solidFill>
                  <a:schemeClr val="tx1"/>
                </a:solidFill>
                <a:latin typeface="Candara" panose="020E0502030303020204" pitchFamily="34" charset="0"/>
              </a:rPr>
              <a:t>“life” </a:t>
            </a:r>
            <a:r>
              <a:rPr lang="en-US" sz="3200" dirty="0">
                <a:solidFill>
                  <a:schemeClr val="tx1"/>
                </a:solidFill>
                <a:latin typeface="Candara" panose="020E0502030303020204" pitchFamily="34" charset="0"/>
              </a:rPr>
              <a:t>is </a:t>
            </a:r>
            <a:r>
              <a:rPr lang="en-US" sz="3200" b="1" i="1" dirty="0">
                <a:solidFill>
                  <a:schemeClr val="tx1"/>
                </a:solidFill>
                <a:latin typeface="Candara" panose="020E0502030303020204" pitchFamily="34" charset="0"/>
              </a:rPr>
              <a:t>“straight” </a:t>
            </a:r>
            <a:r>
              <a:rPr lang="en-US" sz="3200" dirty="0">
                <a:solidFill>
                  <a:schemeClr val="tx1"/>
                </a:solidFill>
                <a:latin typeface="Candara" panose="020E0502030303020204" pitchFamily="34" charset="0"/>
              </a:rPr>
              <a:t>and </a:t>
            </a:r>
            <a:r>
              <a:rPr lang="en-US" sz="3200" b="1" i="1" dirty="0">
                <a:solidFill>
                  <a:schemeClr val="tx1"/>
                </a:solidFill>
                <a:latin typeface="Candara" panose="020E0502030303020204" pitchFamily="34" charset="0"/>
              </a:rPr>
              <a:t>“narrow” </a:t>
            </a:r>
            <a:r>
              <a:rPr lang="en-US" sz="3200" dirty="0">
                <a:solidFill>
                  <a:schemeClr val="tx1"/>
                </a:solidFill>
                <a:latin typeface="Candara" panose="020E0502030303020204" pitchFamily="34" charset="0"/>
              </a:rPr>
              <a:t>and</a:t>
            </a:r>
            <a:r>
              <a:rPr lang="en-US" sz="3200" b="1" i="1" dirty="0">
                <a:solidFill>
                  <a:schemeClr val="tx1"/>
                </a:solidFill>
                <a:latin typeface="Candara" panose="020E0502030303020204" pitchFamily="34" charset="0"/>
              </a:rPr>
              <a:t> “few are they that find it”</a:t>
            </a:r>
          </a:p>
          <a:p>
            <a:pPr>
              <a:spcBef>
                <a:spcPts val="600"/>
              </a:spcBef>
              <a:buFont typeface="Wingdings" panose="05000000000000000000" pitchFamily="2" charset="2"/>
              <a:buChar char="§"/>
            </a:pPr>
            <a:r>
              <a:rPr lang="en-US" sz="3200" dirty="0">
                <a:solidFill>
                  <a:schemeClr val="tx1"/>
                </a:solidFill>
                <a:latin typeface="Candara" panose="020E0502030303020204" pitchFamily="34" charset="0"/>
              </a:rPr>
              <a:t>The way to </a:t>
            </a:r>
            <a:r>
              <a:rPr lang="en-US" sz="3200" b="1" i="1" dirty="0">
                <a:solidFill>
                  <a:schemeClr val="tx1"/>
                </a:solidFill>
                <a:latin typeface="Candara" panose="020E0502030303020204" pitchFamily="34" charset="0"/>
              </a:rPr>
              <a:t>“destruction”</a:t>
            </a:r>
            <a:r>
              <a:rPr lang="en-US" sz="3200" dirty="0">
                <a:solidFill>
                  <a:schemeClr val="tx1"/>
                </a:solidFill>
                <a:latin typeface="Candara" panose="020E0502030303020204" pitchFamily="34" charset="0"/>
              </a:rPr>
              <a:t> is </a:t>
            </a:r>
            <a:r>
              <a:rPr lang="en-US" sz="3200" b="1" i="1" dirty="0">
                <a:solidFill>
                  <a:schemeClr val="tx1"/>
                </a:solidFill>
                <a:latin typeface="Candara" panose="020E0502030303020204" pitchFamily="34" charset="0"/>
              </a:rPr>
              <a:t>“wide and broad” </a:t>
            </a:r>
            <a:r>
              <a:rPr lang="en-US" sz="3200" dirty="0">
                <a:solidFill>
                  <a:schemeClr val="tx1"/>
                </a:solidFill>
                <a:latin typeface="Candara" panose="020E0502030303020204" pitchFamily="34" charset="0"/>
              </a:rPr>
              <a:t>and</a:t>
            </a:r>
            <a:r>
              <a:rPr lang="en-US" sz="3200" b="1" i="1" dirty="0">
                <a:solidFill>
                  <a:schemeClr val="tx1"/>
                </a:solidFill>
                <a:latin typeface="Candara" panose="020E0502030303020204" pitchFamily="34" charset="0"/>
              </a:rPr>
              <a:t> “many are they that find it”</a:t>
            </a:r>
          </a:p>
          <a:p>
            <a:pPr lvl="1">
              <a:spcBef>
                <a:spcPts val="600"/>
              </a:spcBef>
              <a:buFont typeface="Wingdings" panose="05000000000000000000" pitchFamily="2" charset="2"/>
              <a:buChar char="§"/>
            </a:pPr>
            <a:r>
              <a:rPr lang="en-US" sz="2800" dirty="0">
                <a:solidFill>
                  <a:schemeClr val="tx1"/>
                </a:solidFill>
                <a:latin typeface="Candara" panose="020E0502030303020204" pitchFamily="34" charset="0"/>
              </a:rPr>
              <a:t>Walk according to the pattern - Phil 3:15-18</a:t>
            </a:r>
          </a:p>
          <a:p>
            <a:pPr marL="34290" indent="0">
              <a:spcBef>
                <a:spcPts val="600"/>
              </a:spcBef>
              <a:buNone/>
            </a:pPr>
            <a:r>
              <a:rPr lang="en-US" sz="3600" b="1" dirty="0">
                <a:solidFill>
                  <a:schemeClr val="tx1"/>
                </a:solidFill>
                <a:latin typeface="Candara" panose="020E0502030303020204" pitchFamily="34" charset="0"/>
              </a:rPr>
              <a:t>What path (pattern) are you walking?</a:t>
            </a: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246417" y="2746163"/>
            <a:ext cx="3777346" cy="830997"/>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To “Press On” </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209496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8)">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9" y="490370"/>
            <a:ext cx="6332851" cy="782619"/>
          </a:xfrm>
        </p:spPr>
        <p:txBody>
          <a:bodyPr>
            <a:normAutofit fontScale="90000"/>
          </a:bodyPr>
          <a:lstStyle/>
          <a:p>
            <a:r>
              <a:rPr lang="en-US" sz="5300" b="1" dirty="0">
                <a:latin typeface="Candara" panose="020E0502030303020204" pitchFamily="34" charset="0"/>
              </a:rPr>
              <a:t>Work Toward The Goal!</a:t>
            </a:r>
            <a:endParaRPr lang="en-US" sz="3100" dirty="0">
              <a:latin typeface="Candara" panose="020E0502030303020204" pitchFamily="34" charset="0"/>
            </a:endParaRP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3" y="1272988"/>
            <a:ext cx="7628139" cy="5953722"/>
          </a:xfrm>
        </p:spPr>
        <p:txBody>
          <a:bodyPr>
            <a:normAutofit/>
          </a:bodyPr>
          <a:lstStyle/>
          <a:p>
            <a:pPr marL="34290" indent="0">
              <a:buNone/>
            </a:pPr>
            <a:r>
              <a:rPr lang="en-US" sz="3600" b="1" dirty="0">
                <a:solidFill>
                  <a:schemeClr val="tx1"/>
                </a:solidFill>
                <a:latin typeface="Candara" panose="020E0502030303020204" pitchFamily="34" charset="0"/>
              </a:rPr>
              <a:t>This goal has not yet been </a:t>
            </a:r>
            <a:r>
              <a:rPr lang="en-US" sz="3600" b="1" i="1" dirty="0">
                <a:solidFill>
                  <a:schemeClr val="tx1"/>
                </a:solidFill>
                <a:latin typeface="Candara" panose="020E0502030303020204" pitchFamily="34" charset="0"/>
              </a:rPr>
              <a:t>attained</a:t>
            </a:r>
            <a:r>
              <a:rPr lang="en-US" sz="3600" b="1" dirty="0">
                <a:solidFill>
                  <a:schemeClr val="tx1"/>
                </a:solidFill>
                <a:latin typeface="Candara" panose="020E0502030303020204" pitchFamily="34" charset="0"/>
              </a:rPr>
              <a:t> but is </a:t>
            </a:r>
            <a:r>
              <a:rPr lang="en-US" sz="3600" b="1" i="1" dirty="0">
                <a:solidFill>
                  <a:schemeClr val="tx1"/>
                </a:solidFill>
                <a:latin typeface="Candara" panose="020E0502030303020204" pitchFamily="34" charset="0"/>
              </a:rPr>
              <a:t>attainable!</a:t>
            </a:r>
          </a:p>
          <a:p>
            <a:pPr marL="34290" indent="0">
              <a:buNone/>
            </a:pPr>
            <a:r>
              <a:rPr lang="en-US" sz="3600" b="1" dirty="0">
                <a:solidFill>
                  <a:schemeClr val="tx1"/>
                </a:solidFill>
                <a:latin typeface="Candara" panose="020E0502030303020204" pitchFamily="34" charset="0"/>
              </a:rPr>
              <a:t>What MUST we do?</a:t>
            </a:r>
          </a:p>
          <a:p>
            <a:pPr marL="34290" indent="0">
              <a:spcBef>
                <a:spcPts val="600"/>
              </a:spcBef>
              <a:buNone/>
            </a:pPr>
            <a:r>
              <a:rPr lang="en-US" sz="3600" b="1" dirty="0">
                <a:solidFill>
                  <a:srgbClr val="FF0000"/>
                </a:solidFill>
                <a:latin typeface="Candara" panose="020E0502030303020204" pitchFamily="34" charset="0"/>
              </a:rPr>
              <a:t>REMEMBER THE REWARD </a:t>
            </a:r>
            <a:r>
              <a:rPr lang="en-US" sz="3000" dirty="0">
                <a:solidFill>
                  <a:schemeClr val="tx1"/>
                </a:solidFill>
                <a:latin typeface="Candara" panose="020E0502030303020204" pitchFamily="34" charset="0"/>
              </a:rPr>
              <a:t>- 1 Pet. 1:3-4</a:t>
            </a:r>
          </a:p>
          <a:p>
            <a:pPr>
              <a:spcBef>
                <a:spcPts val="600"/>
              </a:spcBef>
              <a:buFont typeface="Wingdings" panose="05000000000000000000" pitchFamily="2" charset="2"/>
              <a:buChar char="§"/>
            </a:pPr>
            <a:r>
              <a:rPr lang="en-US" sz="2800" b="1" i="1" dirty="0">
                <a:solidFill>
                  <a:schemeClr val="tx1"/>
                </a:solidFill>
                <a:latin typeface="Candara" panose="020E0502030303020204" pitchFamily="34" charset="0"/>
              </a:rPr>
              <a:t>“Blessed be the God and Father of our Lord Jesus Christ, who according to his great mercy begat us again </a:t>
            </a:r>
            <a:r>
              <a:rPr lang="en-US" sz="2800" b="1" i="1" dirty="0">
                <a:solidFill>
                  <a:schemeClr val="accent2"/>
                </a:solidFill>
                <a:latin typeface="Candara" panose="020E0502030303020204" pitchFamily="34" charset="0"/>
              </a:rPr>
              <a:t>unto a </a:t>
            </a:r>
            <a:r>
              <a:rPr lang="en-US" sz="2800" b="1" i="1" dirty="0">
                <a:solidFill>
                  <a:srgbClr val="FF0000"/>
                </a:solidFill>
                <a:latin typeface="Candara" panose="020E0502030303020204" pitchFamily="34" charset="0"/>
              </a:rPr>
              <a:t>living hope by the resurrection of Jesus Christ </a:t>
            </a:r>
            <a:r>
              <a:rPr lang="en-US" sz="2800" b="1" i="1" dirty="0">
                <a:solidFill>
                  <a:schemeClr val="tx1"/>
                </a:solidFill>
                <a:latin typeface="Candara" panose="020E0502030303020204" pitchFamily="34" charset="0"/>
              </a:rPr>
              <a:t>from the dead,  unto an inheritance incorruptible, and undefiled, and that </a:t>
            </a:r>
            <a:r>
              <a:rPr lang="en-US" sz="2800" b="1" i="1" dirty="0" err="1">
                <a:solidFill>
                  <a:schemeClr val="tx1"/>
                </a:solidFill>
                <a:latin typeface="Candara" panose="020E0502030303020204" pitchFamily="34" charset="0"/>
              </a:rPr>
              <a:t>fadeth</a:t>
            </a:r>
            <a:r>
              <a:rPr lang="en-US" sz="2800" b="1" i="1" dirty="0">
                <a:solidFill>
                  <a:schemeClr val="tx1"/>
                </a:solidFill>
                <a:latin typeface="Candara" panose="020E0502030303020204" pitchFamily="34" charset="0"/>
              </a:rPr>
              <a:t> not away, reserved in heaven for you”</a:t>
            </a:r>
            <a:endParaRPr lang="en-US" sz="2800" b="1" dirty="0">
              <a:solidFill>
                <a:schemeClr val="tx1"/>
              </a:solidFill>
              <a:latin typeface="Candara" panose="020E0502030303020204" pitchFamily="34" charset="0"/>
            </a:endParaRPr>
          </a:p>
          <a:p>
            <a:pPr marL="34290" indent="0">
              <a:spcBef>
                <a:spcPts val="600"/>
              </a:spcBef>
              <a:buNone/>
            </a:pPr>
            <a:r>
              <a:rPr lang="en-US" sz="3600" b="1" dirty="0">
                <a:solidFill>
                  <a:schemeClr val="tx1"/>
                </a:solidFill>
                <a:latin typeface="Candara" panose="020E0502030303020204" pitchFamily="34" charset="0"/>
              </a:rPr>
              <a:t>Hope in Christ is the </a:t>
            </a:r>
            <a:r>
              <a:rPr lang="en-US" sz="3600" b="1" i="1" dirty="0">
                <a:solidFill>
                  <a:schemeClr val="tx1"/>
                </a:solidFill>
                <a:latin typeface="Candara" panose="020E0502030303020204" pitchFamily="34" charset="0"/>
              </a:rPr>
              <a:t>“one” &amp; greatest!</a:t>
            </a: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246417" y="2746163"/>
            <a:ext cx="3777346" cy="830997"/>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To “Press On” </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590548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8)">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heel(8)">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63413" y="416860"/>
            <a:ext cx="2454782" cy="6252881"/>
          </a:xfrm>
        </p:spPr>
        <p:txBody>
          <a:bodyPr vert="vert270">
            <a:normAutofit/>
          </a:bodyPr>
          <a:lstStyle/>
          <a:p>
            <a:pPr algn="ctr"/>
            <a:r>
              <a:rPr lang="en-US" sz="7200" b="1" dirty="0">
                <a:solidFill>
                  <a:srgbClr val="FFFFFF"/>
                </a:solidFill>
                <a:latin typeface="Candara" panose="020E0502030303020204" pitchFamily="34" charset="0"/>
              </a:rPr>
              <a:t>CONCLUSION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479707" y="622769"/>
            <a:ext cx="5300880" cy="5752573"/>
          </a:xfrm>
        </p:spPr>
        <p:txBody>
          <a:bodyPr anchor="t">
            <a:normAutofit/>
          </a:bodyPr>
          <a:lstStyle/>
          <a:p>
            <a:pPr marL="34290" indent="0">
              <a:buNone/>
            </a:pPr>
            <a:r>
              <a:rPr lang="en-US" sz="3600" b="1" dirty="0">
                <a:solidFill>
                  <a:schemeClr val="tx1"/>
                </a:solidFill>
                <a:latin typeface="Candara" panose="020E0502030303020204" pitchFamily="34" charset="0"/>
              </a:rPr>
              <a:t>As we make future goals and plans, let us not lose sight of what is truly and eternally important!</a:t>
            </a:r>
          </a:p>
          <a:p>
            <a:pPr marL="34290" indent="0">
              <a:spcBef>
                <a:spcPts val="1800"/>
              </a:spcBef>
              <a:buNone/>
            </a:pPr>
            <a:r>
              <a:rPr lang="en-US" sz="3600" b="1" dirty="0">
                <a:solidFill>
                  <a:schemeClr val="tx1"/>
                </a:solidFill>
                <a:latin typeface="Candara" panose="020E0502030303020204" pitchFamily="34" charset="0"/>
              </a:rPr>
              <a:t>Whatever may happen in the future, let us continue to </a:t>
            </a:r>
            <a:r>
              <a:rPr lang="en-US" sz="3600" b="1" i="1" dirty="0">
                <a:solidFill>
                  <a:schemeClr val="accent2"/>
                </a:solidFill>
                <a:latin typeface="Candara" panose="020E0502030303020204" pitchFamily="34" charset="0"/>
              </a:rPr>
              <a:t>“</a:t>
            </a:r>
            <a:r>
              <a:rPr lang="en-US" sz="3600" b="1" i="1" u="sng" dirty="0">
                <a:solidFill>
                  <a:schemeClr val="accent2"/>
                </a:solidFill>
                <a:latin typeface="Candara" panose="020E0502030303020204" pitchFamily="34" charset="0"/>
              </a:rPr>
              <a:t>press on toward the goal</a:t>
            </a:r>
            <a:r>
              <a:rPr lang="en-US" sz="3600" b="1" i="1" dirty="0">
                <a:solidFill>
                  <a:schemeClr val="accent2"/>
                </a:solidFill>
                <a:latin typeface="Candara" panose="020E0502030303020204" pitchFamily="34" charset="0"/>
              </a:rPr>
              <a:t>” </a:t>
            </a:r>
            <a:r>
              <a:rPr lang="en-US" sz="3600" b="1" dirty="0">
                <a:solidFill>
                  <a:schemeClr val="tx1"/>
                </a:solidFill>
                <a:latin typeface="Candara" panose="020E0502030303020204" pitchFamily="34" charset="0"/>
              </a:rPr>
              <a:t>of the promise of Christ beyond this life!</a:t>
            </a:r>
          </a:p>
          <a:p>
            <a:pPr marL="34290" indent="0">
              <a:spcBef>
                <a:spcPts val="1800"/>
              </a:spcBef>
              <a:buNone/>
            </a:pPr>
            <a:r>
              <a:rPr lang="en-US" sz="4000" b="1" dirty="0">
                <a:solidFill>
                  <a:schemeClr val="tx1"/>
                </a:solidFill>
                <a:latin typeface="Candara" panose="020E0502030303020204" pitchFamily="34" charset="0"/>
              </a:rPr>
              <a:t>Endure to the end!</a:t>
            </a:r>
          </a:p>
        </p:txBody>
      </p:sp>
    </p:spTree>
    <p:extLst>
      <p:ext uri="{BB962C8B-B14F-4D97-AF65-F5344CB8AC3E}">
        <p14:creationId xmlns:p14="http://schemas.microsoft.com/office/powerpoint/2010/main" val="35061116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Philippians 3:12-14</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11819" y="163290"/>
            <a:ext cx="5658010" cy="6539109"/>
          </a:xfrm>
        </p:spPr>
        <p:txBody>
          <a:bodyPr anchor="t">
            <a:noAutofit/>
          </a:bodyPr>
          <a:lstStyle/>
          <a:p>
            <a:pPr marL="34290" indent="-457200">
              <a:lnSpc>
                <a:spcPct val="100000"/>
              </a:lnSpc>
              <a:spcBef>
                <a:spcPts val="0"/>
              </a:spcBef>
              <a:buNone/>
            </a:pPr>
            <a:r>
              <a:rPr lang="en-US" sz="3000" b="1" i="1" dirty="0">
                <a:solidFill>
                  <a:schemeClr val="tx1"/>
                </a:solidFill>
                <a:latin typeface="Candara" panose="020E0502030303020204" pitchFamily="34" charset="0"/>
              </a:rPr>
              <a:t>“</a:t>
            </a:r>
            <a:r>
              <a:rPr lang="en-US" sz="3000" b="1" i="1" dirty="0">
                <a:latin typeface="Candara" panose="020E0502030303020204" pitchFamily="34" charset="0"/>
              </a:rPr>
              <a:t>12</a:t>
            </a:r>
            <a:r>
              <a:rPr lang="en-US" sz="3000" b="1" i="1" dirty="0">
                <a:solidFill>
                  <a:schemeClr val="tx1"/>
                </a:solidFill>
                <a:latin typeface="Candara" panose="020E0502030303020204" pitchFamily="34" charset="0"/>
              </a:rPr>
              <a:t> Not as though I had already attained, either were already perfect: but I follow after, if that I may apprehend that for which also I am apprehended of Christ Jesus.</a:t>
            </a:r>
            <a:r>
              <a:rPr lang="en-US" sz="3000" b="1" i="1" dirty="0">
                <a:latin typeface="Candara" panose="020E0502030303020204" pitchFamily="34" charset="0"/>
              </a:rPr>
              <a:t> 13 </a:t>
            </a:r>
            <a:r>
              <a:rPr lang="en-US" sz="3000" b="1" i="1" dirty="0">
                <a:solidFill>
                  <a:schemeClr val="tx1"/>
                </a:solidFill>
                <a:latin typeface="Candara" panose="020E0502030303020204" pitchFamily="34" charset="0"/>
              </a:rPr>
              <a:t>Brethren, I count not myself to have apprehended: but this one thing I do, forgetting those things which are behind, and reaching forth unto those things which are before,</a:t>
            </a:r>
            <a:r>
              <a:rPr lang="en-US" sz="3000" b="1" i="1" dirty="0">
                <a:solidFill>
                  <a:srgbClr val="92D050"/>
                </a:solidFill>
                <a:latin typeface="Candara" panose="020E0502030303020204" pitchFamily="34" charset="0"/>
              </a:rPr>
              <a:t> </a:t>
            </a:r>
            <a:r>
              <a:rPr lang="en-US" sz="3000" b="1" i="1" dirty="0">
                <a:latin typeface="Candara" panose="020E0502030303020204" pitchFamily="34" charset="0"/>
              </a:rPr>
              <a:t>14 </a:t>
            </a:r>
            <a:r>
              <a:rPr lang="en-US" sz="3000" b="1" i="1" dirty="0">
                <a:solidFill>
                  <a:schemeClr val="tx1"/>
                </a:solidFill>
                <a:latin typeface="Candara" panose="020E0502030303020204" pitchFamily="34" charset="0"/>
              </a:rPr>
              <a:t>I press toward the mark for the prize of the high calling of God in Christ Jesus”</a:t>
            </a:r>
          </a:p>
        </p:txBody>
      </p:sp>
    </p:spTree>
    <p:extLst>
      <p:ext uri="{BB962C8B-B14F-4D97-AF65-F5344CB8AC3E}">
        <p14:creationId xmlns:p14="http://schemas.microsoft.com/office/powerpoint/2010/main" val="32555079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873457"/>
            <a:ext cx="2454782" cy="5222543"/>
          </a:xfrm>
        </p:spPr>
        <p:txBody>
          <a:bodyPr vert="vert270">
            <a:normAutofit/>
          </a:bodyPr>
          <a:lstStyle/>
          <a:p>
            <a:pPr algn="ctr"/>
            <a:r>
              <a:rPr lang="en-US" sz="7200" b="1" dirty="0">
                <a:solidFill>
                  <a:srgbClr val="FFFFFF"/>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290047" y="224119"/>
            <a:ext cx="5723324" cy="6445622"/>
          </a:xfrm>
        </p:spPr>
        <p:txBody>
          <a:bodyPr anchor="t">
            <a:normAutofit/>
          </a:bodyPr>
          <a:lstStyle/>
          <a:p>
            <a:pPr marL="34290" indent="0">
              <a:buNone/>
            </a:pPr>
            <a:r>
              <a:rPr lang="en-US" sz="3600" b="1" dirty="0">
                <a:solidFill>
                  <a:schemeClr val="tx1"/>
                </a:solidFill>
                <a:latin typeface="Candara" panose="020E0502030303020204" pitchFamily="34" charset="0"/>
              </a:rPr>
              <a:t>At the beginning of a new year, we often set worthy goals to seek</a:t>
            </a:r>
          </a:p>
          <a:p>
            <a:pPr marL="34290" indent="0">
              <a:spcBef>
                <a:spcPts val="1800"/>
              </a:spcBef>
              <a:buNone/>
            </a:pPr>
            <a:r>
              <a:rPr lang="en-US" sz="3600" b="1" dirty="0">
                <a:solidFill>
                  <a:schemeClr val="tx1"/>
                </a:solidFill>
                <a:latin typeface="Candara" panose="020E0502030303020204" pitchFamily="34" charset="0"/>
              </a:rPr>
              <a:t>The goal Paul set in this text was </a:t>
            </a:r>
            <a:r>
              <a:rPr lang="en-US" sz="3600" b="1" i="1" dirty="0">
                <a:solidFill>
                  <a:schemeClr val="tx1"/>
                </a:solidFill>
                <a:latin typeface="Candara" panose="020E0502030303020204" pitchFamily="34" charset="0"/>
              </a:rPr>
              <a:t>“</a:t>
            </a:r>
            <a:r>
              <a:rPr lang="en-US" sz="3600" b="1" i="1" u="sng" dirty="0">
                <a:solidFill>
                  <a:schemeClr val="tx1"/>
                </a:solidFill>
                <a:latin typeface="Candara" panose="020E0502030303020204" pitchFamily="34" charset="0"/>
              </a:rPr>
              <a:t>to attain unto the resurrection of the dead</a:t>
            </a:r>
            <a:r>
              <a:rPr lang="en-US" sz="3600" b="1" i="1" dirty="0">
                <a:solidFill>
                  <a:schemeClr val="tx1"/>
                </a:solidFill>
                <a:latin typeface="Candara" panose="020E0502030303020204" pitchFamily="34" charset="0"/>
              </a:rPr>
              <a:t>” </a:t>
            </a:r>
            <a:r>
              <a:rPr lang="en-US" sz="3600" b="1" dirty="0">
                <a:solidFill>
                  <a:schemeClr val="tx1"/>
                </a:solidFill>
                <a:latin typeface="Candara" panose="020E0502030303020204" pitchFamily="34" charset="0"/>
              </a:rPr>
              <a:t>in verse 11</a:t>
            </a:r>
          </a:p>
          <a:p>
            <a:pPr marL="34290" indent="0">
              <a:spcBef>
                <a:spcPts val="1800"/>
              </a:spcBef>
              <a:buNone/>
            </a:pPr>
            <a:r>
              <a:rPr lang="en-US" sz="3600" b="1" dirty="0">
                <a:solidFill>
                  <a:schemeClr val="tx1"/>
                </a:solidFill>
                <a:latin typeface="Candara" panose="020E0502030303020204" pitchFamily="34" charset="0"/>
              </a:rPr>
              <a:t>In this text, Paul described three things he was doing that we need to do as well</a:t>
            </a:r>
          </a:p>
          <a:p>
            <a:pPr marL="34290" indent="0">
              <a:spcBef>
                <a:spcPts val="1800"/>
              </a:spcBef>
              <a:buNone/>
            </a:pPr>
            <a:r>
              <a:rPr lang="en-US" sz="3600" b="1" dirty="0">
                <a:solidFill>
                  <a:schemeClr val="tx1"/>
                </a:solidFill>
                <a:latin typeface="Candara" panose="020E0502030303020204" pitchFamily="34" charset="0"/>
              </a:rPr>
              <a:t>Consider the following…</a:t>
            </a:r>
          </a:p>
          <a:p>
            <a:pPr marL="34290" indent="0">
              <a:buNone/>
            </a:pPr>
            <a:endParaRPr lang="en-US" sz="3600" b="1" dirty="0">
              <a:solidFill>
                <a:schemeClr val="tx1"/>
              </a:solidFill>
              <a:latin typeface="Candara" panose="020E0502030303020204" pitchFamily="34" charset="0"/>
            </a:endParaRPr>
          </a:p>
        </p:txBody>
      </p:sp>
    </p:spTree>
    <p:extLst>
      <p:ext uri="{BB962C8B-B14F-4D97-AF65-F5344CB8AC3E}">
        <p14:creationId xmlns:p14="http://schemas.microsoft.com/office/powerpoint/2010/main" val="26563123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9" y="490370"/>
            <a:ext cx="7342415" cy="782619"/>
          </a:xfrm>
        </p:spPr>
        <p:txBody>
          <a:bodyPr>
            <a:normAutofit fontScale="90000"/>
          </a:bodyPr>
          <a:lstStyle/>
          <a:p>
            <a:r>
              <a:rPr lang="en-US" sz="5300" b="1" dirty="0">
                <a:latin typeface="Candara" panose="020E0502030303020204" pitchFamily="34" charset="0"/>
              </a:rPr>
              <a:t>Forget What Lies Behind!</a:t>
            </a:r>
            <a:endParaRPr lang="en-US" sz="3100" dirty="0">
              <a:latin typeface="Candara" panose="020E0502030303020204" pitchFamily="34" charset="0"/>
            </a:endParaRP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272988"/>
            <a:ext cx="7554577" cy="5443498"/>
          </a:xfrm>
        </p:spPr>
        <p:txBody>
          <a:bodyPr>
            <a:normAutofit/>
          </a:bodyPr>
          <a:lstStyle/>
          <a:p>
            <a:pPr marL="34290" indent="0">
              <a:buNone/>
            </a:pPr>
            <a:r>
              <a:rPr lang="en-US" sz="3600" b="1" dirty="0">
                <a:solidFill>
                  <a:schemeClr val="tx1"/>
                </a:solidFill>
                <a:latin typeface="Candara" panose="020E0502030303020204" pitchFamily="34" charset="0"/>
              </a:rPr>
              <a:t>We must defeat any desire to return to sinful life </a:t>
            </a:r>
            <a:r>
              <a:rPr lang="en-US" sz="3600" dirty="0">
                <a:solidFill>
                  <a:schemeClr val="tx1"/>
                </a:solidFill>
                <a:latin typeface="Candara" panose="020E0502030303020204" pitchFamily="34" charset="0"/>
              </a:rPr>
              <a:t>- 2 Peter 2:20-22</a:t>
            </a:r>
          </a:p>
          <a:p>
            <a:pPr marL="34290" indent="0">
              <a:spcBef>
                <a:spcPts val="1200"/>
              </a:spcBef>
              <a:buNone/>
            </a:pPr>
            <a:r>
              <a:rPr lang="en-US" sz="3600" b="1" dirty="0">
                <a:solidFill>
                  <a:schemeClr val="tx1"/>
                </a:solidFill>
                <a:latin typeface="Candara" panose="020E0502030303020204" pitchFamily="34" charset="0"/>
              </a:rPr>
              <a:t>What MUST be left behind?</a:t>
            </a:r>
          </a:p>
          <a:p>
            <a:pPr marL="34290" indent="0">
              <a:buNone/>
            </a:pPr>
            <a:r>
              <a:rPr lang="en-US" sz="3600" b="1" dirty="0">
                <a:solidFill>
                  <a:srgbClr val="FF0000"/>
                </a:solidFill>
                <a:latin typeface="Candara" panose="020E0502030303020204" pitchFamily="34" charset="0"/>
              </a:rPr>
              <a:t>OUR OLD LIVES OF SIN!</a:t>
            </a:r>
          </a:p>
          <a:p>
            <a:pPr>
              <a:spcBef>
                <a:spcPts val="0"/>
              </a:spcBef>
              <a:buFont typeface="Wingdings" panose="05000000000000000000" pitchFamily="2" charset="2"/>
              <a:buChar char="§"/>
            </a:pPr>
            <a:r>
              <a:rPr lang="en-US" sz="3200" dirty="0">
                <a:solidFill>
                  <a:schemeClr val="tx1"/>
                </a:solidFill>
                <a:latin typeface="Candara" panose="020E0502030303020204" pitchFamily="34" charset="0"/>
              </a:rPr>
              <a:t>Must crucify the </a:t>
            </a:r>
            <a:r>
              <a:rPr lang="en-US" sz="3200" b="1" i="1" dirty="0">
                <a:solidFill>
                  <a:schemeClr val="tx1"/>
                </a:solidFill>
                <a:latin typeface="Candara" panose="020E0502030303020204" pitchFamily="34" charset="0"/>
              </a:rPr>
              <a:t>“old man” </a:t>
            </a:r>
            <a:r>
              <a:rPr lang="en-US" sz="3200" dirty="0">
                <a:solidFill>
                  <a:schemeClr val="tx1"/>
                </a:solidFill>
                <a:latin typeface="Candara" panose="020E0502030303020204" pitchFamily="34" charset="0"/>
              </a:rPr>
              <a:t>- Rom 6:6-7</a:t>
            </a:r>
          </a:p>
          <a:p>
            <a:pPr lvl="1">
              <a:buFont typeface="Wingdings" panose="05000000000000000000" pitchFamily="2" charset="2"/>
              <a:buChar char="§"/>
            </a:pPr>
            <a:r>
              <a:rPr lang="en-US" sz="2800" dirty="0">
                <a:solidFill>
                  <a:schemeClr val="tx1"/>
                </a:solidFill>
                <a:latin typeface="Candara" panose="020E0502030303020204" pitchFamily="34" charset="0"/>
              </a:rPr>
              <a:t>Be careful not to forget the “reality” of sin lest we be overcome by pride - 1 Corinthians 10:12</a:t>
            </a:r>
          </a:p>
          <a:p>
            <a:pPr lvl="1">
              <a:buFont typeface="Wingdings" panose="05000000000000000000" pitchFamily="2" charset="2"/>
              <a:buChar char="§"/>
            </a:pPr>
            <a:r>
              <a:rPr lang="en-US" sz="2800" dirty="0">
                <a:solidFill>
                  <a:schemeClr val="tx1"/>
                </a:solidFill>
                <a:latin typeface="Candara" panose="020E0502030303020204" pitchFamily="34" charset="0"/>
              </a:rPr>
              <a:t>Be no longer a </a:t>
            </a:r>
            <a:r>
              <a:rPr lang="en-US" sz="2800" b="1" i="1" dirty="0">
                <a:solidFill>
                  <a:schemeClr val="tx1"/>
                </a:solidFill>
                <a:latin typeface="Candara" panose="020E0502030303020204" pitchFamily="34" charset="0"/>
              </a:rPr>
              <a:t>“slave” </a:t>
            </a:r>
            <a:r>
              <a:rPr lang="en-US" sz="2800" dirty="0">
                <a:solidFill>
                  <a:schemeClr val="tx1"/>
                </a:solidFill>
                <a:latin typeface="Candara" panose="020E0502030303020204" pitchFamily="34" charset="0"/>
              </a:rPr>
              <a:t>of sin - Romans 6:6</a:t>
            </a:r>
          </a:p>
          <a:p>
            <a:pPr lvl="1">
              <a:buFont typeface="Wingdings" panose="05000000000000000000" pitchFamily="2" charset="2"/>
              <a:buChar char="§"/>
            </a:pPr>
            <a:r>
              <a:rPr lang="en-US" sz="2800" dirty="0">
                <a:solidFill>
                  <a:schemeClr val="tx1"/>
                </a:solidFill>
                <a:latin typeface="Candara" panose="020E0502030303020204" pitchFamily="34" charset="0"/>
              </a:rPr>
              <a:t>Make it your goal (“</a:t>
            </a:r>
            <a:r>
              <a:rPr lang="en-US" sz="2800" b="1" i="1" dirty="0">
                <a:solidFill>
                  <a:schemeClr val="tx1"/>
                </a:solidFill>
                <a:latin typeface="Candara" panose="020E0502030303020204" pitchFamily="34" charset="0"/>
              </a:rPr>
              <a:t>aim”</a:t>
            </a:r>
            <a:r>
              <a:rPr lang="en-US" sz="2800" dirty="0">
                <a:solidFill>
                  <a:schemeClr val="tx1"/>
                </a:solidFill>
                <a:latin typeface="Candara" panose="020E0502030303020204" pitchFamily="34" charset="0"/>
              </a:rPr>
              <a:t>) to </a:t>
            </a:r>
            <a:r>
              <a:rPr lang="en-US" sz="2800" b="1" i="1" dirty="0">
                <a:solidFill>
                  <a:schemeClr val="tx1"/>
                </a:solidFill>
                <a:latin typeface="Candara" panose="020E0502030303020204" pitchFamily="34" charset="0"/>
              </a:rPr>
              <a:t>“not sin” </a:t>
            </a:r>
            <a:r>
              <a:rPr lang="en-US" sz="2800" dirty="0">
                <a:solidFill>
                  <a:schemeClr val="tx1"/>
                </a:solidFill>
                <a:latin typeface="Candara" panose="020E0502030303020204" pitchFamily="34" charset="0"/>
              </a:rPr>
              <a:t>and to </a:t>
            </a:r>
            <a:r>
              <a:rPr lang="en-US" sz="2800" b="1" i="1" dirty="0">
                <a:solidFill>
                  <a:schemeClr val="tx1"/>
                </a:solidFill>
                <a:latin typeface="Candara" panose="020E0502030303020204" pitchFamily="34" charset="0"/>
              </a:rPr>
              <a:t>“be well-pleasing</a:t>
            </a:r>
            <a:r>
              <a:rPr lang="en-US" sz="2800" i="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to God - 1 John 2:1</a:t>
            </a:r>
          </a:p>
          <a:p>
            <a:pPr lvl="2">
              <a:spcBef>
                <a:spcPts val="0"/>
              </a:spcBef>
              <a:buFont typeface="Wingdings" panose="05000000000000000000" pitchFamily="2" charset="2"/>
              <a:buChar char="§"/>
            </a:pPr>
            <a:r>
              <a:rPr lang="en-US" sz="2600" dirty="0">
                <a:solidFill>
                  <a:schemeClr val="tx1"/>
                </a:solidFill>
                <a:latin typeface="Candara" panose="020E0502030303020204" pitchFamily="34" charset="0"/>
              </a:rPr>
              <a:t>2 Corinthians 5:9</a:t>
            </a:r>
            <a:endParaRPr lang="en-US" sz="2600" dirty="0">
              <a:latin typeface="Candara" panose="020E0502030303020204" pitchFamily="34" charset="0"/>
            </a:endParaRP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274618" y="2746163"/>
            <a:ext cx="3777346" cy="830997"/>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To “Press On” </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119966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8"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wheel(8)">
                                      <p:cBhvr>
                                        <p:cTn id="26" dur="75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1000"/>
                                        <p:tgtEl>
                                          <p:spTgt spid="3">
                                            <p:txEl>
                                              <p:pRg st="7" end="7"/>
                                            </p:txEl>
                                          </p:spTgt>
                                        </p:tgtEl>
                                      </p:cBhvr>
                                    </p:animEffect>
                                    <p:anim calcmode="lin" valueType="num">
                                      <p:cBhvr>
                                        <p:cTn id="5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9" y="490370"/>
            <a:ext cx="7342415" cy="782619"/>
          </a:xfrm>
        </p:spPr>
        <p:txBody>
          <a:bodyPr>
            <a:normAutofit fontScale="90000"/>
          </a:bodyPr>
          <a:lstStyle/>
          <a:p>
            <a:r>
              <a:rPr lang="en-US" sz="5300" b="1" dirty="0">
                <a:latin typeface="Candara" panose="020E0502030303020204" pitchFamily="34" charset="0"/>
              </a:rPr>
              <a:t>Forget What Lies Behind!</a:t>
            </a:r>
            <a:endParaRPr lang="en-US" sz="3100" dirty="0">
              <a:latin typeface="Candara" panose="020E0502030303020204" pitchFamily="34" charset="0"/>
            </a:endParaRP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272988"/>
            <a:ext cx="7554577" cy="5443498"/>
          </a:xfrm>
        </p:spPr>
        <p:txBody>
          <a:bodyPr>
            <a:normAutofit/>
          </a:bodyPr>
          <a:lstStyle/>
          <a:p>
            <a:pPr marL="34290" indent="0">
              <a:buNone/>
            </a:pPr>
            <a:r>
              <a:rPr lang="en-US" sz="3600" b="1" dirty="0">
                <a:solidFill>
                  <a:schemeClr val="tx1"/>
                </a:solidFill>
                <a:latin typeface="Candara" panose="020E0502030303020204" pitchFamily="34" charset="0"/>
              </a:rPr>
              <a:t>We must defeat any desire to return to sinful life </a:t>
            </a:r>
            <a:r>
              <a:rPr lang="en-US" sz="3600" dirty="0">
                <a:solidFill>
                  <a:schemeClr val="tx1"/>
                </a:solidFill>
                <a:latin typeface="Candara" panose="020E0502030303020204" pitchFamily="34" charset="0"/>
              </a:rPr>
              <a:t>- 2 Peter 2:20-22</a:t>
            </a:r>
          </a:p>
          <a:p>
            <a:pPr marL="34290" indent="0">
              <a:spcBef>
                <a:spcPts val="1200"/>
              </a:spcBef>
              <a:buNone/>
            </a:pPr>
            <a:r>
              <a:rPr lang="en-US" sz="3600" b="1" dirty="0">
                <a:solidFill>
                  <a:schemeClr val="tx1"/>
                </a:solidFill>
                <a:latin typeface="Candara" panose="020E0502030303020204" pitchFamily="34" charset="0"/>
              </a:rPr>
              <a:t>What MUST be left behind?</a:t>
            </a:r>
          </a:p>
          <a:p>
            <a:pPr marL="34290" indent="0">
              <a:buNone/>
            </a:pPr>
            <a:r>
              <a:rPr lang="en-US" sz="3600" b="1" dirty="0">
                <a:solidFill>
                  <a:srgbClr val="FF0000"/>
                </a:solidFill>
                <a:latin typeface="Candara" panose="020E0502030303020204" pitchFamily="34" charset="0"/>
              </a:rPr>
              <a:t>EVIL COMPANIONS!	</a:t>
            </a:r>
          </a:p>
          <a:p>
            <a:pPr>
              <a:spcBef>
                <a:spcPts val="0"/>
              </a:spcBef>
              <a:buFont typeface="Wingdings" panose="05000000000000000000" pitchFamily="2" charset="2"/>
              <a:buChar char="§"/>
            </a:pPr>
            <a:r>
              <a:rPr lang="en-US" sz="3200" dirty="0">
                <a:solidFill>
                  <a:schemeClr val="tx1"/>
                </a:solidFill>
                <a:latin typeface="Candara" panose="020E0502030303020204" pitchFamily="34" charset="0"/>
              </a:rPr>
              <a:t>Don’t fellowship darkness - 2 Cor. 6:14</a:t>
            </a:r>
          </a:p>
          <a:p>
            <a:pPr>
              <a:spcBef>
                <a:spcPts val="0"/>
              </a:spcBef>
              <a:buFont typeface="Wingdings" panose="05000000000000000000" pitchFamily="2" charset="2"/>
              <a:buChar char="§"/>
            </a:pPr>
            <a:r>
              <a:rPr lang="en-US" sz="3200" dirty="0">
                <a:solidFill>
                  <a:schemeClr val="tx1"/>
                </a:solidFill>
                <a:latin typeface="Candara" panose="020E0502030303020204" pitchFamily="34" charset="0"/>
              </a:rPr>
              <a:t>Christians must be different from the world because we put off the </a:t>
            </a:r>
            <a:r>
              <a:rPr lang="en-US" sz="3200" b="1" i="1" dirty="0">
                <a:solidFill>
                  <a:schemeClr val="tx1"/>
                </a:solidFill>
                <a:latin typeface="Candara" panose="020E0502030303020204" pitchFamily="34" charset="0"/>
              </a:rPr>
              <a:t>“old man”</a:t>
            </a:r>
          </a:p>
          <a:p>
            <a:pPr lvl="1">
              <a:spcBef>
                <a:spcPts val="0"/>
              </a:spcBef>
              <a:buFont typeface="Wingdings" panose="05000000000000000000" pitchFamily="2" charset="2"/>
              <a:buChar char="§"/>
            </a:pPr>
            <a:r>
              <a:rPr lang="en-US" sz="2800" dirty="0">
                <a:solidFill>
                  <a:schemeClr val="tx1"/>
                </a:solidFill>
                <a:latin typeface="Candara" panose="020E0502030303020204" pitchFamily="34" charset="0"/>
              </a:rPr>
              <a:t>A notable difference is seen  - 1 Peter 4:3-4</a:t>
            </a:r>
          </a:p>
          <a:p>
            <a:pPr>
              <a:spcBef>
                <a:spcPts val="0"/>
              </a:spcBef>
              <a:buFont typeface="Wingdings" panose="05000000000000000000" pitchFamily="2" charset="2"/>
              <a:buChar char="§"/>
            </a:pPr>
            <a:r>
              <a:rPr lang="en-US" sz="3000" dirty="0">
                <a:solidFill>
                  <a:schemeClr val="tx1"/>
                </a:solidFill>
                <a:latin typeface="Candara" panose="020E0502030303020204" pitchFamily="34" charset="0"/>
              </a:rPr>
              <a:t>We cannot go </a:t>
            </a:r>
            <a:r>
              <a:rPr lang="en-US" sz="3000" b="1" i="1" dirty="0">
                <a:solidFill>
                  <a:schemeClr val="tx1"/>
                </a:solidFill>
                <a:latin typeface="Candara" panose="020E0502030303020204" pitchFamily="34" charset="0"/>
              </a:rPr>
              <a:t>“out of the world” </a:t>
            </a:r>
            <a:r>
              <a:rPr lang="en-US" sz="3000" dirty="0">
                <a:solidFill>
                  <a:schemeClr val="tx1"/>
                </a:solidFill>
                <a:latin typeface="Candara" panose="020E0502030303020204" pitchFamily="34" charset="0"/>
              </a:rPr>
              <a:t>but we must guard against being corrupted by it</a:t>
            </a:r>
          </a:p>
          <a:p>
            <a:pPr lvl="1">
              <a:spcBef>
                <a:spcPts val="0"/>
              </a:spcBef>
              <a:buFont typeface="Wingdings" panose="05000000000000000000" pitchFamily="2" charset="2"/>
              <a:buChar char="§"/>
            </a:pPr>
            <a:r>
              <a:rPr lang="en-US" sz="2800" dirty="0">
                <a:solidFill>
                  <a:schemeClr val="tx1"/>
                </a:solidFill>
                <a:latin typeface="Candara" panose="020E0502030303020204" pitchFamily="34" charset="0"/>
              </a:rPr>
              <a:t>1 Corinthians 5:9-10; 15:33; John 17:11-17!</a:t>
            </a: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274618" y="2746163"/>
            <a:ext cx="3777346" cy="830997"/>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To “Press On” </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34343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8)">
                                      <p:cBhvr>
                                        <p:cTn id="7" dur="75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anim calcmode="lin" valueType="num">
                                      <p:cBhvr>
                                        <p:cTn id="3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9" y="490370"/>
            <a:ext cx="7342415" cy="782619"/>
          </a:xfrm>
        </p:spPr>
        <p:txBody>
          <a:bodyPr>
            <a:normAutofit fontScale="90000"/>
          </a:bodyPr>
          <a:lstStyle/>
          <a:p>
            <a:r>
              <a:rPr lang="en-US" sz="5300" b="1" dirty="0">
                <a:latin typeface="Candara" panose="020E0502030303020204" pitchFamily="34" charset="0"/>
              </a:rPr>
              <a:t>Forget What Lies Behind!</a:t>
            </a:r>
            <a:endParaRPr lang="en-US" sz="3100" dirty="0">
              <a:latin typeface="Candara" panose="020E0502030303020204" pitchFamily="34" charset="0"/>
            </a:endParaRP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272988"/>
            <a:ext cx="7554577" cy="5443498"/>
          </a:xfrm>
        </p:spPr>
        <p:txBody>
          <a:bodyPr>
            <a:normAutofit/>
          </a:bodyPr>
          <a:lstStyle/>
          <a:p>
            <a:pPr marL="34290" indent="0">
              <a:buNone/>
            </a:pPr>
            <a:r>
              <a:rPr lang="en-US" sz="3600" b="1" dirty="0">
                <a:solidFill>
                  <a:schemeClr val="tx1"/>
                </a:solidFill>
                <a:latin typeface="Candara" panose="020E0502030303020204" pitchFamily="34" charset="0"/>
              </a:rPr>
              <a:t>We must defeat any desire to return to sinful life </a:t>
            </a:r>
            <a:r>
              <a:rPr lang="en-US" sz="3600" dirty="0">
                <a:solidFill>
                  <a:schemeClr val="tx1"/>
                </a:solidFill>
                <a:latin typeface="Candara" panose="020E0502030303020204" pitchFamily="34" charset="0"/>
              </a:rPr>
              <a:t>- 2 Peter 2:20-22</a:t>
            </a:r>
          </a:p>
          <a:p>
            <a:pPr marL="34290" indent="0">
              <a:spcBef>
                <a:spcPts val="1200"/>
              </a:spcBef>
              <a:buNone/>
            </a:pPr>
            <a:r>
              <a:rPr lang="en-US" sz="3600" b="1" dirty="0">
                <a:solidFill>
                  <a:schemeClr val="tx1"/>
                </a:solidFill>
                <a:latin typeface="Candara" panose="020E0502030303020204" pitchFamily="34" charset="0"/>
              </a:rPr>
              <a:t>What MUST be left behind?</a:t>
            </a:r>
          </a:p>
          <a:p>
            <a:pPr marL="34290" indent="0">
              <a:buNone/>
            </a:pPr>
            <a:r>
              <a:rPr lang="en-US" sz="3600" b="1" dirty="0">
                <a:solidFill>
                  <a:srgbClr val="FF0000"/>
                </a:solidFill>
                <a:latin typeface="Candara" panose="020E0502030303020204" pitchFamily="34" charset="0"/>
              </a:rPr>
              <a:t>HOPELESSNESS!</a:t>
            </a:r>
          </a:p>
          <a:p>
            <a:pPr>
              <a:spcBef>
                <a:spcPts val="0"/>
              </a:spcBef>
              <a:buFont typeface="Wingdings" panose="05000000000000000000" pitchFamily="2" charset="2"/>
              <a:buChar char="§"/>
            </a:pPr>
            <a:r>
              <a:rPr lang="en-US" sz="3200" dirty="0">
                <a:solidFill>
                  <a:schemeClr val="tx1"/>
                </a:solidFill>
                <a:latin typeface="Candara" panose="020E0502030303020204" pitchFamily="34" charset="0"/>
              </a:rPr>
              <a:t>Remember you were once separated from God by sin - Ephesians 2:12; Isa 59:1-2</a:t>
            </a:r>
          </a:p>
          <a:p>
            <a:pPr>
              <a:spcBef>
                <a:spcPts val="0"/>
              </a:spcBef>
              <a:buFont typeface="Wingdings" panose="05000000000000000000" pitchFamily="2" charset="2"/>
              <a:buChar char="§"/>
            </a:pPr>
            <a:r>
              <a:rPr lang="en-US" sz="3200" dirty="0">
                <a:solidFill>
                  <a:schemeClr val="tx1"/>
                </a:solidFill>
                <a:latin typeface="Candara" panose="020E0502030303020204" pitchFamily="34" charset="0"/>
              </a:rPr>
              <a:t>Even though good and bad things in life are experienced by Christians &amp; sinners, </a:t>
            </a:r>
            <a:r>
              <a:rPr lang="en-US" sz="3200" i="1" dirty="0">
                <a:solidFill>
                  <a:schemeClr val="tx1"/>
                </a:solidFill>
                <a:latin typeface="Candara" panose="020E0502030303020204" pitchFamily="34" charset="0"/>
              </a:rPr>
              <a:t>faithful</a:t>
            </a:r>
            <a:r>
              <a:rPr lang="en-US" sz="3200" dirty="0">
                <a:solidFill>
                  <a:schemeClr val="tx1"/>
                </a:solidFill>
                <a:latin typeface="Candara" panose="020E0502030303020204" pitchFamily="34" charset="0"/>
              </a:rPr>
              <a:t> Christians have hope</a:t>
            </a:r>
          </a:p>
          <a:p>
            <a:pPr lvl="1">
              <a:spcBef>
                <a:spcPts val="0"/>
              </a:spcBef>
              <a:buFont typeface="Wingdings" panose="05000000000000000000" pitchFamily="2" charset="2"/>
              <a:buChar char="§"/>
            </a:pPr>
            <a:r>
              <a:rPr lang="en-US" sz="3000" dirty="0">
                <a:solidFill>
                  <a:schemeClr val="tx1"/>
                </a:solidFill>
                <a:latin typeface="Candara" panose="020E0502030303020204" pitchFamily="34" charset="0"/>
              </a:rPr>
              <a:t>1 Thessalonians 4:13-19; 1 John 3:1-3</a:t>
            </a:r>
          </a:p>
          <a:p>
            <a:pPr lvl="1">
              <a:spcBef>
                <a:spcPts val="0"/>
              </a:spcBef>
              <a:buFont typeface="Wingdings" panose="05000000000000000000" pitchFamily="2" charset="2"/>
              <a:buChar char="§"/>
            </a:pPr>
            <a:endParaRPr lang="en-US" sz="3000"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274618" y="2746163"/>
            <a:ext cx="3777346" cy="830997"/>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To “Press On” </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490450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8)">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9" y="490370"/>
            <a:ext cx="7342415" cy="782619"/>
          </a:xfrm>
        </p:spPr>
        <p:txBody>
          <a:bodyPr>
            <a:normAutofit fontScale="90000"/>
          </a:bodyPr>
          <a:lstStyle/>
          <a:p>
            <a:r>
              <a:rPr lang="en-US" sz="5300" b="1" dirty="0">
                <a:latin typeface="Candara" panose="020E0502030303020204" pitchFamily="34" charset="0"/>
              </a:rPr>
              <a:t>Forget What Lies Behind!</a:t>
            </a:r>
            <a:endParaRPr lang="en-US" sz="3100" dirty="0">
              <a:latin typeface="Candara" panose="020E0502030303020204" pitchFamily="34" charset="0"/>
            </a:endParaRP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272988"/>
            <a:ext cx="7656340" cy="5443498"/>
          </a:xfrm>
        </p:spPr>
        <p:txBody>
          <a:bodyPr>
            <a:normAutofit/>
          </a:bodyPr>
          <a:lstStyle/>
          <a:p>
            <a:pPr marL="34290" indent="0">
              <a:buNone/>
            </a:pPr>
            <a:r>
              <a:rPr lang="en-US" sz="3600" b="1" dirty="0">
                <a:solidFill>
                  <a:schemeClr val="tx1"/>
                </a:solidFill>
                <a:latin typeface="Candara" panose="020E0502030303020204" pitchFamily="34" charset="0"/>
              </a:rPr>
              <a:t>We must defeat any desire to return to sinful life </a:t>
            </a:r>
            <a:r>
              <a:rPr lang="en-US" sz="3600" dirty="0">
                <a:solidFill>
                  <a:schemeClr val="tx1"/>
                </a:solidFill>
                <a:latin typeface="Candara" panose="020E0502030303020204" pitchFamily="34" charset="0"/>
              </a:rPr>
              <a:t>- 2 Peter 2:20-22</a:t>
            </a:r>
          </a:p>
          <a:p>
            <a:pPr marL="34290" indent="0">
              <a:spcBef>
                <a:spcPts val="1200"/>
              </a:spcBef>
              <a:buNone/>
            </a:pPr>
            <a:r>
              <a:rPr lang="en-US" sz="3600" b="1" dirty="0">
                <a:solidFill>
                  <a:schemeClr val="tx1"/>
                </a:solidFill>
                <a:latin typeface="Candara" panose="020E0502030303020204" pitchFamily="34" charset="0"/>
              </a:rPr>
              <a:t>What MUST be left behind?</a:t>
            </a:r>
          </a:p>
          <a:p>
            <a:pPr marL="34290" indent="0">
              <a:buNone/>
            </a:pPr>
            <a:r>
              <a:rPr lang="en-US" sz="3600" b="1" dirty="0">
                <a:solidFill>
                  <a:srgbClr val="FF0000"/>
                </a:solidFill>
                <a:latin typeface="Candara" panose="020E0502030303020204" pitchFamily="34" charset="0"/>
              </a:rPr>
              <a:t>LACK OF GODLY DIRECTION!</a:t>
            </a:r>
          </a:p>
          <a:p>
            <a:pPr>
              <a:spcBef>
                <a:spcPts val="0"/>
              </a:spcBef>
              <a:buFont typeface="Wingdings" panose="05000000000000000000" pitchFamily="2" charset="2"/>
              <a:buChar char="§"/>
            </a:pPr>
            <a:r>
              <a:rPr lang="en-US" sz="3200" dirty="0">
                <a:solidFill>
                  <a:schemeClr val="tx1"/>
                </a:solidFill>
                <a:latin typeface="Candara" panose="020E0502030303020204" pitchFamily="34" charset="0"/>
              </a:rPr>
              <a:t>Man cannot direct himself - Jer. 10:23</a:t>
            </a:r>
          </a:p>
          <a:p>
            <a:pPr>
              <a:spcBef>
                <a:spcPts val="0"/>
              </a:spcBef>
              <a:buFont typeface="Wingdings" panose="05000000000000000000" pitchFamily="2" charset="2"/>
              <a:buChar char="§"/>
            </a:pPr>
            <a:r>
              <a:rPr lang="en-US" sz="3200" dirty="0">
                <a:solidFill>
                  <a:schemeClr val="tx1"/>
                </a:solidFill>
                <a:latin typeface="Candara" panose="020E0502030303020204" pitchFamily="34" charset="0"/>
              </a:rPr>
              <a:t>Most people search in the </a:t>
            </a:r>
            <a:r>
              <a:rPr lang="en-US" sz="3200" i="1" dirty="0">
                <a:solidFill>
                  <a:schemeClr val="tx1"/>
                </a:solidFill>
                <a:latin typeface="Candara" panose="020E0502030303020204" pitchFamily="34" charset="0"/>
              </a:rPr>
              <a:t>wrong</a:t>
            </a:r>
            <a:r>
              <a:rPr lang="en-US" sz="3200" dirty="0">
                <a:solidFill>
                  <a:schemeClr val="tx1"/>
                </a:solidFill>
                <a:latin typeface="Candara" panose="020E0502030303020204" pitchFamily="34" charset="0"/>
              </a:rPr>
              <a:t> place for purpose &amp; meaning of life - Eccl. 12:14</a:t>
            </a:r>
          </a:p>
          <a:p>
            <a:pPr>
              <a:spcBef>
                <a:spcPts val="0"/>
              </a:spcBef>
              <a:buFont typeface="Wingdings" panose="05000000000000000000" pitchFamily="2" charset="2"/>
              <a:buChar char="§"/>
            </a:pPr>
            <a:r>
              <a:rPr lang="en-US" sz="3200" dirty="0">
                <a:solidFill>
                  <a:schemeClr val="tx1"/>
                </a:solidFill>
                <a:latin typeface="Candara" panose="020E0502030303020204" pitchFamily="34" charset="0"/>
              </a:rPr>
              <a:t>We must understand and acknowledge that God made us and knows what is best </a:t>
            </a:r>
          </a:p>
          <a:p>
            <a:pPr>
              <a:spcBef>
                <a:spcPts val="0"/>
              </a:spcBef>
              <a:buFont typeface="Wingdings" panose="05000000000000000000" pitchFamily="2" charset="2"/>
              <a:buChar char="§"/>
            </a:pPr>
            <a:r>
              <a:rPr lang="en-US" sz="3200" dirty="0">
                <a:solidFill>
                  <a:schemeClr val="tx1"/>
                </a:solidFill>
                <a:latin typeface="Candara" panose="020E0502030303020204" pitchFamily="34" charset="0"/>
              </a:rPr>
              <a:t>Without Christ, there is </a:t>
            </a:r>
            <a:r>
              <a:rPr lang="en-US" sz="3200" b="1" i="1" dirty="0">
                <a:solidFill>
                  <a:schemeClr val="tx1"/>
                </a:solidFill>
                <a:latin typeface="Candara" panose="020E0502030303020204" pitchFamily="34" charset="0"/>
              </a:rPr>
              <a:t>“no hope”</a:t>
            </a:r>
            <a:endParaRPr lang="en-US" sz="2800" b="1" i="1" dirty="0">
              <a:solidFill>
                <a:schemeClr val="tx1"/>
              </a:solidFill>
              <a:latin typeface="Candara" panose="020E0502030303020204" pitchFamily="34" charset="0"/>
            </a:endParaRPr>
          </a:p>
          <a:p>
            <a:pPr lvl="1">
              <a:spcBef>
                <a:spcPts val="0"/>
              </a:spcBef>
              <a:buFont typeface="Wingdings" panose="05000000000000000000" pitchFamily="2" charset="2"/>
              <a:buChar char="§"/>
            </a:pPr>
            <a:r>
              <a:rPr lang="en-US" sz="2800" dirty="0">
                <a:solidFill>
                  <a:schemeClr val="tx1"/>
                </a:solidFill>
                <a:latin typeface="Candara" panose="020E0502030303020204" pitchFamily="34" charset="0"/>
              </a:rPr>
              <a:t>E</a:t>
            </a:r>
            <a:r>
              <a:rPr lang="en-US" sz="3000" dirty="0">
                <a:solidFill>
                  <a:schemeClr val="tx1"/>
                </a:solidFill>
                <a:latin typeface="Candara" panose="020E0502030303020204" pitchFamily="34" charset="0"/>
              </a:rPr>
              <a:t>phesians 2:11-12; 4:14; Matthew 7:26-27</a:t>
            </a:r>
          </a:p>
          <a:p>
            <a:pPr marL="205740" lvl="1" indent="0">
              <a:spcBef>
                <a:spcPts val="0"/>
              </a:spcBef>
              <a:buNone/>
            </a:pPr>
            <a:endParaRPr lang="en-US" sz="3000"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274618" y="2746163"/>
            <a:ext cx="3777346" cy="830997"/>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To “Press On” </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23555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8)">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anim calcmode="lin" valueType="num">
                                      <p:cBhvr>
                                        <p:cTn id="3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8" y="490370"/>
            <a:ext cx="7786115" cy="782619"/>
          </a:xfrm>
        </p:spPr>
        <p:txBody>
          <a:bodyPr>
            <a:noAutofit/>
          </a:bodyPr>
          <a:lstStyle/>
          <a:p>
            <a:r>
              <a:rPr lang="en-US" sz="4600" b="1" dirty="0">
                <a:latin typeface="Candara" panose="020E0502030303020204" pitchFamily="34" charset="0"/>
              </a:rPr>
              <a:t>Reach Forward to That Ahead!</a:t>
            </a:r>
            <a:endParaRPr lang="en-US" sz="4600" dirty="0">
              <a:latin typeface="Candara" panose="020E0502030303020204" pitchFamily="34" charset="0"/>
            </a:endParaRP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272988"/>
            <a:ext cx="7656340" cy="5443498"/>
          </a:xfrm>
        </p:spPr>
        <p:txBody>
          <a:bodyPr>
            <a:normAutofit/>
          </a:bodyPr>
          <a:lstStyle/>
          <a:p>
            <a:pPr marL="34290" indent="0">
              <a:buNone/>
            </a:pPr>
            <a:r>
              <a:rPr lang="en-US" sz="3600" b="1" dirty="0">
                <a:solidFill>
                  <a:schemeClr val="tx1"/>
                </a:solidFill>
                <a:latin typeface="Candara" panose="020E0502030303020204" pitchFamily="34" charset="0"/>
              </a:rPr>
              <a:t>We must grow in a certain direction as the status quo is not enough</a:t>
            </a:r>
            <a:endParaRPr lang="en-US" sz="3600" dirty="0">
              <a:solidFill>
                <a:schemeClr val="tx1"/>
              </a:solidFill>
              <a:latin typeface="Candara" panose="020E0502030303020204" pitchFamily="34" charset="0"/>
            </a:endParaRPr>
          </a:p>
          <a:p>
            <a:pPr marL="34290" indent="0">
              <a:spcBef>
                <a:spcPts val="1200"/>
              </a:spcBef>
              <a:buNone/>
            </a:pPr>
            <a:r>
              <a:rPr lang="en-US" sz="3600" b="1" dirty="0">
                <a:solidFill>
                  <a:schemeClr val="tx1"/>
                </a:solidFill>
                <a:latin typeface="Candara" panose="020E0502030303020204" pitchFamily="34" charset="0"/>
              </a:rPr>
              <a:t>What MUST we reach forward for?</a:t>
            </a:r>
          </a:p>
          <a:p>
            <a:pPr marL="34290" indent="0">
              <a:buNone/>
            </a:pPr>
            <a:r>
              <a:rPr lang="en-US" sz="3600" b="1" dirty="0">
                <a:solidFill>
                  <a:srgbClr val="FF0000"/>
                </a:solidFill>
                <a:latin typeface="Candara" panose="020E0502030303020204" pitchFamily="34" charset="0"/>
              </a:rPr>
              <a:t>MATURITY </a:t>
            </a:r>
            <a:r>
              <a:rPr lang="en-US" sz="2800" dirty="0">
                <a:solidFill>
                  <a:schemeClr val="tx1"/>
                </a:solidFill>
                <a:latin typeface="Candara" panose="020E0502030303020204" pitchFamily="34" charset="0"/>
              </a:rPr>
              <a:t>- </a:t>
            </a:r>
            <a:r>
              <a:rPr lang="en-US" sz="3000" dirty="0">
                <a:solidFill>
                  <a:schemeClr val="tx1"/>
                </a:solidFill>
                <a:latin typeface="Candara" panose="020E0502030303020204" pitchFamily="34" charset="0"/>
              </a:rPr>
              <a:t>Hebrews 6:1 </a:t>
            </a:r>
          </a:p>
          <a:p>
            <a:pPr>
              <a:spcBef>
                <a:spcPts val="0"/>
              </a:spcBef>
              <a:buFont typeface="Wingdings" panose="05000000000000000000" pitchFamily="2" charset="2"/>
              <a:buChar char="§"/>
            </a:pPr>
            <a:r>
              <a:rPr lang="en-US" sz="3200" dirty="0">
                <a:solidFill>
                  <a:schemeClr val="tx1"/>
                </a:solidFill>
                <a:latin typeface="Candara" panose="020E0502030303020204" pitchFamily="34" charset="0"/>
              </a:rPr>
              <a:t>We must move past the </a:t>
            </a:r>
            <a:r>
              <a:rPr lang="en-US" sz="3200" b="1" i="1" dirty="0">
                <a:solidFill>
                  <a:schemeClr val="tx1"/>
                </a:solidFill>
                <a:latin typeface="Candara" panose="020E0502030303020204" pitchFamily="34" charset="0"/>
              </a:rPr>
              <a:t>“elementary teachings” </a:t>
            </a:r>
            <a:r>
              <a:rPr lang="en-US" sz="3200" dirty="0">
                <a:solidFill>
                  <a:schemeClr val="tx1"/>
                </a:solidFill>
                <a:latin typeface="Candara" panose="020E0502030303020204" pitchFamily="34" charset="0"/>
              </a:rPr>
              <a:t>and seek maturity</a:t>
            </a:r>
          </a:p>
          <a:p>
            <a:pPr>
              <a:spcBef>
                <a:spcPts val="0"/>
              </a:spcBef>
              <a:buFont typeface="Wingdings" panose="05000000000000000000" pitchFamily="2" charset="2"/>
              <a:buChar char="§"/>
            </a:pPr>
            <a:r>
              <a:rPr lang="en-US" sz="3200" dirty="0">
                <a:solidFill>
                  <a:schemeClr val="tx1"/>
                </a:solidFill>
                <a:latin typeface="Candara" panose="020E0502030303020204" pitchFamily="34" charset="0"/>
              </a:rPr>
              <a:t>Becoming more mature in Christ means to be more like Him</a:t>
            </a:r>
          </a:p>
          <a:p>
            <a:pPr>
              <a:spcBef>
                <a:spcPts val="0"/>
              </a:spcBef>
              <a:buFont typeface="Wingdings" panose="05000000000000000000" pitchFamily="2" charset="2"/>
              <a:buChar char="§"/>
            </a:pPr>
            <a:r>
              <a:rPr lang="en-US" sz="3200" dirty="0">
                <a:solidFill>
                  <a:schemeClr val="tx1"/>
                </a:solidFill>
                <a:latin typeface="Candara" panose="020E0502030303020204" pitchFamily="34" charset="0"/>
              </a:rPr>
              <a:t>Paul described this process as one who is </a:t>
            </a:r>
            <a:r>
              <a:rPr lang="en-US" sz="3200" b="1" i="1" dirty="0">
                <a:solidFill>
                  <a:schemeClr val="tx1"/>
                </a:solidFill>
                <a:latin typeface="Candara" panose="020E0502030303020204" pitchFamily="34" charset="0"/>
              </a:rPr>
              <a:t>“crucified with Christ”</a:t>
            </a:r>
            <a:r>
              <a:rPr lang="en-US" sz="3200" dirty="0">
                <a:solidFill>
                  <a:schemeClr val="tx1"/>
                </a:solidFill>
                <a:latin typeface="Candara" panose="020E0502030303020204" pitchFamily="34" charset="0"/>
              </a:rPr>
              <a:t> - Galatians 2:20</a:t>
            </a:r>
          </a:p>
          <a:p>
            <a:pPr>
              <a:spcBef>
                <a:spcPts val="0"/>
              </a:spcBef>
              <a:buFont typeface="Wingdings" panose="05000000000000000000" pitchFamily="2" charset="2"/>
              <a:buChar char="§"/>
            </a:pPr>
            <a:r>
              <a:rPr lang="en-US" sz="3200" dirty="0">
                <a:solidFill>
                  <a:schemeClr val="tx1"/>
                </a:solidFill>
                <a:latin typeface="Candara" panose="020E0502030303020204" pitchFamily="34" charset="0"/>
              </a:rPr>
              <a:t>This is this the </a:t>
            </a:r>
            <a:r>
              <a:rPr lang="en-US" sz="3200" b="1" i="1" dirty="0">
                <a:solidFill>
                  <a:schemeClr val="tx1"/>
                </a:solidFill>
                <a:latin typeface="Candara" panose="020E0502030303020204" pitchFamily="34" charset="0"/>
              </a:rPr>
              <a:t>“mind” </a:t>
            </a:r>
            <a:r>
              <a:rPr lang="en-US" sz="3200" dirty="0">
                <a:solidFill>
                  <a:schemeClr val="tx1"/>
                </a:solidFill>
                <a:latin typeface="Candara" panose="020E0502030303020204" pitchFamily="34" charset="0"/>
              </a:rPr>
              <a:t>of Christ - Phil. 2:5-8</a:t>
            </a:r>
          </a:p>
          <a:p>
            <a:pPr marL="205740" lvl="1" indent="0">
              <a:spcBef>
                <a:spcPts val="0"/>
              </a:spcBef>
              <a:buNone/>
            </a:pPr>
            <a:endParaRPr lang="en-US" sz="3000"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274618" y="2746163"/>
            <a:ext cx="3777346" cy="830997"/>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To “Press On” </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101147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8"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wheel(8)">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9" y="490370"/>
            <a:ext cx="7786115" cy="782619"/>
          </a:xfrm>
        </p:spPr>
        <p:txBody>
          <a:bodyPr>
            <a:normAutofit/>
          </a:bodyPr>
          <a:lstStyle/>
          <a:p>
            <a:r>
              <a:rPr lang="en-US" sz="4600" b="1" dirty="0">
                <a:latin typeface="Candara" panose="020E0502030303020204" pitchFamily="34" charset="0"/>
              </a:rPr>
              <a:t>Reach Forward to That Ahead!</a:t>
            </a:r>
            <a:endParaRPr lang="en-US" sz="4600" dirty="0">
              <a:latin typeface="Candara" panose="020E0502030303020204" pitchFamily="34" charset="0"/>
            </a:endParaRP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272988"/>
            <a:ext cx="7500935" cy="5443498"/>
          </a:xfrm>
        </p:spPr>
        <p:txBody>
          <a:bodyPr>
            <a:normAutofit/>
          </a:bodyPr>
          <a:lstStyle/>
          <a:p>
            <a:pPr marL="34290" indent="0">
              <a:buNone/>
            </a:pPr>
            <a:r>
              <a:rPr lang="en-US" sz="3600" b="1" dirty="0">
                <a:solidFill>
                  <a:schemeClr val="tx1"/>
                </a:solidFill>
                <a:latin typeface="Candara" panose="020E0502030303020204" pitchFamily="34" charset="0"/>
              </a:rPr>
              <a:t>We must grow in a certain direction as the status quo is not enough</a:t>
            </a:r>
            <a:endParaRPr lang="en-US" sz="3600" dirty="0">
              <a:solidFill>
                <a:schemeClr val="tx1"/>
              </a:solidFill>
              <a:latin typeface="Candara" panose="020E0502030303020204" pitchFamily="34" charset="0"/>
            </a:endParaRPr>
          </a:p>
          <a:p>
            <a:pPr marL="34290" indent="0">
              <a:spcBef>
                <a:spcPts val="1200"/>
              </a:spcBef>
              <a:buNone/>
            </a:pPr>
            <a:r>
              <a:rPr lang="en-US" sz="3600" b="1" dirty="0">
                <a:solidFill>
                  <a:schemeClr val="tx1"/>
                </a:solidFill>
                <a:latin typeface="Candara" panose="020E0502030303020204" pitchFamily="34" charset="0"/>
              </a:rPr>
              <a:t>What MUST we reach FORWARD to?</a:t>
            </a:r>
          </a:p>
          <a:p>
            <a:pPr marL="34290" indent="0">
              <a:buNone/>
            </a:pPr>
            <a:r>
              <a:rPr lang="en-US" sz="3600" b="1" dirty="0">
                <a:solidFill>
                  <a:srgbClr val="FF0000"/>
                </a:solidFill>
                <a:latin typeface="Candara" panose="020E0502030303020204" pitchFamily="34" charset="0"/>
              </a:rPr>
              <a:t>WISDOM </a:t>
            </a:r>
            <a:r>
              <a:rPr lang="en-US" sz="3000" dirty="0">
                <a:solidFill>
                  <a:schemeClr val="tx1"/>
                </a:solidFill>
                <a:latin typeface="Candara" panose="020E0502030303020204" pitchFamily="34" charset="0"/>
              </a:rPr>
              <a:t>- Ephesians 5:15-18</a:t>
            </a:r>
          </a:p>
          <a:p>
            <a:pPr>
              <a:spcBef>
                <a:spcPts val="0"/>
              </a:spcBef>
              <a:buFont typeface="Wingdings" panose="05000000000000000000" pitchFamily="2" charset="2"/>
              <a:buChar char="§"/>
            </a:pPr>
            <a:r>
              <a:rPr lang="en-US" sz="3200" dirty="0">
                <a:solidFill>
                  <a:schemeClr val="tx1"/>
                </a:solidFill>
                <a:latin typeface="Candara" panose="020E0502030303020204" pitchFamily="34" charset="0"/>
              </a:rPr>
              <a:t>We must use great care in how we walk</a:t>
            </a:r>
            <a:endParaRPr lang="en-US" sz="2800" dirty="0">
              <a:solidFill>
                <a:schemeClr val="tx1"/>
              </a:solidFill>
              <a:latin typeface="Candara" panose="020E0502030303020204" pitchFamily="34" charset="0"/>
            </a:endParaRPr>
          </a:p>
          <a:p>
            <a:pPr>
              <a:spcBef>
                <a:spcPts val="0"/>
              </a:spcBef>
              <a:buFont typeface="Wingdings" panose="05000000000000000000" pitchFamily="2" charset="2"/>
              <a:buChar char="§"/>
            </a:pPr>
            <a:r>
              <a:rPr lang="en-US" sz="3200" dirty="0">
                <a:solidFill>
                  <a:schemeClr val="tx1"/>
                </a:solidFill>
                <a:latin typeface="Candara" panose="020E0502030303020204" pitchFamily="34" charset="0"/>
              </a:rPr>
              <a:t>Notice the direction of our walk…</a:t>
            </a:r>
          </a:p>
          <a:p>
            <a:pPr lvl="1">
              <a:spcBef>
                <a:spcPts val="0"/>
              </a:spcBef>
              <a:buFont typeface="Wingdings" panose="05000000000000000000" pitchFamily="2" charset="2"/>
              <a:buChar char="§"/>
            </a:pPr>
            <a:r>
              <a:rPr lang="en-US" sz="2800" b="1" i="1" dirty="0">
                <a:solidFill>
                  <a:schemeClr val="tx1"/>
                </a:solidFill>
                <a:latin typeface="Candara" panose="020E0502030303020204" pitchFamily="34" charset="0"/>
              </a:rPr>
              <a:t>“redeem the time”</a:t>
            </a:r>
          </a:p>
          <a:p>
            <a:pPr lvl="1">
              <a:spcBef>
                <a:spcPts val="0"/>
              </a:spcBef>
              <a:buFont typeface="Wingdings" panose="05000000000000000000" pitchFamily="2" charset="2"/>
              <a:buChar char="§"/>
            </a:pPr>
            <a:r>
              <a:rPr lang="en-US" sz="2800" b="1" i="1" dirty="0">
                <a:solidFill>
                  <a:schemeClr val="tx1"/>
                </a:solidFill>
                <a:latin typeface="Candara" panose="020E0502030303020204" pitchFamily="34" charset="0"/>
              </a:rPr>
              <a:t>“be not foolish” </a:t>
            </a:r>
            <a:r>
              <a:rPr lang="en-US" sz="2800" dirty="0">
                <a:solidFill>
                  <a:schemeClr val="tx1"/>
                </a:solidFill>
                <a:latin typeface="Candara" panose="020E0502030303020204" pitchFamily="34" charset="0"/>
              </a:rPr>
              <a:t>-</a:t>
            </a:r>
            <a:r>
              <a:rPr lang="en-US" sz="2800" b="1" i="1" dirty="0">
                <a:solidFill>
                  <a:schemeClr val="tx1"/>
                </a:solidFill>
                <a:latin typeface="Candara" panose="020E0502030303020204" pitchFamily="34" charset="0"/>
              </a:rPr>
              <a:t> “not drunken with wine”</a:t>
            </a:r>
          </a:p>
          <a:p>
            <a:pPr lvl="1">
              <a:spcBef>
                <a:spcPts val="0"/>
              </a:spcBef>
              <a:buFont typeface="Wingdings" panose="05000000000000000000" pitchFamily="2" charset="2"/>
              <a:buChar char="§"/>
            </a:pPr>
            <a:r>
              <a:rPr lang="en-US" sz="2800" b="1" i="1" dirty="0">
                <a:solidFill>
                  <a:schemeClr val="tx1"/>
                </a:solidFill>
                <a:latin typeface="Candara" panose="020E0502030303020204" pitchFamily="34" charset="0"/>
              </a:rPr>
              <a:t>“understand what the will of the Lord is”</a:t>
            </a:r>
          </a:p>
          <a:p>
            <a:pPr lvl="1">
              <a:spcBef>
                <a:spcPts val="0"/>
              </a:spcBef>
              <a:buFont typeface="Wingdings" panose="05000000000000000000" pitchFamily="2" charset="2"/>
              <a:buChar char="§"/>
            </a:pPr>
            <a:r>
              <a:rPr lang="en-US" sz="2800" b="1" i="1" dirty="0">
                <a:solidFill>
                  <a:schemeClr val="tx1"/>
                </a:solidFill>
                <a:latin typeface="Candara" panose="020E0502030303020204" pitchFamily="34" charset="0"/>
              </a:rPr>
              <a:t>“be filled with the Spirit”</a:t>
            </a: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274618" y="2746163"/>
            <a:ext cx="3777346" cy="830997"/>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To “Press On” </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925542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8)">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anim calcmode="lin" valueType="num">
                                      <p:cBhvr>
                                        <p:cTn id="4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944</TotalTime>
  <Words>5297</Words>
  <Application>Microsoft Office PowerPoint</Application>
  <PresentationFormat>On-screen Show (4:3)</PresentationFormat>
  <Paragraphs>244</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Candara</vt:lpstr>
      <vt:lpstr>Corbel</vt:lpstr>
      <vt:lpstr>Wingdings</vt:lpstr>
      <vt:lpstr>Basis</vt:lpstr>
      <vt:lpstr>pressing Toward the goal</vt:lpstr>
      <vt:lpstr>Philippians 3:12-14</vt:lpstr>
      <vt:lpstr>Introduction</vt:lpstr>
      <vt:lpstr>Forget What Lies Behind!</vt:lpstr>
      <vt:lpstr>Forget What Lies Behind!</vt:lpstr>
      <vt:lpstr>Forget What Lies Behind!</vt:lpstr>
      <vt:lpstr>Forget What Lies Behind!</vt:lpstr>
      <vt:lpstr>Reach Forward to That Ahead!</vt:lpstr>
      <vt:lpstr>Reach Forward to That Ahead!</vt:lpstr>
      <vt:lpstr>Reach Forward to That Ahead!</vt:lpstr>
      <vt:lpstr>Work Toward The Goal!</vt:lpstr>
      <vt:lpstr>Work Toward The Goal!</vt:lpstr>
      <vt:lpstr>Work Toward The Goal!</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Not your heart be troubled”</dc:title>
  <dc:creator>Tommy McClure</dc:creator>
  <cp:lastModifiedBy>Tommy McClure</cp:lastModifiedBy>
  <cp:revision>11</cp:revision>
  <cp:lastPrinted>2023-02-17T21:10:11Z</cp:lastPrinted>
  <dcterms:created xsi:type="dcterms:W3CDTF">2023-02-15T01:35:11Z</dcterms:created>
  <dcterms:modified xsi:type="dcterms:W3CDTF">2023-02-20T19:08:16Z</dcterms:modified>
</cp:coreProperties>
</file>