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57" r:id="rId2"/>
    <p:sldId id="274" r:id="rId3"/>
    <p:sldId id="258" r:id="rId4"/>
    <p:sldId id="275" r:id="rId5"/>
    <p:sldId id="259" r:id="rId6"/>
    <p:sldId id="263" r:id="rId7"/>
    <p:sldId id="381" r:id="rId8"/>
    <p:sldId id="276" r:id="rId9"/>
    <p:sldId id="277" r:id="rId10"/>
    <p:sldId id="278" r:id="rId11"/>
    <p:sldId id="279" r:id="rId12"/>
    <p:sldId id="280" r:id="rId13"/>
    <p:sldId id="281" r:id="rId14"/>
    <p:sldId id="282" r:id="rId15"/>
    <p:sldId id="283" r:id="rId16"/>
    <p:sldId id="284" r:id="rId17"/>
    <p:sldId id="285" r:id="rId18"/>
    <p:sldId id="380"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E4D286-D708-4594-9765-193CE1B7D872}" v="1480" dt="2023-02-05T23:58:24.0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6596" autoAdjust="0"/>
  </p:normalViewPr>
  <p:slideViewPr>
    <p:cSldViewPr snapToGrid="0">
      <p:cViewPr varScale="1">
        <p:scale>
          <a:sx n="82" d="100"/>
          <a:sy n="82" d="100"/>
        </p:scale>
        <p:origin x="2490" y="84"/>
      </p:cViewPr>
      <p:guideLst/>
    </p:cSldViewPr>
  </p:slideViewPr>
  <p:notesTextViewPr>
    <p:cViewPr>
      <p:scale>
        <a:sx n="1" d="1"/>
        <a:sy n="1" d="1"/>
      </p:scale>
      <p:origin x="0" y="0"/>
    </p:cViewPr>
  </p:notesTextViewPr>
  <p:notesViewPr>
    <p:cSldViewPr snapToGrid="0">
      <p:cViewPr varScale="1">
        <p:scale>
          <a:sx n="78" d="100"/>
          <a:sy n="78" d="100"/>
        </p:scale>
        <p:origin x="393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D6E4D286-D708-4594-9765-193CE1B7D872}"/>
    <pc:docChg chg="undo custSel addSld delSld modSld sldOrd modMainMaster modNotesMaster">
      <pc:chgData name="Tommy McClure" userId="5f57beb918c8a44c" providerId="LiveId" clId="{D6E4D286-D708-4594-9765-193CE1B7D872}" dt="2023-02-06T00:53:50.578" v="3672" actId="6549"/>
      <pc:docMkLst>
        <pc:docMk/>
      </pc:docMkLst>
      <pc:sldChg chg="modSp mod modTransition modAnim modNotes modNotesTx">
        <pc:chgData name="Tommy McClure" userId="5f57beb918c8a44c" providerId="LiveId" clId="{D6E4D286-D708-4594-9765-193CE1B7D872}" dt="2023-02-06T00:18:17.793" v="3400" actId="14100"/>
        <pc:sldMkLst>
          <pc:docMk/>
          <pc:sldMk cId="0" sldId="257"/>
        </pc:sldMkLst>
        <pc:spChg chg="mod">
          <ac:chgData name="Tommy McClure" userId="5f57beb918c8a44c" providerId="LiveId" clId="{D6E4D286-D708-4594-9765-193CE1B7D872}" dt="2023-02-04T20:48:49.641" v="2973" actId="1076"/>
          <ac:spMkLst>
            <pc:docMk/>
            <pc:sldMk cId="0" sldId="257"/>
            <ac:spMk id="2" creationId="{DC5D94BD-543E-3CF6-9FB6-A59F0331ED8A}"/>
          </ac:spMkLst>
        </pc:spChg>
        <pc:spChg chg="mod">
          <ac:chgData name="Tommy McClure" userId="5f57beb918c8a44c" providerId="LiveId" clId="{D6E4D286-D708-4594-9765-193CE1B7D872}" dt="2023-02-02T23:08:27.857" v="2601" actId="1076"/>
          <ac:spMkLst>
            <pc:docMk/>
            <pc:sldMk cId="0" sldId="257"/>
            <ac:spMk id="11267" creationId="{B012AEB9-9B2C-9395-0F83-837C0F18D224}"/>
          </ac:spMkLst>
        </pc:spChg>
      </pc:sldChg>
      <pc:sldChg chg="addSp modSp mod modTransition modAnim modNotes modNotesTx">
        <pc:chgData name="Tommy McClure" userId="5f57beb918c8a44c" providerId="LiveId" clId="{D6E4D286-D708-4594-9765-193CE1B7D872}" dt="2023-02-06T00:18:57.510" v="3408" actId="14100"/>
        <pc:sldMkLst>
          <pc:docMk/>
          <pc:sldMk cId="0" sldId="258"/>
        </pc:sldMkLst>
        <pc:spChg chg="add mod">
          <ac:chgData name="Tommy McClure" userId="5f57beb918c8a44c" providerId="LiveId" clId="{D6E4D286-D708-4594-9765-193CE1B7D872}" dt="2023-02-01T21:11:42.450" v="0"/>
          <ac:spMkLst>
            <pc:docMk/>
            <pc:sldMk cId="0" sldId="258"/>
            <ac:spMk id="2" creationId="{1FD62FD9-80CF-F91D-8DBC-1DB5AA4C96E8}"/>
          </ac:spMkLst>
        </pc:spChg>
        <pc:spChg chg="mod">
          <ac:chgData name="Tommy McClure" userId="5f57beb918c8a44c" providerId="LiveId" clId="{D6E4D286-D708-4594-9765-193CE1B7D872}" dt="2023-02-02T21:56:01.261" v="2224" actId="113"/>
          <ac:spMkLst>
            <pc:docMk/>
            <pc:sldMk cId="0" sldId="258"/>
            <ac:spMk id="3" creationId="{D48B6BCC-7FBA-CE91-9B12-CF831E47F9DC}"/>
          </ac:spMkLst>
        </pc:spChg>
      </pc:sldChg>
      <pc:sldChg chg="addSp delSp modSp mod modTransition modAnim modNotes modNotesTx">
        <pc:chgData name="Tommy McClure" userId="5f57beb918c8a44c" providerId="LiveId" clId="{D6E4D286-D708-4594-9765-193CE1B7D872}" dt="2023-02-06T00:38:13.839" v="3552" actId="14100"/>
        <pc:sldMkLst>
          <pc:docMk/>
          <pc:sldMk cId="0" sldId="259"/>
        </pc:sldMkLst>
        <pc:spChg chg="del">
          <ac:chgData name="Tommy McClure" userId="5f57beb918c8a44c" providerId="LiveId" clId="{D6E4D286-D708-4594-9765-193CE1B7D872}" dt="2023-02-01T22:14:43.499" v="550" actId="478"/>
          <ac:spMkLst>
            <pc:docMk/>
            <pc:sldMk cId="0" sldId="259"/>
            <ac:spMk id="2" creationId="{370857C0-1EB7-C5FA-CDA1-8D03304EA6D3}"/>
          </ac:spMkLst>
        </pc:spChg>
        <pc:spChg chg="mod">
          <ac:chgData name="Tommy McClure" userId="5f57beb918c8a44c" providerId="LiveId" clId="{D6E4D286-D708-4594-9765-193CE1B7D872}" dt="2023-02-04T02:17:50.795" v="2935" actId="113"/>
          <ac:spMkLst>
            <pc:docMk/>
            <pc:sldMk cId="0" sldId="259"/>
            <ac:spMk id="3" creationId="{2E9B66C6-90B4-88C8-D94B-454AE5C21ED6}"/>
          </ac:spMkLst>
        </pc:spChg>
        <pc:spChg chg="add del mod">
          <ac:chgData name="Tommy McClure" userId="5f57beb918c8a44c" providerId="LiveId" clId="{D6E4D286-D708-4594-9765-193CE1B7D872}" dt="2023-02-01T22:14:47.301" v="551" actId="478"/>
          <ac:spMkLst>
            <pc:docMk/>
            <pc:sldMk cId="0" sldId="259"/>
            <ac:spMk id="5" creationId="{69BBA291-4978-C355-926F-4F749221E668}"/>
          </ac:spMkLst>
        </pc:spChg>
        <pc:spChg chg="add mod">
          <ac:chgData name="Tommy McClure" userId="5f57beb918c8a44c" providerId="LiveId" clId="{D6E4D286-D708-4594-9765-193CE1B7D872}" dt="2023-02-01T22:22:28.312" v="623" actId="1076"/>
          <ac:spMkLst>
            <pc:docMk/>
            <pc:sldMk cId="0" sldId="259"/>
            <ac:spMk id="6" creationId="{0983294C-0F8F-066F-EA3D-EAE9BA0CCEC9}"/>
          </ac:spMkLst>
        </pc:spChg>
      </pc:sldChg>
      <pc:sldChg chg="del">
        <pc:chgData name="Tommy McClure" userId="5f57beb918c8a44c" providerId="LiveId" clId="{D6E4D286-D708-4594-9765-193CE1B7D872}" dt="2023-02-01T22:12:10.798" v="549" actId="2696"/>
        <pc:sldMkLst>
          <pc:docMk/>
          <pc:sldMk cId="0" sldId="260"/>
        </pc:sldMkLst>
      </pc:sldChg>
      <pc:sldChg chg="del">
        <pc:chgData name="Tommy McClure" userId="5f57beb918c8a44c" providerId="LiveId" clId="{D6E4D286-D708-4594-9765-193CE1B7D872}" dt="2023-02-01T21:19:52.899" v="349" actId="2696"/>
        <pc:sldMkLst>
          <pc:docMk/>
          <pc:sldMk cId="0" sldId="261"/>
        </pc:sldMkLst>
      </pc:sldChg>
      <pc:sldChg chg="del">
        <pc:chgData name="Tommy McClure" userId="5f57beb918c8a44c" providerId="LiveId" clId="{D6E4D286-D708-4594-9765-193CE1B7D872}" dt="2023-02-01T22:20:32.349" v="600" actId="2696"/>
        <pc:sldMkLst>
          <pc:docMk/>
          <pc:sldMk cId="0" sldId="262"/>
        </pc:sldMkLst>
      </pc:sldChg>
      <pc:sldChg chg="addSp delSp modSp mod ord modTransition modAnim modNotes modNotesTx">
        <pc:chgData name="Tommy McClure" userId="5f57beb918c8a44c" providerId="LiveId" clId="{D6E4D286-D708-4594-9765-193CE1B7D872}" dt="2023-02-06T00:19:31.477" v="3415" actId="6549"/>
        <pc:sldMkLst>
          <pc:docMk/>
          <pc:sldMk cId="0" sldId="263"/>
        </pc:sldMkLst>
        <pc:spChg chg="del">
          <ac:chgData name="Tommy McClure" userId="5f57beb918c8a44c" providerId="LiveId" clId="{D6E4D286-D708-4594-9765-193CE1B7D872}" dt="2023-02-01T22:21:17.118" v="612" actId="478"/>
          <ac:spMkLst>
            <pc:docMk/>
            <pc:sldMk cId="0" sldId="263"/>
            <ac:spMk id="2" creationId="{0306F058-C36E-884B-A464-1C3CAAB1D0C7}"/>
          </ac:spMkLst>
        </pc:spChg>
        <pc:spChg chg="add mod">
          <ac:chgData name="Tommy McClure" userId="5f57beb918c8a44c" providerId="LiveId" clId="{D6E4D286-D708-4594-9765-193CE1B7D872}" dt="2023-02-02T21:01:23.879" v="1673" actId="114"/>
          <ac:spMkLst>
            <pc:docMk/>
            <pc:sldMk cId="0" sldId="263"/>
            <ac:spMk id="2" creationId="{1BA8E1F8-4498-A271-CEA1-8709726F417B}"/>
          </ac:spMkLst>
        </pc:spChg>
        <pc:spChg chg="add mod">
          <ac:chgData name="Tommy McClure" userId="5f57beb918c8a44c" providerId="LiveId" clId="{D6E4D286-D708-4594-9765-193CE1B7D872}" dt="2023-02-04T02:20:29.020" v="2948" actId="20577"/>
          <ac:spMkLst>
            <pc:docMk/>
            <pc:sldMk cId="0" sldId="263"/>
            <ac:spMk id="3" creationId="{759FBBCB-75CA-0414-EE70-AB6CBFC9E566}"/>
          </ac:spMkLst>
        </pc:spChg>
        <pc:spChg chg="add del mod">
          <ac:chgData name="Tommy McClure" userId="5f57beb918c8a44c" providerId="LiveId" clId="{D6E4D286-D708-4594-9765-193CE1B7D872}" dt="2023-02-01T22:21:20.538" v="614" actId="478"/>
          <ac:spMkLst>
            <pc:docMk/>
            <pc:sldMk cId="0" sldId="263"/>
            <ac:spMk id="4" creationId="{A98593EB-DFFF-E52F-50B1-63937087E173}"/>
          </ac:spMkLst>
        </pc:spChg>
        <pc:spChg chg="add del mod">
          <ac:chgData name="Tommy McClure" userId="5f57beb918c8a44c" providerId="LiveId" clId="{D6E4D286-D708-4594-9765-193CE1B7D872}" dt="2023-02-02T07:25:12.038" v="686" actId="478"/>
          <ac:spMkLst>
            <pc:docMk/>
            <pc:sldMk cId="0" sldId="263"/>
            <ac:spMk id="5" creationId="{6468E6D8-7602-8DEB-2CB7-B2D2EFBAAC7C}"/>
          </ac:spMkLst>
        </pc:spChg>
        <pc:spChg chg="mod">
          <ac:chgData name="Tommy McClure" userId="5f57beb918c8a44c" providerId="LiveId" clId="{D6E4D286-D708-4594-9765-193CE1B7D872}" dt="2023-02-02T23:56:08.896" v="2901" actId="114"/>
          <ac:spMkLst>
            <pc:docMk/>
            <pc:sldMk cId="0" sldId="263"/>
            <ac:spMk id="17410" creationId="{EA039324-4F80-E0EA-299B-B5BF1FA6BA49}"/>
          </ac:spMkLst>
        </pc:spChg>
      </pc:sldChg>
      <pc:sldChg chg="del">
        <pc:chgData name="Tommy McClure" userId="5f57beb918c8a44c" providerId="LiveId" clId="{D6E4D286-D708-4594-9765-193CE1B7D872}" dt="2023-02-02T20:17:50.676" v="1389" actId="2696"/>
        <pc:sldMkLst>
          <pc:docMk/>
          <pc:sldMk cId="0" sldId="264"/>
        </pc:sldMkLst>
      </pc:sldChg>
      <pc:sldChg chg="del">
        <pc:chgData name="Tommy McClure" userId="5f57beb918c8a44c" providerId="LiveId" clId="{D6E4D286-D708-4594-9765-193CE1B7D872}" dt="2023-02-02T20:06:30.156" v="1201" actId="2696"/>
        <pc:sldMkLst>
          <pc:docMk/>
          <pc:sldMk cId="0" sldId="266"/>
        </pc:sldMkLst>
      </pc:sldChg>
      <pc:sldChg chg="del">
        <pc:chgData name="Tommy McClure" userId="5f57beb918c8a44c" providerId="LiveId" clId="{D6E4D286-D708-4594-9765-193CE1B7D872}" dt="2023-02-02T18:15:34.025" v="946" actId="2696"/>
        <pc:sldMkLst>
          <pc:docMk/>
          <pc:sldMk cId="0" sldId="267"/>
        </pc:sldMkLst>
      </pc:sldChg>
      <pc:sldChg chg="del">
        <pc:chgData name="Tommy McClure" userId="5f57beb918c8a44c" providerId="LiveId" clId="{D6E4D286-D708-4594-9765-193CE1B7D872}" dt="2023-02-02T18:20:29.033" v="1004" actId="2696"/>
        <pc:sldMkLst>
          <pc:docMk/>
          <pc:sldMk cId="0" sldId="268"/>
        </pc:sldMkLst>
      </pc:sldChg>
      <pc:sldChg chg="del">
        <pc:chgData name="Tommy McClure" userId="5f57beb918c8a44c" providerId="LiveId" clId="{D6E4D286-D708-4594-9765-193CE1B7D872}" dt="2023-02-02T19:49:18.009" v="1066" actId="2696"/>
        <pc:sldMkLst>
          <pc:docMk/>
          <pc:sldMk cId="0" sldId="269"/>
        </pc:sldMkLst>
      </pc:sldChg>
      <pc:sldChg chg="del">
        <pc:chgData name="Tommy McClure" userId="5f57beb918c8a44c" providerId="LiveId" clId="{D6E4D286-D708-4594-9765-193CE1B7D872}" dt="2023-02-02T20:12:44.253" v="1295" actId="2696"/>
        <pc:sldMkLst>
          <pc:docMk/>
          <pc:sldMk cId="0" sldId="270"/>
        </pc:sldMkLst>
      </pc:sldChg>
      <pc:sldChg chg="del">
        <pc:chgData name="Tommy McClure" userId="5f57beb918c8a44c" providerId="LiveId" clId="{D6E4D286-D708-4594-9765-193CE1B7D872}" dt="2023-02-02T21:21:30.565" v="1681" actId="2696"/>
        <pc:sldMkLst>
          <pc:docMk/>
          <pc:sldMk cId="0" sldId="271"/>
        </pc:sldMkLst>
      </pc:sldChg>
      <pc:sldChg chg="del">
        <pc:chgData name="Tommy McClure" userId="5f57beb918c8a44c" providerId="LiveId" clId="{D6E4D286-D708-4594-9765-193CE1B7D872}" dt="2023-02-02T21:24:02.726" v="1730" actId="2696"/>
        <pc:sldMkLst>
          <pc:docMk/>
          <pc:sldMk cId="0" sldId="272"/>
        </pc:sldMkLst>
      </pc:sldChg>
      <pc:sldChg chg="add del">
        <pc:chgData name="Tommy McClure" userId="5f57beb918c8a44c" providerId="LiveId" clId="{D6E4D286-D708-4594-9765-193CE1B7D872}" dt="2023-02-02T21:25:22.934" v="1772"/>
        <pc:sldMkLst>
          <pc:docMk/>
          <pc:sldMk cId="3108220548" sldId="272"/>
        </pc:sldMkLst>
      </pc:sldChg>
      <pc:sldChg chg="add del">
        <pc:chgData name="Tommy McClure" userId="5f57beb918c8a44c" providerId="LiveId" clId="{D6E4D286-D708-4594-9765-193CE1B7D872}" dt="2023-02-02T21:25:38.813" v="1774"/>
        <pc:sldMkLst>
          <pc:docMk/>
          <pc:sldMk cId="3547706716" sldId="272"/>
        </pc:sldMkLst>
      </pc:sldChg>
      <pc:sldChg chg="del">
        <pc:chgData name="Tommy McClure" userId="5f57beb918c8a44c" providerId="LiveId" clId="{D6E4D286-D708-4594-9765-193CE1B7D872}" dt="2023-02-02T21:29:50.544" v="1814" actId="2696"/>
        <pc:sldMkLst>
          <pc:docMk/>
          <pc:sldMk cId="0" sldId="273"/>
        </pc:sldMkLst>
      </pc:sldChg>
      <pc:sldChg chg="modSp add mod ord modTransition modAnim modNotes modNotesTx">
        <pc:chgData name="Tommy McClure" userId="5f57beb918c8a44c" providerId="LiveId" clId="{D6E4D286-D708-4594-9765-193CE1B7D872}" dt="2023-02-06T00:18:46.948" v="3405" actId="14100"/>
        <pc:sldMkLst>
          <pc:docMk/>
          <pc:sldMk cId="1171724608" sldId="274"/>
        </pc:sldMkLst>
        <pc:spChg chg="mod">
          <ac:chgData name="Tommy McClure" userId="5f57beb918c8a44c" providerId="LiveId" clId="{D6E4D286-D708-4594-9765-193CE1B7D872}" dt="2023-02-02T21:56:08.933" v="2225" actId="113"/>
          <ac:spMkLst>
            <pc:docMk/>
            <pc:sldMk cId="1171724608" sldId="274"/>
            <ac:spMk id="3" creationId="{D48B6BCC-7FBA-CE91-9B12-CF831E47F9DC}"/>
          </ac:spMkLst>
        </pc:spChg>
        <pc:spChg chg="mod">
          <ac:chgData name="Tommy McClure" userId="5f57beb918c8a44c" providerId="LiveId" clId="{D6E4D286-D708-4594-9765-193CE1B7D872}" dt="2023-02-01T21:12:22.958" v="29" actId="313"/>
          <ac:spMkLst>
            <pc:docMk/>
            <pc:sldMk cId="1171724608" sldId="274"/>
            <ac:spMk id="6" creationId="{0C3D8B11-0A17-C293-C4D8-C2B2DE80353C}"/>
          </ac:spMkLst>
        </pc:spChg>
      </pc:sldChg>
      <pc:sldChg chg="modSp add mod modTransition modAnim modNotes modNotesTx">
        <pc:chgData name="Tommy McClure" userId="5f57beb918c8a44c" providerId="LiveId" clId="{D6E4D286-D708-4594-9765-193CE1B7D872}" dt="2023-02-06T00:37:06.732" v="3540" actId="948"/>
        <pc:sldMkLst>
          <pc:docMk/>
          <pc:sldMk cId="1281221487" sldId="275"/>
        </pc:sldMkLst>
        <pc:spChg chg="mod">
          <ac:chgData name="Tommy McClure" userId="5f57beb918c8a44c" providerId="LiveId" clId="{D6E4D286-D708-4594-9765-193CE1B7D872}" dt="2023-02-02T21:55:29.142" v="2221" actId="113"/>
          <ac:spMkLst>
            <pc:docMk/>
            <pc:sldMk cId="1281221487" sldId="275"/>
            <ac:spMk id="3" creationId="{D48B6BCC-7FBA-CE91-9B12-CF831E47F9DC}"/>
          </ac:spMkLst>
        </pc:spChg>
        <pc:spChg chg="mod">
          <ac:chgData name="Tommy McClure" userId="5f57beb918c8a44c" providerId="LiveId" clId="{D6E4D286-D708-4594-9765-193CE1B7D872}" dt="2023-02-01T21:19:23.532" v="320" actId="20577"/>
          <ac:spMkLst>
            <pc:docMk/>
            <pc:sldMk cId="1281221487" sldId="275"/>
            <ac:spMk id="6" creationId="{0C3D8B11-0A17-C293-C4D8-C2B2DE80353C}"/>
          </ac:spMkLst>
        </pc:spChg>
      </pc:sldChg>
      <pc:sldChg chg="addSp modSp add mod modTransition modAnim modNotes modNotesTx">
        <pc:chgData name="Tommy McClure" userId="5f57beb918c8a44c" providerId="LiveId" clId="{D6E4D286-D708-4594-9765-193CE1B7D872}" dt="2023-02-06T00:48:47.480" v="3646" actId="14100"/>
        <pc:sldMkLst>
          <pc:docMk/>
          <pc:sldMk cId="3926420323" sldId="276"/>
        </pc:sldMkLst>
        <pc:spChg chg="mod">
          <ac:chgData name="Tommy McClure" userId="5f57beb918c8a44c" providerId="LiveId" clId="{D6E4D286-D708-4594-9765-193CE1B7D872}" dt="2023-02-02T21:01:12.598" v="1672" actId="114"/>
          <ac:spMkLst>
            <pc:docMk/>
            <pc:sldMk cId="3926420323" sldId="276"/>
            <ac:spMk id="2" creationId="{1BA8E1F8-4498-A271-CEA1-8709726F417B}"/>
          </ac:spMkLst>
        </pc:spChg>
        <pc:spChg chg="add mod">
          <ac:chgData name="Tommy McClure" userId="5f57beb918c8a44c" providerId="LiveId" clId="{D6E4D286-D708-4594-9765-193CE1B7D872}" dt="2023-02-02T23:47:01.346" v="2776"/>
          <ac:spMkLst>
            <pc:docMk/>
            <pc:sldMk cId="3926420323" sldId="276"/>
            <ac:spMk id="3" creationId="{966317CB-41CF-8EA4-84D4-DCB9D58ECFF4}"/>
          </ac:spMkLst>
        </pc:spChg>
        <pc:spChg chg="mod">
          <ac:chgData name="Tommy McClure" userId="5f57beb918c8a44c" providerId="LiveId" clId="{D6E4D286-D708-4594-9765-193CE1B7D872}" dt="2023-02-02T22:47:16.426" v="2476" actId="20577"/>
          <ac:spMkLst>
            <pc:docMk/>
            <pc:sldMk cId="3926420323" sldId="276"/>
            <ac:spMk id="17410" creationId="{EA039324-4F80-E0EA-299B-B5BF1FA6BA49}"/>
          </ac:spMkLst>
        </pc:spChg>
      </pc:sldChg>
      <pc:sldChg chg="addSp modSp add mod modTransition modAnim modNotes modNotesTx">
        <pc:chgData name="Tommy McClure" userId="5f57beb918c8a44c" providerId="LiveId" clId="{D6E4D286-D708-4594-9765-193CE1B7D872}" dt="2023-02-06T00:49:09.479" v="3648" actId="14100"/>
        <pc:sldMkLst>
          <pc:docMk/>
          <pc:sldMk cId="2359971594" sldId="277"/>
        </pc:sldMkLst>
        <pc:spChg chg="mod">
          <ac:chgData name="Tommy McClure" userId="5f57beb918c8a44c" providerId="LiveId" clId="{D6E4D286-D708-4594-9765-193CE1B7D872}" dt="2023-02-02T21:01:05.598" v="1671" actId="114"/>
          <ac:spMkLst>
            <pc:docMk/>
            <pc:sldMk cId="2359971594" sldId="277"/>
            <ac:spMk id="2" creationId="{1BA8E1F8-4498-A271-CEA1-8709726F417B}"/>
          </ac:spMkLst>
        </pc:spChg>
        <pc:spChg chg="add mod">
          <ac:chgData name="Tommy McClure" userId="5f57beb918c8a44c" providerId="LiveId" clId="{D6E4D286-D708-4594-9765-193CE1B7D872}" dt="2023-02-02T23:47:06.354" v="2777"/>
          <ac:spMkLst>
            <pc:docMk/>
            <pc:sldMk cId="2359971594" sldId="277"/>
            <ac:spMk id="3" creationId="{4458741B-21E1-2DD7-1AE2-53FFB26A4D59}"/>
          </ac:spMkLst>
        </pc:spChg>
        <pc:spChg chg="mod">
          <ac:chgData name="Tommy McClure" userId="5f57beb918c8a44c" providerId="LiveId" clId="{D6E4D286-D708-4594-9765-193CE1B7D872}" dt="2023-02-02T19:44:04.988" v="1051" actId="948"/>
          <ac:spMkLst>
            <pc:docMk/>
            <pc:sldMk cId="2359971594" sldId="277"/>
            <ac:spMk id="17410" creationId="{EA039324-4F80-E0EA-299B-B5BF1FA6BA49}"/>
          </ac:spMkLst>
        </pc:spChg>
      </pc:sldChg>
      <pc:sldChg chg="addSp delSp modSp add mod modTransition modAnim modNotes modNotesTx">
        <pc:chgData name="Tommy McClure" userId="5f57beb918c8a44c" providerId="LiveId" clId="{D6E4D286-D708-4594-9765-193CE1B7D872}" dt="2023-02-06T00:20:40.912" v="3429" actId="14100"/>
        <pc:sldMkLst>
          <pc:docMk/>
          <pc:sldMk cId="3503964070" sldId="278"/>
        </pc:sldMkLst>
        <pc:spChg chg="mod">
          <ac:chgData name="Tommy McClure" userId="5f57beb918c8a44c" providerId="LiveId" clId="{D6E4D286-D708-4594-9765-193CE1B7D872}" dt="2023-02-02T21:00:58.255" v="1670" actId="114"/>
          <ac:spMkLst>
            <pc:docMk/>
            <pc:sldMk cId="3503964070" sldId="278"/>
            <ac:spMk id="2" creationId="{1BA8E1F8-4498-A271-CEA1-8709726F417B}"/>
          </ac:spMkLst>
        </pc:spChg>
        <pc:spChg chg="add mod">
          <ac:chgData name="Tommy McClure" userId="5f57beb918c8a44c" providerId="LiveId" clId="{D6E4D286-D708-4594-9765-193CE1B7D872}" dt="2023-02-02T23:47:22.296" v="2780"/>
          <ac:spMkLst>
            <pc:docMk/>
            <pc:sldMk cId="3503964070" sldId="278"/>
            <ac:spMk id="4" creationId="{3A77568C-E9EE-8340-8FC6-0BFF203DCEA9}"/>
          </ac:spMkLst>
        </pc:spChg>
        <pc:spChg chg="mod">
          <ac:chgData name="Tommy McClure" userId="5f57beb918c8a44c" providerId="LiveId" clId="{D6E4D286-D708-4594-9765-193CE1B7D872}" dt="2023-02-02T19:47:32.528" v="1057" actId="948"/>
          <ac:spMkLst>
            <pc:docMk/>
            <pc:sldMk cId="3503964070" sldId="278"/>
            <ac:spMk id="17410" creationId="{EA039324-4F80-E0EA-299B-B5BF1FA6BA49}"/>
          </ac:spMkLst>
        </pc:spChg>
        <pc:picChg chg="add del">
          <ac:chgData name="Tommy McClure" userId="5f57beb918c8a44c" providerId="LiveId" clId="{D6E4D286-D708-4594-9765-193CE1B7D872}" dt="2023-02-02T23:47:19.050" v="2779"/>
          <ac:picMkLst>
            <pc:docMk/>
            <pc:sldMk cId="3503964070" sldId="278"/>
            <ac:picMk id="3" creationId="{E4E2B65A-DB22-3059-9C67-075566018FEC}"/>
          </ac:picMkLst>
        </pc:picChg>
      </pc:sldChg>
      <pc:sldChg chg="modSp add mod modTransition modAnim modNotes modNotesTx">
        <pc:chgData name="Tommy McClure" userId="5f57beb918c8a44c" providerId="LiveId" clId="{D6E4D286-D708-4594-9765-193CE1B7D872}" dt="2023-02-06T00:20:53.006" v="3432" actId="14100"/>
        <pc:sldMkLst>
          <pc:docMk/>
          <pc:sldMk cId="281268109" sldId="279"/>
        </pc:sldMkLst>
        <pc:spChg chg="mod">
          <ac:chgData name="Tommy McClure" userId="5f57beb918c8a44c" providerId="LiveId" clId="{D6E4D286-D708-4594-9765-193CE1B7D872}" dt="2023-02-02T21:00:49.193" v="1669" actId="114"/>
          <ac:spMkLst>
            <pc:docMk/>
            <pc:sldMk cId="281268109" sldId="279"/>
            <ac:spMk id="2" creationId="{1BA8E1F8-4498-A271-CEA1-8709726F417B}"/>
          </ac:spMkLst>
        </pc:spChg>
        <pc:spChg chg="mod">
          <ac:chgData name="Tommy McClure" userId="5f57beb918c8a44c" providerId="LiveId" clId="{D6E4D286-D708-4594-9765-193CE1B7D872}" dt="2023-02-05T23:33:22.122" v="3030" actId="20577"/>
          <ac:spMkLst>
            <pc:docMk/>
            <pc:sldMk cId="281268109" sldId="279"/>
            <ac:spMk id="17410" creationId="{EA039324-4F80-E0EA-299B-B5BF1FA6BA49}"/>
          </ac:spMkLst>
        </pc:spChg>
      </pc:sldChg>
      <pc:sldChg chg="modSp add mod ord modTransition modAnim modNotes modNotesTx">
        <pc:chgData name="Tommy McClure" userId="5f57beb918c8a44c" providerId="LiveId" clId="{D6E4D286-D708-4594-9765-193CE1B7D872}" dt="2023-02-06T00:21:06.208" v="3436" actId="14100"/>
        <pc:sldMkLst>
          <pc:docMk/>
          <pc:sldMk cId="343830506" sldId="280"/>
        </pc:sldMkLst>
        <pc:spChg chg="mod">
          <ac:chgData name="Tommy McClure" userId="5f57beb918c8a44c" providerId="LiveId" clId="{D6E4D286-D708-4594-9765-193CE1B7D872}" dt="2023-02-02T19:50:23.929" v="1089" actId="115"/>
          <ac:spMkLst>
            <pc:docMk/>
            <pc:sldMk cId="343830506" sldId="280"/>
            <ac:spMk id="2" creationId="{1BA8E1F8-4498-A271-CEA1-8709726F417B}"/>
          </ac:spMkLst>
        </pc:spChg>
        <pc:spChg chg="mod">
          <ac:chgData name="Tommy McClure" userId="5f57beb918c8a44c" providerId="LiveId" clId="{D6E4D286-D708-4594-9765-193CE1B7D872}" dt="2023-02-02T20:03:57.676" v="1200" actId="20577"/>
          <ac:spMkLst>
            <pc:docMk/>
            <pc:sldMk cId="343830506" sldId="280"/>
            <ac:spMk id="17410" creationId="{EA039324-4F80-E0EA-299B-B5BF1FA6BA49}"/>
          </ac:spMkLst>
        </pc:spChg>
      </pc:sldChg>
      <pc:sldChg chg="addSp modSp add mod modTransition modAnim">
        <pc:chgData name="Tommy McClure" userId="5f57beb918c8a44c" providerId="LiveId" clId="{D6E4D286-D708-4594-9765-193CE1B7D872}" dt="2023-02-02T23:36:49.892" v="2647" actId="207"/>
        <pc:sldMkLst>
          <pc:docMk/>
          <pc:sldMk cId="3656757832" sldId="281"/>
        </pc:sldMkLst>
        <pc:spChg chg="mod">
          <ac:chgData name="Tommy McClure" userId="5f57beb918c8a44c" providerId="LiveId" clId="{D6E4D286-D708-4594-9765-193CE1B7D872}" dt="2023-02-02T21:00:42.927" v="1668" actId="114"/>
          <ac:spMkLst>
            <pc:docMk/>
            <pc:sldMk cId="3656757832" sldId="281"/>
            <ac:spMk id="2" creationId="{1BA8E1F8-4498-A271-CEA1-8709726F417B}"/>
          </ac:spMkLst>
        </pc:spChg>
        <pc:spChg chg="add mod">
          <ac:chgData name="Tommy McClure" userId="5f57beb918c8a44c" providerId="LiveId" clId="{D6E4D286-D708-4594-9765-193CE1B7D872}" dt="2023-02-02T23:36:49.892" v="2647" actId="207"/>
          <ac:spMkLst>
            <pc:docMk/>
            <pc:sldMk cId="3656757832" sldId="281"/>
            <ac:spMk id="3" creationId="{F741D070-7CCB-30F3-47EF-6786198779CB}"/>
          </ac:spMkLst>
        </pc:spChg>
        <pc:spChg chg="mod">
          <ac:chgData name="Tommy McClure" userId="5f57beb918c8a44c" providerId="LiveId" clId="{D6E4D286-D708-4594-9765-193CE1B7D872}" dt="2023-02-02T23:35:02.067" v="2627" actId="113"/>
          <ac:spMkLst>
            <pc:docMk/>
            <pc:sldMk cId="3656757832" sldId="281"/>
            <ac:spMk id="17410" creationId="{EA039324-4F80-E0EA-299B-B5BF1FA6BA49}"/>
          </ac:spMkLst>
        </pc:spChg>
      </pc:sldChg>
      <pc:sldChg chg="addSp modSp add mod ord modTransition modAnim modNotes modNotesTx">
        <pc:chgData name="Tommy McClure" userId="5f57beb918c8a44c" providerId="LiveId" clId="{D6E4D286-D708-4594-9765-193CE1B7D872}" dt="2023-02-06T00:21:27.598" v="3442" actId="14100"/>
        <pc:sldMkLst>
          <pc:docMk/>
          <pc:sldMk cId="2155725104" sldId="282"/>
        </pc:sldMkLst>
        <pc:spChg chg="mod">
          <ac:chgData name="Tommy McClure" userId="5f57beb918c8a44c" providerId="LiveId" clId="{D6E4D286-D708-4594-9765-193CE1B7D872}" dt="2023-02-02T21:00:21.326" v="1665" actId="114"/>
          <ac:spMkLst>
            <pc:docMk/>
            <pc:sldMk cId="2155725104" sldId="282"/>
            <ac:spMk id="2" creationId="{1BA8E1F8-4498-A271-CEA1-8709726F417B}"/>
          </ac:spMkLst>
        </pc:spChg>
        <pc:spChg chg="add mod">
          <ac:chgData name="Tommy McClure" userId="5f57beb918c8a44c" providerId="LiveId" clId="{D6E4D286-D708-4594-9765-193CE1B7D872}" dt="2023-02-05T23:51:39.551" v="3148" actId="20577"/>
          <ac:spMkLst>
            <pc:docMk/>
            <pc:sldMk cId="2155725104" sldId="282"/>
            <ac:spMk id="3" creationId="{66CEF43A-46D4-2D18-33E8-45EB249657F1}"/>
          </ac:spMkLst>
        </pc:spChg>
        <pc:spChg chg="add mod">
          <ac:chgData name="Tommy McClure" userId="5f57beb918c8a44c" providerId="LiveId" clId="{D6E4D286-D708-4594-9765-193CE1B7D872}" dt="2023-02-05T23:58:24.056" v="3294" actId="20577"/>
          <ac:spMkLst>
            <pc:docMk/>
            <pc:sldMk cId="2155725104" sldId="282"/>
            <ac:spMk id="4" creationId="{3FC81575-65B7-AEF3-E119-A5028F93511A}"/>
          </ac:spMkLst>
        </pc:spChg>
        <pc:spChg chg="mod">
          <ac:chgData name="Tommy McClure" userId="5f57beb918c8a44c" providerId="LiveId" clId="{D6E4D286-D708-4594-9765-193CE1B7D872}" dt="2023-02-02T20:18:22.999" v="1390" actId="14100"/>
          <ac:spMkLst>
            <pc:docMk/>
            <pc:sldMk cId="2155725104" sldId="282"/>
            <ac:spMk id="17410" creationId="{EA039324-4F80-E0EA-299B-B5BF1FA6BA49}"/>
          </ac:spMkLst>
        </pc:spChg>
      </pc:sldChg>
      <pc:sldChg chg="addSp delSp modSp add mod modTransition delAnim modAnim modNotes modNotesTx">
        <pc:chgData name="Tommy McClure" userId="5f57beb918c8a44c" providerId="LiveId" clId="{D6E4D286-D708-4594-9765-193CE1B7D872}" dt="2023-02-06T00:21:41.848" v="3445" actId="14100"/>
        <pc:sldMkLst>
          <pc:docMk/>
          <pc:sldMk cId="143644672" sldId="283"/>
        </pc:sldMkLst>
        <pc:spChg chg="mod">
          <ac:chgData name="Tommy McClure" userId="5f57beb918c8a44c" providerId="LiveId" clId="{D6E4D286-D708-4594-9765-193CE1B7D872}" dt="2023-02-02T21:00:14.358" v="1664" actId="114"/>
          <ac:spMkLst>
            <pc:docMk/>
            <pc:sldMk cId="143644672" sldId="283"/>
            <ac:spMk id="2" creationId="{1BA8E1F8-4498-A271-CEA1-8709726F417B}"/>
          </ac:spMkLst>
        </pc:spChg>
        <pc:spChg chg="mod">
          <ac:chgData name="Tommy McClure" userId="5f57beb918c8a44c" providerId="LiveId" clId="{D6E4D286-D708-4594-9765-193CE1B7D872}" dt="2023-02-02T22:58:09.334" v="2535" actId="20577"/>
          <ac:spMkLst>
            <pc:docMk/>
            <pc:sldMk cId="143644672" sldId="283"/>
            <ac:spMk id="3" creationId="{66CEF43A-46D4-2D18-33E8-45EB249657F1}"/>
          </ac:spMkLst>
        </pc:spChg>
        <pc:spChg chg="add mod">
          <ac:chgData name="Tommy McClure" userId="5f57beb918c8a44c" providerId="LiveId" clId="{D6E4D286-D708-4594-9765-193CE1B7D872}" dt="2023-02-02T20:54:58.596" v="1610" actId="1035"/>
          <ac:spMkLst>
            <pc:docMk/>
            <pc:sldMk cId="143644672" sldId="283"/>
            <ac:spMk id="4" creationId="{07B862CD-B504-AC8A-F3C4-8BAFF1B9F155}"/>
          </ac:spMkLst>
        </pc:spChg>
        <pc:spChg chg="add del">
          <ac:chgData name="Tommy McClure" userId="5f57beb918c8a44c" providerId="LiveId" clId="{D6E4D286-D708-4594-9765-193CE1B7D872}" dt="2023-02-02T20:55:23.564" v="1612" actId="22"/>
          <ac:spMkLst>
            <pc:docMk/>
            <pc:sldMk cId="143644672" sldId="283"/>
            <ac:spMk id="6" creationId="{3D1DCB9D-55F3-CD74-C51A-3C267AD474BD}"/>
          </ac:spMkLst>
        </pc:spChg>
        <pc:spChg chg="add mod">
          <ac:chgData name="Tommy McClure" userId="5f57beb918c8a44c" providerId="LiveId" clId="{D6E4D286-D708-4594-9765-193CE1B7D872}" dt="2023-02-02T21:21:18.159" v="1680" actId="207"/>
          <ac:spMkLst>
            <pc:docMk/>
            <pc:sldMk cId="143644672" sldId="283"/>
            <ac:spMk id="7" creationId="{BF8ED860-5DE9-B25E-7908-941FB45201DA}"/>
          </ac:spMkLst>
        </pc:spChg>
        <pc:spChg chg="del mod">
          <ac:chgData name="Tommy McClure" userId="5f57beb918c8a44c" providerId="LiveId" clId="{D6E4D286-D708-4594-9765-193CE1B7D872}" dt="2023-02-02T20:22:45.014" v="1454" actId="478"/>
          <ac:spMkLst>
            <pc:docMk/>
            <pc:sldMk cId="143644672" sldId="283"/>
            <ac:spMk id="17410" creationId="{EA039324-4F80-E0EA-299B-B5BF1FA6BA49}"/>
          </ac:spMkLst>
        </pc:spChg>
      </pc:sldChg>
      <pc:sldChg chg="delSp modSp add mod modTransition delAnim">
        <pc:chgData name="Tommy McClure" userId="5f57beb918c8a44c" providerId="LiveId" clId="{D6E4D286-D708-4594-9765-193CE1B7D872}" dt="2023-02-02T23:09:15.960" v="2617"/>
        <pc:sldMkLst>
          <pc:docMk/>
          <pc:sldMk cId="3667805805" sldId="284"/>
        </pc:sldMkLst>
        <pc:spChg chg="mod">
          <ac:chgData name="Tommy McClure" userId="5f57beb918c8a44c" providerId="LiveId" clId="{D6E4D286-D708-4594-9765-193CE1B7D872}" dt="2023-02-02T21:23:43.649" v="1729" actId="20577"/>
          <ac:spMkLst>
            <pc:docMk/>
            <pc:sldMk cId="3667805805" sldId="284"/>
            <ac:spMk id="3" creationId="{66CEF43A-46D4-2D18-33E8-45EB249657F1}"/>
          </ac:spMkLst>
        </pc:spChg>
        <pc:spChg chg="del">
          <ac:chgData name="Tommy McClure" userId="5f57beb918c8a44c" providerId="LiveId" clId="{D6E4D286-D708-4594-9765-193CE1B7D872}" dt="2023-02-02T21:22:06.435" v="1692" actId="478"/>
          <ac:spMkLst>
            <pc:docMk/>
            <pc:sldMk cId="3667805805" sldId="284"/>
            <ac:spMk id="4" creationId="{07B862CD-B504-AC8A-F3C4-8BAFF1B9F155}"/>
          </ac:spMkLst>
        </pc:spChg>
        <pc:spChg chg="del">
          <ac:chgData name="Tommy McClure" userId="5f57beb918c8a44c" providerId="LiveId" clId="{D6E4D286-D708-4594-9765-193CE1B7D872}" dt="2023-02-02T21:22:10.169" v="1693" actId="478"/>
          <ac:spMkLst>
            <pc:docMk/>
            <pc:sldMk cId="3667805805" sldId="284"/>
            <ac:spMk id="7" creationId="{BF8ED860-5DE9-B25E-7908-941FB45201DA}"/>
          </ac:spMkLst>
        </pc:spChg>
      </pc:sldChg>
      <pc:sldChg chg="addSp delSp modSp add mod modTransition modAnim modNotes modNotesTx">
        <pc:chgData name="Tommy McClure" userId="5f57beb918c8a44c" providerId="LiveId" clId="{D6E4D286-D708-4594-9765-193CE1B7D872}" dt="2023-02-06T00:34:33.128" v="3522" actId="113"/>
        <pc:sldMkLst>
          <pc:docMk/>
          <pc:sldMk cId="2694302849" sldId="285"/>
        </pc:sldMkLst>
        <pc:spChg chg="mod">
          <ac:chgData name="Tommy McClure" userId="5f57beb918c8a44c" providerId="LiveId" clId="{D6E4D286-D708-4594-9765-193CE1B7D872}" dt="2023-02-02T21:24:47.357" v="1751" actId="114"/>
          <ac:spMkLst>
            <pc:docMk/>
            <pc:sldMk cId="2694302849" sldId="285"/>
            <ac:spMk id="2" creationId="{1BA8E1F8-4498-A271-CEA1-8709726F417B}"/>
          </ac:spMkLst>
        </pc:spChg>
        <pc:spChg chg="mod">
          <ac:chgData name="Tommy McClure" userId="5f57beb918c8a44c" providerId="LiveId" clId="{D6E4D286-D708-4594-9765-193CE1B7D872}" dt="2023-02-02T23:02:07.995" v="2554" actId="21"/>
          <ac:spMkLst>
            <pc:docMk/>
            <pc:sldMk cId="2694302849" sldId="285"/>
            <ac:spMk id="3" creationId="{66CEF43A-46D4-2D18-33E8-45EB249657F1}"/>
          </ac:spMkLst>
        </pc:spChg>
        <pc:spChg chg="add del mod">
          <ac:chgData name="Tommy McClure" userId="5f57beb918c8a44c" providerId="LiveId" clId="{D6E4D286-D708-4594-9765-193CE1B7D872}" dt="2023-02-02T23:02:26.261" v="2557"/>
          <ac:spMkLst>
            <pc:docMk/>
            <pc:sldMk cId="2694302849" sldId="285"/>
            <ac:spMk id="4" creationId="{0DBBBC72-1011-7B7E-D743-B685B62145B0}"/>
          </ac:spMkLst>
        </pc:spChg>
        <pc:spChg chg="add mod">
          <ac:chgData name="Tommy McClure" userId="5f57beb918c8a44c" providerId="LiveId" clId="{D6E4D286-D708-4594-9765-193CE1B7D872}" dt="2023-02-02T23:04:14.461" v="2583" actId="1076"/>
          <ac:spMkLst>
            <pc:docMk/>
            <pc:sldMk cId="2694302849" sldId="285"/>
            <ac:spMk id="5" creationId="{510E258F-6E5A-DE11-2B97-4E0ACEFFCB4D}"/>
          </ac:spMkLst>
        </pc:spChg>
      </pc:sldChg>
      <pc:sldChg chg="modSp mod modTransition modNotes">
        <pc:chgData name="Tommy McClure" userId="5f57beb918c8a44c" providerId="LiveId" clId="{D6E4D286-D708-4594-9765-193CE1B7D872}" dt="2023-02-06T00:23:08.657" v="3455" actId="1076"/>
        <pc:sldMkLst>
          <pc:docMk/>
          <pc:sldMk cId="2970185068" sldId="380"/>
        </pc:sldMkLst>
        <pc:spChg chg="mod">
          <ac:chgData name="Tommy McClure" userId="5f57beb918c8a44c" providerId="LiveId" clId="{D6E4D286-D708-4594-9765-193CE1B7D872}" dt="2023-02-03T00:10:12.943" v="2932" actId="1076"/>
          <ac:spMkLst>
            <pc:docMk/>
            <pc:sldMk cId="2970185068" sldId="380"/>
            <ac:spMk id="4" creationId="{FDB3C018-6904-4094-85A6-7BAF69A201A5}"/>
          </ac:spMkLst>
        </pc:spChg>
        <pc:spChg chg="mod">
          <ac:chgData name="Tommy McClure" userId="5f57beb918c8a44c" providerId="LiveId" clId="{D6E4D286-D708-4594-9765-193CE1B7D872}" dt="2023-02-04T02:23:55.679" v="2955" actId="1036"/>
          <ac:spMkLst>
            <pc:docMk/>
            <pc:sldMk cId="2970185068" sldId="380"/>
            <ac:spMk id="7" creationId="{2A6B56C3-77F0-4E92-B09D-C8D4A68D5E79}"/>
          </ac:spMkLst>
        </pc:spChg>
        <pc:spChg chg="mod">
          <ac:chgData name="Tommy McClure" userId="5f57beb918c8a44c" providerId="LiveId" clId="{D6E4D286-D708-4594-9765-193CE1B7D872}" dt="2023-02-04T02:24:00.985" v="2958" actId="1038"/>
          <ac:spMkLst>
            <pc:docMk/>
            <pc:sldMk cId="2970185068" sldId="380"/>
            <ac:spMk id="10" creationId="{BB8A7FBA-4C4C-4440-9886-90F8BD6246FB}"/>
          </ac:spMkLst>
        </pc:spChg>
      </pc:sldChg>
      <pc:sldChg chg="addSp modSp add mod modNotes modNotesTx">
        <pc:chgData name="Tommy McClure" userId="5f57beb918c8a44c" providerId="LiveId" clId="{D6E4D286-D708-4594-9765-193CE1B7D872}" dt="2023-02-06T00:53:50.578" v="3672" actId="6549"/>
        <pc:sldMkLst>
          <pc:docMk/>
          <pc:sldMk cId="1928916612" sldId="381"/>
        </pc:sldMkLst>
        <pc:spChg chg="add mod">
          <ac:chgData name="Tommy McClure" userId="5f57beb918c8a44c" providerId="LiveId" clId="{D6E4D286-D708-4594-9765-193CE1B7D872}" dt="2023-02-02T23:46:48.343" v="2775" actId="1076"/>
          <ac:spMkLst>
            <pc:docMk/>
            <pc:sldMk cId="1928916612" sldId="381"/>
            <ac:spMk id="3" creationId="{ED4C6013-2461-69B3-BC3E-03CDABAC6A90}"/>
          </ac:spMkLst>
        </pc:spChg>
      </pc:sldChg>
      <pc:sldMasterChg chg="modTransition modSldLayout">
        <pc:chgData name="Tommy McClure" userId="5f57beb918c8a44c" providerId="LiveId" clId="{D6E4D286-D708-4594-9765-193CE1B7D872}" dt="2023-02-02T23:09:15.960" v="2617"/>
        <pc:sldMasterMkLst>
          <pc:docMk/>
          <pc:sldMasterMk cId="1017152076" sldId="2147483684"/>
        </pc:sldMasterMkLst>
        <pc:sldLayoutChg chg="modTransition">
          <pc:chgData name="Tommy McClure" userId="5f57beb918c8a44c" providerId="LiveId" clId="{D6E4D286-D708-4594-9765-193CE1B7D872}" dt="2023-02-02T23:09:15.960" v="2617"/>
          <pc:sldLayoutMkLst>
            <pc:docMk/>
            <pc:sldMasterMk cId="1017152076" sldId="2147483684"/>
            <pc:sldLayoutMk cId="1246585864" sldId="2147483685"/>
          </pc:sldLayoutMkLst>
        </pc:sldLayoutChg>
        <pc:sldLayoutChg chg="modTransition">
          <pc:chgData name="Tommy McClure" userId="5f57beb918c8a44c" providerId="LiveId" clId="{D6E4D286-D708-4594-9765-193CE1B7D872}" dt="2023-02-02T23:09:15.960" v="2617"/>
          <pc:sldLayoutMkLst>
            <pc:docMk/>
            <pc:sldMasterMk cId="1017152076" sldId="2147483684"/>
            <pc:sldLayoutMk cId="4249648603" sldId="2147483686"/>
          </pc:sldLayoutMkLst>
        </pc:sldLayoutChg>
        <pc:sldLayoutChg chg="modTransition">
          <pc:chgData name="Tommy McClure" userId="5f57beb918c8a44c" providerId="LiveId" clId="{D6E4D286-D708-4594-9765-193CE1B7D872}" dt="2023-02-02T23:09:15.960" v="2617"/>
          <pc:sldLayoutMkLst>
            <pc:docMk/>
            <pc:sldMasterMk cId="1017152076" sldId="2147483684"/>
            <pc:sldLayoutMk cId="3984194415" sldId="2147483687"/>
          </pc:sldLayoutMkLst>
        </pc:sldLayoutChg>
        <pc:sldLayoutChg chg="modTransition">
          <pc:chgData name="Tommy McClure" userId="5f57beb918c8a44c" providerId="LiveId" clId="{D6E4D286-D708-4594-9765-193CE1B7D872}" dt="2023-02-02T23:09:15.960" v="2617"/>
          <pc:sldLayoutMkLst>
            <pc:docMk/>
            <pc:sldMasterMk cId="1017152076" sldId="2147483684"/>
            <pc:sldLayoutMk cId="3755752816" sldId="2147483688"/>
          </pc:sldLayoutMkLst>
        </pc:sldLayoutChg>
        <pc:sldLayoutChg chg="modTransition">
          <pc:chgData name="Tommy McClure" userId="5f57beb918c8a44c" providerId="LiveId" clId="{D6E4D286-D708-4594-9765-193CE1B7D872}" dt="2023-02-02T23:09:15.960" v="2617"/>
          <pc:sldLayoutMkLst>
            <pc:docMk/>
            <pc:sldMasterMk cId="1017152076" sldId="2147483684"/>
            <pc:sldLayoutMk cId="2776649456" sldId="2147483689"/>
          </pc:sldLayoutMkLst>
        </pc:sldLayoutChg>
        <pc:sldLayoutChg chg="modTransition">
          <pc:chgData name="Tommy McClure" userId="5f57beb918c8a44c" providerId="LiveId" clId="{D6E4D286-D708-4594-9765-193CE1B7D872}" dt="2023-02-02T23:09:15.960" v="2617"/>
          <pc:sldLayoutMkLst>
            <pc:docMk/>
            <pc:sldMasterMk cId="1017152076" sldId="2147483684"/>
            <pc:sldLayoutMk cId="1584184825" sldId="2147483690"/>
          </pc:sldLayoutMkLst>
        </pc:sldLayoutChg>
        <pc:sldLayoutChg chg="modTransition">
          <pc:chgData name="Tommy McClure" userId="5f57beb918c8a44c" providerId="LiveId" clId="{D6E4D286-D708-4594-9765-193CE1B7D872}" dt="2023-02-02T23:09:15.960" v="2617"/>
          <pc:sldLayoutMkLst>
            <pc:docMk/>
            <pc:sldMasterMk cId="1017152076" sldId="2147483684"/>
            <pc:sldLayoutMk cId="1210174663" sldId="2147483691"/>
          </pc:sldLayoutMkLst>
        </pc:sldLayoutChg>
        <pc:sldLayoutChg chg="modTransition">
          <pc:chgData name="Tommy McClure" userId="5f57beb918c8a44c" providerId="LiveId" clId="{D6E4D286-D708-4594-9765-193CE1B7D872}" dt="2023-02-02T23:09:15.960" v="2617"/>
          <pc:sldLayoutMkLst>
            <pc:docMk/>
            <pc:sldMasterMk cId="1017152076" sldId="2147483684"/>
            <pc:sldLayoutMk cId="1212226057" sldId="2147483692"/>
          </pc:sldLayoutMkLst>
        </pc:sldLayoutChg>
        <pc:sldLayoutChg chg="modTransition">
          <pc:chgData name="Tommy McClure" userId="5f57beb918c8a44c" providerId="LiveId" clId="{D6E4D286-D708-4594-9765-193CE1B7D872}" dt="2023-02-02T23:09:15.960" v="2617"/>
          <pc:sldLayoutMkLst>
            <pc:docMk/>
            <pc:sldMasterMk cId="1017152076" sldId="2147483684"/>
            <pc:sldLayoutMk cId="2160244861" sldId="2147483693"/>
          </pc:sldLayoutMkLst>
        </pc:sldLayoutChg>
        <pc:sldLayoutChg chg="modTransition">
          <pc:chgData name="Tommy McClure" userId="5f57beb918c8a44c" providerId="LiveId" clId="{D6E4D286-D708-4594-9765-193CE1B7D872}" dt="2023-02-02T23:09:15.960" v="2617"/>
          <pc:sldLayoutMkLst>
            <pc:docMk/>
            <pc:sldMasterMk cId="1017152076" sldId="2147483684"/>
            <pc:sldLayoutMk cId="3358708008" sldId="2147483694"/>
          </pc:sldLayoutMkLst>
        </pc:sldLayoutChg>
        <pc:sldLayoutChg chg="modTransition">
          <pc:chgData name="Tommy McClure" userId="5f57beb918c8a44c" providerId="LiveId" clId="{D6E4D286-D708-4594-9765-193CE1B7D872}" dt="2023-02-02T23:09:15.960" v="2617"/>
          <pc:sldLayoutMkLst>
            <pc:docMk/>
            <pc:sldMasterMk cId="1017152076" sldId="2147483684"/>
            <pc:sldLayoutMk cId="1097955773" sldId="214748369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CE41C7-1A74-3C39-A166-E10EC1FFCD2B}"/>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BA77D77-48D5-7371-4A33-BA91C9363B89}"/>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2/5/2023 PM</a:t>
            </a:r>
          </a:p>
        </p:txBody>
      </p:sp>
      <p:sp>
        <p:nvSpPr>
          <p:cNvPr id="4" name="Footer Placeholder 3">
            <a:extLst>
              <a:ext uri="{FF2B5EF4-FFF2-40B4-BE49-F238E27FC236}">
                <a16:creationId xmlns:a16="http://schemas.microsoft.com/office/drawing/2014/main" id="{CEF143DE-24C1-BB40-AB59-454061ECDCF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FE61625-F8E8-DE0E-35F8-27AA75BCE3C9}"/>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BFF0F68-3C66-46DB-B6F5-DC55ADF99FC1}" type="slidenum">
              <a:rPr lang="en-US" smtClean="0"/>
              <a:t>‹#›</a:t>
            </a:fld>
            <a:endParaRPr lang="en-US"/>
          </a:p>
        </p:txBody>
      </p:sp>
    </p:spTree>
    <p:extLst>
      <p:ext uri="{BB962C8B-B14F-4D97-AF65-F5344CB8AC3E}">
        <p14:creationId xmlns:p14="http://schemas.microsoft.com/office/powerpoint/2010/main" val="341639239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2/5/2023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A935D3D-C1F8-4435-951D-34547A582895}" type="slidenum">
              <a:rPr lang="en-US" smtClean="0"/>
              <a:t>‹#›</a:t>
            </a:fld>
            <a:endParaRPr lang="en-US"/>
          </a:p>
        </p:txBody>
      </p:sp>
    </p:spTree>
    <p:extLst>
      <p:ext uri="{BB962C8B-B14F-4D97-AF65-F5344CB8AC3E}">
        <p14:creationId xmlns:p14="http://schemas.microsoft.com/office/powerpoint/2010/main" val="25901337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r>
              <a:rPr lang="en-US" sz="1400" b="1" dirty="0">
                <a:latin typeface="Arial" panose="020B0604020202020204" pitchFamily="34" charset="0"/>
                <a:cs typeface="Arial" panose="020B0604020202020204" pitchFamily="34" charset="0"/>
              </a:rPr>
              <a:t>1 Corinthians 6:9-11 NKJV 9 </a:t>
            </a:r>
            <a:r>
              <a:rPr lang="en-US" sz="1400" dirty="0">
                <a:latin typeface="Arial" panose="020B0604020202020204" pitchFamily="34" charset="0"/>
                <a:cs typeface="Arial" panose="020B0604020202020204" pitchFamily="34" charset="0"/>
              </a:rPr>
              <a:t>Do you not know that the unrighteous will not inherit the kingdom of God? Do not be deceived. </a:t>
            </a:r>
            <a:r>
              <a:rPr lang="en-US" sz="1400" b="1" dirty="0">
                <a:latin typeface="Arial" panose="020B0604020202020204" pitchFamily="34" charset="0"/>
                <a:cs typeface="Arial" panose="020B0604020202020204" pitchFamily="34" charset="0"/>
              </a:rPr>
              <a:t>Neither fornicators, nor idolaters, nor adulterers, nor homosexuals, nor sodomites</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10</a:t>
            </a:r>
            <a:r>
              <a:rPr lang="en-US" sz="1400" dirty="0">
                <a:latin typeface="Arial" panose="020B0604020202020204" pitchFamily="34" charset="0"/>
                <a:cs typeface="Arial" panose="020B0604020202020204" pitchFamily="34" charset="0"/>
              </a:rPr>
              <a:t> nor thieves, nor covetous, nor drunkards, nor revilers, nor extortioners will inherit the kingdom of God. 11 And such were some of you. </a:t>
            </a:r>
            <a:r>
              <a:rPr lang="en-US" sz="1400" b="1" dirty="0">
                <a:latin typeface="Arial" panose="020B0604020202020204" pitchFamily="34" charset="0"/>
                <a:cs typeface="Arial" panose="020B0604020202020204" pitchFamily="34" charset="0"/>
              </a:rPr>
              <a:t>But you were </a:t>
            </a:r>
            <a:r>
              <a:rPr lang="en-US" sz="1400" b="1" u="sng" dirty="0">
                <a:latin typeface="Arial" panose="020B0604020202020204" pitchFamily="34" charset="0"/>
                <a:cs typeface="Arial" panose="020B0604020202020204" pitchFamily="34" charset="0"/>
              </a:rPr>
              <a:t>washed</a:t>
            </a:r>
            <a:r>
              <a:rPr lang="en-US" sz="1400" b="1" dirty="0">
                <a:latin typeface="Arial" panose="020B0604020202020204" pitchFamily="34" charset="0"/>
                <a:cs typeface="Arial" panose="020B0604020202020204" pitchFamily="34" charset="0"/>
              </a:rPr>
              <a:t>, but you were </a:t>
            </a:r>
            <a:r>
              <a:rPr lang="en-US" sz="1400" b="1" u="sng" dirty="0">
                <a:latin typeface="Arial" panose="020B0604020202020204" pitchFamily="34" charset="0"/>
                <a:cs typeface="Arial" panose="020B0604020202020204" pitchFamily="34" charset="0"/>
              </a:rPr>
              <a:t>sanctified</a:t>
            </a:r>
            <a:r>
              <a:rPr lang="en-US" sz="1400" b="1" dirty="0">
                <a:latin typeface="Arial" panose="020B0604020202020204" pitchFamily="34" charset="0"/>
                <a:cs typeface="Arial" panose="020B0604020202020204" pitchFamily="34" charset="0"/>
              </a:rPr>
              <a:t>, but you were </a:t>
            </a:r>
            <a:r>
              <a:rPr lang="en-US" sz="1400" b="1" u="sng" dirty="0">
                <a:latin typeface="Arial" panose="020B0604020202020204" pitchFamily="34" charset="0"/>
                <a:cs typeface="Arial" panose="020B0604020202020204" pitchFamily="34" charset="0"/>
              </a:rPr>
              <a:t>justified</a:t>
            </a:r>
            <a:r>
              <a:rPr lang="en-US" sz="1400" b="1" dirty="0">
                <a:latin typeface="Arial" panose="020B0604020202020204" pitchFamily="34" charset="0"/>
                <a:cs typeface="Arial" panose="020B0604020202020204" pitchFamily="34" charset="0"/>
              </a:rPr>
              <a:t> in the name of the Lord Jesus and by the Spirit of our God.</a:t>
            </a:r>
          </a:p>
        </p:txBody>
      </p:sp>
      <p:sp>
        <p:nvSpPr>
          <p:cNvPr id="4" name="Date Placeholder 3"/>
          <p:cNvSpPr>
            <a:spLocks noGrp="1"/>
          </p:cNvSpPr>
          <p:nvPr>
            <p:ph type="dt" idx="1"/>
          </p:nvPr>
        </p:nvSpPr>
        <p:spPr/>
        <p:txBody>
          <a:bodyPr/>
          <a:lstStyle/>
          <a:p>
            <a:r>
              <a:rPr lang="en-US"/>
              <a:t>2/5/2023 PM</a:t>
            </a:r>
          </a:p>
        </p:txBody>
      </p:sp>
      <p:sp>
        <p:nvSpPr>
          <p:cNvPr id="5" name="Slide Number Placeholder 4"/>
          <p:cNvSpPr>
            <a:spLocks noGrp="1"/>
          </p:cNvSpPr>
          <p:nvPr>
            <p:ph type="sldNum" sz="quarter" idx="5"/>
          </p:nvPr>
        </p:nvSpPr>
        <p:spPr/>
        <p:txBody>
          <a:bodyPr/>
          <a:lstStyle/>
          <a:p>
            <a:fld id="{EA935D3D-C1F8-4435-951D-34547A582895}" type="slidenum">
              <a:rPr lang="en-US" smtClean="0"/>
              <a:t>1</a:t>
            </a:fld>
            <a:endParaRPr lang="en-US"/>
          </a:p>
        </p:txBody>
      </p:sp>
    </p:spTree>
    <p:extLst>
      <p:ext uri="{BB962C8B-B14F-4D97-AF65-F5344CB8AC3E}">
        <p14:creationId xmlns:p14="http://schemas.microsoft.com/office/powerpoint/2010/main" val="190055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b="1" dirty="0">
                <a:latin typeface="Arial" panose="020B0604020202020204" pitchFamily="34" charset="0"/>
                <a:cs typeface="Arial" panose="020B0604020202020204" pitchFamily="34" charset="0"/>
              </a:rPr>
              <a:t>2 Timothy 2:20-21 ASV 20 </a:t>
            </a:r>
            <a:r>
              <a:rPr lang="en-US" dirty="0">
                <a:latin typeface="Arial" panose="020B0604020202020204" pitchFamily="34" charset="0"/>
                <a:cs typeface="Arial" panose="020B0604020202020204" pitchFamily="34" charset="0"/>
              </a:rPr>
              <a:t>Now in a great house there are not only vessels of gold and of silver, but also of wood and of earth; and some unto honor, and some unto dishonor.</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If a man therefore purge himself from these, he shall be a vessel unto honor</a:t>
            </a:r>
            <a:r>
              <a:rPr lang="en-US" b="1" dirty="0">
                <a:latin typeface="Arial" panose="020B0604020202020204" pitchFamily="34" charset="0"/>
                <a:cs typeface="Arial" panose="020B0604020202020204" pitchFamily="34" charset="0"/>
              </a:rPr>
              <a:t>, sanctified, meet for the master's use, prepared unto every good work.</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3:15 ASV 15 but sanctify in your hearts Christ as Lord: </a:t>
            </a:r>
            <a:r>
              <a:rPr lang="en-US" b="0" dirty="0">
                <a:latin typeface="Arial" panose="020B0604020202020204" pitchFamily="34" charset="0"/>
                <a:cs typeface="Arial" panose="020B0604020202020204" pitchFamily="34" charset="0"/>
              </a:rPr>
              <a:t>being ready always to give answer to every man that </a:t>
            </a:r>
            <a:r>
              <a:rPr lang="en-US" b="0" dirty="0" err="1">
                <a:latin typeface="Arial" panose="020B0604020202020204" pitchFamily="34" charset="0"/>
                <a:cs typeface="Arial" panose="020B0604020202020204" pitchFamily="34" charset="0"/>
              </a:rPr>
              <a:t>asketh</a:t>
            </a:r>
            <a:r>
              <a:rPr lang="en-US" b="0" dirty="0">
                <a:latin typeface="Arial" panose="020B0604020202020204" pitchFamily="34" charset="0"/>
                <a:cs typeface="Arial" panose="020B0604020202020204" pitchFamily="34" charset="0"/>
              </a:rPr>
              <a:t> you a reason concerning the hope that is in you, yet with meekness and fear:</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10</a:t>
            </a:fld>
            <a:endParaRPr lang="en-US"/>
          </a:p>
        </p:txBody>
      </p:sp>
      <p:sp>
        <p:nvSpPr>
          <p:cNvPr id="5" name="Date Placeholder 4">
            <a:extLst>
              <a:ext uri="{FF2B5EF4-FFF2-40B4-BE49-F238E27FC236}">
                <a16:creationId xmlns:a16="http://schemas.microsoft.com/office/drawing/2014/main" id="{9F0CC9C0-A1AF-3197-6E93-95829971F257}"/>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2834365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b="1" dirty="0">
                <a:latin typeface="Arial" panose="020B0604020202020204" pitchFamily="34" charset="0"/>
                <a:cs typeface="Arial" panose="020B0604020202020204" pitchFamily="34" charset="0"/>
              </a:rPr>
              <a:t>1 Corinthians 1:1-2 ASV 1</a:t>
            </a:r>
            <a:r>
              <a:rPr lang="en-US" dirty="0">
                <a:latin typeface="Arial" panose="020B0604020202020204" pitchFamily="34" charset="0"/>
                <a:cs typeface="Arial" panose="020B0604020202020204" pitchFamily="34" charset="0"/>
              </a:rPr>
              <a:t> Paul, called to be an apostle of Jesus Christ through the will of God, and Sosthenes our brother</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unto the church of God which is at Corinth, </a:t>
            </a:r>
            <a:r>
              <a:rPr lang="en-US" b="1" dirty="0">
                <a:latin typeface="Arial" panose="020B0604020202020204" pitchFamily="34" charset="0"/>
                <a:cs typeface="Arial" panose="020B0604020202020204" pitchFamily="34" charset="0"/>
              </a:rPr>
              <a:t>even them that are </a:t>
            </a:r>
            <a:r>
              <a:rPr lang="en-US" b="1" u="sng" dirty="0">
                <a:latin typeface="Arial" panose="020B0604020202020204" pitchFamily="34" charset="0"/>
                <a:cs typeface="Arial" panose="020B0604020202020204" pitchFamily="34" charset="0"/>
              </a:rPr>
              <a:t>sanctified in Christ Jesus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called to be </a:t>
            </a:r>
            <a:r>
              <a:rPr lang="en-US" b="1" u="sng" dirty="0">
                <a:latin typeface="Arial" panose="020B0604020202020204" pitchFamily="34" charset="0"/>
                <a:cs typeface="Arial" panose="020B0604020202020204" pitchFamily="34" charset="0"/>
              </a:rPr>
              <a:t>saints</a:t>
            </a:r>
            <a:r>
              <a:rPr lang="en-US" dirty="0">
                <a:latin typeface="Arial" panose="020B0604020202020204" pitchFamily="34" charset="0"/>
                <a:cs typeface="Arial" panose="020B0604020202020204" pitchFamily="34" charset="0"/>
              </a:rPr>
              <a:t>, with all that call upon the name of our Lord Jesus Christ in every place, their Lord and ours:</a:t>
            </a:r>
          </a:p>
        </p:txBody>
      </p:sp>
      <p:sp>
        <p:nvSpPr>
          <p:cNvPr id="4" name="Slide Number Placeholder 3"/>
          <p:cNvSpPr>
            <a:spLocks noGrp="1"/>
          </p:cNvSpPr>
          <p:nvPr>
            <p:ph type="sldNum" sz="quarter" idx="5"/>
          </p:nvPr>
        </p:nvSpPr>
        <p:spPr/>
        <p:txBody>
          <a:bodyPr/>
          <a:lstStyle/>
          <a:p>
            <a:fld id="{EA935D3D-C1F8-4435-951D-34547A582895}" type="slidenum">
              <a:rPr lang="en-US" smtClean="0"/>
              <a:t>11</a:t>
            </a:fld>
            <a:endParaRPr lang="en-US"/>
          </a:p>
        </p:txBody>
      </p:sp>
      <p:sp>
        <p:nvSpPr>
          <p:cNvPr id="5" name="Date Placeholder 4">
            <a:extLst>
              <a:ext uri="{FF2B5EF4-FFF2-40B4-BE49-F238E27FC236}">
                <a16:creationId xmlns:a16="http://schemas.microsoft.com/office/drawing/2014/main" id="{EB29DEAC-0B0A-3310-A1F2-93799A0231C6}"/>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4110505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b="1" dirty="0">
                <a:latin typeface="Arial" panose="020B0604020202020204" pitchFamily="34" charset="0"/>
                <a:cs typeface="Arial" panose="020B0604020202020204" pitchFamily="34" charset="0"/>
              </a:rPr>
              <a:t>Hebrews 13:12 KJV 12 </a:t>
            </a:r>
            <a:r>
              <a:rPr lang="en-US" dirty="0">
                <a:latin typeface="Arial" panose="020B0604020202020204" pitchFamily="34" charset="0"/>
                <a:cs typeface="Arial" panose="020B0604020202020204" pitchFamily="34" charset="0"/>
              </a:rPr>
              <a:t>Wherefore Jesus also, that he might </a:t>
            </a:r>
            <a:r>
              <a:rPr lang="en-US" b="1" dirty="0">
                <a:latin typeface="Arial" panose="020B0604020202020204" pitchFamily="34" charset="0"/>
                <a:cs typeface="Arial" panose="020B0604020202020204" pitchFamily="34" charset="0"/>
              </a:rPr>
              <a:t>sanctify the people with his own blood</a:t>
            </a:r>
            <a:r>
              <a:rPr lang="en-US" dirty="0">
                <a:latin typeface="Arial" panose="020B0604020202020204" pitchFamily="34" charset="0"/>
                <a:cs typeface="Arial" panose="020B0604020202020204" pitchFamily="34" charset="0"/>
              </a:rPr>
              <a:t>, suffered without the gate.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Thessalonians 2:13 KJV 13 </a:t>
            </a:r>
            <a:r>
              <a:rPr lang="en-US" dirty="0">
                <a:latin typeface="Arial" panose="020B0604020202020204" pitchFamily="34" charset="0"/>
                <a:cs typeface="Arial" panose="020B0604020202020204" pitchFamily="34" charset="0"/>
              </a:rPr>
              <a:t>But we are bound to give thanks </a:t>
            </a:r>
            <a:r>
              <a:rPr lang="en-US" dirty="0" err="1">
                <a:latin typeface="Arial" panose="020B0604020202020204" pitchFamily="34" charset="0"/>
                <a:cs typeface="Arial" panose="020B0604020202020204" pitchFamily="34" charset="0"/>
              </a:rPr>
              <a:t>alway</a:t>
            </a:r>
            <a:r>
              <a:rPr lang="en-US" dirty="0">
                <a:latin typeface="Arial" panose="020B0604020202020204" pitchFamily="34" charset="0"/>
                <a:cs typeface="Arial" panose="020B0604020202020204" pitchFamily="34" charset="0"/>
              </a:rPr>
              <a:t> to God for you, brethren beloved of the Lord, because God hath from the beginning chosen you to salvation </a:t>
            </a:r>
            <a:r>
              <a:rPr lang="en-US" b="1" dirty="0">
                <a:latin typeface="Arial" panose="020B0604020202020204" pitchFamily="34" charset="0"/>
                <a:cs typeface="Arial" panose="020B0604020202020204" pitchFamily="34" charset="0"/>
              </a:rPr>
              <a:t>through sanctification of the Spirit and belief of the truth:</a:t>
            </a:r>
          </a:p>
          <a:p>
            <a:r>
              <a:rPr lang="en-US" b="1" dirty="0">
                <a:latin typeface="Arial" panose="020B0604020202020204" pitchFamily="34" charset="0"/>
                <a:cs typeface="Arial" panose="020B0604020202020204" pitchFamily="34" charset="0"/>
              </a:rPr>
              <a:t>1 Peter 1:1-2 KJV 1 </a:t>
            </a:r>
            <a:r>
              <a:rPr lang="en-US" b="0" dirty="0">
                <a:latin typeface="Arial" panose="020B0604020202020204" pitchFamily="34" charset="0"/>
                <a:cs typeface="Arial" panose="020B0604020202020204" pitchFamily="34" charset="0"/>
              </a:rPr>
              <a:t>Peter, an apostle of Jesus Christ, to the strangers scattered throughout Pontus, Galatia, Cappadocia, Asia, and Bithynia,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Elect according to the foreknowledge of God the Father, </a:t>
            </a:r>
            <a:r>
              <a:rPr lang="en-US" b="1" dirty="0">
                <a:latin typeface="Arial" panose="020B0604020202020204" pitchFamily="34" charset="0"/>
                <a:cs typeface="Arial" panose="020B0604020202020204" pitchFamily="34" charset="0"/>
              </a:rPr>
              <a:t>through sanctification of the Spirit</a:t>
            </a:r>
            <a:r>
              <a:rPr lang="en-US" b="0" dirty="0">
                <a:latin typeface="Arial" panose="020B0604020202020204" pitchFamily="34" charset="0"/>
                <a:cs typeface="Arial" panose="020B0604020202020204" pitchFamily="34" charset="0"/>
              </a:rPr>
              <a:t>, unto obedience and sprinkling of the blood of Jesus Christ: Grace unto you, and peace, be multiplied.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17:17-19 KJV 17 Sanctify them through thy truth: thy word is truth</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 </a:t>
            </a:r>
            <a:r>
              <a:rPr lang="en-US" b="0" dirty="0">
                <a:latin typeface="Arial" panose="020B0604020202020204" pitchFamily="34" charset="0"/>
                <a:cs typeface="Arial" panose="020B0604020202020204" pitchFamily="34" charset="0"/>
              </a:rPr>
              <a:t>As thou hast sent me into the world, even so have I also sent them into the world.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And for their sakes I </a:t>
            </a:r>
            <a:r>
              <a:rPr lang="en-US" b="1" dirty="0">
                <a:latin typeface="Arial" panose="020B0604020202020204" pitchFamily="34" charset="0"/>
                <a:cs typeface="Arial" panose="020B0604020202020204" pitchFamily="34" charset="0"/>
              </a:rPr>
              <a:t>sanctify</a:t>
            </a:r>
            <a:r>
              <a:rPr lang="en-US" b="0" dirty="0">
                <a:latin typeface="Arial" panose="020B0604020202020204" pitchFamily="34" charset="0"/>
                <a:cs typeface="Arial" panose="020B0604020202020204" pitchFamily="34" charset="0"/>
              </a:rPr>
              <a:t> myself, that they also might be </a:t>
            </a:r>
            <a:r>
              <a:rPr lang="en-US" b="1" dirty="0">
                <a:latin typeface="Arial" panose="020B0604020202020204" pitchFamily="34" charset="0"/>
                <a:cs typeface="Arial" panose="020B0604020202020204" pitchFamily="34" charset="0"/>
              </a:rPr>
              <a:t>sanctified</a:t>
            </a:r>
            <a:r>
              <a:rPr lang="en-US" b="0" dirty="0">
                <a:latin typeface="Arial" panose="020B0604020202020204" pitchFamily="34" charset="0"/>
                <a:cs typeface="Arial" panose="020B0604020202020204" pitchFamily="34" charset="0"/>
              </a:rPr>
              <a:t> through the truth.</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6:17-23 KJV 17 </a:t>
            </a:r>
            <a:r>
              <a:rPr lang="en-US" b="0" dirty="0">
                <a:latin typeface="Arial" panose="020B0604020202020204" pitchFamily="34" charset="0"/>
                <a:cs typeface="Arial" panose="020B0604020202020204" pitchFamily="34" charset="0"/>
              </a:rPr>
              <a:t>But God be thanked, that ye were the servants of sin, but ye have obeyed from the heart that form of doctrine which was delivered you.</a:t>
            </a:r>
            <a:r>
              <a:rPr lang="en-US" b="1" dirty="0">
                <a:latin typeface="Arial" panose="020B0604020202020204" pitchFamily="34" charset="0"/>
                <a:cs typeface="Arial" panose="020B0604020202020204" pitchFamily="34" charset="0"/>
              </a:rPr>
              <a:t> 18 </a:t>
            </a:r>
            <a:r>
              <a:rPr lang="en-US" b="0" dirty="0">
                <a:latin typeface="Arial" panose="020B0604020202020204" pitchFamily="34" charset="0"/>
                <a:cs typeface="Arial" panose="020B0604020202020204" pitchFamily="34" charset="0"/>
              </a:rPr>
              <a:t>Being then made free from sin, ye became the servants of righteousness.</a:t>
            </a:r>
            <a:r>
              <a:rPr lang="en-US" b="1" dirty="0">
                <a:latin typeface="Arial" panose="020B0604020202020204" pitchFamily="34" charset="0"/>
                <a:cs typeface="Arial" panose="020B0604020202020204" pitchFamily="34" charset="0"/>
              </a:rPr>
              <a:t> 19 </a:t>
            </a:r>
            <a:r>
              <a:rPr lang="en-US" b="0" dirty="0">
                <a:latin typeface="Arial" panose="020B0604020202020204" pitchFamily="34" charset="0"/>
                <a:cs typeface="Arial" panose="020B0604020202020204" pitchFamily="34" charset="0"/>
              </a:rPr>
              <a:t>I speak after the manner of men because of the infirmity of your flesh: for as ye have yielded your members servants to uncleanness and to iniquity unto iniquity; even so now yield your members servants to righteousness unto holiness</a:t>
            </a:r>
            <a:r>
              <a:rPr lang="en-US" b="1" dirty="0">
                <a:latin typeface="Arial" panose="020B0604020202020204" pitchFamily="34" charset="0"/>
                <a:cs typeface="Arial" panose="020B0604020202020204" pitchFamily="34" charset="0"/>
              </a:rPr>
              <a:t>. 20 </a:t>
            </a:r>
            <a:r>
              <a:rPr lang="en-US" b="0" dirty="0">
                <a:latin typeface="Arial" panose="020B0604020202020204" pitchFamily="34" charset="0"/>
                <a:cs typeface="Arial" panose="020B0604020202020204" pitchFamily="34" charset="0"/>
              </a:rPr>
              <a:t>For when ye were the servants of sin, ye were free from righteousness.</a:t>
            </a:r>
            <a:r>
              <a:rPr lang="en-US" b="1" dirty="0">
                <a:latin typeface="Arial" panose="020B0604020202020204" pitchFamily="34" charset="0"/>
                <a:cs typeface="Arial" panose="020B0604020202020204" pitchFamily="34" charset="0"/>
              </a:rPr>
              <a:t> 21 </a:t>
            </a:r>
            <a:r>
              <a:rPr lang="en-US" b="0" dirty="0">
                <a:latin typeface="Arial" panose="020B0604020202020204" pitchFamily="34" charset="0"/>
                <a:cs typeface="Arial" panose="020B0604020202020204" pitchFamily="34" charset="0"/>
              </a:rPr>
              <a:t>What fruit had ye then in those things whereof ye are now ashamed? for the end of those things is death.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But now being made free from sin, and become servants to God, ye have your fruit unto holiness, and the end everlasting life.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For the wages of sin is death; but the gift of God is eternal life through Jesus Christ our Lord.</a:t>
            </a:r>
          </a:p>
        </p:txBody>
      </p:sp>
      <p:sp>
        <p:nvSpPr>
          <p:cNvPr id="4" name="Slide Number Placeholder 3"/>
          <p:cNvSpPr>
            <a:spLocks noGrp="1"/>
          </p:cNvSpPr>
          <p:nvPr>
            <p:ph type="sldNum" sz="quarter" idx="5"/>
          </p:nvPr>
        </p:nvSpPr>
        <p:spPr/>
        <p:txBody>
          <a:bodyPr/>
          <a:lstStyle/>
          <a:p>
            <a:fld id="{EA935D3D-C1F8-4435-951D-34547A582895}" type="slidenum">
              <a:rPr lang="en-US" smtClean="0"/>
              <a:t>12</a:t>
            </a:fld>
            <a:endParaRPr lang="en-US"/>
          </a:p>
        </p:txBody>
      </p:sp>
      <p:sp>
        <p:nvSpPr>
          <p:cNvPr id="5" name="Date Placeholder 4">
            <a:extLst>
              <a:ext uri="{FF2B5EF4-FFF2-40B4-BE49-F238E27FC236}">
                <a16:creationId xmlns:a16="http://schemas.microsoft.com/office/drawing/2014/main" id="{CE75BF24-D407-7229-C039-0CEACBF869A7}"/>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4183244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13</a:t>
            </a:fld>
            <a:endParaRPr lang="en-US"/>
          </a:p>
        </p:txBody>
      </p:sp>
      <p:sp>
        <p:nvSpPr>
          <p:cNvPr id="5" name="Date Placeholder 4">
            <a:extLst>
              <a:ext uri="{FF2B5EF4-FFF2-40B4-BE49-F238E27FC236}">
                <a16:creationId xmlns:a16="http://schemas.microsoft.com/office/drawing/2014/main" id="{EE3FDD23-F4C6-3CBA-9C91-CD3FF620C3F0}"/>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1066399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5160961"/>
          </a:xfrm>
        </p:spPr>
        <p:txBody>
          <a:bodyPr/>
          <a:lstStyle/>
          <a:p>
            <a:r>
              <a:rPr lang="en-US" b="1" dirty="0">
                <a:latin typeface="Arial" panose="020B0604020202020204" pitchFamily="34" charset="0"/>
                <a:cs typeface="Arial" panose="020B0604020202020204" pitchFamily="34" charset="0"/>
              </a:rPr>
              <a:t>1 Peter 1:13-16 ASV 13 </a:t>
            </a:r>
            <a:r>
              <a:rPr lang="en-US" dirty="0">
                <a:latin typeface="Arial" panose="020B0604020202020204" pitchFamily="34" charset="0"/>
                <a:cs typeface="Arial" panose="020B0604020202020204" pitchFamily="34" charset="0"/>
              </a:rPr>
              <a:t>Wherefore girding up the loins of your mind, be sober and set your hope perfectly on the grace that is to be brought unto you at the revelation of Jesus Christ;</a:t>
            </a:r>
            <a:r>
              <a:rPr lang="en-US" b="1" dirty="0">
                <a:latin typeface="Arial" panose="020B0604020202020204" pitchFamily="34" charset="0"/>
                <a:cs typeface="Arial" panose="020B0604020202020204" pitchFamily="34" charset="0"/>
              </a:rPr>
              <a:t> 14 as children of obedience</a:t>
            </a:r>
            <a:r>
              <a:rPr lang="en-US" dirty="0">
                <a:latin typeface="Arial" panose="020B0604020202020204" pitchFamily="34" charset="0"/>
                <a:cs typeface="Arial" panose="020B0604020202020204" pitchFamily="34" charset="0"/>
              </a:rPr>
              <a:t>, not fashioning yourselves according to your former lusts in the time of your ignorance: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like as he who called you is holy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be ye yourselves also holy in all manner of living</a:t>
            </a:r>
            <a:r>
              <a:rPr lang="en-US" dirty="0">
                <a:latin typeface="Arial" panose="020B0604020202020204" pitchFamily="34" charset="0"/>
                <a:cs typeface="Arial" panose="020B0604020202020204" pitchFamily="34" charset="0"/>
              </a:rPr>
              <a:t>; 16 because it is written, Ye shall be holy; for I am holy.</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2:9-10 ASV 9 </a:t>
            </a:r>
            <a:r>
              <a:rPr lang="en-US" dirty="0">
                <a:latin typeface="Arial" panose="020B0604020202020204" pitchFamily="34" charset="0"/>
                <a:cs typeface="Arial" panose="020B0604020202020204" pitchFamily="34" charset="0"/>
              </a:rPr>
              <a:t>But ye are a elect race, </a:t>
            </a:r>
            <a:r>
              <a:rPr lang="en-US" b="1" dirty="0">
                <a:latin typeface="Arial" panose="020B0604020202020204" pitchFamily="34" charset="0"/>
                <a:cs typeface="Arial" panose="020B0604020202020204" pitchFamily="34" charset="0"/>
              </a:rPr>
              <a:t>a royal priesthood, a holy nation, a people for God's own possession</a:t>
            </a:r>
            <a:r>
              <a:rPr lang="en-US" dirty="0">
                <a:latin typeface="Arial" panose="020B0604020202020204" pitchFamily="34" charset="0"/>
                <a:cs typeface="Arial" panose="020B0604020202020204" pitchFamily="34" charset="0"/>
              </a:rPr>
              <a:t>, that ye may show forth the excellencies of him who called you out of darkness into his </a:t>
            </a:r>
            <a:r>
              <a:rPr lang="en-US" dirty="0" err="1">
                <a:latin typeface="Arial" panose="020B0604020202020204" pitchFamily="34" charset="0"/>
                <a:cs typeface="Arial" panose="020B0604020202020204" pitchFamily="34" charset="0"/>
              </a:rPr>
              <a:t>marvellous</a:t>
            </a:r>
            <a:r>
              <a:rPr lang="en-US" dirty="0">
                <a:latin typeface="Arial" panose="020B0604020202020204" pitchFamily="34" charset="0"/>
                <a:cs typeface="Arial" panose="020B0604020202020204" pitchFamily="34" charset="0"/>
              </a:rPr>
              <a:t> light: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who in time past were no people, </a:t>
            </a:r>
            <a:r>
              <a:rPr lang="en-US" b="1" dirty="0">
                <a:latin typeface="Arial" panose="020B0604020202020204" pitchFamily="34" charset="0"/>
                <a:cs typeface="Arial" panose="020B0604020202020204" pitchFamily="34" charset="0"/>
              </a:rPr>
              <a:t>but now are the people of God: who had not obtained mercy, but now have obtained mercy.</a:t>
            </a:r>
            <a:r>
              <a:rPr lang="en-US" dirty="0">
                <a:latin typeface="Arial" panose="020B0604020202020204" pitchFamily="34" charset="0"/>
                <a:cs typeface="Arial" panose="020B0604020202020204" pitchFamily="34" charset="0"/>
              </a:rPr>
              <a:t>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12:1-2 ASV 1 I </a:t>
            </a:r>
            <a:r>
              <a:rPr lang="en-US" dirty="0">
                <a:latin typeface="Arial" panose="020B0604020202020204" pitchFamily="34" charset="0"/>
                <a:cs typeface="Arial" panose="020B0604020202020204" pitchFamily="34" charset="0"/>
              </a:rPr>
              <a:t>beseech you therefore, brethren, by the mercies of God, to present your bodies a living sacrifice, holy, acceptable to God, which is your spiritual service.</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And be not fashioned according to this world: but be ye transformed by the renewing of your mind, and ye may prove what is the good and acceptable and perfect will of God.</a:t>
            </a:r>
          </a:p>
        </p:txBody>
      </p:sp>
      <p:sp>
        <p:nvSpPr>
          <p:cNvPr id="4" name="Slide Number Placeholder 3"/>
          <p:cNvSpPr>
            <a:spLocks noGrp="1"/>
          </p:cNvSpPr>
          <p:nvPr>
            <p:ph type="sldNum" sz="quarter" idx="5"/>
          </p:nvPr>
        </p:nvSpPr>
        <p:spPr/>
        <p:txBody>
          <a:bodyPr/>
          <a:lstStyle/>
          <a:p>
            <a:fld id="{EA935D3D-C1F8-4435-951D-34547A582895}" type="slidenum">
              <a:rPr lang="en-US" smtClean="0"/>
              <a:t>14</a:t>
            </a:fld>
            <a:endParaRPr lang="en-US"/>
          </a:p>
        </p:txBody>
      </p:sp>
      <p:sp>
        <p:nvSpPr>
          <p:cNvPr id="5" name="Date Placeholder 4">
            <a:extLst>
              <a:ext uri="{FF2B5EF4-FFF2-40B4-BE49-F238E27FC236}">
                <a16:creationId xmlns:a16="http://schemas.microsoft.com/office/drawing/2014/main" id="{26901912-D595-710E-13B6-CE1C634BD9C4}"/>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2899531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r>
              <a:rPr lang="en-US" b="1" dirty="0">
                <a:latin typeface="Arial" panose="020B0604020202020204" pitchFamily="34" charset="0"/>
                <a:cs typeface="Arial" panose="020B0604020202020204" pitchFamily="34" charset="0"/>
              </a:rPr>
              <a:t>Ephesians 1:22-23 ASV 22</a:t>
            </a:r>
            <a:r>
              <a:rPr lang="en-US" dirty="0">
                <a:latin typeface="Arial" panose="020B0604020202020204" pitchFamily="34" charset="0"/>
                <a:cs typeface="Arial" panose="020B0604020202020204" pitchFamily="34" charset="0"/>
              </a:rPr>
              <a:t> and he put all things in subjection under his feet, and gave him to be head over all things to the church, </a:t>
            </a:r>
            <a:r>
              <a:rPr lang="en-US" b="1" dirty="0">
                <a:latin typeface="Arial" panose="020B0604020202020204" pitchFamily="34" charset="0"/>
                <a:cs typeface="Arial" panose="020B0604020202020204" pitchFamily="34" charset="0"/>
              </a:rPr>
              <a:t>23 which is his body</a:t>
            </a:r>
            <a:r>
              <a:rPr lang="en-US" dirty="0">
                <a:latin typeface="Arial" panose="020B0604020202020204" pitchFamily="34" charset="0"/>
                <a:cs typeface="Arial" panose="020B0604020202020204" pitchFamily="34" charset="0"/>
              </a:rPr>
              <a:t>, the fulness of him that </a:t>
            </a:r>
            <a:r>
              <a:rPr lang="en-US" dirty="0" err="1">
                <a:latin typeface="Arial" panose="020B0604020202020204" pitchFamily="34" charset="0"/>
                <a:cs typeface="Arial" panose="020B0604020202020204" pitchFamily="34" charset="0"/>
              </a:rPr>
              <a:t>filleth</a:t>
            </a:r>
            <a:r>
              <a:rPr lang="en-US" dirty="0">
                <a:latin typeface="Arial" panose="020B0604020202020204" pitchFamily="34" charset="0"/>
                <a:cs typeface="Arial" panose="020B0604020202020204" pitchFamily="34" charset="0"/>
              </a:rPr>
              <a:t> all in all.</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2:41-47 ASV 41</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They then that received his word were baptized: and there were added unto them in that day about three thousand souls. 42 </a:t>
            </a:r>
            <a:r>
              <a:rPr lang="en-US" dirty="0">
                <a:latin typeface="Arial" panose="020B0604020202020204" pitchFamily="34" charset="0"/>
                <a:cs typeface="Arial" panose="020B0604020202020204" pitchFamily="34" charset="0"/>
              </a:rPr>
              <a:t>And they continued </a:t>
            </a:r>
            <a:r>
              <a:rPr lang="en-US" dirty="0" err="1">
                <a:latin typeface="Arial" panose="020B0604020202020204" pitchFamily="34" charset="0"/>
                <a:cs typeface="Arial" panose="020B0604020202020204" pitchFamily="34" charset="0"/>
              </a:rPr>
              <a:t>stedfastly</a:t>
            </a:r>
            <a:r>
              <a:rPr lang="en-US" dirty="0">
                <a:latin typeface="Arial" panose="020B0604020202020204" pitchFamily="34" charset="0"/>
                <a:cs typeface="Arial" panose="020B0604020202020204" pitchFamily="34" charset="0"/>
              </a:rPr>
              <a:t> in the apostles' teaching and fellowship, in the breaking of bread and the prayers. </a:t>
            </a:r>
            <a:r>
              <a:rPr lang="en-US" b="1" dirty="0">
                <a:latin typeface="Arial" panose="020B0604020202020204" pitchFamily="34" charset="0"/>
                <a:cs typeface="Arial" panose="020B0604020202020204" pitchFamily="34" charset="0"/>
              </a:rPr>
              <a:t>43</a:t>
            </a:r>
            <a:r>
              <a:rPr lang="en-US" dirty="0">
                <a:latin typeface="Arial" panose="020B0604020202020204" pitchFamily="34" charset="0"/>
                <a:cs typeface="Arial" panose="020B0604020202020204" pitchFamily="34" charset="0"/>
              </a:rPr>
              <a:t> And fear came upon every soul: and many wonders and signs were done through the apostles</a:t>
            </a:r>
            <a:r>
              <a:rPr lang="en-US" b="1" dirty="0">
                <a:latin typeface="Arial" panose="020B0604020202020204" pitchFamily="34" charset="0"/>
                <a:cs typeface="Arial" panose="020B0604020202020204" pitchFamily="34" charset="0"/>
              </a:rPr>
              <a:t>. 44 </a:t>
            </a:r>
            <a:r>
              <a:rPr lang="en-US" dirty="0">
                <a:latin typeface="Arial" panose="020B0604020202020204" pitchFamily="34" charset="0"/>
                <a:cs typeface="Arial" panose="020B0604020202020204" pitchFamily="34" charset="0"/>
              </a:rPr>
              <a:t>And all that believed were together, and had all things common; 45 and they sold their possessions and goods, and parted them to all, according as any man had need. </a:t>
            </a:r>
            <a:r>
              <a:rPr lang="en-US" b="1" dirty="0">
                <a:latin typeface="Arial" panose="020B0604020202020204" pitchFamily="34" charset="0"/>
                <a:cs typeface="Arial" panose="020B0604020202020204" pitchFamily="34" charset="0"/>
              </a:rPr>
              <a:t>46 </a:t>
            </a:r>
            <a:r>
              <a:rPr lang="en-US" dirty="0">
                <a:latin typeface="Arial" panose="020B0604020202020204" pitchFamily="34" charset="0"/>
                <a:cs typeface="Arial" panose="020B0604020202020204" pitchFamily="34" charset="0"/>
              </a:rPr>
              <a:t>And day by day, continuing </a:t>
            </a:r>
            <a:r>
              <a:rPr lang="en-US" dirty="0" err="1">
                <a:latin typeface="Arial" panose="020B0604020202020204" pitchFamily="34" charset="0"/>
                <a:cs typeface="Arial" panose="020B0604020202020204" pitchFamily="34" charset="0"/>
              </a:rPr>
              <a:t>stedfastly</a:t>
            </a:r>
            <a:r>
              <a:rPr lang="en-US" dirty="0">
                <a:latin typeface="Arial" panose="020B0604020202020204" pitchFamily="34" charset="0"/>
                <a:cs typeface="Arial" panose="020B0604020202020204" pitchFamily="34" charset="0"/>
              </a:rPr>
              <a:t> with one accord in the temple, and breaking bread at home, they took their food with gladness and singleness of heart, </a:t>
            </a:r>
            <a:r>
              <a:rPr lang="en-US" b="1" dirty="0">
                <a:latin typeface="Arial" panose="020B0604020202020204" pitchFamily="34" charset="0"/>
                <a:cs typeface="Arial" panose="020B0604020202020204" pitchFamily="34" charset="0"/>
              </a:rPr>
              <a:t>47 praising God, and having favor with all the people. And the Lord added to them day by day those that were saved.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18:8-11 ASV 8 </a:t>
            </a:r>
            <a:r>
              <a:rPr lang="en-US" b="0" dirty="0">
                <a:latin typeface="Arial" panose="020B0604020202020204" pitchFamily="34" charset="0"/>
                <a:cs typeface="Arial" panose="020B0604020202020204" pitchFamily="34" charset="0"/>
              </a:rPr>
              <a:t>And Crispus, the ruler of the synagogue, believed in the Lord with all his house; and </a:t>
            </a:r>
            <a:r>
              <a:rPr lang="en-US" b="1" dirty="0">
                <a:latin typeface="Arial" panose="020B0604020202020204" pitchFamily="34" charset="0"/>
                <a:cs typeface="Arial" panose="020B0604020202020204" pitchFamily="34" charset="0"/>
              </a:rPr>
              <a:t>many of the Corinthians hearing believed, and were baptized. 9 </a:t>
            </a:r>
            <a:r>
              <a:rPr lang="en-US" b="0" dirty="0">
                <a:latin typeface="Arial" panose="020B0604020202020204" pitchFamily="34" charset="0"/>
                <a:cs typeface="Arial" panose="020B0604020202020204" pitchFamily="34" charset="0"/>
              </a:rPr>
              <a:t>And the Lord said unto Paul in the night by a vision, Be not afraid, but speak and hold not thy peace: </a:t>
            </a:r>
            <a:r>
              <a:rPr lang="en-US" b="1" dirty="0">
                <a:latin typeface="Arial" panose="020B0604020202020204" pitchFamily="34" charset="0"/>
                <a:cs typeface="Arial" panose="020B0604020202020204" pitchFamily="34" charset="0"/>
              </a:rPr>
              <a:t>10 f</a:t>
            </a:r>
            <a:r>
              <a:rPr lang="en-US" b="0" dirty="0">
                <a:latin typeface="Arial" panose="020B0604020202020204" pitchFamily="34" charset="0"/>
                <a:cs typeface="Arial" panose="020B0604020202020204" pitchFamily="34" charset="0"/>
              </a:rPr>
              <a:t>or I am with thee, and no man shall set on thee to harm thee: for I have much people in this city.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And he dwelt there a year and six months</a:t>
            </a:r>
            <a:r>
              <a:rPr lang="en-US" b="1" dirty="0">
                <a:latin typeface="Arial" panose="020B0604020202020204" pitchFamily="34" charset="0"/>
                <a:cs typeface="Arial" panose="020B0604020202020204" pitchFamily="34" charset="0"/>
              </a:rPr>
              <a:t>, teaching the word of God among them.</a:t>
            </a:r>
          </a:p>
        </p:txBody>
      </p:sp>
      <p:sp>
        <p:nvSpPr>
          <p:cNvPr id="4" name="Slide Number Placeholder 3"/>
          <p:cNvSpPr>
            <a:spLocks noGrp="1"/>
          </p:cNvSpPr>
          <p:nvPr>
            <p:ph type="sldNum" sz="quarter" idx="5"/>
          </p:nvPr>
        </p:nvSpPr>
        <p:spPr/>
        <p:txBody>
          <a:bodyPr/>
          <a:lstStyle/>
          <a:p>
            <a:fld id="{EA935D3D-C1F8-4435-951D-34547A582895}" type="slidenum">
              <a:rPr lang="en-US" smtClean="0"/>
              <a:t>15</a:t>
            </a:fld>
            <a:endParaRPr lang="en-US"/>
          </a:p>
        </p:txBody>
      </p:sp>
      <p:sp>
        <p:nvSpPr>
          <p:cNvPr id="5" name="Date Placeholder 4">
            <a:extLst>
              <a:ext uri="{FF2B5EF4-FFF2-40B4-BE49-F238E27FC236}">
                <a16:creationId xmlns:a16="http://schemas.microsoft.com/office/drawing/2014/main" id="{AB8E04A6-532E-799C-C09C-22CD541BE4FC}"/>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2040101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16</a:t>
            </a:fld>
            <a:endParaRPr lang="en-US"/>
          </a:p>
        </p:txBody>
      </p:sp>
      <p:sp>
        <p:nvSpPr>
          <p:cNvPr id="5" name="Date Placeholder 4">
            <a:extLst>
              <a:ext uri="{FF2B5EF4-FFF2-40B4-BE49-F238E27FC236}">
                <a16:creationId xmlns:a16="http://schemas.microsoft.com/office/drawing/2014/main" id="{0CCAF310-7349-41C3-6A3E-69AABDE723F3}"/>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1381482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334963"/>
            <a:ext cx="4321175" cy="3240087"/>
          </a:xfrm>
        </p:spPr>
      </p:sp>
      <p:sp>
        <p:nvSpPr>
          <p:cNvPr id="3" name="Notes Placeholder 2"/>
          <p:cNvSpPr>
            <a:spLocks noGrp="1"/>
          </p:cNvSpPr>
          <p:nvPr>
            <p:ph type="body" idx="1"/>
          </p:nvPr>
        </p:nvSpPr>
        <p:spPr>
          <a:xfrm>
            <a:off x="1" y="3575050"/>
            <a:ext cx="7313506" cy="6026149"/>
          </a:xfrm>
        </p:spPr>
        <p:txBody>
          <a:bodyPr/>
          <a:lstStyle/>
          <a:p>
            <a:r>
              <a:rPr lang="en-US" b="1" u="sng" dirty="0">
                <a:latin typeface="Arial" panose="020B0604020202020204" pitchFamily="34" charset="0"/>
                <a:cs typeface="Arial" panose="020B0604020202020204" pitchFamily="34" charset="0"/>
              </a:rPr>
              <a:t>Hebrews 10:27-30 ASV 27 </a:t>
            </a:r>
            <a:r>
              <a:rPr lang="en-US" dirty="0">
                <a:latin typeface="Arial" panose="020B0604020202020204" pitchFamily="34" charset="0"/>
                <a:cs typeface="Arial" panose="020B0604020202020204" pitchFamily="34" charset="0"/>
              </a:rPr>
              <a:t>but a certain fearful expectation of judgment, and a fierceness of fire which shall devour the adversaries.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A man that hath set at nought Moses law </a:t>
            </a:r>
            <a:r>
              <a:rPr lang="en-US" dirty="0" err="1">
                <a:latin typeface="Arial" panose="020B0604020202020204" pitchFamily="34" charset="0"/>
                <a:cs typeface="Arial" panose="020B0604020202020204" pitchFamily="34" charset="0"/>
              </a:rPr>
              <a:t>dieth</a:t>
            </a:r>
            <a:r>
              <a:rPr lang="en-US" dirty="0">
                <a:latin typeface="Arial" panose="020B0604020202020204" pitchFamily="34" charset="0"/>
                <a:cs typeface="Arial" panose="020B0604020202020204" pitchFamily="34" charset="0"/>
              </a:rPr>
              <a:t> without compassion on the word of two or three witnesses: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a:t>
            </a:r>
            <a:r>
              <a:rPr lang="en-US" u="sng" dirty="0">
                <a:latin typeface="Arial" panose="020B0604020202020204" pitchFamily="34" charset="0"/>
                <a:cs typeface="Arial" panose="020B0604020202020204" pitchFamily="34" charset="0"/>
              </a:rPr>
              <a:t>of how much sorer punishment, think ye, shall he be judged worthy, who hath trodden under foot the Son of God, and hath counted the blood of the covenant wherewith he was </a:t>
            </a:r>
            <a:r>
              <a:rPr lang="en-US" b="1" u="sng" dirty="0">
                <a:latin typeface="Arial" panose="020B0604020202020204" pitchFamily="34" charset="0"/>
                <a:cs typeface="Arial" panose="020B0604020202020204" pitchFamily="34" charset="0"/>
              </a:rPr>
              <a:t>sanctified</a:t>
            </a:r>
            <a:r>
              <a:rPr lang="en-US" u="sng" dirty="0">
                <a:latin typeface="Arial" panose="020B0604020202020204" pitchFamily="34" charset="0"/>
                <a:cs typeface="Arial" panose="020B0604020202020204" pitchFamily="34" charset="0"/>
              </a:rPr>
              <a:t> an </a:t>
            </a:r>
            <a:r>
              <a:rPr lang="en-US" b="1" u="sng" dirty="0">
                <a:latin typeface="Arial" panose="020B0604020202020204" pitchFamily="34" charset="0"/>
                <a:cs typeface="Arial" panose="020B0604020202020204" pitchFamily="34" charset="0"/>
              </a:rPr>
              <a:t>unholy thing</a:t>
            </a:r>
            <a:r>
              <a:rPr lang="en-US" u="sng" dirty="0">
                <a:latin typeface="Arial" panose="020B0604020202020204" pitchFamily="34" charset="0"/>
                <a:cs typeface="Arial" panose="020B0604020202020204" pitchFamily="34" charset="0"/>
              </a:rPr>
              <a:t>, and hath done </a:t>
            </a:r>
            <a:r>
              <a:rPr lang="en-US" b="1" u="sng" dirty="0">
                <a:latin typeface="Arial" panose="020B0604020202020204" pitchFamily="34" charset="0"/>
                <a:cs typeface="Arial" panose="020B0604020202020204" pitchFamily="34" charset="0"/>
              </a:rPr>
              <a:t>despite unto the Spirit of grac</a:t>
            </a:r>
            <a:r>
              <a:rPr lang="en-US" b="1" dirty="0">
                <a:latin typeface="Arial" panose="020B0604020202020204" pitchFamily="34" charset="0"/>
                <a:cs typeface="Arial" panose="020B0604020202020204" pitchFamily="34" charset="0"/>
              </a:rPr>
              <a:t>e? 30 </a:t>
            </a:r>
            <a:r>
              <a:rPr lang="en-US" dirty="0">
                <a:latin typeface="Arial" panose="020B0604020202020204" pitchFamily="34" charset="0"/>
                <a:cs typeface="Arial" panose="020B0604020202020204" pitchFamily="34" charset="0"/>
              </a:rPr>
              <a:t>For we know him that said, Vengeance </a:t>
            </a:r>
            <a:r>
              <a:rPr lang="en-US" dirty="0" err="1">
                <a:latin typeface="Arial" panose="020B0604020202020204" pitchFamily="34" charset="0"/>
                <a:cs typeface="Arial" panose="020B0604020202020204" pitchFamily="34" charset="0"/>
              </a:rPr>
              <a:t>belongeth</a:t>
            </a:r>
            <a:r>
              <a:rPr lang="en-US" dirty="0">
                <a:latin typeface="Arial" panose="020B0604020202020204" pitchFamily="34" charset="0"/>
                <a:cs typeface="Arial" panose="020B0604020202020204" pitchFamily="34" charset="0"/>
              </a:rPr>
              <a:t> unto me, I will recompense. And again, The Lord shall judge his people.</a:t>
            </a:r>
          </a:p>
          <a:p>
            <a:r>
              <a:rPr lang="en-US" b="1" u="sng" dirty="0">
                <a:latin typeface="Arial" panose="020B0604020202020204" pitchFamily="34" charset="0"/>
                <a:cs typeface="Arial" panose="020B0604020202020204" pitchFamily="34" charset="0"/>
              </a:rPr>
              <a:t>2 Timothy 2:19-22 ASV 19 </a:t>
            </a:r>
            <a:r>
              <a:rPr lang="en-US" dirty="0">
                <a:latin typeface="Arial" panose="020B0604020202020204" pitchFamily="34" charset="0"/>
                <a:cs typeface="Arial" panose="020B0604020202020204" pitchFamily="34" charset="0"/>
              </a:rPr>
              <a:t>Howbeit the firm foundation of God </a:t>
            </a:r>
            <a:r>
              <a:rPr lang="en-US" dirty="0" err="1">
                <a:latin typeface="Arial" panose="020B0604020202020204" pitchFamily="34" charset="0"/>
                <a:cs typeface="Arial" panose="020B0604020202020204" pitchFamily="34" charset="0"/>
              </a:rPr>
              <a:t>standeth</a:t>
            </a:r>
            <a:r>
              <a:rPr lang="en-US" dirty="0">
                <a:latin typeface="Arial" panose="020B0604020202020204" pitchFamily="34" charset="0"/>
                <a:cs typeface="Arial" panose="020B0604020202020204" pitchFamily="34" charset="0"/>
              </a:rPr>
              <a:t>, having this seal, The Lord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them that are his: and, Let every one that </a:t>
            </a:r>
            <a:r>
              <a:rPr lang="en-US" dirty="0" err="1">
                <a:latin typeface="Arial" panose="020B0604020202020204" pitchFamily="34" charset="0"/>
                <a:cs typeface="Arial" panose="020B0604020202020204" pitchFamily="34" charset="0"/>
              </a:rPr>
              <a:t>nameth</a:t>
            </a:r>
            <a:r>
              <a:rPr lang="en-US" dirty="0">
                <a:latin typeface="Arial" panose="020B0604020202020204" pitchFamily="34" charset="0"/>
                <a:cs typeface="Arial" panose="020B0604020202020204" pitchFamily="34" charset="0"/>
              </a:rPr>
              <a:t> the name of the Lord depart from unrighteousness.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Now in a great house there are not only vessels of gold and of silver, but also of wood and of earth; and some unto honor, and some unto dishonor.</a:t>
            </a:r>
            <a:r>
              <a:rPr lang="en-US" b="1"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21 If a man therefore purge himself from these, he shall be a vessel unto honor, sanctified, meet for the master's use, prepared unto every good work.</a:t>
            </a:r>
            <a:r>
              <a:rPr lang="en-US" i="1" u="sng"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22 </a:t>
            </a:r>
            <a:r>
              <a:rPr lang="en-US" dirty="0">
                <a:latin typeface="Arial" panose="020B0604020202020204" pitchFamily="34" charset="0"/>
                <a:cs typeface="Arial" panose="020B0604020202020204" pitchFamily="34" charset="0"/>
              </a:rPr>
              <a:t>after righteousness, faith, love, pace, with them that call on the Lord out of a pure heart.</a:t>
            </a:r>
          </a:p>
          <a:p>
            <a:pPr algn="l"/>
            <a:r>
              <a:rPr lang="en-US" b="1" i="1" u="sng" strike="noStrike" baseline="0" dirty="0">
                <a:latin typeface="Arial" panose="020B0604020202020204" pitchFamily="34" charset="0"/>
                <a:cs typeface="Arial" panose="020B0604020202020204" pitchFamily="34" charset="0"/>
              </a:rPr>
              <a:t>If a man therefore purge himself from these</a:t>
            </a:r>
            <a:r>
              <a:rPr lang="en-US" b="1" i="1" u="none" strike="noStrike" baseline="0" dirty="0">
                <a:latin typeface="Arial" panose="020B0604020202020204" pitchFamily="34" charset="0"/>
                <a:cs typeface="Arial" panose="020B0604020202020204" pitchFamily="34" charset="0"/>
              </a:rPr>
              <a:t>. </a:t>
            </a:r>
            <a:r>
              <a:rPr lang="en-US" b="0" i="1" u="none" strike="noStrike" baseline="0" dirty="0">
                <a:latin typeface="Arial" panose="020B0604020202020204" pitchFamily="34" charset="0"/>
                <a:cs typeface="Arial" panose="020B0604020202020204" pitchFamily="34" charset="0"/>
              </a:rPr>
              <a:t>The word </a:t>
            </a:r>
            <a:r>
              <a:rPr lang="en-US" b="1" i="1" u="none" strike="noStrike" baseline="0" dirty="0">
                <a:latin typeface="Arial" panose="020B0604020202020204" pitchFamily="34" charset="0"/>
                <a:cs typeface="Arial" panose="020B0604020202020204" pitchFamily="34" charset="0"/>
              </a:rPr>
              <a:t>purge </a:t>
            </a:r>
            <a:r>
              <a:rPr lang="en-US" b="0" i="1" u="none" strike="noStrike" baseline="0" dirty="0">
                <a:latin typeface="Arial" panose="020B0604020202020204" pitchFamily="34" charset="0"/>
                <a:cs typeface="Arial" panose="020B0604020202020204" pitchFamily="34" charset="0"/>
              </a:rPr>
              <a:t>(</a:t>
            </a:r>
            <a:r>
              <a:rPr lang="en-US" b="0" i="1" u="none" strike="noStrike" baseline="0" dirty="0" err="1">
                <a:latin typeface="Arial" panose="020B0604020202020204" pitchFamily="34" charset="0"/>
                <a:cs typeface="Arial" panose="020B0604020202020204" pitchFamily="34" charset="0"/>
              </a:rPr>
              <a:t>ekkathairō</a:t>
            </a:r>
            <a:r>
              <a:rPr lang="en-US" b="0" i="1" u="none" strike="noStrike" baseline="0" dirty="0">
                <a:latin typeface="Arial" panose="020B0604020202020204" pitchFamily="34" charset="0"/>
                <a:cs typeface="Arial" panose="020B0604020202020204" pitchFamily="34" charset="0"/>
              </a:rPr>
              <a:t>) means “to cleanse out, cleanse thoroughly” (Vine). The word </a:t>
            </a:r>
            <a:r>
              <a:rPr lang="en-US" b="1" i="1" u="none" strike="noStrike" baseline="0" dirty="0">
                <a:latin typeface="Arial" panose="020B0604020202020204" pitchFamily="34" charset="0"/>
                <a:cs typeface="Arial" panose="020B0604020202020204" pitchFamily="34" charset="0"/>
              </a:rPr>
              <a:t>these </a:t>
            </a:r>
            <a:r>
              <a:rPr lang="en-US" b="0" i="1" u="none" strike="noStrike" baseline="0" dirty="0">
                <a:latin typeface="Arial" panose="020B0604020202020204" pitchFamily="34" charset="0"/>
                <a:cs typeface="Arial" panose="020B0604020202020204" pitchFamily="34" charset="0"/>
              </a:rPr>
              <a:t>refers to the evil influence of both unsound teaching and those who teach it. Contamination by association happens more frequently and easily than many realize The temptation of yielding to such influence can and must be avoided. Hymenaeus and </a:t>
            </a:r>
            <a:r>
              <a:rPr lang="en-US" b="0" i="1" u="none" strike="noStrike" baseline="0" dirty="0" err="1">
                <a:latin typeface="Arial" panose="020B0604020202020204" pitchFamily="34" charset="0"/>
                <a:cs typeface="Arial" panose="020B0604020202020204" pitchFamily="34" charset="0"/>
              </a:rPr>
              <a:t>Philetus</a:t>
            </a:r>
            <a:r>
              <a:rPr lang="en-US" b="0" i="1" u="none" strike="noStrike" baseline="0" dirty="0">
                <a:latin typeface="Arial" panose="020B0604020202020204" pitchFamily="34" charset="0"/>
                <a:cs typeface="Arial" panose="020B0604020202020204" pitchFamily="34" charset="0"/>
              </a:rPr>
              <a:t> are examples of those from whom we are to </a:t>
            </a:r>
            <a:r>
              <a:rPr lang="en-US" b="1" i="1" u="none" strike="noStrike" baseline="0" dirty="0">
                <a:latin typeface="Arial" panose="020B0604020202020204" pitchFamily="34" charset="0"/>
                <a:cs typeface="Arial" panose="020B0604020202020204" pitchFamily="34" charset="0"/>
              </a:rPr>
              <a:t>purge </a:t>
            </a:r>
            <a:r>
              <a:rPr lang="en-US" b="0" i="1" u="none" strike="noStrike" baseline="0" dirty="0">
                <a:latin typeface="Arial" panose="020B0604020202020204" pitchFamily="34" charset="0"/>
                <a:cs typeface="Arial" panose="020B0604020202020204" pitchFamily="34" charset="0"/>
              </a:rPr>
              <a:t>ourselves. Let it be noted that this </a:t>
            </a:r>
            <a:r>
              <a:rPr lang="en-US" b="1" i="1" u="none" strike="noStrike" baseline="0" dirty="0">
                <a:latin typeface="Arial" panose="020B0604020202020204" pitchFamily="34" charset="0"/>
                <a:cs typeface="Arial" panose="020B0604020202020204" pitchFamily="34" charset="0"/>
              </a:rPr>
              <a:t>purging </a:t>
            </a:r>
            <a:r>
              <a:rPr lang="en-US" b="0" i="1" u="none" strike="noStrike" baseline="0" dirty="0">
                <a:latin typeface="Arial" panose="020B0604020202020204" pitchFamily="34" charset="0"/>
                <a:cs typeface="Arial" panose="020B0604020202020204" pitchFamily="34" charset="0"/>
              </a:rPr>
              <a:t>is a responsibility that rests squarely upon the shoulders of </a:t>
            </a:r>
            <a:r>
              <a:rPr lang="en-US" b="1" i="1" u="none" strike="noStrike" baseline="0" dirty="0">
                <a:latin typeface="Arial" panose="020B0604020202020204" pitchFamily="34" charset="0"/>
                <a:cs typeface="Arial" panose="020B0604020202020204" pitchFamily="34" charset="0"/>
              </a:rPr>
              <a:t>man</a:t>
            </a:r>
            <a:r>
              <a:rPr lang="en-US" b="0" i="1" u="none" strike="noStrike" baseline="0" dirty="0">
                <a:latin typeface="Arial" panose="020B0604020202020204" pitchFamily="34" charset="0"/>
                <a:cs typeface="Arial" panose="020B0604020202020204" pitchFamily="34" charset="0"/>
              </a:rPr>
              <a:t>. - </a:t>
            </a:r>
            <a:r>
              <a:rPr lang="en-US" b="1" i="1" u="none" strike="noStrike" baseline="0" dirty="0">
                <a:latin typeface="Arial" panose="020B0604020202020204" pitchFamily="34" charset="0"/>
                <a:cs typeface="Arial" panose="020B0604020202020204" pitchFamily="34" charset="0"/>
              </a:rPr>
              <a:t>Truth Comm. P. 237</a:t>
            </a:r>
            <a:r>
              <a:rPr lang="en-US" b="0" i="1" u="none" strike="noStrike" baseline="0"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171450" indent="-171450" algn="l">
              <a:buFont typeface="Wingdings" panose="05000000000000000000" pitchFamily="2" charset="2"/>
              <a:buChar char="§"/>
            </a:pPr>
            <a:r>
              <a:rPr lang="en-US" b="0" i="0" u="none" strike="noStrike" baseline="0" dirty="0">
                <a:latin typeface="Arial" panose="020B0604020202020204" pitchFamily="34" charset="0"/>
                <a:cs typeface="Arial" panose="020B0604020202020204" pitchFamily="34" charset="0"/>
              </a:rPr>
              <a:t>The word </a:t>
            </a:r>
            <a:r>
              <a:rPr lang="en-US" b="1" i="0" u="none" strike="noStrike" baseline="0" dirty="0">
                <a:latin typeface="Arial" panose="020B0604020202020204" pitchFamily="34" charset="0"/>
                <a:cs typeface="Arial" panose="020B0604020202020204" pitchFamily="34" charset="0"/>
              </a:rPr>
              <a:t>sanctified </a:t>
            </a:r>
            <a:r>
              <a:rPr lang="en-US" b="0" i="0" u="none" strike="noStrike" baseline="0" dirty="0">
                <a:latin typeface="Arial" panose="020B0604020202020204" pitchFamily="34" charset="0"/>
                <a:cs typeface="Arial" panose="020B0604020202020204" pitchFamily="34" charset="0"/>
              </a:rPr>
              <a:t>(</a:t>
            </a:r>
            <a:r>
              <a:rPr lang="en-US" b="0" i="1" u="none" strike="noStrike" baseline="0" dirty="0" err="1">
                <a:latin typeface="Arial" panose="020B0604020202020204" pitchFamily="34" charset="0"/>
                <a:cs typeface="Arial" panose="020B0604020202020204" pitchFamily="34" charset="0"/>
              </a:rPr>
              <a:t>hagiazō</a:t>
            </a:r>
            <a:r>
              <a:rPr lang="en-US" b="0" i="0" u="none" strike="noStrike" baseline="0" dirty="0">
                <a:latin typeface="Arial" panose="020B0604020202020204" pitchFamily="34" charset="0"/>
                <a:cs typeface="Arial" panose="020B0604020202020204" pitchFamily="34" charset="0"/>
              </a:rPr>
              <a:t>) means “to separate from things profane and dedicate to God, to consecrate and so render inviolable” (Thayer).</a:t>
            </a:r>
            <a:endParaRPr lang="en-US" dirty="0">
              <a:latin typeface="Arial" panose="020B0604020202020204" pitchFamily="34" charset="0"/>
              <a:cs typeface="Arial" panose="020B0604020202020204" pitchFamily="34" charset="0"/>
            </a:endParaRPr>
          </a:p>
          <a:p>
            <a:pPr marL="171450" indent="-171450" algn="l">
              <a:buFont typeface="Wingdings" panose="05000000000000000000" pitchFamily="2" charset="2"/>
              <a:buChar char="§"/>
            </a:pPr>
            <a:r>
              <a:rPr lang="en-US" b="0" i="0" u="none" strike="noStrike" baseline="0" dirty="0">
                <a:latin typeface="Arial" panose="020B0604020202020204" pitchFamily="34" charset="0"/>
                <a:cs typeface="Arial" panose="020B0604020202020204" pitchFamily="34" charset="0"/>
              </a:rPr>
              <a:t>The word </a:t>
            </a:r>
            <a:r>
              <a:rPr lang="en-US" b="1" i="0" u="none" strike="noStrike" baseline="0" dirty="0">
                <a:latin typeface="Arial" panose="020B0604020202020204" pitchFamily="34" charset="0"/>
                <a:cs typeface="Arial" panose="020B0604020202020204" pitchFamily="34" charset="0"/>
              </a:rPr>
              <a:t>meet </a:t>
            </a:r>
            <a:r>
              <a:rPr lang="en-US" b="0" i="0" u="none" strike="noStrike" baseline="0" dirty="0">
                <a:latin typeface="Arial" panose="020B0604020202020204" pitchFamily="34" charset="0"/>
                <a:cs typeface="Arial" panose="020B0604020202020204" pitchFamily="34" charset="0"/>
              </a:rPr>
              <a:t>(</a:t>
            </a:r>
            <a:r>
              <a:rPr lang="en-US" b="0" i="1" u="none" strike="noStrike" baseline="0" dirty="0" err="1">
                <a:latin typeface="Arial" panose="020B0604020202020204" pitchFamily="34" charset="0"/>
                <a:cs typeface="Arial" panose="020B0604020202020204" pitchFamily="34" charset="0"/>
              </a:rPr>
              <a:t>euchrēstos</a:t>
            </a:r>
            <a:r>
              <a:rPr lang="en-US" b="0" i="0" u="none" strike="noStrike" baseline="0" dirty="0">
                <a:latin typeface="Arial" panose="020B0604020202020204" pitchFamily="34" charset="0"/>
                <a:cs typeface="Arial" panose="020B0604020202020204" pitchFamily="34" charset="0"/>
              </a:rPr>
              <a:t>) means “useful, serviceable (</a:t>
            </a:r>
            <a:r>
              <a:rPr lang="en-US" b="0" i="1" u="none" strike="noStrike" baseline="0" dirty="0" err="1">
                <a:latin typeface="Arial" panose="020B0604020202020204" pitchFamily="34" charset="0"/>
                <a:cs typeface="Arial" panose="020B0604020202020204" pitchFamily="34" charset="0"/>
              </a:rPr>
              <a:t>eu</a:t>
            </a:r>
            <a:r>
              <a:rPr lang="en-US" b="0" i="1" u="none" strike="noStrike" baseline="0" dirty="0">
                <a:latin typeface="Arial" panose="020B0604020202020204" pitchFamily="34" charset="0"/>
                <a:cs typeface="Arial" panose="020B0604020202020204" pitchFamily="34" charset="0"/>
              </a:rPr>
              <a:t>, </a:t>
            </a:r>
            <a:r>
              <a:rPr lang="en-US" b="0" i="0" u="none" strike="noStrike" baseline="0" dirty="0">
                <a:latin typeface="Arial" panose="020B0604020202020204" pitchFamily="34" charset="0"/>
                <a:cs typeface="Arial" panose="020B0604020202020204" pitchFamily="34" charset="0"/>
              </a:rPr>
              <a:t>well, </a:t>
            </a:r>
            <a:r>
              <a:rPr lang="en-US" b="0" i="1" u="none" strike="noStrike" baseline="0" dirty="0" err="1">
                <a:latin typeface="Arial" panose="020B0604020202020204" pitchFamily="34" charset="0"/>
                <a:cs typeface="Arial" panose="020B0604020202020204" pitchFamily="34" charset="0"/>
              </a:rPr>
              <a:t>chraomai</a:t>
            </a:r>
            <a:r>
              <a:rPr lang="en-US" b="0" i="0" u="none" strike="noStrike" baseline="0" dirty="0">
                <a:latin typeface="Arial" panose="020B0604020202020204" pitchFamily="34" charset="0"/>
                <a:cs typeface="Arial" panose="020B0604020202020204" pitchFamily="34" charset="0"/>
              </a:rPr>
              <a:t>, to use)” (Vine).</a:t>
            </a:r>
            <a:endParaRPr lang="en-US"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1 Peter 4:13-19 ASV 13 </a:t>
            </a:r>
            <a:r>
              <a:rPr lang="en-US" dirty="0">
                <a:latin typeface="Arial" panose="020B0604020202020204" pitchFamily="34" charset="0"/>
                <a:cs typeface="Arial" panose="020B0604020202020204" pitchFamily="34" charset="0"/>
              </a:rPr>
              <a:t>but insomuch as ye are partakers of Christ's sufferings, rejoice; that at the revelation of his glory also ye may rejoice with exceeding joy.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If ye are reproached for the name of Christ, blessed are ye; because the Spirit of glory and the Spirit of God </a:t>
            </a:r>
            <a:r>
              <a:rPr lang="en-US" dirty="0" err="1">
                <a:latin typeface="Arial" panose="020B0604020202020204" pitchFamily="34" charset="0"/>
                <a:cs typeface="Arial" panose="020B0604020202020204" pitchFamily="34" charset="0"/>
              </a:rPr>
              <a:t>resteth</a:t>
            </a:r>
            <a:r>
              <a:rPr lang="en-US" dirty="0">
                <a:latin typeface="Arial" panose="020B0604020202020204" pitchFamily="34" charset="0"/>
                <a:cs typeface="Arial" panose="020B0604020202020204" pitchFamily="34" charset="0"/>
              </a:rPr>
              <a:t> upon you.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For let none of you suffer as a murderer, or a thief, or an evil-doer, or as a meddler in other men's matters: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but if a man suffer as a Christian, let him not be ashamed; but let him glorify God in this name. </a:t>
            </a:r>
            <a:r>
              <a:rPr lang="en-US" b="1" dirty="0">
                <a:latin typeface="Arial" panose="020B0604020202020204" pitchFamily="34" charset="0"/>
                <a:cs typeface="Arial" panose="020B0604020202020204" pitchFamily="34" charset="0"/>
              </a:rPr>
              <a:t>17 </a:t>
            </a:r>
            <a:r>
              <a:rPr lang="en-US" dirty="0">
                <a:latin typeface="Arial" panose="020B0604020202020204" pitchFamily="34" charset="0"/>
                <a:cs typeface="Arial" panose="020B0604020202020204" pitchFamily="34" charset="0"/>
              </a:rPr>
              <a:t>For the time is come for judgment to begin at the house of God: and if it begin first at us, what shall be the end of them that obey not the gospel of God?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And if the righteous is scarcely saved, where shall the ungodly and sinner appear?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Wherefore let them also that suffer </a:t>
            </a:r>
            <a:r>
              <a:rPr lang="en-US" b="1" dirty="0">
                <a:latin typeface="Arial" panose="020B0604020202020204" pitchFamily="34" charset="0"/>
                <a:cs typeface="Arial" panose="020B0604020202020204" pitchFamily="34" charset="0"/>
              </a:rPr>
              <a:t>according to the will of God </a:t>
            </a:r>
            <a:r>
              <a:rPr lang="en-US" dirty="0">
                <a:latin typeface="Arial" panose="020B0604020202020204" pitchFamily="34" charset="0"/>
                <a:cs typeface="Arial" panose="020B0604020202020204" pitchFamily="34" charset="0"/>
              </a:rPr>
              <a:t>commit their souls in well-doing unto a faithful Creator.</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17</a:t>
            </a:fld>
            <a:endParaRPr lang="en-US"/>
          </a:p>
        </p:txBody>
      </p:sp>
      <p:sp>
        <p:nvSpPr>
          <p:cNvPr id="5" name="Date Placeholder 4">
            <a:extLst>
              <a:ext uri="{FF2B5EF4-FFF2-40B4-BE49-F238E27FC236}">
                <a16:creationId xmlns:a16="http://schemas.microsoft.com/office/drawing/2014/main" id="{8153205D-C78F-47F4-523F-A7ABD8537EE2}"/>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2462385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254000"/>
            <a:ext cx="5413375" cy="4059238"/>
          </a:xfrm>
        </p:spPr>
      </p:sp>
      <p:sp>
        <p:nvSpPr>
          <p:cNvPr id="3" name="Notes Placeholder 2"/>
          <p:cNvSpPr>
            <a:spLocks noGrp="1"/>
          </p:cNvSpPr>
          <p:nvPr>
            <p:ph type="body" idx="1"/>
          </p:nvPr>
        </p:nvSpPr>
        <p:spPr>
          <a:xfrm>
            <a:off x="7308" y="4313873"/>
            <a:ext cx="7306200" cy="5287327"/>
          </a:xfrm>
        </p:spPr>
        <p:txBody>
          <a:bodyPr>
            <a:normAutofit lnSpcReduction="10000"/>
          </a:bodyPr>
          <a:lstStyle/>
          <a:p>
            <a:pPr>
              <a:defRPr/>
            </a:pPr>
            <a:r>
              <a:rPr lang="en-US" altLang="en-US" b="1" u="sng">
                <a:latin typeface="Arial" panose="020B0604020202020204" pitchFamily="34" charset="0"/>
                <a:cs typeface="Arial" panose="020B0604020202020204" pitchFamily="34" charset="0"/>
              </a:rPr>
              <a:t>Acts </a:t>
            </a:r>
            <a:r>
              <a:rPr lang="en-US" altLang="en-US" b="1" u="sng" dirty="0">
                <a:latin typeface="Arial" panose="020B0604020202020204" pitchFamily="34" charset="0"/>
                <a:cs typeface="Arial" panose="020B0604020202020204" pitchFamily="34" charset="0"/>
              </a:rPr>
              <a:t>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2/5/2023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18</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defTabSz="966612">
              <a:spcBef>
                <a:spcPct val="0"/>
              </a:spcBef>
              <a:buClr>
                <a:schemeClr val="accent1"/>
              </a:buClr>
              <a:defRPr/>
            </a:pPr>
            <a:r>
              <a:rPr lang="en-US" b="1" dirty="0">
                <a:latin typeface="Arial" panose="020B0604020202020204" pitchFamily="34" charset="0"/>
                <a:cs typeface="Arial" panose="020B0604020202020204" pitchFamily="34" charset="0"/>
              </a:rPr>
              <a:t>2 Corinthians 5:18-20 ASV 18 </a:t>
            </a:r>
            <a:r>
              <a:rPr lang="en-US" dirty="0">
                <a:latin typeface="Arial" panose="020B0604020202020204" pitchFamily="34" charset="0"/>
                <a:cs typeface="Arial" panose="020B0604020202020204" pitchFamily="34" charset="0"/>
              </a:rPr>
              <a:t>But all things are of God, who reconciled us to himself through Christ, and gave unto us the ministry of reconciliation;</a:t>
            </a:r>
            <a:r>
              <a:rPr lang="en-US" b="1" dirty="0">
                <a:latin typeface="Arial" panose="020B0604020202020204" pitchFamily="34" charset="0"/>
                <a:cs typeface="Arial" panose="020B0604020202020204" pitchFamily="34" charset="0"/>
              </a:rPr>
              <a:t> 19 </a:t>
            </a:r>
            <a:r>
              <a:rPr lang="en-US" dirty="0">
                <a:latin typeface="Arial" panose="020B0604020202020204" pitchFamily="34" charset="0"/>
                <a:cs typeface="Arial" panose="020B0604020202020204" pitchFamily="34" charset="0"/>
              </a:rPr>
              <a:t>to wit, that God was in Christ reconciling the world unto himself, not reckoning unto them their trespasses, and having committed unto us the word of reconciliation.</a:t>
            </a:r>
            <a:r>
              <a:rPr lang="en-US" b="1" dirty="0">
                <a:latin typeface="Arial" panose="020B0604020202020204" pitchFamily="34" charset="0"/>
                <a:cs typeface="Arial" panose="020B0604020202020204" pitchFamily="34" charset="0"/>
              </a:rPr>
              <a:t> 20 </a:t>
            </a:r>
            <a:r>
              <a:rPr lang="en-US" dirty="0">
                <a:latin typeface="Arial" panose="020B0604020202020204" pitchFamily="34" charset="0"/>
                <a:cs typeface="Arial" panose="020B0604020202020204" pitchFamily="34" charset="0"/>
              </a:rPr>
              <a:t>We are ambassadors therefore on behalf of Christ, as though God were entreating by us: we beseech you on behalf of Christ, be ye reconciled to God.</a:t>
            </a:r>
          </a:p>
          <a:p>
            <a:pPr>
              <a:spcBef>
                <a:spcPct val="0"/>
              </a:spcBef>
              <a:buClr>
                <a:schemeClr val="accent1"/>
              </a:buClr>
            </a:pPr>
            <a:endParaRPr lang="en-US" sz="1300"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2</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3448396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defTabSz="966612">
              <a:defRPr/>
            </a:pPr>
            <a:r>
              <a:rPr lang="en-US" sz="1300" b="1" dirty="0">
                <a:latin typeface="Arial" panose="020B0604020202020204" pitchFamily="34" charset="0"/>
                <a:cs typeface="Arial" panose="020B0604020202020204" pitchFamily="34" charset="0"/>
              </a:rPr>
              <a:t>Romans 3:21-30 KJV 21 </a:t>
            </a:r>
            <a:r>
              <a:rPr lang="en-US" sz="1300" dirty="0">
                <a:latin typeface="Arial" panose="020B0604020202020204" pitchFamily="34" charset="0"/>
                <a:cs typeface="Arial" panose="020B0604020202020204" pitchFamily="34" charset="0"/>
              </a:rPr>
              <a:t>But now the righteousness of God without the law is manifested, being witnessed by the law and the prophets; 22 Even the righteousness of God which is by faith of Jesus Christ unto all and upon all them that believe: for there is no difference: 23 For all have sinned, and come short of the glory of God; </a:t>
            </a:r>
            <a:r>
              <a:rPr lang="en-US" sz="1300" b="1" dirty="0">
                <a:latin typeface="Arial" panose="020B0604020202020204" pitchFamily="34" charset="0"/>
                <a:cs typeface="Arial" panose="020B0604020202020204" pitchFamily="34" charset="0"/>
              </a:rPr>
              <a:t>24 Being justified freely by his grace through the redemption that is in Christ Jesus: 25 Whom God hath set forth to be a propitiation through faith in his blood, to declare his righteousness for the remission of sins that are past, through the forbearance of God; {set forth: or, foreordained} {remission: or, passing over</a:t>
            </a:r>
            <a:r>
              <a:rPr lang="en-US" sz="1300" dirty="0">
                <a:latin typeface="Arial" panose="020B0604020202020204" pitchFamily="34" charset="0"/>
                <a:cs typeface="Arial" panose="020B0604020202020204" pitchFamily="34" charset="0"/>
              </a:rPr>
              <a:t>} 26 To declare, I say, at this time his righteousness: that he might be just, and the justifier of him which believeth in Jesus. 27 Where is boasting then? It is excluded. By what law? of works? Nay: but by the law of faith. 28 Therefore we conclude that a man is justified by faith without the deeds of the law. 29 Is he the God of the Jews only? is he not also of the Gentiles? Yes, of the Gentiles also: 30 Seeing it is one God, which shall justify the circumcision by faith, and uncircumcision through faith.</a:t>
            </a:r>
          </a:p>
          <a:p>
            <a:pPr defTabSz="966612">
              <a:defRPr/>
            </a:pPr>
            <a:endParaRPr lang="en-US" sz="1300"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3</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2472332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a:lnSpc>
                <a:spcPct val="100000"/>
              </a:lnSpc>
              <a:buClr>
                <a:schemeClr val="accent1"/>
              </a:buClr>
              <a:buFont typeface="Wingdings" panose="05000000000000000000" pitchFamily="2" charset="2"/>
              <a:buNone/>
            </a:pPr>
            <a:r>
              <a:rPr lang="en-US" sz="1300" b="1" dirty="0">
                <a:latin typeface="Arial" panose="020B0604020202020204" pitchFamily="34" charset="0"/>
                <a:cs typeface="Arial" panose="020B0604020202020204" pitchFamily="34" charset="0"/>
              </a:rPr>
              <a:t>Romans 3:21-30 KJV 21 </a:t>
            </a:r>
            <a:r>
              <a:rPr lang="en-US" sz="1300" dirty="0">
                <a:latin typeface="Arial" panose="020B0604020202020204" pitchFamily="34" charset="0"/>
                <a:cs typeface="Arial" panose="020B0604020202020204" pitchFamily="34" charset="0"/>
              </a:rPr>
              <a:t>But now the righteousness of God without the law is manifested, being witnessed by the law and the prophets; </a:t>
            </a:r>
            <a:r>
              <a:rPr lang="en-US" sz="1300" b="1" dirty="0">
                <a:latin typeface="Arial" panose="020B0604020202020204" pitchFamily="34" charset="0"/>
                <a:cs typeface="Arial" panose="020B0604020202020204" pitchFamily="34" charset="0"/>
              </a:rPr>
              <a:t>22 Even the righteousness of God which is by faith of Jesus Christ unto all and upon all them that believe: for there is no difference: 23</a:t>
            </a:r>
            <a:r>
              <a:rPr lang="en-US" sz="1300" dirty="0">
                <a:latin typeface="Arial" panose="020B0604020202020204" pitchFamily="34" charset="0"/>
                <a:cs typeface="Arial" panose="020B0604020202020204" pitchFamily="34" charset="0"/>
              </a:rPr>
              <a:t> For all have sinned, and come short of the glory of God; </a:t>
            </a:r>
            <a:r>
              <a:rPr lang="en-US" sz="1300" b="1" dirty="0">
                <a:latin typeface="Arial" panose="020B0604020202020204" pitchFamily="34" charset="0"/>
                <a:cs typeface="Arial" panose="020B0604020202020204" pitchFamily="34" charset="0"/>
              </a:rPr>
              <a:t>24 Being justified freely by his grace through the redemption that is in Christ Jesus: 25 </a:t>
            </a:r>
            <a:r>
              <a:rPr lang="en-US" sz="1300" dirty="0">
                <a:latin typeface="Arial" panose="020B0604020202020204" pitchFamily="34" charset="0"/>
                <a:cs typeface="Arial" panose="020B0604020202020204" pitchFamily="34" charset="0"/>
              </a:rPr>
              <a:t>Whom God hath set forth to be a propitiation through faith in his blood, to declare his righteousness for the remission of sins that are past, through the forbearance of God; </a:t>
            </a:r>
            <a:r>
              <a:rPr lang="en-US" sz="1300" b="1" dirty="0">
                <a:latin typeface="Arial" panose="020B0604020202020204" pitchFamily="34" charset="0"/>
                <a:cs typeface="Arial" panose="020B0604020202020204" pitchFamily="34" charset="0"/>
              </a:rPr>
              <a:t>26 To declare, I say, at this time his righteousness: that he might be just, and the justifier of him which believeth in Jesus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27</a:t>
            </a:r>
            <a:r>
              <a:rPr lang="en-US" sz="1300" dirty="0">
                <a:latin typeface="Arial" panose="020B0604020202020204" pitchFamily="34" charset="0"/>
                <a:cs typeface="Arial" panose="020B0604020202020204" pitchFamily="34" charset="0"/>
              </a:rPr>
              <a:t> Where is boasting then? It is excluded. By what law? of works? Nay: but by the law of faith. </a:t>
            </a:r>
            <a:r>
              <a:rPr lang="en-US" sz="1300" b="1" dirty="0">
                <a:latin typeface="Arial" panose="020B0604020202020204" pitchFamily="34" charset="0"/>
                <a:cs typeface="Arial" panose="020B0604020202020204" pitchFamily="34" charset="0"/>
              </a:rPr>
              <a:t>28</a:t>
            </a:r>
            <a:r>
              <a:rPr lang="en-US" sz="1300" dirty="0">
                <a:latin typeface="Arial" panose="020B0604020202020204" pitchFamily="34" charset="0"/>
                <a:cs typeface="Arial" panose="020B0604020202020204" pitchFamily="34" charset="0"/>
              </a:rPr>
              <a:t> Therefore we conclude that a man is justified by faith without the deeds of the law. </a:t>
            </a:r>
            <a:r>
              <a:rPr lang="en-US" sz="1300" b="1" dirty="0">
                <a:latin typeface="Arial" panose="020B0604020202020204" pitchFamily="34" charset="0"/>
                <a:cs typeface="Arial" panose="020B0604020202020204" pitchFamily="34" charset="0"/>
              </a:rPr>
              <a:t>29</a:t>
            </a:r>
            <a:r>
              <a:rPr lang="en-US" sz="1300" dirty="0">
                <a:latin typeface="Arial" panose="020B0604020202020204" pitchFamily="34" charset="0"/>
                <a:cs typeface="Arial" panose="020B0604020202020204" pitchFamily="34" charset="0"/>
              </a:rPr>
              <a:t> Is he the God of the Jews only? is he not also of the Gentiles? Yes, of the Gentiles also: 30 Seeing it is one God, which shall justify the circumcision by faith, and uncircumcision through faith.</a:t>
            </a:r>
          </a:p>
          <a:p>
            <a:pPr>
              <a:lnSpc>
                <a:spcPct val="100000"/>
              </a:lnSpc>
              <a:buClr>
                <a:schemeClr val="accent1"/>
              </a:buClr>
              <a:buFont typeface="Wingdings" panose="05000000000000000000" pitchFamily="2" charset="2"/>
              <a:buNone/>
            </a:pPr>
            <a:endParaRPr lang="en-US" sz="1300"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4</a:t>
            </a:fld>
            <a:endParaRPr lang="en-US"/>
          </a:p>
        </p:txBody>
      </p:sp>
      <p:sp>
        <p:nvSpPr>
          <p:cNvPr id="5" name="Date Placeholder 4">
            <a:extLst>
              <a:ext uri="{FF2B5EF4-FFF2-40B4-BE49-F238E27FC236}">
                <a16:creationId xmlns:a16="http://schemas.microsoft.com/office/drawing/2014/main" id="{7ABEB141-B5F0-0E4C-CC1D-FDC840600E54}"/>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1069004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1 Corinthians 6:9-11 NKJV 9 </a:t>
            </a:r>
            <a:r>
              <a:rPr lang="en-US" sz="1200" dirty="0">
                <a:latin typeface="Arial" panose="020B0604020202020204" pitchFamily="34" charset="0"/>
                <a:cs typeface="Arial" panose="020B0604020202020204" pitchFamily="34" charset="0"/>
              </a:rPr>
              <a:t>Do you not know that the unrighteous will not inherit the kingdom of God? Do not be deceived. </a:t>
            </a:r>
            <a:r>
              <a:rPr lang="en-US" sz="1200" b="1" dirty="0">
                <a:latin typeface="Arial" panose="020B0604020202020204" pitchFamily="34" charset="0"/>
                <a:cs typeface="Arial" panose="020B0604020202020204" pitchFamily="34" charset="0"/>
              </a:rPr>
              <a:t>Neither fornicators, nor idolaters, nor adulterers, nor homosexuals, nor sodomites</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10</a:t>
            </a:r>
            <a:r>
              <a:rPr lang="en-US" sz="1200" dirty="0">
                <a:latin typeface="Arial" panose="020B0604020202020204" pitchFamily="34" charset="0"/>
                <a:cs typeface="Arial" panose="020B0604020202020204" pitchFamily="34" charset="0"/>
              </a:rPr>
              <a:t> nor thieves, nor covetous, nor drunkards, nor revilers, nor extortioners will inherit the kingdom of God.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11 </a:t>
            </a:r>
            <a:r>
              <a:rPr lang="en-US" sz="1200" dirty="0">
                <a:latin typeface="Arial" panose="020B0604020202020204" pitchFamily="34" charset="0"/>
                <a:cs typeface="Arial" panose="020B0604020202020204" pitchFamily="34" charset="0"/>
              </a:rPr>
              <a:t>And such were some of you. </a:t>
            </a:r>
            <a:r>
              <a:rPr lang="en-US" sz="1200" b="1" dirty="0">
                <a:latin typeface="Arial" panose="020B0604020202020204" pitchFamily="34" charset="0"/>
                <a:cs typeface="Arial" panose="020B0604020202020204" pitchFamily="34" charset="0"/>
              </a:rPr>
              <a:t>But you were </a:t>
            </a:r>
            <a:r>
              <a:rPr lang="en-US" sz="1200" b="1" u="sng" dirty="0">
                <a:latin typeface="Arial" panose="020B0604020202020204" pitchFamily="34" charset="0"/>
                <a:cs typeface="Arial" panose="020B0604020202020204" pitchFamily="34" charset="0"/>
              </a:rPr>
              <a:t>washed</a:t>
            </a:r>
            <a:r>
              <a:rPr lang="en-US" sz="1200" b="1" dirty="0">
                <a:latin typeface="Arial" panose="020B0604020202020204" pitchFamily="34" charset="0"/>
                <a:cs typeface="Arial" panose="020B0604020202020204" pitchFamily="34" charset="0"/>
              </a:rPr>
              <a:t>, but you were </a:t>
            </a:r>
            <a:r>
              <a:rPr lang="en-US" sz="1200" b="1" u="sng" dirty="0">
                <a:latin typeface="Arial" panose="020B0604020202020204" pitchFamily="34" charset="0"/>
                <a:cs typeface="Arial" panose="020B0604020202020204" pitchFamily="34" charset="0"/>
              </a:rPr>
              <a:t>sanctified</a:t>
            </a:r>
            <a:r>
              <a:rPr lang="en-US" sz="1200" b="1" dirty="0">
                <a:latin typeface="Arial" panose="020B0604020202020204" pitchFamily="34" charset="0"/>
                <a:cs typeface="Arial" panose="020B0604020202020204" pitchFamily="34" charset="0"/>
              </a:rPr>
              <a:t>, but you were </a:t>
            </a:r>
            <a:r>
              <a:rPr lang="en-US" sz="1200" b="1" u="sng" dirty="0">
                <a:latin typeface="Arial" panose="020B0604020202020204" pitchFamily="34" charset="0"/>
                <a:cs typeface="Arial" panose="020B0604020202020204" pitchFamily="34" charset="0"/>
              </a:rPr>
              <a:t>justified</a:t>
            </a:r>
            <a:r>
              <a:rPr lang="en-US" sz="1200" b="1" dirty="0">
                <a:latin typeface="Arial" panose="020B0604020202020204" pitchFamily="34" charset="0"/>
                <a:cs typeface="Arial" panose="020B0604020202020204" pitchFamily="34" charset="0"/>
              </a:rPr>
              <a:t> in the name of the Lord Jesus and by the Spirit of our God.</a:t>
            </a:r>
          </a:p>
          <a:p>
            <a:endParaRPr lang="en-US" dirty="0"/>
          </a:p>
        </p:txBody>
      </p:sp>
      <p:sp>
        <p:nvSpPr>
          <p:cNvPr id="4" name="Date Placeholder 3"/>
          <p:cNvSpPr>
            <a:spLocks noGrp="1"/>
          </p:cNvSpPr>
          <p:nvPr>
            <p:ph type="dt" idx="1"/>
          </p:nvPr>
        </p:nvSpPr>
        <p:spPr/>
        <p:txBody>
          <a:bodyPr/>
          <a:lstStyle/>
          <a:p>
            <a:r>
              <a:rPr lang="en-US"/>
              <a:t>2/5/2023 PM</a:t>
            </a:r>
          </a:p>
        </p:txBody>
      </p:sp>
      <p:sp>
        <p:nvSpPr>
          <p:cNvPr id="5" name="Slide Number Placeholder 4"/>
          <p:cNvSpPr>
            <a:spLocks noGrp="1"/>
          </p:cNvSpPr>
          <p:nvPr>
            <p:ph type="sldNum" sz="quarter" idx="5"/>
          </p:nvPr>
        </p:nvSpPr>
        <p:spPr/>
        <p:txBody>
          <a:bodyPr/>
          <a:lstStyle/>
          <a:p>
            <a:fld id="{EA935D3D-C1F8-4435-951D-34547A582895}" type="slidenum">
              <a:rPr lang="en-US" smtClean="0"/>
              <a:t>5</a:t>
            </a:fld>
            <a:endParaRPr lang="en-US"/>
          </a:p>
        </p:txBody>
      </p:sp>
    </p:spTree>
    <p:extLst>
      <p:ext uri="{BB962C8B-B14F-4D97-AF65-F5344CB8AC3E}">
        <p14:creationId xmlns:p14="http://schemas.microsoft.com/office/powerpoint/2010/main" val="836133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6</a:t>
            </a:fld>
            <a:endParaRPr lang="en-US"/>
          </a:p>
        </p:txBody>
      </p:sp>
      <p:sp>
        <p:nvSpPr>
          <p:cNvPr id="5" name="Date Placeholder 4">
            <a:extLst>
              <a:ext uri="{FF2B5EF4-FFF2-40B4-BE49-F238E27FC236}">
                <a16:creationId xmlns:a16="http://schemas.microsoft.com/office/drawing/2014/main" id="{053970ED-A44B-FD34-E9E7-C0856D82C273}"/>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4244723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481013"/>
            <a:ext cx="4321175" cy="3240087"/>
          </a:xfrm>
        </p:spPr>
      </p:sp>
      <p:sp>
        <p:nvSpPr>
          <p:cNvPr id="3" name="Notes Placeholder 2"/>
          <p:cNvSpPr>
            <a:spLocks noGrp="1"/>
          </p:cNvSpPr>
          <p:nvPr>
            <p:ph type="body" idx="1"/>
          </p:nvPr>
        </p:nvSpPr>
        <p:spPr>
          <a:xfrm>
            <a:off x="-1693" y="3954163"/>
            <a:ext cx="7315200" cy="5647038"/>
          </a:xfrm>
        </p:spPr>
        <p:txBody>
          <a:bodyPr/>
          <a:lstStyle/>
          <a:p>
            <a:r>
              <a:rPr lang="en-US" b="1" dirty="0" err="1">
                <a:latin typeface="Arial" panose="020B0604020202020204" pitchFamily="34" charset="0"/>
                <a:cs typeface="Arial" panose="020B0604020202020204" pitchFamily="34" charset="0"/>
              </a:rPr>
              <a:t>hagiazo</a:t>
            </a:r>
            <a:r>
              <a:rPr lang="en-US" b="1" dirty="0">
                <a:latin typeface="Arial" panose="020B0604020202020204" pitchFamily="34" charset="0"/>
                <a:cs typeface="Arial" panose="020B0604020202020204" pitchFamily="34" charset="0"/>
              </a:rPr>
              <a:t>,  hag-</a:t>
            </a:r>
            <a:r>
              <a:rPr lang="en-US" b="1" dirty="0" err="1">
                <a:latin typeface="Arial" panose="020B0604020202020204" pitchFamily="34" charset="0"/>
                <a:cs typeface="Arial" panose="020B0604020202020204" pitchFamily="34" charset="0"/>
              </a:rPr>
              <a:t>ee</a:t>
            </a:r>
            <a:r>
              <a:rPr lang="en-US" b="1" dirty="0">
                <a:latin typeface="Arial" panose="020B0604020202020204" pitchFamily="34" charset="0"/>
                <a:cs typeface="Arial" panose="020B0604020202020204" pitchFamily="34" charset="0"/>
              </a:rPr>
              <a:t>-ad’-zo, </a:t>
            </a:r>
            <a:r>
              <a:rPr lang="en-US" b="0" dirty="0">
                <a:latin typeface="Arial" panose="020B0604020202020204" pitchFamily="34" charset="0"/>
                <a:cs typeface="Arial" panose="020B0604020202020204" pitchFamily="34" charset="0"/>
              </a:rPr>
              <a:t>Search for 37 in KJV from 40</a:t>
            </a:r>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to make holy, i.e. (ceremonially) purify or consecrate; (mentally) to venerate:--hallow, be holy, sanctify.</a:t>
            </a:r>
            <a:r>
              <a:rPr lang="en-US" b="1" dirty="0">
                <a:latin typeface="Arial" panose="020B0604020202020204" pitchFamily="34" charset="0"/>
                <a:cs typeface="Arial" panose="020B0604020202020204" pitchFamily="34" charset="0"/>
              </a:rPr>
              <a:t>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23:16-19 ASV 16</a:t>
            </a:r>
            <a:r>
              <a:rPr lang="en-US" dirty="0">
                <a:latin typeface="Arial" panose="020B0604020202020204" pitchFamily="34" charset="0"/>
                <a:cs typeface="Arial" panose="020B0604020202020204" pitchFamily="34" charset="0"/>
              </a:rPr>
              <a:t> Woe unto you, ye blind guides, that say, Whosoever shall swear by the temple, it is nothing; but whosoever shall swear by the gold of the temple, he is a debtor.</a:t>
            </a:r>
            <a:r>
              <a:rPr lang="en-US" b="1" dirty="0">
                <a:latin typeface="Arial" panose="020B0604020202020204" pitchFamily="34" charset="0"/>
                <a:cs typeface="Arial" panose="020B0604020202020204" pitchFamily="34" charset="0"/>
              </a:rPr>
              <a:t> 17 </a:t>
            </a:r>
            <a:r>
              <a:rPr lang="en-US" dirty="0">
                <a:latin typeface="Arial" panose="020B0604020202020204" pitchFamily="34" charset="0"/>
                <a:cs typeface="Arial" panose="020B0604020202020204" pitchFamily="34" charset="0"/>
              </a:rPr>
              <a:t>Ye fools and blind: for which is greater, the gold, or the temple that hath </a:t>
            </a:r>
            <a:r>
              <a:rPr lang="en-US" b="1" dirty="0">
                <a:latin typeface="Arial" panose="020B0604020202020204" pitchFamily="34" charset="0"/>
                <a:cs typeface="Arial" panose="020B0604020202020204" pitchFamily="34" charset="0"/>
              </a:rPr>
              <a:t>sanctified</a:t>
            </a:r>
            <a:r>
              <a:rPr lang="en-US" dirty="0">
                <a:latin typeface="Arial" panose="020B0604020202020204" pitchFamily="34" charset="0"/>
                <a:cs typeface="Arial" panose="020B0604020202020204" pitchFamily="34" charset="0"/>
              </a:rPr>
              <a:t> the gold? </a:t>
            </a:r>
            <a:r>
              <a:rPr lang="en-US" b="1" dirty="0">
                <a:latin typeface="Arial" panose="020B0604020202020204" pitchFamily="34" charset="0"/>
                <a:cs typeface="Arial" panose="020B0604020202020204" pitchFamily="34" charset="0"/>
              </a:rPr>
              <a:t>18 </a:t>
            </a:r>
            <a:r>
              <a:rPr lang="en-US" dirty="0">
                <a:latin typeface="Arial" panose="020B0604020202020204" pitchFamily="34" charset="0"/>
                <a:cs typeface="Arial" panose="020B0604020202020204" pitchFamily="34" charset="0"/>
              </a:rPr>
              <a:t>And, Whosoever shall swear by the altar, it is nothing; but whosoever shall swear by the gift that is upon it, he is a debtor.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Ye blind: for which is greater, the gift, or the altar that </a:t>
            </a:r>
            <a:r>
              <a:rPr lang="en-US" b="1" dirty="0" err="1">
                <a:latin typeface="Arial" panose="020B0604020202020204" pitchFamily="34" charset="0"/>
                <a:cs typeface="Arial" panose="020B0604020202020204" pitchFamily="34" charset="0"/>
              </a:rPr>
              <a:t>sanctifieth</a:t>
            </a:r>
            <a:r>
              <a:rPr lang="en-US" dirty="0">
                <a:latin typeface="Arial" panose="020B0604020202020204" pitchFamily="34" charset="0"/>
                <a:cs typeface="Arial" panose="020B0604020202020204" pitchFamily="34" charset="0"/>
              </a:rPr>
              <a:t> the gift?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4:3-5 ASV 3 </a:t>
            </a:r>
            <a:r>
              <a:rPr lang="en-US" dirty="0">
                <a:latin typeface="Arial" panose="020B0604020202020204" pitchFamily="34" charset="0"/>
                <a:cs typeface="Arial" panose="020B0604020202020204" pitchFamily="34" charset="0"/>
              </a:rPr>
              <a:t>forbidding to marry, and commanding to abstain from meats, which God created to be received with thanksgiving by them that believe and know the truth.</a:t>
            </a:r>
            <a:r>
              <a:rPr lang="en-US" b="1" dirty="0">
                <a:latin typeface="Arial" panose="020B0604020202020204" pitchFamily="34" charset="0"/>
                <a:cs typeface="Arial" panose="020B0604020202020204" pitchFamily="34" charset="0"/>
              </a:rPr>
              <a:t> 4 </a:t>
            </a:r>
            <a:r>
              <a:rPr lang="en-US" dirty="0">
                <a:latin typeface="Arial" panose="020B0604020202020204" pitchFamily="34" charset="0"/>
                <a:cs typeface="Arial" panose="020B0604020202020204" pitchFamily="34" charset="0"/>
              </a:rPr>
              <a:t>For every creature of God is good, and nothing is to be rejected, if it be received with thanksgiving: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for it is </a:t>
            </a:r>
            <a:r>
              <a:rPr lang="en-US" b="1" dirty="0">
                <a:latin typeface="Arial" panose="020B0604020202020204" pitchFamily="34" charset="0"/>
                <a:cs typeface="Arial" panose="020B0604020202020204" pitchFamily="34" charset="0"/>
              </a:rPr>
              <a:t>sanctified</a:t>
            </a:r>
            <a:r>
              <a:rPr lang="en-US" dirty="0">
                <a:latin typeface="Arial" panose="020B0604020202020204" pitchFamily="34" charset="0"/>
                <a:cs typeface="Arial" panose="020B0604020202020204" pitchFamily="34" charset="0"/>
              </a:rPr>
              <a:t> through the word of God and prayer.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7:14-16 ASV 14 </a:t>
            </a:r>
            <a:r>
              <a:rPr lang="en-US" dirty="0">
                <a:latin typeface="Arial" panose="020B0604020202020204" pitchFamily="34" charset="0"/>
                <a:cs typeface="Arial" panose="020B0604020202020204" pitchFamily="34" charset="0"/>
              </a:rPr>
              <a:t>For the unbelieving husband is </a:t>
            </a:r>
            <a:r>
              <a:rPr lang="en-US" b="1" dirty="0">
                <a:latin typeface="Arial" panose="020B0604020202020204" pitchFamily="34" charset="0"/>
                <a:cs typeface="Arial" panose="020B0604020202020204" pitchFamily="34" charset="0"/>
              </a:rPr>
              <a:t>sanctified</a:t>
            </a:r>
            <a:r>
              <a:rPr lang="en-US" dirty="0">
                <a:latin typeface="Arial" panose="020B0604020202020204" pitchFamily="34" charset="0"/>
                <a:cs typeface="Arial" panose="020B0604020202020204" pitchFamily="34" charset="0"/>
              </a:rPr>
              <a:t> in the wife, and the unbelieving wife is </a:t>
            </a:r>
            <a:r>
              <a:rPr lang="en-US" b="1" dirty="0">
                <a:latin typeface="Arial" panose="020B0604020202020204" pitchFamily="34" charset="0"/>
                <a:cs typeface="Arial" panose="020B0604020202020204" pitchFamily="34" charset="0"/>
              </a:rPr>
              <a:t>sanctified</a:t>
            </a:r>
            <a:r>
              <a:rPr lang="en-US" dirty="0">
                <a:latin typeface="Arial" panose="020B0604020202020204" pitchFamily="34" charset="0"/>
                <a:cs typeface="Arial" panose="020B0604020202020204" pitchFamily="34" charset="0"/>
              </a:rPr>
              <a:t> in the brother: else were your children unclean; but now are they holy.</a:t>
            </a:r>
            <a:r>
              <a:rPr lang="en-US" b="1" dirty="0">
                <a:latin typeface="Arial" panose="020B0604020202020204" pitchFamily="34" charset="0"/>
                <a:cs typeface="Arial" panose="020B0604020202020204" pitchFamily="34" charset="0"/>
              </a:rPr>
              <a:t> 15 </a:t>
            </a:r>
            <a:r>
              <a:rPr lang="en-US" dirty="0">
                <a:latin typeface="Arial" panose="020B0604020202020204" pitchFamily="34" charset="0"/>
                <a:cs typeface="Arial" panose="020B0604020202020204" pitchFamily="34" charset="0"/>
              </a:rPr>
              <a:t>Yet if the unbelieving </a:t>
            </a:r>
            <a:r>
              <a:rPr lang="en-US" dirty="0" err="1">
                <a:latin typeface="Arial" panose="020B0604020202020204" pitchFamily="34" charset="0"/>
                <a:cs typeface="Arial" panose="020B0604020202020204" pitchFamily="34" charset="0"/>
              </a:rPr>
              <a:t>departeth</a:t>
            </a:r>
            <a:r>
              <a:rPr lang="en-US" dirty="0">
                <a:latin typeface="Arial" panose="020B0604020202020204" pitchFamily="34" charset="0"/>
                <a:cs typeface="Arial" panose="020B0604020202020204" pitchFamily="34" charset="0"/>
              </a:rPr>
              <a:t>, let him depart: the brother or the sister is not under bondage in such cases: but God hath called us in peace.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how </a:t>
            </a:r>
            <a:r>
              <a:rPr lang="en-US" dirty="0" err="1">
                <a:latin typeface="Arial" panose="020B0604020202020204" pitchFamily="34" charset="0"/>
                <a:cs typeface="Arial" panose="020B0604020202020204" pitchFamily="34" charset="0"/>
              </a:rPr>
              <a:t>knowest</a:t>
            </a:r>
            <a:r>
              <a:rPr lang="en-US" dirty="0">
                <a:latin typeface="Arial" panose="020B0604020202020204" pitchFamily="34" charset="0"/>
                <a:cs typeface="Arial" panose="020B0604020202020204" pitchFamily="34" charset="0"/>
              </a:rPr>
              <a:t> thou, O wife, whether thou shalt save thy husband? Or how </a:t>
            </a:r>
            <a:r>
              <a:rPr lang="en-US" dirty="0" err="1">
                <a:latin typeface="Arial" panose="020B0604020202020204" pitchFamily="34" charset="0"/>
                <a:cs typeface="Arial" panose="020B0604020202020204" pitchFamily="34" charset="0"/>
              </a:rPr>
              <a:t>knowest</a:t>
            </a:r>
            <a:r>
              <a:rPr lang="en-US" dirty="0">
                <a:latin typeface="Arial" panose="020B0604020202020204" pitchFamily="34" charset="0"/>
                <a:cs typeface="Arial" panose="020B0604020202020204" pitchFamily="34" charset="0"/>
              </a:rPr>
              <a:t> thou, O husband, whether thou shalt save thy wife?</a:t>
            </a:r>
          </a:p>
          <a:p>
            <a:pPr algn="l"/>
            <a:endParaRPr lang="en-US" b="1" i="0" u="none" strike="noStrike" baseline="0" dirty="0">
              <a:solidFill>
                <a:srgbClr val="000000"/>
              </a:solidFill>
              <a:latin typeface="Arial" panose="020B0604020202020204" pitchFamily="34" charset="0"/>
              <a:cs typeface="Arial" panose="020B0604020202020204" pitchFamily="34" charset="0"/>
            </a:endParaRPr>
          </a:p>
          <a:p>
            <a:pPr algn="l"/>
            <a:r>
              <a:rPr lang="en-US" b="1" i="0" u="none" strike="noStrike" baseline="0" dirty="0">
                <a:solidFill>
                  <a:srgbClr val="000000"/>
                </a:solidFill>
                <a:latin typeface="Arial" panose="020B0604020202020204" pitchFamily="34" charset="0"/>
                <a:cs typeface="Arial" panose="020B0604020202020204" pitchFamily="34" charset="0"/>
              </a:rPr>
              <a:t>1 Corinthians 7:39 </a:t>
            </a:r>
            <a:r>
              <a:rPr lang="en-US" b="0" i="0" u="none" strike="noStrike" baseline="0" dirty="0">
                <a:solidFill>
                  <a:srgbClr val="000000"/>
                </a:solidFill>
                <a:latin typeface="Arial" panose="020B0604020202020204" pitchFamily="34" charset="0"/>
                <a:cs typeface="Arial" panose="020B0604020202020204" pitchFamily="34" charset="0"/>
              </a:rPr>
              <a:t>belongs in the authority list. This simply states that if a woman has lost a husband to death she may remarry by the authority (in accordance with the teachings) of Jesus Christ. She may not marry a man who is divorced from his wife because he was guilty of fornication. She may not marry a man who divorced his wife for a cause other than adultery. She may marry a man who has either never been married before or has been married and divorced (being the innocent party in a case of adultery as Jesus taught in Matt. 19) or one who has survived a dying wife. I understand that some believe that the widow is only to marry one who is “in Christ” (a Christian). I disagree, because Paul used “</a:t>
            </a:r>
            <a:r>
              <a:rPr lang="en-US" b="0" i="1" u="none" strike="noStrike" baseline="0" dirty="0">
                <a:solidFill>
                  <a:srgbClr val="0000FF"/>
                </a:solidFill>
                <a:latin typeface="Arial" panose="020B0604020202020204" pitchFamily="34" charset="0"/>
                <a:cs typeface="Arial" panose="020B0604020202020204" pitchFamily="34" charset="0"/>
              </a:rPr>
              <a:t>in the Lord</a:t>
            </a:r>
            <a:r>
              <a:rPr lang="en-US" b="0" i="0" u="none" strike="noStrike" baseline="0" dirty="0">
                <a:solidFill>
                  <a:srgbClr val="000000"/>
                </a:solidFill>
                <a:latin typeface="Arial" panose="020B0604020202020204" pitchFamily="34" charset="0"/>
                <a:cs typeface="Arial" panose="020B0604020202020204" pitchFamily="34" charset="0"/>
              </a:rPr>
              <a:t>” not “one in Christ.” Either assessment does not cause one to sin. If it is one’s conviction, as a widow, to only marry another Christian that is well; however, </a:t>
            </a:r>
            <a:r>
              <a:rPr lang="en-US" dirty="0">
                <a:solidFill>
                  <a:srgbClr val="000000"/>
                </a:solidFill>
                <a:latin typeface="Arial" panose="020B0604020202020204" pitchFamily="34" charset="0"/>
                <a:cs typeface="Arial" panose="020B0604020202020204" pitchFamily="34" charset="0"/>
              </a:rPr>
              <a:t>contextually, </a:t>
            </a:r>
            <a:r>
              <a:rPr lang="en-US" b="0" i="0" u="none" strike="noStrike" baseline="0" dirty="0">
                <a:solidFill>
                  <a:srgbClr val="000000"/>
                </a:solidFill>
                <a:latin typeface="Arial" panose="020B0604020202020204" pitchFamily="34" charset="0"/>
                <a:cs typeface="Arial" panose="020B0604020202020204" pitchFamily="34" charset="0"/>
              </a:rPr>
              <a:t>t is clear that the widow is to marry by the authority of Jesus Christ.</a:t>
            </a:r>
            <a:endParaRPr lang="en-US" b="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9:13-14 ASV 13 </a:t>
            </a:r>
            <a:r>
              <a:rPr lang="en-US" dirty="0">
                <a:latin typeface="Arial" panose="020B0604020202020204" pitchFamily="34" charset="0"/>
                <a:cs typeface="Arial" panose="020B0604020202020204" pitchFamily="34" charset="0"/>
              </a:rPr>
              <a:t>For if the blood of goats and bulls, and the ashes of a heifer sprinkling them that have been defiled, sanctify unto the cleanness of the flesh: 14 how much more shall the blood of Christ, who through the eternal Spirit offered himself without blemish unto God, cleanse your conscience from dead works to serve the living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11:1-2 ASV 1</a:t>
            </a:r>
            <a:r>
              <a:rPr lang="en-US" dirty="0">
                <a:latin typeface="Arial" panose="020B0604020202020204" pitchFamily="34" charset="0"/>
                <a:cs typeface="Arial" panose="020B0604020202020204" pitchFamily="34" charset="0"/>
              </a:rPr>
              <a:t> And it came to pass, as he was praying in a certain place, that when he ceased, one of his disciples said unto him, Lord, teach us to pray, even as John also taught his disciples</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And he said unto them, When ye pray, say, Father, </a:t>
            </a:r>
            <a:r>
              <a:rPr lang="en-US" b="1" dirty="0">
                <a:latin typeface="Arial" panose="020B0604020202020204" pitchFamily="34" charset="0"/>
                <a:cs typeface="Arial" panose="020B0604020202020204" pitchFamily="34" charset="0"/>
              </a:rPr>
              <a:t>Hallowed be (</a:t>
            </a:r>
            <a:r>
              <a:rPr lang="en-US" b="1" dirty="0" err="1">
                <a:latin typeface="Arial" panose="020B0604020202020204" pitchFamily="34" charset="0"/>
                <a:cs typeface="Arial" panose="020B0604020202020204" pitchFamily="34" charset="0"/>
              </a:rPr>
              <a:t>hagiazo</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thy name. Thy kingdom come.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Le 10:3 </a:t>
            </a:r>
            <a:r>
              <a:rPr lang="en-US" dirty="0">
                <a:latin typeface="Arial" panose="020B0604020202020204" pitchFamily="34" charset="0"/>
                <a:cs typeface="Arial" panose="020B0604020202020204" pitchFamily="34" charset="0"/>
              </a:rPr>
              <a:t>Then Moses said unto Aaron, This is it that Jehovah spake, saying, I will be </a:t>
            </a:r>
            <a:r>
              <a:rPr lang="en-US" b="1" dirty="0">
                <a:latin typeface="Arial" panose="020B0604020202020204" pitchFamily="34" charset="0"/>
                <a:cs typeface="Arial" panose="020B0604020202020204" pitchFamily="34" charset="0"/>
              </a:rPr>
              <a:t>sanctified </a:t>
            </a:r>
            <a:r>
              <a:rPr lang="en-US" dirty="0">
                <a:latin typeface="Arial" panose="020B0604020202020204" pitchFamily="34" charset="0"/>
                <a:cs typeface="Arial" panose="020B0604020202020204" pitchFamily="34" charset="0"/>
              </a:rPr>
              <a:t>in them that come nigh me, and before all the people I will be glorified. And Aaron held his peace. (ASV)</a:t>
            </a:r>
          </a:p>
        </p:txBody>
      </p:sp>
      <p:sp>
        <p:nvSpPr>
          <p:cNvPr id="4" name="Slide Number Placeholder 3"/>
          <p:cNvSpPr>
            <a:spLocks noGrp="1"/>
          </p:cNvSpPr>
          <p:nvPr>
            <p:ph type="sldNum" sz="quarter" idx="5"/>
          </p:nvPr>
        </p:nvSpPr>
        <p:spPr/>
        <p:txBody>
          <a:bodyPr/>
          <a:lstStyle/>
          <a:p>
            <a:fld id="{EA935D3D-C1F8-4435-951D-34547A582895}" type="slidenum">
              <a:rPr lang="en-US" smtClean="0"/>
              <a:t>7</a:t>
            </a:fld>
            <a:endParaRPr lang="en-US" dirty="0"/>
          </a:p>
        </p:txBody>
      </p:sp>
      <p:sp>
        <p:nvSpPr>
          <p:cNvPr id="5" name="Date Placeholder 4">
            <a:extLst>
              <a:ext uri="{FF2B5EF4-FFF2-40B4-BE49-F238E27FC236}">
                <a16:creationId xmlns:a16="http://schemas.microsoft.com/office/drawing/2014/main" id="{0A954DFE-7E99-B2F6-0FC8-3BE045D16560}"/>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438361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r>
              <a:rPr lang="en-US" b="1" dirty="0">
                <a:latin typeface="Arial" panose="020B0604020202020204" pitchFamily="34" charset="0"/>
                <a:cs typeface="Arial" panose="020B0604020202020204" pitchFamily="34" charset="0"/>
              </a:rPr>
              <a:t>John 10:34-36 ASV 34 </a:t>
            </a:r>
            <a:r>
              <a:rPr lang="en-US" dirty="0">
                <a:latin typeface="Arial" panose="020B0604020202020204" pitchFamily="34" charset="0"/>
                <a:cs typeface="Arial" panose="020B0604020202020204" pitchFamily="34" charset="0"/>
              </a:rPr>
              <a:t>Jesus answered them, Is it not written in your law, I said, ye are gods? </a:t>
            </a:r>
            <a:r>
              <a:rPr lang="en-US" b="1" dirty="0">
                <a:latin typeface="Arial" panose="020B0604020202020204" pitchFamily="34" charset="0"/>
                <a:cs typeface="Arial" panose="020B0604020202020204" pitchFamily="34" charset="0"/>
              </a:rPr>
              <a:t>35 </a:t>
            </a:r>
            <a:r>
              <a:rPr lang="en-US" dirty="0">
                <a:latin typeface="Arial" panose="020B0604020202020204" pitchFamily="34" charset="0"/>
                <a:cs typeface="Arial" panose="020B0604020202020204" pitchFamily="34" charset="0"/>
              </a:rPr>
              <a:t>If he called them gods, unto whom the word of God came (and the scripture cannot be broken), </a:t>
            </a:r>
            <a:r>
              <a:rPr lang="en-US" b="1" dirty="0">
                <a:latin typeface="Arial" panose="020B0604020202020204" pitchFamily="34" charset="0"/>
                <a:cs typeface="Arial" panose="020B0604020202020204" pitchFamily="34" charset="0"/>
              </a:rPr>
              <a:t>36</a:t>
            </a:r>
            <a:r>
              <a:rPr lang="en-US" dirty="0">
                <a:latin typeface="Arial" panose="020B0604020202020204" pitchFamily="34" charset="0"/>
                <a:cs typeface="Arial" panose="020B0604020202020204" pitchFamily="34" charset="0"/>
              </a:rPr>
              <a:t> say ye of him, whom the Father</a:t>
            </a:r>
            <a:r>
              <a:rPr lang="en-US" b="1" dirty="0">
                <a:latin typeface="Arial" panose="020B0604020202020204" pitchFamily="34" charset="0"/>
                <a:cs typeface="Arial" panose="020B0604020202020204" pitchFamily="34" charset="0"/>
              </a:rPr>
              <a:t> sanctified </a:t>
            </a:r>
            <a:r>
              <a:rPr lang="en-US" dirty="0">
                <a:latin typeface="Arial" panose="020B0604020202020204" pitchFamily="34" charset="0"/>
                <a:cs typeface="Arial" panose="020B0604020202020204" pitchFamily="34" charset="0"/>
              </a:rPr>
              <a:t>and sent into the world, Thou </a:t>
            </a:r>
            <a:r>
              <a:rPr lang="en-US" dirty="0" err="1">
                <a:latin typeface="Arial" panose="020B0604020202020204" pitchFamily="34" charset="0"/>
                <a:cs typeface="Arial" panose="020B0604020202020204" pitchFamily="34" charset="0"/>
              </a:rPr>
              <a:t>blasphemest</a:t>
            </a:r>
            <a:r>
              <a:rPr lang="en-US" dirty="0">
                <a:latin typeface="Arial" panose="020B0604020202020204" pitchFamily="34" charset="0"/>
                <a:cs typeface="Arial" panose="020B0604020202020204" pitchFamily="34" charset="0"/>
              </a:rPr>
              <a:t>; because </a:t>
            </a:r>
            <a:r>
              <a:rPr lang="en-US" b="1" dirty="0">
                <a:latin typeface="Arial" panose="020B0604020202020204" pitchFamily="34" charset="0"/>
                <a:cs typeface="Arial" panose="020B0604020202020204" pitchFamily="34" charset="0"/>
              </a:rPr>
              <a:t>I said, I am the Son of God?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17:19 ASV 19 </a:t>
            </a:r>
            <a:r>
              <a:rPr lang="en-US" b="0" dirty="0">
                <a:latin typeface="Arial" panose="020B0604020202020204" pitchFamily="34" charset="0"/>
                <a:cs typeface="Arial" panose="020B0604020202020204" pitchFamily="34" charset="0"/>
              </a:rPr>
              <a:t>And for their sakes I </a:t>
            </a:r>
            <a:r>
              <a:rPr lang="en-US" b="1" dirty="0">
                <a:latin typeface="Arial" panose="020B0604020202020204" pitchFamily="34" charset="0"/>
                <a:cs typeface="Arial" panose="020B0604020202020204" pitchFamily="34" charset="0"/>
              </a:rPr>
              <a:t>sanctify</a:t>
            </a:r>
            <a:r>
              <a:rPr lang="en-US" b="0" dirty="0">
                <a:latin typeface="Arial" panose="020B0604020202020204" pitchFamily="34" charset="0"/>
                <a:cs typeface="Arial" panose="020B0604020202020204" pitchFamily="34" charset="0"/>
              </a:rPr>
              <a:t> myself, that they themselves also may be sanctified in truth.</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20:32 ASV </a:t>
            </a:r>
            <a:r>
              <a:rPr lang="en-US" b="0" dirty="0">
                <a:latin typeface="Arial" panose="020B0604020202020204" pitchFamily="34" charset="0"/>
                <a:cs typeface="Arial" panose="020B0604020202020204" pitchFamily="34" charset="0"/>
              </a:rPr>
              <a:t>32 And now I commend you to God, </a:t>
            </a:r>
            <a:r>
              <a:rPr lang="en-US" b="1" dirty="0">
                <a:latin typeface="Arial" panose="020B0604020202020204" pitchFamily="34" charset="0"/>
                <a:cs typeface="Arial" panose="020B0604020202020204" pitchFamily="34" charset="0"/>
              </a:rPr>
              <a:t>and to the word of his grace</a:t>
            </a:r>
            <a:r>
              <a:rPr lang="en-US" b="0" dirty="0">
                <a:latin typeface="Arial" panose="020B0604020202020204" pitchFamily="34" charset="0"/>
                <a:cs typeface="Arial" panose="020B0604020202020204" pitchFamily="34" charset="0"/>
              </a:rPr>
              <a:t>, which is able </a:t>
            </a:r>
            <a:r>
              <a:rPr lang="en-US" b="1" dirty="0">
                <a:latin typeface="Arial" panose="020B0604020202020204" pitchFamily="34" charset="0"/>
                <a:cs typeface="Arial" panose="020B0604020202020204" pitchFamily="34" charset="0"/>
              </a:rPr>
              <a:t>to build you up</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to give you the inheritance </a:t>
            </a:r>
            <a:r>
              <a:rPr lang="en-US" b="0" dirty="0">
                <a:latin typeface="Arial" panose="020B0604020202020204" pitchFamily="34" charset="0"/>
                <a:cs typeface="Arial" panose="020B0604020202020204" pitchFamily="34" charset="0"/>
              </a:rPr>
              <a:t>among all </a:t>
            </a:r>
            <a:r>
              <a:rPr lang="en-US" b="1" dirty="0">
                <a:latin typeface="Arial" panose="020B0604020202020204" pitchFamily="34" charset="0"/>
                <a:cs typeface="Arial" panose="020B0604020202020204" pitchFamily="34" charset="0"/>
              </a:rPr>
              <a:t>them that are sanctified</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8</a:t>
            </a:fld>
            <a:endParaRPr lang="en-US"/>
          </a:p>
        </p:txBody>
      </p:sp>
      <p:sp>
        <p:nvSpPr>
          <p:cNvPr id="5" name="Date Placeholder 4">
            <a:extLst>
              <a:ext uri="{FF2B5EF4-FFF2-40B4-BE49-F238E27FC236}">
                <a16:creationId xmlns:a16="http://schemas.microsoft.com/office/drawing/2014/main" id="{3711959D-DE09-854A-115A-C77C7359FB8B}"/>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4211249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r>
              <a:rPr lang="en-US" b="1" dirty="0">
                <a:latin typeface="Arial" panose="020B0604020202020204" pitchFamily="34" charset="0"/>
                <a:cs typeface="Arial" panose="020B0604020202020204" pitchFamily="34" charset="0"/>
              </a:rPr>
              <a:t>Hebrews 10:10 ASV 10</a:t>
            </a:r>
            <a:r>
              <a:rPr lang="en-US" dirty="0">
                <a:latin typeface="Arial" panose="020B0604020202020204" pitchFamily="34" charset="0"/>
                <a:cs typeface="Arial" panose="020B0604020202020204" pitchFamily="34" charset="0"/>
              </a:rPr>
              <a:t> By which will we have been </a:t>
            </a:r>
            <a:r>
              <a:rPr lang="en-US" b="1" dirty="0">
                <a:latin typeface="Arial" panose="020B0604020202020204" pitchFamily="34" charset="0"/>
                <a:cs typeface="Arial" panose="020B0604020202020204" pitchFamily="34" charset="0"/>
              </a:rPr>
              <a:t>sanctified through the offering of the body </a:t>
            </a:r>
            <a:r>
              <a:rPr lang="en-US" dirty="0">
                <a:latin typeface="Arial" panose="020B0604020202020204" pitchFamily="34" charset="0"/>
                <a:cs typeface="Arial" panose="020B0604020202020204" pitchFamily="34" charset="0"/>
              </a:rPr>
              <a:t>of Jesus Christ once for all.</a:t>
            </a:r>
          </a:p>
          <a:p>
            <a:r>
              <a:rPr lang="en-US" b="1" dirty="0">
                <a:latin typeface="Arial" panose="020B0604020202020204" pitchFamily="34" charset="0"/>
                <a:cs typeface="Arial" panose="020B0604020202020204" pitchFamily="34" charset="0"/>
              </a:rPr>
              <a:t>Hebrews 2:11 ASV 11 </a:t>
            </a:r>
            <a:r>
              <a:rPr lang="en-US" dirty="0">
                <a:latin typeface="Arial" panose="020B0604020202020204" pitchFamily="34" charset="0"/>
                <a:cs typeface="Arial" panose="020B0604020202020204" pitchFamily="34" charset="0"/>
              </a:rPr>
              <a:t>For both he that </a:t>
            </a:r>
            <a:r>
              <a:rPr lang="en-US" b="1" dirty="0" err="1">
                <a:latin typeface="Arial" panose="020B0604020202020204" pitchFamily="34" charset="0"/>
                <a:cs typeface="Arial" panose="020B0604020202020204" pitchFamily="34" charset="0"/>
              </a:rPr>
              <a:t>sanctifieth</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 they that are </a:t>
            </a:r>
            <a:r>
              <a:rPr lang="en-US" b="1" dirty="0">
                <a:latin typeface="Arial" panose="020B0604020202020204" pitchFamily="34" charset="0"/>
                <a:cs typeface="Arial" panose="020B0604020202020204" pitchFamily="34" charset="0"/>
              </a:rPr>
              <a:t>sanctified </a:t>
            </a:r>
            <a:r>
              <a:rPr lang="en-US" dirty="0">
                <a:latin typeface="Arial" panose="020B0604020202020204" pitchFamily="34" charset="0"/>
                <a:cs typeface="Arial" panose="020B0604020202020204" pitchFamily="34" charset="0"/>
              </a:rPr>
              <a:t>are all of one: for which cause he is not ashamed to call them brethren,</a:t>
            </a:r>
          </a:p>
          <a:p>
            <a:r>
              <a:rPr lang="en-US" b="1" dirty="0">
                <a:latin typeface="Arial" panose="020B0604020202020204" pitchFamily="34" charset="0"/>
                <a:cs typeface="Arial" panose="020B0604020202020204" pitchFamily="34" charset="0"/>
              </a:rPr>
              <a:t>Hebrews 13:12 ASV 12</a:t>
            </a:r>
            <a:r>
              <a:rPr lang="en-US" dirty="0">
                <a:latin typeface="Arial" panose="020B0604020202020204" pitchFamily="34" charset="0"/>
                <a:cs typeface="Arial" panose="020B0604020202020204" pitchFamily="34" charset="0"/>
              </a:rPr>
              <a:t> Wherefore Jesus also, that he might </a:t>
            </a:r>
            <a:r>
              <a:rPr lang="en-US" b="1" dirty="0">
                <a:latin typeface="Arial" panose="020B0604020202020204" pitchFamily="34" charset="0"/>
                <a:cs typeface="Arial" panose="020B0604020202020204" pitchFamily="34" charset="0"/>
              </a:rPr>
              <a:t>sanctify</a:t>
            </a:r>
            <a:r>
              <a:rPr lang="en-US" dirty="0">
                <a:latin typeface="Arial" panose="020B0604020202020204" pitchFamily="34" charset="0"/>
                <a:cs typeface="Arial" panose="020B0604020202020204" pitchFamily="34" charset="0"/>
              </a:rPr>
              <a:t> the people through his own blood, suffered without the gate.</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17:17-19 ASV 17 Sanctify</a:t>
            </a:r>
            <a:r>
              <a:rPr lang="en-US" dirty="0">
                <a:latin typeface="Arial" panose="020B0604020202020204" pitchFamily="34" charset="0"/>
                <a:cs typeface="Arial" panose="020B0604020202020204" pitchFamily="34" charset="0"/>
              </a:rPr>
              <a:t> them in the truth: thy word is truth. 18 As thou didst send me into the world, even so sent I them into the world.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And for their sakes I </a:t>
            </a:r>
            <a:r>
              <a:rPr lang="en-US" b="1" dirty="0">
                <a:latin typeface="Arial" panose="020B0604020202020204" pitchFamily="34" charset="0"/>
                <a:cs typeface="Arial" panose="020B0604020202020204" pitchFamily="34" charset="0"/>
              </a:rPr>
              <a:t>sanctify</a:t>
            </a:r>
            <a:r>
              <a:rPr lang="en-US" dirty="0">
                <a:latin typeface="Arial" panose="020B0604020202020204" pitchFamily="34" charset="0"/>
                <a:cs typeface="Arial" panose="020B0604020202020204" pitchFamily="34" charset="0"/>
              </a:rPr>
              <a:t> myself, that they themselves also may be </a:t>
            </a:r>
            <a:r>
              <a:rPr lang="en-US" b="1" dirty="0">
                <a:latin typeface="Arial" panose="020B0604020202020204" pitchFamily="34" charset="0"/>
                <a:cs typeface="Arial" panose="020B0604020202020204" pitchFamily="34" charset="0"/>
              </a:rPr>
              <a:t>sanctified</a:t>
            </a:r>
            <a:r>
              <a:rPr lang="en-US" dirty="0">
                <a:latin typeface="Arial" panose="020B0604020202020204" pitchFamily="34" charset="0"/>
                <a:cs typeface="Arial" panose="020B0604020202020204" pitchFamily="34" charset="0"/>
              </a:rPr>
              <a:t> in truth.</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9</a:t>
            </a:fld>
            <a:endParaRPr lang="en-US"/>
          </a:p>
        </p:txBody>
      </p:sp>
      <p:sp>
        <p:nvSpPr>
          <p:cNvPr id="5" name="Date Placeholder 4">
            <a:extLst>
              <a:ext uri="{FF2B5EF4-FFF2-40B4-BE49-F238E27FC236}">
                <a16:creationId xmlns:a16="http://schemas.microsoft.com/office/drawing/2014/main" id="{CA47FC2A-9757-C573-211D-C6BB82419805}"/>
              </a:ext>
            </a:extLst>
          </p:cNvPr>
          <p:cNvSpPr>
            <a:spLocks noGrp="1"/>
          </p:cNvSpPr>
          <p:nvPr>
            <p:ph type="dt" idx="1"/>
          </p:nvPr>
        </p:nvSpPr>
        <p:spPr/>
        <p:txBody>
          <a:bodyPr/>
          <a:lstStyle/>
          <a:p>
            <a:r>
              <a:rPr lang="en-US"/>
              <a:t>2/5/2023 PM</a:t>
            </a:r>
          </a:p>
        </p:txBody>
      </p:sp>
    </p:spTree>
    <p:extLst>
      <p:ext uri="{BB962C8B-B14F-4D97-AF65-F5344CB8AC3E}">
        <p14:creationId xmlns:p14="http://schemas.microsoft.com/office/powerpoint/2010/main" val="3108293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2/6/2023</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465858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2/6/2023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58708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2/6/2023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979557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2/6/2023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49648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2/6/2023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84194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2/6/2023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557528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2/6/2023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76649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2/6/2023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84184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2/6/2023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0174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2/6/2023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22260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2/6/2023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02448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9141714"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519634" y="-3086"/>
            <a:ext cx="994583"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9" name="Freeform: Shape 8">
            <a:extLst>
              <a:ext uri="{FF2B5EF4-FFF2-40B4-BE49-F238E27FC236}">
                <a16:creationId xmlns:a16="http://schemas.microsoft.com/office/drawing/2014/main" id="{68680585-71F9-4721-A998-4974171D2EB4}"/>
              </a:ext>
            </a:extLst>
          </p:cNvPr>
          <p:cNvSpPr/>
          <p:nvPr/>
        </p:nvSpPr>
        <p:spPr>
          <a:xfrm>
            <a:off x="7829442" y="6172201"/>
            <a:ext cx="1111577"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10" name="Freeform: Shape 9">
            <a:extLst>
              <a:ext uri="{FF2B5EF4-FFF2-40B4-BE49-F238E27FC236}">
                <a16:creationId xmlns:a16="http://schemas.microsoft.com/office/drawing/2014/main" id="{12BC95C2-2EEC-4F59-ABA8-660B0D059CCF}"/>
              </a:ext>
            </a:extLst>
          </p:cNvPr>
          <p:cNvSpPr/>
          <p:nvPr/>
        </p:nvSpPr>
        <p:spPr>
          <a:xfrm>
            <a:off x="5983014" y="5197178"/>
            <a:ext cx="31587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8137" y="15178"/>
            <a:ext cx="1649213"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sz="1350"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6457950" y="3276601"/>
            <a:ext cx="2646945"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sz="1350"/>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lang="en-US" sz="675" kern="1200" cap="all" spc="15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2/6/2023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lang="en-US" sz="675" kern="1200" cap="all" spc="15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7429500" y="6356351"/>
            <a:ext cx="1085850" cy="365125"/>
          </a:xfrm>
          <a:prstGeom prst="rect">
            <a:avLst/>
          </a:prstGeom>
        </p:spPr>
        <p:txBody>
          <a:bodyPr vert="horz" lIns="91440" tIns="45720" rIns="91440" bIns="45720" rtlCol="0" anchor="ctr"/>
          <a:lstStyle>
            <a:lvl1pPr algn="r">
              <a:defRPr lang="en-US" sz="675" kern="1200" cap="all" spc="15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0171520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110000"/>
        </a:lnSpc>
        <a:spcBef>
          <a:spcPts val="750"/>
        </a:spcBef>
        <a:buClr>
          <a:schemeClr val="accent5"/>
        </a:buClr>
        <a:buFont typeface="Avenir Next LT Pro" panose="020B0504020202020204" pitchFamily="34" charset="0"/>
        <a:buChar char="+"/>
        <a:defRPr sz="2100" kern="1200">
          <a:solidFill>
            <a:schemeClr val="tx2"/>
          </a:solidFill>
          <a:latin typeface="+mn-lt"/>
          <a:ea typeface="+mn-ea"/>
          <a:cs typeface="+mn-cs"/>
        </a:defRPr>
      </a:lvl1pPr>
      <a:lvl2pPr marL="5143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500" kern="1200">
          <a:solidFill>
            <a:schemeClr val="tx2"/>
          </a:solidFill>
          <a:latin typeface="+mn-lt"/>
          <a:ea typeface="+mn-ea"/>
          <a:cs typeface="+mn-cs"/>
        </a:defRPr>
      </a:lvl3pPr>
      <a:lvl4pPr marL="12001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4pPr>
      <a:lvl5pPr marL="15430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94BD-543E-3CF6-9FB6-A59F0331ED8A}"/>
              </a:ext>
            </a:extLst>
          </p:cNvPr>
          <p:cNvSpPr>
            <a:spLocks noGrp="1"/>
          </p:cNvSpPr>
          <p:nvPr>
            <p:ph type="ctrTitle"/>
          </p:nvPr>
        </p:nvSpPr>
        <p:spPr>
          <a:xfrm>
            <a:off x="885093" y="2369160"/>
            <a:ext cx="6858000" cy="1059840"/>
          </a:xfrm>
        </p:spPr>
        <p:txBody>
          <a:bodyPr>
            <a:normAutofit fontScale="90000"/>
          </a:bodyPr>
          <a:lstStyle/>
          <a:p>
            <a:pPr fontAlgn="auto">
              <a:spcAft>
                <a:spcPts val="0"/>
              </a:spcAft>
              <a:defRPr/>
            </a:pPr>
            <a:r>
              <a:rPr lang="en-US" sz="7200" b="1" dirty="0">
                <a:latin typeface="Candara" panose="020E0502030303020204" pitchFamily="34" charset="0"/>
              </a:rPr>
              <a:t>Sanctification</a:t>
            </a:r>
          </a:p>
        </p:txBody>
      </p:sp>
      <p:sp>
        <p:nvSpPr>
          <p:cNvPr id="11267" name="Subtitle 2">
            <a:extLst>
              <a:ext uri="{FF2B5EF4-FFF2-40B4-BE49-F238E27FC236}">
                <a16:creationId xmlns:a16="http://schemas.microsoft.com/office/drawing/2014/main" id="{B012AEB9-9B2C-9395-0F83-837C0F18D224}"/>
              </a:ext>
            </a:extLst>
          </p:cNvPr>
          <p:cNvSpPr>
            <a:spLocks noGrp="1"/>
          </p:cNvSpPr>
          <p:nvPr>
            <p:ph type="subTitle" idx="1"/>
          </p:nvPr>
        </p:nvSpPr>
        <p:spPr>
          <a:xfrm>
            <a:off x="2781300" y="3323492"/>
            <a:ext cx="3581400" cy="661153"/>
          </a:xfrm>
        </p:spPr>
        <p:txBody>
          <a:bodyPr>
            <a:normAutofit/>
          </a:bodyPr>
          <a:lstStyle/>
          <a:p>
            <a:pPr marR="0"/>
            <a:r>
              <a:rPr lang="en-US" altLang="en-US" sz="2800" dirty="0">
                <a:latin typeface="Candara" panose="020E0502030303020204" pitchFamily="34" charset="0"/>
              </a:rPr>
              <a:t>1 Corinthians 6:9-11                                                                                                                                                                                       </a:t>
            </a:r>
          </a:p>
        </p:txBody>
      </p:sp>
      <p:sp>
        <p:nvSpPr>
          <p:cNvPr id="11268" name="Slide Number Placeholder 3">
            <a:extLst>
              <a:ext uri="{FF2B5EF4-FFF2-40B4-BE49-F238E27FC236}">
                <a16:creationId xmlns:a16="http://schemas.microsoft.com/office/drawing/2014/main" id="{66D25CEE-96B3-3E57-7796-D79E33BA87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6BC6B40F-A9BE-4B03-B6D0-AE9160C0307B}" type="slidenum">
              <a:rPr lang="en-US" altLang="en-US">
                <a:solidFill>
                  <a:srgbClr val="FFFFFF"/>
                </a:solidFill>
              </a:rPr>
              <a:pPr/>
              <a:t>1</a:t>
            </a:fld>
            <a:endParaRPr lang="en-US" altLang="en-US">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25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11267">
                                            <p:txEl>
                                              <p:pRg st="0" end="0"/>
                                            </p:txEl>
                                          </p:spTgt>
                                        </p:tgtEl>
                                        <p:attrNameLst>
                                          <p:attrName>style.visibility</p:attrName>
                                        </p:attrNameLst>
                                      </p:cBhvr>
                                      <p:to>
                                        <p:strVal val="visible"/>
                                      </p:to>
                                    </p:set>
                                    <p:anim calcmode="lin" valueType="num">
                                      <p:cBhvr additive="base">
                                        <p:cTn id="10" dur="2500"/>
                                        <p:tgtEl>
                                          <p:spTgt spid="11267">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26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EA039324-4F80-E0EA-299B-B5BF1FA6BA49}"/>
              </a:ext>
            </a:extLst>
          </p:cNvPr>
          <p:cNvSpPr>
            <a:spLocks noGrp="1"/>
          </p:cNvSpPr>
          <p:nvPr>
            <p:ph idx="1"/>
          </p:nvPr>
        </p:nvSpPr>
        <p:spPr>
          <a:xfrm>
            <a:off x="739738" y="1397284"/>
            <a:ext cx="8250149" cy="5609691"/>
          </a:xfrm>
        </p:spPr>
        <p:txBody>
          <a:bodyPr>
            <a:normAutofit/>
          </a:bodyPr>
          <a:lstStyle/>
          <a:p>
            <a:pPr>
              <a:buClr>
                <a:schemeClr val="accent1"/>
              </a:buClr>
              <a:buFont typeface="Wingdings" panose="05000000000000000000" pitchFamily="2" charset="2"/>
              <a:buChar char="§"/>
            </a:pPr>
            <a:r>
              <a:rPr lang="en-US" altLang="en-US" sz="3600" b="1" i="1" dirty="0">
                <a:latin typeface="Candara" panose="020E0502030303020204" pitchFamily="34" charset="0"/>
              </a:rPr>
              <a:t> </a:t>
            </a:r>
            <a:r>
              <a:rPr lang="en-US" altLang="en-US" sz="3600" b="1" i="1" dirty="0" err="1">
                <a:latin typeface="Candara" panose="020E0502030303020204" pitchFamily="34" charset="0"/>
              </a:rPr>
              <a:t>Hagiazo</a:t>
            </a:r>
            <a:r>
              <a:rPr lang="en-US" altLang="en-US" sz="3600" b="1" i="1" dirty="0">
                <a:latin typeface="Candara" panose="020E0502030303020204" pitchFamily="34" charset="0"/>
              </a:rPr>
              <a:t>, </a:t>
            </a:r>
            <a:r>
              <a:rPr lang="en-US" altLang="en-US" sz="3600" i="1" dirty="0">
                <a:latin typeface="Candara" panose="020E0502030303020204" pitchFamily="34" charset="0"/>
              </a:rPr>
              <a:t>used of:</a:t>
            </a:r>
            <a:r>
              <a:rPr lang="en-US" altLang="en-US" sz="3600" dirty="0">
                <a:latin typeface="Candara" panose="020E0502030303020204" pitchFamily="34" charset="0"/>
              </a:rPr>
              <a:t> </a:t>
            </a:r>
          </a:p>
          <a:p>
            <a:pPr lvl="1">
              <a:lnSpc>
                <a:spcPct val="100000"/>
              </a:lnSpc>
              <a:spcBef>
                <a:spcPts val="1200"/>
              </a:spcBef>
              <a:buClr>
                <a:schemeClr val="accent1"/>
              </a:buClr>
              <a:buFont typeface="Wingdings" panose="05000000000000000000" pitchFamily="2" charset="2"/>
              <a:buChar char="§"/>
            </a:pPr>
            <a:r>
              <a:rPr lang="en-US" altLang="en-US" sz="3200" dirty="0">
                <a:latin typeface="Candara" panose="020E0502030303020204" pitchFamily="34" charset="0"/>
              </a:rPr>
              <a:t> The believer who turns away from things that dishonor God and His gospel</a:t>
            </a:r>
          </a:p>
          <a:p>
            <a:pPr lvl="2">
              <a:lnSpc>
                <a:spcPct val="100000"/>
              </a:lnSpc>
              <a:spcBef>
                <a:spcPts val="0"/>
              </a:spcBef>
              <a:buClr>
                <a:schemeClr val="accent1"/>
              </a:buClr>
              <a:buFont typeface="Wingdings" panose="05000000000000000000" pitchFamily="2" charset="2"/>
              <a:buChar char="§"/>
            </a:pPr>
            <a:r>
              <a:rPr lang="en-US" altLang="en-US" sz="2800" dirty="0">
                <a:latin typeface="Candara" panose="020E0502030303020204" pitchFamily="34" charset="0"/>
              </a:rPr>
              <a:t>2 Timothy 2:21</a:t>
            </a:r>
          </a:p>
          <a:p>
            <a:pPr lvl="1">
              <a:lnSpc>
                <a:spcPct val="100000"/>
              </a:lnSpc>
              <a:spcBef>
                <a:spcPts val="1200"/>
              </a:spcBef>
              <a:buClr>
                <a:schemeClr val="accent1"/>
              </a:buClr>
              <a:buFont typeface="Wingdings" panose="05000000000000000000" pitchFamily="2" charset="2"/>
              <a:buChar char="§"/>
            </a:pPr>
            <a:r>
              <a:rPr lang="en-US" altLang="en-US" sz="3200" dirty="0">
                <a:latin typeface="Candara" panose="020E0502030303020204" pitchFamily="34" charset="0"/>
              </a:rPr>
              <a:t>The acknowledgment of the Lordship of Christ - 1 Peter 3:15</a:t>
            </a:r>
          </a:p>
          <a:p>
            <a:pPr lvl="3">
              <a:buClr>
                <a:schemeClr val="accent1"/>
              </a:buClr>
              <a:buFont typeface="Wingdings" panose="05000000000000000000" pitchFamily="2" charset="2"/>
              <a:buChar char="§"/>
            </a:pPr>
            <a:r>
              <a:rPr lang="en-US" altLang="en-US" sz="2400" b="1" i="1" dirty="0">
                <a:latin typeface="Candara" panose="020E0502030303020204" pitchFamily="34" charset="0"/>
              </a:rPr>
              <a:t>Vine’s Expository Dictionary</a:t>
            </a:r>
          </a:p>
          <a:p>
            <a:pPr>
              <a:buClr>
                <a:schemeClr val="accent1"/>
              </a:buClr>
              <a:buFont typeface="Wingdings" panose="05000000000000000000" pitchFamily="2" charset="2"/>
              <a:buChar char="§"/>
            </a:pPr>
            <a:endParaRPr lang="en-US" altLang="en-US" sz="3600" dirty="0">
              <a:latin typeface="Candara" panose="020E0502030303020204" pitchFamily="34" charset="0"/>
            </a:endParaRPr>
          </a:p>
        </p:txBody>
      </p:sp>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10</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65127"/>
            <a:ext cx="7886700" cy="877232"/>
          </a:xfrm>
        </p:spPr>
        <p:txBody>
          <a:bodyPr>
            <a:normAutofit/>
          </a:bodyPr>
          <a:lstStyle/>
          <a:p>
            <a:pPr fontAlgn="auto">
              <a:spcAft>
                <a:spcPts val="0"/>
              </a:spcAft>
              <a:defRPr/>
            </a:pPr>
            <a:r>
              <a:rPr lang="en-US" sz="4800" b="1" i="1" u="sng" dirty="0">
                <a:latin typeface="Candara" panose="020E0502030303020204" pitchFamily="34" charset="0"/>
                <a:cs typeface="Arial" panose="020B0604020202020204" pitchFamily="34" charset="0"/>
              </a:rPr>
              <a:t>WHAT</a:t>
            </a:r>
            <a:r>
              <a:rPr lang="en-US" sz="4800" b="1" dirty="0">
                <a:latin typeface="Candara" panose="020E0502030303020204" pitchFamily="34" charset="0"/>
                <a:cs typeface="Arial" panose="020B0604020202020204" pitchFamily="34" charset="0"/>
              </a:rPr>
              <a:t> Is Sanctification</a:t>
            </a:r>
            <a:r>
              <a:rPr lang="en-US" sz="4400" b="1" dirty="0">
                <a:latin typeface="Candara" panose="020E0502030303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3A77568C-E9EE-8340-8FC6-0BFF203DCEA9}"/>
              </a:ext>
            </a:extLst>
          </p:cNvPr>
          <p:cNvSpPr/>
          <p:nvPr/>
        </p:nvSpPr>
        <p:spPr>
          <a:xfrm rot="2501073">
            <a:off x="6566666" y="713533"/>
            <a:ext cx="2438809" cy="769441"/>
          </a:xfrm>
          <a:prstGeom prst="rect">
            <a:avLst/>
          </a:prstGeom>
          <a:noFill/>
        </p:spPr>
        <p:txBody>
          <a:bodyPr wrap="none" lIns="91440" tIns="45720" rIns="91440" bIns="45720">
            <a:spAutoFit/>
          </a:bodyPr>
          <a:lstStyle/>
          <a:p>
            <a:pPr algn="ct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a:t>
            </a:r>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E. Vine</a:t>
            </a:r>
            <a:endPar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Tree>
    <p:extLst>
      <p:ext uri="{BB962C8B-B14F-4D97-AF65-F5344CB8AC3E}">
        <p14:creationId xmlns:p14="http://schemas.microsoft.com/office/powerpoint/2010/main" val="35039640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fade">
                                      <p:cBhvr>
                                        <p:cTn id="7" dur="1000"/>
                                        <p:tgtEl>
                                          <p:spTgt spid="17410">
                                            <p:txEl>
                                              <p:pRg st="1" end="1"/>
                                            </p:txEl>
                                          </p:spTgt>
                                        </p:tgtEl>
                                      </p:cBhvr>
                                    </p:animEffect>
                                    <p:anim calcmode="lin" valueType="num">
                                      <p:cBhvr>
                                        <p:cTn id="8" dur="10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410">
                                            <p:txEl>
                                              <p:pRg st="2" end="2"/>
                                            </p:txEl>
                                          </p:spTgt>
                                        </p:tgtEl>
                                        <p:attrNameLst>
                                          <p:attrName>style.visibility</p:attrName>
                                        </p:attrNameLst>
                                      </p:cBhvr>
                                      <p:to>
                                        <p:strVal val="visible"/>
                                      </p:to>
                                    </p:set>
                                    <p:animEffect transition="in" filter="fade">
                                      <p:cBhvr>
                                        <p:cTn id="12" dur="1000"/>
                                        <p:tgtEl>
                                          <p:spTgt spid="17410">
                                            <p:txEl>
                                              <p:pRg st="2" end="2"/>
                                            </p:txEl>
                                          </p:spTgt>
                                        </p:tgtEl>
                                      </p:cBhvr>
                                    </p:animEffect>
                                    <p:anim calcmode="lin" valueType="num">
                                      <p:cBhvr>
                                        <p:cTn id="13"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0">
                                            <p:txEl>
                                              <p:pRg st="3" end="3"/>
                                            </p:txEl>
                                          </p:spTgt>
                                        </p:tgtEl>
                                        <p:attrNameLst>
                                          <p:attrName>style.visibility</p:attrName>
                                        </p:attrNameLst>
                                      </p:cBhvr>
                                      <p:to>
                                        <p:strVal val="visible"/>
                                      </p:to>
                                    </p:set>
                                    <p:animEffect transition="in" filter="fade">
                                      <p:cBhvr>
                                        <p:cTn id="19" dur="1000"/>
                                        <p:tgtEl>
                                          <p:spTgt spid="17410">
                                            <p:txEl>
                                              <p:pRg st="3" end="3"/>
                                            </p:txEl>
                                          </p:spTgt>
                                        </p:tgtEl>
                                      </p:cBhvr>
                                    </p:animEffect>
                                    <p:anim calcmode="lin" valueType="num">
                                      <p:cBhvr>
                                        <p:cTn id="20"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7410">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7410">
                                            <p:txEl>
                                              <p:pRg st="4" end="4"/>
                                            </p:txEl>
                                          </p:spTgt>
                                        </p:tgtEl>
                                        <p:attrNameLst>
                                          <p:attrName>style.visibility</p:attrName>
                                        </p:attrNameLst>
                                      </p:cBhvr>
                                      <p:to>
                                        <p:strVal val="visible"/>
                                      </p:to>
                                    </p:set>
                                    <p:animEffect transition="in" filter="fade">
                                      <p:cBhvr>
                                        <p:cTn id="24" dur="1000"/>
                                        <p:tgtEl>
                                          <p:spTgt spid="17410">
                                            <p:txEl>
                                              <p:pRg st="4" end="4"/>
                                            </p:txEl>
                                          </p:spTgt>
                                        </p:tgtEl>
                                      </p:cBhvr>
                                    </p:animEffect>
                                    <p:anim calcmode="lin" valueType="num">
                                      <p:cBhvr>
                                        <p:cTn id="25"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EA039324-4F80-E0EA-299B-B5BF1FA6BA49}"/>
              </a:ext>
            </a:extLst>
          </p:cNvPr>
          <p:cNvSpPr>
            <a:spLocks noGrp="1"/>
          </p:cNvSpPr>
          <p:nvPr>
            <p:ph idx="1"/>
          </p:nvPr>
        </p:nvSpPr>
        <p:spPr>
          <a:xfrm>
            <a:off x="739738" y="1397284"/>
            <a:ext cx="8250149" cy="5609691"/>
          </a:xfrm>
        </p:spPr>
        <p:txBody>
          <a:bodyPr>
            <a:normAutofit/>
          </a:bodyPr>
          <a:lstStyle/>
          <a:p>
            <a:pPr>
              <a:buClr>
                <a:schemeClr val="accent1"/>
              </a:buClr>
              <a:buFont typeface="Wingdings" panose="05000000000000000000" pitchFamily="2" charset="2"/>
              <a:buChar char="§"/>
            </a:pPr>
            <a:r>
              <a:rPr lang="en-US" altLang="en-US" sz="3600" b="1" i="1" dirty="0">
                <a:latin typeface="Candara" panose="020E0502030303020204" pitchFamily="34" charset="0"/>
              </a:rPr>
              <a:t> </a:t>
            </a:r>
            <a:r>
              <a:rPr lang="en-US" altLang="en-US" sz="3600" b="1" i="1" dirty="0" err="1">
                <a:latin typeface="Candara" panose="020E0502030303020204" pitchFamily="34" charset="0"/>
              </a:rPr>
              <a:t>Hagiazo</a:t>
            </a:r>
            <a:r>
              <a:rPr lang="en-US" altLang="en-US" sz="3600" i="1" dirty="0">
                <a:latin typeface="Candara" panose="020E0502030303020204" pitchFamily="34" charset="0"/>
              </a:rPr>
              <a:t>:</a:t>
            </a:r>
            <a:r>
              <a:rPr lang="en-US" altLang="en-US" sz="3600" dirty="0">
                <a:latin typeface="Candara" panose="020E0502030303020204" pitchFamily="34" charset="0"/>
              </a:rPr>
              <a:t> </a:t>
            </a:r>
          </a:p>
          <a:p>
            <a:pPr lvl="1">
              <a:lnSpc>
                <a:spcPct val="100000"/>
              </a:lnSpc>
              <a:spcBef>
                <a:spcPts val="1200"/>
              </a:spcBef>
              <a:buClr>
                <a:schemeClr val="accent1"/>
              </a:buClr>
              <a:buFont typeface="Wingdings" panose="05000000000000000000" pitchFamily="2" charset="2"/>
              <a:buChar char="§"/>
            </a:pPr>
            <a:r>
              <a:rPr lang="en-US" altLang="en-US" sz="2900" dirty="0">
                <a:latin typeface="Candara" panose="020E0502030303020204" pitchFamily="34" charset="0"/>
              </a:rPr>
              <a:t> </a:t>
            </a:r>
            <a:r>
              <a:rPr lang="en-US" altLang="en-US" sz="3200" dirty="0">
                <a:latin typeface="Candara" panose="020E0502030303020204" pitchFamily="34" charset="0"/>
              </a:rPr>
              <a:t>The root from which the word </a:t>
            </a:r>
            <a:r>
              <a:rPr lang="en-US" altLang="en-US" sz="3200" b="1" i="1" dirty="0">
                <a:solidFill>
                  <a:srgbClr val="FF0000"/>
                </a:solidFill>
                <a:latin typeface="Candara" panose="020E0502030303020204" pitchFamily="34" charset="0"/>
              </a:rPr>
              <a:t>“sanctify” </a:t>
            </a:r>
            <a:r>
              <a:rPr lang="en-US" altLang="en-US" sz="3200" dirty="0">
                <a:latin typeface="Candara" panose="020E0502030303020204" pitchFamily="34" charset="0"/>
              </a:rPr>
              <a:t>comes is the same as that from which the word </a:t>
            </a:r>
            <a:r>
              <a:rPr lang="en-US" altLang="en-US" sz="3200" b="1" i="1" dirty="0">
                <a:solidFill>
                  <a:srgbClr val="FF0000"/>
                </a:solidFill>
                <a:latin typeface="Candara" panose="020E0502030303020204" pitchFamily="34" charset="0"/>
              </a:rPr>
              <a:t>“saint” </a:t>
            </a:r>
            <a:r>
              <a:rPr lang="en-US" altLang="en-US" sz="3200" dirty="0">
                <a:latin typeface="Candara" panose="020E0502030303020204" pitchFamily="34" charset="0"/>
              </a:rPr>
              <a:t>is also derived</a:t>
            </a:r>
          </a:p>
          <a:p>
            <a:pPr lvl="1">
              <a:lnSpc>
                <a:spcPct val="100000"/>
              </a:lnSpc>
              <a:spcBef>
                <a:spcPts val="1200"/>
              </a:spcBef>
              <a:buClr>
                <a:schemeClr val="accent1"/>
              </a:buClr>
              <a:buFont typeface="Wingdings" panose="05000000000000000000" pitchFamily="2" charset="2"/>
              <a:buChar char="§"/>
            </a:pPr>
            <a:r>
              <a:rPr lang="en-US" altLang="en-US" sz="3300" dirty="0">
                <a:latin typeface="Candara" panose="020E0502030303020204" pitchFamily="34" charset="0"/>
              </a:rPr>
              <a:t> </a:t>
            </a:r>
            <a:r>
              <a:rPr lang="en-US" altLang="en-US" sz="3200" dirty="0">
                <a:latin typeface="Candara" panose="020E0502030303020204" pitchFamily="34" charset="0"/>
              </a:rPr>
              <a:t>We are </a:t>
            </a:r>
            <a:r>
              <a:rPr lang="en-US" altLang="en-US" sz="3200" b="1" i="1" dirty="0">
                <a:latin typeface="Candara" panose="020E0502030303020204" pitchFamily="34" charset="0"/>
              </a:rPr>
              <a:t>“</a:t>
            </a:r>
            <a:r>
              <a:rPr lang="en-US" altLang="en-US" sz="3200" b="1" i="1" dirty="0">
                <a:solidFill>
                  <a:srgbClr val="FF0000"/>
                </a:solidFill>
                <a:latin typeface="Candara" panose="020E0502030303020204" pitchFamily="34" charset="0"/>
              </a:rPr>
              <a:t>sanctified in Christ Jesus, called to be saints, </a:t>
            </a:r>
            <a:r>
              <a:rPr lang="en-US" altLang="en-US" sz="3200" b="1" i="1" dirty="0">
                <a:latin typeface="Candara" panose="020E0502030303020204" pitchFamily="34" charset="0"/>
              </a:rPr>
              <a:t>with all that call upon the name of the Lord Jesus Christ in every place”</a:t>
            </a:r>
          </a:p>
          <a:p>
            <a:pPr lvl="2">
              <a:lnSpc>
                <a:spcPct val="100000"/>
              </a:lnSpc>
              <a:spcBef>
                <a:spcPts val="0"/>
              </a:spcBef>
              <a:buClr>
                <a:schemeClr val="accent1"/>
              </a:buClr>
              <a:buFont typeface="Wingdings" panose="05000000000000000000" pitchFamily="2" charset="2"/>
              <a:buChar char="§"/>
            </a:pPr>
            <a:r>
              <a:rPr lang="en-US" altLang="en-US" sz="2800" dirty="0">
                <a:latin typeface="Candara" panose="020E0502030303020204" pitchFamily="34" charset="0"/>
              </a:rPr>
              <a:t>1 Corinthians 1:2</a:t>
            </a:r>
          </a:p>
        </p:txBody>
      </p:sp>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11</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65127"/>
            <a:ext cx="7886700" cy="877232"/>
          </a:xfrm>
        </p:spPr>
        <p:txBody>
          <a:bodyPr>
            <a:normAutofit/>
          </a:bodyPr>
          <a:lstStyle/>
          <a:p>
            <a:pPr fontAlgn="auto">
              <a:spcAft>
                <a:spcPts val="0"/>
              </a:spcAft>
              <a:defRPr/>
            </a:pPr>
            <a:r>
              <a:rPr lang="en-US" sz="4800" b="1" i="1" u="sng" dirty="0">
                <a:latin typeface="Candara" panose="020E0502030303020204" pitchFamily="34" charset="0"/>
                <a:cs typeface="Arial" panose="020B0604020202020204" pitchFamily="34" charset="0"/>
              </a:rPr>
              <a:t>WHAT</a:t>
            </a:r>
            <a:r>
              <a:rPr lang="en-US" sz="4800" b="1" dirty="0">
                <a:latin typeface="Candara" panose="020E0502030303020204" pitchFamily="34" charset="0"/>
                <a:cs typeface="Arial" panose="020B0604020202020204" pitchFamily="34" charset="0"/>
              </a:rPr>
              <a:t> Is Sanctification</a:t>
            </a:r>
            <a:r>
              <a:rPr lang="en-US" sz="4400" b="1" dirty="0">
                <a:latin typeface="Candara" panose="020E0502030303020204" pitchFamily="34" charset="0"/>
                <a:cs typeface="Arial" panose="020B0604020202020204" pitchFamily="34" charset="0"/>
              </a:rPr>
              <a:t>?</a:t>
            </a:r>
          </a:p>
        </p:txBody>
      </p:sp>
    </p:spTree>
    <p:extLst>
      <p:ext uri="{BB962C8B-B14F-4D97-AF65-F5344CB8AC3E}">
        <p14:creationId xmlns:p14="http://schemas.microsoft.com/office/powerpoint/2010/main" val="2812681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fade">
                                      <p:cBhvr>
                                        <p:cTn id="7" dur="1000"/>
                                        <p:tgtEl>
                                          <p:spTgt spid="17410">
                                            <p:txEl>
                                              <p:pRg st="1" end="1"/>
                                            </p:txEl>
                                          </p:spTgt>
                                        </p:tgtEl>
                                      </p:cBhvr>
                                    </p:animEffect>
                                    <p:anim calcmode="lin" valueType="num">
                                      <p:cBhvr>
                                        <p:cTn id="8" dur="10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0">
                                            <p:txEl>
                                              <p:pRg st="2" end="2"/>
                                            </p:txEl>
                                          </p:spTgt>
                                        </p:tgtEl>
                                        <p:attrNameLst>
                                          <p:attrName>style.visibility</p:attrName>
                                        </p:attrNameLst>
                                      </p:cBhvr>
                                      <p:to>
                                        <p:strVal val="visible"/>
                                      </p:to>
                                    </p:set>
                                    <p:animEffect transition="in" filter="fade">
                                      <p:cBhvr>
                                        <p:cTn id="14" dur="1000"/>
                                        <p:tgtEl>
                                          <p:spTgt spid="17410">
                                            <p:txEl>
                                              <p:pRg st="2" end="2"/>
                                            </p:txEl>
                                          </p:spTgt>
                                        </p:tgtEl>
                                      </p:cBhvr>
                                    </p:animEffect>
                                    <p:anim calcmode="lin" valueType="num">
                                      <p:cBhvr>
                                        <p:cTn id="15"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7410">
                                            <p:txEl>
                                              <p:pRg st="3" end="3"/>
                                            </p:txEl>
                                          </p:spTgt>
                                        </p:tgtEl>
                                        <p:attrNameLst>
                                          <p:attrName>style.visibility</p:attrName>
                                        </p:attrNameLst>
                                      </p:cBhvr>
                                      <p:to>
                                        <p:strVal val="visible"/>
                                      </p:to>
                                    </p:set>
                                    <p:animEffect transition="in" filter="fade">
                                      <p:cBhvr>
                                        <p:cTn id="19" dur="1000"/>
                                        <p:tgtEl>
                                          <p:spTgt spid="17410">
                                            <p:txEl>
                                              <p:pRg st="3" end="3"/>
                                            </p:txEl>
                                          </p:spTgt>
                                        </p:tgtEl>
                                      </p:cBhvr>
                                    </p:animEffect>
                                    <p:anim calcmode="lin" valueType="num">
                                      <p:cBhvr>
                                        <p:cTn id="20"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EA039324-4F80-E0EA-299B-B5BF1FA6BA49}"/>
              </a:ext>
            </a:extLst>
          </p:cNvPr>
          <p:cNvSpPr>
            <a:spLocks noGrp="1"/>
          </p:cNvSpPr>
          <p:nvPr>
            <p:ph idx="1"/>
          </p:nvPr>
        </p:nvSpPr>
        <p:spPr>
          <a:xfrm>
            <a:off x="739738" y="1397284"/>
            <a:ext cx="8250149" cy="5167903"/>
          </a:xfrm>
        </p:spPr>
        <p:txBody>
          <a:bodyPr>
            <a:normAutofit/>
          </a:bodyPr>
          <a:lstStyle/>
          <a:p>
            <a:pPr>
              <a:buClr>
                <a:schemeClr val="accent1"/>
              </a:buClr>
              <a:buFont typeface="Wingdings" panose="05000000000000000000" pitchFamily="2" charset="2"/>
              <a:buChar char="§"/>
            </a:pPr>
            <a:r>
              <a:rPr lang="en-US" altLang="en-US" sz="3200" dirty="0">
                <a:latin typeface="Candara" panose="020E0502030303020204" pitchFamily="34" charset="0"/>
              </a:rPr>
              <a:t> Blood of Christ (grace and power)</a:t>
            </a:r>
          </a:p>
          <a:p>
            <a:pPr lvl="1">
              <a:lnSpc>
                <a:spcPct val="100000"/>
              </a:lnSpc>
              <a:spcBef>
                <a:spcPts val="0"/>
              </a:spcBef>
              <a:buClr>
                <a:schemeClr val="accent1"/>
              </a:buClr>
              <a:buFont typeface="Wingdings" panose="05000000000000000000" pitchFamily="2" charset="2"/>
              <a:buChar char="§"/>
            </a:pPr>
            <a:r>
              <a:rPr lang="en-US" altLang="en-US" sz="2800" dirty="0">
                <a:latin typeface="Candara" panose="020E0502030303020204" pitchFamily="34" charset="0"/>
              </a:rPr>
              <a:t>Hebrews 13:12</a:t>
            </a:r>
          </a:p>
          <a:p>
            <a:pPr>
              <a:lnSpc>
                <a:spcPct val="100000"/>
              </a:lnSpc>
              <a:spcBef>
                <a:spcPts val="1200"/>
              </a:spcBef>
              <a:buClr>
                <a:schemeClr val="accent1"/>
              </a:buClr>
              <a:buFont typeface="Wingdings" panose="05000000000000000000" pitchFamily="2" charset="2"/>
              <a:buChar char="§"/>
            </a:pPr>
            <a:r>
              <a:rPr lang="en-US" altLang="en-US" sz="3200" dirty="0">
                <a:latin typeface="Candara" panose="020E0502030303020204" pitchFamily="34" charset="0"/>
              </a:rPr>
              <a:t> Holy Spirit (the agent of our sanctification)</a:t>
            </a:r>
          </a:p>
          <a:p>
            <a:pPr lvl="1">
              <a:spcBef>
                <a:spcPts val="0"/>
              </a:spcBef>
              <a:buClr>
                <a:schemeClr val="accent1"/>
              </a:buClr>
              <a:buFont typeface="Wingdings" panose="05000000000000000000" pitchFamily="2" charset="2"/>
              <a:buChar char="§"/>
            </a:pPr>
            <a:r>
              <a:rPr lang="en-US" altLang="en-US" sz="2800" dirty="0">
                <a:latin typeface="Candara" panose="020E0502030303020204" pitchFamily="34" charset="0"/>
              </a:rPr>
              <a:t>2 Thessalonians 2:13; 1 Peter 1:2</a:t>
            </a:r>
          </a:p>
          <a:p>
            <a:pPr>
              <a:buClr>
                <a:schemeClr val="accent1"/>
              </a:buClr>
              <a:buFont typeface="Wingdings" panose="05000000000000000000" pitchFamily="2" charset="2"/>
              <a:buChar char="§"/>
            </a:pPr>
            <a:r>
              <a:rPr lang="en-US" altLang="en-US" sz="3200" dirty="0">
                <a:latin typeface="Candara" panose="020E0502030303020204" pitchFamily="34" charset="0"/>
              </a:rPr>
              <a:t> Truth (the means) - John 17:17, 19</a:t>
            </a:r>
          </a:p>
          <a:p>
            <a:pPr lvl="1">
              <a:lnSpc>
                <a:spcPct val="100000"/>
              </a:lnSpc>
              <a:spcBef>
                <a:spcPts val="0"/>
              </a:spcBef>
              <a:buClr>
                <a:schemeClr val="accent1"/>
              </a:buClr>
              <a:buFont typeface="Wingdings" panose="05000000000000000000" pitchFamily="2" charset="2"/>
              <a:buChar char="§"/>
            </a:pPr>
            <a:r>
              <a:rPr lang="en-US" altLang="en-US" sz="2800" dirty="0">
                <a:latin typeface="Candara" panose="020E0502030303020204" pitchFamily="34" charset="0"/>
              </a:rPr>
              <a:t>When the sinner obeys the truth in faith </a:t>
            </a:r>
          </a:p>
          <a:p>
            <a:pPr>
              <a:lnSpc>
                <a:spcPct val="100000"/>
              </a:lnSpc>
              <a:spcBef>
                <a:spcPts val="1200"/>
              </a:spcBef>
              <a:buClr>
                <a:schemeClr val="accent1"/>
              </a:buClr>
              <a:buFont typeface="Wingdings" panose="05000000000000000000" pitchFamily="2" charset="2"/>
              <a:buChar char="§"/>
            </a:pPr>
            <a:r>
              <a:rPr lang="en-US" altLang="en-US" sz="3200" dirty="0">
                <a:latin typeface="Candara" panose="020E0502030303020204" pitchFamily="34" charset="0"/>
              </a:rPr>
              <a:t> Obedience to the gospel - Romans 6:17-22</a:t>
            </a:r>
          </a:p>
          <a:p>
            <a:pPr>
              <a:lnSpc>
                <a:spcPct val="100000"/>
              </a:lnSpc>
              <a:spcBef>
                <a:spcPts val="1200"/>
              </a:spcBef>
              <a:buClr>
                <a:schemeClr val="accent1"/>
              </a:buClr>
              <a:buFont typeface="Wingdings" panose="05000000000000000000" pitchFamily="2" charset="2"/>
              <a:buChar char="§"/>
            </a:pPr>
            <a:r>
              <a:rPr lang="en-US" altLang="en-US" sz="3200" dirty="0">
                <a:latin typeface="Candara" panose="020E0502030303020204" pitchFamily="34" charset="0"/>
              </a:rPr>
              <a:t> God’s grace (blood of Christ) and man’s faith (obedience to the gospel)</a:t>
            </a:r>
          </a:p>
        </p:txBody>
      </p:sp>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12</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65127"/>
            <a:ext cx="7886700" cy="877232"/>
          </a:xfrm>
        </p:spPr>
        <p:txBody>
          <a:bodyPr>
            <a:normAutofit/>
          </a:bodyPr>
          <a:lstStyle/>
          <a:p>
            <a:pPr fontAlgn="auto">
              <a:spcAft>
                <a:spcPts val="0"/>
              </a:spcAft>
              <a:defRPr/>
            </a:pPr>
            <a:r>
              <a:rPr lang="en-US" sz="4800" b="1" u="sng" dirty="0">
                <a:latin typeface="Candara" panose="020E0502030303020204" pitchFamily="34" charset="0"/>
                <a:cs typeface="Arial" panose="020B0604020202020204" pitchFamily="34" charset="0"/>
              </a:rPr>
              <a:t>WHO</a:t>
            </a:r>
            <a:r>
              <a:rPr lang="en-US" sz="4800" b="1" dirty="0">
                <a:latin typeface="Candara" panose="020E0502030303020204" pitchFamily="34" charset="0"/>
                <a:cs typeface="Arial" panose="020B0604020202020204" pitchFamily="34" charset="0"/>
              </a:rPr>
              <a:t> / </a:t>
            </a:r>
            <a:r>
              <a:rPr lang="en-US" sz="4800" b="1" u="sng" dirty="0">
                <a:latin typeface="Candara" panose="020E0502030303020204" pitchFamily="34" charset="0"/>
                <a:cs typeface="Arial" panose="020B0604020202020204" pitchFamily="34" charset="0"/>
              </a:rPr>
              <a:t>WHAT</a:t>
            </a:r>
            <a:r>
              <a:rPr lang="en-US" sz="4800" b="1" dirty="0">
                <a:latin typeface="Candara" panose="020E0502030303020204" pitchFamily="34" charset="0"/>
                <a:cs typeface="Arial" panose="020B0604020202020204" pitchFamily="34" charset="0"/>
              </a:rPr>
              <a:t> Sanctifies</a:t>
            </a:r>
            <a:r>
              <a:rPr lang="en-US" sz="4400" b="1" dirty="0">
                <a:latin typeface="Candara" panose="020E0502030303020204" pitchFamily="34" charset="0"/>
                <a:cs typeface="Arial" panose="020B0604020202020204" pitchFamily="34" charset="0"/>
              </a:rPr>
              <a:t>?</a:t>
            </a:r>
          </a:p>
        </p:txBody>
      </p:sp>
    </p:spTree>
    <p:extLst>
      <p:ext uri="{BB962C8B-B14F-4D97-AF65-F5344CB8AC3E}">
        <p14:creationId xmlns:p14="http://schemas.microsoft.com/office/powerpoint/2010/main" val="3438305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1000"/>
                                        <p:tgtEl>
                                          <p:spTgt spid="17410">
                                            <p:txEl>
                                              <p:pRg st="0" end="0"/>
                                            </p:txEl>
                                          </p:spTgt>
                                        </p:tgtEl>
                                      </p:cBhvr>
                                    </p:animEffect>
                                    <p:anim calcmode="lin" valueType="num">
                                      <p:cBhvr>
                                        <p:cTn id="8" dur="10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410">
                                            <p:txEl>
                                              <p:pRg st="1" end="1"/>
                                            </p:txEl>
                                          </p:spTgt>
                                        </p:tgtEl>
                                        <p:attrNameLst>
                                          <p:attrName>style.visibility</p:attrName>
                                        </p:attrNameLst>
                                      </p:cBhvr>
                                      <p:to>
                                        <p:strVal val="visible"/>
                                      </p:to>
                                    </p:set>
                                    <p:animEffect transition="in" filter="fade">
                                      <p:cBhvr>
                                        <p:cTn id="12" dur="1000"/>
                                        <p:tgtEl>
                                          <p:spTgt spid="17410">
                                            <p:txEl>
                                              <p:pRg st="1" end="1"/>
                                            </p:txEl>
                                          </p:spTgt>
                                        </p:tgtEl>
                                      </p:cBhvr>
                                    </p:animEffect>
                                    <p:anim calcmode="lin" valueType="num">
                                      <p:cBhvr>
                                        <p:cTn id="13" dur="10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74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0">
                                            <p:txEl>
                                              <p:pRg st="2" end="2"/>
                                            </p:txEl>
                                          </p:spTgt>
                                        </p:tgtEl>
                                        <p:attrNameLst>
                                          <p:attrName>style.visibility</p:attrName>
                                        </p:attrNameLst>
                                      </p:cBhvr>
                                      <p:to>
                                        <p:strVal val="visible"/>
                                      </p:to>
                                    </p:set>
                                    <p:animEffect transition="in" filter="fade">
                                      <p:cBhvr>
                                        <p:cTn id="19" dur="1000"/>
                                        <p:tgtEl>
                                          <p:spTgt spid="17410">
                                            <p:txEl>
                                              <p:pRg st="2" end="2"/>
                                            </p:txEl>
                                          </p:spTgt>
                                        </p:tgtEl>
                                      </p:cBhvr>
                                    </p:animEffect>
                                    <p:anim calcmode="lin" valueType="num">
                                      <p:cBhvr>
                                        <p:cTn id="20"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7410">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7410">
                                            <p:txEl>
                                              <p:pRg st="3" end="3"/>
                                            </p:txEl>
                                          </p:spTgt>
                                        </p:tgtEl>
                                        <p:attrNameLst>
                                          <p:attrName>style.visibility</p:attrName>
                                        </p:attrNameLst>
                                      </p:cBhvr>
                                      <p:to>
                                        <p:strVal val="visible"/>
                                      </p:to>
                                    </p:set>
                                    <p:animEffect transition="in" filter="fade">
                                      <p:cBhvr>
                                        <p:cTn id="24" dur="1000"/>
                                        <p:tgtEl>
                                          <p:spTgt spid="17410">
                                            <p:txEl>
                                              <p:pRg st="3" end="3"/>
                                            </p:txEl>
                                          </p:spTgt>
                                        </p:tgtEl>
                                      </p:cBhvr>
                                    </p:animEffect>
                                    <p:anim calcmode="lin" valueType="num">
                                      <p:cBhvr>
                                        <p:cTn id="25"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7410">
                                            <p:txEl>
                                              <p:pRg st="4" end="4"/>
                                            </p:txEl>
                                          </p:spTgt>
                                        </p:tgtEl>
                                        <p:attrNameLst>
                                          <p:attrName>style.visibility</p:attrName>
                                        </p:attrNameLst>
                                      </p:cBhvr>
                                      <p:to>
                                        <p:strVal val="visible"/>
                                      </p:to>
                                    </p:set>
                                    <p:animEffect transition="in" filter="fade">
                                      <p:cBhvr>
                                        <p:cTn id="31" dur="1000"/>
                                        <p:tgtEl>
                                          <p:spTgt spid="17410">
                                            <p:txEl>
                                              <p:pRg st="4" end="4"/>
                                            </p:txEl>
                                          </p:spTgt>
                                        </p:tgtEl>
                                      </p:cBhvr>
                                    </p:animEffect>
                                    <p:anim calcmode="lin" valueType="num">
                                      <p:cBhvr>
                                        <p:cTn id="32"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7410">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410">
                                            <p:txEl>
                                              <p:pRg st="5" end="5"/>
                                            </p:txEl>
                                          </p:spTgt>
                                        </p:tgtEl>
                                        <p:attrNameLst>
                                          <p:attrName>style.visibility</p:attrName>
                                        </p:attrNameLst>
                                      </p:cBhvr>
                                      <p:to>
                                        <p:strVal val="visible"/>
                                      </p:to>
                                    </p:set>
                                    <p:animEffect transition="in" filter="fade">
                                      <p:cBhvr>
                                        <p:cTn id="36" dur="1000"/>
                                        <p:tgtEl>
                                          <p:spTgt spid="17410">
                                            <p:txEl>
                                              <p:pRg st="5" end="5"/>
                                            </p:txEl>
                                          </p:spTgt>
                                        </p:tgtEl>
                                      </p:cBhvr>
                                    </p:animEffect>
                                    <p:anim calcmode="lin" valueType="num">
                                      <p:cBhvr>
                                        <p:cTn id="37"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7410">
                                            <p:txEl>
                                              <p:pRg st="6" end="6"/>
                                            </p:txEl>
                                          </p:spTgt>
                                        </p:tgtEl>
                                        <p:attrNameLst>
                                          <p:attrName>style.visibility</p:attrName>
                                        </p:attrNameLst>
                                      </p:cBhvr>
                                      <p:to>
                                        <p:strVal val="visible"/>
                                      </p:to>
                                    </p:set>
                                    <p:animEffect transition="in" filter="fade">
                                      <p:cBhvr>
                                        <p:cTn id="43" dur="1000"/>
                                        <p:tgtEl>
                                          <p:spTgt spid="17410">
                                            <p:txEl>
                                              <p:pRg st="6" end="6"/>
                                            </p:txEl>
                                          </p:spTgt>
                                        </p:tgtEl>
                                      </p:cBhvr>
                                    </p:animEffect>
                                    <p:anim calcmode="lin" valueType="num">
                                      <p:cBhvr>
                                        <p:cTn id="44"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174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7410">
                                            <p:txEl>
                                              <p:pRg st="7" end="7"/>
                                            </p:txEl>
                                          </p:spTgt>
                                        </p:tgtEl>
                                        <p:attrNameLst>
                                          <p:attrName>style.visibility</p:attrName>
                                        </p:attrNameLst>
                                      </p:cBhvr>
                                      <p:to>
                                        <p:strVal val="visible"/>
                                      </p:to>
                                    </p:set>
                                    <p:animEffect transition="in" filter="fade">
                                      <p:cBhvr>
                                        <p:cTn id="50" dur="1000"/>
                                        <p:tgtEl>
                                          <p:spTgt spid="17410">
                                            <p:txEl>
                                              <p:pRg st="7" end="7"/>
                                            </p:txEl>
                                          </p:spTgt>
                                        </p:tgtEl>
                                      </p:cBhvr>
                                    </p:animEffect>
                                    <p:anim calcmode="lin" valueType="num">
                                      <p:cBhvr>
                                        <p:cTn id="51" dur="1000" fill="hold"/>
                                        <p:tgtEl>
                                          <p:spTgt spid="17410">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1741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EA039324-4F80-E0EA-299B-B5BF1FA6BA49}"/>
              </a:ext>
            </a:extLst>
          </p:cNvPr>
          <p:cNvSpPr>
            <a:spLocks noGrp="1"/>
          </p:cNvSpPr>
          <p:nvPr>
            <p:ph idx="1"/>
          </p:nvPr>
        </p:nvSpPr>
        <p:spPr>
          <a:xfrm>
            <a:off x="739738" y="1397284"/>
            <a:ext cx="8250149" cy="1253449"/>
          </a:xfrm>
        </p:spPr>
        <p:txBody>
          <a:bodyPr>
            <a:normAutofit/>
          </a:bodyPr>
          <a:lstStyle/>
          <a:p>
            <a:pPr>
              <a:lnSpc>
                <a:spcPct val="100000"/>
              </a:lnSpc>
              <a:spcBef>
                <a:spcPts val="0"/>
              </a:spcBef>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FOR</a:t>
            </a:r>
            <a:r>
              <a:rPr lang="en-US" altLang="en-US" sz="3200" dirty="0">
                <a:latin typeface="Candara" panose="020E0502030303020204" pitchFamily="34" charset="0"/>
              </a:rPr>
              <a:t> all who need freedom / separation from sin - Romans 6:19-22</a:t>
            </a:r>
          </a:p>
          <a:p>
            <a:pPr>
              <a:buClr>
                <a:schemeClr val="accent1"/>
              </a:buClr>
              <a:buFont typeface="Wingdings" panose="05000000000000000000" pitchFamily="2" charset="2"/>
              <a:buChar char="§"/>
            </a:pPr>
            <a:endParaRPr lang="en-US" altLang="en-US" sz="3200" dirty="0">
              <a:latin typeface="Candara" panose="020E0502030303020204" pitchFamily="34" charset="0"/>
            </a:endParaRPr>
          </a:p>
        </p:txBody>
      </p:sp>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13</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44578"/>
            <a:ext cx="8515350" cy="877232"/>
          </a:xfrm>
        </p:spPr>
        <p:txBody>
          <a:bodyPr>
            <a:normAutofit/>
          </a:bodyPr>
          <a:lstStyle/>
          <a:p>
            <a:pPr fontAlgn="auto">
              <a:spcAft>
                <a:spcPts val="0"/>
              </a:spcAft>
              <a:defRPr/>
            </a:pPr>
            <a:r>
              <a:rPr lang="en-US" sz="4400" b="1" i="1" u="sng" dirty="0">
                <a:latin typeface="Candara" panose="020E0502030303020204" pitchFamily="34" charset="0"/>
                <a:cs typeface="Arial" panose="020B0604020202020204" pitchFamily="34" charset="0"/>
              </a:rPr>
              <a:t>WHOM</a:t>
            </a:r>
            <a:r>
              <a:rPr lang="en-US" sz="4400" b="1" dirty="0">
                <a:latin typeface="Candara" panose="020E0502030303020204" pitchFamily="34" charset="0"/>
                <a:cs typeface="Arial" panose="020B0604020202020204" pitchFamily="34" charset="0"/>
              </a:rPr>
              <a:t> is Sanctification Provided?</a:t>
            </a:r>
          </a:p>
        </p:txBody>
      </p:sp>
      <p:sp>
        <p:nvSpPr>
          <p:cNvPr id="3" name="TextBox 2">
            <a:extLst>
              <a:ext uri="{FF2B5EF4-FFF2-40B4-BE49-F238E27FC236}">
                <a16:creationId xmlns:a16="http://schemas.microsoft.com/office/drawing/2014/main" id="{F741D070-7CCB-30F3-47EF-6786198779CB}"/>
              </a:ext>
            </a:extLst>
          </p:cNvPr>
          <p:cNvSpPr txBox="1"/>
          <p:nvPr/>
        </p:nvSpPr>
        <p:spPr>
          <a:xfrm>
            <a:off x="819034" y="2516932"/>
            <a:ext cx="7993296" cy="4324261"/>
          </a:xfrm>
          <a:prstGeom prst="rect">
            <a:avLst/>
          </a:prstGeom>
          <a:noFill/>
        </p:spPr>
        <p:txBody>
          <a:bodyPr wrap="square" rtlCol="0">
            <a:spAutoFit/>
          </a:bodyPr>
          <a:lstStyle/>
          <a:p>
            <a:r>
              <a:rPr lang="en-US" sz="2500" b="1" i="1" dirty="0">
                <a:latin typeface="Candara" panose="020E0502030303020204" pitchFamily="34" charset="0"/>
              </a:rPr>
              <a:t>“</a:t>
            </a:r>
            <a:r>
              <a:rPr lang="en-US" sz="2500" b="1" i="1" dirty="0">
                <a:solidFill>
                  <a:srgbClr val="FF0000"/>
                </a:solidFill>
                <a:latin typeface="Candara" panose="020E0502030303020204" pitchFamily="34" charset="0"/>
              </a:rPr>
              <a:t>19</a:t>
            </a:r>
            <a:r>
              <a:rPr lang="en-US" sz="2500" b="1" i="1" dirty="0">
                <a:latin typeface="Candara" panose="020E0502030303020204" pitchFamily="34" charset="0"/>
              </a:rPr>
              <a:t> I speak after the manner of men because of the infirmity of your flesh: for as ye presented your members as servants to uncleanness and to iniquity unto iniquity, even so now </a:t>
            </a:r>
            <a:r>
              <a:rPr lang="en-US" sz="2500" b="1" i="1" dirty="0">
                <a:solidFill>
                  <a:srgbClr val="FF0000"/>
                </a:solidFill>
                <a:latin typeface="Candara" panose="020E0502030303020204" pitchFamily="34" charset="0"/>
              </a:rPr>
              <a:t>present your members as servants to righteousness unto sanctification. 20 </a:t>
            </a:r>
            <a:r>
              <a:rPr lang="en-US" sz="2500" b="1" i="1" dirty="0">
                <a:latin typeface="Candara" panose="020E0502030303020204" pitchFamily="34" charset="0"/>
              </a:rPr>
              <a:t>For when ye were servants of sin, ye were free in regard of righteousness.</a:t>
            </a:r>
            <a:r>
              <a:rPr lang="en-US" sz="2500" b="1" i="1" dirty="0">
                <a:solidFill>
                  <a:srgbClr val="FF0000"/>
                </a:solidFill>
                <a:latin typeface="Candara" panose="020E0502030303020204" pitchFamily="34" charset="0"/>
              </a:rPr>
              <a:t> 21 </a:t>
            </a:r>
            <a:r>
              <a:rPr lang="en-US" sz="2500" b="1" i="1" dirty="0">
                <a:latin typeface="Candara" panose="020E0502030303020204" pitchFamily="34" charset="0"/>
              </a:rPr>
              <a:t>What fruit then had ye at that time in the things whereof ye are now ashamed? for the end of those things is death.</a:t>
            </a:r>
            <a:r>
              <a:rPr lang="en-US" sz="2500" b="1" i="1" dirty="0">
                <a:solidFill>
                  <a:srgbClr val="FF0000"/>
                </a:solidFill>
                <a:latin typeface="Candara" panose="020E0502030303020204" pitchFamily="34" charset="0"/>
              </a:rPr>
              <a:t> 22 </a:t>
            </a:r>
            <a:r>
              <a:rPr lang="en-US" sz="2500" b="1" i="1" dirty="0">
                <a:latin typeface="Candara" panose="020E0502030303020204" pitchFamily="34" charset="0"/>
              </a:rPr>
              <a:t>But now being made free from sin and become servants to God, ye have your fruit unto sanctification, and the end eternal life”</a:t>
            </a:r>
          </a:p>
        </p:txBody>
      </p:sp>
    </p:spTree>
    <p:extLst>
      <p:ext uri="{BB962C8B-B14F-4D97-AF65-F5344CB8AC3E}">
        <p14:creationId xmlns:p14="http://schemas.microsoft.com/office/powerpoint/2010/main" val="36567578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1000"/>
                                        <p:tgtEl>
                                          <p:spTgt spid="17410">
                                            <p:txEl>
                                              <p:pRg st="0" end="0"/>
                                            </p:txEl>
                                          </p:spTgt>
                                        </p:tgtEl>
                                      </p:cBhvr>
                                    </p:animEffect>
                                    <p:anim calcmode="lin" valueType="num">
                                      <p:cBhvr>
                                        <p:cTn id="8" dur="10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EA039324-4F80-E0EA-299B-B5BF1FA6BA49}"/>
              </a:ext>
            </a:extLst>
          </p:cNvPr>
          <p:cNvSpPr>
            <a:spLocks noGrp="1"/>
          </p:cNvSpPr>
          <p:nvPr>
            <p:ph idx="1"/>
          </p:nvPr>
        </p:nvSpPr>
        <p:spPr>
          <a:xfrm>
            <a:off x="739738" y="1397284"/>
            <a:ext cx="8250149" cy="740821"/>
          </a:xfrm>
        </p:spPr>
        <p:txBody>
          <a:bodyPr>
            <a:normAutofit/>
          </a:bodyPr>
          <a:lstStyle/>
          <a:p>
            <a:pPr>
              <a:buClr>
                <a:schemeClr val="accent1"/>
              </a:buClr>
              <a:buFont typeface="Wingdings" panose="05000000000000000000" pitchFamily="2" charset="2"/>
              <a:buChar char="§"/>
            </a:pPr>
            <a:r>
              <a:rPr lang="en-US" altLang="en-US" sz="3200" dirty="0">
                <a:latin typeface="Candara" panose="020E0502030303020204" pitchFamily="34" charset="0"/>
              </a:rPr>
              <a:t> In the church - Ephesians 5:25-27</a:t>
            </a:r>
          </a:p>
        </p:txBody>
      </p:sp>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14</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65127"/>
            <a:ext cx="7886700" cy="877232"/>
          </a:xfrm>
        </p:spPr>
        <p:txBody>
          <a:bodyPr>
            <a:normAutofit/>
          </a:bodyPr>
          <a:lstStyle/>
          <a:p>
            <a:pPr fontAlgn="auto">
              <a:spcAft>
                <a:spcPts val="0"/>
              </a:spcAft>
              <a:defRPr/>
            </a:pPr>
            <a:r>
              <a:rPr lang="en-US" sz="4800" b="1" i="1" u="sng" dirty="0">
                <a:latin typeface="Candara" panose="020E0502030303020204" pitchFamily="34" charset="0"/>
                <a:cs typeface="Arial" panose="020B0604020202020204" pitchFamily="34" charset="0"/>
              </a:rPr>
              <a:t>WHERE</a:t>
            </a:r>
            <a:r>
              <a:rPr lang="en-US" sz="4800" b="1" dirty="0">
                <a:latin typeface="Candara" panose="020E0502030303020204" pitchFamily="34" charset="0"/>
                <a:cs typeface="Arial" panose="020B0604020202020204" pitchFamily="34" charset="0"/>
              </a:rPr>
              <a:t> is Sanctification</a:t>
            </a:r>
            <a:r>
              <a:rPr lang="en-US" sz="4400" b="1" dirty="0">
                <a:latin typeface="Candara" panose="020E0502030303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66CEF43A-46D4-2D18-33E8-45EB249657F1}"/>
              </a:ext>
            </a:extLst>
          </p:cNvPr>
          <p:cNvSpPr txBox="1"/>
          <p:nvPr/>
        </p:nvSpPr>
        <p:spPr>
          <a:xfrm>
            <a:off x="842479" y="2138105"/>
            <a:ext cx="7941925" cy="3108543"/>
          </a:xfrm>
          <a:prstGeom prst="rect">
            <a:avLst/>
          </a:prstGeom>
          <a:noFill/>
        </p:spPr>
        <p:txBody>
          <a:bodyPr wrap="square" rtlCol="0">
            <a:spAutoFit/>
          </a:bodyPr>
          <a:lstStyle/>
          <a:p>
            <a:pPr marL="342900" indent="-342900">
              <a:buClr>
                <a:schemeClr val="accent1"/>
              </a:buClr>
              <a:buFont typeface="Wingdings" panose="05000000000000000000" pitchFamily="2" charset="2"/>
              <a:buChar char="§"/>
            </a:pPr>
            <a:r>
              <a:rPr lang="en-US" sz="2500" b="1" i="1" dirty="0">
                <a:latin typeface="Candara" panose="020E0502030303020204" pitchFamily="34" charset="0"/>
              </a:rPr>
              <a:t> </a:t>
            </a:r>
            <a:r>
              <a:rPr lang="en-US" sz="2800" b="1" i="1" dirty="0">
                <a:solidFill>
                  <a:schemeClr val="accent1"/>
                </a:solidFill>
                <a:latin typeface="Candara" panose="020E0502030303020204" pitchFamily="34" charset="0"/>
              </a:rPr>
              <a:t>25 </a:t>
            </a:r>
            <a:r>
              <a:rPr lang="en-US" sz="2800" b="1" i="1" dirty="0">
                <a:latin typeface="Candara" panose="020E0502030303020204" pitchFamily="34" charset="0"/>
              </a:rPr>
              <a:t>Husbands, love your wives, even as Christ also loved the church, and gave himself up for it;</a:t>
            </a:r>
            <a:r>
              <a:rPr lang="en-US" sz="2800" b="1" i="1" dirty="0">
                <a:solidFill>
                  <a:schemeClr val="accent1"/>
                </a:solidFill>
                <a:latin typeface="Candara" panose="020E0502030303020204" pitchFamily="34" charset="0"/>
              </a:rPr>
              <a:t> 26 </a:t>
            </a:r>
            <a:r>
              <a:rPr lang="en-US" sz="2800" b="1" i="1" dirty="0">
                <a:latin typeface="Candara" panose="020E0502030303020204" pitchFamily="34" charset="0"/>
              </a:rPr>
              <a:t>that he might </a:t>
            </a:r>
            <a:r>
              <a:rPr lang="en-US" sz="2800" b="1" i="1" dirty="0">
                <a:solidFill>
                  <a:schemeClr val="accent1"/>
                </a:solidFill>
                <a:latin typeface="Candara" panose="020E0502030303020204" pitchFamily="34" charset="0"/>
              </a:rPr>
              <a:t>sanctify it</a:t>
            </a:r>
            <a:r>
              <a:rPr lang="en-US" sz="2800" b="1" i="1" dirty="0">
                <a:solidFill>
                  <a:srgbClr val="FF0000"/>
                </a:solidFill>
                <a:latin typeface="Candara" panose="020E0502030303020204" pitchFamily="34" charset="0"/>
              </a:rPr>
              <a:t>,</a:t>
            </a:r>
            <a:r>
              <a:rPr lang="en-US" sz="2800" b="1" i="1" dirty="0">
                <a:latin typeface="Candara" panose="020E0502030303020204" pitchFamily="34" charset="0"/>
              </a:rPr>
              <a:t> having cleansed it by the washing of water with the word, </a:t>
            </a:r>
            <a:r>
              <a:rPr lang="en-US" sz="2800" b="1" i="1" dirty="0">
                <a:solidFill>
                  <a:schemeClr val="accent1"/>
                </a:solidFill>
                <a:latin typeface="Candara" panose="020E0502030303020204" pitchFamily="34" charset="0"/>
              </a:rPr>
              <a:t>27</a:t>
            </a:r>
            <a:r>
              <a:rPr lang="en-US" sz="2800" b="1" i="1" dirty="0">
                <a:latin typeface="Candara" panose="020E0502030303020204" pitchFamily="34" charset="0"/>
              </a:rPr>
              <a:t> that he might present the church to himself a glorious church, not having spot or wrinkle or any such thing; but that it should be </a:t>
            </a:r>
            <a:r>
              <a:rPr lang="en-US" sz="2800" b="1" i="1" dirty="0">
                <a:solidFill>
                  <a:schemeClr val="accent1"/>
                </a:solidFill>
                <a:latin typeface="Candara" panose="020E0502030303020204" pitchFamily="34" charset="0"/>
              </a:rPr>
              <a:t>holy and without blemish</a:t>
            </a:r>
            <a:r>
              <a:rPr lang="en-US" sz="2800" b="1" i="1" dirty="0">
                <a:solidFill>
                  <a:srgbClr val="FF0000"/>
                </a:solidFill>
                <a:latin typeface="Candara" panose="020E0502030303020204" pitchFamily="34" charset="0"/>
              </a:rPr>
              <a:t>.</a:t>
            </a:r>
          </a:p>
        </p:txBody>
      </p:sp>
      <p:sp>
        <p:nvSpPr>
          <p:cNvPr id="4" name="Content Placeholder 2">
            <a:extLst>
              <a:ext uri="{FF2B5EF4-FFF2-40B4-BE49-F238E27FC236}">
                <a16:creationId xmlns:a16="http://schemas.microsoft.com/office/drawing/2014/main" id="{3FC81575-65B7-AEF3-E119-A5028F93511A}"/>
              </a:ext>
            </a:extLst>
          </p:cNvPr>
          <p:cNvSpPr txBox="1">
            <a:spLocks/>
          </p:cNvSpPr>
          <p:nvPr/>
        </p:nvSpPr>
        <p:spPr>
          <a:xfrm>
            <a:off x="870533" y="5246648"/>
            <a:ext cx="8250149" cy="1376890"/>
          </a:xfrm>
          <a:prstGeom prst="rect">
            <a:avLst/>
          </a:prstGeom>
        </p:spPr>
        <p:txBody>
          <a:bodyPr vert="horz" lIns="91440" tIns="45720" rIns="91440" bIns="45720" rtlCol="0">
            <a:normAutofit/>
          </a:bodyPr>
          <a:lstStyle>
            <a:lvl1pPr marL="171450" indent="-171450" algn="l" defTabSz="685800" rtl="0" eaLnBrk="1" latinLnBrk="0" hangingPunct="1">
              <a:lnSpc>
                <a:spcPct val="110000"/>
              </a:lnSpc>
              <a:spcBef>
                <a:spcPts val="750"/>
              </a:spcBef>
              <a:buClr>
                <a:schemeClr val="accent5"/>
              </a:buClr>
              <a:buFont typeface="Avenir Next LT Pro" panose="020B0504020202020204" pitchFamily="34" charset="0"/>
              <a:buChar char="+"/>
              <a:defRPr sz="2100" kern="1200">
                <a:solidFill>
                  <a:schemeClr val="tx2"/>
                </a:solidFill>
                <a:latin typeface="+mn-lt"/>
                <a:ea typeface="+mn-ea"/>
                <a:cs typeface="+mn-cs"/>
              </a:defRPr>
            </a:lvl1pPr>
            <a:lvl2pPr marL="5143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500" kern="1200">
                <a:solidFill>
                  <a:schemeClr val="tx2"/>
                </a:solidFill>
                <a:latin typeface="+mn-lt"/>
                <a:ea typeface="+mn-ea"/>
                <a:cs typeface="+mn-cs"/>
              </a:defRPr>
            </a:lvl3pPr>
            <a:lvl4pPr marL="12001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4pPr>
            <a:lvl5pPr marL="15430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Clr>
                <a:schemeClr val="accent1"/>
              </a:buClr>
              <a:buFont typeface="Wingdings" panose="05000000000000000000" pitchFamily="2" charset="2"/>
              <a:buChar char="§"/>
            </a:pPr>
            <a:r>
              <a:rPr lang="en-US" altLang="en-US" sz="3200" dirty="0">
                <a:latin typeface="Candara" panose="020E0502030303020204" pitchFamily="34" charset="0"/>
              </a:rPr>
              <a:t> 1 Peter 1:15-16; 2:9-10</a:t>
            </a:r>
          </a:p>
          <a:p>
            <a:pPr>
              <a:spcBef>
                <a:spcPts val="600"/>
              </a:spcBef>
              <a:buClr>
                <a:schemeClr val="accent1"/>
              </a:buClr>
              <a:buFont typeface="Wingdings" panose="05000000000000000000" pitchFamily="2" charset="2"/>
              <a:buChar char="§"/>
            </a:pPr>
            <a:r>
              <a:rPr lang="en-US" altLang="en-US" sz="3200" dirty="0">
                <a:latin typeface="Candara" panose="020E0502030303020204" pitchFamily="34" charset="0"/>
              </a:rPr>
              <a:t> Roman 12:1-2</a:t>
            </a:r>
          </a:p>
        </p:txBody>
      </p:sp>
    </p:spTree>
    <p:extLst>
      <p:ext uri="{BB962C8B-B14F-4D97-AF65-F5344CB8AC3E}">
        <p14:creationId xmlns:p14="http://schemas.microsoft.com/office/powerpoint/2010/main" val="21557251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1000"/>
                                        <p:tgtEl>
                                          <p:spTgt spid="17410">
                                            <p:txEl>
                                              <p:pRg st="0" end="0"/>
                                            </p:txEl>
                                          </p:spTgt>
                                        </p:tgtEl>
                                      </p:cBhvr>
                                    </p:animEffect>
                                    <p:anim calcmode="lin" valueType="num">
                                      <p:cBhvr>
                                        <p:cTn id="8" dur="10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125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P spid="3"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15</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65127"/>
            <a:ext cx="7886700" cy="877232"/>
          </a:xfrm>
        </p:spPr>
        <p:txBody>
          <a:bodyPr>
            <a:normAutofit/>
          </a:bodyPr>
          <a:lstStyle/>
          <a:p>
            <a:pPr fontAlgn="auto">
              <a:spcAft>
                <a:spcPts val="0"/>
              </a:spcAft>
              <a:defRPr/>
            </a:pPr>
            <a:r>
              <a:rPr lang="en-US" sz="4800" b="1" i="1" u="sng" dirty="0">
                <a:latin typeface="Candara" panose="020E0502030303020204" pitchFamily="34" charset="0"/>
                <a:cs typeface="Arial" panose="020B0604020202020204" pitchFamily="34" charset="0"/>
              </a:rPr>
              <a:t>WHEN</a:t>
            </a:r>
            <a:r>
              <a:rPr lang="en-US" sz="4800" b="1" dirty="0">
                <a:latin typeface="Candara" panose="020E0502030303020204" pitchFamily="34" charset="0"/>
                <a:cs typeface="Arial" panose="020B0604020202020204" pitchFamily="34" charset="0"/>
              </a:rPr>
              <a:t> Are We Sanctified</a:t>
            </a:r>
            <a:r>
              <a:rPr lang="en-US" sz="4400" b="1" dirty="0">
                <a:latin typeface="Candara" panose="020E0502030303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66CEF43A-46D4-2D18-33E8-45EB249657F1}"/>
              </a:ext>
            </a:extLst>
          </p:cNvPr>
          <p:cNvSpPr txBox="1"/>
          <p:nvPr/>
        </p:nvSpPr>
        <p:spPr>
          <a:xfrm>
            <a:off x="729463" y="1388092"/>
            <a:ext cx="8024119" cy="1508105"/>
          </a:xfrm>
          <a:prstGeom prst="rect">
            <a:avLst/>
          </a:prstGeom>
          <a:noFill/>
        </p:spPr>
        <p:txBody>
          <a:bodyPr wrap="square" rtlCol="0">
            <a:spAutoFit/>
          </a:bodyPr>
          <a:lstStyle/>
          <a:p>
            <a:pPr marL="342900" indent="-342900">
              <a:buClr>
                <a:schemeClr val="accent1"/>
              </a:buClr>
              <a:buFont typeface="Wingdings" panose="05000000000000000000" pitchFamily="2" charset="2"/>
              <a:buChar char="§"/>
            </a:pPr>
            <a:r>
              <a:rPr lang="en-US" altLang="en-US" sz="3200" b="1" u="sng" dirty="0">
                <a:latin typeface="Candara" panose="020E0502030303020204" pitchFamily="34" charset="0"/>
              </a:rPr>
              <a:t>1 Corinthians 12:13</a:t>
            </a:r>
            <a:r>
              <a:rPr lang="en-US" altLang="en-US" sz="3200" i="1" dirty="0">
                <a:latin typeface="Candara" panose="020E0502030303020204" pitchFamily="34" charset="0"/>
              </a:rPr>
              <a:t> </a:t>
            </a:r>
            <a:r>
              <a:rPr lang="en-US" altLang="en-US" sz="3200" dirty="0">
                <a:latin typeface="Candara" panose="020E0502030303020204" pitchFamily="34" charset="0"/>
              </a:rPr>
              <a:t>-</a:t>
            </a:r>
            <a:r>
              <a:rPr lang="en-US" altLang="en-US" sz="3200" b="1" i="1" dirty="0">
                <a:latin typeface="Candara" panose="020E0502030303020204" pitchFamily="34" charset="0"/>
              </a:rPr>
              <a:t> “For in one Spirit were we all </a:t>
            </a:r>
            <a:r>
              <a:rPr lang="en-US" altLang="en-US" sz="3200" b="1" i="1" dirty="0">
                <a:solidFill>
                  <a:srgbClr val="FF0000"/>
                </a:solidFill>
                <a:latin typeface="Candara" panose="020E0502030303020204" pitchFamily="34" charset="0"/>
              </a:rPr>
              <a:t>baptized into one body</a:t>
            </a:r>
            <a:r>
              <a:rPr lang="en-US" altLang="en-US" sz="3200" b="1" i="1" dirty="0">
                <a:latin typeface="Candara" panose="020E0502030303020204" pitchFamily="34" charset="0"/>
              </a:rPr>
              <a:t>”</a:t>
            </a:r>
            <a:r>
              <a:rPr lang="en-US" altLang="en-US" sz="3200" i="1" dirty="0">
                <a:latin typeface="Candara" panose="020E0502030303020204" pitchFamily="34" charset="0"/>
              </a:rPr>
              <a:t> </a:t>
            </a:r>
            <a:r>
              <a:rPr lang="en-US" altLang="en-US" sz="3200" dirty="0">
                <a:latin typeface="Candara" panose="020E0502030303020204" pitchFamily="34" charset="0"/>
              </a:rPr>
              <a:t>(the church)</a:t>
            </a:r>
          </a:p>
          <a:p>
            <a:pPr marL="800100" lvl="1" indent="-342900">
              <a:buClr>
                <a:schemeClr val="accent1"/>
              </a:buClr>
              <a:buFont typeface="Wingdings" panose="05000000000000000000" pitchFamily="2" charset="2"/>
              <a:buChar char="§"/>
            </a:pPr>
            <a:r>
              <a:rPr lang="en-US" altLang="en-US" sz="2800" dirty="0">
                <a:latin typeface="Candara" panose="020E0502030303020204" pitchFamily="34" charset="0"/>
              </a:rPr>
              <a:t>Ephesians 1:22-23; cf.  Acts 2:41, 47</a:t>
            </a:r>
          </a:p>
        </p:txBody>
      </p:sp>
      <p:sp>
        <p:nvSpPr>
          <p:cNvPr id="4" name="TextBox 3">
            <a:extLst>
              <a:ext uri="{FF2B5EF4-FFF2-40B4-BE49-F238E27FC236}">
                <a16:creationId xmlns:a16="http://schemas.microsoft.com/office/drawing/2014/main" id="{07B862CD-B504-AC8A-F3C4-8BAFF1B9F155}"/>
              </a:ext>
            </a:extLst>
          </p:cNvPr>
          <p:cNvSpPr txBox="1"/>
          <p:nvPr/>
        </p:nvSpPr>
        <p:spPr>
          <a:xfrm>
            <a:off x="729463" y="3091668"/>
            <a:ext cx="8024119" cy="2062103"/>
          </a:xfrm>
          <a:prstGeom prst="rect">
            <a:avLst/>
          </a:prstGeom>
          <a:noFill/>
        </p:spPr>
        <p:txBody>
          <a:bodyPr wrap="square" rtlCol="0">
            <a:spAutoFit/>
          </a:bodyPr>
          <a:lstStyle/>
          <a:p>
            <a:pPr marL="457200" indent="-457200">
              <a:buClr>
                <a:schemeClr val="accent1"/>
              </a:buClr>
              <a:buFont typeface="Wingdings" panose="05000000000000000000" pitchFamily="2" charset="2"/>
              <a:buChar char="§"/>
            </a:pPr>
            <a:r>
              <a:rPr lang="en-US" altLang="en-US" sz="3200" b="1" u="sng" dirty="0">
                <a:latin typeface="Candara" panose="020E0502030303020204" pitchFamily="34" charset="0"/>
              </a:rPr>
              <a:t>Galatians 3:26-27</a:t>
            </a:r>
            <a:r>
              <a:rPr lang="en-US" altLang="en-US" sz="3200" i="1" dirty="0">
                <a:latin typeface="Candara" panose="020E0502030303020204" pitchFamily="34" charset="0"/>
              </a:rPr>
              <a:t> - </a:t>
            </a:r>
            <a:r>
              <a:rPr lang="en-US" altLang="en-US" sz="3200" b="1" i="1" dirty="0">
                <a:latin typeface="Candara" panose="020E0502030303020204" pitchFamily="34" charset="0"/>
              </a:rPr>
              <a:t>“For ye are all sons of God, through faith, in Christ Jesus. For as many of you as were </a:t>
            </a:r>
            <a:r>
              <a:rPr lang="en-US" altLang="en-US" sz="3200" b="1" i="1" dirty="0">
                <a:solidFill>
                  <a:srgbClr val="FF0000"/>
                </a:solidFill>
                <a:latin typeface="Candara" panose="020E0502030303020204" pitchFamily="34" charset="0"/>
              </a:rPr>
              <a:t>baptized into Christ </a:t>
            </a:r>
            <a:r>
              <a:rPr lang="en-US" altLang="en-US" sz="3200" b="1" i="1" dirty="0">
                <a:latin typeface="Candara" panose="020E0502030303020204" pitchFamily="34" charset="0"/>
              </a:rPr>
              <a:t>did put on Christ”</a:t>
            </a:r>
          </a:p>
        </p:txBody>
      </p:sp>
      <p:sp>
        <p:nvSpPr>
          <p:cNvPr id="7" name="TextBox 6">
            <a:extLst>
              <a:ext uri="{FF2B5EF4-FFF2-40B4-BE49-F238E27FC236}">
                <a16:creationId xmlns:a16="http://schemas.microsoft.com/office/drawing/2014/main" id="{BF8ED860-5DE9-B25E-7908-941FB45201DA}"/>
              </a:ext>
            </a:extLst>
          </p:cNvPr>
          <p:cNvSpPr txBox="1"/>
          <p:nvPr/>
        </p:nvSpPr>
        <p:spPr>
          <a:xfrm>
            <a:off x="729463" y="5298644"/>
            <a:ext cx="8024119" cy="1077218"/>
          </a:xfrm>
          <a:prstGeom prst="rect">
            <a:avLst/>
          </a:prstGeom>
          <a:noFill/>
        </p:spPr>
        <p:txBody>
          <a:bodyPr wrap="square" rtlCol="0">
            <a:spAutoFit/>
          </a:bodyPr>
          <a:lstStyle/>
          <a:p>
            <a:pPr marL="457200" indent="-457200">
              <a:buClr>
                <a:schemeClr val="accent1"/>
              </a:buClr>
              <a:buFont typeface="Wingdings" panose="05000000000000000000" pitchFamily="2" charset="2"/>
              <a:buChar char="§"/>
            </a:pPr>
            <a:r>
              <a:rPr lang="en-US" altLang="en-US" sz="3200" b="1" u="sng" dirty="0">
                <a:latin typeface="Candara" panose="020E0502030303020204" pitchFamily="34" charset="0"/>
              </a:rPr>
              <a:t>1 Corinthians 6:11 </a:t>
            </a:r>
            <a:r>
              <a:rPr lang="en-US" altLang="en-US" sz="3200" i="1" dirty="0">
                <a:latin typeface="Candara" panose="020E0502030303020204" pitchFamily="34" charset="0"/>
              </a:rPr>
              <a:t>- </a:t>
            </a:r>
            <a:r>
              <a:rPr lang="en-US" altLang="en-US" sz="3200" b="1" i="1" dirty="0">
                <a:latin typeface="Candara" panose="020E0502030303020204" pitchFamily="34" charset="0"/>
              </a:rPr>
              <a:t>“ye were </a:t>
            </a:r>
            <a:r>
              <a:rPr lang="en-US" altLang="en-US" sz="3200" b="1" i="1" dirty="0">
                <a:solidFill>
                  <a:srgbClr val="FF0000"/>
                </a:solidFill>
                <a:latin typeface="Candara" panose="020E0502030303020204" pitchFamily="34" charset="0"/>
              </a:rPr>
              <a:t>washe</a:t>
            </a:r>
            <a:r>
              <a:rPr lang="en-US" altLang="en-US" sz="3200" b="1" i="1" dirty="0">
                <a:solidFill>
                  <a:schemeClr val="accent1"/>
                </a:solidFill>
                <a:latin typeface="Candara" panose="020E0502030303020204" pitchFamily="34" charset="0"/>
              </a:rPr>
              <a:t>d, </a:t>
            </a:r>
            <a:r>
              <a:rPr lang="en-US" altLang="en-US" sz="3200" b="1" i="1" dirty="0">
                <a:latin typeface="Candara" panose="020E0502030303020204" pitchFamily="34" charset="0"/>
              </a:rPr>
              <a:t>justified, </a:t>
            </a:r>
            <a:r>
              <a:rPr lang="en-US" altLang="en-US" sz="3200" b="1" i="1" dirty="0">
                <a:solidFill>
                  <a:srgbClr val="FF0000"/>
                </a:solidFill>
                <a:latin typeface="Candara" panose="020E0502030303020204" pitchFamily="34" charset="0"/>
              </a:rPr>
              <a:t>sanctified</a:t>
            </a:r>
            <a:r>
              <a:rPr lang="en-US" altLang="en-US" sz="3200" b="1" i="1" dirty="0">
                <a:latin typeface="Candara" panose="020E0502030303020204" pitchFamily="34" charset="0"/>
              </a:rPr>
              <a:t>…” </a:t>
            </a:r>
            <a:r>
              <a:rPr lang="en-US" altLang="en-US" sz="3200" dirty="0">
                <a:latin typeface="Candara" panose="020E0502030303020204" pitchFamily="34" charset="0"/>
              </a:rPr>
              <a:t>(cf. Acts 18:8-11)</a:t>
            </a:r>
          </a:p>
        </p:txBody>
      </p:sp>
    </p:spTree>
    <p:extLst>
      <p:ext uri="{BB962C8B-B14F-4D97-AF65-F5344CB8AC3E}">
        <p14:creationId xmlns:p14="http://schemas.microsoft.com/office/powerpoint/2010/main" val="1436446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anim calcmode="lin" valueType="num">
                                      <p:cBhvr>
                                        <p:cTn id="8" dur="1250" fill="hold"/>
                                        <p:tgtEl>
                                          <p:spTgt spid="3"/>
                                        </p:tgtEl>
                                        <p:attrNameLst>
                                          <p:attrName>ppt_x</p:attrName>
                                        </p:attrNameLst>
                                      </p:cBhvr>
                                      <p:tavLst>
                                        <p:tav tm="0">
                                          <p:val>
                                            <p:strVal val="#ppt_x"/>
                                          </p:val>
                                        </p:tav>
                                        <p:tav tm="100000">
                                          <p:val>
                                            <p:strVal val="#ppt_x"/>
                                          </p:val>
                                        </p:tav>
                                      </p:tavLst>
                                    </p:anim>
                                    <p:anim calcmode="lin" valueType="num">
                                      <p:cBhvr>
                                        <p:cTn id="9" dur="1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250"/>
                                        <p:tgtEl>
                                          <p:spTgt spid="4"/>
                                        </p:tgtEl>
                                      </p:cBhvr>
                                    </p:animEffect>
                                    <p:anim calcmode="lin" valueType="num">
                                      <p:cBhvr>
                                        <p:cTn id="15" dur="1250" fill="hold"/>
                                        <p:tgtEl>
                                          <p:spTgt spid="4"/>
                                        </p:tgtEl>
                                        <p:attrNameLst>
                                          <p:attrName>ppt_x</p:attrName>
                                        </p:attrNameLst>
                                      </p:cBhvr>
                                      <p:tavLst>
                                        <p:tav tm="0">
                                          <p:val>
                                            <p:strVal val="#ppt_x"/>
                                          </p:val>
                                        </p:tav>
                                        <p:tav tm="100000">
                                          <p:val>
                                            <p:strVal val="#ppt_x"/>
                                          </p:val>
                                        </p:tav>
                                      </p:tavLst>
                                    </p:anim>
                                    <p:anim calcmode="lin" valueType="num">
                                      <p:cBhvr>
                                        <p:cTn id="16" dur="125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16</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65127"/>
            <a:ext cx="7886700" cy="877232"/>
          </a:xfrm>
        </p:spPr>
        <p:txBody>
          <a:bodyPr>
            <a:normAutofit/>
          </a:bodyPr>
          <a:lstStyle/>
          <a:p>
            <a:pPr fontAlgn="auto">
              <a:spcAft>
                <a:spcPts val="0"/>
              </a:spcAft>
              <a:defRPr/>
            </a:pPr>
            <a:r>
              <a:rPr lang="en-US" sz="4800" b="1" i="1" u="sng" dirty="0">
                <a:latin typeface="Candara" panose="020E0502030303020204" pitchFamily="34" charset="0"/>
                <a:cs typeface="Arial" panose="020B0604020202020204" pitchFamily="34" charset="0"/>
              </a:rPr>
              <a:t>WHEN</a:t>
            </a:r>
            <a:r>
              <a:rPr lang="en-US" sz="4800" b="1" dirty="0">
                <a:latin typeface="Candara" panose="020E0502030303020204" pitchFamily="34" charset="0"/>
                <a:cs typeface="Arial" panose="020B0604020202020204" pitchFamily="34" charset="0"/>
              </a:rPr>
              <a:t> Are We Sanctified</a:t>
            </a:r>
            <a:r>
              <a:rPr lang="en-US" sz="4400" b="1" dirty="0">
                <a:latin typeface="Candara" panose="020E0502030303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66CEF43A-46D4-2D18-33E8-45EB249657F1}"/>
              </a:ext>
            </a:extLst>
          </p:cNvPr>
          <p:cNvSpPr txBox="1"/>
          <p:nvPr/>
        </p:nvSpPr>
        <p:spPr>
          <a:xfrm>
            <a:off x="729463" y="1388092"/>
            <a:ext cx="8024119" cy="4524315"/>
          </a:xfrm>
          <a:prstGeom prst="rect">
            <a:avLst/>
          </a:prstGeom>
          <a:noFill/>
        </p:spPr>
        <p:txBody>
          <a:bodyPr wrap="square" rtlCol="0">
            <a:spAutoFit/>
          </a:bodyPr>
          <a:lstStyle/>
          <a:p>
            <a:pPr marL="342900" indent="-342900">
              <a:buClr>
                <a:schemeClr val="accent1"/>
              </a:buClr>
              <a:buFont typeface="Wingdings" panose="05000000000000000000" pitchFamily="2" charset="2"/>
              <a:buChar char="§"/>
            </a:pPr>
            <a:r>
              <a:rPr lang="en-US" altLang="en-US" sz="3200" b="1" u="sng" dirty="0">
                <a:latin typeface="Candara" panose="020E0502030303020204" pitchFamily="34" charset="0"/>
              </a:rPr>
              <a:t>Ephesians 5:25-27</a:t>
            </a:r>
            <a:r>
              <a:rPr lang="en-US" altLang="en-US" sz="3200" i="1" dirty="0">
                <a:latin typeface="Candara" panose="020E0502030303020204" pitchFamily="34" charset="0"/>
              </a:rPr>
              <a:t> - </a:t>
            </a:r>
            <a:r>
              <a:rPr lang="en-US" altLang="en-US" sz="3200" b="1" i="1" dirty="0">
                <a:latin typeface="Candara" panose="020E0502030303020204" pitchFamily="34" charset="0"/>
              </a:rPr>
              <a:t>“Husbands, love your wives, even as Christ also loved the church, and gave himself up for it; that he might </a:t>
            </a:r>
            <a:r>
              <a:rPr lang="en-US" altLang="en-US" sz="3200" b="1" i="1" dirty="0">
                <a:solidFill>
                  <a:srgbClr val="FF0000"/>
                </a:solidFill>
                <a:latin typeface="Candara" panose="020E0502030303020204" pitchFamily="34" charset="0"/>
              </a:rPr>
              <a:t>sanctify it</a:t>
            </a:r>
            <a:r>
              <a:rPr lang="en-US" altLang="en-US" sz="3200" b="1" i="1" dirty="0">
                <a:latin typeface="Candara" panose="020E0502030303020204" pitchFamily="34" charset="0"/>
              </a:rPr>
              <a:t>, having cleansed it by the </a:t>
            </a:r>
            <a:r>
              <a:rPr lang="en-US" altLang="en-US" sz="3200" b="1" i="1" dirty="0">
                <a:solidFill>
                  <a:srgbClr val="FF0000"/>
                </a:solidFill>
                <a:latin typeface="Candara" panose="020E0502030303020204" pitchFamily="34" charset="0"/>
              </a:rPr>
              <a:t>washing of water with the word</a:t>
            </a:r>
            <a:r>
              <a:rPr lang="en-US" altLang="en-US" sz="3200" b="1" i="1" dirty="0">
                <a:latin typeface="Candara" panose="020E0502030303020204" pitchFamily="34" charset="0"/>
              </a:rPr>
              <a:t>, that he might present the church to himself a glorious (church), not having spot or wrinkle or any such thing; but that it should be holy and without blemish”</a:t>
            </a:r>
            <a:endParaRPr lang="en-US" altLang="en-US" sz="2800" b="1" dirty="0">
              <a:latin typeface="Candara" panose="020E0502030303020204" pitchFamily="34" charset="0"/>
            </a:endParaRPr>
          </a:p>
        </p:txBody>
      </p:sp>
    </p:spTree>
    <p:extLst>
      <p:ext uri="{BB962C8B-B14F-4D97-AF65-F5344CB8AC3E}">
        <p14:creationId xmlns:p14="http://schemas.microsoft.com/office/powerpoint/2010/main" val="3667805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anim calcmode="lin" valueType="num">
                                      <p:cBhvr>
                                        <p:cTn id="8" dur="1250" fill="hold"/>
                                        <p:tgtEl>
                                          <p:spTgt spid="3"/>
                                        </p:tgtEl>
                                        <p:attrNameLst>
                                          <p:attrName>ppt_x</p:attrName>
                                        </p:attrNameLst>
                                      </p:cBhvr>
                                      <p:tavLst>
                                        <p:tav tm="0">
                                          <p:val>
                                            <p:strVal val="#ppt_x"/>
                                          </p:val>
                                        </p:tav>
                                        <p:tav tm="100000">
                                          <p:val>
                                            <p:strVal val="#ppt_x"/>
                                          </p:val>
                                        </p:tav>
                                      </p:tavLst>
                                    </p:anim>
                                    <p:anim calcmode="lin" valueType="num">
                                      <p:cBhvr>
                                        <p:cTn id="9" dur="125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17</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65127"/>
            <a:ext cx="7886700" cy="877232"/>
          </a:xfrm>
        </p:spPr>
        <p:txBody>
          <a:bodyPr>
            <a:normAutofit/>
          </a:bodyPr>
          <a:lstStyle/>
          <a:p>
            <a:pPr fontAlgn="auto">
              <a:spcAft>
                <a:spcPts val="0"/>
              </a:spcAft>
              <a:defRPr/>
            </a:pPr>
            <a:r>
              <a:rPr lang="en-US" sz="4800" b="1" i="1" u="sng" dirty="0">
                <a:latin typeface="Candara" panose="020E0502030303020204" pitchFamily="34" charset="0"/>
                <a:cs typeface="Arial" panose="020B0604020202020204" pitchFamily="34" charset="0"/>
              </a:rPr>
              <a:t>A</a:t>
            </a:r>
            <a:r>
              <a:rPr lang="en-US" sz="4800" b="1" dirty="0">
                <a:latin typeface="Candara" panose="020E0502030303020204" pitchFamily="34" charset="0"/>
                <a:cs typeface="Arial" panose="020B0604020202020204" pitchFamily="34" charset="0"/>
              </a:rPr>
              <a:t>re </a:t>
            </a:r>
            <a:r>
              <a:rPr lang="en-US" sz="4800" b="1" i="1" u="sng" dirty="0">
                <a:latin typeface="Candara" panose="020E0502030303020204" pitchFamily="34" charset="0"/>
                <a:cs typeface="Arial" panose="020B0604020202020204" pitchFamily="34" charset="0"/>
              </a:rPr>
              <a:t>YOU</a:t>
            </a:r>
            <a:r>
              <a:rPr lang="en-US" sz="4800" b="1" dirty="0">
                <a:latin typeface="Candara" panose="020E0502030303020204" pitchFamily="34" charset="0"/>
                <a:cs typeface="Arial" panose="020B0604020202020204" pitchFamily="34" charset="0"/>
              </a:rPr>
              <a:t> Sanctified</a:t>
            </a:r>
            <a:r>
              <a:rPr lang="en-US" sz="4400" b="1" dirty="0">
                <a:latin typeface="Candara" panose="020E0502030303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66CEF43A-46D4-2D18-33E8-45EB249657F1}"/>
              </a:ext>
            </a:extLst>
          </p:cNvPr>
          <p:cNvSpPr txBox="1"/>
          <p:nvPr/>
        </p:nvSpPr>
        <p:spPr>
          <a:xfrm>
            <a:off x="729463" y="1388092"/>
            <a:ext cx="8024119" cy="1015663"/>
          </a:xfrm>
          <a:prstGeom prst="rect">
            <a:avLst/>
          </a:prstGeom>
          <a:noFill/>
        </p:spPr>
        <p:txBody>
          <a:bodyPr wrap="square" rtlCol="0">
            <a:spAutoFit/>
          </a:bodyPr>
          <a:lstStyle/>
          <a:p>
            <a:pPr marL="457200" indent="-457200">
              <a:spcBef>
                <a:spcPts val="600"/>
              </a:spcBef>
              <a:buClr>
                <a:schemeClr val="accent1"/>
              </a:buClr>
              <a:buFont typeface="Wingdings" panose="05000000000000000000" pitchFamily="2" charset="2"/>
              <a:buChar char="§"/>
            </a:pPr>
            <a:r>
              <a:rPr lang="en-US" altLang="en-US" sz="3200" dirty="0">
                <a:latin typeface="Candara" panose="020E0502030303020204" pitchFamily="34" charset="0"/>
              </a:rPr>
              <a:t>Set apart from sin by the blood of Jesus </a:t>
            </a:r>
          </a:p>
          <a:p>
            <a:pPr marL="914400" lvl="1" indent="-457200">
              <a:buClr>
                <a:schemeClr val="accent1"/>
              </a:buClr>
              <a:buFont typeface="Wingdings" panose="05000000000000000000" pitchFamily="2" charset="2"/>
              <a:buChar char="§"/>
            </a:pPr>
            <a:r>
              <a:rPr lang="en-US" altLang="en-US" sz="2800" dirty="0">
                <a:latin typeface="Candara" panose="020E0502030303020204" pitchFamily="34" charset="0"/>
              </a:rPr>
              <a:t>Hebrews 10:29</a:t>
            </a:r>
          </a:p>
        </p:txBody>
      </p:sp>
      <p:sp>
        <p:nvSpPr>
          <p:cNvPr id="5" name="TextBox 4">
            <a:extLst>
              <a:ext uri="{FF2B5EF4-FFF2-40B4-BE49-F238E27FC236}">
                <a16:creationId xmlns:a16="http://schemas.microsoft.com/office/drawing/2014/main" id="{510E258F-6E5A-DE11-2B97-4E0ACEFFCB4D}"/>
              </a:ext>
            </a:extLst>
          </p:cNvPr>
          <p:cNvSpPr txBox="1"/>
          <p:nvPr/>
        </p:nvSpPr>
        <p:spPr>
          <a:xfrm>
            <a:off x="959460" y="2753454"/>
            <a:ext cx="7225079" cy="2862322"/>
          </a:xfrm>
          <a:prstGeom prst="rect">
            <a:avLst/>
          </a:prstGeom>
          <a:solidFill>
            <a:schemeClr val="accent1">
              <a:lumMod val="20000"/>
              <a:lumOff val="80000"/>
            </a:schemeClr>
          </a:solidFill>
          <a:ln>
            <a:solidFill>
              <a:schemeClr val="tx1"/>
            </a:solidFill>
          </a:ln>
        </p:spPr>
        <p:txBody>
          <a:bodyPr wrap="square" rtlCol="0">
            <a:spAutoFit/>
          </a:bodyPr>
          <a:lstStyle/>
          <a:p>
            <a:pPr>
              <a:spcBef>
                <a:spcPts val="1800"/>
              </a:spcBef>
              <a:buClr>
                <a:schemeClr val="accent1"/>
              </a:buClr>
            </a:pPr>
            <a:r>
              <a:rPr lang="en-US" altLang="en-US" sz="3600" b="1" i="1" dirty="0">
                <a:latin typeface="Candara" panose="020E0502030303020204" pitchFamily="34" charset="0"/>
              </a:rPr>
              <a:t>“If a man therefore purge himself from these, he shall be a vessel unto honor, </a:t>
            </a:r>
            <a:r>
              <a:rPr lang="en-US" altLang="en-US" sz="3600" b="1" i="1" dirty="0">
                <a:solidFill>
                  <a:schemeClr val="accent1"/>
                </a:solidFill>
                <a:latin typeface="Candara" panose="020E0502030303020204" pitchFamily="34" charset="0"/>
              </a:rPr>
              <a:t>sanctified,</a:t>
            </a:r>
            <a:r>
              <a:rPr lang="en-US" altLang="en-US" sz="3600" b="1" i="1" dirty="0">
                <a:latin typeface="Candara" panose="020E0502030303020204" pitchFamily="34" charset="0"/>
              </a:rPr>
              <a:t> meet for the master’s use, prepared unto every good work” </a:t>
            </a:r>
            <a:r>
              <a:rPr lang="en-US" altLang="en-US" sz="3600" dirty="0">
                <a:latin typeface="Candara" panose="020E0502030303020204" pitchFamily="34" charset="0"/>
              </a:rPr>
              <a:t>- </a:t>
            </a:r>
            <a:r>
              <a:rPr lang="en-US" altLang="en-US" sz="3600" u="sng" dirty="0">
                <a:latin typeface="Candara" panose="020E0502030303020204" pitchFamily="34" charset="0"/>
              </a:rPr>
              <a:t>2 Timothy 2:21</a:t>
            </a:r>
            <a:r>
              <a:rPr lang="en-US" altLang="en-US" sz="3600" dirty="0">
                <a:latin typeface="Candara" panose="020E0502030303020204" pitchFamily="34" charset="0"/>
              </a:rPr>
              <a:t> </a:t>
            </a:r>
          </a:p>
        </p:txBody>
      </p:sp>
    </p:spTree>
    <p:extLst>
      <p:ext uri="{BB962C8B-B14F-4D97-AF65-F5344CB8AC3E}">
        <p14:creationId xmlns:p14="http://schemas.microsoft.com/office/powerpoint/2010/main" val="26943028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anim calcmode="lin" valueType="num">
                                      <p:cBhvr>
                                        <p:cTn id="8" dur="1250" fill="hold"/>
                                        <p:tgtEl>
                                          <p:spTgt spid="3"/>
                                        </p:tgtEl>
                                        <p:attrNameLst>
                                          <p:attrName>ppt_x</p:attrName>
                                        </p:attrNameLst>
                                      </p:cBhvr>
                                      <p:tavLst>
                                        <p:tav tm="0">
                                          <p:val>
                                            <p:strVal val="#ppt_x"/>
                                          </p:val>
                                        </p:tav>
                                        <p:tav tm="100000">
                                          <p:val>
                                            <p:strVal val="#ppt_x"/>
                                          </p:val>
                                        </p:tav>
                                      </p:tavLst>
                                    </p:anim>
                                    <p:anim calcmode="lin" valueType="num">
                                      <p:cBhvr>
                                        <p:cTn id="9" dur="12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8)">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28493" y="1580712"/>
            <a:ext cx="8083321" cy="507315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28493" y="2510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69285" y="481862"/>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p:txBody>
          <a:bodyPr>
            <a:normAutofit/>
          </a:bodyPr>
          <a:lstStyle/>
          <a:p>
            <a:pPr>
              <a:buFont typeface="Wingdings 3" panose="05040102010807070707" pitchFamily="18" charset="2"/>
              <a:buNone/>
            </a:pPr>
            <a:r>
              <a:rPr lang="en-US" altLang="en-US" sz="3600" b="1" dirty="0">
                <a:latin typeface="Candara" panose="020E0502030303020204" pitchFamily="34" charset="0"/>
              </a:rPr>
              <a:t>Reconciliation</a:t>
            </a:r>
            <a:r>
              <a:rPr lang="en-US" altLang="en-US" sz="3600" dirty="0">
                <a:latin typeface="Candara" panose="020E0502030303020204" pitchFamily="34" charset="0"/>
              </a:rPr>
              <a:t>:</a:t>
            </a:r>
            <a:r>
              <a:rPr lang="en-US" altLang="en-US" sz="3600" b="1" dirty="0">
                <a:latin typeface="Candara" panose="020E0502030303020204" pitchFamily="34" charset="0"/>
              </a:rPr>
              <a:t> </a:t>
            </a:r>
            <a:r>
              <a:rPr lang="en-US" altLang="en-US" sz="3600" dirty="0">
                <a:latin typeface="Candara" panose="020E0502030303020204" pitchFamily="34" charset="0"/>
              </a:rPr>
              <a:t>2 Corinthians 5:18-20</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WHAT</a:t>
            </a:r>
            <a:r>
              <a:rPr lang="en-US" altLang="en-US" sz="3200" dirty="0">
                <a:latin typeface="Candara" panose="020E0502030303020204" pitchFamily="34" charset="0"/>
              </a:rPr>
              <a:t> is Reconciliation?</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WHO</a:t>
            </a:r>
            <a:r>
              <a:rPr lang="en-US" altLang="en-US" sz="3200" dirty="0">
                <a:latin typeface="Candara" panose="020E0502030303020204" pitchFamily="34" charset="0"/>
              </a:rPr>
              <a:t> Reconciles us?</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For WHOM </a:t>
            </a:r>
            <a:r>
              <a:rPr lang="en-US" altLang="en-US" sz="3200" dirty="0">
                <a:latin typeface="Candara" panose="020E0502030303020204" pitchFamily="34" charset="0"/>
              </a:rPr>
              <a:t>is</a:t>
            </a:r>
            <a:r>
              <a:rPr lang="en-US" altLang="en-US" sz="3200" b="1" dirty="0">
                <a:latin typeface="Candara" panose="020E0502030303020204" pitchFamily="34" charset="0"/>
              </a:rPr>
              <a:t> </a:t>
            </a:r>
            <a:r>
              <a:rPr lang="en-US" altLang="en-US" sz="3200" dirty="0">
                <a:latin typeface="Candara" panose="020E0502030303020204" pitchFamily="34" charset="0"/>
              </a:rPr>
              <a:t>Reconciliation provided?</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WHERE</a:t>
            </a:r>
            <a:r>
              <a:rPr lang="en-US" altLang="en-US" sz="3200" dirty="0">
                <a:latin typeface="Candara" panose="020E0502030303020204" pitchFamily="34" charset="0"/>
              </a:rPr>
              <a:t> is Reconciliation?</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WHEN</a:t>
            </a:r>
            <a:r>
              <a:rPr lang="en-US" altLang="en-US" sz="3200" dirty="0">
                <a:latin typeface="Candara" panose="020E0502030303020204" pitchFamily="34" charset="0"/>
              </a:rPr>
              <a:t> is one Reconciled?</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2</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0" y="0"/>
            <a:ext cx="9144000" cy="1676400"/>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6000" b="1" kern="0" cap="small" dirty="0">
                <a:solidFill>
                  <a:prstClr val="black"/>
                </a:solidFill>
                <a:latin typeface="Candara" panose="020E0502030303020204" pitchFamily="34" charset="0"/>
                <a:cs typeface="Narkisim" pitchFamily="34" charset="-79"/>
              </a:rPr>
              <a:t>Reconciliation</a:t>
            </a:r>
          </a:p>
        </p:txBody>
      </p:sp>
      <p:sp>
        <p:nvSpPr>
          <p:cNvPr id="2" name="Rectangle 1">
            <a:extLst>
              <a:ext uri="{FF2B5EF4-FFF2-40B4-BE49-F238E27FC236}">
                <a16:creationId xmlns:a16="http://schemas.microsoft.com/office/drawing/2014/main" id="{1FD62FD9-80CF-F91D-8DBC-1DB5AA4C96E8}"/>
              </a:ext>
            </a:extLst>
          </p:cNvPr>
          <p:cNvSpPr/>
          <p:nvPr/>
        </p:nvSpPr>
        <p:spPr>
          <a:xfrm rot="2501073">
            <a:off x="6378376" y="616527"/>
            <a:ext cx="2885726"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REVIEW</a:t>
            </a:r>
          </a:p>
        </p:txBody>
      </p:sp>
    </p:spTree>
    <p:extLst>
      <p:ext uri="{BB962C8B-B14F-4D97-AF65-F5344CB8AC3E}">
        <p14:creationId xmlns:p14="http://schemas.microsoft.com/office/powerpoint/2010/main" val="11717246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p:txBody>
          <a:bodyPr>
            <a:normAutofit/>
          </a:bodyPr>
          <a:lstStyle/>
          <a:p>
            <a:pPr>
              <a:buFont typeface="Wingdings 3" panose="05040102010807070707" pitchFamily="18" charset="2"/>
              <a:buNone/>
            </a:pPr>
            <a:r>
              <a:rPr lang="en-US" altLang="en-US" sz="3600" b="1" dirty="0">
                <a:latin typeface="Candara" panose="020E0502030303020204" pitchFamily="34" charset="0"/>
              </a:rPr>
              <a:t>Redemption</a:t>
            </a:r>
            <a:r>
              <a:rPr lang="en-US" altLang="en-US" sz="3600" dirty="0">
                <a:latin typeface="Candara" panose="020E0502030303020204" pitchFamily="34" charset="0"/>
              </a:rPr>
              <a:t>:</a:t>
            </a:r>
            <a:r>
              <a:rPr lang="en-US" altLang="en-US" sz="3600" b="1" dirty="0">
                <a:latin typeface="Candara" panose="020E0502030303020204" pitchFamily="34" charset="0"/>
              </a:rPr>
              <a:t> </a:t>
            </a:r>
            <a:r>
              <a:rPr lang="en-US" altLang="en-US" sz="3600" dirty="0">
                <a:latin typeface="Candara" panose="020E0502030303020204" pitchFamily="34" charset="0"/>
              </a:rPr>
              <a:t>Romans 3:24-25</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WHAT</a:t>
            </a:r>
            <a:r>
              <a:rPr lang="en-US" altLang="en-US" sz="3200" dirty="0">
                <a:latin typeface="Candara" panose="020E0502030303020204" pitchFamily="34" charset="0"/>
              </a:rPr>
              <a:t> is Redemption?</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WHO</a:t>
            </a:r>
            <a:r>
              <a:rPr lang="en-US" altLang="en-US" sz="3200" dirty="0">
                <a:latin typeface="Candara" panose="020E0502030303020204" pitchFamily="34" charset="0"/>
              </a:rPr>
              <a:t> Redeems us?</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For WHOM </a:t>
            </a:r>
            <a:r>
              <a:rPr lang="en-US" altLang="en-US" sz="3200" dirty="0">
                <a:latin typeface="Candara" panose="020E0502030303020204" pitchFamily="34" charset="0"/>
              </a:rPr>
              <a:t>was Redemption provided?</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WHERE</a:t>
            </a:r>
            <a:r>
              <a:rPr lang="en-US" altLang="en-US" sz="3200" dirty="0">
                <a:latin typeface="Candara" panose="020E0502030303020204" pitchFamily="34" charset="0"/>
              </a:rPr>
              <a:t> is Redemption?</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WHEN</a:t>
            </a:r>
            <a:r>
              <a:rPr lang="en-US" altLang="en-US" sz="3200" dirty="0">
                <a:latin typeface="Candara" panose="020E0502030303020204" pitchFamily="34" charset="0"/>
              </a:rPr>
              <a:t> is One Redeemed?</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3</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0" y="0"/>
            <a:ext cx="9144000" cy="1676400"/>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6000" b="1" kern="0" cap="small" dirty="0">
                <a:solidFill>
                  <a:prstClr val="black"/>
                </a:solidFill>
                <a:latin typeface="Candara" panose="020E0502030303020204" pitchFamily="34" charset="0"/>
                <a:cs typeface="Narkisim" pitchFamily="34" charset="-79"/>
              </a:rPr>
              <a:t>Redemption</a:t>
            </a:r>
          </a:p>
        </p:txBody>
      </p:sp>
      <p:sp>
        <p:nvSpPr>
          <p:cNvPr id="2" name="Rectangle 1">
            <a:extLst>
              <a:ext uri="{FF2B5EF4-FFF2-40B4-BE49-F238E27FC236}">
                <a16:creationId xmlns:a16="http://schemas.microsoft.com/office/drawing/2014/main" id="{1FD62FD9-80CF-F91D-8DBC-1DB5AA4C96E8}"/>
              </a:ext>
            </a:extLst>
          </p:cNvPr>
          <p:cNvSpPr/>
          <p:nvPr/>
        </p:nvSpPr>
        <p:spPr>
          <a:xfrm rot="2501073">
            <a:off x="6378376" y="616527"/>
            <a:ext cx="2885726"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REVIEW</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p:txBody>
          <a:bodyPr>
            <a:normAutofit/>
          </a:bodyPr>
          <a:lstStyle/>
          <a:p>
            <a:pPr>
              <a:buFont typeface="Wingdings 3" panose="05040102010807070707" pitchFamily="18" charset="2"/>
              <a:buNone/>
            </a:pPr>
            <a:r>
              <a:rPr lang="en-US" altLang="en-US" sz="3600" b="1" dirty="0">
                <a:latin typeface="Candara" panose="020E0502030303020204" pitchFamily="34" charset="0"/>
              </a:rPr>
              <a:t>Justification</a:t>
            </a:r>
            <a:r>
              <a:rPr lang="en-US" altLang="en-US" sz="3600" dirty="0">
                <a:latin typeface="Candara" panose="020E0502030303020204" pitchFamily="34" charset="0"/>
              </a:rPr>
              <a:t>:</a:t>
            </a:r>
            <a:r>
              <a:rPr lang="en-US" altLang="en-US" sz="3600" b="1" dirty="0">
                <a:latin typeface="Candara" panose="020E0502030303020204" pitchFamily="34" charset="0"/>
              </a:rPr>
              <a:t> </a:t>
            </a:r>
            <a:r>
              <a:rPr lang="en-US" altLang="en-US" sz="3600" dirty="0">
                <a:latin typeface="Candara" panose="020E0502030303020204" pitchFamily="34" charset="0"/>
              </a:rPr>
              <a:t>Romans 3:22, 24, 26</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WHAT</a:t>
            </a:r>
            <a:r>
              <a:rPr lang="en-US" altLang="en-US" sz="3200" dirty="0">
                <a:latin typeface="Candara" panose="020E0502030303020204" pitchFamily="34" charset="0"/>
              </a:rPr>
              <a:t> is Justification?</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WHO</a:t>
            </a:r>
            <a:r>
              <a:rPr lang="en-US" altLang="en-US" sz="3200" dirty="0">
                <a:latin typeface="Candara" panose="020E0502030303020204" pitchFamily="34" charset="0"/>
              </a:rPr>
              <a:t> Justifies us?</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For WHOM </a:t>
            </a:r>
            <a:r>
              <a:rPr lang="en-US" altLang="en-US" sz="3200" dirty="0">
                <a:latin typeface="Candara" panose="020E0502030303020204" pitchFamily="34" charset="0"/>
              </a:rPr>
              <a:t>is</a:t>
            </a:r>
            <a:r>
              <a:rPr lang="en-US" altLang="en-US" sz="3200" b="1" dirty="0">
                <a:latin typeface="Candara" panose="020E0502030303020204" pitchFamily="34" charset="0"/>
              </a:rPr>
              <a:t> </a:t>
            </a:r>
            <a:r>
              <a:rPr lang="en-US" altLang="en-US" sz="3200" dirty="0">
                <a:latin typeface="Candara" panose="020E0502030303020204" pitchFamily="34" charset="0"/>
              </a:rPr>
              <a:t>Justification provided?</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WHERE</a:t>
            </a:r>
            <a:r>
              <a:rPr lang="en-US" altLang="en-US" sz="3200" dirty="0">
                <a:latin typeface="Candara" panose="020E0502030303020204" pitchFamily="34" charset="0"/>
              </a:rPr>
              <a:t> is Justification?</a:t>
            </a:r>
          </a:p>
          <a:p>
            <a:pPr>
              <a:buClr>
                <a:schemeClr val="accent1"/>
              </a:buClr>
              <a:buFont typeface="Wingdings" panose="05000000000000000000" pitchFamily="2" charset="2"/>
              <a:buChar char="§"/>
            </a:pPr>
            <a:r>
              <a:rPr lang="en-US" altLang="en-US" sz="3200" dirty="0">
                <a:latin typeface="Candara" panose="020E0502030303020204" pitchFamily="34" charset="0"/>
              </a:rPr>
              <a:t> </a:t>
            </a:r>
            <a:r>
              <a:rPr lang="en-US" altLang="en-US" sz="3200" b="1" dirty="0">
                <a:latin typeface="Candara" panose="020E0502030303020204" pitchFamily="34" charset="0"/>
              </a:rPr>
              <a:t>WHEN</a:t>
            </a:r>
            <a:r>
              <a:rPr lang="en-US" altLang="en-US" sz="3200" dirty="0">
                <a:latin typeface="Candara" panose="020E0502030303020204" pitchFamily="34" charset="0"/>
              </a:rPr>
              <a:t> is one Justified?</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4</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0" y="0"/>
            <a:ext cx="9144000" cy="1676400"/>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6000" b="1" kern="0" cap="small" dirty="0">
                <a:solidFill>
                  <a:prstClr val="black"/>
                </a:solidFill>
                <a:latin typeface="Candara" panose="020E0502030303020204" pitchFamily="34" charset="0"/>
                <a:cs typeface="Narkisim" pitchFamily="34" charset="-79"/>
              </a:rPr>
              <a:t>Justification</a:t>
            </a:r>
          </a:p>
        </p:txBody>
      </p:sp>
      <p:sp>
        <p:nvSpPr>
          <p:cNvPr id="2" name="Rectangle 1">
            <a:extLst>
              <a:ext uri="{FF2B5EF4-FFF2-40B4-BE49-F238E27FC236}">
                <a16:creationId xmlns:a16="http://schemas.microsoft.com/office/drawing/2014/main" id="{1FD62FD9-80CF-F91D-8DBC-1DB5AA4C96E8}"/>
              </a:ext>
            </a:extLst>
          </p:cNvPr>
          <p:cNvSpPr/>
          <p:nvPr/>
        </p:nvSpPr>
        <p:spPr>
          <a:xfrm rot="2501073">
            <a:off x="6378376" y="616527"/>
            <a:ext cx="2885726"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REVIEW</a:t>
            </a:r>
          </a:p>
        </p:txBody>
      </p:sp>
    </p:spTree>
    <p:extLst>
      <p:ext uri="{BB962C8B-B14F-4D97-AF65-F5344CB8AC3E}">
        <p14:creationId xmlns:p14="http://schemas.microsoft.com/office/powerpoint/2010/main" val="12812214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9B66C6-90B4-88C8-D94B-454AE5C21ED6}"/>
              </a:ext>
            </a:extLst>
          </p:cNvPr>
          <p:cNvSpPr>
            <a:spLocks noGrp="1"/>
          </p:cNvSpPr>
          <p:nvPr>
            <p:ph idx="1"/>
          </p:nvPr>
        </p:nvSpPr>
        <p:spPr>
          <a:xfrm>
            <a:off x="380143" y="1407274"/>
            <a:ext cx="8445357" cy="5461000"/>
          </a:xfrm>
        </p:spPr>
        <p:txBody>
          <a:bodyPr>
            <a:noAutofit/>
          </a:bodyPr>
          <a:lstStyle/>
          <a:p>
            <a:pPr marL="452628" indent="-342900" fontAlgn="auto">
              <a:lnSpc>
                <a:spcPct val="100000"/>
              </a:lnSpc>
              <a:spcAft>
                <a:spcPts val="0"/>
              </a:spcAft>
              <a:buClr>
                <a:schemeClr val="accent1"/>
              </a:buClr>
              <a:buFont typeface="Wingdings" panose="05000000000000000000" pitchFamily="2" charset="2"/>
              <a:buChar char="§"/>
              <a:defRPr/>
            </a:pPr>
            <a:r>
              <a:rPr lang="en-US" sz="2800" b="1" u="sng" dirty="0">
                <a:latin typeface="Candara" panose="020E0502030303020204" pitchFamily="34" charset="0"/>
              </a:rPr>
              <a:t>1 Corinthians 6:9-10</a:t>
            </a:r>
            <a:r>
              <a:rPr lang="en-US" sz="2800" dirty="0">
                <a:latin typeface="Candara" panose="020E0502030303020204" pitchFamily="34" charset="0"/>
              </a:rPr>
              <a:t> - </a:t>
            </a:r>
            <a:r>
              <a:rPr lang="en-US" sz="2800" b="1" i="1" dirty="0">
                <a:latin typeface="Candara" panose="020E0502030303020204" pitchFamily="34" charset="0"/>
              </a:rPr>
              <a:t>“Or know ye not that the unrighteous shall not inherit the kingdom of God? Be not deceived: neither fornicators, nor idolaters, nor adulterers, nor effeminate, nor abusers of themselves with men, nor thieves, nor covetous, nor drunkards, nor revilers, nor extortioners, shall inherit the kingdom of God”</a:t>
            </a:r>
          </a:p>
          <a:p>
            <a:pPr marL="452628" indent="-342900" fontAlgn="auto">
              <a:lnSpc>
                <a:spcPct val="100000"/>
              </a:lnSpc>
              <a:spcBef>
                <a:spcPts val="1800"/>
              </a:spcBef>
              <a:spcAft>
                <a:spcPts val="0"/>
              </a:spcAft>
              <a:buClr>
                <a:schemeClr val="accent1"/>
              </a:buClr>
              <a:buFont typeface="Wingdings" panose="05000000000000000000" pitchFamily="2" charset="2"/>
              <a:buChar char="§"/>
              <a:defRPr/>
            </a:pPr>
            <a:r>
              <a:rPr lang="en-US" sz="2800" b="1" u="sng" dirty="0">
                <a:latin typeface="Candara" panose="020E0502030303020204" pitchFamily="34" charset="0"/>
              </a:rPr>
              <a:t>Verse 11</a:t>
            </a:r>
            <a:r>
              <a:rPr lang="en-US" sz="2800" b="1" i="1" dirty="0">
                <a:latin typeface="Candara" panose="020E0502030303020204" pitchFamily="34" charset="0"/>
              </a:rPr>
              <a:t> - “And such were some of you: but ye were washed, </a:t>
            </a:r>
            <a:r>
              <a:rPr lang="en-US" sz="2800" b="1" i="1" dirty="0">
                <a:solidFill>
                  <a:srgbClr val="FF0000"/>
                </a:solidFill>
                <a:latin typeface="Candara" panose="020E0502030303020204" pitchFamily="34" charset="0"/>
              </a:rPr>
              <a:t>but ye were sanctified, </a:t>
            </a:r>
            <a:r>
              <a:rPr lang="en-US" sz="2800" b="1" i="1" dirty="0">
                <a:latin typeface="Candara" panose="020E0502030303020204" pitchFamily="34" charset="0"/>
              </a:rPr>
              <a:t>but ye were justified in the name of the Lord Jesus Christ, and in the Spirit of our God”</a:t>
            </a:r>
          </a:p>
        </p:txBody>
      </p:sp>
      <p:sp>
        <p:nvSpPr>
          <p:cNvPr id="15364" name="Slide Number Placeholder 3">
            <a:extLst>
              <a:ext uri="{FF2B5EF4-FFF2-40B4-BE49-F238E27FC236}">
                <a16:creationId xmlns:a16="http://schemas.microsoft.com/office/drawing/2014/main" id="{3D598D96-1477-A793-03BF-E8E7CC242FF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7CB59074-90AB-4579-8DC1-B779E796F3A9}" type="slidenum">
              <a:rPr lang="en-US" altLang="en-US"/>
              <a:pPr/>
              <a:t>5</a:t>
            </a:fld>
            <a:endParaRPr lang="en-US" altLang="en-US"/>
          </a:p>
        </p:txBody>
      </p:sp>
      <p:sp>
        <p:nvSpPr>
          <p:cNvPr id="6" name="Title 1">
            <a:extLst>
              <a:ext uri="{FF2B5EF4-FFF2-40B4-BE49-F238E27FC236}">
                <a16:creationId xmlns:a16="http://schemas.microsoft.com/office/drawing/2014/main" id="{0983294C-0F8F-066F-EA3D-EAE9BA0CCEC9}"/>
              </a:ext>
            </a:extLst>
          </p:cNvPr>
          <p:cNvSpPr txBox="1">
            <a:spLocks/>
          </p:cNvSpPr>
          <p:nvPr/>
        </p:nvSpPr>
        <p:spPr bwMode="auto">
          <a:xfrm>
            <a:off x="0" y="0"/>
            <a:ext cx="9144000" cy="1473200"/>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6000" b="1" kern="0" cap="small" dirty="0">
                <a:solidFill>
                  <a:prstClr val="black"/>
                </a:solidFill>
                <a:latin typeface="Candara" panose="020E0502030303020204" pitchFamily="34" charset="0"/>
                <a:cs typeface="Narkisim" pitchFamily="34" charset="-79"/>
              </a:rPr>
              <a:t>Sanctification</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EA039324-4F80-E0EA-299B-B5BF1FA6BA49}"/>
              </a:ext>
            </a:extLst>
          </p:cNvPr>
          <p:cNvSpPr>
            <a:spLocks noGrp="1"/>
          </p:cNvSpPr>
          <p:nvPr>
            <p:ph idx="1"/>
          </p:nvPr>
        </p:nvSpPr>
        <p:spPr>
          <a:xfrm>
            <a:off x="739739" y="1397284"/>
            <a:ext cx="8240138" cy="5460716"/>
          </a:xfrm>
        </p:spPr>
        <p:txBody>
          <a:bodyPr>
            <a:normAutofit fontScale="92500" lnSpcReduction="10000"/>
          </a:bodyPr>
          <a:lstStyle/>
          <a:p>
            <a:pPr>
              <a:buClr>
                <a:schemeClr val="accent1"/>
              </a:buClr>
              <a:buFont typeface="Wingdings" panose="05000000000000000000" pitchFamily="2" charset="2"/>
              <a:buChar char="§"/>
            </a:pPr>
            <a:r>
              <a:rPr lang="en-US" altLang="en-US" sz="3600" b="1" i="1" dirty="0">
                <a:latin typeface="Candara" panose="020E0502030303020204" pitchFamily="34" charset="0"/>
              </a:rPr>
              <a:t> </a:t>
            </a:r>
            <a:r>
              <a:rPr lang="en-US" altLang="en-US" sz="3900" b="1" i="1" dirty="0" err="1">
                <a:latin typeface="Candara" panose="020E0502030303020204" pitchFamily="34" charset="0"/>
              </a:rPr>
              <a:t>Hagiazo</a:t>
            </a:r>
            <a:r>
              <a:rPr lang="en-US" altLang="en-US" sz="3900" dirty="0">
                <a:latin typeface="Candara" panose="020E0502030303020204" pitchFamily="34" charset="0"/>
              </a:rPr>
              <a:t> </a:t>
            </a:r>
          </a:p>
          <a:p>
            <a:pPr lvl="1">
              <a:buClr>
                <a:schemeClr val="accent1"/>
              </a:buClr>
              <a:buFont typeface="Wingdings" panose="05000000000000000000" pitchFamily="2" charset="2"/>
              <a:buChar char="§"/>
            </a:pPr>
            <a:r>
              <a:rPr lang="en-US" sz="2500" b="1" dirty="0">
                <a:latin typeface="Candara" panose="020E0502030303020204" pitchFamily="34" charset="0"/>
              </a:rPr>
              <a:t> </a:t>
            </a:r>
            <a:r>
              <a:rPr lang="en-US" sz="3500" b="1" dirty="0">
                <a:latin typeface="Candara" panose="020E0502030303020204" pitchFamily="34" charset="0"/>
              </a:rPr>
              <a:t>1) </a:t>
            </a:r>
            <a:r>
              <a:rPr lang="en-US" sz="3500" dirty="0">
                <a:latin typeface="Candara" panose="020E0502030303020204" pitchFamily="34" charset="0"/>
              </a:rPr>
              <a:t>to render or acknowledge, or to be venerable or hallow</a:t>
            </a:r>
          </a:p>
          <a:p>
            <a:pPr lvl="1">
              <a:spcBef>
                <a:spcPts val="1200"/>
              </a:spcBef>
              <a:buClr>
                <a:schemeClr val="accent1"/>
              </a:buClr>
              <a:buFont typeface="Wingdings" panose="05000000000000000000" pitchFamily="2" charset="2"/>
              <a:buChar char="§"/>
            </a:pPr>
            <a:r>
              <a:rPr lang="en-US" sz="3500" b="1" dirty="0">
                <a:latin typeface="Candara" panose="020E0502030303020204" pitchFamily="34" charset="0"/>
              </a:rPr>
              <a:t> 2) </a:t>
            </a:r>
            <a:r>
              <a:rPr lang="en-US" sz="3500" dirty="0">
                <a:latin typeface="Candara" panose="020E0502030303020204" pitchFamily="34" charset="0"/>
              </a:rPr>
              <a:t>to separate from profane things and dedicate to God; </a:t>
            </a:r>
            <a:r>
              <a:rPr lang="en-US" sz="3500" b="1" dirty="0">
                <a:latin typeface="Candara" panose="020E0502030303020204" pitchFamily="34" charset="0"/>
              </a:rPr>
              <a:t>2a)</a:t>
            </a:r>
            <a:r>
              <a:rPr lang="en-US" sz="3500" dirty="0">
                <a:latin typeface="Candara" panose="020E0502030303020204" pitchFamily="34" charset="0"/>
              </a:rPr>
              <a:t> consecrate things to God; </a:t>
            </a:r>
            <a:r>
              <a:rPr lang="en-US" sz="3500" b="1" dirty="0">
                <a:latin typeface="Candara" panose="020E0502030303020204" pitchFamily="34" charset="0"/>
              </a:rPr>
              <a:t>2b)</a:t>
            </a:r>
            <a:r>
              <a:rPr lang="en-US" sz="3500" dirty="0">
                <a:latin typeface="Candara" panose="020E0502030303020204" pitchFamily="34" charset="0"/>
              </a:rPr>
              <a:t> dedicate people to God</a:t>
            </a:r>
          </a:p>
          <a:p>
            <a:pPr lvl="1">
              <a:spcBef>
                <a:spcPts val="1200"/>
              </a:spcBef>
              <a:buClr>
                <a:schemeClr val="accent1"/>
              </a:buClr>
              <a:buFont typeface="Wingdings" panose="05000000000000000000" pitchFamily="2" charset="2"/>
              <a:buChar char="§"/>
            </a:pPr>
            <a:r>
              <a:rPr lang="en-US" sz="3500" b="1" dirty="0">
                <a:latin typeface="Candara" panose="020E0502030303020204" pitchFamily="34" charset="0"/>
              </a:rPr>
              <a:t> 3)</a:t>
            </a:r>
            <a:r>
              <a:rPr lang="en-US" sz="3500" dirty="0">
                <a:latin typeface="Candara" panose="020E0502030303020204" pitchFamily="34" charset="0"/>
              </a:rPr>
              <a:t> to purify; </a:t>
            </a:r>
            <a:r>
              <a:rPr lang="en-US" sz="3500" b="1" dirty="0">
                <a:latin typeface="Candara" panose="020E0502030303020204" pitchFamily="34" charset="0"/>
              </a:rPr>
              <a:t>3a)</a:t>
            </a:r>
            <a:r>
              <a:rPr lang="en-US" sz="3500" dirty="0">
                <a:latin typeface="Candara" panose="020E0502030303020204" pitchFamily="34" charset="0"/>
              </a:rPr>
              <a:t> to cleanse externally; </a:t>
            </a:r>
            <a:r>
              <a:rPr lang="en-US" sz="3500" b="1" dirty="0">
                <a:latin typeface="Candara" panose="020E0502030303020204" pitchFamily="34" charset="0"/>
              </a:rPr>
              <a:t>3b</a:t>
            </a:r>
            <a:r>
              <a:rPr lang="en-US" sz="3500" dirty="0">
                <a:latin typeface="Candara" panose="020E0502030303020204" pitchFamily="34" charset="0"/>
              </a:rPr>
              <a:t>) to purify by expiation: free from the guilt of sin; </a:t>
            </a:r>
            <a:r>
              <a:rPr lang="en-US" sz="3500" b="1" dirty="0">
                <a:latin typeface="Candara" panose="020E0502030303020204" pitchFamily="34" charset="0"/>
              </a:rPr>
              <a:t>3c)</a:t>
            </a:r>
            <a:r>
              <a:rPr lang="en-US" sz="3500" dirty="0">
                <a:latin typeface="Candara" panose="020E0502030303020204" pitchFamily="34" charset="0"/>
              </a:rPr>
              <a:t> to purify internally by renewing of the soul </a:t>
            </a:r>
            <a:r>
              <a:rPr lang="en-US" sz="3500" b="1" i="1" dirty="0">
                <a:latin typeface="Candara" panose="020E0502030303020204" pitchFamily="34" charset="0"/>
              </a:rPr>
              <a:t>- Thayer</a:t>
            </a:r>
            <a:endParaRPr lang="en-US" altLang="en-US" sz="3500" b="1" i="1" dirty="0">
              <a:latin typeface="Candara" panose="020E0502030303020204" pitchFamily="34" charset="0"/>
            </a:endParaRPr>
          </a:p>
          <a:p>
            <a:pPr lvl="1">
              <a:lnSpc>
                <a:spcPct val="100000"/>
              </a:lnSpc>
              <a:spcBef>
                <a:spcPts val="1200"/>
              </a:spcBef>
              <a:buClr>
                <a:schemeClr val="accent1"/>
              </a:buClr>
              <a:buFont typeface="Wingdings" panose="05000000000000000000" pitchFamily="2" charset="2"/>
              <a:buChar char="§"/>
            </a:pPr>
            <a:endParaRPr lang="en-US" altLang="en-US" sz="3200" b="1" i="1" dirty="0">
              <a:latin typeface="Candara" panose="020E0502030303020204" pitchFamily="34" charset="0"/>
            </a:endParaRPr>
          </a:p>
        </p:txBody>
      </p:sp>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6</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65127"/>
            <a:ext cx="7886700" cy="877232"/>
          </a:xfrm>
        </p:spPr>
        <p:txBody>
          <a:bodyPr>
            <a:normAutofit/>
          </a:bodyPr>
          <a:lstStyle/>
          <a:p>
            <a:pPr fontAlgn="auto">
              <a:spcAft>
                <a:spcPts val="0"/>
              </a:spcAft>
              <a:defRPr/>
            </a:pPr>
            <a:r>
              <a:rPr lang="en-US" sz="4800" b="1" i="1" u="sng" dirty="0">
                <a:latin typeface="Candara" panose="020E0502030303020204" pitchFamily="34" charset="0"/>
                <a:cs typeface="Arial" panose="020B0604020202020204" pitchFamily="34" charset="0"/>
              </a:rPr>
              <a:t>WHAT</a:t>
            </a:r>
            <a:r>
              <a:rPr lang="en-US" sz="4800" b="1" dirty="0">
                <a:latin typeface="Candara" panose="020E0502030303020204" pitchFamily="34" charset="0"/>
                <a:cs typeface="Arial" panose="020B0604020202020204" pitchFamily="34" charset="0"/>
              </a:rPr>
              <a:t> Is Sanctification</a:t>
            </a:r>
            <a:r>
              <a:rPr lang="en-US" sz="4400" b="1" dirty="0">
                <a:latin typeface="Candara" panose="020E0502030303020204" pitchFamily="34" charset="0"/>
                <a:cs typeface="Arial" panose="020B0604020202020204" pitchFamily="34" charset="0"/>
              </a:rPr>
              <a:t>?</a:t>
            </a:r>
          </a:p>
        </p:txBody>
      </p:sp>
      <p:sp>
        <p:nvSpPr>
          <p:cNvPr id="3" name="Rectangle 2">
            <a:extLst>
              <a:ext uri="{FF2B5EF4-FFF2-40B4-BE49-F238E27FC236}">
                <a16:creationId xmlns:a16="http://schemas.microsoft.com/office/drawing/2014/main" id="{759FBBCB-75CA-0414-EE70-AB6CBFC9E566}"/>
              </a:ext>
            </a:extLst>
          </p:cNvPr>
          <p:cNvSpPr/>
          <p:nvPr/>
        </p:nvSpPr>
        <p:spPr>
          <a:xfrm rot="2501073">
            <a:off x="6359238" y="713533"/>
            <a:ext cx="2853666" cy="769441"/>
          </a:xfrm>
          <a:prstGeom prst="rect">
            <a:avLst/>
          </a:prstGeom>
          <a:noFill/>
        </p:spPr>
        <p:txBody>
          <a:bodyPr wrap="none" lIns="91440" tIns="45720" rIns="91440" bIns="45720">
            <a:spAutoFit/>
          </a:bodyPr>
          <a:lstStyle/>
          <a:p>
            <a:pPr algn="ctr"/>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J.H. Thayer</a:t>
            </a:r>
            <a:endPar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fade">
                                      <p:cBhvr>
                                        <p:cTn id="7" dur="1000"/>
                                        <p:tgtEl>
                                          <p:spTgt spid="17410">
                                            <p:txEl>
                                              <p:pRg st="1" end="1"/>
                                            </p:txEl>
                                          </p:spTgt>
                                        </p:tgtEl>
                                      </p:cBhvr>
                                    </p:animEffect>
                                    <p:anim calcmode="lin" valueType="num">
                                      <p:cBhvr>
                                        <p:cTn id="8" dur="10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0">
                                            <p:txEl>
                                              <p:pRg st="2" end="2"/>
                                            </p:txEl>
                                          </p:spTgt>
                                        </p:tgtEl>
                                        <p:attrNameLst>
                                          <p:attrName>style.visibility</p:attrName>
                                        </p:attrNameLst>
                                      </p:cBhvr>
                                      <p:to>
                                        <p:strVal val="visible"/>
                                      </p:to>
                                    </p:set>
                                    <p:animEffect transition="in" filter="fade">
                                      <p:cBhvr>
                                        <p:cTn id="14" dur="1000"/>
                                        <p:tgtEl>
                                          <p:spTgt spid="17410">
                                            <p:txEl>
                                              <p:pRg st="2" end="2"/>
                                            </p:txEl>
                                          </p:spTgt>
                                        </p:tgtEl>
                                      </p:cBhvr>
                                    </p:animEffect>
                                    <p:anim calcmode="lin" valueType="num">
                                      <p:cBhvr>
                                        <p:cTn id="15"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410">
                                            <p:txEl>
                                              <p:pRg st="3" end="3"/>
                                            </p:txEl>
                                          </p:spTgt>
                                        </p:tgtEl>
                                        <p:attrNameLst>
                                          <p:attrName>style.visibility</p:attrName>
                                        </p:attrNameLst>
                                      </p:cBhvr>
                                      <p:to>
                                        <p:strVal val="visible"/>
                                      </p:to>
                                    </p:set>
                                    <p:animEffect transition="in" filter="fade">
                                      <p:cBhvr>
                                        <p:cTn id="21" dur="1000"/>
                                        <p:tgtEl>
                                          <p:spTgt spid="17410">
                                            <p:txEl>
                                              <p:pRg st="3" end="3"/>
                                            </p:txEl>
                                          </p:spTgt>
                                        </p:tgtEl>
                                      </p:cBhvr>
                                    </p:animEffect>
                                    <p:anim calcmode="lin" valueType="num">
                                      <p:cBhvr>
                                        <p:cTn id="22"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EA039324-4F80-E0EA-299B-B5BF1FA6BA49}"/>
              </a:ext>
            </a:extLst>
          </p:cNvPr>
          <p:cNvSpPr>
            <a:spLocks noGrp="1"/>
          </p:cNvSpPr>
          <p:nvPr>
            <p:ph idx="1"/>
          </p:nvPr>
        </p:nvSpPr>
        <p:spPr>
          <a:xfrm>
            <a:off x="739739" y="1397284"/>
            <a:ext cx="8075488" cy="5460716"/>
          </a:xfrm>
        </p:spPr>
        <p:txBody>
          <a:bodyPr>
            <a:noAutofit/>
          </a:bodyPr>
          <a:lstStyle/>
          <a:p>
            <a:pPr>
              <a:buClr>
                <a:schemeClr val="accent1"/>
              </a:buClr>
              <a:buFont typeface="Wingdings" panose="05000000000000000000" pitchFamily="2" charset="2"/>
              <a:buChar char="§"/>
            </a:pPr>
            <a:r>
              <a:rPr lang="en-US" altLang="en-US" sz="3600" b="1" i="1" dirty="0">
                <a:latin typeface="Candara" panose="020E0502030303020204" pitchFamily="34" charset="0"/>
              </a:rPr>
              <a:t> </a:t>
            </a:r>
            <a:r>
              <a:rPr lang="en-US" altLang="en-US" sz="3600" b="1" i="1" dirty="0" err="1">
                <a:latin typeface="Candara" panose="020E0502030303020204" pitchFamily="34" charset="0"/>
              </a:rPr>
              <a:t>Hagiazo</a:t>
            </a:r>
            <a:r>
              <a:rPr lang="en-US" altLang="en-US" sz="3600" b="1" i="1" dirty="0">
                <a:latin typeface="Candara" panose="020E0502030303020204" pitchFamily="34" charset="0"/>
              </a:rPr>
              <a:t>, </a:t>
            </a:r>
            <a:r>
              <a:rPr lang="en-US" altLang="en-US" sz="3600" i="1" dirty="0">
                <a:latin typeface="Candara" panose="020E0502030303020204" pitchFamily="34" charset="0"/>
              </a:rPr>
              <a:t>used of:</a:t>
            </a:r>
            <a:r>
              <a:rPr lang="en-US" altLang="en-US" sz="3600" dirty="0">
                <a:latin typeface="Candara" panose="020E0502030303020204" pitchFamily="34" charset="0"/>
              </a:rPr>
              <a:t> </a:t>
            </a:r>
          </a:p>
          <a:p>
            <a:pPr lvl="1">
              <a:lnSpc>
                <a:spcPct val="100000"/>
              </a:lnSpc>
              <a:spcBef>
                <a:spcPts val="1200"/>
              </a:spcBef>
              <a:buClr>
                <a:schemeClr val="accent1"/>
              </a:buClr>
              <a:buFont typeface="Wingdings" panose="05000000000000000000" pitchFamily="2" charset="2"/>
              <a:buChar char="§"/>
            </a:pPr>
            <a:r>
              <a:rPr lang="en-US" altLang="en-US" sz="3200" dirty="0">
                <a:latin typeface="Candara" panose="020E0502030303020204" pitchFamily="34" charset="0"/>
              </a:rPr>
              <a:t> The gold adorning the temple and of the gift laid on the altar - Matthew 23:16-17, 19</a:t>
            </a:r>
          </a:p>
          <a:p>
            <a:pPr lvl="1">
              <a:lnSpc>
                <a:spcPct val="100000"/>
              </a:lnSpc>
              <a:spcBef>
                <a:spcPts val="1200"/>
              </a:spcBef>
              <a:buClr>
                <a:schemeClr val="accent1"/>
              </a:buClr>
              <a:buFont typeface="Wingdings" panose="05000000000000000000" pitchFamily="2" charset="2"/>
              <a:buChar char="§"/>
            </a:pPr>
            <a:r>
              <a:rPr lang="en-US" altLang="en-US" sz="3200" dirty="0">
                <a:latin typeface="Candara" panose="020E0502030303020204" pitchFamily="34" charset="0"/>
              </a:rPr>
              <a:t> Food - 1 Timothy 4:5</a:t>
            </a:r>
          </a:p>
          <a:p>
            <a:pPr lvl="1">
              <a:lnSpc>
                <a:spcPct val="100000"/>
              </a:lnSpc>
              <a:spcBef>
                <a:spcPts val="1200"/>
              </a:spcBef>
              <a:buClr>
                <a:schemeClr val="accent1"/>
              </a:buClr>
              <a:buFont typeface="Wingdings" panose="05000000000000000000" pitchFamily="2" charset="2"/>
              <a:buChar char="§"/>
            </a:pPr>
            <a:r>
              <a:rPr lang="en-US" altLang="en-US" sz="3200" dirty="0">
                <a:latin typeface="Candara" panose="020E0502030303020204" pitchFamily="34" charset="0"/>
              </a:rPr>
              <a:t> The unbelieving spouse of a believer</a:t>
            </a:r>
          </a:p>
          <a:p>
            <a:pPr lvl="2">
              <a:lnSpc>
                <a:spcPct val="100000"/>
              </a:lnSpc>
              <a:spcBef>
                <a:spcPts val="0"/>
              </a:spcBef>
              <a:buClr>
                <a:schemeClr val="accent1"/>
              </a:buClr>
              <a:buFont typeface="Wingdings" panose="05000000000000000000" pitchFamily="2" charset="2"/>
              <a:buChar char="§"/>
            </a:pPr>
            <a:r>
              <a:rPr lang="en-US" altLang="en-US" sz="2800" dirty="0">
                <a:latin typeface="Candara" panose="020E0502030303020204" pitchFamily="34" charset="0"/>
              </a:rPr>
              <a:t>1 Corinthians 7:14-16</a:t>
            </a:r>
          </a:p>
          <a:p>
            <a:pPr lvl="1">
              <a:lnSpc>
                <a:spcPct val="100000"/>
              </a:lnSpc>
              <a:spcBef>
                <a:spcPts val="1200"/>
              </a:spcBef>
              <a:buClr>
                <a:schemeClr val="accent1"/>
              </a:buClr>
              <a:buFont typeface="Wingdings" panose="05000000000000000000" pitchFamily="2" charset="2"/>
              <a:buChar char="§"/>
            </a:pPr>
            <a:r>
              <a:rPr lang="en-US" altLang="en-US" sz="3200" dirty="0">
                <a:latin typeface="Candara" panose="020E0502030303020204" pitchFamily="34" charset="0"/>
              </a:rPr>
              <a:t> The ceremonial cleansing of the Israelites</a:t>
            </a:r>
          </a:p>
          <a:p>
            <a:pPr lvl="2">
              <a:lnSpc>
                <a:spcPct val="100000"/>
              </a:lnSpc>
              <a:spcBef>
                <a:spcPts val="0"/>
              </a:spcBef>
              <a:buClr>
                <a:schemeClr val="accent1"/>
              </a:buClr>
              <a:buFont typeface="Wingdings" panose="05000000000000000000" pitchFamily="2" charset="2"/>
              <a:buChar char="§"/>
            </a:pPr>
            <a:r>
              <a:rPr lang="en-US" altLang="en-US" sz="2800" dirty="0">
                <a:latin typeface="Candara" panose="020E0502030303020204" pitchFamily="34" charset="0"/>
              </a:rPr>
              <a:t>Hebrews 9:13-14</a:t>
            </a:r>
          </a:p>
          <a:p>
            <a:pPr lvl="1">
              <a:lnSpc>
                <a:spcPct val="100000"/>
              </a:lnSpc>
              <a:spcBef>
                <a:spcPts val="1200"/>
              </a:spcBef>
              <a:buClr>
                <a:schemeClr val="accent1"/>
              </a:buClr>
              <a:buFont typeface="Wingdings" panose="05000000000000000000" pitchFamily="2" charset="2"/>
              <a:buChar char="§"/>
            </a:pPr>
            <a:r>
              <a:rPr lang="en-US" altLang="en-US" sz="3200" dirty="0">
                <a:latin typeface="Candara" panose="020E0502030303020204" pitchFamily="34" charset="0"/>
              </a:rPr>
              <a:t> The Father’s Name - Luke 11:2; cf. Lev. 10:3</a:t>
            </a:r>
          </a:p>
        </p:txBody>
      </p:sp>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7</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65127"/>
            <a:ext cx="7886700" cy="877232"/>
          </a:xfrm>
        </p:spPr>
        <p:txBody>
          <a:bodyPr>
            <a:normAutofit/>
          </a:bodyPr>
          <a:lstStyle/>
          <a:p>
            <a:pPr fontAlgn="auto">
              <a:spcAft>
                <a:spcPts val="0"/>
              </a:spcAft>
              <a:defRPr/>
            </a:pPr>
            <a:r>
              <a:rPr lang="en-US" sz="4800" b="1" i="1" u="sng" dirty="0">
                <a:latin typeface="Candara" panose="020E0502030303020204" pitchFamily="34" charset="0"/>
                <a:cs typeface="Arial" panose="020B0604020202020204" pitchFamily="34" charset="0"/>
              </a:rPr>
              <a:t>WHAT</a:t>
            </a:r>
            <a:r>
              <a:rPr lang="en-US" sz="4800" b="1" dirty="0">
                <a:latin typeface="Candara" panose="020E0502030303020204" pitchFamily="34" charset="0"/>
                <a:cs typeface="Arial" panose="020B0604020202020204" pitchFamily="34" charset="0"/>
              </a:rPr>
              <a:t> Is Sanctification</a:t>
            </a:r>
            <a:r>
              <a:rPr lang="en-US" sz="4400" b="1" dirty="0">
                <a:latin typeface="Candara" panose="020E0502030303020204" pitchFamily="34" charset="0"/>
                <a:cs typeface="Arial" panose="020B0604020202020204" pitchFamily="34" charset="0"/>
              </a:rPr>
              <a:t>?</a:t>
            </a:r>
          </a:p>
        </p:txBody>
      </p:sp>
      <p:sp>
        <p:nvSpPr>
          <p:cNvPr id="3" name="Rectangle 2">
            <a:extLst>
              <a:ext uri="{FF2B5EF4-FFF2-40B4-BE49-F238E27FC236}">
                <a16:creationId xmlns:a16="http://schemas.microsoft.com/office/drawing/2014/main" id="{ED4C6013-2461-69B3-BC3E-03CDABAC6A90}"/>
              </a:ext>
            </a:extLst>
          </p:cNvPr>
          <p:cNvSpPr/>
          <p:nvPr/>
        </p:nvSpPr>
        <p:spPr>
          <a:xfrm rot="2501073">
            <a:off x="6566666" y="713533"/>
            <a:ext cx="2438809" cy="769441"/>
          </a:xfrm>
          <a:prstGeom prst="rect">
            <a:avLst/>
          </a:prstGeom>
          <a:noFill/>
        </p:spPr>
        <p:txBody>
          <a:bodyPr wrap="none" lIns="91440" tIns="45720" rIns="91440" bIns="45720">
            <a:spAutoFit/>
          </a:bodyPr>
          <a:lstStyle/>
          <a:p>
            <a:pPr algn="ct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a:t>
            </a:r>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E. Vine</a:t>
            </a:r>
            <a:endPar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Tree>
    <p:extLst>
      <p:ext uri="{BB962C8B-B14F-4D97-AF65-F5344CB8AC3E}">
        <p14:creationId xmlns:p14="http://schemas.microsoft.com/office/powerpoint/2010/main" val="19289166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1000"/>
                                        <p:tgtEl>
                                          <p:spTgt spid="17410">
                                            <p:txEl>
                                              <p:pRg st="0" end="0"/>
                                            </p:txEl>
                                          </p:spTgt>
                                        </p:tgtEl>
                                      </p:cBhvr>
                                    </p:animEffect>
                                    <p:anim calcmode="lin" valueType="num">
                                      <p:cBhvr>
                                        <p:cTn id="8" dur="10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0">
                                            <p:txEl>
                                              <p:pRg st="1" end="1"/>
                                            </p:txEl>
                                          </p:spTgt>
                                        </p:tgtEl>
                                        <p:attrNameLst>
                                          <p:attrName>style.visibility</p:attrName>
                                        </p:attrNameLst>
                                      </p:cBhvr>
                                      <p:to>
                                        <p:strVal val="visible"/>
                                      </p:to>
                                    </p:set>
                                    <p:animEffect transition="in" filter="fade">
                                      <p:cBhvr>
                                        <p:cTn id="14" dur="1000"/>
                                        <p:tgtEl>
                                          <p:spTgt spid="17410">
                                            <p:txEl>
                                              <p:pRg st="1" end="1"/>
                                            </p:txEl>
                                          </p:spTgt>
                                        </p:tgtEl>
                                      </p:cBhvr>
                                    </p:animEffect>
                                    <p:anim calcmode="lin" valueType="num">
                                      <p:cBhvr>
                                        <p:cTn id="15" dur="10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410">
                                            <p:txEl>
                                              <p:pRg st="2" end="2"/>
                                            </p:txEl>
                                          </p:spTgt>
                                        </p:tgtEl>
                                        <p:attrNameLst>
                                          <p:attrName>style.visibility</p:attrName>
                                        </p:attrNameLst>
                                      </p:cBhvr>
                                      <p:to>
                                        <p:strVal val="visible"/>
                                      </p:to>
                                    </p:set>
                                    <p:animEffect transition="in" filter="fade">
                                      <p:cBhvr>
                                        <p:cTn id="21" dur="1000"/>
                                        <p:tgtEl>
                                          <p:spTgt spid="17410">
                                            <p:txEl>
                                              <p:pRg st="2" end="2"/>
                                            </p:txEl>
                                          </p:spTgt>
                                        </p:tgtEl>
                                      </p:cBhvr>
                                    </p:animEffect>
                                    <p:anim calcmode="lin" valueType="num">
                                      <p:cBhvr>
                                        <p:cTn id="22"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410">
                                            <p:txEl>
                                              <p:pRg st="3" end="3"/>
                                            </p:txEl>
                                          </p:spTgt>
                                        </p:tgtEl>
                                        <p:attrNameLst>
                                          <p:attrName>style.visibility</p:attrName>
                                        </p:attrNameLst>
                                      </p:cBhvr>
                                      <p:to>
                                        <p:strVal val="visible"/>
                                      </p:to>
                                    </p:set>
                                    <p:animEffect transition="in" filter="fade">
                                      <p:cBhvr>
                                        <p:cTn id="28" dur="1000"/>
                                        <p:tgtEl>
                                          <p:spTgt spid="17410">
                                            <p:txEl>
                                              <p:pRg st="3" end="3"/>
                                            </p:txEl>
                                          </p:spTgt>
                                        </p:tgtEl>
                                      </p:cBhvr>
                                    </p:animEffect>
                                    <p:anim calcmode="lin" valueType="num">
                                      <p:cBhvr>
                                        <p:cTn id="29"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410">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7410">
                                            <p:txEl>
                                              <p:pRg st="4" end="4"/>
                                            </p:txEl>
                                          </p:spTgt>
                                        </p:tgtEl>
                                        <p:attrNameLst>
                                          <p:attrName>style.visibility</p:attrName>
                                        </p:attrNameLst>
                                      </p:cBhvr>
                                      <p:to>
                                        <p:strVal val="visible"/>
                                      </p:to>
                                    </p:set>
                                    <p:animEffect transition="in" filter="fade">
                                      <p:cBhvr>
                                        <p:cTn id="33" dur="1000"/>
                                        <p:tgtEl>
                                          <p:spTgt spid="17410">
                                            <p:txEl>
                                              <p:pRg st="4" end="4"/>
                                            </p:txEl>
                                          </p:spTgt>
                                        </p:tgtEl>
                                      </p:cBhvr>
                                    </p:animEffect>
                                    <p:anim calcmode="lin" valueType="num">
                                      <p:cBhvr>
                                        <p:cTn id="34"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74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410">
                                            <p:txEl>
                                              <p:pRg st="5" end="5"/>
                                            </p:txEl>
                                          </p:spTgt>
                                        </p:tgtEl>
                                        <p:attrNameLst>
                                          <p:attrName>style.visibility</p:attrName>
                                        </p:attrNameLst>
                                      </p:cBhvr>
                                      <p:to>
                                        <p:strVal val="visible"/>
                                      </p:to>
                                    </p:set>
                                    <p:animEffect transition="in" filter="fade">
                                      <p:cBhvr>
                                        <p:cTn id="40" dur="1000"/>
                                        <p:tgtEl>
                                          <p:spTgt spid="17410">
                                            <p:txEl>
                                              <p:pRg st="5" end="5"/>
                                            </p:txEl>
                                          </p:spTgt>
                                        </p:tgtEl>
                                      </p:cBhvr>
                                    </p:animEffect>
                                    <p:anim calcmode="lin" valueType="num">
                                      <p:cBhvr>
                                        <p:cTn id="41"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17410">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7410">
                                            <p:txEl>
                                              <p:pRg st="6" end="6"/>
                                            </p:txEl>
                                          </p:spTgt>
                                        </p:tgtEl>
                                        <p:attrNameLst>
                                          <p:attrName>style.visibility</p:attrName>
                                        </p:attrNameLst>
                                      </p:cBhvr>
                                      <p:to>
                                        <p:strVal val="visible"/>
                                      </p:to>
                                    </p:set>
                                    <p:animEffect transition="in" filter="fade">
                                      <p:cBhvr>
                                        <p:cTn id="45" dur="1000"/>
                                        <p:tgtEl>
                                          <p:spTgt spid="17410">
                                            <p:txEl>
                                              <p:pRg st="6" end="6"/>
                                            </p:txEl>
                                          </p:spTgt>
                                        </p:tgtEl>
                                      </p:cBhvr>
                                    </p:animEffect>
                                    <p:anim calcmode="lin" valueType="num">
                                      <p:cBhvr>
                                        <p:cTn id="46"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174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7410">
                                            <p:txEl>
                                              <p:pRg st="7" end="7"/>
                                            </p:txEl>
                                          </p:spTgt>
                                        </p:tgtEl>
                                        <p:attrNameLst>
                                          <p:attrName>style.visibility</p:attrName>
                                        </p:attrNameLst>
                                      </p:cBhvr>
                                      <p:to>
                                        <p:strVal val="visible"/>
                                      </p:to>
                                    </p:set>
                                    <p:animEffect transition="in" filter="fade">
                                      <p:cBhvr>
                                        <p:cTn id="52" dur="1000"/>
                                        <p:tgtEl>
                                          <p:spTgt spid="17410">
                                            <p:txEl>
                                              <p:pRg st="7" end="7"/>
                                            </p:txEl>
                                          </p:spTgt>
                                        </p:tgtEl>
                                      </p:cBhvr>
                                    </p:animEffect>
                                    <p:anim calcmode="lin" valueType="num">
                                      <p:cBhvr>
                                        <p:cTn id="53" dur="1000" fill="hold"/>
                                        <p:tgtEl>
                                          <p:spTgt spid="17410">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1741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EA039324-4F80-E0EA-299B-B5BF1FA6BA49}"/>
              </a:ext>
            </a:extLst>
          </p:cNvPr>
          <p:cNvSpPr>
            <a:spLocks noGrp="1"/>
          </p:cNvSpPr>
          <p:nvPr>
            <p:ph idx="1"/>
          </p:nvPr>
        </p:nvSpPr>
        <p:spPr>
          <a:xfrm>
            <a:off x="739738" y="1397284"/>
            <a:ext cx="8250149" cy="5609691"/>
          </a:xfrm>
        </p:spPr>
        <p:txBody>
          <a:bodyPr>
            <a:normAutofit/>
          </a:bodyPr>
          <a:lstStyle/>
          <a:p>
            <a:pPr>
              <a:buClr>
                <a:schemeClr val="accent1"/>
              </a:buClr>
              <a:buFont typeface="Wingdings" panose="05000000000000000000" pitchFamily="2" charset="2"/>
              <a:buChar char="§"/>
            </a:pPr>
            <a:r>
              <a:rPr lang="en-US" altLang="en-US" sz="3600" b="1" i="1" dirty="0">
                <a:latin typeface="Candara" panose="020E0502030303020204" pitchFamily="34" charset="0"/>
              </a:rPr>
              <a:t> </a:t>
            </a:r>
            <a:r>
              <a:rPr lang="en-US" altLang="en-US" sz="3600" b="1" i="1" dirty="0" err="1">
                <a:latin typeface="Candara" panose="020E0502030303020204" pitchFamily="34" charset="0"/>
              </a:rPr>
              <a:t>Hagiazo</a:t>
            </a:r>
            <a:r>
              <a:rPr lang="en-US" altLang="en-US" sz="3600" b="1" i="1" dirty="0">
                <a:latin typeface="Candara" panose="020E0502030303020204" pitchFamily="34" charset="0"/>
              </a:rPr>
              <a:t>, </a:t>
            </a:r>
            <a:r>
              <a:rPr lang="en-US" altLang="en-US" sz="3600" i="1" dirty="0">
                <a:latin typeface="Candara" panose="020E0502030303020204" pitchFamily="34" charset="0"/>
              </a:rPr>
              <a:t>used of:</a:t>
            </a:r>
            <a:r>
              <a:rPr lang="en-US" altLang="en-US" sz="3600" dirty="0">
                <a:latin typeface="Candara" panose="020E0502030303020204" pitchFamily="34" charset="0"/>
              </a:rPr>
              <a:t> </a:t>
            </a:r>
          </a:p>
          <a:p>
            <a:pPr marL="452628" indent="-274320" fontAlgn="auto">
              <a:lnSpc>
                <a:spcPct val="100000"/>
              </a:lnSpc>
              <a:spcBef>
                <a:spcPts val="1200"/>
              </a:spcBef>
              <a:spcAft>
                <a:spcPts val="0"/>
              </a:spcAft>
              <a:buClr>
                <a:schemeClr val="accent1"/>
              </a:buClr>
              <a:buFont typeface="Wingdings" panose="05000000000000000000" pitchFamily="2" charset="2"/>
              <a:buChar char="§"/>
              <a:defRPr/>
            </a:pPr>
            <a:r>
              <a:rPr lang="en-US" sz="3200" dirty="0">
                <a:latin typeface="Candara" panose="020E0502030303020204" pitchFamily="34" charset="0"/>
              </a:rPr>
              <a:t>The consecration of the Son by the Father</a:t>
            </a:r>
          </a:p>
          <a:p>
            <a:pPr marL="795528" lvl="1" indent="-274320">
              <a:lnSpc>
                <a:spcPct val="100000"/>
              </a:lnSpc>
              <a:spcBef>
                <a:spcPts val="0"/>
              </a:spcBef>
              <a:buClr>
                <a:schemeClr val="accent1"/>
              </a:buClr>
              <a:buFont typeface="Wingdings" panose="05000000000000000000" pitchFamily="2" charset="2"/>
              <a:buChar char="§"/>
              <a:defRPr/>
            </a:pPr>
            <a:r>
              <a:rPr lang="en-US" sz="2800" dirty="0">
                <a:latin typeface="Candara" panose="020E0502030303020204" pitchFamily="34" charset="0"/>
              </a:rPr>
              <a:t>John 10:36</a:t>
            </a:r>
          </a:p>
          <a:p>
            <a:pPr marL="452628" indent="-274320" fontAlgn="auto">
              <a:lnSpc>
                <a:spcPct val="100000"/>
              </a:lnSpc>
              <a:spcBef>
                <a:spcPts val="1200"/>
              </a:spcBef>
              <a:spcAft>
                <a:spcPts val="0"/>
              </a:spcAft>
              <a:buClr>
                <a:schemeClr val="accent1"/>
              </a:buClr>
              <a:buFont typeface="Wingdings" panose="05000000000000000000" pitchFamily="2" charset="2"/>
              <a:buChar char="§"/>
              <a:defRPr/>
            </a:pPr>
            <a:r>
              <a:rPr lang="en-US" sz="3200" dirty="0">
                <a:latin typeface="Candara" panose="020E0502030303020204" pitchFamily="34" charset="0"/>
              </a:rPr>
              <a:t>The Lord Jesus devoting Himself to the redemption of His people - John 17:19</a:t>
            </a:r>
          </a:p>
          <a:p>
            <a:pPr marL="452628" indent="-342900" fontAlgn="auto">
              <a:lnSpc>
                <a:spcPct val="100000"/>
              </a:lnSpc>
              <a:spcBef>
                <a:spcPts val="1200"/>
              </a:spcBef>
              <a:spcAft>
                <a:spcPts val="0"/>
              </a:spcAft>
              <a:buClr>
                <a:schemeClr val="accent1"/>
              </a:buClr>
              <a:buFont typeface="Wingdings" panose="05000000000000000000" pitchFamily="2" charset="2"/>
              <a:buChar char="§"/>
              <a:defRPr/>
            </a:pPr>
            <a:r>
              <a:rPr lang="en-US" sz="3200" dirty="0">
                <a:latin typeface="Candara" panose="020E0502030303020204" pitchFamily="34" charset="0"/>
              </a:rPr>
              <a:t>The setting apart of the believer for God through </a:t>
            </a:r>
            <a:r>
              <a:rPr lang="en-US" sz="3200" b="1" i="1" dirty="0">
                <a:latin typeface="Candara" panose="020E0502030303020204" pitchFamily="34" charset="0"/>
              </a:rPr>
              <a:t>“the word of His grace”</a:t>
            </a:r>
          </a:p>
          <a:p>
            <a:pPr marL="795528" lvl="1" indent="-342900">
              <a:lnSpc>
                <a:spcPct val="100000"/>
              </a:lnSpc>
              <a:spcBef>
                <a:spcPts val="0"/>
              </a:spcBef>
              <a:buClr>
                <a:schemeClr val="accent1"/>
              </a:buClr>
              <a:buFont typeface="Wingdings" panose="05000000000000000000" pitchFamily="2" charset="2"/>
              <a:buChar char="§"/>
              <a:defRPr/>
            </a:pPr>
            <a:r>
              <a:rPr lang="en-US" sz="2800" dirty="0">
                <a:latin typeface="Candara" panose="020E0502030303020204" pitchFamily="34" charset="0"/>
              </a:rPr>
              <a:t>Acts 20:32</a:t>
            </a:r>
          </a:p>
          <a:p>
            <a:pPr>
              <a:buClr>
                <a:schemeClr val="accent1"/>
              </a:buClr>
              <a:buFont typeface="Wingdings" panose="05000000000000000000" pitchFamily="2" charset="2"/>
              <a:buChar char="§"/>
            </a:pPr>
            <a:endParaRPr lang="en-US" altLang="en-US" sz="3600" dirty="0">
              <a:latin typeface="Candara" panose="020E0502030303020204" pitchFamily="34" charset="0"/>
            </a:endParaRPr>
          </a:p>
        </p:txBody>
      </p:sp>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8</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65127"/>
            <a:ext cx="7886700" cy="877232"/>
          </a:xfrm>
        </p:spPr>
        <p:txBody>
          <a:bodyPr>
            <a:normAutofit/>
          </a:bodyPr>
          <a:lstStyle/>
          <a:p>
            <a:pPr fontAlgn="auto">
              <a:spcAft>
                <a:spcPts val="0"/>
              </a:spcAft>
              <a:defRPr/>
            </a:pPr>
            <a:r>
              <a:rPr lang="en-US" sz="4800" b="1" i="1" u="sng" dirty="0">
                <a:latin typeface="Candara" panose="020E0502030303020204" pitchFamily="34" charset="0"/>
                <a:cs typeface="Arial" panose="020B0604020202020204" pitchFamily="34" charset="0"/>
              </a:rPr>
              <a:t>WHAT</a:t>
            </a:r>
            <a:r>
              <a:rPr lang="en-US" sz="4800" b="1" dirty="0">
                <a:latin typeface="Candara" panose="020E0502030303020204" pitchFamily="34" charset="0"/>
                <a:cs typeface="Arial" panose="020B0604020202020204" pitchFamily="34" charset="0"/>
              </a:rPr>
              <a:t> Is Sanctification</a:t>
            </a:r>
            <a:r>
              <a:rPr lang="en-US" sz="4400" b="1" dirty="0">
                <a:latin typeface="Candara" panose="020E0502030303020204" pitchFamily="34" charset="0"/>
                <a:cs typeface="Arial" panose="020B0604020202020204" pitchFamily="34" charset="0"/>
              </a:rPr>
              <a:t>?</a:t>
            </a:r>
          </a:p>
        </p:txBody>
      </p:sp>
      <p:sp>
        <p:nvSpPr>
          <p:cNvPr id="3" name="Rectangle 2">
            <a:extLst>
              <a:ext uri="{FF2B5EF4-FFF2-40B4-BE49-F238E27FC236}">
                <a16:creationId xmlns:a16="http://schemas.microsoft.com/office/drawing/2014/main" id="{966317CB-41CF-8EA4-84D4-DCB9D58ECFF4}"/>
              </a:ext>
            </a:extLst>
          </p:cNvPr>
          <p:cNvSpPr/>
          <p:nvPr/>
        </p:nvSpPr>
        <p:spPr>
          <a:xfrm rot="2501073">
            <a:off x="6566666" y="713533"/>
            <a:ext cx="2438809" cy="769441"/>
          </a:xfrm>
          <a:prstGeom prst="rect">
            <a:avLst/>
          </a:prstGeom>
          <a:noFill/>
        </p:spPr>
        <p:txBody>
          <a:bodyPr wrap="none" lIns="91440" tIns="45720" rIns="91440" bIns="45720">
            <a:spAutoFit/>
          </a:bodyPr>
          <a:lstStyle/>
          <a:p>
            <a:pPr algn="ct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a:t>
            </a:r>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E. Vine</a:t>
            </a:r>
            <a:endPar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Tree>
    <p:extLst>
      <p:ext uri="{BB962C8B-B14F-4D97-AF65-F5344CB8AC3E}">
        <p14:creationId xmlns:p14="http://schemas.microsoft.com/office/powerpoint/2010/main" val="39264203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fade">
                                      <p:cBhvr>
                                        <p:cTn id="7" dur="1000"/>
                                        <p:tgtEl>
                                          <p:spTgt spid="17410">
                                            <p:txEl>
                                              <p:pRg st="1" end="1"/>
                                            </p:txEl>
                                          </p:spTgt>
                                        </p:tgtEl>
                                      </p:cBhvr>
                                    </p:animEffect>
                                    <p:anim calcmode="lin" valueType="num">
                                      <p:cBhvr>
                                        <p:cTn id="8" dur="10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410">
                                            <p:txEl>
                                              <p:pRg st="2" end="2"/>
                                            </p:txEl>
                                          </p:spTgt>
                                        </p:tgtEl>
                                        <p:attrNameLst>
                                          <p:attrName>style.visibility</p:attrName>
                                        </p:attrNameLst>
                                      </p:cBhvr>
                                      <p:to>
                                        <p:strVal val="visible"/>
                                      </p:to>
                                    </p:set>
                                    <p:animEffect transition="in" filter="fade">
                                      <p:cBhvr>
                                        <p:cTn id="12" dur="1000"/>
                                        <p:tgtEl>
                                          <p:spTgt spid="17410">
                                            <p:txEl>
                                              <p:pRg st="2" end="2"/>
                                            </p:txEl>
                                          </p:spTgt>
                                        </p:tgtEl>
                                      </p:cBhvr>
                                    </p:animEffect>
                                    <p:anim calcmode="lin" valueType="num">
                                      <p:cBhvr>
                                        <p:cTn id="13"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7410">
                                            <p:txEl>
                                              <p:pRg st="3" end="3"/>
                                            </p:txEl>
                                          </p:spTgt>
                                        </p:tgtEl>
                                        <p:attrNameLst>
                                          <p:attrName>style.visibility</p:attrName>
                                        </p:attrNameLst>
                                      </p:cBhvr>
                                      <p:to>
                                        <p:strVal val="visible"/>
                                      </p:to>
                                    </p:set>
                                    <p:animEffect transition="in" filter="fade">
                                      <p:cBhvr>
                                        <p:cTn id="19" dur="1000"/>
                                        <p:tgtEl>
                                          <p:spTgt spid="17410">
                                            <p:txEl>
                                              <p:pRg st="3" end="3"/>
                                            </p:txEl>
                                          </p:spTgt>
                                        </p:tgtEl>
                                      </p:cBhvr>
                                    </p:animEffect>
                                    <p:anim calcmode="lin" valueType="num">
                                      <p:cBhvr>
                                        <p:cTn id="20"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410">
                                            <p:txEl>
                                              <p:pRg st="4" end="4"/>
                                            </p:txEl>
                                          </p:spTgt>
                                        </p:tgtEl>
                                        <p:attrNameLst>
                                          <p:attrName>style.visibility</p:attrName>
                                        </p:attrNameLst>
                                      </p:cBhvr>
                                      <p:to>
                                        <p:strVal val="visible"/>
                                      </p:to>
                                    </p:set>
                                    <p:animEffect transition="in" filter="fade">
                                      <p:cBhvr>
                                        <p:cTn id="26" dur="1000"/>
                                        <p:tgtEl>
                                          <p:spTgt spid="17410">
                                            <p:txEl>
                                              <p:pRg st="4" end="4"/>
                                            </p:txEl>
                                          </p:spTgt>
                                        </p:tgtEl>
                                      </p:cBhvr>
                                    </p:animEffect>
                                    <p:anim calcmode="lin" valueType="num">
                                      <p:cBhvr>
                                        <p:cTn id="27"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17410">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410">
                                            <p:txEl>
                                              <p:pRg st="5" end="5"/>
                                            </p:txEl>
                                          </p:spTgt>
                                        </p:tgtEl>
                                        <p:attrNameLst>
                                          <p:attrName>style.visibility</p:attrName>
                                        </p:attrNameLst>
                                      </p:cBhvr>
                                      <p:to>
                                        <p:strVal val="visible"/>
                                      </p:to>
                                    </p:set>
                                    <p:animEffect transition="in" filter="fade">
                                      <p:cBhvr>
                                        <p:cTn id="31" dur="1000"/>
                                        <p:tgtEl>
                                          <p:spTgt spid="17410">
                                            <p:txEl>
                                              <p:pRg st="5" end="5"/>
                                            </p:txEl>
                                          </p:spTgt>
                                        </p:tgtEl>
                                      </p:cBhvr>
                                    </p:animEffect>
                                    <p:anim calcmode="lin" valueType="num">
                                      <p:cBhvr>
                                        <p:cTn id="32"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EA039324-4F80-E0EA-299B-B5BF1FA6BA49}"/>
              </a:ext>
            </a:extLst>
          </p:cNvPr>
          <p:cNvSpPr>
            <a:spLocks noGrp="1"/>
          </p:cNvSpPr>
          <p:nvPr>
            <p:ph idx="1"/>
          </p:nvPr>
        </p:nvSpPr>
        <p:spPr>
          <a:xfrm>
            <a:off x="739738" y="1397284"/>
            <a:ext cx="8250149" cy="5609691"/>
          </a:xfrm>
        </p:spPr>
        <p:txBody>
          <a:bodyPr>
            <a:normAutofit/>
          </a:bodyPr>
          <a:lstStyle/>
          <a:p>
            <a:pPr>
              <a:buClr>
                <a:schemeClr val="accent1"/>
              </a:buClr>
              <a:buFont typeface="Wingdings" panose="05000000000000000000" pitchFamily="2" charset="2"/>
              <a:buChar char="§"/>
            </a:pPr>
            <a:r>
              <a:rPr lang="en-US" altLang="en-US" sz="3600" b="1" i="1" dirty="0">
                <a:latin typeface="Candara" panose="020E0502030303020204" pitchFamily="34" charset="0"/>
              </a:rPr>
              <a:t> </a:t>
            </a:r>
            <a:r>
              <a:rPr lang="en-US" altLang="en-US" sz="3600" b="1" i="1" dirty="0" err="1">
                <a:latin typeface="Candara" panose="020E0502030303020204" pitchFamily="34" charset="0"/>
              </a:rPr>
              <a:t>Hagiazo</a:t>
            </a:r>
            <a:r>
              <a:rPr lang="en-US" altLang="en-US" sz="3600" b="1" i="1" dirty="0">
                <a:latin typeface="Candara" panose="020E0502030303020204" pitchFamily="34" charset="0"/>
              </a:rPr>
              <a:t>, </a:t>
            </a:r>
            <a:r>
              <a:rPr lang="en-US" altLang="en-US" sz="3600" i="1" dirty="0">
                <a:latin typeface="Candara" panose="020E0502030303020204" pitchFamily="34" charset="0"/>
              </a:rPr>
              <a:t>used of:</a:t>
            </a:r>
            <a:r>
              <a:rPr lang="en-US" altLang="en-US" sz="3600" dirty="0">
                <a:latin typeface="Candara" panose="020E0502030303020204" pitchFamily="34" charset="0"/>
              </a:rPr>
              <a:t> </a:t>
            </a:r>
          </a:p>
          <a:p>
            <a:pPr marL="452628" indent="-342900" fontAlgn="auto">
              <a:lnSpc>
                <a:spcPct val="100000"/>
              </a:lnSpc>
              <a:spcBef>
                <a:spcPts val="1200"/>
              </a:spcBef>
              <a:spcAft>
                <a:spcPts val="0"/>
              </a:spcAft>
              <a:buClr>
                <a:schemeClr val="accent1"/>
              </a:buClr>
              <a:buFont typeface="Wingdings" panose="05000000000000000000" pitchFamily="2" charset="2"/>
              <a:buChar char="§"/>
              <a:defRPr/>
            </a:pPr>
            <a:r>
              <a:rPr lang="en-US" sz="3200" dirty="0">
                <a:latin typeface="Candara" panose="020E0502030303020204" pitchFamily="34" charset="0"/>
              </a:rPr>
              <a:t>The effect on the believer of the death of Christ</a:t>
            </a:r>
          </a:p>
          <a:p>
            <a:pPr marL="795528" lvl="1" indent="-342900">
              <a:spcBef>
                <a:spcPts val="0"/>
              </a:spcBef>
              <a:buClr>
                <a:schemeClr val="accent1"/>
              </a:buClr>
              <a:buFont typeface="Wingdings" panose="05000000000000000000" pitchFamily="2" charset="2"/>
              <a:buChar char="§"/>
              <a:defRPr/>
            </a:pPr>
            <a:r>
              <a:rPr lang="en-US" sz="2800" dirty="0">
                <a:latin typeface="Candara" panose="020E0502030303020204" pitchFamily="34" charset="0"/>
              </a:rPr>
              <a:t>Said of God - Hebrews 10:10</a:t>
            </a:r>
          </a:p>
          <a:p>
            <a:pPr marL="795528" lvl="1" indent="-342900">
              <a:spcBef>
                <a:spcPts val="0"/>
              </a:spcBef>
              <a:buClr>
                <a:schemeClr val="accent1"/>
              </a:buClr>
              <a:buFont typeface="Wingdings" panose="05000000000000000000" pitchFamily="2" charset="2"/>
              <a:buChar char="§"/>
              <a:defRPr/>
            </a:pPr>
            <a:r>
              <a:rPr lang="en-US" sz="2800" dirty="0">
                <a:latin typeface="Candara" panose="020E0502030303020204" pitchFamily="34" charset="0"/>
              </a:rPr>
              <a:t>Said of the Lord Jesus - Hebrews 2:11; 13:12 </a:t>
            </a:r>
          </a:p>
          <a:p>
            <a:pPr marL="452628" indent="-342900" fontAlgn="auto">
              <a:lnSpc>
                <a:spcPct val="100000"/>
              </a:lnSpc>
              <a:spcBef>
                <a:spcPts val="1200"/>
              </a:spcBef>
              <a:spcAft>
                <a:spcPts val="0"/>
              </a:spcAft>
              <a:buClr>
                <a:schemeClr val="accent1"/>
              </a:buClr>
              <a:buFont typeface="Wingdings" panose="05000000000000000000" pitchFamily="2" charset="2"/>
              <a:buChar char="§"/>
              <a:defRPr/>
            </a:pPr>
            <a:r>
              <a:rPr lang="en-US" sz="3200" dirty="0">
                <a:latin typeface="Candara" panose="020E0502030303020204" pitchFamily="34" charset="0"/>
              </a:rPr>
              <a:t>The separation of the believer from the world in his behavior – by the Father through the Word</a:t>
            </a:r>
          </a:p>
          <a:p>
            <a:pPr marL="795528" lvl="1" indent="-342900">
              <a:spcBef>
                <a:spcPts val="0"/>
              </a:spcBef>
              <a:buClr>
                <a:schemeClr val="accent1"/>
              </a:buClr>
              <a:buFont typeface="Wingdings" panose="05000000000000000000" pitchFamily="2" charset="2"/>
              <a:buChar char="§"/>
              <a:defRPr/>
            </a:pPr>
            <a:r>
              <a:rPr lang="en-US" sz="2800" dirty="0">
                <a:latin typeface="Candara" panose="020E0502030303020204" pitchFamily="34" charset="0"/>
              </a:rPr>
              <a:t>John 17:17, 19</a:t>
            </a:r>
          </a:p>
          <a:p>
            <a:pPr>
              <a:buClr>
                <a:schemeClr val="accent1"/>
              </a:buClr>
              <a:buFont typeface="Wingdings" panose="05000000000000000000" pitchFamily="2" charset="2"/>
              <a:buChar char="§"/>
            </a:pPr>
            <a:endParaRPr lang="en-US" altLang="en-US" sz="3600" dirty="0">
              <a:latin typeface="Candara" panose="020E0502030303020204" pitchFamily="34" charset="0"/>
            </a:endParaRPr>
          </a:p>
        </p:txBody>
      </p:sp>
      <p:sp>
        <p:nvSpPr>
          <p:cNvPr id="17412" name="Slide Number Placeholder 3">
            <a:extLst>
              <a:ext uri="{FF2B5EF4-FFF2-40B4-BE49-F238E27FC236}">
                <a16:creationId xmlns:a16="http://schemas.microsoft.com/office/drawing/2014/main" id="{45DFB7B1-EBD3-33F8-D87E-9FC35F8D9A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93E09A46-BC4F-4218-A576-D97605F4071A}" type="slidenum">
              <a:rPr lang="en-US" altLang="en-US"/>
              <a:pPr/>
              <a:t>9</a:t>
            </a:fld>
            <a:endParaRPr lang="en-US" altLang="en-US"/>
          </a:p>
        </p:txBody>
      </p:sp>
      <p:sp>
        <p:nvSpPr>
          <p:cNvPr id="2" name="Rectangle 2">
            <a:extLst>
              <a:ext uri="{FF2B5EF4-FFF2-40B4-BE49-F238E27FC236}">
                <a16:creationId xmlns:a16="http://schemas.microsoft.com/office/drawing/2014/main" id="{1BA8E1F8-4498-A271-CEA1-8709726F417B}"/>
              </a:ext>
            </a:extLst>
          </p:cNvPr>
          <p:cNvSpPr>
            <a:spLocks noGrp="1" noChangeArrowheads="1"/>
          </p:cNvSpPr>
          <p:nvPr>
            <p:ph type="title"/>
          </p:nvPr>
        </p:nvSpPr>
        <p:spPr>
          <a:xfrm>
            <a:off x="628650" y="365127"/>
            <a:ext cx="7886700" cy="877232"/>
          </a:xfrm>
        </p:spPr>
        <p:txBody>
          <a:bodyPr>
            <a:normAutofit/>
          </a:bodyPr>
          <a:lstStyle/>
          <a:p>
            <a:pPr fontAlgn="auto">
              <a:spcAft>
                <a:spcPts val="0"/>
              </a:spcAft>
              <a:defRPr/>
            </a:pPr>
            <a:r>
              <a:rPr lang="en-US" sz="4800" b="1" i="1" u="sng" dirty="0">
                <a:latin typeface="Candara" panose="020E0502030303020204" pitchFamily="34" charset="0"/>
                <a:cs typeface="Arial" panose="020B0604020202020204" pitchFamily="34" charset="0"/>
              </a:rPr>
              <a:t>WHAT</a:t>
            </a:r>
            <a:r>
              <a:rPr lang="en-US" sz="4800" b="1" dirty="0">
                <a:latin typeface="Candara" panose="020E0502030303020204" pitchFamily="34" charset="0"/>
                <a:cs typeface="Arial" panose="020B0604020202020204" pitchFamily="34" charset="0"/>
              </a:rPr>
              <a:t> Is Sanctification</a:t>
            </a:r>
            <a:r>
              <a:rPr lang="en-US" sz="4400" b="1" dirty="0">
                <a:latin typeface="Candara" panose="020E0502030303020204" pitchFamily="34" charset="0"/>
                <a:cs typeface="Arial" panose="020B0604020202020204" pitchFamily="34" charset="0"/>
              </a:rPr>
              <a:t>?</a:t>
            </a:r>
          </a:p>
        </p:txBody>
      </p:sp>
      <p:sp>
        <p:nvSpPr>
          <p:cNvPr id="3" name="Rectangle 2">
            <a:extLst>
              <a:ext uri="{FF2B5EF4-FFF2-40B4-BE49-F238E27FC236}">
                <a16:creationId xmlns:a16="http://schemas.microsoft.com/office/drawing/2014/main" id="{4458741B-21E1-2DD7-1AE2-53FFB26A4D59}"/>
              </a:ext>
            </a:extLst>
          </p:cNvPr>
          <p:cNvSpPr/>
          <p:nvPr/>
        </p:nvSpPr>
        <p:spPr>
          <a:xfrm rot="2501073">
            <a:off x="6566666" y="713533"/>
            <a:ext cx="2438809" cy="769441"/>
          </a:xfrm>
          <a:prstGeom prst="rect">
            <a:avLst/>
          </a:prstGeom>
          <a:noFill/>
        </p:spPr>
        <p:txBody>
          <a:bodyPr wrap="none" lIns="91440" tIns="45720" rIns="91440" bIns="45720">
            <a:spAutoFit/>
          </a:bodyPr>
          <a:lstStyle/>
          <a:p>
            <a:pPr algn="ctr"/>
            <a:r>
              <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a:t>
            </a:r>
            <a:r>
              <a:rPr lang="en-US"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E. Vine</a:t>
            </a:r>
            <a:endPar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Tree>
    <p:extLst>
      <p:ext uri="{BB962C8B-B14F-4D97-AF65-F5344CB8AC3E}">
        <p14:creationId xmlns:p14="http://schemas.microsoft.com/office/powerpoint/2010/main" val="2359971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Effect transition="in" filter="fade">
                                      <p:cBhvr>
                                        <p:cTn id="7" dur="1000"/>
                                        <p:tgtEl>
                                          <p:spTgt spid="17410">
                                            <p:txEl>
                                              <p:pRg st="1" end="1"/>
                                            </p:txEl>
                                          </p:spTgt>
                                        </p:tgtEl>
                                      </p:cBhvr>
                                    </p:animEffect>
                                    <p:anim calcmode="lin" valueType="num">
                                      <p:cBhvr>
                                        <p:cTn id="8" dur="10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4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410">
                                            <p:txEl>
                                              <p:pRg st="2" end="2"/>
                                            </p:txEl>
                                          </p:spTgt>
                                        </p:tgtEl>
                                        <p:attrNameLst>
                                          <p:attrName>style.visibility</p:attrName>
                                        </p:attrNameLst>
                                      </p:cBhvr>
                                      <p:to>
                                        <p:strVal val="visible"/>
                                      </p:to>
                                    </p:set>
                                    <p:animEffect transition="in" filter="fade">
                                      <p:cBhvr>
                                        <p:cTn id="14" dur="1000"/>
                                        <p:tgtEl>
                                          <p:spTgt spid="17410">
                                            <p:txEl>
                                              <p:pRg st="2" end="2"/>
                                            </p:txEl>
                                          </p:spTgt>
                                        </p:tgtEl>
                                      </p:cBhvr>
                                    </p:animEffect>
                                    <p:anim calcmode="lin" valueType="num">
                                      <p:cBhvr>
                                        <p:cTn id="15"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74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410">
                                            <p:txEl>
                                              <p:pRg st="3" end="3"/>
                                            </p:txEl>
                                          </p:spTgt>
                                        </p:tgtEl>
                                        <p:attrNameLst>
                                          <p:attrName>style.visibility</p:attrName>
                                        </p:attrNameLst>
                                      </p:cBhvr>
                                      <p:to>
                                        <p:strVal val="visible"/>
                                      </p:to>
                                    </p:set>
                                    <p:animEffect transition="in" filter="fade">
                                      <p:cBhvr>
                                        <p:cTn id="21" dur="1000"/>
                                        <p:tgtEl>
                                          <p:spTgt spid="17410">
                                            <p:txEl>
                                              <p:pRg st="3" end="3"/>
                                            </p:txEl>
                                          </p:spTgt>
                                        </p:tgtEl>
                                      </p:cBhvr>
                                    </p:animEffect>
                                    <p:anim calcmode="lin" valueType="num">
                                      <p:cBhvr>
                                        <p:cTn id="22"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74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410">
                                            <p:txEl>
                                              <p:pRg st="4" end="4"/>
                                            </p:txEl>
                                          </p:spTgt>
                                        </p:tgtEl>
                                        <p:attrNameLst>
                                          <p:attrName>style.visibility</p:attrName>
                                        </p:attrNameLst>
                                      </p:cBhvr>
                                      <p:to>
                                        <p:strVal val="visible"/>
                                      </p:to>
                                    </p:set>
                                    <p:animEffect transition="in" filter="fade">
                                      <p:cBhvr>
                                        <p:cTn id="28" dur="1000"/>
                                        <p:tgtEl>
                                          <p:spTgt spid="17410">
                                            <p:txEl>
                                              <p:pRg st="4" end="4"/>
                                            </p:txEl>
                                          </p:spTgt>
                                        </p:tgtEl>
                                      </p:cBhvr>
                                    </p:animEffect>
                                    <p:anim calcmode="lin" valueType="num">
                                      <p:cBhvr>
                                        <p:cTn id="29"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7410">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7410">
                                            <p:txEl>
                                              <p:pRg st="5" end="5"/>
                                            </p:txEl>
                                          </p:spTgt>
                                        </p:tgtEl>
                                        <p:attrNameLst>
                                          <p:attrName>style.visibility</p:attrName>
                                        </p:attrNameLst>
                                      </p:cBhvr>
                                      <p:to>
                                        <p:strVal val="visible"/>
                                      </p:to>
                                    </p:set>
                                    <p:animEffect transition="in" filter="fade">
                                      <p:cBhvr>
                                        <p:cTn id="33" dur="1000"/>
                                        <p:tgtEl>
                                          <p:spTgt spid="17410">
                                            <p:txEl>
                                              <p:pRg st="5" end="5"/>
                                            </p:txEl>
                                          </p:spTgt>
                                        </p:tgtEl>
                                      </p:cBhvr>
                                    </p:animEffect>
                                    <p:anim calcmode="lin" valueType="num">
                                      <p:cBhvr>
                                        <p:cTn id="34"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17410">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uiExpand="1" build="p"/>
    </p:bldLst>
  </p:timing>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Explore</Template>
  <TotalTime>529</TotalTime>
  <Words>5232</Words>
  <Application>Microsoft Office PowerPoint</Application>
  <PresentationFormat>On-screen Show (4:3)</PresentationFormat>
  <Paragraphs>236</Paragraphs>
  <Slides>18</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Avenir Next LT Pro</vt:lpstr>
      <vt:lpstr>AvenirNext LT Pro Medium</vt:lpstr>
      <vt:lpstr>Calibri</vt:lpstr>
      <vt:lpstr>Candara</vt:lpstr>
      <vt:lpstr>Lucida Sans Unicode</vt:lpstr>
      <vt:lpstr>Posterama</vt:lpstr>
      <vt:lpstr>Wingdings</vt:lpstr>
      <vt:lpstr>Wingdings 3</vt:lpstr>
      <vt:lpstr>ExploreVTI</vt:lpstr>
      <vt:lpstr>Sanctification</vt:lpstr>
      <vt:lpstr>PowerPoint Presentation</vt:lpstr>
      <vt:lpstr>PowerPoint Presentation</vt:lpstr>
      <vt:lpstr>PowerPoint Presentation</vt:lpstr>
      <vt:lpstr>PowerPoint Presentation</vt:lpstr>
      <vt:lpstr>WHAT Is Sanctification?</vt:lpstr>
      <vt:lpstr>WHAT Is Sanctification?</vt:lpstr>
      <vt:lpstr>WHAT Is Sanctification?</vt:lpstr>
      <vt:lpstr>WHAT Is Sanctification?</vt:lpstr>
      <vt:lpstr>WHAT Is Sanctification?</vt:lpstr>
      <vt:lpstr>WHAT Is Sanctification?</vt:lpstr>
      <vt:lpstr>WHO / WHAT Sanctifies?</vt:lpstr>
      <vt:lpstr>WHOM is Sanctification Provided?</vt:lpstr>
      <vt:lpstr>WHERE is Sanctification?</vt:lpstr>
      <vt:lpstr>WHEN Are We Sanctified?</vt:lpstr>
      <vt:lpstr>WHEN Are We Sanctified?</vt:lpstr>
      <vt:lpstr>Are YOU Sanctified?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Sanctification</dc:title>
  <dc:creator>Tommy McClure</dc:creator>
  <cp:lastModifiedBy>Tommy McClure</cp:lastModifiedBy>
  <cp:revision>5</cp:revision>
  <cp:lastPrinted>2023-02-06T00:49:59Z</cp:lastPrinted>
  <dcterms:created xsi:type="dcterms:W3CDTF">2023-02-01T18:44:31Z</dcterms:created>
  <dcterms:modified xsi:type="dcterms:W3CDTF">2023-02-06T15:53:54Z</dcterms:modified>
</cp:coreProperties>
</file>