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20"/>
  </p:notesMasterIdLst>
  <p:sldIdLst>
    <p:sldId id="256" r:id="rId5"/>
    <p:sldId id="257" r:id="rId6"/>
    <p:sldId id="258" r:id="rId7"/>
    <p:sldId id="261" r:id="rId8"/>
    <p:sldId id="262" r:id="rId9"/>
    <p:sldId id="264" r:id="rId10"/>
    <p:sldId id="263" r:id="rId11"/>
    <p:sldId id="265" r:id="rId12"/>
    <p:sldId id="266" r:id="rId13"/>
    <p:sldId id="267" r:id="rId14"/>
    <p:sldId id="269" r:id="rId15"/>
    <p:sldId id="270" r:id="rId16"/>
    <p:sldId id="259" r:id="rId17"/>
    <p:sldId id="271" r:id="rId18"/>
    <p:sldId id="380" r:id="rId1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61E73C-C467-4EA3-89E3-487E6639B9CD}" v="6287" dt="2023-01-15T15:49:03.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8060" autoAdjust="0"/>
  </p:normalViewPr>
  <p:slideViewPr>
    <p:cSldViewPr snapToGrid="0">
      <p:cViewPr varScale="1">
        <p:scale>
          <a:sx n="51" d="100"/>
          <a:sy n="51" d="100"/>
        </p:scale>
        <p:origin x="3390"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36" y="1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9D61E73C-C467-4EA3-89E3-487E6639B9CD}"/>
    <pc:docChg chg="undo custSel addSld delSld modSld sldOrd modNotesMaster">
      <pc:chgData name="Tommy McClure" userId="5f57beb918c8a44c" providerId="LiveId" clId="{9D61E73C-C467-4EA3-89E3-487E6639B9CD}" dt="2023-01-15T15:49:03.522" v="8587" actId="207"/>
      <pc:docMkLst>
        <pc:docMk/>
      </pc:docMkLst>
      <pc:sldChg chg="modSp mod modNotes modNotesTx">
        <pc:chgData name="Tommy McClure" userId="5f57beb918c8a44c" providerId="LiveId" clId="{9D61E73C-C467-4EA3-89E3-487E6639B9CD}" dt="2023-01-15T15:36:12.001" v="8583" actId="1037"/>
        <pc:sldMkLst>
          <pc:docMk/>
          <pc:sldMk cId="3754664940" sldId="256"/>
        </pc:sldMkLst>
        <pc:spChg chg="mod">
          <ac:chgData name="Tommy McClure" userId="5f57beb918c8a44c" providerId="LiveId" clId="{9D61E73C-C467-4EA3-89E3-487E6639B9CD}" dt="2023-01-15T15:36:12.001" v="8583" actId="1037"/>
          <ac:spMkLst>
            <pc:docMk/>
            <pc:sldMk cId="3754664940" sldId="256"/>
            <ac:spMk id="3" creationId="{E309A740-48C5-4AE5-879B-F567D3D7ACDC}"/>
          </ac:spMkLst>
        </pc:spChg>
      </pc:sldChg>
      <pc:sldChg chg="modSp modNotes modNotesTx">
        <pc:chgData name="Tommy McClure" userId="5f57beb918c8a44c" providerId="LiveId" clId="{9D61E73C-C467-4EA3-89E3-487E6639B9CD}" dt="2023-01-15T15:13:29.256" v="8558" actId="115"/>
        <pc:sldMkLst>
          <pc:docMk/>
          <pc:sldMk cId="2194233190" sldId="257"/>
        </pc:sldMkLst>
        <pc:spChg chg="mod">
          <ac:chgData name="Tommy McClure" userId="5f57beb918c8a44c" providerId="LiveId" clId="{9D61E73C-C467-4EA3-89E3-487E6639B9CD}" dt="2023-01-14T00:24:39.108" v="7550" actId="20577"/>
          <ac:spMkLst>
            <pc:docMk/>
            <pc:sldMk cId="2194233190" sldId="257"/>
            <ac:spMk id="3" creationId="{9F541FAF-730D-47FE-9638-C05616C31320}"/>
          </ac:spMkLst>
        </pc:spChg>
      </pc:sldChg>
      <pc:sldChg chg="modSp modAnim modNotes modNotesTx">
        <pc:chgData name="Tommy McClure" userId="5f57beb918c8a44c" providerId="LiveId" clId="{9D61E73C-C467-4EA3-89E3-487E6639B9CD}" dt="2023-01-15T15:14:19.519" v="8570" actId="115"/>
        <pc:sldMkLst>
          <pc:docMk/>
          <pc:sldMk cId="3840723131" sldId="258"/>
        </pc:sldMkLst>
        <pc:spChg chg="mod">
          <ac:chgData name="Tommy McClure" userId="5f57beb918c8a44c" providerId="LiveId" clId="{9D61E73C-C467-4EA3-89E3-487E6639B9CD}" dt="2023-01-14T01:32:52.078" v="7779" actId="20577"/>
          <ac:spMkLst>
            <pc:docMk/>
            <pc:sldMk cId="3840723131" sldId="258"/>
            <ac:spMk id="3" creationId="{9F541FAF-730D-47FE-9638-C05616C31320}"/>
          </ac:spMkLst>
        </pc:spChg>
      </pc:sldChg>
      <pc:sldChg chg="addSp delSp modSp mod ord modAnim modNotes modNotesTx">
        <pc:chgData name="Tommy McClure" userId="5f57beb918c8a44c" providerId="LiveId" clId="{9D61E73C-C467-4EA3-89E3-487E6639B9CD}" dt="2023-01-15T15:12:20.926" v="8556" actId="115"/>
        <pc:sldMkLst>
          <pc:docMk/>
          <pc:sldMk cId="4224111110" sldId="259"/>
        </pc:sldMkLst>
        <pc:spChg chg="add mod">
          <ac:chgData name="Tommy McClure" userId="5f57beb918c8a44c" providerId="LiveId" clId="{9D61E73C-C467-4EA3-89E3-487E6639B9CD}" dt="2023-01-13T23:37:50.658" v="6516" actId="1076"/>
          <ac:spMkLst>
            <pc:docMk/>
            <pc:sldMk cId="4224111110" sldId="259"/>
            <ac:spMk id="2" creationId="{7A2C1E7D-B2F8-EF50-5715-AE5B1D73ABD0}"/>
          </ac:spMkLst>
        </pc:spChg>
        <pc:spChg chg="mod">
          <ac:chgData name="Tommy McClure" userId="5f57beb918c8a44c" providerId="LiveId" clId="{9D61E73C-C467-4EA3-89E3-487E6639B9CD}" dt="2023-01-14T00:49:34.542" v="7620" actId="207"/>
          <ac:spMkLst>
            <pc:docMk/>
            <pc:sldMk cId="4224111110" sldId="259"/>
            <ac:spMk id="3" creationId="{9F541FAF-730D-47FE-9638-C05616C31320}"/>
          </ac:spMkLst>
        </pc:spChg>
        <pc:spChg chg="add del mod">
          <ac:chgData name="Tommy McClure" userId="5f57beb918c8a44c" providerId="LiveId" clId="{9D61E73C-C467-4EA3-89E3-487E6639B9CD}" dt="2023-01-13T23:37:24.385" v="6512" actId="478"/>
          <ac:spMkLst>
            <pc:docMk/>
            <pc:sldMk cId="4224111110" sldId="259"/>
            <ac:spMk id="4" creationId="{0F9CE51D-E404-8456-C639-AF4810B7F7DF}"/>
          </ac:spMkLst>
        </pc:spChg>
      </pc:sldChg>
      <pc:sldChg chg="modSp mod ord modAnim modNotes modNotesTx">
        <pc:chgData name="Tommy McClure" userId="5f57beb918c8a44c" providerId="LiveId" clId="{9D61E73C-C467-4EA3-89E3-487E6639B9CD}" dt="2023-01-15T14:59:38.805" v="8503" actId="6549"/>
        <pc:sldMkLst>
          <pc:docMk/>
          <pc:sldMk cId="3103756876" sldId="261"/>
        </pc:sldMkLst>
        <pc:spChg chg="mod">
          <ac:chgData name="Tommy McClure" userId="5f57beb918c8a44c" providerId="LiveId" clId="{9D61E73C-C467-4EA3-89E3-487E6639B9CD}" dt="2023-01-13T16:12:01.988" v="1088" actId="20577"/>
          <ac:spMkLst>
            <pc:docMk/>
            <pc:sldMk cId="3103756876" sldId="261"/>
            <ac:spMk id="2" creationId="{A389EA88-8D83-4F3F-A4C1-4B16E2377F9E}"/>
          </ac:spMkLst>
        </pc:spChg>
        <pc:spChg chg="mod">
          <ac:chgData name="Tommy McClure" userId="5f57beb918c8a44c" providerId="LiveId" clId="{9D61E73C-C467-4EA3-89E3-487E6639B9CD}" dt="2023-01-13T16:12:19.534" v="1091" actId="207"/>
          <ac:spMkLst>
            <pc:docMk/>
            <pc:sldMk cId="3103756876" sldId="261"/>
            <ac:spMk id="3" creationId="{9F541FAF-730D-47FE-9638-C05616C31320}"/>
          </ac:spMkLst>
        </pc:spChg>
      </pc:sldChg>
      <pc:sldChg chg="addSp delSp modSp mod modNotes modNotesTx">
        <pc:chgData name="Tommy McClure" userId="5f57beb918c8a44c" providerId="LiveId" clId="{9D61E73C-C467-4EA3-89E3-487E6639B9CD}" dt="2023-01-15T14:59:46.742" v="8504" actId="6549"/>
        <pc:sldMkLst>
          <pc:docMk/>
          <pc:sldMk cId="3708389733" sldId="262"/>
        </pc:sldMkLst>
        <pc:spChg chg="mod">
          <ac:chgData name="Tommy McClure" userId="5f57beb918c8a44c" providerId="LiveId" clId="{9D61E73C-C467-4EA3-89E3-487E6639B9CD}" dt="2023-01-13T16:15:09.273" v="1135" actId="20577"/>
          <ac:spMkLst>
            <pc:docMk/>
            <pc:sldMk cId="3708389733" sldId="262"/>
            <ac:spMk id="2" creationId="{A389EA88-8D83-4F3F-A4C1-4B16E2377F9E}"/>
          </ac:spMkLst>
        </pc:spChg>
        <pc:spChg chg="mod">
          <ac:chgData name="Tommy McClure" userId="5f57beb918c8a44c" providerId="LiveId" clId="{9D61E73C-C467-4EA3-89E3-487E6639B9CD}" dt="2023-01-13T16:14:19.900" v="1117" actId="27636"/>
          <ac:spMkLst>
            <pc:docMk/>
            <pc:sldMk cId="3708389733" sldId="262"/>
            <ac:spMk id="3" creationId="{9F541FAF-730D-47FE-9638-C05616C31320}"/>
          </ac:spMkLst>
        </pc:spChg>
        <pc:spChg chg="add del">
          <ac:chgData name="Tommy McClure" userId="5f57beb918c8a44c" providerId="LiveId" clId="{9D61E73C-C467-4EA3-89E3-487E6639B9CD}" dt="2023-01-13T16:07:34.214" v="1026" actId="22"/>
          <ac:spMkLst>
            <pc:docMk/>
            <pc:sldMk cId="3708389733" sldId="262"/>
            <ac:spMk id="5" creationId="{FED89540-0153-C013-918C-0761F1E6CB27}"/>
          </ac:spMkLst>
        </pc:spChg>
      </pc:sldChg>
      <pc:sldChg chg="modSp add mod ord modAnim modNotes modNotesTx">
        <pc:chgData name="Tommy McClure" userId="5f57beb918c8a44c" providerId="LiveId" clId="{9D61E73C-C467-4EA3-89E3-487E6639B9CD}" dt="2023-01-15T15:00:06.511" v="8506" actId="6549"/>
        <pc:sldMkLst>
          <pc:docMk/>
          <pc:sldMk cId="3105613793" sldId="263"/>
        </pc:sldMkLst>
        <pc:spChg chg="mod">
          <ac:chgData name="Tommy McClure" userId="5f57beb918c8a44c" providerId="LiveId" clId="{9D61E73C-C467-4EA3-89E3-487E6639B9CD}" dt="2023-01-14T23:02:09.967" v="7852" actId="114"/>
          <ac:spMkLst>
            <pc:docMk/>
            <pc:sldMk cId="3105613793" sldId="263"/>
            <ac:spMk id="3" creationId="{9F541FAF-730D-47FE-9638-C05616C31320}"/>
          </ac:spMkLst>
        </pc:spChg>
      </pc:sldChg>
      <pc:sldChg chg="modSp add mod modNotes modNotesTx">
        <pc:chgData name="Tommy McClure" userId="5f57beb918c8a44c" providerId="LiveId" clId="{9D61E73C-C467-4EA3-89E3-487E6639B9CD}" dt="2023-01-15T14:59:52.911" v="8505" actId="6549"/>
        <pc:sldMkLst>
          <pc:docMk/>
          <pc:sldMk cId="4263969287" sldId="264"/>
        </pc:sldMkLst>
        <pc:spChg chg="mod">
          <ac:chgData name="Tommy McClure" userId="5f57beb918c8a44c" providerId="LiveId" clId="{9D61E73C-C467-4EA3-89E3-487E6639B9CD}" dt="2023-01-13T16:15:21.999" v="1139" actId="20577"/>
          <ac:spMkLst>
            <pc:docMk/>
            <pc:sldMk cId="4263969287" sldId="264"/>
            <ac:spMk id="2" creationId="{A389EA88-8D83-4F3F-A4C1-4B16E2377F9E}"/>
          </ac:spMkLst>
        </pc:spChg>
        <pc:spChg chg="mod">
          <ac:chgData name="Tommy McClure" userId="5f57beb918c8a44c" providerId="LiveId" clId="{9D61E73C-C467-4EA3-89E3-487E6639B9CD}" dt="2023-01-13T16:16:27.254" v="1147" actId="207"/>
          <ac:spMkLst>
            <pc:docMk/>
            <pc:sldMk cId="4263969287" sldId="264"/>
            <ac:spMk id="3" creationId="{9F541FAF-730D-47FE-9638-C05616C31320}"/>
          </ac:spMkLst>
        </pc:spChg>
      </pc:sldChg>
      <pc:sldChg chg="addSp modSp new mod modAnim modNotes modNotesTx">
        <pc:chgData name="Tommy McClure" userId="5f57beb918c8a44c" providerId="LiveId" clId="{9D61E73C-C467-4EA3-89E3-487E6639B9CD}" dt="2023-01-15T15:11:49.498" v="8553" actId="115"/>
        <pc:sldMkLst>
          <pc:docMk/>
          <pc:sldMk cId="2188309748" sldId="265"/>
        </pc:sldMkLst>
        <pc:spChg chg="mod">
          <ac:chgData name="Tommy McClure" userId="5f57beb918c8a44c" providerId="LiveId" clId="{9D61E73C-C467-4EA3-89E3-487E6639B9CD}" dt="2023-01-13T16:54:36.482" v="1526" actId="20577"/>
          <ac:spMkLst>
            <pc:docMk/>
            <pc:sldMk cId="2188309748" sldId="265"/>
            <ac:spMk id="2" creationId="{69D31757-D9BA-D7D1-8DEC-1937260EEB33}"/>
          </ac:spMkLst>
        </pc:spChg>
        <pc:spChg chg="mod">
          <ac:chgData name="Tommy McClure" userId="5f57beb918c8a44c" providerId="LiveId" clId="{9D61E73C-C467-4EA3-89E3-487E6639B9CD}" dt="2023-01-14T01:04:43.243" v="7688" actId="20577"/>
          <ac:spMkLst>
            <pc:docMk/>
            <pc:sldMk cId="2188309748" sldId="265"/>
            <ac:spMk id="3" creationId="{E55850B7-6041-7E07-B639-9BC1250D74CD}"/>
          </ac:spMkLst>
        </pc:spChg>
        <pc:spChg chg="add mod">
          <ac:chgData name="Tommy McClure" userId="5f57beb918c8a44c" providerId="LiveId" clId="{9D61E73C-C467-4EA3-89E3-487E6639B9CD}" dt="2023-01-13T16:26:31.279" v="1297" actId="1035"/>
          <ac:spMkLst>
            <pc:docMk/>
            <pc:sldMk cId="2188309748" sldId="265"/>
            <ac:spMk id="4" creationId="{0D385CAE-0057-E25E-F5CC-5396F0D34F47}"/>
          </ac:spMkLst>
        </pc:spChg>
        <pc:spChg chg="add mod">
          <ac:chgData name="Tommy McClure" userId="5f57beb918c8a44c" providerId="LiveId" clId="{9D61E73C-C467-4EA3-89E3-487E6639B9CD}" dt="2023-01-13T16:26:37.810" v="1301" actId="1037"/>
          <ac:spMkLst>
            <pc:docMk/>
            <pc:sldMk cId="2188309748" sldId="265"/>
            <ac:spMk id="5" creationId="{D5F60BDC-D3BE-8C58-BFAF-AAD52EA1FD70}"/>
          </ac:spMkLst>
        </pc:spChg>
      </pc:sldChg>
      <pc:sldChg chg="new del">
        <pc:chgData name="Tommy McClure" userId="5f57beb918c8a44c" providerId="LiveId" clId="{9D61E73C-C467-4EA3-89E3-487E6639B9CD}" dt="2023-01-13T16:25:03.472" v="1277" actId="680"/>
        <pc:sldMkLst>
          <pc:docMk/>
          <pc:sldMk cId="130407259" sldId="266"/>
        </pc:sldMkLst>
      </pc:sldChg>
      <pc:sldChg chg="modSp add mod modAnim modNotes modNotesTx">
        <pc:chgData name="Tommy McClure" userId="5f57beb918c8a44c" providerId="LiveId" clId="{9D61E73C-C467-4EA3-89E3-487E6639B9CD}" dt="2023-01-15T15:48:31.195" v="8586" actId="207"/>
        <pc:sldMkLst>
          <pc:docMk/>
          <pc:sldMk cId="1584963161" sldId="266"/>
        </pc:sldMkLst>
        <pc:spChg chg="mod">
          <ac:chgData name="Tommy McClure" userId="5f57beb918c8a44c" providerId="LiveId" clId="{9D61E73C-C467-4EA3-89E3-487E6639B9CD}" dt="2023-01-14T01:35:31.464" v="7786" actId="14100"/>
          <ac:spMkLst>
            <pc:docMk/>
            <pc:sldMk cId="1584963161" sldId="266"/>
            <ac:spMk id="2" creationId="{69D31757-D9BA-D7D1-8DEC-1937260EEB33}"/>
          </ac:spMkLst>
        </pc:spChg>
        <pc:spChg chg="mod">
          <ac:chgData name="Tommy McClure" userId="5f57beb918c8a44c" providerId="LiveId" clId="{9D61E73C-C467-4EA3-89E3-487E6639B9CD}" dt="2023-01-15T15:48:31.195" v="8586" actId="207"/>
          <ac:spMkLst>
            <pc:docMk/>
            <pc:sldMk cId="1584963161" sldId="266"/>
            <ac:spMk id="3" creationId="{E55850B7-6041-7E07-B639-9BC1250D74CD}"/>
          </ac:spMkLst>
        </pc:spChg>
      </pc:sldChg>
      <pc:sldChg chg="modSp add mod modAnim modNotes modNotesTx">
        <pc:chgData name="Tommy McClure" userId="5f57beb918c8a44c" providerId="LiveId" clId="{9D61E73C-C467-4EA3-89E3-487E6639B9CD}" dt="2023-01-15T15:48:10.414" v="8584" actId="207"/>
        <pc:sldMkLst>
          <pc:docMk/>
          <pc:sldMk cId="1380440430" sldId="267"/>
        </pc:sldMkLst>
        <pc:spChg chg="mod">
          <ac:chgData name="Tommy McClure" userId="5f57beb918c8a44c" providerId="LiveId" clId="{9D61E73C-C467-4EA3-89E3-487E6639B9CD}" dt="2023-01-14T02:25:49.299" v="7851" actId="2085"/>
          <ac:spMkLst>
            <pc:docMk/>
            <pc:sldMk cId="1380440430" sldId="267"/>
            <ac:spMk id="2" creationId="{69D31757-D9BA-D7D1-8DEC-1937260EEB33}"/>
          </ac:spMkLst>
        </pc:spChg>
        <pc:spChg chg="mod">
          <ac:chgData name="Tommy McClure" userId="5f57beb918c8a44c" providerId="LiveId" clId="{9D61E73C-C467-4EA3-89E3-487E6639B9CD}" dt="2023-01-15T15:48:10.414" v="8584" actId="207"/>
          <ac:spMkLst>
            <pc:docMk/>
            <pc:sldMk cId="1380440430" sldId="267"/>
            <ac:spMk id="3" creationId="{E55850B7-6041-7E07-B639-9BC1250D74CD}"/>
          </ac:spMkLst>
        </pc:spChg>
      </pc:sldChg>
      <pc:sldChg chg="modSp add del mod modAnim modNotesTx">
        <pc:chgData name="Tommy McClure" userId="5f57beb918c8a44c" providerId="LiveId" clId="{9D61E73C-C467-4EA3-89E3-487E6639B9CD}" dt="2023-01-13T23:36:49.404" v="6481" actId="2696"/>
        <pc:sldMkLst>
          <pc:docMk/>
          <pc:sldMk cId="1057883851" sldId="268"/>
        </pc:sldMkLst>
        <pc:spChg chg="mod">
          <ac:chgData name="Tommy McClure" userId="5f57beb918c8a44c" providerId="LiveId" clId="{9D61E73C-C467-4EA3-89E3-487E6639B9CD}" dt="2023-01-13T23:26:35.999" v="6310" actId="20577"/>
          <ac:spMkLst>
            <pc:docMk/>
            <pc:sldMk cId="1057883851" sldId="268"/>
            <ac:spMk id="2" creationId="{69D31757-D9BA-D7D1-8DEC-1937260EEB33}"/>
          </ac:spMkLst>
        </pc:spChg>
        <pc:spChg chg="mod">
          <ac:chgData name="Tommy McClure" userId="5f57beb918c8a44c" providerId="LiveId" clId="{9D61E73C-C467-4EA3-89E3-487E6639B9CD}" dt="2023-01-13T23:26:00.627" v="6302" actId="113"/>
          <ac:spMkLst>
            <pc:docMk/>
            <pc:sldMk cId="1057883851" sldId="268"/>
            <ac:spMk id="3" creationId="{E55850B7-6041-7E07-B639-9BC1250D74CD}"/>
          </ac:spMkLst>
        </pc:spChg>
      </pc:sldChg>
      <pc:sldChg chg="modSp add mod modNotes modNotesTx">
        <pc:chgData name="Tommy McClure" userId="5f57beb918c8a44c" providerId="LiveId" clId="{9D61E73C-C467-4EA3-89E3-487E6639B9CD}" dt="2023-01-15T15:34:02.679" v="8573" actId="20577"/>
        <pc:sldMkLst>
          <pc:docMk/>
          <pc:sldMk cId="4211099159" sldId="269"/>
        </pc:sldMkLst>
        <pc:spChg chg="mod">
          <ac:chgData name="Tommy McClure" userId="5f57beb918c8a44c" providerId="LiveId" clId="{9D61E73C-C467-4EA3-89E3-487E6639B9CD}" dt="2023-01-13T23:33:06.858" v="6451" actId="14100"/>
          <ac:spMkLst>
            <pc:docMk/>
            <pc:sldMk cId="4211099159" sldId="269"/>
            <ac:spMk id="2" creationId="{69D31757-D9BA-D7D1-8DEC-1937260EEB33}"/>
          </ac:spMkLst>
        </pc:spChg>
        <pc:spChg chg="mod">
          <ac:chgData name="Tommy McClure" userId="5f57beb918c8a44c" providerId="LiveId" clId="{9D61E73C-C467-4EA3-89E3-487E6639B9CD}" dt="2023-01-14T00:35:44.054" v="7608" actId="20577"/>
          <ac:spMkLst>
            <pc:docMk/>
            <pc:sldMk cId="4211099159" sldId="269"/>
            <ac:spMk id="3" creationId="{E55850B7-6041-7E07-B639-9BC1250D74CD}"/>
          </ac:spMkLst>
        </pc:spChg>
      </pc:sldChg>
      <pc:sldChg chg="addSp delSp modSp add mod modAnim modNotes modNotesTx">
        <pc:chgData name="Tommy McClure" userId="5f57beb918c8a44c" providerId="LiveId" clId="{9D61E73C-C467-4EA3-89E3-487E6639B9CD}" dt="2023-01-15T15:49:03.522" v="8587" actId="207"/>
        <pc:sldMkLst>
          <pc:docMk/>
          <pc:sldMk cId="3879600225" sldId="270"/>
        </pc:sldMkLst>
        <pc:spChg chg="mod">
          <ac:chgData name="Tommy McClure" userId="5f57beb918c8a44c" providerId="LiveId" clId="{9D61E73C-C467-4EA3-89E3-487E6639B9CD}" dt="2023-01-13T23:31:51.112" v="6441" actId="20577"/>
          <ac:spMkLst>
            <pc:docMk/>
            <pc:sldMk cId="3879600225" sldId="270"/>
            <ac:spMk id="2" creationId="{69D31757-D9BA-D7D1-8DEC-1937260EEB33}"/>
          </ac:spMkLst>
        </pc:spChg>
        <pc:spChg chg="mod">
          <ac:chgData name="Tommy McClure" userId="5f57beb918c8a44c" providerId="LiveId" clId="{9D61E73C-C467-4EA3-89E3-487E6639B9CD}" dt="2023-01-15T15:49:03.522" v="8587" actId="207"/>
          <ac:spMkLst>
            <pc:docMk/>
            <pc:sldMk cId="3879600225" sldId="270"/>
            <ac:spMk id="3" creationId="{E55850B7-6041-7E07-B639-9BC1250D74CD}"/>
          </ac:spMkLst>
        </pc:spChg>
        <pc:spChg chg="add del">
          <ac:chgData name="Tommy McClure" userId="5f57beb918c8a44c" providerId="LiveId" clId="{9D61E73C-C467-4EA3-89E3-487E6639B9CD}" dt="2023-01-13T23:28:21.391" v="6373" actId="22"/>
          <ac:spMkLst>
            <pc:docMk/>
            <pc:sldMk cId="3879600225" sldId="270"/>
            <ac:spMk id="7" creationId="{C0536304-9936-7B23-BFBC-C496988FC173}"/>
          </ac:spMkLst>
        </pc:spChg>
      </pc:sldChg>
      <pc:sldChg chg="modSp add mod ord modAnim modNotes modNotesTx">
        <pc:chgData name="Tommy McClure" userId="5f57beb918c8a44c" providerId="LiveId" clId="{9D61E73C-C467-4EA3-89E3-487E6639B9CD}" dt="2023-01-15T15:12:30.598" v="8557" actId="115"/>
        <pc:sldMkLst>
          <pc:docMk/>
          <pc:sldMk cId="692685118" sldId="271"/>
        </pc:sldMkLst>
        <pc:spChg chg="mod">
          <ac:chgData name="Tommy McClure" userId="5f57beb918c8a44c" providerId="LiveId" clId="{9D61E73C-C467-4EA3-89E3-487E6639B9CD}" dt="2023-01-13T23:59:19.595" v="7383" actId="1076"/>
          <ac:spMkLst>
            <pc:docMk/>
            <pc:sldMk cId="692685118" sldId="271"/>
            <ac:spMk id="2" creationId="{7A2C1E7D-B2F8-EF50-5715-AE5B1D73ABD0}"/>
          </ac:spMkLst>
        </pc:spChg>
        <pc:spChg chg="mod">
          <ac:chgData name="Tommy McClure" userId="5f57beb918c8a44c" providerId="LiveId" clId="{9D61E73C-C467-4EA3-89E3-487E6639B9CD}" dt="2023-01-14T00:01:49.077" v="7424" actId="207"/>
          <ac:spMkLst>
            <pc:docMk/>
            <pc:sldMk cId="692685118" sldId="271"/>
            <ac:spMk id="3" creationId="{9F541FAF-730D-47FE-9638-C05616C31320}"/>
          </ac:spMkLst>
        </pc:spChg>
      </pc:sldChg>
      <pc:sldChg chg="new del">
        <pc:chgData name="Tommy McClure" userId="5f57beb918c8a44c" providerId="LiveId" clId="{9D61E73C-C467-4EA3-89E3-487E6639B9CD}" dt="2023-01-13T23:57:21.643" v="7332" actId="680"/>
        <pc:sldMkLst>
          <pc:docMk/>
          <pc:sldMk cId="2240765989" sldId="271"/>
        </pc:sldMkLst>
      </pc:sldChg>
      <pc:sldChg chg="modSp mod">
        <pc:chgData name="Tommy McClure" userId="5f57beb918c8a44c" providerId="LiveId" clId="{9D61E73C-C467-4EA3-89E3-487E6639B9CD}" dt="2023-01-14T01:43:16.679" v="7791" actId="1076"/>
        <pc:sldMkLst>
          <pc:docMk/>
          <pc:sldMk cId="2970185068" sldId="380"/>
        </pc:sldMkLst>
        <pc:spChg chg="mod">
          <ac:chgData name="Tommy McClure" userId="5f57beb918c8a44c" providerId="LiveId" clId="{9D61E73C-C467-4EA3-89E3-487E6639B9CD}" dt="2023-01-14T01:43:10.081" v="7789" actId="1076"/>
          <ac:spMkLst>
            <pc:docMk/>
            <pc:sldMk cId="2970185068" sldId="380"/>
            <ac:spMk id="7" creationId="{2A6B56C3-77F0-4E92-B09D-C8D4A68D5E79}"/>
          </ac:spMkLst>
        </pc:spChg>
        <pc:spChg chg="mod">
          <ac:chgData name="Tommy McClure" userId="5f57beb918c8a44c" providerId="LiveId" clId="{9D61E73C-C467-4EA3-89E3-487E6639B9CD}" dt="2023-01-14T01:43:16.679" v="7791" actId="1076"/>
          <ac:spMkLst>
            <pc:docMk/>
            <pc:sldMk cId="2970185068" sldId="380"/>
            <ac:spMk id="9" creationId="{57BF28A0-721A-441C-A00B-EFD5CA5530F7}"/>
          </ac:spMkLst>
        </pc:spChg>
        <pc:spChg chg="mod">
          <ac:chgData name="Tommy McClure" userId="5f57beb918c8a44c" providerId="LiveId" clId="{9D61E73C-C467-4EA3-89E3-487E6639B9CD}" dt="2023-01-14T01:43:12.582" v="7790" actId="1076"/>
          <ac:spMkLst>
            <pc:docMk/>
            <pc:sldMk cId="2970185068" sldId="380"/>
            <ac:spMk id="10" creationId="{BB8A7FBA-4C4C-4440-9886-90F8BD6246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DE0A0D5-8F98-4CC1-A28E-021F0B6B475C}" type="datetimeFigureOut">
              <a:rPr lang="en-US" smtClean="0"/>
              <a:t>1/15/2023</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603C52C-5E29-41AF-BAA3-8217E886DA08}" type="slidenum">
              <a:rPr lang="en-US" smtClean="0"/>
              <a:t>‹#›</a:t>
            </a:fld>
            <a:endParaRPr lang="en-US" dirty="0"/>
          </a:p>
        </p:txBody>
      </p:sp>
    </p:spTree>
    <p:extLst>
      <p:ext uri="{BB962C8B-B14F-4D97-AF65-F5344CB8AC3E}">
        <p14:creationId xmlns:p14="http://schemas.microsoft.com/office/powerpoint/2010/main" val="1961961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1</a:t>
            </a:fld>
            <a:endParaRPr lang="en-US" dirty="0"/>
          </a:p>
        </p:txBody>
      </p:sp>
    </p:spTree>
    <p:extLst>
      <p:ext uri="{BB962C8B-B14F-4D97-AF65-F5344CB8AC3E}">
        <p14:creationId xmlns:p14="http://schemas.microsoft.com/office/powerpoint/2010/main" val="70742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506413"/>
            <a:ext cx="4321175" cy="3240087"/>
          </a:xfrm>
        </p:spPr>
      </p:sp>
      <p:sp>
        <p:nvSpPr>
          <p:cNvPr id="3" name="Notes Placeholder 2"/>
          <p:cNvSpPr>
            <a:spLocks noGrp="1"/>
          </p:cNvSpPr>
          <p:nvPr>
            <p:ph type="body" idx="1"/>
          </p:nvPr>
        </p:nvSpPr>
        <p:spPr>
          <a:xfrm>
            <a:off x="-1" y="3746500"/>
            <a:ext cx="7313507" cy="5854699"/>
          </a:xfrm>
        </p:spPr>
        <p:txBody>
          <a:bodyPr/>
          <a:lstStyle/>
          <a:p>
            <a:endParaRPr lang="en-US" sz="1200"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latin typeface="Arial" panose="020B0604020202020204" pitchFamily="34" charset="0"/>
                <a:cs typeface="Arial" panose="020B0604020202020204" pitchFamily="34" charset="0"/>
              </a:rPr>
              <a:t>Acts 17:23 NKJV </a:t>
            </a:r>
            <a:r>
              <a:rPr lang="en-US" sz="1200" b="1" dirty="0">
                <a:latin typeface="Arial" panose="020B0604020202020204" pitchFamily="34" charset="0"/>
                <a:cs typeface="Arial" panose="020B0604020202020204" pitchFamily="34" charset="0"/>
              </a:rPr>
              <a:t>23 "for as I was passing through and considering the objects of your worship, I even found an altar with this inscription</a:t>
            </a:r>
            <a:r>
              <a:rPr lang="en-US" sz="1200" b="1" u="sng" dirty="0">
                <a:latin typeface="Arial" panose="020B0604020202020204" pitchFamily="34" charset="0"/>
                <a:cs typeface="Arial" panose="020B0604020202020204" pitchFamily="34" charset="0"/>
              </a:rPr>
              <a:t>: TO THE UNKNOWN GOD</a:t>
            </a:r>
            <a:r>
              <a:rPr lang="en-US" sz="1200" b="1" dirty="0">
                <a:latin typeface="Arial" panose="020B0604020202020204" pitchFamily="34" charset="0"/>
                <a:cs typeface="Arial" panose="020B0604020202020204" pitchFamily="34" charset="0"/>
              </a:rPr>
              <a:t>. Therefore, the One whom you worship </a:t>
            </a:r>
            <a:r>
              <a:rPr lang="en-US" sz="1200" b="1" u="sng" dirty="0">
                <a:latin typeface="Arial" panose="020B0604020202020204" pitchFamily="34" charset="0"/>
                <a:cs typeface="Arial" panose="020B0604020202020204" pitchFamily="34" charset="0"/>
              </a:rPr>
              <a:t>without knowing</a:t>
            </a:r>
            <a:r>
              <a:rPr lang="en-US" sz="1200" b="1" dirty="0">
                <a:latin typeface="Arial" panose="020B0604020202020204" pitchFamily="34" charset="0"/>
                <a:cs typeface="Arial" panose="020B0604020202020204" pitchFamily="34" charset="0"/>
              </a:rPr>
              <a:t>, Him I proclaim to you:</a:t>
            </a:r>
          </a:p>
          <a:p>
            <a:pPr algn="l"/>
            <a:endParaRPr lang="en-US" sz="1800" b="0" i="0" u="none" strike="noStrike" baseline="0" dirty="0">
              <a:latin typeface="Georgia" panose="02040502050405020303" pitchFamily="18" charset="0"/>
              <a:cs typeface="Arial" panose="020B0604020202020204" pitchFamily="34" charset="0"/>
            </a:endParaRPr>
          </a:p>
          <a:p>
            <a:pPr algn="l"/>
            <a:r>
              <a:rPr lang="en-US" sz="1200" b="1" u="sng" dirty="0">
                <a:latin typeface="Arial" panose="020B0604020202020204" pitchFamily="34" charset="0"/>
                <a:cs typeface="Arial" panose="020B0604020202020204" pitchFamily="34" charset="0"/>
              </a:rPr>
              <a:t>Acts 14:12-19 NKJV </a:t>
            </a:r>
            <a:r>
              <a:rPr lang="en-US" sz="1200" b="1" dirty="0">
                <a:latin typeface="Arial" panose="020B0604020202020204" pitchFamily="34" charset="0"/>
                <a:cs typeface="Arial" panose="020B0604020202020204" pitchFamily="34" charset="0"/>
              </a:rPr>
              <a:t>12 </a:t>
            </a:r>
            <a:r>
              <a:rPr lang="en-US" sz="1200" dirty="0">
                <a:latin typeface="Arial" panose="020B0604020202020204" pitchFamily="34" charset="0"/>
                <a:cs typeface="Arial" panose="020B0604020202020204" pitchFamily="34" charset="0"/>
              </a:rPr>
              <a:t>And </a:t>
            </a:r>
            <a:r>
              <a:rPr lang="en-US" sz="1200" b="1" dirty="0">
                <a:latin typeface="Arial" panose="020B0604020202020204" pitchFamily="34" charset="0"/>
                <a:cs typeface="Arial" panose="020B0604020202020204" pitchFamily="34" charset="0"/>
              </a:rPr>
              <a:t>Barnabas they called Zeus</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Paul, Hermes, because he was the chief speaker</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13</a:t>
            </a:r>
            <a:r>
              <a:rPr lang="en-US" sz="1200" dirty="0">
                <a:latin typeface="Arial" panose="020B0604020202020204" pitchFamily="34" charset="0"/>
                <a:cs typeface="Arial" panose="020B0604020202020204" pitchFamily="34" charset="0"/>
              </a:rPr>
              <a:t> Then the priest of Zeus, whose temple was in front of their city, brought oxen and garlands to the gates, intending to sacrifice with the multitudes. </a:t>
            </a:r>
            <a:r>
              <a:rPr lang="en-US" sz="1200" b="1" dirty="0">
                <a:latin typeface="Arial" panose="020B0604020202020204" pitchFamily="34" charset="0"/>
                <a:cs typeface="Arial" panose="020B0604020202020204" pitchFamily="34" charset="0"/>
              </a:rPr>
              <a:t>14 </a:t>
            </a:r>
            <a:r>
              <a:rPr lang="en-US" sz="1200" dirty="0">
                <a:latin typeface="Arial" panose="020B0604020202020204" pitchFamily="34" charset="0"/>
                <a:cs typeface="Arial" panose="020B0604020202020204" pitchFamily="34" charset="0"/>
              </a:rPr>
              <a:t>But when the apostles Barnabas and Paul heard this, they tore their clothes and ran in among the multitude, crying out </a:t>
            </a:r>
            <a:r>
              <a:rPr lang="en-US" sz="1200" b="1" i="1" dirty="0">
                <a:latin typeface="Arial" panose="020B0604020202020204" pitchFamily="34" charset="0"/>
                <a:cs typeface="Arial" panose="020B0604020202020204" pitchFamily="34" charset="0"/>
              </a:rPr>
              <a:t>15 and saying, "Men, why are you doing these things? We also are men with the same nature as you, and preach to you that you should turn from these useless things to </a:t>
            </a:r>
            <a:r>
              <a:rPr lang="en-US" sz="1200" b="1" i="1" u="sng" dirty="0">
                <a:latin typeface="Arial" panose="020B0604020202020204" pitchFamily="34" charset="0"/>
                <a:cs typeface="Arial" panose="020B0604020202020204" pitchFamily="34" charset="0"/>
              </a:rPr>
              <a:t>the living God, who made the heaven, the earth, the sea, and all things that are in them</a:t>
            </a:r>
            <a:r>
              <a:rPr lang="en-US" sz="1200" dirty="0">
                <a:latin typeface="Arial" panose="020B0604020202020204" pitchFamily="34" charset="0"/>
                <a:cs typeface="Arial" panose="020B0604020202020204" pitchFamily="34" charset="0"/>
              </a:rPr>
              <a:t>, </a:t>
            </a:r>
            <a:r>
              <a:rPr lang="en-US" sz="1200" b="1" i="1" dirty="0">
                <a:latin typeface="Arial" panose="020B0604020202020204" pitchFamily="34" charset="0"/>
                <a:cs typeface="Arial" panose="020B0604020202020204" pitchFamily="34" charset="0"/>
              </a:rPr>
              <a:t>16 </a:t>
            </a:r>
            <a:r>
              <a:rPr lang="en-US" sz="1200" b="1" i="1" u="none" dirty="0">
                <a:latin typeface="Arial" panose="020B0604020202020204" pitchFamily="34" charset="0"/>
                <a:cs typeface="Arial" panose="020B0604020202020204" pitchFamily="34" charset="0"/>
              </a:rPr>
              <a:t>"</a:t>
            </a:r>
            <a:r>
              <a:rPr lang="en-US" sz="1200" b="1" i="1" u="sng" dirty="0">
                <a:latin typeface="Arial" panose="020B0604020202020204" pitchFamily="34" charset="0"/>
                <a:cs typeface="Arial" panose="020B0604020202020204" pitchFamily="34" charset="0"/>
              </a:rPr>
              <a:t>who in bygone generations allowed all nations to walk in their own ways. 17 "Nevertheless He did not leave Himself without witness, in that He did good, gave us rain from heaven and fruitful seasons, filling our hearts with food and gladness</a:t>
            </a:r>
            <a:r>
              <a:rPr lang="en-US" sz="1200" b="1" i="1"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18</a:t>
            </a:r>
            <a:r>
              <a:rPr lang="en-US" sz="1200" dirty="0">
                <a:latin typeface="Arial" panose="020B0604020202020204" pitchFamily="34" charset="0"/>
                <a:cs typeface="Arial" panose="020B0604020202020204" pitchFamily="34" charset="0"/>
              </a:rPr>
              <a:t> And with these sayings they could scarcely restrain the multitudes from sacrificing to them. </a:t>
            </a:r>
            <a:r>
              <a:rPr lang="en-US" sz="1200" b="1" dirty="0">
                <a:latin typeface="Arial" panose="020B0604020202020204" pitchFamily="34" charset="0"/>
                <a:cs typeface="Arial" panose="020B0604020202020204" pitchFamily="34" charset="0"/>
              </a:rPr>
              <a:t>19</a:t>
            </a:r>
            <a:r>
              <a:rPr lang="en-US" sz="1200" dirty="0">
                <a:latin typeface="Arial" panose="020B0604020202020204" pitchFamily="34" charset="0"/>
                <a:cs typeface="Arial" panose="020B0604020202020204" pitchFamily="34" charset="0"/>
              </a:rPr>
              <a:t> Then Jews from Antioch and Iconium came there; and having persuaded the multitudes, they stoned Paul and dragged him out of the city, supposing him to be dead.</a:t>
            </a:r>
          </a:p>
          <a:p>
            <a:endParaRPr lang="en-US" sz="1200" dirty="0">
              <a:latin typeface="Arial" panose="020B0604020202020204" pitchFamily="34" charset="0"/>
              <a:cs typeface="Arial" panose="020B0604020202020204" pitchFamily="34" charset="0"/>
            </a:endParaRPr>
          </a:p>
          <a:p>
            <a:endParaRPr lang="en-US" sz="12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10</a:t>
            </a:fld>
            <a:endParaRPr lang="en-US" dirty="0"/>
          </a:p>
        </p:txBody>
      </p:sp>
    </p:spTree>
    <p:extLst>
      <p:ext uri="{BB962C8B-B14F-4D97-AF65-F5344CB8AC3E}">
        <p14:creationId xmlns:p14="http://schemas.microsoft.com/office/powerpoint/2010/main" val="536641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95288"/>
            <a:ext cx="4321175" cy="3240087"/>
          </a:xfrm>
        </p:spPr>
      </p:sp>
      <p:sp>
        <p:nvSpPr>
          <p:cNvPr id="3" name="Notes Placeholder 2"/>
          <p:cNvSpPr>
            <a:spLocks noGrp="1"/>
          </p:cNvSpPr>
          <p:nvPr>
            <p:ph type="body" idx="1"/>
          </p:nvPr>
        </p:nvSpPr>
        <p:spPr>
          <a:xfrm>
            <a:off x="-1" y="3721100"/>
            <a:ext cx="7313507" cy="588009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latin typeface="Arial" panose="020B0604020202020204" pitchFamily="34" charset="0"/>
                <a:cs typeface="Arial" panose="020B0604020202020204" pitchFamily="34" charset="0"/>
              </a:rPr>
              <a:t>Acts 17:26 </a:t>
            </a:r>
            <a:r>
              <a:rPr lang="en-US" sz="1200" b="1" dirty="0">
                <a:latin typeface="Arial" panose="020B0604020202020204" pitchFamily="34" charset="0"/>
                <a:cs typeface="Arial" panose="020B0604020202020204" pitchFamily="34" charset="0"/>
              </a:rPr>
              <a:t>"And He has made from one blood every nation of men to dwell on all the face of the earth, and has determined their </a:t>
            </a:r>
            <a:r>
              <a:rPr lang="en-US" sz="1200" b="1" dirty="0" err="1">
                <a:latin typeface="Arial" panose="020B0604020202020204" pitchFamily="34" charset="0"/>
                <a:cs typeface="Arial" panose="020B0604020202020204" pitchFamily="34" charset="0"/>
              </a:rPr>
              <a:t>preappointed</a:t>
            </a:r>
            <a:r>
              <a:rPr lang="en-US" sz="1200" b="1" dirty="0">
                <a:latin typeface="Arial" panose="020B0604020202020204" pitchFamily="34" charset="0"/>
                <a:cs typeface="Arial" panose="020B0604020202020204" pitchFamily="34" charset="0"/>
              </a:rPr>
              <a:t> times and the boundaries of their dwellings,</a:t>
            </a:r>
          </a:p>
          <a:p>
            <a:r>
              <a:rPr lang="en-US" sz="1200" b="1" dirty="0">
                <a:latin typeface="Arial" panose="020B0604020202020204" pitchFamily="34" charset="0"/>
                <a:cs typeface="Arial" panose="020B0604020202020204" pitchFamily="34" charset="0"/>
              </a:rPr>
              <a:t> 27 "</a:t>
            </a:r>
            <a:r>
              <a:rPr lang="en-US" sz="1200" b="1" u="sng" dirty="0">
                <a:latin typeface="Arial" panose="020B0604020202020204" pitchFamily="34" charset="0"/>
                <a:cs typeface="Arial" panose="020B0604020202020204" pitchFamily="34" charset="0"/>
              </a:rPr>
              <a:t>so that they should seek the Lord, in the hope that they might grope for Him and find Him, though He is not far from each one of us</a:t>
            </a:r>
            <a:r>
              <a:rPr lang="en-US" sz="1200" b="1" dirty="0">
                <a:latin typeface="Arial" panose="020B0604020202020204" pitchFamily="34" charset="0"/>
                <a:cs typeface="Arial" panose="020B0604020202020204" pitchFamily="34" charset="0"/>
              </a:rPr>
              <a:t>;</a:t>
            </a:r>
          </a:p>
          <a:p>
            <a:r>
              <a:rPr lang="en-US" sz="1200" b="1" dirty="0">
                <a:latin typeface="Arial" panose="020B0604020202020204" pitchFamily="34" charset="0"/>
                <a:cs typeface="Arial" panose="020B0604020202020204" pitchFamily="34" charset="0"/>
              </a:rPr>
              <a:t> 28 "for in Him we live and move and have our being, as also some of your own poets have said, 'For we are also His offspring.'</a:t>
            </a:r>
          </a:p>
          <a:p>
            <a:endParaRPr lang="en-US" sz="1200" b="1"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Romans 1:20-23 NKJV 20 </a:t>
            </a:r>
            <a:r>
              <a:rPr lang="en-US" sz="1200" b="0" i="0" u="none" strike="noStrike" baseline="0" dirty="0">
                <a:latin typeface="Arial" panose="020B0604020202020204" pitchFamily="34" charset="0"/>
                <a:cs typeface="Arial" panose="020B0604020202020204" pitchFamily="34" charset="0"/>
              </a:rPr>
              <a:t>For since the creation of the world </a:t>
            </a:r>
            <a:r>
              <a:rPr lang="en-US" sz="1200" b="1" i="0" u="none" strike="noStrike" baseline="0" dirty="0">
                <a:latin typeface="Arial" panose="020B0604020202020204" pitchFamily="34" charset="0"/>
                <a:cs typeface="Arial" panose="020B0604020202020204" pitchFamily="34" charset="0"/>
              </a:rPr>
              <a:t>His invisible attributes are clearly seen</a:t>
            </a:r>
            <a:r>
              <a:rPr lang="en-US" sz="1200" b="0" i="0" u="none" strike="noStrike" baseline="0" dirty="0">
                <a:latin typeface="Arial" panose="020B0604020202020204" pitchFamily="34" charset="0"/>
                <a:cs typeface="Arial" panose="020B0604020202020204" pitchFamily="34" charset="0"/>
              </a:rPr>
              <a:t>, being understood by the things that are made, </a:t>
            </a:r>
            <a:r>
              <a:rPr lang="en-US" sz="1200" b="1" i="0" u="none" strike="noStrike" baseline="0" dirty="0">
                <a:latin typeface="Arial" panose="020B0604020202020204" pitchFamily="34" charset="0"/>
                <a:cs typeface="Arial" panose="020B0604020202020204" pitchFamily="34" charset="0"/>
              </a:rPr>
              <a:t>even His eternal power and Godhead</a:t>
            </a:r>
            <a:r>
              <a:rPr lang="en-US" sz="1200" b="0" i="0" u="none" strike="noStrike" baseline="0" dirty="0">
                <a:latin typeface="Arial" panose="020B0604020202020204" pitchFamily="34" charset="0"/>
                <a:cs typeface="Arial" panose="020B0604020202020204" pitchFamily="34" charset="0"/>
              </a:rPr>
              <a:t>, so </a:t>
            </a:r>
            <a:r>
              <a:rPr lang="en-US" sz="1200" b="0" i="0" u="sng" strike="noStrike" baseline="0" dirty="0">
                <a:latin typeface="Arial" panose="020B0604020202020204" pitchFamily="34" charset="0"/>
                <a:cs typeface="Arial" panose="020B0604020202020204" pitchFamily="34" charset="0"/>
              </a:rPr>
              <a:t>that they are without excuse</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21 because, </a:t>
            </a:r>
            <a:r>
              <a:rPr lang="en-US" sz="1200" b="1" i="0" u="sng" strike="noStrike" baseline="0" dirty="0">
                <a:latin typeface="Arial" panose="020B0604020202020204" pitchFamily="34" charset="0"/>
                <a:cs typeface="Arial" panose="020B0604020202020204" pitchFamily="34" charset="0"/>
              </a:rPr>
              <a:t>although they knew God, they did not glorify Him as God, nor were thankful</a:t>
            </a:r>
            <a:r>
              <a:rPr lang="en-US" sz="1200" b="1" i="0" u="none" strike="noStrike" baseline="0" dirty="0">
                <a:latin typeface="Arial" panose="020B0604020202020204" pitchFamily="34" charset="0"/>
                <a:cs typeface="Arial" panose="020B0604020202020204" pitchFamily="34" charset="0"/>
              </a:rPr>
              <a:t>, but became futile in their thoughts, and their foolish hearts were darkened. 22 Professing to be wise, they became fools, 23 and changed the glory of the incorruptible God into an image made like corruptible man--and birds and four-footed animals and creeping things.</a:t>
            </a:r>
          </a:p>
          <a:p>
            <a:r>
              <a:rPr lang="en-US" sz="1200" b="1" i="0" u="sng" strike="noStrike" baseline="0" dirty="0">
                <a:latin typeface="Arial" panose="020B0604020202020204" pitchFamily="34" charset="0"/>
                <a:cs typeface="Arial" panose="020B0604020202020204" pitchFamily="34" charset="0"/>
              </a:rPr>
              <a:t>Hebrews 11:3 NKJV 3 </a:t>
            </a:r>
            <a:r>
              <a:rPr lang="en-US" sz="1200" b="0" i="0" u="none" strike="noStrike" baseline="0" dirty="0">
                <a:latin typeface="Arial" panose="020B0604020202020204" pitchFamily="34" charset="0"/>
                <a:cs typeface="Arial" panose="020B0604020202020204" pitchFamily="34" charset="0"/>
              </a:rPr>
              <a:t>By faith we understand that the worlds were </a:t>
            </a:r>
            <a:r>
              <a:rPr lang="en-US" sz="1200" b="1" i="0" u="none" strike="noStrike" baseline="0" dirty="0">
                <a:latin typeface="Arial" panose="020B0604020202020204" pitchFamily="34" charset="0"/>
                <a:cs typeface="Arial" panose="020B0604020202020204" pitchFamily="34" charset="0"/>
              </a:rPr>
              <a:t>framed by the word of God, so that the things which are seen were not made of things which are visible.</a:t>
            </a:r>
          </a:p>
          <a:p>
            <a:r>
              <a:rPr lang="en-US" sz="1200" b="1" i="0" u="sng" strike="noStrike" baseline="0" dirty="0">
                <a:latin typeface="Arial" panose="020B0604020202020204" pitchFamily="34" charset="0"/>
                <a:cs typeface="Arial" panose="020B0604020202020204" pitchFamily="34" charset="0"/>
              </a:rPr>
              <a:t>Psalms 33:6-9 NKJV 6</a:t>
            </a:r>
            <a:r>
              <a:rPr lang="en-US" sz="1200" b="1" i="0" u="none" strike="noStrike" baseline="0" dirty="0">
                <a:latin typeface="Arial" panose="020B0604020202020204" pitchFamily="34" charset="0"/>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By the word of the LORD the heavens were made, And all the host of them by the breath of His mouth</a:t>
            </a:r>
            <a:r>
              <a:rPr lang="en-US" sz="1200" b="1" i="0" u="none" strike="noStrike" baseline="0" dirty="0">
                <a:latin typeface="Arial" panose="020B0604020202020204" pitchFamily="34" charset="0"/>
                <a:cs typeface="Arial" panose="020B0604020202020204" pitchFamily="34" charset="0"/>
              </a:rPr>
              <a:t>. 7 </a:t>
            </a:r>
            <a:r>
              <a:rPr lang="en-US" sz="1200" b="0" i="0" u="none" strike="noStrike" baseline="0" dirty="0">
                <a:latin typeface="Arial" panose="020B0604020202020204" pitchFamily="34" charset="0"/>
                <a:cs typeface="Arial" panose="020B0604020202020204" pitchFamily="34" charset="0"/>
              </a:rPr>
              <a:t>He gathers the waters of the sea together as a heap; He lays up the deep in storehouses. </a:t>
            </a:r>
            <a:r>
              <a:rPr lang="en-US" sz="1200" b="1" i="0" u="none" strike="noStrike" baseline="0" dirty="0">
                <a:latin typeface="Arial" panose="020B0604020202020204" pitchFamily="34" charset="0"/>
                <a:cs typeface="Arial" panose="020B0604020202020204" pitchFamily="34" charset="0"/>
              </a:rPr>
              <a:t>8 </a:t>
            </a:r>
            <a:r>
              <a:rPr lang="en-US" sz="1200" b="0" i="0" u="none" strike="noStrike" baseline="0" dirty="0">
                <a:latin typeface="Arial" panose="020B0604020202020204" pitchFamily="34" charset="0"/>
                <a:cs typeface="Arial" panose="020B0604020202020204" pitchFamily="34" charset="0"/>
              </a:rPr>
              <a:t>Let all the earth fear the LORD; Let all the inhabitants of the world stand in awe of Him. </a:t>
            </a:r>
            <a:r>
              <a:rPr lang="en-US" sz="1200" b="1" i="0" u="none" strike="noStrike" baseline="0" dirty="0">
                <a:latin typeface="Arial" panose="020B0604020202020204" pitchFamily="34" charset="0"/>
                <a:cs typeface="Arial" panose="020B0604020202020204" pitchFamily="34" charset="0"/>
              </a:rPr>
              <a:t>9 </a:t>
            </a:r>
            <a:r>
              <a:rPr lang="en-US" sz="1200" b="0" i="0" u="none" strike="noStrike" baseline="0" dirty="0">
                <a:latin typeface="Arial" panose="020B0604020202020204" pitchFamily="34" charset="0"/>
                <a:cs typeface="Arial" panose="020B0604020202020204" pitchFamily="34" charset="0"/>
              </a:rPr>
              <a:t>For He spoke, and it was done; He commanded, and it stood fast.</a:t>
            </a:r>
          </a:p>
          <a:p>
            <a:endParaRPr lang="en-US" sz="1200" b="1"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Hebrews 11:6 NKJV 6 </a:t>
            </a:r>
            <a:r>
              <a:rPr lang="en-US" sz="1200" b="0" i="0" u="none" strike="noStrike" baseline="0" dirty="0">
                <a:latin typeface="Arial" panose="020B0604020202020204" pitchFamily="34" charset="0"/>
                <a:cs typeface="Arial" panose="020B0604020202020204" pitchFamily="34" charset="0"/>
              </a:rPr>
              <a:t>But </a:t>
            </a:r>
            <a:r>
              <a:rPr lang="en-US" sz="1200" b="1" i="0" u="none" strike="noStrike" baseline="0" dirty="0">
                <a:latin typeface="Arial" panose="020B0604020202020204" pitchFamily="34" charset="0"/>
                <a:cs typeface="Arial" panose="020B0604020202020204" pitchFamily="34" charset="0"/>
              </a:rPr>
              <a:t>without faith it is impossible to please Him</a:t>
            </a:r>
            <a:r>
              <a:rPr lang="en-US" sz="1200" b="0" i="0" u="none" strike="noStrike" baseline="0" dirty="0">
                <a:latin typeface="Arial" panose="020B0604020202020204" pitchFamily="34" charset="0"/>
                <a:cs typeface="Arial" panose="020B0604020202020204" pitchFamily="34" charset="0"/>
              </a:rPr>
              <a:t>, for </a:t>
            </a:r>
            <a:r>
              <a:rPr lang="en-US" sz="1200" b="1" i="0" u="sng" strike="noStrike" baseline="0" dirty="0">
                <a:latin typeface="Arial" panose="020B0604020202020204" pitchFamily="34" charset="0"/>
                <a:cs typeface="Arial" panose="020B0604020202020204" pitchFamily="34" charset="0"/>
              </a:rPr>
              <a:t>he who comes to God must believe that He is</a:t>
            </a:r>
            <a:r>
              <a:rPr lang="en-US" sz="1200" b="0" i="0" u="none" strike="noStrike" baseline="0" dirty="0">
                <a:latin typeface="Arial" panose="020B0604020202020204" pitchFamily="34" charset="0"/>
                <a:cs typeface="Arial" panose="020B0604020202020204" pitchFamily="34" charset="0"/>
              </a:rPr>
              <a:t>, and that </a:t>
            </a:r>
            <a:r>
              <a:rPr lang="en-US" sz="1200" b="1" i="0" u="none" strike="noStrike" baseline="0" dirty="0">
                <a:latin typeface="Arial" panose="020B0604020202020204" pitchFamily="34" charset="0"/>
                <a:cs typeface="Arial" panose="020B0604020202020204" pitchFamily="34" charset="0"/>
              </a:rPr>
              <a:t>He is a rewarder of </a:t>
            </a:r>
            <a:r>
              <a:rPr lang="en-US" sz="1200" b="1" i="0" u="sng" strike="noStrike" baseline="0" dirty="0">
                <a:latin typeface="Arial" panose="020B0604020202020204" pitchFamily="34" charset="0"/>
                <a:cs typeface="Arial" panose="020B0604020202020204" pitchFamily="34" charset="0"/>
              </a:rPr>
              <a:t>those who diligently seek Him</a:t>
            </a:r>
            <a:r>
              <a:rPr lang="en-US" sz="1200" b="1" i="0" u="none" strike="noStrike" baseline="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5603C52C-5E29-41AF-BAA3-8217E886DA08}" type="slidenum">
              <a:rPr lang="en-US" smtClean="0"/>
              <a:t>11</a:t>
            </a:fld>
            <a:endParaRPr lang="en-US" dirty="0"/>
          </a:p>
        </p:txBody>
      </p:sp>
    </p:spTree>
    <p:extLst>
      <p:ext uri="{BB962C8B-B14F-4D97-AF65-F5344CB8AC3E}">
        <p14:creationId xmlns:p14="http://schemas.microsoft.com/office/powerpoint/2010/main" val="3687561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0350"/>
            <a:ext cx="4321175" cy="3240088"/>
          </a:xfrm>
        </p:spPr>
      </p:sp>
      <p:sp>
        <p:nvSpPr>
          <p:cNvPr id="3" name="Notes Placeholder 2"/>
          <p:cNvSpPr>
            <a:spLocks noGrp="1"/>
          </p:cNvSpPr>
          <p:nvPr>
            <p:ph type="body" idx="1"/>
          </p:nvPr>
        </p:nvSpPr>
        <p:spPr>
          <a:xfrm>
            <a:off x="-1" y="3500438"/>
            <a:ext cx="7313507" cy="6100761"/>
          </a:xfrm>
        </p:spPr>
        <p:txBody>
          <a:bodyPr/>
          <a:lstStyle/>
          <a:p>
            <a:endParaRPr lang="en-US" sz="1200" b="1" i="0" u="sng" dirty="0">
              <a:latin typeface="Arial" panose="020B0604020202020204" pitchFamily="34" charset="0"/>
              <a:cs typeface="Arial" panose="020B0604020202020204" pitchFamily="34" charset="0"/>
            </a:endParaRPr>
          </a:p>
          <a:p>
            <a:r>
              <a:rPr lang="en-US" sz="1200" b="1" i="0" u="sng" dirty="0">
                <a:latin typeface="Arial" panose="020B0604020202020204" pitchFamily="34" charset="0"/>
                <a:cs typeface="Arial" panose="020B0604020202020204" pitchFamily="34" charset="0"/>
              </a:rPr>
              <a:t>2 Corinthians 5:10 NKJV </a:t>
            </a:r>
            <a:r>
              <a:rPr lang="en-US" sz="1200" b="1" dirty="0">
                <a:latin typeface="Arial" panose="020B0604020202020204" pitchFamily="34" charset="0"/>
                <a:cs typeface="Arial" panose="020B0604020202020204" pitchFamily="34" charset="0"/>
              </a:rPr>
              <a:t>10 </a:t>
            </a:r>
            <a:r>
              <a:rPr lang="en-US" sz="1200" b="0" dirty="0">
                <a:latin typeface="Arial" panose="020B0604020202020204" pitchFamily="34" charset="0"/>
                <a:cs typeface="Arial" panose="020B0604020202020204" pitchFamily="34" charset="0"/>
              </a:rPr>
              <a:t>For we must all appear before the judgment seat of Christ, that each one may receive the things done in the body, according to what he has done, whether good or bad.</a:t>
            </a:r>
          </a:p>
          <a:p>
            <a:r>
              <a:rPr lang="en-US" sz="1200" b="1" u="sng" dirty="0">
                <a:latin typeface="Arial" panose="020B0604020202020204" pitchFamily="34" charset="0"/>
                <a:cs typeface="Arial" panose="020B0604020202020204" pitchFamily="34" charset="0"/>
              </a:rPr>
              <a:t>John 12:48 KJV 48 </a:t>
            </a:r>
            <a:r>
              <a:rPr lang="en-US" sz="1200" b="0" dirty="0">
                <a:latin typeface="Arial" panose="020B0604020202020204" pitchFamily="34" charset="0"/>
                <a:cs typeface="Arial" panose="020B0604020202020204" pitchFamily="34" charset="0"/>
              </a:rPr>
              <a:t>He that </a:t>
            </a:r>
            <a:r>
              <a:rPr lang="en-US" sz="1200" b="0" dirty="0" err="1">
                <a:latin typeface="Arial" panose="020B0604020202020204" pitchFamily="34" charset="0"/>
                <a:cs typeface="Arial" panose="020B0604020202020204" pitchFamily="34" charset="0"/>
              </a:rPr>
              <a:t>rejecteth</a:t>
            </a:r>
            <a:r>
              <a:rPr lang="en-US" sz="1200" b="0" dirty="0">
                <a:latin typeface="Arial" panose="020B0604020202020204" pitchFamily="34" charset="0"/>
                <a:cs typeface="Arial" panose="020B0604020202020204" pitchFamily="34" charset="0"/>
              </a:rPr>
              <a:t> me, and </a:t>
            </a:r>
            <a:r>
              <a:rPr lang="en-US" sz="1200" b="0" dirty="0" err="1">
                <a:latin typeface="Arial" panose="020B0604020202020204" pitchFamily="34" charset="0"/>
                <a:cs typeface="Arial" panose="020B0604020202020204" pitchFamily="34" charset="0"/>
              </a:rPr>
              <a:t>receiveth</a:t>
            </a:r>
            <a:r>
              <a:rPr lang="en-US" sz="1200" b="0" dirty="0">
                <a:latin typeface="Arial" panose="020B0604020202020204" pitchFamily="34" charset="0"/>
                <a:cs typeface="Arial" panose="020B0604020202020204" pitchFamily="34" charset="0"/>
              </a:rPr>
              <a:t> not my words, hath one that </a:t>
            </a:r>
            <a:r>
              <a:rPr lang="en-US" sz="1200" b="0" dirty="0" err="1">
                <a:latin typeface="Arial" panose="020B0604020202020204" pitchFamily="34" charset="0"/>
                <a:cs typeface="Arial" panose="020B0604020202020204" pitchFamily="34" charset="0"/>
              </a:rPr>
              <a:t>judgeth</a:t>
            </a:r>
            <a:r>
              <a:rPr lang="en-US" sz="1200" b="0" dirty="0">
                <a:latin typeface="Arial" panose="020B0604020202020204" pitchFamily="34" charset="0"/>
                <a:cs typeface="Arial" panose="020B0604020202020204" pitchFamily="34" charset="0"/>
              </a:rPr>
              <a:t> him: the word that I have spoken, the same shall judge him in the last day.</a:t>
            </a:r>
          </a:p>
          <a:p>
            <a:endParaRPr lang="en-US" sz="1200" b="1" u="sng"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24 "God, who made the world and everything in it, since He is Lord of heaven and earth, does not dwell in temples made with hands.</a:t>
            </a: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25 "Nor is He worshiped with men's hands, as though He needed anything, </a:t>
            </a:r>
            <a:r>
              <a:rPr lang="en-US" sz="1200" b="1" u="sng" dirty="0">
                <a:latin typeface="Arial" panose="020B0604020202020204" pitchFamily="34" charset="0"/>
                <a:cs typeface="Arial" panose="020B0604020202020204" pitchFamily="34" charset="0"/>
              </a:rPr>
              <a:t>since He gives to all life, breath, and all things</a:t>
            </a:r>
            <a:r>
              <a:rPr lang="en-US" sz="1200" b="1" dirty="0">
                <a:latin typeface="Arial" panose="020B0604020202020204" pitchFamily="34" charset="0"/>
                <a:cs typeface="Arial" panose="020B0604020202020204" pitchFamily="34" charset="0"/>
              </a:rPr>
              <a:t>.</a:t>
            </a: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26 "And He has made from one blood every nation of men to dwell on all the face of the earth, and has determined their </a:t>
            </a:r>
            <a:r>
              <a:rPr lang="en-US" sz="1200" b="1" dirty="0" err="1">
                <a:latin typeface="Arial" panose="020B0604020202020204" pitchFamily="34" charset="0"/>
                <a:cs typeface="Arial" panose="020B0604020202020204" pitchFamily="34" charset="0"/>
              </a:rPr>
              <a:t>preappointed</a:t>
            </a:r>
            <a:r>
              <a:rPr lang="en-US" sz="1200" b="1" dirty="0">
                <a:latin typeface="Arial" panose="020B0604020202020204" pitchFamily="34" charset="0"/>
                <a:cs typeface="Arial" panose="020B0604020202020204" pitchFamily="34" charset="0"/>
              </a:rPr>
              <a:t> times and the boundaries of their dwellings,</a:t>
            </a: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27 "</a:t>
            </a:r>
            <a:r>
              <a:rPr lang="en-US" sz="1200" b="1" u="sng" dirty="0">
                <a:latin typeface="Arial" panose="020B0604020202020204" pitchFamily="34" charset="0"/>
                <a:cs typeface="Arial" panose="020B0604020202020204" pitchFamily="34" charset="0"/>
              </a:rPr>
              <a:t>so that they should seek the Lord, in the hope that they might grope for Him and find Him, though He is not far from each one of us</a:t>
            </a:r>
            <a:r>
              <a:rPr lang="en-US" sz="1200" b="1" dirty="0">
                <a:latin typeface="Arial" panose="020B0604020202020204" pitchFamily="34" charset="0"/>
                <a:cs typeface="Arial" panose="020B0604020202020204" pitchFamily="34" charset="0"/>
              </a:rPr>
              <a:t>;</a:t>
            </a: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28 "for in Him we live and move and have our being, as also some of your own poets have said, 'For we are also His offspring.'</a:t>
            </a:r>
          </a:p>
          <a:p>
            <a:r>
              <a:rPr lang="en-US" sz="1200" b="0" dirty="0">
                <a:latin typeface="Arial" panose="020B0604020202020204" pitchFamily="34" charset="0"/>
                <a:cs typeface="Arial" panose="020B0604020202020204" pitchFamily="34" charset="0"/>
              </a:rPr>
              <a:t> 29 "Therefore, since we are the offspring of God, we ought not to think that the Divine Nature is like gold or silver or stone, something shaped by art and man's devising.</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30 "Truly, these times of ignorance God overlooked, but now commands all men everywhere to repent,</a:t>
            </a:r>
          </a:p>
          <a:p>
            <a:r>
              <a:rPr lang="en-US" sz="1200" b="1" dirty="0">
                <a:latin typeface="Arial" panose="020B0604020202020204" pitchFamily="34" charset="0"/>
                <a:cs typeface="Arial" panose="020B0604020202020204" pitchFamily="34" charset="0"/>
              </a:rPr>
              <a:t> 31 "because He has appointed a day on which He will judge the world in righteousness by the Man whom He has ordained. He has given assurance of this to all by raising Him from the dead."</a:t>
            </a:r>
          </a:p>
          <a:p>
            <a:r>
              <a:rPr lang="en-US" sz="1200" dirty="0">
                <a:latin typeface="Arial" panose="020B0604020202020204" pitchFamily="34" charset="0"/>
                <a:cs typeface="Arial" panose="020B0604020202020204" pitchFamily="34" charset="0"/>
              </a:rPr>
              <a:t> 32 And when they heard of the resurrection of the dead, some mocked, while others said, "We will hear you again on this matter."</a:t>
            </a:r>
          </a:p>
          <a:p>
            <a:r>
              <a:rPr lang="en-US" sz="1200" dirty="0">
                <a:latin typeface="Arial" panose="020B0604020202020204" pitchFamily="34" charset="0"/>
                <a:cs typeface="Arial" panose="020B0604020202020204" pitchFamily="34" charset="0"/>
              </a:rPr>
              <a:t> 33 So Paul departed from among them.</a:t>
            </a:r>
          </a:p>
          <a:p>
            <a:r>
              <a:rPr lang="en-US" sz="1200" dirty="0">
                <a:latin typeface="Arial" panose="020B0604020202020204" pitchFamily="34" charset="0"/>
                <a:cs typeface="Arial" panose="020B0604020202020204" pitchFamily="34" charset="0"/>
              </a:rPr>
              <a:t> 34 However, some men joined him and believed, among them Dionysius the Areopagite, a woman named Damaris, and others with them. (NKJV)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 panose="020B0604020202020204" pitchFamily="34" charset="0"/>
                <a:cs typeface="Arial" panose="020B0604020202020204" pitchFamily="34" charset="0"/>
              </a:rPr>
              <a:t> </a:t>
            </a:r>
            <a:endParaRPr lang="en-US" sz="12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12</a:t>
            </a:fld>
            <a:endParaRPr lang="en-US" dirty="0"/>
          </a:p>
        </p:txBody>
      </p:sp>
    </p:spTree>
    <p:extLst>
      <p:ext uri="{BB962C8B-B14F-4D97-AF65-F5344CB8AC3E}">
        <p14:creationId xmlns:p14="http://schemas.microsoft.com/office/powerpoint/2010/main" val="152432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Unknown   Knowable  Knows</a:t>
            </a:r>
            <a:endParaRPr lang="en-US" sz="1200" dirty="0">
              <a:latin typeface="Arial" panose="020B0604020202020204" pitchFamily="34" charset="0"/>
              <a:cs typeface="Arial" panose="020B0604020202020204" pitchFamily="34" charset="0"/>
            </a:endParaRPr>
          </a:p>
          <a:p>
            <a:endParaRPr lang="en-US" sz="1200" b="1" i="0" u="none" strike="noStrike" baseline="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13</a:t>
            </a:fld>
            <a:endParaRPr lang="en-US" dirty="0"/>
          </a:p>
        </p:txBody>
      </p:sp>
    </p:spTree>
    <p:extLst>
      <p:ext uri="{BB962C8B-B14F-4D97-AF65-F5344CB8AC3E}">
        <p14:creationId xmlns:p14="http://schemas.microsoft.com/office/powerpoint/2010/main" val="570961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r>
              <a:rPr lang="en-US" sz="1400" b="1" dirty="0">
                <a:latin typeface="Arial" panose="020B0604020202020204" pitchFamily="34" charset="0"/>
                <a:cs typeface="Arial" panose="020B0604020202020204" pitchFamily="34" charset="0"/>
              </a:rPr>
              <a:t>Unknown  Knowable  Knows</a:t>
            </a:r>
          </a:p>
          <a:p>
            <a:endParaRPr lang="en-US" sz="1400" b="1"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14</a:t>
            </a:fld>
            <a:endParaRPr lang="en-US" dirty="0"/>
          </a:p>
        </p:txBody>
      </p:sp>
    </p:spTree>
    <p:extLst>
      <p:ext uri="{BB962C8B-B14F-4D97-AF65-F5344CB8AC3E}">
        <p14:creationId xmlns:p14="http://schemas.microsoft.com/office/powerpoint/2010/main" val="4267609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0" y="525463"/>
            <a:ext cx="4911725" cy="3683000"/>
          </a:xfrm>
        </p:spPr>
      </p:sp>
      <p:sp>
        <p:nvSpPr>
          <p:cNvPr id="3" name="Notes Placeholder 2"/>
          <p:cNvSpPr>
            <a:spLocks noGrp="1"/>
          </p:cNvSpPr>
          <p:nvPr>
            <p:ph type="body" idx="1"/>
          </p:nvPr>
        </p:nvSpPr>
        <p:spPr>
          <a:xfrm>
            <a:off x="4834" y="4208033"/>
            <a:ext cx="7308673" cy="5391501"/>
          </a:xfrm>
        </p:spPr>
        <p:txBody>
          <a:bodyPr>
            <a:normAutofit lnSpcReduction="10000"/>
          </a:bodyPr>
          <a:lstStyle/>
          <a:p>
            <a:pPr defTabSz="937900">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11/20/2022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sz="1200"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Ac 17:16 </a:t>
            </a:r>
            <a:r>
              <a:rPr lang="en-US" sz="1200" b="1" dirty="0">
                <a:latin typeface="Arial" panose="020B0604020202020204" pitchFamily="34" charset="0"/>
                <a:cs typeface="Arial" panose="020B0604020202020204" pitchFamily="34" charset="0"/>
              </a:rPr>
              <a:t>Now while Paul waited for them at Athens, his spirit was provoked within him when he saw that the city was given over to idols.</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17 Therefore he reasoned in the synagogue with the Jews and with the Gentile worshipers, and in the marketplace daily with those who happened to be there.</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18 Then certain Epicurean and Stoic philosophers encountered him. And some said, "What does this babbler want to say?" Others said, "He seems to be a proclaimer of foreign gods," because </a:t>
            </a:r>
            <a:r>
              <a:rPr lang="en-US" sz="1200" b="1" u="sng" dirty="0">
                <a:latin typeface="Arial" panose="020B0604020202020204" pitchFamily="34" charset="0"/>
                <a:cs typeface="Arial" panose="020B0604020202020204" pitchFamily="34" charset="0"/>
              </a:rPr>
              <a:t>he preached to them Jesus and the resurrection</a:t>
            </a:r>
            <a:r>
              <a:rPr lang="en-US" sz="1200" b="1" dirty="0">
                <a:latin typeface="Arial" panose="020B0604020202020204" pitchFamily="34" charset="0"/>
                <a:cs typeface="Arial" panose="020B0604020202020204" pitchFamily="34" charset="0"/>
              </a:rPr>
              <a:t>.</a:t>
            </a:r>
          </a:p>
          <a:p>
            <a:r>
              <a:rPr lang="en-US" sz="1200" b="1" dirty="0">
                <a:latin typeface="Arial" panose="020B0604020202020204" pitchFamily="34" charset="0"/>
                <a:cs typeface="Arial" panose="020B0604020202020204" pitchFamily="34" charset="0"/>
              </a:rPr>
              <a:t> 19 And they took him and brought him to </a:t>
            </a:r>
            <a:r>
              <a:rPr lang="en-US" sz="1200" b="1" u="sng" dirty="0">
                <a:latin typeface="Arial" panose="020B0604020202020204" pitchFamily="34" charset="0"/>
                <a:cs typeface="Arial" panose="020B0604020202020204" pitchFamily="34" charset="0"/>
              </a:rPr>
              <a:t>the Areopagus</a:t>
            </a:r>
            <a:r>
              <a:rPr lang="en-US" sz="1200" b="1" dirty="0">
                <a:latin typeface="Arial" panose="020B0604020202020204" pitchFamily="34" charset="0"/>
                <a:cs typeface="Arial" panose="020B0604020202020204" pitchFamily="34" charset="0"/>
              </a:rPr>
              <a:t>, saying, "May we know what this new doctrine is of which you speak?</a:t>
            </a:r>
          </a:p>
          <a:p>
            <a:r>
              <a:rPr lang="en-US" sz="1200" b="1" dirty="0">
                <a:latin typeface="Arial" panose="020B0604020202020204" pitchFamily="34" charset="0"/>
                <a:cs typeface="Arial" panose="020B0604020202020204" pitchFamily="34" charset="0"/>
              </a:rPr>
              <a:t> 20 "For you are bringing some </a:t>
            </a:r>
            <a:r>
              <a:rPr lang="en-US" sz="1200" b="1" u="sng" dirty="0">
                <a:latin typeface="Arial" panose="020B0604020202020204" pitchFamily="34" charset="0"/>
                <a:cs typeface="Arial" panose="020B0604020202020204" pitchFamily="34" charset="0"/>
              </a:rPr>
              <a:t>strange things</a:t>
            </a:r>
            <a:r>
              <a:rPr lang="en-US" sz="1200" b="1" dirty="0">
                <a:latin typeface="Arial" panose="020B0604020202020204" pitchFamily="34" charset="0"/>
                <a:cs typeface="Arial" panose="020B0604020202020204" pitchFamily="34" charset="0"/>
              </a:rPr>
              <a:t> to our ears. Therefore we want to know what these things mean."</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21 For all the Athenians and the foreigners who were there spent their time in nothing else but either to tell or to hear some new thing.</a:t>
            </a:r>
          </a:p>
          <a:p>
            <a:r>
              <a:rPr lang="en-US" sz="1200" dirty="0">
                <a:latin typeface="Arial" panose="020B0604020202020204" pitchFamily="34" charset="0"/>
                <a:cs typeface="Arial" panose="020B0604020202020204" pitchFamily="34" charset="0"/>
              </a:rPr>
              <a:t> </a:t>
            </a:r>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2</a:t>
            </a:fld>
            <a:endParaRPr lang="en-US" dirty="0"/>
          </a:p>
        </p:txBody>
      </p:sp>
    </p:spTree>
    <p:extLst>
      <p:ext uri="{BB962C8B-B14F-4D97-AF65-F5344CB8AC3E}">
        <p14:creationId xmlns:p14="http://schemas.microsoft.com/office/powerpoint/2010/main" val="1790471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200" b="1" u="sng" dirty="0">
                <a:latin typeface="Arial" panose="020B0604020202020204" pitchFamily="34" charset="0"/>
                <a:cs typeface="Arial" panose="020B0604020202020204" pitchFamily="34" charset="0"/>
              </a:rPr>
              <a:t>Acts 17:22</a:t>
            </a:r>
            <a:r>
              <a:rPr lang="en-US" sz="1200" b="1" u="none"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Then Paul stood in the midst of the Areopagus and said, "Men of Athens, I perceive that in all things you are very religious;</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23 "for as I was passing through and considering the objects of your worship, I even found an altar with this inscription: TO THE UNKNOWN GOD. Therefore, the One whom you worship </a:t>
            </a:r>
            <a:r>
              <a:rPr lang="en-US" sz="1200" b="1" u="sng" dirty="0">
                <a:latin typeface="Arial" panose="020B0604020202020204" pitchFamily="34" charset="0"/>
                <a:cs typeface="Arial" panose="020B0604020202020204" pitchFamily="34" charset="0"/>
              </a:rPr>
              <a:t>without knowing</a:t>
            </a:r>
            <a:r>
              <a:rPr lang="en-US" sz="1200" b="1" dirty="0">
                <a:latin typeface="Arial" panose="020B0604020202020204" pitchFamily="34" charset="0"/>
                <a:cs typeface="Arial" panose="020B0604020202020204" pitchFamily="34" charset="0"/>
              </a:rPr>
              <a:t>, Him I proclaim to you:</a:t>
            </a:r>
          </a:p>
          <a:p>
            <a:r>
              <a:rPr lang="en-US" sz="1200" b="1" dirty="0">
                <a:latin typeface="Arial" panose="020B0604020202020204" pitchFamily="34" charset="0"/>
                <a:cs typeface="Arial" panose="020B0604020202020204" pitchFamily="34" charset="0"/>
              </a:rPr>
              <a:t> 24 "God, who made the world and everything in it, since He is Lord of heaven and earth, does not dwell in temples made with hands.</a:t>
            </a:r>
          </a:p>
          <a:p>
            <a:r>
              <a:rPr lang="en-US" sz="1200" dirty="0">
                <a:latin typeface="Arial" panose="020B0604020202020204" pitchFamily="34" charset="0"/>
                <a:cs typeface="Arial" panose="020B0604020202020204" pitchFamily="34" charset="0"/>
              </a:rPr>
              <a:t> </a:t>
            </a:r>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3</a:t>
            </a:fld>
            <a:endParaRPr lang="en-US" dirty="0"/>
          </a:p>
        </p:txBody>
      </p:sp>
    </p:spTree>
    <p:extLst>
      <p:ext uri="{BB962C8B-B14F-4D97-AF65-F5344CB8AC3E}">
        <p14:creationId xmlns:p14="http://schemas.microsoft.com/office/powerpoint/2010/main" val="830410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4</a:t>
            </a:fld>
            <a:endParaRPr lang="en-US" dirty="0"/>
          </a:p>
        </p:txBody>
      </p:sp>
    </p:spTree>
    <p:extLst>
      <p:ext uri="{BB962C8B-B14F-4D97-AF65-F5344CB8AC3E}">
        <p14:creationId xmlns:p14="http://schemas.microsoft.com/office/powerpoint/2010/main" val="3629600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5</a:t>
            </a:fld>
            <a:endParaRPr lang="en-US" dirty="0"/>
          </a:p>
        </p:txBody>
      </p:sp>
    </p:spTree>
    <p:extLst>
      <p:ext uri="{BB962C8B-B14F-4D97-AF65-F5344CB8AC3E}">
        <p14:creationId xmlns:p14="http://schemas.microsoft.com/office/powerpoint/2010/main" val="459185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6</a:t>
            </a:fld>
            <a:endParaRPr lang="en-US" dirty="0"/>
          </a:p>
        </p:txBody>
      </p:sp>
    </p:spTree>
    <p:extLst>
      <p:ext uri="{BB962C8B-B14F-4D97-AF65-F5344CB8AC3E}">
        <p14:creationId xmlns:p14="http://schemas.microsoft.com/office/powerpoint/2010/main" val="2811204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endParaRPr lang="en-US" dirty="0"/>
          </a:p>
        </p:txBody>
      </p:sp>
      <p:sp>
        <p:nvSpPr>
          <p:cNvPr id="4" name="Slide Number Placeholder 3"/>
          <p:cNvSpPr>
            <a:spLocks noGrp="1"/>
          </p:cNvSpPr>
          <p:nvPr>
            <p:ph type="sldNum" sz="quarter" idx="5"/>
          </p:nvPr>
        </p:nvSpPr>
        <p:spPr/>
        <p:txBody>
          <a:bodyPr/>
          <a:lstStyle/>
          <a:p>
            <a:fld id="{5603C52C-5E29-41AF-BAA3-8217E886DA08}" type="slidenum">
              <a:rPr lang="en-US" smtClean="0"/>
              <a:t>7</a:t>
            </a:fld>
            <a:endParaRPr lang="en-US" dirty="0"/>
          </a:p>
        </p:txBody>
      </p:sp>
    </p:spTree>
    <p:extLst>
      <p:ext uri="{BB962C8B-B14F-4D97-AF65-F5344CB8AC3E}">
        <p14:creationId xmlns:p14="http://schemas.microsoft.com/office/powerpoint/2010/main" val="4018476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952500"/>
            <a:ext cx="4321175" cy="3240088"/>
          </a:xfrm>
        </p:spPr>
      </p:sp>
      <p:sp>
        <p:nvSpPr>
          <p:cNvPr id="3" name="Notes Placeholder 2"/>
          <p:cNvSpPr>
            <a:spLocks noGrp="1"/>
          </p:cNvSpPr>
          <p:nvPr>
            <p:ph type="body" idx="1"/>
          </p:nvPr>
        </p:nvSpPr>
        <p:spPr>
          <a:xfrm>
            <a:off x="-1" y="4192588"/>
            <a:ext cx="7313507" cy="5408611"/>
          </a:xfrm>
        </p:spPr>
        <p:txBody>
          <a:bodyPr/>
          <a:lstStyle/>
          <a:p>
            <a:r>
              <a:rPr lang="en-US" sz="1200" b="1" i="0" u="sng" strike="noStrike" baseline="0" dirty="0">
                <a:latin typeface="Arial" panose="020B0604020202020204" pitchFamily="34" charset="0"/>
                <a:cs typeface="Arial" panose="020B0604020202020204" pitchFamily="34" charset="0"/>
              </a:rPr>
              <a:t>Acts 17:24-25 NKJV </a:t>
            </a:r>
            <a:r>
              <a:rPr lang="en-US" sz="1200" b="1" i="0" u="none" strike="noStrike" baseline="0" dirty="0">
                <a:latin typeface="Arial" panose="020B0604020202020204" pitchFamily="34" charset="0"/>
                <a:cs typeface="Arial" panose="020B0604020202020204" pitchFamily="34" charset="0"/>
              </a:rPr>
              <a:t>24 </a:t>
            </a:r>
            <a:r>
              <a:rPr lang="en-US" sz="1200" b="0" i="0" u="none" strike="noStrike" baseline="0" dirty="0">
                <a:latin typeface="Arial" panose="020B0604020202020204" pitchFamily="34" charset="0"/>
                <a:cs typeface="Arial" panose="020B0604020202020204" pitchFamily="34" charset="0"/>
              </a:rPr>
              <a:t>"God, who made the world and everything in it, since He is Lord of heaven and earth, does not dwell in temples made with hands. </a:t>
            </a:r>
            <a:r>
              <a:rPr lang="en-US" sz="1200" b="1" i="0" u="none" strike="noStrike" baseline="0" dirty="0">
                <a:latin typeface="Arial" panose="020B0604020202020204" pitchFamily="34" charset="0"/>
                <a:cs typeface="Arial" panose="020B0604020202020204" pitchFamily="34" charset="0"/>
              </a:rPr>
              <a:t>25</a:t>
            </a:r>
            <a:r>
              <a:rPr lang="en-US" sz="1200" b="0" i="0" u="none" strike="noStrike" baseline="0" dirty="0">
                <a:latin typeface="Arial" panose="020B0604020202020204" pitchFamily="34" charset="0"/>
                <a:cs typeface="Arial" panose="020B0604020202020204" pitchFamily="34" charset="0"/>
              </a:rPr>
              <a:t> "Nor is He worshiped with men's hands, as though He needed anything, since He gives to all life, breath, and all things.</a:t>
            </a:r>
          </a:p>
          <a:p>
            <a:endParaRPr lang="en-US" sz="1200" b="0" i="1"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Genesis 1:26-28 NKJV </a:t>
            </a:r>
            <a:r>
              <a:rPr lang="en-US" sz="1200" b="1" i="0" u="none" strike="noStrike" baseline="0" dirty="0">
                <a:latin typeface="Arial" panose="020B0604020202020204" pitchFamily="34" charset="0"/>
                <a:cs typeface="Arial" panose="020B0604020202020204" pitchFamily="34" charset="0"/>
              </a:rPr>
              <a:t>26 </a:t>
            </a:r>
            <a:r>
              <a:rPr lang="en-US" sz="1200" b="0" i="0" u="none" strike="noStrike" baseline="0" dirty="0">
                <a:latin typeface="Arial" panose="020B0604020202020204" pitchFamily="34" charset="0"/>
                <a:cs typeface="Arial" panose="020B0604020202020204" pitchFamily="34" charset="0"/>
              </a:rPr>
              <a:t>Then God said, "Let Us make man in Our image, according to Our likeness; let them have dominion over the fish of the sea, over the birds of the air, and over the cattle, over all the earth and over every creeping thing that creeps on the earth." </a:t>
            </a:r>
            <a:r>
              <a:rPr lang="en-US" sz="1200" b="1" i="0" u="none" strike="noStrike" baseline="0" dirty="0">
                <a:latin typeface="Arial" panose="020B0604020202020204" pitchFamily="34" charset="0"/>
                <a:cs typeface="Arial" panose="020B0604020202020204" pitchFamily="34" charset="0"/>
              </a:rPr>
              <a:t>27 </a:t>
            </a:r>
            <a:r>
              <a:rPr lang="en-US" sz="1200" b="1" i="0" u="sng" strike="noStrike" baseline="0" dirty="0">
                <a:latin typeface="Arial" panose="020B0604020202020204" pitchFamily="34" charset="0"/>
                <a:cs typeface="Arial" panose="020B0604020202020204" pitchFamily="34" charset="0"/>
              </a:rPr>
              <a:t>So God created man in His own image; in the image of God He created him; male and female He created them</a:t>
            </a:r>
            <a:r>
              <a:rPr lang="en-US" sz="1200" b="1" i="0" u="none" strike="noStrike" baseline="0" dirty="0">
                <a:latin typeface="Arial" panose="020B0604020202020204" pitchFamily="34" charset="0"/>
                <a:cs typeface="Arial" panose="020B0604020202020204" pitchFamily="34" charset="0"/>
              </a:rPr>
              <a:t>. 28 </a:t>
            </a:r>
            <a:r>
              <a:rPr lang="en-US" sz="1200" b="0" i="0" u="none" strike="noStrike" baseline="0" dirty="0">
                <a:latin typeface="Arial" panose="020B0604020202020204" pitchFamily="34" charset="0"/>
                <a:cs typeface="Arial" panose="020B0604020202020204" pitchFamily="34" charset="0"/>
              </a:rPr>
              <a:t>Then God blessed them, and God said to them, "Be fruitful and multiply; fill the earth and subdue it; have dominion over the fish of the sea, over the birds of the air, and over every living thing that moves on the earth.“</a:t>
            </a:r>
          </a:p>
          <a:p>
            <a:r>
              <a:rPr lang="en-US" sz="1200" b="1" i="0" u="sng" strike="noStrike" baseline="0" dirty="0">
                <a:latin typeface="Arial" panose="020B0604020202020204" pitchFamily="34" charset="0"/>
                <a:cs typeface="Arial" panose="020B0604020202020204" pitchFamily="34" charset="0"/>
              </a:rPr>
              <a:t>Psalms 115:1-9 NKJV </a:t>
            </a:r>
            <a:r>
              <a:rPr lang="en-US" sz="1200" b="1" i="0" u="none" strike="noStrike" baseline="0" dirty="0">
                <a:latin typeface="Arial" panose="020B0604020202020204" pitchFamily="34" charset="0"/>
                <a:cs typeface="Arial" panose="020B0604020202020204" pitchFamily="34" charset="0"/>
              </a:rPr>
              <a:t>1 </a:t>
            </a:r>
            <a:r>
              <a:rPr lang="en-US" sz="1200" b="0" i="0" u="none" strike="noStrike" baseline="0" dirty="0">
                <a:latin typeface="Arial" panose="020B0604020202020204" pitchFamily="34" charset="0"/>
                <a:cs typeface="Arial" panose="020B0604020202020204" pitchFamily="34" charset="0"/>
              </a:rPr>
              <a:t>Not unto us, O LORD, not unto us, </a:t>
            </a:r>
            <a:r>
              <a:rPr lang="en-US" sz="1200" b="1" i="0" u="sng" strike="noStrike" baseline="0" dirty="0">
                <a:latin typeface="Arial" panose="020B0604020202020204" pitchFamily="34" charset="0"/>
                <a:cs typeface="Arial" panose="020B0604020202020204" pitchFamily="34" charset="0"/>
              </a:rPr>
              <a:t>But to Your name give glory, Because of Your mercy, Because of Your truth</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2</a:t>
            </a:r>
            <a:r>
              <a:rPr lang="en-US" sz="1200" b="0" i="0" u="none" strike="noStrike" baseline="0" dirty="0">
                <a:latin typeface="Arial" panose="020B0604020202020204" pitchFamily="34" charset="0"/>
                <a:cs typeface="Arial" panose="020B0604020202020204" pitchFamily="34" charset="0"/>
              </a:rPr>
              <a:t> Why should the Gentiles say, </a:t>
            </a:r>
            <a:r>
              <a:rPr lang="en-US" sz="1200" b="1" i="0" u="none" strike="noStrike" baseline="0" dirty="0">
                <a:latin typeface="Arial" panose="020B0604020202020204" pitchFamily="34" charset="0"/>
                <a:cs typeface="Arial" panose="020B0604020202020204" pitchFamily="34" charset="0"/>
              </a:rPr>
              <a:t>"So where is their God?" 3</a:t>
            </a:r>
            <a:r>
              <a:rPr lang="en-US" sz="1200" b="0" i="0" u="none" strike="noStrike" baseline="0" dirty="0">
                <a:latin typeface="Arial" panose="020B0604020202020204" pitchFamily="34" charset="0"/>
                <a:cs typeface="Arial" panose="020B0604020202020204" pitchFamily="34" charset="0"/>
              </a:rPr>
              <a:t> But </a:t>
            </a:r>
            <a:r>
              <a:rPr lang="en-US" sz="1200" b="1" i="0" u="none" strike="noStrike" baseline="0" dirty="0">
                <a:latin typeface="Arial" panose="020B0604020202020204" pitchFamily="34" charset="0"/>
                <a:cs typeface="Arial" panose="020B0604020202020204" pitchFamily="34" charset="0"/>
              </a:rPr>
              <a:t>our God is in heaven</a:t>
            </a:r>
            <a:r>
              <a:rPr lang="en-US" sz="1200" b="0" i="0" u="none" strike="noStrike" baseline="0" dirty="0">
                <a:latin typeface="Arial" panose="020B0604020202020204" pitchFamily="34" charset="0"/>
                <a:cs typeface="Arial" panose="020B0604020202020204" pitchFamily="34" charset="0"/>
              </a:rPr>
              <a:t>; He does whatever He pleases. </a:t>
            </a:r>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Their idols are silver and gold, The work of men's hands. </a:t>
            </a:r>
            <a:r>
              <a:rPr lang="en-US" sz="1200" b="1" i="0" u="none" strike="noStrike" baseline="0" dirty="0">
                <a:latin typeface="Arial" panose="020B0604020202020204" pitchFamily="34" charset="0"/>
                <a:cs typeface="Arial" panose="020B0604020202020204" pitchFamily="34" charset="0"/>
              </a:rPr>
              <a:t>5</a:t>
            </a:r>
            <a:r>
              <a:rPr lang="en-US" sz="1200" b="0" i="0" u="none" strike="noStrike" baseline="0" dirty="0">
                <a:latin typeface="Arial" panose="020B0604020202020204" pitchFamily="34" charset="0"/>
                <a:cs typeface="Arial" panose="020B0604020202020204" pitchFamily="34" charset="0"/>
              </a:rPr>
              <a:t> They have mouths, but they do not speak; Eyes they have, but they do not see;</a:t>
            </a:r>
            <a:r>
              <a:rPr lang="en-US" sz="1200" b="1" i="0" u="none" strike="noStrike" baseline="0" dirty="0">
                <a:latin typeface="Arial" panose="020B0604020202020204" pitchFamily="34" charset="0"/>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6 They have ears, but they do not hear; Noses they have, but they do not smell</a:t>
            </a:r>
            <a:r>
              <a:rPr lang="en-US" sz="1200" b="1" i="0" u="none" strike="noStrike" baseline="0" dirty="0">
                <a:latin typeface="Arial" panose="020B0604020202020204" pitchFamily="34" charset="0"/>
                <a:cs typeface="Arial" panose="020B0604020202020204" pitchFamily="34" charset="0"/>
              </a:rPr>
              <a:t>; 7 </a:t>
            </a:r>
            <a:r>
              <a:rPr lang="en-US" sz="1200" b="0" i="0" u="none" strike="noStrike" baseline="0" dirty="0">
                <a:latin typeface="Arial" panose="020B0604020202020204" pitchFamily="34" charset="0"/>
                <a:cs typeface="Arial" panose="020B0604020202020204" pitchFamily="34" charset="0"/>
              </a:rPr>
              <a:t>They have hands, but they do not handle; Feet they have, but they do not walk; Nor do they mutter through their throat. </a:t>
            </a:r>
            <a:r>
              <a:rPr lang="en-US" sz="1200" b="1" i="0" u="none" strike="noStrike" baseline="0" dirty="0">
                <a:latin typeface="Arial" panose="020B0604020202020204" pitchFamily="34" charset="0"/>
                <a:cs typeface="Arial" panose="020B0604020202020204" pitchFamily="34" charset="0"/>
              </a:rPr>
              <a:t>8</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Those who make them are like them; So is everyone who trusts in them. 9 </a:t>
            </a:r>
            <a:r>
              <a:rPr lang="en-US" sz="1200" b="0" i="0" u="none" strike="noStrike" baseline="0" dirty="0">
                <a:latin typeface="Arial" panose="020B0604020202020204" pitchFamily="34" charset="0"/>
                <a:cs typeface="Arial" panose="020B0604020202020204" pitchFamily="34" charset="0"/>
              </a:rPr>
              <a:t>O Israel, </a:t>
            </a:r>
            <a:r>
              <a:rPr lang="en-US" sz="1200" b="1" i="0" u="none" strike="noStrike" baseline="0" dirty="0">
                <a:latin typeface="Arial" panose="020B0604020202020204" pitchFamily="34" charset="0"/>
                <a:cs typeface="Arial" panose="020B0604020202020204" pitchFamily="34" charset="0"/>
              </a:rPr>
              <a:t>trust in the LORD; He is their help and their shield.</a:t>
            </a:r>
          </a:p>
          <a:p>
            <a:endParaRPr lang="en-US" sz="1200" b="1"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James 1:17 NKJV </a:t>
            </a:r>
            <a:r>
              <a:rPr lang="en-US" sz="1200" b="1" i="0" u="none" strike="noStrike" baseline="0" dirty="0">
                <a:latin typeface="Arial" panose="020B0604020202020204" pitchFamily="34" charset="0"/>
                <a:cs typeface="Arial" panose="020B0604020202020204" pitchFamily="34" charset="0"/>
              </a:rPr>
              <a:t>17 </a:t>
            </a:r>
            <a:r>
              <a:rPr lang="en-US" sz="1200" b="0" i="0" u="none" strike="noStrike" baseline="0" dirty="0">
                <a:latin typeface="Arial" panose="020B0604020202020204" pitchFamily="34" charset="0"/>
                <a:cs typeface="Arial" panose="020B0604020202020204" pitchFamily="34" charset="0"/>
              </a:rPr>
              <a:t>Every good gift and every perfect gift is from above, and comes down from the Father of lights, with whom there is no variation or shadow of turning.</a:t>
            </a:r>
          </a:p>
          <a:p>
            <a:endParaRPr lang="en-US" sz="1200" b="0" i="0" u="none" strike="noStrike" baseline="0" dirty="0">
              <a:latin typeface="Arial" panose="020B0604020202020204" pitchFamily="34" charset="0"/>
              <a:cs typeface="Arial" panose="020B0604020202020204" pitchFamily="34" charset="0"/>
            </a:endParaRPr>
          </a:p>
          <a:p>
            <a:r>
              <a:rPr lang="en-US" sz="1200" b="1" i="0" u="none" strike="noStrike" baseline="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8</a:t>
            </a:fld>
            <a:endParaRPr lang="en-US" dirty="0"/>
          </a:p>
        </p:txBody>
      </p:sp>
    </p:spTree>
    <p:extLst>
      <p:ext uri="{BB962C8B-B14F-4D97-AF65-F5344CB8AC3E}">
        <p14:creationId xmlns:p14="http://schemas.microsoft.com/office/powerpoint/2010/main" val="1702052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14313"/>
            <a:ext cx="4321175" cy="3240087"/>
          </a:xfrm>
        </p:spPr>
      </p:sp>
      <p:sp>
        <p:nvSpPr>
          <p:cNvPr id="3" name="Notes Placeholder 2"/>
          <p:cNvSpPr>
            <a:spLocks noGrp="1"/>
          </p:cNvSpPr>
          <p:nvPr>
            <p:ph type="body" idx="1"/>
          </p:nvPr>
        </p:nvSpPr>
        <p:spPr>
          <a:xfrm>
            <a:off x="-1693" y="3476625"/>
            <a:ext cx="7315200" cy="6124575"/>
          </a:xfrm>
        </p:spPr>
        <p:txBody>
          <a:bodyPr/>
          <a:lstStyle/>
          <a:p>
            <a:r>
              <a:rPr lang="en-US" sz="1200" b="0" i="0" u="none" strike="noStrike" baseline="0" dirty="0">
                <a:latin typeface="Arial" panose="020B0604020202020204" pitchFamily="34" charset="0"/>
                <a:cs typeface="Arial" panose="020B0604020202020204" pitchFamily="34" charset="0"/>
              </a:rPr>
              <a:t> </a:t>
            </a:r>
          </a:p>
          <a:p>
            <a:r>
              <a:rPr lang="en-US" sz="1200" b="1" i="0" u="sng" strike="noStrike" baseline="0" dirty="0">
                <a:latin typeface="Arial" panose="020B0604020202020204" pitchFamily="34" charset="0"/>
                <a:cs typeface="Arial" panose="020B0604020202020204" pitchFamily="34" charset="0"/>
              </a:rPr>
              <a:t>Matthew 5:44-45 NKJV </a:t>
            </a:r>
            <a:r>
              <a:rPr lang="en-US" sz="1200" b="1" i="0" u="none" strike="noStrike" baseline="0" dirty="0">
                <a:latin typeface="Arial" panose="020B0604020202020204" pitchFamily="34" charset="0"/>
                <a:cs typeface="Arial" panose="020B0604020202020204" pitchFamily="34" charset="0"/>
              </a:rPr>
              <a:t>44 </a:t>
            </a:r>
            <a:r>
              <a:rPr lang="en-US" sz="1200" b="0" i="0" u="none" strike="noStrike" baseline="0" dirty="0">
                <a:latin typeface="Arial" panose="020B0604020202020204" pitchFamily="34" charset="0"/>
                <a:cs typeface="Arial" panose="020B0604020202020204" pitchFamily="34" charset="0"/>
              </a:rPr>
              <a:t>"But I say to you, love your enemies, </a:t>
            </a:r>
            <a:r>
              <a:rPr lang="en-US" sz="1200" b="1" i="0" u="none" strike="noStrike" baseline="0" dirty="0">
                <a:latin typeface="Arial" panose="020B0604020202020204" pitchFamily="34" charset="0"/>
                <a:cs typeface="Arial" panose="020B0604020202020204" pitchFamily="34" charset="0"/>
              </a:rPr>
              <a:t>bless those who curse you</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do good to those who hate you, and pray for those who spitefully use you and persecute you, 45</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that </a:t>
            </a:r>
            <a:r>
              <a:rPr lang="en-US" sz="1200" b="0" i="0" u="none" strike="noStrike" baseline="0" dirty="0">
                <a:latin typeface="Arial" panose="020B0604020202020204" pitchFamily="34" charset="0"/>
                <a:cs typeface="Arial" panose="020B0604020202020204" pitchFamily="34" charset="0"/>
              </a:rPr>
              <a:t>you may be sons of your Father in heaven; </a:t>
            </a:r>
            <a:r>
              <a:rPr lang="en-US" sz="1200" b="1" i="0" u="none" strike="noStrike" baseline="0" dirty="0">
                <a:latin typeface="Arial" panose="020B0604020202020204" pitchFamily="34" charset="0"/>
                <a:cs typeface="Arial" panose="020B0604020202020204" pitchFamily="34" charset="0"/>
              </a:rPr>
              <a:t>for He makes His sun rise on the evil and on the good, and sends rain on the just and on the unjust.</a:t>
            </a:r>
          </a:p>
          <a:p>
            <a:endParaRPr lang="en-US" sz="1200" b="0"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Acts 17:24-25 NKJV</a:t>
            </a:r>
            <a:r>
              <a:rPr lang="en-US" sz="1200" b="1" i="0" u="none" strike="noStrike" baseline="0" dirty="0">
                <a:latin typeface="Arial" panose="020B0604020202020204" pitchFamily="34" charset="0"/>
                <a:cs typeface="Arial" panose="020B0604020202020204" pitchFamily="34" charset="0"/>
              </a:rPr>
              <a:t> 24 </a:t>
            </a:r>
            <a:r>
              <a:rPr lang="en-US" sz="1200" b="0" i="0" u="none" strike="noStrike" baseline="0" dirty="0">
                <a:latin typeface="Arial" panose="020B0604020202020204" pitchFamily="34" charset="0"/>
                <a:cs typeface="Arial" panose="020B0604020202020204" pitchFamily="34" charset="0"/>
              </a:rPr>
              <a:t>"God, who made the world and everything in it, since He is Lord of heaven and earth, does not dwell in temples made with hands. </a:t>
            </a:r>
            <a:r>
              <a:rPr lang="en-US" sz="1200" b="1" i="0" u="none" strike="noStrike" baseline="0" dirty="0">
                <a:latin typeface="Arial" panose="020B0604020202020204" pitchFamily="34" charset="0"/>
                <a:cs typeface="Arial" panose="020B0604020202020204" pitchFamily="34" charset="0"/>
              </a:rPr>
              <a:t>25</a:t>
            </a:r>
            <a:r>
              <a:rPr lang="en-US" sz="1200" b="0" i="0" u="none" strike="noStrike" baseline="0" dirty="0">
                <a:latin typeface="Arial" panose="020B0604020202020204" pitchFamily="34" charset="0"/>
                <a:cs typeface="Arial" panose="020B0604020202020204" pitchFamily="34" charset="0"/>
              </a:rPr>
              <a:t> "Nor is He worshiped with men's hands, as though He needed anything, </a:t>
            </a:r>
            <a:r>
              <a:rPr lang="en-US" sz="1200" b="1" i="0" u="none" strike="noStrike" baseline="0" dirty="0">
                <a:latin typeface="Arial" panose="020B0604020202020204" pitchFamily="34" charset="0"/>
                <a:cs typeface="Arial" panose="020B0604020202020204" pitchFamily="34" charset="0"/>
              </a:rPr>
              <a:t>since He gives to all life, breath, and all things.</a:t>
            </a:r>
          </a:p>
          <a:p>
            <a:endParaRPr lang="en-US" sz="1200" b="1"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James 1:17 NKJV </a:t>
            </a:r>
            <a:r>
              <a:rPr lang="en-US" sz="1200" b="1" i="0" u="none" strike="noStrike" baseline="0" dirty="0">
                <a:latin typeface="Arial" panose="020B0604020202020204" pitchFamily="34" charset="0"/>
                <a:cs typeface="Arial" panose="020B0604020202020204" pitchFamily="34" charset="0"/>
              </a:rPr>
              <a:t>17 </a:t>
            </a:r>
            <a:r>
              <a:rPr lang="en-US" sz="1200" b="0" i="0" u="none" strike="noStrike" baseline="0" dirty="0">
                <a:latin typeface="Arial" panose="020B0604020202020204" pitchFamily="34" charset="0"/>
                <a:cs typeface="Arial" panose="020B0604020202020204" pitchFamily="34" charset="0"/>
              </a:rPr>
              <a:t>Every good gift and every perfect gift is from above, and comes down from the Father of lights, with whom there is no variation or shadow of turning.</a:t>
            </a:r>
          </a:p>
          <a:p>
            <a:endParaRPr lang="en-US" sz="1200" b="1"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John 3:16-17 NKJV</a:t>
            </a:r>
            <a:r>
              <a:rPr lang="en-US" sz="1200" b="1" i="0" u="none" strike="noStrike" baseline="0" dirty="0">
                <a:latin typeface="Arial" panose="020B0604020202020204" pitchFamily="34" charset="0"/>
                <a:cs typeface="Arial" panose="020B0604020202020204" pitchFamily="34" charset="0"/>
              </a:rPr>
              <a:t> 16 </a:t>
            </a:r>
            <a:r>
              <a:rPr lang="en-US" sz="1200" b="0" i="0" u="none" strike="noStrike" baseline="0" dirty="0">
                <a:latin typeface="Arial" panose="020B0604020202020204" pitchFamily="34" charset="0"/>
                <a:cs typeface="Arial" panose="020B0604020202020204" pitchFamily="34" charset="0"/>
              </a:rPr>
              <a:t>"For God so loved the world </a:t>
            </a:r>
            <a:r>
              <a:rPr lang="en-US" sz="1200" b="1" i="0" u="none" strike="noStrike" baseline="0" dirty="0">
                <a:latin typeface="Arial" panose="020B0604020202020204" pitchFamily="34" charset="0"/>
                <a:cs typeface="Arial" panose="020B0604020202020204" pitchFamily="34" charset="0"/>
              </a:rPr>
              <a:t>that He gave His only begotten Son, that whoever believes in Him should not perish but have everlasting life. 17 "For God did not send His Son into the world to condemn the world, but that the world through Him might be saved.</a:t>
            </a:r>
          </a:p>
          <a:p>
            <a:r>
              <a:rPr lang="en-US" sz="1200" b="1" i="0" u="sng" strike="noStrike" baseline="0" dirty="0">
                <a:latin typeface="Arial" panose="020B0604020202020204" pitchFamily="34" charset="0"/>
                <a:cs typeface="Arial" panose="020B0604020202020204" pitchFamily="34" charset="0"/>
              </a:rPr>
              <a:t>Romans 5:6-11 NKJV</a:t>
            </a:r>
            <a:r>
              <a:rPr lang="en-US" sz="1200" b="1" i="0" u="none" strike="noStrike" baseline="0" dirty="0">
                <a:latin typeface="Arial" panose="020B0604020202020204" pitchFamily="34" charset="0"/>
                <a:cs typeface="Arial" panose="020B0604020202020204" pitchFamily="34" charset="0"/>
              </a:rPr>
              <a:t> 6 </a:t>
            </a:r>
            <a:r>
              <a:rPr lang="en-US" sz="1200" b="0" i="0" u="none" strike="noStrike" baseline="0" dirty="0">
                <a:latin typeface="Arial" panose="020B0604020202020204" pitchFamily="34" charset="0"/>
                <a:cs typeface="Arial" panose="020B0604020202020204" pitchFamily="34" charset="0"/>
              </a:rPr>
              <a:t>For when we were still without strength, in due time Christ died for the ungodly. </a:t>
            </a:r>
            <a:r>
              <a:rPr lang="en-US" sz="1200" b="1" i="0" u="none" strike="noStrike" baseline="0" dirty="0">
                <a:latin typeface="Arial" panose="020B0604020202020204" pitchFamily="34" charset="0"/>
                <a:cs typeface="Arial" panose="020B0604020202020204" pitchFamily="34" charset="0"/>
              </a:rPr>
              <a:t>7</a:t>
            </a:r>
            <a:r>
              <a:rPr lang="en-US" sz="1200" b="0" i="0" u="none" strike="noStrike" baseline="0" dirty="0">
                <a:latin typeface="Arial" panose="020B0604020202020204" pitchFamily="34" charset="0"/>
                <a:cs typeface="Arial" panose="020B0604020202020204" pitchFamily="34" charset="0"/>
              </a:rPr>
              <a:t> For scarcely for a righteous man will one die; yet perhaps for a good man someone would even dare to die. </a:t>
            </a:r>
            <a:r>
              <a:rPr lang="en-US" sz="1200" b="1" i="0" u="none" strike="noStrike" baseline="0" dirty="0">
                <a:latin typeface="Arial" panose="020B0604020202020204" pitchFamily="34" charset="0"/>
                <a:cs typeface="Arial" panose="020B0604020202020204" pitchFamily="34" charset="0"/>
              </a:rPr>
              <a:t>8 </a:t>
            </a:r>
            <a:r>
              <a:rPr lang="en-US" sz="1200" b="0" i="0" u="none" strike="noStrike" baseline="0" dirty="0">
                <a:latin typeface="Arial" panose="020B0604020202020204" pitchFamily="34" charset="0"/>
                <a:cs typeface="Arial" panose="020B0604020202020204" pitchFamily="34" charset="0"/>
              </a:rPr>
              <a:t>But God demonstrates His own love toward us, in that while we were still sinners, Christ died for us. </a:t>
            </a:r>
            <a:r>
              <a:rPr lang="en-US" sz="1200" b="1" i="0" u="none" strike="noStrike" baseline="0" dirty="0">
                <a:latin typeface="Arial" panose="020B0604020202020204" pitchFamily="34" charset="0"/>
                <a:cs typeface="Arial" panose="020B0604020202020204" pitchFamily="34" charset="0"/>
              </a:rPr>
              <a:t>9</a:t>
            </a:r>
            <a:r>
              <a:rPr lang="en-US" sz="1200" b="0" i="0" u="none" strike="noStrike" baseline="0" dirty="0">
                <a:latin typeface="Arial" panose="020B0604020202020204" pitchFamily="34" charset="0"/>
                <a:cs typeface="Arial" panose="020B0604020202020204" pitchFamily="34" charset="0"/>
              </a:rPr>
              <a:t> Much more then, having now been justified by His blood, we shall be saved from wrath through Him. </a:t>
            </a:r>
            <a:r>
              <a:rPr lang="en-US" sz="1200" b="1" i="0" u="none" strike="noStrike" baseline="0" dirty="0">
                <a:latin typeface="Arial" panose="020B0604020202020204" pitchFamily="34" charset="0"/>
                <a:cs typeface="Arial" panose="020B0604020202020204" pitchFamily="34" charset="0"/>
              </a:rPr>
              <a:t>10</a:t>
            </a:r>
            <a:r>
              <a:rPr lang="en-US" sz="1200" b="0" i="0" u="none" strike="noStrike" baseline="0" dirty="0">
                <a:latin typeface="Arial" panose="020B0604020202020204" pitchFamily="34" charset="0"/>
                <a:cs typeface="Arial" panose="020B0604020202020204" pitchFamily="34" charset="0"/>
              </a:rPr>
              <a:t> For if when we were enemies we were reconciled to God through the death of His Son, much more, having been reconciled, we shall be saved by His life. </a:t>
            </a:r>
            <a:r>
              <a:rPr lang="en-US" sz="1200" b="1" i="0" u="none" strike="noStrike" baseline="0" dirty="0">
                <a:latin typeface="Arial" panose="020B0604020202020204" pitchFamily="34" charset="0"/>
                <a:cs typeface="Arial" panose="020B0604020202020204" pitchFamily="34" charset="0"/>
              </a:rPr>
              <a:t>11</a:t>
            </a:r>
            <a:r>
              <a:rPr lang="en-US" sz="1200" b="0" i="0" u="none" strike="noStrike" baseline="0" dirty="0">
                <a:latin typeface="Arial" panose="020B0604020202020204" pitchFamily="34" charset="0"/>
                <a:cs typeface="Arial" panose="020B0604020202020204" pitchFamily="34" charset="0"/>
              </a:rPr>
              <a:t> And not only that, but we also rejoice in God through our Lord Jesus Christ, through whom we have now received the reconciliation.</a:t>
            </a:r>
          </a:p>
          <a:p>
            <a:endParaRPr lang="en-US" sz="1200" b="1"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John 15:13-14 NKJV</a:t>
            </a:r>
            <a:r>
              <a:rPr lang="en-US" sz="1200" b="0" i="0" u="none" strike="noStrike" baseline="0" dirty="0">
                <a:latin typeface="Arial" panose="020B0604020202020204" pitchFamily="34" charset="0"/>
                <a:cs typeface="Arial" panose="020B0604020202020204" pitchFamily="34" charset="0"/>
              </a:rPr>
              <a:t> 13 "Greater love has no one than this, than to lay down one's life for his friends</a:t>
            </a:r>
            <a:r>
              <a:rPr lang="en-US" sz="1200" b="1" i="0" u="none" strike="noStrike" baseline="0" dirty="0">
                <a:latin typeface="Arial" panose="020B0604020202020204" pitchFamily="34" charset="0"/>
                <a:cs typeface="Arial" panose="020B0604020202020204" pitchFamily="34" charset="0"/>
              </a:rPr>
              <a:t>. 14 "You are My friends if you do whatever I command you.</a:t>
            </a:r>
          </a:p>
          <a:p>
            <a:r>
              <a:rPr lang="en-US" sz="1200" b="1" i="0" u="sng" strike="noStrike" baseline="0" dirty="0">
                <a:latin typeface="Arial" panose="020B0604020202020204" pitchFamily="34" charset="0"/>
                <a:cs typeface="Arial" panose="020B0604020202020204" pitchFamily="34" charset="0"/>
              </a:rPr>
              <a:t>Ephesians 5:1-2 NKJV </a:t>
            </a:r>
            <a:r>
              <a:rPr lang="en-US" sz="1200" b="1" i="0" u="none" strike="noStrike" baseline="0" dirty="0">
                <a:latin typeface="Arial" panose="020B0604020202020204" pitchFamily="34" charset="0"/>
                <a:cs typeface="Arial" panose="020B0604020202020204" pitchFamily="34" charset="0"/>
              </a:rPr>
              <a:t>1 </a:t>
            </a:r>
            <a:r>
              <a:rPr lang="en-US" sz="1200" b="0" i="0" u="none" strike="noStrike" baseline="0" dirty="0">
                <a:latin typeface="Arial" panose="020B0604020202020204" pitchFamily="34" charset="0"/>
                <a:cs typeface="Arial" panose="020B0604020202020204" pitchFamily="34" charset="0"/>
              </a:rPr>
              <a:t>Therefore be imitators of God as dear children. 2 And walk in love, </a:t>
            </a:r>
            <a:r>
              <a:rPr lang="en-US" sz="1200" b="1" i="0" u="none" strike="noStrike" baseline="0" dirty="0">
                <a:latin typeface="Arial" panose="020B0604020202020204" pitchFamily="34" charset="0"/>
                <a:cs typeface="Arial" panose="020B0604020202020204" pitchFamily="34" charset="0"/>
              </a:rPr>
              <a:t>as Christ also has loved us and given Himself for us, an offering and a sacrifice to God for a sweet-smelling aroma.</a:t>
            </a:r>
          </a:p>
          <a:p>
            <a:r>
              <a:rPr lang="en-US" sz="1200" b="1" i="0" u="sng" strike="noStrike" baseline="0" dirty="0">
                <a:latin typeface="Arial" panose="020B0604020202020204" pitchFamily="34" charset="0"/>
                <a:cs typeface="Arial" panose="020B0604020202020204" pitchFamily="34" charset="0"/>
              </a:rPr>
              <a:t>1 John 3:16 NKJV </a:t>
            </a:r>
            <a:r>
              <a:rPr lang="en-US" sz="1200" b="1" i="0" u="none" strike="noStrike" baseline="0" dirty="0">
                <a:latin typeface="Arial" panose="020B0604020202020204" pitchFamily="34" charset="0"/>
                <a:cs typeface="Arial" panose="020B0604020202020204" pitchFamily="34" charset="0"/>
              </a:rPr>
              <a:t>16 </a:t>
            </a:r>
            <a:r>
              <a:rPr lang="en-US" sz="1200" b="0" i="0" u="none" strike="noStrike" baseline="0" dirty="0">
                <a:latin typeface="Arial" panose="020B0604020202020204" pitchFamily="34" charset="0"/>
                <a:cs typeface="Arial" panose="020B0604020202020204" pitchFamily="34" charset="0"/>
              </a:rPr>
              <a:t>By this we know love, because He laid down His life for us. And we also ought to lay down our lives for the brethren.</a:t>
            </a:r>
          </a:p>
          <a:p>
            <a:endParaRPr lang="en-US" sz="1200" b="1"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2 Peter 3:9-11 NKJV </a:t>
            </a:r>
            <a:r>
              <a:rPr lang="en-US" sz="1200" b="1" i="0" u="none" strike="noStrike" baseline="0" dirty="0">
                <a:latin typeface="Arial" panose="020B0604020202020204" pitchFamily="34" charset="0"/>
                <a:cs typeface="Arial" panose="020B0604020202020204" pitchFamily="34" charset="0"/>
              </a:rPr>
              <a:t>9 </a:t>
            </a:r>
            <a:r>
              <a:rPr lang="en-US" sz="1200" b="0" i="0" u="none" strike="noStrike" baseline="0" dirty="0">
                <a:latin typeface="Arial" panose="020B0604020202020204" pitchFamily="34" charset="0"/>
                <a:cs typeface="Arial" panose="020B0604020202020204" pitchFamily="34" charset="0"/>
              </a:rPr>
              <a:t>The Lord is not slack concerning His promise, as some count slackness, but is longsuffering toward us, </a:t>
            </a:r>
            <a:r>
              <a:rPr lang="en-US" sz="1200" b="1" i="0" u="none" strike="noStrike" baseline="0" dirty="0">
                <a:latin typeface="Arial" panose="020B0604020202020204" pitchFamily="34" charset="0"/>
                <a:cs typeface="Arial" panose="020B0604020202020204" pitchFamily="34" charset="0"/>
              </a:rPr>
              <a:t>not willing that any should perish but that all should come to repentanc</a:t>
            </a:r>
            <a:r>
              <a:rPr lang="en-US" sz="1200" b="0" i="0" u="none" strike="noStrike" baseline="0" dirty="0">
                <a:latin typeface="Arial" panose="020B0604020202020204" pitchFamily="34" charset="0"/>
                <a:cs typeface="Arial" panose="020B0604020202020204" pitchFamily="34" charset="0"/>
              </a:rPr>
              <a:t>e. </a:t>
            </a:r>
            <a:r>
              <a:rPr lang="en-US" sz="1200" b="1" i="0" u="none" strike="noStrike" baseline="0" dirty="0">
                <a:latin typeface="Arial" panose="020B0604020202020204" pitchFamily="34" charset="0"/>
                <a:cs typeface="Arial" panose="020B0604020202020204" pitchFamily="34" charset="0"/>
              </a:rPr>
              <a:t>10 </a:t>
            </a:r>
            <a:r>
              <a:rPr lang="en-US" sz="1200" b="0" i="0" u="none" strike="noStrike" baseline="0" dirty="0">
                <a:latin typeface="Arial" panose="020B0604020202020204" pitchFamily="34" charset="0"/>
                <a:cs typeface="Arial" panose="020B0604020202020204" pitchFamily="34" charset="0"/>
              </a:rPr>
              <a:t>But the day of the Lord will come as a thief in the night, in which the heavens will pass away with a great noise, and the elements will melt with fervent heat; both the earth and the works that are in it will be burned up. </a:t>
            </a:r>
            <a:r>
              <a:rPr lang="en-US" sz="1200" b="1" i="0" u="none" strike="noStrike" baseline="0" dirty="0">
                <a:latin typeface="Arial" panose="020B0604020202020204" pitchFamily="34" charset="0"/>
                <a:cs typeface="Arial" panose="020B0604020202020204" pitchFamily="34" charset="0"/>
              </a:rPr>
              <a:t>11</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Therefore</a:t>
            </a:r>
            <a:r>
              <a:rPr lang="en-US" sz="1200" b="0" i="0" u="none" strike="noStrike" baseline="0" dirty="0">
                <a:latin typeface="Arial" panose="020B0604020202020204" pitchFamily="34" charset="0"/>
                <a:cs typeface="Arial" panose="020B0604020202020204" pitchFamily="34" charset="0"/>
              </a:rPr>
              <a:t>, since all these things will be dissolved, what manner of persons ought you to be in holy conduct and godliness,</a:t>
            </a:r>
          </a:p>
          <a:p>
            <a:r>
              <a:rPr lang="en-US" sz="1200" b="1" i="0" u="sng" strike="noStrike" baseline="0" dirty="0">
                <a:latin typeface="Arial" panose="020B0604020202020204" pitchFamily="34" charset="0"/>
                <a:cs typeface="Arial" panose="020B0604020202020204" pitchFamily="34" charset="0"/>
              </a:rPr>
              <a:t>1 Timothy 2:3-5 NKJV </a:t>
            </a:r>
            <a:r>
              <a:rPr lang="en-US" sz="1200" b="1" i="0" u="none" strike="noStrike" baseline="0" dirty="0">
                <a:latin typeface="Arial" panose="020B0604020202020204" pitchFamily="34" charset="0"/>
                <a:cs typeface="Arial" panose="020B0604020202020204" pitchFamily="34" charset="0"/>
              </a:rPr>
              <a:t>3</a:t>
            </a:r>
            <a:r>
              <a:rPr lang="en-US" sz="1200" b="0" i="0" u="none" strike="noStrike" baseline="0" dirty="0">
                <a:latin typeface="Arial" panose="020B0604020202020204" pitchFamily="34" charset="0"/>
                <a:cs typeface="Arial" panose="020B0604020202020204" pitchFamily="34" charset="0"/>
              </a:rPr>
              <a:t> For this is good and acceptable in the sight of God our Savior, </a:t>
            </a:r>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who desires all men to be saved and to come to the knowledge of the truth</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5</a:t>
            </a:r>
            <a:r>
              <a:rPr lang="en-US" sz="1200" b="0" i="0" u="none" strike="noStrike" baseline="0" dirty="0">
                <a:latin typeface="Arial" panose="020B0604020202020204" pitchFamily="34" charset="0"/>
                <a:cs typeface="Arial" panose="020B0604020202020204" pitchFamily="34" charset="0"/>
              </a:rPr>
              <a:t> For there is one God and one Mediator between God and men, the Man Christ Jesus,</a:t>
            </a:r>
          </a:p>
          <a:p>
            <a:endParaRPr lang="en-US" sz="1200" b="1" i="0" u="none" strike="noStrike" baseline="0" dirty="0">
              <a:latin typeface="Arial" panose="020B0604020202020204" pitchFamily="34" charset="0"/>
              <a:cs typeface="Arial" panose="020B0604020202020204" pitchFamily="34" charset="0"/>
            </a:endParaRPr>
          </a:p>
          <a:p>
            <a:endParaRPr lang="en-US" sz="12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9</a:t>
            </a:fld>
            <a:endParaRPr lang="en-US" dirty="0"/>
          </a:p>
        </p:txBody>
      </p:sp>
    </p:spTree>
    <p:extLst>
      <p:ext uri="{BB962C8B-B14F-4D97-AF65-F5344CB8AC3E}">
        <p14:creationId xmlns:p14="http://schemas.microsoft.com/office/powerpoint/2010/main" val="2187102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3A750590-9F9A-443B-9295-A3931D8194B1}" type="datetime1">
              <a:rPr lang="en-US" smtClean="0"/>
              <a:t>1/15/2023</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5154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35805F-452B-497C-9BD6-2CDB6902F369}"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04306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D3F7C6B-C82D-4D42-9929-D6E7E11D9A64}" type="datetime1">
              <a:rPr lang="en-US" smtClean="0"/>
              <a:t>1/15/2023</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3747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0CF4779-62E8-4B21-A5D7-0AFB9DBD4358}" type="datetime1">
              <a:rPr lang="en-US" smtClean="0"/>
              <a:t>1/15/2023</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19577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5F9D3375-5CD0-4576-BF96-ADFF24726FF8}" type="datetime1">
              <a:rPr lang="en-US" smtClean="0"/>
              <a:t>1/15/2023</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07277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FACD1F8-971E-4F8C-8737-750C12E93E08}" type="datetime1">
              <a:rPr lang="en-US" smtClean="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4312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7D1621-FA30-4D98-85E5-1409E6BEECDC}" type="datetime1">
              <a:rPr lang="en-US" smtClean="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0292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96F347-1B2F-4097-AEB5-4A26FB45D67A}"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36985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CC1DEE0-34E5-4E0F-BEC1-4B8835F82CD1}" type="datetime1">
              <a:rPr lang="en-US" smtClean="0"/>
              <a:t>1/15/2023</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13530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5B4BE-627A-4EC1-99E1-6F1AA97AB802}" type="datetime1">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91174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8BFACF8-E63D-4673-A128-83547867BB7A}" type="datetime1">
              <a:rPr lang="en-US" smtClean="0"/>
              <a:t>1/15/2023</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9868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BED6AC-4FBA-40BD-BE75-20DB64DA4BAD}"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6916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933C87-D201-458A-93C0-8EDD9AC92D93}" type="datetime1">
              <a:rPr lang="en-US" smtClean="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78971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CE6829-5A25-485A-91B1-5D6D58BB9F23}" type="datetime1">
              <a:rPr lang="en-US" smtClean="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5101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2F5CD-23D0-4DD1-85B1-71F1825FB3EC}" type="datetime1">
              <a:rPr lang="en-US" smtClean="0"/>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81935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BA5035-C284-496A-B076-BA73A8FA5D8B}"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8434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0EB420-1875-490A-8C4B-7AAB939FBE08}" type="datetime1">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6646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9359126-4846-4E88-BDD9-5585CC877E47}" type="datetime1">
              <a:rPr lang="en-US" smtClean="0"/>
              <a:t>1/15/2023</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943474"/>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CD8D-E704-46A1-BC3E-9A644A9FFD4E}"/>
              </a:ext>
            </a:extLst>
          </p:cNvPr>
          <p:cNvSpPr>
            <a:spLocks noGrp="1"/>
          </p:cNvSpPr>
          <p:nvPr>
            <p:ph type="ctrTitle"/>
          </p:nvPr>
        </p:nvSpPr>
        <p:spPr>
          <a:xfrm>
            <a:off x="612292" y="1105646"/>
            <a:ext cx="4574029" cy="3916588"/>
          </a:xfrm>
        </p:spPr>
        <p:txBody>
          <a:bodyPr anchor="ctr">
            <a:normAutofit/>
          </a:bodyPr>
          <a:lstStyle/>
          <a:p>
            <a:pPr algn="ctr">
              <a:lnSpc>
                <a:spcPct val="150000"/>
              </a:lnSpc>
              <a:spcBef>
                <a:spcPts val="2400"/>
              </a:spcBef>
            </a:pPr>
            <a:r>
              <a:rPr lang="en-US" sz="5400" b="1" dirty="0">
                <a:latin typeface="Arial" panose="020B0604020202020204" pitchFamily="34" charset="0"/>
                <a:cs typeface="Arial" panose="020B0604020202020204" pitchFamily="34" charset="0"/>
              </a:rPr>
              <a:t>Unknown</a:t>
            </a:r>
            <a:br>
              <a:rPr lang="en-US" sz="5400" b="1" dirty="0">
                <a:latin typeface="Arial" panose="020B0604020202020204" pitchFamily="34" charset="0"/>
                <a:cs typeface="Arial" panose="020B0604020202020204" pitchFamily="34" charset="0"/>
              </a:rPr>
            </a:br>
            <a:r>
              <a:rPr lang="en-US" sz="5400" b="1" dirty="0">
                <a:latin typeface="Arial" panose="020B0604020202020204" pitchFamily="34" charset="0"/>
                <a:cs typeface="Arial" panose="020B0604020202020204" pitchFamily="34" charset="0"/>
              </a:rPr>
              <a:t>Knowable</a:t>
            </a:r>
            <a:br>
              <a:rPr lang="en-US" sz="5400" b="1" dirty="0">
                <a:latin typeface="Arial" panose="020B0604020202020204" pitchFamily="34" charset="0"/>
                <a:cs typeface="Arial" panose="020B0604020202020204" pitchFamily="34" charset="0"/>
              </a:rPr>
            </a:br>
            <a:r>
              <a:rPr lang="en-US" sz="5400" b="1" dirty="0">
                <a:latin typeface="Arial" panose="020B0604020202020204" pitchFamily="34" charset="0"/>
                <a:cs typeface="Arial" panose="020B0604020202020204" pitchFamily="34" charset="0"/>
              </a:rPr>
              <a:t>Knows</a:t>
            </a:r>
          </a:p>
        </p:txBody>
      </p:sp>
      <p:sp>
        <p:nvSpPr>
          <p:cNvPr id="3" name="Subtitle 2">
            <a:extLst>
              <a:ext uri="{FF2B5EF4-FFF2-40B4-BE49-F238E27FC236}">
                <a16:creationId xmlns:a16="http://schemas.microsoft.com/office/drawing/2014/main" id="{E309A740-48C5-4AE5-879B-F567D3D7ACDC}"/>
              </a:ext>
            </a:extLst>
          </p:cNvPr>
          <p:cNvSpPr>
            <a:spLocks noGrp="1"/>
          </p:cNvSpPr>
          <p:nvPr>
            <p:ph type="subTitle" idx="1"/>
          </p:nvPr>
        </p:nvSpPr>
        <p:spPr>
          <a:xfrm>
            <a:off x="5315429" y="2808940"/>
            <a:ext cx="2449285" cy="785907"/>
          </a:xfrm>
        </p:spPr>
        <p:txBody>
          <a:bodyPr anchor="ctr">
            <a:normAutofit/>
          </a:bodyPr>
          <a:lstStyle/>
          <a:p>
            <a:r>
              <a:rPr lang="en-US" sz="2800" dirty="0">
                <a:latin typeface="Arial" panose="020B0604020202020204" pitchFamily="34" charset="0"/>
                <a:cs typeface="Arial" panose="020B0604020202020204" pitchFamily="34" charset="0"/>
              </a:rPr>
              <a:t>Acts 17:16-34</a:t>
            </a:r>
          </a:p>
        </p:txBody>
      </p:sp>
    </p:spTree>
    <p:extLst>
      <p:ext uri="{BB962C8B-B14F-4D97-AF65-F5344CB8AC3E}">
        <p14:creationId xmlns:p14="http://schemas.microsoft.com/office/powerpoint/2010/main" val="37546649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1757-D9BA-D7D1-8DEC-1937260EEB33}"/>
              </a:ext>
            </a:extLst>
          </p:cNvPr>
          <p:cNvSpPr>
            <a:spLocks noGrp="1"/>
          </p:cNvSpPr>
          <p:nvPr>
            <p:ph type="title"/>
          </p:nvPr>
        </p:nvSpPr>
        <p:spPr>
          <a:xfrm>
            <a:off x="1181236" y="525087"/>
            <a:ext cx="7063354" cy="1133800"/>
          </a:xfrm>
          <a:noFill/>
          <a:ln>
            <a:noFill/>
          </a:ln>
        </p:spPr>
        <p:txBody>
          <a:bodyPr>
            <a:normAutofit fontScale="90000"/>
          </a:bodyPr>
          <a:lstStyle/>
          <a:p>
            <a:pPr algn="l"/>
            <a:r>
              <a:rPr lang="en-US" sz="4400" dirty="0">
                <a:latin typeface="Arial" panose="020B0604020202020204" pitchFamily="34" charset="0"/>
                <a:cs typeface="Arial" panose="020B0604020202020204" pitchFamily="34" charset="0"/>
              </a:rPr>
              <a:t>who Blesses even if we know him or not</a:t>
            </a:r>
          </a:p>
        </p:txBody>
      </p:sp>
      <p:sp>
        <p:nvSpPr>
          <p:cNvPr id="3" name="Content Placeholder 2">
            <a:extLst>
              <a:ext uri="{FF2B5EF4-FFF2-40B4-BE49-F238E27FC236}">
                <a16:creationId xmlns:a16="http://schemas.microsoft.com/office/drawing/2014/main" id="{E55850B7-6041-7E07-B639-9BC1250D74CD}"/>
              </a:ext>
            </a:extLst>
          </p:cNvPr>
          <p:cNvSpPr>
            <a:spLocks noGrp="1"/>
          </p:cNvSpPr>
          <p:nvPr>
            <p:ph idx="1"/>
          </p:nvPr>
        </p:nvSpPr>
        <p:spPr>
          <a:xfrm>
            <a:off x="979473" y="1763817"/>
            <a:ext cx="7897827" cy="5100032"/>
          </a:xfrm>
        </p:spPr>
        <p:txBody>
          <a:bodyPr>
            <a:normAutofit fontScale="92500" lnSpcReduction="10000"/>
          </a:bodyPr>
          <a:lstStyle/>
          <a:p>
            <a:pPr marL="0" indent="0">
              <a:buNone/>
            </a:pPr>
            <a:r>
              <a:rPr lang="en-US" sz="3500" dirty="0">
                <a:latin typeface="Arial" panose="020B0604020202020204" pitchFamily="34" charset="0"/>
                <a:cs typeface="Arial" panose="020B0604020202020204" pitchFamily="34" charset="0"/>
              </a:rPr>
              <a:t>The Athenians dedicated an altar to an </a:t>
            </a:r>
            <a:r>
              <a:rPr lang="en-US" sz="3500" b="1" i="1" dirty="0">
                <a:latin typeface="Arial" panose="020B0604020202020204" pitchFamily="34" charset="0"/>
                <a:cs typeface="Arial" panose="020B0604020202020204" pitchFamily="34" charset="0"/>
              </a:rPr>
              <a:t>“TO THE UNKNOWN GOD” </a:t>
            </a:r>
            <a:r>
              <a:rPr lang="en-US" sz="3500" dirty="0">
                <a:latin typeface="Arial" panose="020B0604020202020204" pitchFamily="34" charset="0"/>
                <a:cs typeface="Arial" panose="020B0604020202020204" pitchFamily="34" charset="0"/>
              </a:rPr>
              <a:t>- vs. 23</a:t>
            </a:r>
          </a:p>
          <a:p>
            <a:pPr marL="0" indent="0">
              <a:buNone/>
            </a:pPr>
            <a:r>
              <a:rPr lang="en-US" sz="3500" dirty="0">
                <a:latin typeface="Arial" panose="020B0604020202020204" pitchFamily="34" charset="0"/>
                <a:cs typeface="Arial" panose="020B0604020202020204" pitchFamily="34" charset="0"/>
              </a:rPr>
              <a:t>This is the God Paul Proclaimed to them</a:t>
            </a:r>
          </a:p>
          <a:p>
            <a:pPr>
              <a:spcBef>
                <a:spcPts val="600"/>
              </a:spcBef>
              <a:buFont typeface="Wingdings" panose="05000000000000000000" pitchFamily="2" charset="2"/>
              <a:buChar char="§"/>
            </a:pPr>
            <a:r>
              <a:rPr lang="en-US" sz="2900" u="none" strike="noStrike" baseline="0" dirty="0">
                <a:latin typeface="Arial" panose="020B0604020202020204" pitchFamily="34" charset="0"/>
                <a:cs typeface="Arial" panose="020B0604020202020204" pitchFamily="34" charset="0"/>
              </a:rPr>
              <a:t>God continued to bless them even</a:t>
            </a:r>
            <a:r>
              <a:rPr lang="en-US" sz="2900" u="none" strike="noStrike" dirty="0">
                <a:latin typeface="Arial" panose="020B0604020202020204" pitchFamily="34" charset="0"/>
                <a:cs typeface="Arial" panose="020B0604020202020204" pitchFamily="34" charset="0"/>
              </a:rPr>
              <a:t> they did not know </a:t>
            </a:r>
            <a:r>
              <a:rPr lang="en-US" sz="2900" dirty="0">
                <a:latin typeface="Arial" panose="020B0604020202020204" pitchFamily="34" charset="0"/>
                <a:cs typeface="Arial" panose="020B0604020202020204" pitchFamily="34" charset="0"/>
              </a:rPr>
              <a:t>Him </a:t>
            </a:r>
          </a:p>
          <a:p>
            <a:pPr>
              <a:buFont typeface="Wingdings" panose="05000000000000000000" pitchFamily="2" charset="2"/>
              <a:buChar char="§"/>
            </a:pPr>
            <a:r>
              <a:rPr lang="en-US" sz="2900" u="none" strike="noStrike" baseline="0" dirty="0">
                <a:latin typeface="Arial" panose="020B0604020202020204" pitchFamily="34" charset="0"/>
                <a:cs typeface="Arial" panose="020B0604020202020204" pitchFamily="34" charset="0"/>
              </a:rPr>
              <a:t>In</a:t>
            </a:r>
            <a:r>
              <a:rPr lang="en-US" sz="2900" u="none" strike="noStrike" dirty="0">
                <a:latin typeface="Arial" panose="020B0604020202020204" pitchFamily="34" charset="0"/>
                <a:cs typeface="Arial" panose="020B0604020202020204" pitchFamily="34" charset="0"/>
              </a:rPr>
              <a:t> Lystra Paul explaine</a:t>
            </a:r>
            <a:r>
              <a:rPr lang="en-US" sz="2900" dirty="0">
                <a:latin typeface="Arial" panose="020B0604020202020204" pitchFamily="34" charset="0"/>
                <a:cs typeface="Arial" panose="020B0604020202020204" pitchFamily="34" charset="0"/>
              </a:rPr>
              <a:t>d that in the past time God blessed nations of men and continues to bless nations - Acts 14:16-17</a:t>
            </a:r>
          </a:p>
          <a:p>
            <a:pPr marL="0" indent="0">
              <a:buNone/>
            </a:pPr>
            <a:r>
              <a:rPr lang="en-US" sz="3500" u="none" strike="noStrike" baseline="0" dirty="0">
                <a:latin typeface="Arial" panose="020B0604020202020204" pitchFamily="34" charset="0"/>
                <a:cs typeface="Arial" panose="020B0604020202020204" pitchFamily="34" charset="0"/>
              </a:rPr>
              <a:t>So, why</a:t>
            </a:r>
            <a:r>
              <a:rPr lang="en-US" sz="3500" u="none" strike="noStrike" dirty="0">
                <a:latin typeface="Arial" panose="020B0604020202020204" pitchFamily="34" charset="0"/>
                <a:cs typeface="Arial" panose="020B0604020202020204" pitchFamily="34" charset="0"/>
              </a:rPr>
              <a:t> did God continue to bless the ones who have forgotten Him?</a:t>
            </a:r>
          </a:p>
          <a:p>
            <a:pPr>
              <a:spcBef>
                <a:spcPts val="600"/>
              </a:spcBef>
              <a:buFont typeface="Wingdings" panose="05000000000000000000" pitchFamily="2" charset="2"/>
              <a:buChar char="§"/>
            </a:pPr>
            <a:r>
              <a:rPr lang="en-US" sz="2900" dirty="0">
                <a:solidFill>
                  <a:srgbClr val="FFFF00"/>
                </a:solidFill>
                <a:latin typeface="Arial" panose="020B0604020202020204" pitchFamily="34" charset="0"/>
                <a:cs typeface="Arial" panose="020B0604020202020204" pitchFamily="34" charset="0"/>
              </a:rPr>
              <a:t>These blessings are a witness to his existence and goodness toward His creation</a:t>
            </a:r>
            <a:endParaRPr lang="en-US" sz="2900" u="none" strike="noStrike" baseline="0" dirty="0">
              <a:solidFill>
                <a:srgbClr val="FFFF0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D385CAE-0057-E25E-F5CC-5396F0D34F47}"/>
              </a:ext>
            </a:extLst>
          </p:cNvPr>
          <p:cNvSpPr/>
          <p:nvPr/>
        </p:nvSpPr>
        <p:spPr>
          <a:xfrm rot="16200000">
            <a:off x="-2239669" y="3708244"/>
            <a:ext cx="5331909" cy="769441"/>
          </a:xfrm>
          <a:prstGeom prst="rect">
            <a:avLst/>
          </a:prstGeom>
          <a:noFill/>
        </p:spPr>
        <p:txBody>
          <a:bodyPr wrap="none" lIns="91440" tIns="45720" rIns="91440" bIns="45720">
            <a:spAutoFit/>
          </a:bodyPr>
          <a:lstStyle/>
          <a:p>
            <a:pPr algn="ctr"/>
            <a:r>
              <a:rPr lang="en-US" sz="4400" cap="none" spc="0" dirty="0">
                <a:ln w="0"/>
                <a:latin typeface="Arial" panose="020B0604020202020204" pitchFamily="34" charset="0"/>
                <a:cs typeface="Arial" panose="020B0604020202020204" pitchFamily="34" charset="0"/>
              </a:rPr>
              <a:t>Paul Preached GOD</a:t>
            </a:r>
          </a:p>
        </p:txBody>
      </p:sp>
      <p:sp>
        <p:nvSpPr>
          <p:cNvPr id="5" name="Arrow: Bent 4">
            <a:extLst>
              <a:ext uri="{FF2B5EF4-FFF2-40B4-BE49-F238E27FC236}">
                <a16:creationId xmlns:a16="http://schemas.microsoft.com/office/drawing/2014/main" id="{D5F60BDC-D3BE-8C58-BFAF-AAD52EA1FD70}"/>
              </a:ext>
            </a:extLst>
          </p:cNvPr>
          <p:cNvSpPr/>
          <p:nvPr/>
        </p:nvSpPr>
        <p:spPr>
          <a:xfrm>
            <a:off x="384720" y="967541"/>
            <a:ext cx="678871" cy="443346"/>
          </a:xfrm>
          <a:prstGeom prst="bentArrow">
            <a:avLst>
              <a:gd name="adj1" fmla="val 25000"/>
              <a:gd name="adj2" fmla="val 25000"/>
              <a:gd name="adj3" fmla="val 50000"/>
              <a:gd name="adj4" fmla="val 4375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04404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1757-D9BA-D7D1-8DEC-1937260EEB33}"/>
              </a:ext>
            </a:extLst>
          </p:cNvPr>
          <p:cNvSpPr>
            <a:spLocks noGrp="1"/>
          </p:cNvSpPr>
          <p:nvPr>
            <p:ph type="title"/>
          </p:nvPr>
        </p:nvSpPr>
        <p:spPr>
          <a:xfrm>
            <a:off x="1091295" y="525085"/>
            <a:ext cx="7667985" cy="1133800"/>
          </a:xfrm>
        </p:spPr>
        <p:txBody>
          <a:bodyPr>
            <a:normAutofit/>
          </a:bodyPr>
          <a:lstStyle/>
          <a:p>
            <a:pPr algn="l"/>
            <a:r>
              <a:rPr lang="en-US" sz="4400" dirty="0">
                <a:latin typeface="Arial" panose="020B0604020202020204" pitchFamily="34" charset="0"/>
                <a:cs typeface="Arial" panose="020B0604020202020204" pitchFamily="34" charset="0"/>
              </a:rPr>
              <a:t>Who All men can know</a:t>
            </a:r>
          </a:p>
        </p:txBody>
      </p:sp>
      <p:sp>
        <p:nvSpPr>
          <p:cNvPr id="3" name="Content Placeholder 2">
            <a:extLst>
              <a:ext uri="{FF2B5EF4-FFF2-40B4-BE49-F238E27FC236}">
                <a16:creationId xmlns:a16="http://schemas.microsoft.com/office/drawing/2014/main" id="{E55850B7-6041-7E07-B639-9BC1250D74CD}"/>
              </a:ext>
            </a:extLst>
          </p:cNvPr>
          <p:cNvSpPr>
            <a:spLocks noGrp="1"/>
          </p:cNvSpPr>
          <p:nvPr>
            <p:ph idx="1"/>
          </p:nvPr>
        </p:nvSpPr>
        <p:spPr>
          <a:xfrm>
            <a:off x="979473" y="1658887"/>
            <a:ext cx="7966362" cy="5100032"/>
          </a:xfrm>
        </p:spPr>
        <p:txBody>
          <a:bodyPr>
            <a:normAutofit fontScale="92500" lnSpcReduction="20000"/>
          </a:bodyPr>
          <a:lstStyle/>
          <a:p>
            <a:pPr marL="0" indent="0">
              <a:buNone/>
            </a:pPr>
            <a:r>
              <a:rPr lang="en-US" sz="3500" dirty="0">
                <a:latin typeface="Arial" panose="020B0604020202020204" pitchFamily="34" charset="0"/>
                <a:cs typeface="Arial" panose="020B0604020202020204" pitchFamily="34" charset="0"/>
              </a:rPr>
              <a:t>Why does God continue to bless all?</a:t>
            </a:r>
          </a:p>
          <a:p>
            <a:pPr marL="0" indent="0">
              <a:spcBef>
                <a:spcPts val="1200"/>
              </a:spcBef>
              <a:buNone/>
            </a:pPr>
            <a:r>
              <a:rPr lang="en-US" sz="3500" dirty="0">
                <a:latin typeface="Arial" panose="020B0604020202020204" pitchFamily="34" charset="0"/>
                <a:cs typeface="Arial" panose="020B0604020202020204" pitchFamily="34" charset="0"/>
              </a:rPr>
              <a:t>So that men would recognize His love and care and desire to love and serve Him</a:t>
            </a:r>
          </a:p>
          <a:p>
            <a:pPr>
              <a:spcBef>
                <a:spcPts val="600"/>
              </a:spcBef>
              <a:buFont typeface="Wingdings" panose="05000000000000000000" pitchFamily="2" charset="2"/>
              <a:buChar char="§"/>
            </a:pPr>
            <a:r>
              <a:rPr lang="en-US" sz="2600" b="1" i="1" dirty="0">
                <a:latin typeface="Arial" panose="020B0604020202020204" pitchFamily="34" charset="0"/>
                <a:cs typeface="Arial" panose="020B0604020202020204" pitchFamily="34" charset="0"/>
              </a:rPr>
              <a:t>“</a:t>
            </a:r>
            <a:r>
              <a:rPr lang="en-US" sz="2800" b="1" i="1" u="sng" dirty="0">
                <a:latin typeface="Arial" panose="020B0604020202020204" pitchFamily="34" charset="0"/>
                <a:cs typeface="Arial" panose="020B0604020202020204" pitchFamily="34" charset="0"/>
              </a:rPr>
              <a:t>so that</a:t>
            </a:r>
            <a:r>
              <a:rPr lang="en-US" sz="2800" b="1" i="1" dirty="0">
                <a:latin typeface="Arial" panose="020B0604020202020204" pitchFamily="34" charset="0"/>
                <a:cs typeface="Arial" panose="020B0604020202020204" pitchFamily="34" charset="0"/>
              </a:rPr>
              <a:t> they should seek the Lord” </a:t>
            </a:r>
            <a:r>
              <a:rPr lang="en-US" sz="2800" dirty="0">
                <a:latin typeface="Arial" panose="020B0604020202020204" pitchFamily="34" charset="0"/>
                <a:cs typeface="Arial" panose="020B0604020202020204" pitchFamily="34" charset="0"/>
              </a:rPr>
              <a:t>- vs. 27a</a:t>
            </a:r>
          </a:p>
          <a:p>
            <a:pPr marL="0" indent="0">
              <a:spcBef>
                <a:spcPts val="1800"/>
              </a:spcBef>
              <a:buNone/>
            </a:pPr>
            <a:r>
              <a:rPr lang="en-US" sz="3500" dirty="0">
                <a:latin typeface="Arial" panose="020B0604020202020204" pitchFamily="34" charset="0"/>
                <a:cs typeface="Arial" panose="020B0604020202020204" pitchFamily="34" charset="0"/>
              </a:rPr>
              <a:t>This shows that God can be </a:t>
            </a:r>
            <a:r>
              <a:rPr lang="en-US" sz="3500" b="1" dirty="0">
                <a:latin typeface="Arial" panose="020B0604020202020204" pitchFamily="34" charset="0"/>
                <a:cs typeface="Arial" panose="020B0604020202020204" pitchFamily="34" charset="0"/>
              </a:rPr>
              <a:t>KNOWN</a:t>
            </a:r>
          </a:p>
          <a:p>
            <a:pPr>
              <a:spcBef>
                <a:spcPts val="600"/>
              </a:spcBef>
              <a:buFont typeface="Wingdings" panose="05000000000000000000" pitchFamily="2" charset="2"/>
              <a:buChar char="§"/>
            </a:pPr>
            <a:r>
              <a:rPr lang="en-US" sz="2800" b="1" i="1" dirty="0">
                <a:latin typeface="Arial" panose="020B0604020202020204" pitchFamily="34" charset="0"/>
                <a:cs typeface="Arial" panose="020B0604020202020204" pitchFamily="34" charset="0"/>
              </a:rPr>
              <a:t>“He is not far from each of us” </a:t>
            </a:r>
            <a:r>
              <a:rPr lang="en-US" sz="2800" dirty="0">
                <a:latin typeface="Arial" panose="020B0604020202020204" pitchFamily="34" charset="0"/>
                <a:cs typeface="Arial" panose="020B0604020202020204" pitchFamily="34" charset="0"/>
              </a:rPr>
              <a:t>- vs. 27b</a:t>
            </a:r>
          </a:p>
          <a:p>
            <a:pPr marL="0" indent="0">
              <a:spcBef>
                <a:spcPts val="1800"/>
              </a:spcBef>
              <a:buNone/>
            </a:pPr>
            <a:r>
              <a:rPr lang="en-US" sz="3500" dirty="0">
                <a:latin typeface="Arial" panose="020B0604020202020204" pitchFamily="34" charset="0"/>
                <a:cs typeface="Arial" panose="020B0604020202020204" pitchFamily="34" charset="0"/>
              </a:rPr>
              <a:t>His attributes (divine nature and eternal power) are revealed in the natural realm</a:t>
            </a:r>
          </a:p>
          <a:p>
            <a:pPr>
              <a:spcBef>
                <a:spcPts val="6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Romans 1:20; Hebrews 11:3; Psalms 33:6-9</a:t>
            </a:r>
          </a:p>
          <a:p>
            <a:pPr marL="0" indent="0">
              <a:spcBef>
                <a:spcPts val="1800"/>
              </a:spcBef>
              <a:buNone/>
            </a:pPr>
            <a:r>
              <a:rPr lang="en-US" sz="3500" dirty="0">
                <a:latin typeface="Arial" panose="020B0604020202020204" pitchFamily="34" charset="0"/>
                <a:cs typeface="Arial" panose="020B0604020202020204" pitchFamily="34" charset="0"/>
              </a:rPr>
              <a:t>Though many know not God, He rewards </a:t>
            </a:r>
            <a:r>
              <a:rPr lang="en-US" sz="3500" b="1" i="1" dirty="0">
                <a:latin typeface="Arial" panose="020B0604020202020204" pitchFamily="34" charset="0"/>
                <a:cs typeface="Arial" panose="020B0604020202020204" pitchFamily="34" charset="0"/>
              </a:rPr>
              <a:t>“those who diligently seek Him”</a:t>
            </a:r>
          </a:p>
          <a:p>
            <a:pPr>
              <a:spcBef>
                <a:spcPts val="600"/>
              </a:spcBef>
              <a:buFont typeface="Wingdings" panose="05000000000000000000" pitchFamily="2" charset="2"/>
              <a:buChar char="§"/>
            </a:pPr>
            <a:r>
              <a:rPr lang="en-US" sz="3000" dirty="0">
                <a:latin typeface="Arial" panose="020B0604020202020204" pitchFamily="34" charset="0"/>
                <a:cs typeface="Arial" panose="020B0604020202020204" pitchFamily="34" charset="0"/>
              </a:rPr>
              <a:t>Hebrews 11:6</a:t>
            </a:r>
          </a:p>
          <a:p>
            <a:pPr marL="0" indent="0">
              <a:spcBef>
                <a:spcPts val="600"/>
              </a:spcBef>
              <a:buNone/>
            </a:pPr>
            <a:endParaRPr lang="en-US" sz="3200" dirty="0">
              <a:latin typeface="Arial" panose="020B0604020202020204" pitchFamily="34" charset="0"/>
              <a:cs typeface="Arial" panose="020B0604020202020204" pitchFamily="34" charset="0"/>
            </a:endParaRPr>
          </a:p>
          <a:p>
            <a:pPr marL="0" indent="0">
              <a:buNone/>
            </a:pPr>
            <a:endParaRPr lang="en-US" sz="3200" u="none" strike="noStrike" baseline="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D385CAE-0057-E25E-F5CC-5396F0D34F47}"/>
              </a:ext>
            </a:extLst>
          </p:cNvPr>
          <p:cNvSpPr/>
          <p:nvPr/>
        </p:nvSpPr>
        <p:spPr>
          <a:xfrm rot="16200000">
            <a:off x="-2239669" y="3708244"/>
            <a:ext cx="5331909" cy="769441"/>
          </a:xfrm>
          <a:prstGeom prst="rect">
            <a:avLst/>
          </a:prstGeom>
          <a:noFill/>
        </p:spPr>
        <p:txBody>
          <a:bodyPr wrap="none" lIns="91440" tIns="45720" rIns="91440" bIns="45720">
            <a:spAutoFit/>
          </a:bodyPr>
          <a:lstStyle/>
          <a:p>
            <a:pPr algn="ctr"/>
            <a:r>
              <a:rPr lang="en-US" sz="4400" cap="none" spc="0" dirty="0">
                <a:ln w="0"/>
                <a:latin typeface="Arial" panose="020B0604020202020204" pitchFamily="34" charset="0"/>
                <a:cs typeface="Arial" panose="020B0604020202020204" pitchFamily="34" charset="0"/>
              </a:rPr>
              <a:t>Paul Preached GOD</a:t>
            </a:r>
          </a:p>
        </p:txBody>
      </p:sp>
      <p:sp>
        <p:nvSpPr>
          <p:cNvPr id="5" name="Arrow: Bent 4">
            <a:extLst>
              <a:ext uri="{FF2B5EF4-FFF2-40B4-BE49-F238E27FC236}">
                <a16:creationId xmlns:a16="http://schemas.microsoft.com/office/drawing/2014/main" id="{D5F60BDC-D3BE-8C58-BFAF-AAD52EA1FD70}"/>
              </a:ext>
            </a:extLst>
          </p:cNvPr>
          <p:cNvSpPr/>
          <p:nvPr/>
        </p:nvSpPr>
        <p:spPr>
          <a:xfrm>
            <a:off x="384720" y="967541"/>
            <a:ext cx="678871" cy="443346"/>
          </a:xfrm>
          <a:prstGeom prst="bentArrow">
            <a:avLst>
              <a:gd name="adj1" fmla="val 25000"/>
              <a:gd name="adj2" fmla="val 25000"/>
              <a:gd name="adj3" fmla="val 50000"/>
              <a:gd name="adj4" fmla="val 4375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099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fade">
                                      <p:cBhvr>
                                        <p:cTn id="60" dur="1000"/>
                                        <p:tgtEl>
                                          <p:spTgt spid="3">
                                            <p:txEl>
                                              <p:pRg st="7" end="7"/>
                                            </p:txEl>
                                          </p:spTgt>
                                        </p:tgtEl>
                                      </p:cBhvr>
                                    </p:animEffect>
                                    <p:anim calcmode="lin" valueType="num">
                                      <p:cBhvr>
                                        <p:cTn id="6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
                            </p:stCondLst>
                            <p:childTnLst>
                              <p:par>
                                <p:cTn id="64" presetID="42" presetClass="entr" presetSubtype="0" fill="hold" grpId="0" nodeType="after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1000"/>
                                        <p:tgtEl>
                                          <p:spTgt spid="3">
                                            <p:txEl>
                                              <p:pRg st="8" end="8"/>
                                            </p:txEl>
                                          </p:spTgt>
                                        </p:tgtEl>
                                      </p:cBhvr>
                                    </p:animEffect>
                                    <p:anim calcmode="lin" valueType="num">
                                      <p:cBhvr>
                                        <p:cTn id="6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1757-D9BA-D7D1-8DEC-1937260EEB33}"/>
              </a:ext>
            </a:extLst>
          </p:cNvPr>
          <p:cNvSpPr>
            <a:spLocks noGrp="1"/>
          </p:cNvSpPr>
          <p:nvPr>
            <p:ph type="title"/>
          </p:nvPr>
        </p:nvSpPr>
        <p:spPr>
          <a:xfrm>
            <a:off x="1091295" y="525085"/>
            <a:ext cx="7453098" cy="1133800"/>
          </a:xfrm>
        </p:spPr>
        <p:txBody>
          <a:bodyPr>
            <a:normAutofit/>
          </a:bodyPr>
          <a:lstStyle/>
          <a:p>
            <a:pPr algn="l"/>
            <a:r>
              <a:rPr lang="en-US" sz="4400" dirty="0">
                <a:latin typeface="Arial" panose="020B0604020202020204" pitchFamily="34" charset="0"/>
                <a:cs typeface="Arial" panose="020B0604020202020204" pitchFamily="34" charset="0"/>
              </a:rPr>
              <a:t>Knows and will judge</a:t>
            </a:r>
          </a:p>
        </p:txBody>
      </p:sp>
      <p:sp>
        <p:nvSpPr>
          <p:cNvPr id="3" name="Content Placeholder 2">
            <a:extLst>
              <a:ext uri="{FF2B5EF4-FFF2-40B4-BE49-F238E27FC236}">
                <a16:creationId xmlns:a16="http://schemas.microsoft.com/office/drawing/2014/main" id="{E55850B7-6041-7E07-B639-9BC1250D74CD}"/>
              </a:ext>
            </a:extLst>
          </p:cNvPr>
          <p:cNvSpPr>
            <a:spLocks noGrp="1"/>
          </p:cNvSpPr>
          <p:nvPr>
            <p:ph idx="1"/>
          </p:nvPr>
        </p:nvSpPr>
        <p:spPr>
          <a:xfrm>
            <a:off x="834662" y="1638872"/>
            <a:ext cx="8267773" cy="5100032"/>
          </a:xfrm>
        </p:spPr>
        <p:txBody>
          <a:bodyPr>
            <a:normAutofit/>
          </a:bodyPr>
          <a:lstStyle/>
          <a:p>
            <a:pPr marL="0" indent="0">
              <a:buNone/>
            </a:pPr>
            <a:r>
              <a:rPr lang="en-US" sz="3200" dirty="0">
                <a:latin typeface="Arial" panose="020B0604020202020204" pitchFamily="34" charset="0"/>
                <a:cs typeface="Arial" panose="020B0604020202020204" pitchFamily="34" charset="0"/>
              </a:rPr>
              <a:t>God continues to bless us with </a:t>
            </a:r>
            <a:r>
              <a:rPr lang="en-US" sz="3200" b="1" i="1" dirty="0">
                <a:latin typeface="Arial" panose="020B0604020202020204" pitchFamily="34" charset="0"/>
                <a:cs typeface="Arial" panose="020B0604020202020204" pitchFamily="34" charset="0"/>
              </a:rPr>
              <a:t>“life and breath and all things”</a:t>
            </a:r>
            <a:r>
              <a:rPr lang="en-US" sz="3200" dirty="0">
                <a:latin typeface="Arial" panose="020B0604020202020204" pitchFamily="34" charset="0"/>
                <a:cs typeface="Arial" panose="020B0604020202020204" pitchFamily="34" charset="0"/>
              </a:rPr>
              <a:t> - vs. 25</a:t>
            </a:r>
          </a:p>
          <a:p>
            <a:pPr marL="0" indent="0">
              <a:buNone/>
            </a:pPr>
            <a:r>
              <a:rPr lang="en-US" sz="3200" dirty="0">
                <a:latin typeface="Arial" panose="020B0604020202020204" pitchFamily="34" charset="0"/>
                <a:cs typeface="Arial" panose="020B0604020202020204" pitchFamily="34" charset="0"/>
              </a:rPr>
              <a:t>God is now </a:t>
            </a:r>
            <a:r>
              <a:rPr lang="en-US" sz="3200" b="1" i="1" dirty="0">
                <a:latin typeface="Arial" panose="020B0604020202020204" pitchFamily="34" charset="0"/>
                <a:cs typeface="Arial" panose="020B0604020202020204" pitchFamily="34" charset="0"/>
              </a:rPr>
              <a:t>“declaring all men everywhere to repent” </a:t>
            </a:r>
            <a:r>
              <a:rPr lang="en-US" sz="3200" dirty="0">
                <a:latin typeface="Arial" panose="020B0604020202020204" pitchFamily="34" charset="0"/>
                <a:cs typeface="Arial" panose="020B0604020202020204" pitchFamily="34" charset="0"/>
              </a:rPr>
              <a:t>- vs. 30</a:t>
            </a:r>
          </a:p>
          <a:p>
            <a:pPr marL="0" indent="0">
              <a:buNone/>
            </a:pPr>
            <a:r>
              <a:rPr lang="en-US" sz="3200" b="1" i="1" dirty="0">
                <a:latin typeface="Arial" panose="020B0604020202020204" pitchFamily="34" charset="0"/>
                <a:cs typeface="Arial" panose="020B0604020202020204" pitchFamily="34" charset="0"/>
              </a:rPr>
              <a:t>“Because He has appointed a day on which He will judge the world in righteous by the man </a:t>
            </a:r>
            <a:r>
              <a:rPr lang="en-US" sz="3200" dirty="0">
                <a:latin typeface="Arial" panose="020B0604020202020204" pitchFamily="34" charset="0"/>
                <a:cs typeface="Arial" panose="020B0604020202020204" pitchFamily="34" charset="0"/>
              </a:rPr>
              <a:t>(Christ) </a:t>
            </a:r>
            <a:r>
              <a:rPr lang="en-US" sz="3200" b="1" i="1" dirty="0">
                <a:latin typeface="Arial" panose="020B0604020202020204" pitchFamily="34" charset="0"/>
                <a:cs typeface="Arial" panose="020B0604020202020204" pitchFamily="34" charset="0"/>
              </a:rPr>
              <a:t>whom He as ordained…” </a:t>
            </a:r>
            <a:r>
              <a:rPr lang="en-US" sz="3200" dirty="0">
                <a:latin typeface="Arial" panose="020B0604020202020204" pitchFamily="34" charset="0"/>
                <a:cs typeface="Arial" panose="020B0604020202020204" pitchFamily="34" charset="0"/>
              </a:rPr>
              <a:t>- vs. 30</a:t>
            </a:r>
          </a:p>
          <a:p>
            <a:pPr marL="0" indent="0">
              <a:buNone/>
            </a:pPr>
            <a:r>
              <a:rPr lang="en-US" sz="3200" b="1" i="1" dirty="0">
                <a:solidFill>
                  <a:srgbClr val="FFFF00"/>
                </a:solidFill>
                <a:latin typeface="Arial" panose="020B0604020202020204" pitchFamily="34" charset="0"/>
                <a:cs typeface="Arial" panose="020B0604020202020204" pitchFamily="34" charset="0"/>
              </a:rPr>
              <a:t>“He has given assurance of this to all by raising Him from the dead” </a:t>
            </a:r>
            <a:r>
              <a:rPr lang="en-US" sz="3200" dirty="0">
                <a:solidFill>
                  <a:srgbClr val="FFFF00"/>
                </a:solidFill>
                <a:latin typeface="Arial" panose="020B0604020202020204" pitchFamily="34" charset="0"/>
                <a:cs typeface="Arial" panose="020B0604020202020204" pitchFamily="34" charset="0"/>
              </a:rPr>
              <a:t>- vs. 31</a:t>
            </a:r>
          </a:p>
        </p:txBody>
      </p:sp>
      <p:sp>
        <p:nvSpPr>
          <p:cNvPr id="4" name="Rectangle 3">
            <a:extLst>
              <a:ext uri="{FF2B5EF4-FFF2-40B4-BE49-F238E27FC236}">
                <a16:creationId xmlns:a16="http://schemas.microsoft.com/office/drawing/2014/main" id="{0D385CAE-0057-E25E-F5CC-5396F0D34F47}"/>
              </a:ext>
            </a:extLst>
          </p:cNvPr>
          <p:cNvSpPr/>
          <p:nvPr/>
        </p:nvSpPr>
        <p:spPr>
          <a:xfrm rot="16200000">
            <a:off x="-2239669" y="3708244"/>
            <a:ext cx="5331909" cy="769441"/>
          </a:xfrm>
          <a:prstGeom prst="rect">
            <a:avLst/>
          </a:prstGeom>
          <a:noFill/>
        </p:spPr>
        <p:txBody>
          <a:bodyPr wrap="none" lIns="91440" tIns="45720" rIns="91440" bIns="45720">
            <a:spAutoFit/>
          </a:bodyPr>
          <a:lstStyle/>
          <a:p>
            <a:pPr algn="ctr"/>
            <a:r>
              <a:rPr lang="en-US" sz="4400" cap="none" spc="0" dirty="0">
                <a:ln w="0"/>
                <a:latin typeface="Arial" panose="020B0604020202020204" pitchFamily="34" charset="0"/>
                <a:cs typeface="Arial" panose="020B0604020202020204" pitchFamily="34" charset="0"/>
              </a:rPr>
              <a:t>Paul Preached GOD</a:t>
            </a:r>
          </a:p>
        </p:txBody>
      </p:sp>
      <p:sp>
        <p:nvSpPr>
          <p:cNvPr id="5" name="Arrow: Bent 4">
            <a:extLst>
              <a:ext uri="{FF2B5EF4-FFF2-40B4-BE49-F238E27FC236}">
                <a16:creationId xmlns:a16="http://schemas.microsoft.com/office/drawing/2014/main" id="{D5F60BDC-D3BE-8C58-BFAF-AAD52EA1FD70}"/>
              </a:ext>
            </a:extLst>
          </p:cNvPr>
          <p:cNvSpPr/>
          <p:nvPr/>
        </p:nvSpPr>
        <p:spPr>
          <a:xfrm>
            <a:off x="384720" y="967541"/>
            <a:ext cx="678871" cy="443346"/>
          </a:xfrm>
          <a:prstGeom prst="bentArrow">
            <a:avLst>
              <a:gd name="adj1" fmla="val 25000"/>
              <a:gd name="adj2" fmla="val 25000"/>
              <a:gd name="adj3" fmla="val 50000"/>
              <a:gd name="adj4" fmla="val 4375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96002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830998" y="1320269"/>
            <a:ext cx="8208071" cy="5275403"/>
          </a:xfrm>
        </p:spPr>
        <p:txBody>
          <a:bodyPr>
            <a:noAutofit/>
          </a:bodyPr>
          <a:lstStyle/>
          <a:p>
            <a:pPr marL="0" indent="0">
              <a:lnSpc>
                <a:spcPct val="100000"/>
              </a:lnSpc>
              <a:buNone/>
            </a:pPr>
            <a:r>
              <a:rPr lang="en-US" sz="4000" dirty="0">
                <a:latin typeface="Arial" panose="020B0604020202020204" pitchFamily="34" charset="0"/>
                <a:cs typeface="Arial" panose="020B0604020202020204" pitchFamily="34" charset="0"/>
              </a:rPr>
              <a:t>Let us </a:t>
            </a:r>
            <a:r>
              <a:rPr lang="en-US" sz="4000" b="1" i="1" dirty="0">
                <a:latin typeface="Arial" panose="020B0604020202020204" pitchFamily="34" charset="0"/>
                <a:cs typeface="Arial" panose="020B0604020202020204" pitchFamily="34" charset="0"/>
              </a:rPr>
              <a:t>KNOW</a:t>
            </a:r>
            <a:r>
              <a:rPr lang="en-US" sz="4000" dirty="0">
                <a:latin typeface="Arial" panose="020B0604020202020204" pitchFamily="34" charset="0"/>
                <a:cs typeface="Arial" panose="020B0604020202020204" pitchFamily="34" charset="0"/>
              </a:rPr>
              <a:t> God, believe who He is and turn from our sins to Him </a:t>
            </a:r>
          </a:p>
          <a:p>
            <a:pPr marL="0" indent="0">
              <a:lnSpc>
                <a:spcPct val="100000"/>
              </a:lnSpc>
              <a:spcBef>
                <a:spcPts val="1800"/>
              </a:spcBef>
              <a:buNone/>
            </a:pPr>
            <a:r>
              <a:rPr lang="en-US" sz="4000" dirty="0">
                <a:latin typeface="Arial" panose="020B0604020202020204" pitchFamily="34" charset="0"/>
                <a:cs typeface="Arial" panose="020B0604020202020204" pitchFamily="34" charset="0"/>
              </a:rPr>
              <a:t>Let us proclaim our faith in the </a:t>
            </a:r>
            <a:r>
              <a:rPr lang="en-US" sz="4000" b="1" i="1" dirty="0">
                <a:latin typeface="Arial" panose="020B0604020202020204" pitchFamily="34" charset="0"/>
                <a:cs typeface="Arial" panose="020B0604020202020204" pitchFamily="34" charset="0"/>
              </a:rPr>
              <a:t>UNKNOWN</a:t>
            </a:r>
            <a:r>
              <a:rPr lang="en-US" sz="4000" dirty="0">
                <a:latin typeface="Arial" panose="020B0604020202020204" pitchFamily="34" charset="0"/>
                <a:cs typeface="Arial" panose="020B0604020202020204" pitchFamily="34" charset="0"/>
              </a:rPr>
              <a:t> God who many serve! </a:t>
            </a:r>
          </a:p>
          <a:p>
            <a:pPr marL="0" indent="0">
              <a:lnSpc>
                <a:spcPct val="100000"/>
              </a:lnSpc>
              <a:spcBef>
                <a:spcPts val="1800"/>
              </a:spcBef>
              <a:buNone/>
            </a:pPr>
            <a:r>
              <a:rPr lang="en-US" sz="4000" dirty="0">
                <a:latin typeface="Arial" panose="020B0604020202020204" pitchFamily="34" charset="0"/>
                <a:cs typeface="Arial" panose="020B0604020202020204" pitchFamily="34" charset="0"/>
              </a:rPr>
              <a:t>So that they might </a:t>
            </a:r>
            <a:r>
              <a:rPr lang="en-US" sz="4000" b="1" i="1" dirty="0">
                <a:latin typeface="Arial" panose="020B0604020202020204" pitchFamily="34" charset="0"/>
                <a:cs typeface="Arial" panose="020B0604020202020204" pitchFamily="34" charset="0"/>
              </a:rPr>
              <a:t>KNOW</a:t>
            </a:r>
            <a:r>
              <a:rPr lang="en-US" sz="4000" dirty="0">
                <a:latin typeface="Arial" panose="020B0604020202020204" pitchFamily="34" charset="0"/>
                <a:cs typeface="Arial" panose="020B0604020202020204" pitchFamily="34" charset="0"/>
              </a:rPr>
              <a:t> Him and OBEY Him!</a:t>
            </a:r>
          </a:p>
          <a:p>
            <a:pPr marL="0" indent="0" algn="ctr">
              <a:lnSpc>
                <a:spcPct val="100000"/>
              </a:lnSpc>
              <a:spcBef>
                <a:spcPts val="1800"/>
              </a:spcBef>
              <a:buNone/>
            </a:pPr>
            <a:r>
              <a:rPr lang="en-US" sz="4800" b="1" dirty="0">
                <a:solidFill>
                  <a:srgbClr val="FF0000"/>
                </a:solidFill>
                <a:latin typeface="Arial" panose="020B0604020202020204" pitchFamily="34" charset="0"/>
                <a:cs typeface="Arial" panose="020B0604020202020204" pitchFamily="34" charset="0"/>
              </a:rPr>
              <a:t>BECAUSE…</a:t>
            </a:r>
          </a:p>
        </p:txBody>
      </p:sp>
      <p:sp>
        <p:nvSpPr>
          <p:cNvPr id="2" name="Rectangle 1">
            <a:extLst>
              <a:ext uri="{FF2B5EF4-FFF2-40B4-BE49-F238E27FC236}">
                <a16:creationId xmlns:a16="http://schemas.microsoft.com/office/drawing/2014/main" id="{7A2C1E7D-B2F8-EF50-5715-AE5B1D73ABD0}"/>
              </a:ext>
            </a:extLst>
          </p:cNvPr>
          <p:cNvSpPr/>
          <p:nvPr/>
        </p:nvSpPr>
        <p:spPr>
          <a:xfrm rot="16200000">
            <a:off x="-1883878" y="3013502"/>
            <a:ext cx="4598754" cy="830997"/>
          </a:xfrm>
          <a:prstGeom prst="rect">
            <a:avLst/>
          </a:prstGeom>
          <a:noFill/>
        </p:spPr>
        <p:txBody>
          <a:bodyPr wrap="square" lIns="91440" tIns="45720" rIns="91440" bIns="45720">
            <a:spAutoFit/>
          </a:bodyPr>
          <a:lstStyle/>
          <a:p>
            <a:pPr algn="ctr"/>
            <a:r>
              <a:rPr lang="en-US" sz="4800" b="1" dirty="0">
                <a:ln w="0"/>
                <a:solidFill>
                  <a:schemeClr val="accent1"/>
                </a:solidFill>
                <a:latin typeface="Arial" panose="020B0604020202020204" pitchFamily="34" charset="0"/>
                <a:cs typeface="Arial" panose="020B0604020202020204" pitchFamily="34" charset="0"/>
              </a:rPr>
              <a:t>CONCLUSION</a:t>
            </a:r>
            <a:endParaRPr lang="en-US" sz="4800" b="1" cap="none" spc="0" dirty="0">
              <a:ln w="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41111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980899" y="853960"/>
            <a:ext cx="7704945" cy="5891613"/>
          </a:xfrm>
        </p:spPr>
        <p:txBody>
          <a:bodyPr>
            <a:noAutofit/>
          </a:bodyPr>
          <a:lstStyle/>
          <a:p>
            <a:pPr marL="0" indent="0" algn="ctr">
              <a:lnSpc>
                <a:spcPct val="100000"/>
              </a:lnSpc>
              <a:buNone/>
            </a:pPr>
            <a:r>
              <a:rPr lang="en-US" sz="4700" b="1" i="1" dirty="0">
                <a:latin typeface="Arial" panose="020B0604020202020204" pitchFamily="34" charset="0"/>
                <a:cs typeface="Arial" panose="020B0604020202020204" pitchFamily="34" charset="0"/>
              </a:rPr>
              <a:t>Nevertheless the solid foundation of God stands, having this seal: “The Lord </a:t>
            </a:r>
            <a:r>
              <a:rPr lang="en-US" sz="4700" b="1" i="1" dirty="0">
                <a:solidFill>
                  <a:srgbClr val="FF0000"/>
                </a:solidFill>
                <a:latin typeface="Arial" panose="020B0604020202020204" pitchFamily="34" charset="0"/>
                <a:cs typeface="Arial" panose="020B0604020202020204" pitchFamily="34" charset="0"/>
              </a:rPr>
              <a:t>KNOWS</a:t>
            </a:r>
            <a:r>
              <a:rPr lang="en-US" sz="4700" b="1" i="1" dirty="0">
                <a:latin typeface="Arial" panose="020B0604020202020204" pitchFamily="34" charset="0"/>
                <a:cs typeface="Arial" panose="020B0604020202020204" pitchFamily="34" charset="0"/>
              </a:rPr>
              <a:t> those who are His,” and, “Let everyone who names the name of Christ depart from iniquity”</a:t>
            </a:r>
          </a:p>
        </p:txBody>
      </p:sp>
      <p:sp>
        <p:nvSpPr>
          <p:cNvPr id="2" name="Rectangle 1">
            <a:extLst>
              <a:ext uri="{FF2B5EF4-FFF2-40B4-BE49-F238E27FC236}">
                <a16:creationId xmlns:a16="http://schemas.microsoft.com/office/drawing/2014/main" id="{7A2C1E7D-B2F8-EF50-5715-AE5B1D73ABD0}"/>
              </a:ext>
            </a:extLst>
          </p:cNvPr>
          <p:cNvSpPr/>
          <p:nvPr/>
        </p:nvSpPr>
        <p:spPr>
          <a:xfrm rot="16200000">
            <a:off x="-1883878" y="3204148"/>
            <a:ext cx="4598754" cy="830997"/>
          </a:xfrm>
          <a:prstGeom prst="rect">
            <a:avLst/>
          </a:prstGeom>
          <a:noFill/>
        </p:spPr>
        <p:txBody>
          <a:bodyPr wrap="square" lIns="91440" tIns="45720" rIns="91440" bIns="45720">
            <a:spAutoFit/>
          </a:bodyPr>
          <a:lstStyle/>
          <a:p>
            <a:pPr algn="ctr"/>
            <a:r>
              <a:rPr lang="en-US" sz="4800" b="1" dirty="0">
                <a:ln w="0"/>
                <a:solidFill>
                  <a:schemeClr val="accent1"/>
                </a:solidFill>
                <a:latin typeface="Arial" panose="020B0604020202020204" pitchFamily="34" charset="0"/>
                <a:cs typeface="Arial" panose="020B0604020202020204" pitchFamily="34" charset="0"/>
              </a:rPr>
              <a:t>2 Timothy 2:19</a:t>
            </a:r>
            <a:endParaRPr lang="en-US" sz="4800" b="1" cap="none" spc="0" dirty="0">
              <a:ln w="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6851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85550" y="1820691"/>
            <a:ext cx="7972900" cy="4456205"/>
          </a:xfrm>
          <a:solidFill>
            <a:schemeClr val="tx2">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85551" y="521673"/>
            <a:ext cx="7972899" cy="1107996"/>
          </a:xfrm>
          <a:prstGeom prst="rect">
            <a:avLst/>
          </a:prstGeom>
          <a:solidFill>
            <a:schemeClr val="tx2">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A88-8D83-4F3F-A4C1-4B16E2377F9E}"/>
              </a:ext>
            </a:extLst>
          </p:cNvPr>
          <p:cNvSpPr>
            <a:spLocks noGrp="1"/>
          </p:cNvSpPr>
          <p:nvPr>
            <p:ph type="title"/>
          </p:nvPr>
        </p:nvSpPr>
        <p:spPr>
          <a:xfrm>
            <a:off x="358587" y="1071942"/>
            <a:ext cx="8284845" cy="1105748"/>
          </a:xfrm>
        </p:spPr>
        <p:txBody>
          <a:bodyPr>
            <a:normAutofit/>
          </a:bodyPr>
          <a:lstStyle/>
          <a:p>
            <a:pPr algn="l"/>
            <a:r>
              <a:rPr lang="en-US" b="1"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418319" y="2034988"/>
            <a:ext cx="8367093" cy="4823012"/>
          </a:xfrm>
        </p:spPr>
        <p:txBody>
          <a:bodyPr>
            <a:normAutofit lnSpcReduction="10000"/>
          </a:bodyPr>
          <a:lstStyle/>
          <a:p>
            <a:pPr marL="0" indent="0">
              <a:lnSpc>
                <a:spcPct val="100000"/>
              </a:lnSpc>
              <a:buNone/>
            </a:pPr>
            <a:r>
              <a:rPr lang="en-US" sz="3200" b="1" dirty="0">
                <a:latin typeface="Arial" panose="020B0604020202020204" pitchFamily="34" charset="0"/>
                <a:cs typeface="Arial" panose="020B0604020202020204" pitchFamily="34" charset="0"/>
              </a:rPr>
              <a:t>Paul when in Athens</a:t>
            </a:r>
          </a:p>
          <a:p>
            <a:pPr>
              <a:lnSpc>
                <a:spcPct val="100000"/>
              </a:lnSpc>
              <a:spcBef>
                <a:spcPts val="1800"/>
              </a:spcBef>
              <a:buFont typeface="Wingdings" panose="05000000000000000000" pitchFamily="2" charset="2"/>
              <a:buChar char="§"/>
            </a:pPr>
            <a:r>
              <a:rPr lang="en-US" sz="2800" b="1" i="1" dirty="0">
                <a:latin typeface="Arial" panose="020B0604020202020204" pitchFamily="34" charset="0"/>
                <a:cs typeface="Arial" panose="020B0604020202020204" pitchFamily="34" charset="0"/>
              </a:rPr>
              <a:t>“his spirit was provoked” </a:t>
            </a:r>
            <a:r>
              <a:rPr lang="en-US" sz="2800" dirty="0">
                <a:latin typeface="Arial" panose="020B0604020202020204" pitchFamily="34" charset="0"/>
                <a:cs typeface="Arial" panose="020B0604020202020204" pitchFamily="34" charset="0"/>
              </a:rPr>
              <a:t>when he saw this city given over to idol worship - vs. 16</a:t>
            </a:r>
          </a:p>
          <a:p>
            <a:pPr>
              <a:lnSpc>
                <a:spcPct val="100000"/>
              </a:lnSpc>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This caused him to teach in the </a:t>
            </a:r>
            <a:r>
              <a:rPr lang="en-US" sz="2800" b="1" i="1" dirty="0">
                <a:latin typeface="Arial" panose="020B0604020202020204" pitchFamily="34" charset="0"/>
                <a:cs typeface="Arial" panose="020B0604020202020204" pitchFamily="34" charset="0"/>
              </a:rPr>
              <a:t>“synagogue” </a:t>
            </a:r>
            <a:r>
              <a:rPr lang="en-US" sz="2800" dirty="0">
                <a:latin typeface="Arial" panose="020B0604020202020204" pitchFamily="34" charset="0"/>
                <a:cs typeface="Arial" panose="020B0604020202020204" pitchFamily="34" charset="0"/>
              </a:rPr>
              <a:t>with the Jews, Gentiles and in the marketplace with any who met with him - vs. 17</a:t>
            </a:r>
          </a:p>
          <a:p>
            <a:pPr>
              <a:lnSpc>
                <a:spcPct val="100000"/>
              </a:lnSpc>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His message got the attention of the philosophers who brought him to the </a:t>
            </a:r>
            <a:r>
              <a:rPr lang="en-US" sz="2800" b="1" i="1" dirty="0">
                <a:latin typeface="Arial" panose="020B0604020202020204" pitchFamily="34" charset="0"/>
                <a:cs typeface="Arial" panose="020B0604020202020204" pitchFamily="34" charset="0"/>
              </a:rPr>
              <a:t>“Areopagus” </a:t>
            </a:r>
            <a:r>
              <a:rPr lang="en-US" sz="2800" dirty="0">
                <a:latin typeface="Arial" panose="020B0604020202020204" pitchFamily="34" charset="0"/>
                <a:cs typeface="Arial" panose="020B0604020202020204" pitchFamily="34" charset="0"/>
              </a:rPr>
              <a:t>so they could hear more of the </a:t>
            </a:r>
            <a:r>
              <a:rPr lang="en-US" sz="2800" b="1" i="1" dirty="0">
                <a:latin typeface="Arial" panose="020B0604020202020204" pitchFamily="34" charset="0"/>
                <a:cs typeface="Arial" panose="020B0604020202020204" pitchFamily="34" charset="0"/>
              </a:rPr>
              <a:t>“strange things” </a:t>
            </a:r>
            <a:r>
              <a:rPr lang="en-US" sz="2800" dirty="0">
                <a:latin typeface="Arial" panose="020B0604020202020204" pitchFamily="34" charset="0"/>
                <a:cs typeface="Arial" panose="020B0604020202020204" pitchFamily="34" charset="0"/>
              </a:rPr>
              <a:t>he was teaching there - vss. 18-20</a:t>
            </a:r>
          </a:p>
          <a:p>
            <a:pPr marL="0" indent="0">
              <a:lnSpc>
                <a:spcPct val="100000"/>
              </a:lnSpc>
              <a:buNone/>
            </a:pPr>
            <a:endParaRPr lang="en-US" sz="3600" b="1" dirty="0">
              <a:latin typeface="Arial" panose="020B0604020202020204" pitchFamily="34" charset="0"/>
              <a:cs typeface="Arial" panose="020B0604020202020204" pitchFamily="34" charset="0"/>
            </a:endParaRPr>
          </a:p>
          <a:p>
            <a:pPr>
              <a:lnSpc>
                <a:spcPct val="100000"/>
              </a:lnSpc>
            </a:pPr>
            <a:endParaRPr lang="en-US" sz="1500" dirty="0"/>
          </a:p>
        </p:txBody>
      </p:sp>
    </p:spTree>
    <p:extLst>
      <p:ext uri="{BB962C8B-B14F-4D97-AF65-F5344CB8AC3E}">
        <p14:creationId xmlns:p14="http://schemas.microsoft.com/office/powerpoint/2010/main" val="21942331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A88-8D83-4F3F-A4C1-4B16E2377F9E}"/>
              </a:ext>
            </a:extLst>
          </p:cNvPr>
          <p:cNvSpPr>
            <a:spLocks noGrp="1"/>
          </p:cNvSpPr>
          <p:nvPr>
            <p:ph type="title"/>
          </p:nvPr>
        </p:nvSpPr>
        <p:spPr>
          <a:xfrm>
            <a:off x="358587" y="1071942"/>
            <a:ext cx="8284845" cy="1105748"/>
          </a:xfrm>
        </p:spPr>
        <p:txBody>
          <a:bodyPr>
            <a:normAutofit/>
          </a:bodyPr>
          <a:lstStyle/>
          <a:p>
            <a:pPr algn="l"/>
            <a:r>
              <a:rPr lang="en-US" b="1"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418318" y="2034988"/>
            <a:ext cx="8379317" cy="4518212"/>
          </a:xfrm>
        </p:spPr>
        <p:txBody>
          <a:bodyPr>
            <a:normAutofit/>
          </a:bodyPr>
          <a:lstStyle/>
          <a:p>
            <a:pPr marL="0" indent="0">
              <a:lnSpc>
                <a:spcPct val="100000"/>
              </a:lnSpc>
              <a:buNone/>
            </a:pPr>
            <a:r>
              <a:rPr lang="en-US" sz="3200" b="1" dirty="0">
                <a:latin typeface="Arial" panose="020B0604020202020204" pitchFamily="34" charset="0"/>
                <a:cs typeface="Arial" panose="020B0604020202020204" pitchFamily="34" charset="0"/>
              </a:rPr>
              <a:t>Paul Preached In Athens…</a:t>
            </a:r>
          </a:p>
          <a:p>
            <a:pPr>
              <a:lnSpc>
                <a:spcPct val="100000"/>
              </a:lnSpc>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TO these people who were </a:t>
            </a:r>
            <a:r>
              <a:rPr lang="en-US" sz="2800" b="1" i="1" dirty="0">
                <a:latin typeface="Arial" panose="020B0604020202020204" pitchFamily="34" charset="0"/>
                <a:cs typeface="Arial" panose="020B0604020202020204" pitchFamily="34" charset="0"/>
              </a:rPr>
              <a:t>“very religious” </a:t>
            </a:r>
            <a:r>
              <a:rPr lang="en-US" sz="2800" dirty="0">
                <a:latin typeface="Arial" panose="020B0604020202020204" pitchFamily="34" charset="0"/>
                <a:cs typeface="Arial" panose="020B0604020202020204" pitchFamily="34" charset="0"/>
              </a:rPr>
              <a:t>(ASV, NKJV) </a:t>
            </a:r>
            <a:r>
              <a:rPr lang="en-US" sz="2800" b="1" i="1" dirty="0">
                <a:latin typeface="Arial" panose="020B0604020202020204" pitchFamily="34" charset="0"/>
                <a:cs typeface="Arial" panose="020B0604020202020204" pitchFamily="34" charset="0"/>
              </a:rPr>
              <a:t>“too superstitious”</a:t>
            </a:r>
            <a:r>
              <a:rPr lang="en-US" sz="2800" dirty="0">
                <a:latin typeface="Arial" panose="020B0604020202020204" pitchFamily="34" charset="0"/>
                <a:cs typeface="Arial" panose="020B0604020202020204" pitchFamily="34" charset="0"/>
              </a:rPr>
              <a:t> (KJV) - vs. 22</a:t>
            </a:r>
          </a:p>
          <a:p>
            <a:pPr>
              <a:lnSpc>
                <a:spcPct val="100000"/>
              </a:lnSpc>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ABOUT the </a:t>
            </a:r>
            <a:r>
              <a:rPr lang="en-US" sz="2800" b="1" dirty="0">
                <a:latin typeface="Arial" panose="020B0604020202020204" pitchFamily="34" charset="0"/>
                <a:cs typeface="Arial" panose="020B0604020202020204" pitchFamily="34" charset="0"/>
              </a:rPr>
              <a:t>God of heaven </a:t>
            </a:r>
            <a:r>
              <a:rPr lang="en-US" sz="2800" dirty="0">
                <a:latin typeface="Arial" panose="020B0604020202020204" pitchFamily="34" charset="0"/>
                <a:cs typeface="Arial" panose="020B0604020202020204" pitchFamily="34" charset="0"/>
              </a:rPr>
              <a:t>who was </a:t>
            </a:r>
            <a:r>
              <a:rPr lang="en-US" sz="2800" b="1" i="1" dirty="0">
                <a:latin typeface="Arial" panose="020B0604020202020204" pitchFamily="34" charset="0"/>
                <a:cs typeface="Arial" panose="020B0604020202020204" pitchFamily="34" charset="0"/>
              </a:rPr>
              <a:t>“unknown</a:t>
            </a:r>
            <a:r>
              <a:rPr lang="en-US" sz="2800" i="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to them but known by Paul - vs. 23</a:t>
            </a:r>
          </a:p>
          <a:p>
            <a:pPr>
              <a:lnSpc>
                <a:spcPct val="100000"/>
              </a:lnSpc>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TEACHING them about the </a:t>
            </a:r>
            <a:r>
              <a:rPr lang="en-US" sz="2800" b="1" dirty="0">
                <a:latin typeface="Arial" panose="020B0604020202020204" pitchFamily="34" charset="0"/>
                <a:cs typeface="Arial" panose="020B0604020202020204" pitchFamily="34" charset="0"/>
              </a:rPr>
              <a:t>one true God </a:t>
            </a:r>
            <a:r>
              <a:rPr lang="en-US" sz="2800" dirty="0">
                <a:latin typeface="Arial" panose="020B0604020202020204" pitchFamily="34" charset="0"/>
                <a:cs typeface="Arial" panose="020B0604020202020204" pitchFamily="34" charset="0"/>
              </a:rPr>
              <a:t>they did not know! </a:t>
            </a:r>
            <a:r>
              <a:rPr lang="en-US" sz="2800" b="1" i="1" dirty="0">
                <a:latin typeface="Arial" panose="020B0604020202020204" pitchFamily="34" charset="0"/>
                <a:cs typeface="Arial" panose="020B0604020202020204" pitchFamily="34" charset="0"/>
              </a:rPr>
              <a:t>And he proclaimed…</a:t>
            </a:r>
          </a:p>
          <a:p>
            <a:pPr marL="0" indent="0">
              <a:lnSpc>
                <a:spcPct val="100000"/>
              </a:lnSpc>
              <a:buNone/>
            </a:pPr>
            <a:endParaRPr lang="en-US" sz="3600" b="1" dirty="0">
              <a:latin typeface="Arial" panose="020B0604020202020204" pitchFamily="34" charset="0"/>
              <a:cs typeface="Arial" panose="020B0604020202020204" pitchFamily="34" charset="0"/>
            </a:endParaRPr>
          </a:p>
          <a:p>
            <a:pPr>
              <a:lnSpc>
                <a:spcPct val="100000"/>
              </a:lnSpc>
            </a:pPr>
            <a:endParaRPr lang="en-US" sz="1500" dirty="0"/>
          </a:p>
        </p:txBody>
      </p:sp>
    </p:spTree>
    <p:extLst>
      <p:ext uri="{BB962C8B-B14F-4D97-AF65-F5344CB8AC3E}">
        <p14:creationId xmlns:p14="http://schemas.microsoft.com/office/powerpoint/2010/main" val="38407231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A88-8D83-4F3F-A4C1-4B16E2377F9E}"/>
              </a:ext>
            </a:extLst>
          </p:cNvPr>
          <p:cNvSpPr>
            <a:spLocks noGrp="1"/>
          </p:cNvSpPr>
          <p:nvPr>
            <p:ph type="title"/>
          </p:nvPr>
        </p:nvSpPr>
        <p:spPr>
          <a:xfrm>
            <a:off x="358587" y="1071942"/>
            <a:ext cx="8284845" cy="1105748"/>
          </a:xfrm>
        </p:spPr>
        <p:txBody>
          <a:bodyPr>
            <a:normAutofit/>
          </a:bodyPr>
          <a:lstStyle/>
          <a:p>
            <a:pPr algn="l"/>
            <a:r>
              <a:rPr lang="en-US" b="1" dirty="0">
                <a:latin typeface="Arial" panose="020B0604020202020204" pitchFamily="34" charset="0"/>
                <a:cs typeface="Arial" panose="020B0604020202020204" pitchFamily="34" charset="0"/>
              </a:rPr>
              <a:t>Acts 17:22-24</a:t>
            </a:r>
          </a:p>
        </p:txBody>
      </p:sp>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418318" y="2034988"/>
            <a:ext cx="8379317" cy="4726030"/>
          </a:xfrm>
        </p:spPr>
        <p:txBody>
          <a:bodyPr>
            <a:normAutofit lnSpcReduction="10000"/>
          </a:bodyPr>
          <a:lstStyle/>
          <a:p>
            <a:pPr marL="0" indent="0">
              <a:lnSpc>
                <a:spcPct val="100000"/>
              </a:lnSpc>
              <a:buNone/>
            </a:pPr>
            <a:r>
              <a:rPr lang="en-US" sz="2800" dirty="0"/>
              <a:t> </a:t>
            </a:r>
            <a:r>
              <a:rPr lang="en-US" sz="2800" b="1" i="1" dirty="0">
                <a:solidFill>
                  <a:srgbClr val="FF0000"/>
                </a:solidFill>
                <a:latin typeface="Arial" panose="020B0604020202020204" pitchFamily="34" charset="0"/>
                <a:cs typeface="Arial" panose="020B0604020202020204" pitchFamily="34" charset="0"/>
              </a:rPr>
              <a:t>22 </a:t>
            </a:r>
            <a:r>
              <a:rPr lang="en-US" sz="2800" b="1" i="1" dirty="0">
                <a:latin typeface="Arial" panose="020B0604020202020204" pitchFamily="34" charset="0"/>
                <a:cs typeface="Arial" panose="020B0604020202020204" pitchFamily="34" charset="0"/>
              </a:rPr>
              <a:t>Then Paul stood in the midst of the Areopagus and said, "Men of Athens, I perceive that in all things you are very religious; </a:t>
            </a:r>
            <a:r>
              <a:rPr lang="en-US" sz="2800" b="1" i="1" dirty="0">
                <a:solidFill>
                  <a:srgbClr val="FF0000"/>
                </a:solidFill>
                <a:latin typeface="Arial" panose="020B0604020202020204" pitchFamily="34" charset="0"/>
                <a:cs typeface="Arial" panose="020B0604020202020204" pitchFamily="34" charset="0"/>
              </a:rPr>
              <a:t>23</a:t>
            </a:r>
            <a:r>
              <a:rPr lang="en-US" sz="2800" b="1" i="1" dirty="0">
                <a:latin typeface="Arial" panose="020B0604020202020204" pitchFamily="34" charset="0"/>
                <a:cs typeface="Arial" panose="020B0604020202020204" pitchFamily="34" charset="0"/>
              </a:rPr>
              <a:t> "for as I was passing through and considering the objects of your worship, I even found an altar with this inscription: TO THE UNKNOWN GOD. Therefore, the One whom you worship without knowing, Him I proclaim to you: </a:t>
            </a:r>
            <a:r>
              <a:rPr lang="en-US" sz="2800" b="1" i="1" dirty="0">
                <a:solidFill>
                  <a:srgbClr val="FF0000"/>
                </a:solidFill>
                <a:latin typeface="Arial" panose="020B0604020202020204" pitchFamily="34" charset="0"/>
                <a:cs typeface="Arial" panose="020B0604020202020204" pitchFamily="34" charset="0"/>
              </a:rPr>
              <a:t>24</a:t>
            </a:r>
            <a:r>
              <a:rPr lang="en-US" sz="2800" b="1" i="1" dirty="0">
                <a:latin typeface="Arial" panose="020B0604020202020204" pitchFamily="34" charset="0"/>
                <a:cs typeface="Arial" panose="020B0604020202020204" pitchFamily="34" charset="0"/>
              </a:rPr>
              <a:t> "God, who made the world and everything in it, since He is Lord of heaven and earth, does not dwell in temples made with hands. </a:t>
            </a:r>
          </a:p>
        </p:txBody>
      </p:sp>
    </p:spTree>
    <p:extLst>
      <p:ext uri="{BB962C8B-B14F-4D97-AF65-F5344CB8AC3E}">
        <p14:creationId xmlns:p14="http://schemas.microsoft.com/office/powerpoint/2010/main" val="31037568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A88-8D83-4F3F-A4C1-4B16E2377F9E}"/>
              </a:ext>
            </a:extLst>
          </p:cNvPr>
          <p:cNvSpPr>
            <a:spLocks noGrp="1"/>
          </p:cNvSpPr>
          <p:nvPr>
            <p:ph type="title"/>
          </p:nvPr>
        </p:nvSpPr>
        <p:spPr>
          <a:xfrm>
            <a:off x="358587" y="1071942"/>
            <a:ext cx="8284845" cy="1105748"/>
          </a:xfrm>
        </p:spPr>
        <p:txBody>
          <a:bodyPr>
            <a:normAutofit/>
          </a:bodyPr>
          <a:lstStyle/>
          <a:p>
            <a:pPr algn="l"/>
            <a:r>
              <a:rPr lang="en-US" b="1" dirty="0">
                <a:latin typeface="Arial" panose="020B0604020202020204" pitchFamily="34" charset="0"/>
                <a:cs typeface="Arial" panose="020B0604020202020204" pitchFamily="34" charset="0"/>
              </a:rPr>
              <a:t>Acts 17:25-28</a:t>
            </a:r>
          </a:p>
        </p:txBody>
      </p:sp>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418318" y="2034987"/>
            <a:ext cx="8379317" cy="4642903"/>
          </a:xfrm>
        </p:spPr>
        <p:txBody>
          <a:bodyPr>
            <a:normAutofit lnSpcReduction="10000"/>
          </a:bodyPr>
          <a:lstStyle/>
          <a:p>
            <a:pPr marL="0" indent="0">
              <a:lnSpc>
                <a:spcPct val="100000"/>
              </a:lnSpc>
              <a:buNone/>
            </a:pPr>
            <a:r>
              <a:rPr lang="en-US" sz="2700" b="1" i="1" dirty="0">
                <a:solidFill>
                  <a:srgbClr val="FF0000"/>
                </a:solidFill>
                <a:latin typeface="Arial" panose="020B0604020202020204" pitchFamily="34" charset="0"/>
                <a:cs typeface="Arial" panose="020B0604020202020204" pitchFamily="34" charset="0"/>
              </a:rPr>
              <a:t>25</a:t>
            </a:r>
            <a:r>
              <a:rPr lang="en-US" sz="2700" b="1" i="1" dirty="0">
                <a:latin typeface="Arial" panose="020B0604020202020204" pitchFamily="34" charset="0"/>
                <a:cs typeface="Arial" panose="020B0604020202020204" pitchFamily="34" charset="0"/>
              </a:rPr>
              <a:t> "Nor is He worshiped with men's hands, as though He needed anything, since He gives to all life, breath, and all things. </a:t>
            </a:r>
            <a:r>
              <a:rPr lang="en-US" sz="2700" b="1" i="1" dirty="0">
                <a:solidFill>
                  <a:srgbClr val="FF0000"/>
                </a:solidFill>
                <a:latin typeface="Arial" panose="020B0604020202020204" pitchFamily="34" charset="0"/>
                <a:cs typeface="Arial" panose="020B0604020202020204" pitchFamily="34" charset="0"/>
              </a:rPr>
              <a:t>26</a:t>
            </a:r>
            <a:r>
              <a:rPr lang="en-US" sz="2700" b="1" i="1" dirty="0">
                <a:latin typeface="Arial" panose="020B0604020202020204" pitchFamily="34" charset="0"/>
                <a:cs typeface="Arial" panose="020B0604020202020204" pitchFamily="34" charset="0"/>
              </a:rPr>
              <a:t> "And He has made from one blood every nation of men to dwell on all the face of the earth, and has determined their </a:t>
            </a:r>
            <a:r>
              <a:rPr lang="en-US" sz="2700" b="1" i="1" dirty="0" err="1">
                <a:latin typeface="Arial" panose="020B0604020202020204" pitchFamily="34" charset="0"/>
                <a:cs typeface="Arial" panose="020B0604020202020204" pitchFamily="34" charset="0"/>
              </a:rPr>
              <a:t>preappointed</a:t>
            </a:r>
            <a:r>
              <a:rPr lang="en-US" sz="2700" b="1" i="1" dirty="0">
                <a:latin typeface="Arial" panose="020B0604020202020204" pitchFamily="34" charset="0"/>
                <a:cs typeface="Arial" panose="020B0604020202020204" pitchFamily="34" charset="0"/>
              </a:rPr>
              <a:t> times and the boundaries of their dwellings, </a:t>
            </a:r>
            <a:r>
              <a:rPr lang="en-US" sz="2700" b="1" i="1" dirty="0">
                <a:solidFill>
                  <a:srgbClr val="FF0000"/>
                </a:solidFill>
                <a:latin typeface="Arial" panose="020B0604020202020204" pitchFamily="34" charset="0"/>
                <a:cs typeface="Arial" panose="020B0604020202020204" pitchFamily="34" charset="0"/>
              </a:rPr>
              <a:t>27</a:t>
            </a:r>
            <a:r>
              <a:rPr lang="en-US" sz="2700" b="1" i="1" dirty="0">
                <a:latin typeface="Arial" panose="020B0604020202020204" pitchFamily="34" charset="0"/>
                <a:cs typeface="Arial" panose="020B0604020202020204" pitchFamily="34" charset="0"/>
              </a:rPr>
              <a:t> "so that they should seek the Lord, in the hope that they might grope for Him and find Him, though He is not far from each one of us; </a:t>
            </a:r>
            <a:r>
              <a:rPr lang="en-US" sz="2700" b="1" i="1" dirty="0">
                <a:solidFill>
                  <a:srgbClr val="FF0000"/>
                </a:solidFill>
                <a:latin typeface="Arial" panose="020B0604020202020204" pitchFamily="34" charset="0"/>
                <a:cs typeface="Arial" panose="020B0604020202020204" pitchFamily="34" charset="0"/>
              </a:rPr>
              <a:t>28</a:t>
            </a:r>
            <a:r>
              <a:rPr lang="en-US" sz="2700" b="1" i="1" dirty="0">
                <a:latin typeface="Arial" panose="020B0604020202020204" pitchFamily="34" charset="0"/>
                <a:cs typeface="Arial" panose="020B0604020202020204" pitchFamily="34" charset="0"/>
              </a:rPr>
              <a:t> "for in Him we live and move and have our being, as also some of your own poets have said, 'For we are also His offspring.'</a:t>
            </a:r>
          </a:p>
        </p:txBody>
      </p:sp>
    </p:spTree>
    <p:extLst>
      <p:ext uri="{BB962C8B-B14F-4D97-AF65-F5344CB8AC3E}">
        <p14:creationId xmlns:p14="http://schemas.microsoft.com/office/powerpoint/2010/main" val="37083897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A88-8D83-4F3F-A4C1-4B16E2377F9E}"/>
              </a:ext>
            </a:extLst>
          </p:cNvPr>
          <p:cNvSpPr>
            <a:spLocks noGrp="1"/>
          </p:cNvSpPr>
          <p:nvPr>
            <p:ph type="title"/>
          </p:nvPr>
        </p:nvSpPr>
        <p:spPr>
          <a:xfrm>
            <a:off x="358587" y="1071942"/>
            <a:ext cx="8284845" cy="1105748"/>
          </a:xfrm>
        </p:spPr>
        <p:txBody>
          <a:bodyPr>
            <a:normAutofit/>
          </a:bodyPr>
          <a:lstStyle/>
          <a:p>
            <a:pPr algn="l"/>
            <a:r>
              <a:rPr lang="en-US" b="1" dirty="0">
                <a:latin typeface="Arial" panose="020B0604020202020204" pitchFamily="34" charset="0"/>
                <a:cs typeface="Arial" panose="020B0604020202020204" pitchFamily="34" charset="0"/>
              </a:rPr>
              <a:t>Acts 17:29-31</a:t>
            </a:r>
          </a:p>
        </p:txBody>
      </p:sp>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418318" y="2034988"/>
            <a:ext cx="8379317" cy="4518212"/>
          </a:xfrm>
        </p:spPr>
        <p:txBody>
          <a:bodyPr>
            <a:normAutofit lnSpcReduction="10000"/>
          </a:bodyPr>
          <a:lstStyle/>
          <a:p>
            <a:pPr marL="0" indent="0">
              <a:lnSpc>
                <a:spcPct val="100000"/>
              </a:lnSpc>
              <a:buNone/>
            </a:pPr>
            <a:r>
              <a:rPr lang="en-US" sz="2800" b="1" i="1" dirty="0">
                <a:solidFill>
                  <a:srgbClr val="FF0000"/>
                </a:solidFill>
                <a:latin typeface="Arial" panose="020B0604020202020204" pitchFamily="34" charset="0"/>
                <a:cs typeface="Arial" panose="020B0604020202020204" pitchFamily="34" charset="0"/>
              </a:rPr>
              <a:t>29</a:t>
            </a:r>
            <a:r>
              <a:rPr lang="en-US" sz="2800" b="1" i="1" dirty="0">
                <a:latin typeface="Arial" panose="020B0604020202020204" pitchFamily="34" charset="0"/>
                <a:cs typeface="Arial" panose="020B0604020202020204" pitchFamily="34" charset="0"/>
              </a:rPr>
              <a:t> "Therefore, since we are the offspring of God, we ought not to think that the Divine Nature is like gold or silver or stone, something shaped by art and man's devising. </a:t>
            </a:r>
            <a:r>
              <a:rPr lang="en-US" sz="2800" b="1" i="1" dirty="0">
                <a:solidFill>
                  <a:srgbClr val="FF0000"/>
                </a:solidFill>
                <a:latin typeface="Arial" panose="020B0604020202020204" pitchFamily="34" charset="0"/>
                <a:cs typeface="Arial" panose="020B0604020202020204" pitchFamily="34" charset="0"/>
              </a:rPr>
              <a:t>30</a:t>
            </a:r>
            <a:r>
              <a:rPr lang="en-US" sz="2800" b="1" i="1" dirty="0">
                <a:latin typeface="Arial" panose="020B0604020202020204" pitchFamily="34" charset="0"/>
                <a:cs typeface="Arial" panose="020B0604020202020204" pitchFamily="34" charset="0"/>
              </a:rPr>
              <a:t> "Truly, these times of ignorance God overlooked, but now commands all men everywhere to repent, </a:t>
            </a:r>
            <a:r>
              <a:rPr lang="en-US" sz="2800" b="1" i="1" dirty="0">
                <a:solidFill>
                  <a:srgbClr val="FF0000"/>
                </a:solidFill>
                <a:latin typeface="Arial" panose="020B0604020202020204" pitchFamily="34" charset="0"/>
                <a:cs typeface="Arial" panose="020B0604020202020204" pitchFamily="34" charset="0"/>
              </a:rPr>
              <a:t>31</a:t>
            </a:r>
            <a:r>
              <a:rPr lang="en-US" sz="2800" b="1" i="1" dirty="0">
                <a:latin typeface="Arial" panose="020B0604020202020204" pitchFamily="34" charset="0"/>
                <a:cs typeface="Arial" panose="020B0604020202020204" pitchFamily="34" charset="0"/>
              </a:rPr>
              <a:t> "because He has appointed a day on which He will judge the world in righteousness by the Man whom He has ordained. He has given assurance of this to all by raising Him from the dead."</a:t>
            </a:r>
          </a:p>
        </p:txBody>
      </p:sp>
    </p:spTree>
    <p:extLst>
      <p:ext uri="{BB962C8B-B14F-4D97-AF65-F5344CB8AC3E}">
        <p14:creationId xmlns:p14="http://schemas.microsoft.com/office/powerpoint/2010/main" val="42639692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A88-8D83-4F3F-A4C1-4B16E2377F9E}"/>
              </a:ext>
            </a:extLst>
          </p:cNvPr>
          <p:cNvSpPr>
            <a:spLocks noGrp="1"/>
          </p:cNvSpPr>
          <p:nvPr>
            <p:ph type="title"/>
          </p:nvPr>
        </p:nvSpPr>
        <p:spPr>
          <a:xfrm>
            <a:off x="358587" y="1071942"/>
            <a:ext cx="8284845" cy="1105748"/>
          </a:xfrm>
        </p:spPr>
        <p:txBody>
          <a:bodyPr>
            <a:normAutofit/>
          </a:bodyPr>
          <a:lstStyle/>
          <a:p>
            <a:pPr algn="l"/>
            <a:r>
              <a:rPr lang="en-US" b="1"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418318" y="2034988"/>
            <a:ext cx="8559427" cy="4518212"/>
          </a:xfrm>
        </p:spPr>
        <p:txBody>
          <a:bodyPr>
            <a:normAutofit/>
          </a:bodyPr>
          <a:lstStyle/>
          <a:p>
            <a:pPr marL="0" indent="0">
              <a:lnSpc>
                <a:spcPct val="100000"/>
              </a:lnSpc>
              <a:buNone/>
            </a:pPr>
            <a:r>
              <a:rPr lang="en-US" sz="3200" b="1" dirty="0">
                <a:latin typeface="Arial" panose="020B0604020202020204" pitchFamily="34" charset="0"/>
                <a:cs typeface="Arial" panose="020B0604020202020204" pitchFamily="34" charset="0"/>
              </a:rPr>
              <a:t>The same problem is present today!</a:t>
            </a:r>
          </a:p>
          <a:p>
            <a:pPr>
              <a:lnSpc>
                <a:spcPct val="100000"/>
              </a:lnSpc>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MANY are involved in idol worship - literally and figuratively!</a:t>
            </a:r>
          </a:p>
          <a:p>
            <a:pPr>
              <a:lnSpc>
                <a:spcPct val="100000"/>
              </a:lnSpc>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MANY </a:t>
            </a:r>
            <a:r>
              <a:rPr lang="en-US" sz="2800" b="1" dirty="0">
                <a:latin typeface="Arial" panose="020B0604020202020204" pitchFamily="34" charset="0"/>
                <a:cs typeface="Arial" panose="020B0604020202020204" pitchFamily="34" charset="0"/>
              </a:rPr>
              <a:t>do not </a:t>
            </a:r>
            <a:r>
              <a:rPr lang="en-US" sz="2800" b="1" i="1" dirty="0">
                <a:latin typeface="Arial" panose="020B0604020202020204" pitchFamily="34" charset="0"/>
                <a:cs typeface="Arial" panose="020B0604020202020204" pitchFamily="34" charset="0"/>
              </a:rPr>
              <a:t>KNOW</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 true and living God!</a:t>
            </a:r>
          </a:p>
          <a:p>
            <a:pPr>
              <a:lnSpc>
                <a:spcPct val="100000"/>
              </a:lnSpc>
              <a:spcBef>
                <a:spcPts val="180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HOW can we begin to teach them and examine ourselves concerning this problem of the…</a:t>
            </a:r>
          </a:p>
          <a:p>
            <a:pPr marL="0" indent="0" algn="ctr">
              <a:lnSpc>
                <a:spcPct val="100000"/>
              </a:lnSpc>
              <a:spcBef>
                <a:spcPts val="1800"/>
              </a:spcBef>
              <a:buNone/>
            </a:pPr>
            <a:r>
              <a:rPr lang="en-US" sz="2800" b="1" i="1" u="sng" dirty="0">
                <a:solidFill>
                  <a:srgbClr val="FF0000"/>
                </a:solidFill>
                <a:latin typeface="Arial" panose="020B0604020202020204" pitchFamily="34" charset="0"/>
                <a:cs typeface="Arial" panose="020B0604020202020204" pitchFamily="34" charset="0"/>
              </a:rPr>
              <a:t>UNKNOWN</a:t>
            </a:r>
            <a:r>
              <a:rPr lang="en-US" sz="2800" b="1" dirty="0">
                <a:solidFill>
                  <a:srgbClr val="FF0000"/>
                </a:solidFill>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God that is </a:t>
            </a:r>
            <a:r>
              <a:rPr lang="en-US" sz="2800" b="1" i="1" u="sng" dirty="0">
                <a:solidFill>
                  <a:srgbClr val="FF0000"/>
                </a:solidFill>
                <a:latin typeface="Arial" panose="020B0604020202020204" pitchFamily="34" charset="0"/>
                <a:cs typeface="Arial" panose="020B0604020202020204" pitchFamily="34" charset="0"/>
              </a:rPr>
              <a:t>KNOWABLE</a:t>
            </a:r>
            <a:r>
              <a:rPr lang="en-US" sz="2800" b="1" dirty="0">
                <a:solidFill>
                  <a:srgbClr val="FF0000"/>
                </a:solidFill>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and </a:t>
            </a:r>
            <a:r>
              <a:rPr lang="en-US" sz="2800" b="1" i="1" u="sng" dirty="0">
                <a:solidFill>
                  <a:srgbClr val="FF0000"/>
                </a:solidFill>
                <a:latin typeface="Arial" panose="020B0604020202020204" pitchFamily="34" charset="0"/>
                <a:cs typeface="Arial" panose="020B0604020202020204" pitchFamily="34" charset="0"/>
              </a:rPr>
              <a:t>KNOWS</a:t>
            </a:r>
            <a:r>
              <a:rPr lang="en-US" sz="2800" b="1" i="1" dirty="0">
                <a:solidFill>
                  <a:srgbClr val="FF0000"/>
                </a:solidFill>
                <a:latin typeface="Arial" panose="020B0604020202020204" pitchFamily="34" charset="0"/>
                <a:cs typeface="Arial" panose="020B0604020202020204" pitchFamily="34" charset="0"/>
              </a:rPr>
              <a:t>?</a:t>
            </a:r>
            <a:endParaRPr lang="en-US" sz="3600" b="1" i="1" dirty="0">
              <a:solidFill>
                <a:srgbClr val="FF0000"/>
              </a:solidFill>
              <a:latin typeface="Arial" panose="020B0604020202020204" pitchFamily="34" charset="0"/>
              <a:cs typeface="Arial" panose="020B0604020202020204" pitchFamily="34" charset="0"/>
            </a:endParaRPr>
          </a:p>
          <a:p>
            <a:pPr>
              <a:lnSpc>
                <a:spcPct val="100000"/>
              </a:lnSpc>
            </a:pPr>
            <a:endParaRPr lang="en-US" sz="1500" dirty="0"/>
          </a:p>
        </p:txBody>
      </p:sp>
    </p:spTree>
    <p:extLst>
      <p:ext uri="{BB962C8B-B14F-4D97-AF65-F5344CB8AC3E}">
        <p14:creationId xmlns:p14="http://schemas.microsoft.com/office/powerpoint/2010/main" val="31056137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1757-D9BA-D7D1-8DEC-1937260EEB33}"/>
              </a:ext>
            </a:extLst>
          </p:cNvPr>
          <p:cNvSpPr>
            <a:spLocks noGrp="1"/>
          </p:cNvSpPr>
          <p:nvPr>
            <p:ph type="title"/>
          </p:nvPr>
        </p:nvSpPr>
        <p:spPr>
          <a:xfrm>
            <a:off x="1091294" y="525085"/>
            <a:ext cx="7803321" cy="1133800"/>
          </a:xfrm>
        </p:spPr>
        <p:txBody>
          <a:bodyPr>
            <a:normAutofit/>
          </a:bodyPr>
          <a:lstStyle/>
          <a:p>
            <a:pPr algn="l"/>
            <a:r>
              <a:rPr lang="en-US" sz="4400" dirty="0">
                <a:latin typeface="Arial" panose="020B0604020202020204" pitchFamily="34" charset="0"/>
                <a:cs typeface="Arial" panose="020B0604020202020204" pitchFamily="34" charset="0"/>
              </a:rPr>
              <a:t>Who created all things</a:t>
            </a:r>
          </a:p>
        </p:txBody>
      </p:sp>
      <p:sp>
        <p:nvSpPr>
          <p:cNvPr id="3" name="Content Placeholder 2">
            <a:extLst>
              <a:ext uri="{FF2B5EF4-FFF2-40B4-BE49-F238E27FC236}">
                <a16:creationId xmlns:a16="http://schemas.microsoft.com/office/drawing/2014/main" id="{E55850B7-6041-7E07-B639-9BC1250D74CD}"/>
              </a:ext>
            </a:extLst>
          </p:cNvPr>
          <p:cNvSpPr>
            <a:spLocks noGrp="1"/>
          </p:cNvSpPr>
          <p:nvPr>
            <p:ph idx="1"/>
          </p:nvPr>
        </p:nvSpPr>
        <p:spPr>
          <a:xfrm>
            <a:off x="979473" y="1658886"/>
            <a:ext cx="7966362" cy="5100033"/>
          </a:xfrm>
        </p:spPr>
        <p:txBody>
          <a:bodyPr>
            <a:normAutofit lnSpcReduction="10000"/>
          </a:bodyPr>
          <a:lstStyle/>
          <a:p>
            <a:pPr marL="0" indent="0">
              <a:buNone/>
            </a:pPr>
            <a:r>
              <a:rPr lang="en-US" sz="3200" dirty="0">
                <a:latin typeface="Arial" panose="020B0604020202020204" pitchFamily="34" charset="0"/>
                <a:cs typeface="Arial" panose="020B0604020202020204" pitchFamily="34" charset="0"/>
              </a:rPr>
              <a:t>Paul said God </a:t>
            </a:r>
            <a:r>
              <a:rPr lang="en-US" sz="3200" b="1" i="1" dirty="0">
                <a:latin typeface="Arial" panose="020B0604020202020204" pitchFamily="34" charset="0"/>
                <a:cs typeface="Arial" panose="020B0604020202020204" pitchFamily="34" charset="0"/>
              </a:rPr>
              <a:t>“</a:t>
            </a:r>
            <a:r>
              <a:rPr lang="en-US" sz="3200" b="1" i="1" u="none" strike="noStrike" baseline="0" dirty="0">
                <a:latin typeface="Arial" panose="020B0604020202020204" pitchFamily="34" charset="0"/>
                <a:cs typeface="Arial" panose="020B0604020202020204" pitchFamily="34" charset="0"/>
              </a:rPr>
              <a:t>gives to </a:t>
            </a:r>
            <a:r>
              <a:rPr lang="en-US" sz="3200" b="1" i="1" u="sng" strike="noStrike" baseline="0" dirty="0">
                <a:latin typeface="Arial" panose="020B0604020202020204" pitchFamily="34" charset="0"/>
                <a:cs typeface="Arial" panose="020B0604020202020204" pitchFamily="34" charset="0"/>
              </a:rPr>
              <a:t>all people life and breath and all things</a:t>
            </a:r>
            <a:r>
              <a:rPr lang="en-US" sz="3200" b="1" i="1" u="none" strike="noStrike" baseline="0" dirty="0">
                <a:latin typeface="Arial" panose="020B0604020202020204" pitchFamily="34" charset="0"/>
                <a:cs typeface="Arial" panose="020B0604020202020204" pitchFamily="34" charset="0"/>
              </a:rPr>
              <a:t>” </a:t>
            </a:r>
            <a:r>
              <a:rPr lang="en-US" sz="3200" u="none" strike="noStrike" baseline="0" dirty="0">
                <a:latin typeface="Arial" panose="020B0604020202020204" pitchFamily="34" charset="0"/>
                <a:cs typeface="Arial" panose="020B0604020202020204" pitchFamily="34" charset="0"/>
              </a:rPr>
              <a:t>- vs. 25</a:t>
            </a:r>
          </a:p>
          <a:p>
            <a:pPr marL="0" indent="0">
              <a:buNone/>
            </a:pPr>
            <a:r>
              <a:rPr lang="en-US" sz="3200" dirty="0">
                <a:latin typeface="Arial" panose="020B0604020202020204" pitchFamily="34" charset="0"/>
                <a:cs typeface="Arial" panose="020B0604020202020204" pitchFamily="34" charset="0"/>
              </a:rPr>
              <a:t>All of mankind is made </a:t>
            </a:r>
            <a:r>
              <a:rPr lang="en-US" sz="3200" b="1" i="1" dirty="0">
                <a:latin typeface="Arial" panose="020B0604020202020204" pitchFamily="34" charset="0"/>
                <a:cs typeface="Arial" panose="020B0604020202020204" pitchFamily="34" charset="0"/>
              </a:rPr>
              <a:t>“in the image of God” </a:t>
            </a:r>
            <a:r>
              <a:rPr lang="en-US" sz="3200" dirty="0">
                <a:latin typeface="Arial" panose="020B0604020202020204" pitchFamily="34" charset="0"/>
                <a:cs typeface="Arial" panose="020B0604020202020204" pitchFamily="34" charset="0"/>
              </a:rPr>
              <a:t>- Genesis 1:26-27; Psalms 115:1-9</a:t>
            </a:r>
          </a:p>
          <a:p>
            <a:pPr marL="0" indent="0">
              <a:buNone/>
            </a:pPr>
            <a:r>
              <a:rPr lang="en-US" sz="3200" dirty="0">
                <a:latin typeface="Arial" panose="020B0604020202020204" pitchFamily="34" charset="0"/>
                <a:cs typeface="Arial" panose="020B0604020202020204" pitchFamily="34" charset="0"/>
              </a:rPr>
              <a:t>All things are a blessing from God and life itself is a great blessing and good</a:t>
            </a:r>
          </a:p>
          <a:p>
            <a:pPr>
              <a:lnSpc>
                <a:spcPct val="100000"/>
              </a:lnSpc>
              <a:spcBef>
                <a:spcPts val="600"/>
              </a:spcBef>
              <a:buFont typeface="Wingdings" panose="05000000000000000000" pitchFamily="2" charset="2"/>
              <a:buChar char="§"/>
            </a:pPr>
            <a:r>
              <a:rPr lang="en-US" sz="2600" b="1" i="1" dirty="0">
                <a:latin typeface="Arial" panose="020B0604020202020204" pitchFamily="34" charset="0"/>
                <a:cs typeface="Arial" panose="020B0604020202020204" pitchFamily="34" charset="0"/>
              </a:rPr>
              <a:t>“Every good gift and every perfect gift is from above, and comes down from the Father of lights, with whom there is no variation or shadow of turning” </a:t>
            </a:r>
            <a:r>
              <a:rPr lang="en-US" sz="2600" dirty="0">
                <a:latin typeface="Arial" panose="020B0604020202020204" pitchFamily="34" charset="0"/>
                <a:cs typeface="Arial" panose="020B0604020202020204" pitchFamily="34" charset="0"/>
              </a:rPr>
              <a:t>- James 1:17; cf. Genesis 1</a:t>
            </a:r>
          </a:p>
          <a:p>
            <a:pPr marL="0" indent="0">
              <a:lnSpc>
                <a:spcPct val="100000"/>
              </a:lnSpc>
              <a:spcBef>
                <a:spcPts val="1200"/>
              </a:spcBef>
              <a:buNone/>
            </a:pPr>
            <a:r>
              <a:rPr lang="en-US" sz="3200" b="1" dirty="0">
                <a:solidFill>
                  <a:srgbClr val="FFFF00"/>
                </a:solidFill>
                <a:latin typeface="Arial" panose="020B0604020202020204" pitchFamily="34" charset="0"/>
                <a:cs typeface="Arial" panose="020B0604020202020204" pitchFamily="34" charset="0"/>
              </a:rPr>
              <a:t>All that God made </a:t>
            </a:r>
            <a:r>
              <a:rPr lang="en-US" sz="3200" b="1" i="1" u="sng" dirty="0">
                <a:solidFill>
                  <a:srgbClr val="FFFF00"/>
                </a:solidFill>
                <a:latin typeface="Arial" panose="020B0604020202020204" pitchFamily="34" charset="0"/>
                <a:cs typeface="Arial" panose="020B0604020202020204" pitchFamily="34" charset="0"/>
              </a:rPr>
              <a:t>WAS</a:t>
            </a:r>
            <a:r>
              <a:rPr lang="en-US" sz="3200" b="1" dirty="0">
                <a:solidFill>
                  <a:srgbClr val="FFFF00"/>
                </a:solidFill>
                <a:latin typeface="Arial" panose="020B0604020202020204" pitchFamily="34" charset="0"/>
                <a:cs typeface="Arial" panose="020B0604020202020204" pitchFamily="34" charset="0"/>
              </a:rPr>
              <a:t> and </a:t>
            </a:r>
            <a:r>
              <a:rPr lang="en-US" sz="3200" b="1" i="1" u="sng" dirty="0">
                <a:solidFill>
                  <a:srgbClr val="FFFF00"/>
                </a:solidFill>
                <a:latin typeface="Arial" panose="020B0604020202020204" pitchFamily="34" charset="0"/>
                <a:cs typeface="Arial" panose="020B0604020202020204" pitchFamily="34" charset="0"/>
              </a:rPr>
              <a:t>IS</a:t>
            </a:r>
            <a:r>
              <a:rPr lang="en-US" sz="3200" b="1" dirty="0">
                <a:solidFill>
                  <a:srgbClr val="FFFF00"/>
                </a:solidFill>
                <a:latin typeface="Arial" panose="020B0604020202020204" pitchFamily="34" charset="0"/>
                <a:cs typeface="Arial" panose="020B0604020202020204" pitchFamily="34" charset="0"/>
              </a:rPr>
              <a:t> GOOD!</a:t>
            </a:r>
            <a:r>
              <a:rPr lang="en-US" sz="3200" dirty="0">
                <a:solidFill>
                  <a:srgbClr val="FFFF00"/>
                </a:solidFill>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0D385CAE-0057-E25E-F5CC-5396F0D34F47}"/>
              </a:ext>
            </a:extLst>
          </p:cNvPr>
          <p:cNvSpPr/>
          <p:nvPr/>
        </p:nvSpPr>
        <p:spPr>
          <a:xfrm rot="16200000">
            <a:off x="-2239669" y="3708244"/>
            <a:ext cx="5331909" cy="769441"/>
          </a:xfrm>
          <a:prstGeom prst="rect">
            <a:avLst/>
          </a:prstGeom>
          <a:noFill/>
        </p:spPr>
        <p:txBody>
          <a:bodyPr wrap="none" lIns="91440" tIns="45720" rIns="91440" bIns="45720">
            <a:spAutoFit/>
          </a:bodyPr>
          <a:lstStyle/>
          <a:p>
            <a:pPr algn="ctr"/>
            <a:r>
              <a:rPr lang="en-US" sz="4400" cap="none" spc="0" dirty="0">
                <a:ln w="0"/>
                <a:latin typeface="Arial" panose="020B0604020202020204" pitchFamily="34" charset="0"/>
                <a:cs typeface="Arial" panose="020B0604020202020204" pitchFamily="34" charset="0"/>
              </a:rPr>
              <a:t>Paul Preached GOD</a:t>
            </a:r>
          </a:p>
        </p:txBody>
      </p:sp>
      <p:sp>
        <p:nvSpPr>
          <p:cNvPr id="5" name="Arrow: Bent 4">
            <a:extLst>
              <a:ext uri="{FF2B5EF4-FFF2-40B4-BE49-F238E27FC236}">
                <a16:creationId xmlns:a16="http://schemas.microsoft.com/office/drawing/2014/main" id="{D5F60BDC-D3BE-8C58-BFAF-AAD52EA1FD70}"/>
              </a:ext>
            </a:extLst>
          </p:cNvPr>
          <p:cNvSpPr/>
          <p:nvPr/>
        </p:nvSpPr>
        <p:spPr>
          <a:xfrm>
            <a:off x="384720" y="967541"/>
            <a:ext cx="678871" cy="443346"/>
          </a:xfrm>
          <a:prstGeom prst="bentArrow">
            <a:avLst>
              <a:gd name="adj1" fmla="val 25000"/>
              <a:gd name="adj2" fmla="val 25000"/>
              <a:gd name="adj3" fmla="val 50000"/>
              <a:gd name="adj4" fmla="val 4375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309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1757-D9BA-D7D1-8DEC-1937260EEB33}"/>
              </a:ext>
            </a:extLst>
          </p:cNvPr>
          <p:cNvSpPr>
            <a:spLocks noGrp="1"/>
          </p:cNvSpPr>
          <p:nvPr>
            <p:ph type="title"/>
          </p:nvPr>
        </p:nvSpPr>
        <p:spPr>
          <a:xfrm>
            <a:off x="1091294" y="525085"/>
            <a:ext cx="6853493" cy="1133800"/>
          </a:xfrm>
        </p:spPr>
        <p:txBody>
          <a:bodyPr>
            <a:normAutofit/>
          </a:bodyPr>
          <a:lstStyle/>
          <a:p>
            <a:pPr algn="l"/>
            <a:r>
              <a:rPr lang="en-US" sz="4400" dirty="0">
                <a:latin typeface="Arial" panose="020B0604020202020204" pitchFamily="34" charset="0"/>
                <a:cs typeface="Arial" panose="020B0604020202020204" pitchFamily="34" charset="0"/>
              </a:rPr>
              <a:t>Who blesses all men</a:t>
            </a:r>
          </a:p>
        </p:txBody>
      </p:sp>
      <p:sp>
        <p:nvSpPr>
          <p:cNvPr id="3" name="Content Placeholder 2">
            <a:extLst>
              <a:ext uri="{FF2B5EF4-FFF2-40B4-BE49-F238E27FC236}">
                <a16:creationId xmlns:a16="http://schemas.microsoft.com/office/drawing/2014/main" id="{E55850B7-6041-7E07-B639-9BC1250D74CD}"/>
              </a:ext>
            </a:extLst>
          </p:cNvPr>
          <p:cNvSpPr>
            <a:spLocks noGrp="1"/>
          </p:cNvSpPr>
          <p:nvPr>
            <p:ph idx="1"/>
          </p:nvPr>
        </p:nvSpPr>
        <p:spPr>
          <a:xfrm>
            <a:off x="979473" y="1658887"/>
            <a:ext cx="7966362" cy="4883428"/>
          </a:xfrm>
        </p:spPr>
        <p:txBody>
          <a:bodyPr>
            <a:normAutofit/>
          </a:bodyPr>
          <a:lstStyle/>
          <a:p>
            <a:pPr marL="0" indent="0">
              <a:buNone/>
            </a:pPr>
            <a:r>
              <a:rPr lang="en-US" sz="3200" dirty="0">
                <a:latin typeface="Arial" panose="020B0604020202020204" pitchFamily="34" charset="0"/>
                <a:cs typeface="Arial" panose="020B0604020202020204" pitchFamily="34" charset="0"/>
              </a:rPr>
              <a:t>Whether we serve Him or not, God blesses all men - Matthew 5:45</a:t>
            </a:r>
          </a:p>
          <a:p>
            <a:pPr marL="0" indent="0">
              <a:buNone/>
            </a:pPr>
            <a:r>
              <a:rPr lang="en-US" sz="3200" dirty="0">
                <a:latin typeface="Arial" panose="020B0604020202020204" pitchFamily="34" charset="0"/>
                <a:cs typeface="Arial" panose="020B0604020202020204" pitchFamily="34" charset="0"/>
              </a:rPr>
              <a:t>Man needs God - God does not need man!</a:t>
            </a:r>
          </a:p>
          <a:p>
            <a:pPr>
              <a:spcBef>
                <a:spcPts val="0"/>
              </a:spcBef>
              <a:buFont typeface="Wingdings" panose="05000000000000000000" pitchFamily="2" charset="2"/>
              <a:buChar char="§"/>
            </a:pPr>
            <a:r>
              <a:rPr lang="en-US" sz="2800" b="1" i="1" u="none" strike="noStrike" baseline="0" dirty="0">
                <a:latin typeface="Arial" panose="020B0604020202020204" pitchFamily="34" charset="0"/>
                <a:cs typeface="Arial" panose="020B0604020202020204" pitchFamily="34" charset="0"/>
              </a:rPr>
              <a:t>“</a:t>
            </a:r>
            <a:r>
              <a:rPr lang="en-US" sz="2700" b="1" i="1" dirty="0">
                <a:latin typeface="Arial" panose="020B0604020202020204" pitchFamily="34" charset="0"/>
                <a:cs typeface="Arial" panose="020B0604020202020204" pitchFamily="34" charset="0"/>
              </a:rPr>
              <a:t>He </a:t>
            </a:r>
            <a:r>
              <a:rPr lang="en-US" sz="2700" b="1" i="1" u="none" strike="noStrike" dirty="0">
                <a:latin typeface="Arial" panose="020B0604020202020204" pitchFamily="34" charset="0"/>
                <a:cs typeface="Arial" panose="020B0604020202020204" pitchFamily="34" charset="0"/>
              </a:rPr>
              <a:t>gives all life, </a:t>
            </a:r>
            <a:r>
              <a:rPr lang="en-US" sz="2700" b="1" i="1" dirty="0">
                <a:latin typeface="Arial" panose="020B0604020202020204" pitchFamily="34" charset="0"/>
                <a:cs typeface="Arial" panose="020B0604020202020204" pitchFamily="34" charset="0"/>
              </a:rPr>
              <a:t>breath…” </a:t>
            </a:r>
            <a:r>
              <a:rPr lang="en-US" sz="2700" dirty="0">
                <a:latin typeface="Arial" panose="020B0604020202020204" pitchFamily="34" charset="0"/>
                <a:cs typeface="Arial" panose="020B0604020202020204" pitchFamily="34" charset="0"/>
              </a:rPr>
              <a:t>- </a:t>
            </a:r>
            <a:r>
              <a:rPr lang="en-US" sz="2700" u="none" strike="noStrike" baseline="0" dirty="0">
                <a:latin typeface="Arial" panose="020B0604020202020204" pitchFamily="34" charset="0"/>
                <a:cs typeface="Arial" panose="020B0604020202020204" pitchFamily="34" charset="0"/>
              </a:rPr>
              <a:t>Acts</a:t>
            </a:r>
            <a:r>
              <a:rPr lang="en-US" sz="2700" u="none" strike="noStrike" dirty="0">
                <a:latin typeface="Arial" panose="020B0604020202020204" pitchFamily="34" charset="0"/>
                <a:cs typeface="Arial" panose="020B0604020202020204" pitchFamily="34" charset="0"/>
              </a:rPr>
              <a:t> 17:24-25</a:t>
            </a:r>
          </a:p>
          <a:p>
            <a:pPr marL="0" indent="0">
              <a:buNone/>
            </a:pPr>
            <a:r>
              <a:rPr lang="en-US" sz="3200" dirty="0">
                <a:latin typeface="Arial" panose="020B0604020202020204" pitchFamily="34" charset="0"/>
                <a:cs typeface="Arial" panose="020B0604020202020204" pitchFamily="34" charset="0"/>
              </a:rPr>
              <a:t>Why does God bless all man (even those who reject Him)? - cf. James 1:17</a:t>
            </a:r>
          </a:p>
          <a:p>
            <a:pPr>
              <a:spcBef>
                <a:spcPts val="600"/>
              </a:spcBef>
              <a:buFont typeface="Wingdings" panose="05000000000000000000" pitchFamily="2" charset="2"/>
              <a:buChar char="§"/>
            </a:pPr>
            <a:r>
              <a:rPr lang="en-US" sz="2800" dirty="0">
                <a:solidFill>
                  <a:srgbClr val="FFFF00"/>
                </a:solidFill>
                <a:latin typeface="Arial" panose="020B0604020202020204" pitchFamily="34" charset="0"/>
                <a:cs typeface="Arial" panose="020B0604020202020204" pitchFamily="34" charset="0"/>
              </a:rPr>
              <a:t>Because of His Love for man</a:t>
            </a:r>
            <a:r>
              <a:rPr lang="en-US" sz="2800" dirty="0">
                <a:latin typeface="Arial" panose="020B0604020202020204" pitchFamily="34" charset="0"/>
                <a:cs typeface="Arial" panose="020B0604020202020204" pitchFamily="34" charset="0"/>
              </a:rPr>
              <a:t> - John 3:16-17</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Rom. 5:6-11; Jn. 15:13; Eph. 5:2; 1 Jn. 3:16</a:t>
            </a:r>
          </a:p>
          <a:p>
            <a:pPr>
              <a:buFont typeface="Wingdings" panose="05000000000000000000" pitchFamily="2" charset="2"/>
              <a:buChar char="§"/>
            </a:pPr>
            <a:r>
              <a:rPr lang="en-US" sz="2800" dirty="0">
                <a:solidFill>
                  <a:srgbClr val="FFFF00"/>
                </a:solidFill>
                <a:latin typeface="Arial" panose="020B0604020202020204" pitchFamily="34" charset="0"/>
                <a:cs typeface="Arial" panose="020B0604020202020204" pitchFamily="34" charset="0"/>
              </a:rPr>
              <a:t>Because God desires all men to be saved</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2 Peter 3:9; 1 Timothy 2:3-5</a:t>
            </a: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sz="3200" u="none" strike="noStrike" baseline="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D385CAE-0057-E25E-F5CC-5396F0D34F47}"/>
              </a:ext>
            </a:extLst>
          </p:cNvPr>
          <p:cNvSpPr/>
          <p:nvPr/>
        </p:nvSpPr>
        <p:spPr>
          <a:xfrm rot="16200000">
            <a:off x="-2239669" y="3708244"/>
            <a:ext cx="5331909" cy="769441"/>
          </a:xfrm>
          <a:prstGeom prst="rect">
            <a:avLst/>
          </a:prstGeom>
          <a:noFill/>
        </p:spPr>
        <p:txBody>
          <a:bodyPr wrap="none" lIns="91440" tIns="45720" rIns="91440" bIns="45720">
            <a:spAutoFit/>
          </a:bodyPr>
          <a:lstStyle/>
          <a:p>
            <a:pPr algn="ctr"/>
            <a:r>
              <a:rPr lang="en-US" sz="4400" cap="none" spc="0" dirty="0">
                <a:ln w="0"/>
                <a:latin typeface="Arial" panose="020B0604020202020204" pitchFamily="34" charset="0"/>
                <a:cs typeface="Arial" panose="020B0604020202020204" pitchFamily="34" charset="0"/>
              </a:rPr>
              <a:t>Paul Preached GOD</a:t>
            </a:r>
          </a:p>
        </p:txBody>
      </p:sp>
      <p:sp>
        <p:nvSpPr>
          <p:cNvPr id="5" name="Arrow: Bent 4">
            <a:extLst>
              <a:ext uri="{FF2B5EF4-FFF2-40B4-BE49-F238E27FC236}">
                <a16:creationId xmlns:a16="http://schemas.microsoft.com/office/drawing/2014/main" id="{D5F60BDC-D3BE-8C58-BFAF-AAD52EA1FD70}"/>
              </a:ext>
            </a:extLst>
          </p:cNvPr>
          <p:cNvSpPr/>
          <p:nvPr/>
        </p:nvSpPr>
        <p:spPr>
          <a:xfrm>
            <a:off x="384720" y="967541"/>
            <a:ext cx="678871" cy="443346"/>
          </a:xfrm>
          <a:prstGeom prst="bentArrow">
            <a:avLst>
              <a:gd name="adj1" fmla="val 25000"/>
              <a:gd name="adj2" fmla="val 25000"/>
              <a:gd name="adj3" fmla="val 50000"/>
              <a:gd name="adj4" fmla="val 4375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963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42" presetClass="entr" presetSubtype="0" fill="hold" grpId="0" nodeType="after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42" presetClass="entr" presetSubtype="0" fill="hold" grpId="0" nodeType="after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96CC85-5758-41C0-8EFD-737AFB691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10EE66-8707-456F-8F2E-091D581CB030}">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71af3243-3dd4-4a8d-8c0d-dd76da1f02a5"/>
    <ds:schemaRef ds:uri="http://purl.org/dc/dcmitype/"/>
    <ds:schemaRef ds:uri="http://schemas.openxmlformats.org/package/2006/metadata/core-properties"/>
    <ds:schemaRef ds:uri="16c05727-aa75-4e4a-9b5f-8a80a1165891"/>
    <ds:schemaRef ds:uri="http://www.w3.org/XML/1998/namespace"/>
    <ds:schemaRef ds:uri="http://purl.org/dc/elements/1.1/"/>
  </ds:schemaRefs>
</ds:datastoreItem>
</file>

<file path=customXml/itemProps3.xml><?xml version="1.0" encoding="utf-8"?>
<ds:datastoreItem xmlns:ds="http://schemas.openxmlformats.org/officeDocument/2006/customXml" ds:itemID="{10BEB954-4024-4CCF-A9D6-4C00FDC028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Vapor Trail</Template>
  <TotalTime>679</TotalTime>
  <Words>4287</Words>
  <Application>Microsoft Office PowerPoint</Application>
  <PresentationFormat>On-screen Show (4:3)</PresentationFormat>
  <Paragraphs>179</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Candara</vt:lpstr>
      <vt:lpstr>Century Gothic</vt:lpstr>
      <vt:lpstr>Georgia</vt:lpstr>
      <vt:lpstr>Wingdings</vt:lpstr>
      <vt:lpstr>Vapor Trail</vt:lpstr>
      <vt:lpstr>Unknown Knowable Knows</vt:lpstr>
      <vt:lpstr>introduction</vt:lpstr>
      <vt:lpstr>introduction</vt:lpstr>
      <vt:lpstr>Acts 17:22-24</vt:lpstr>
      <vt:lpstr>Acts 17:25-28</vt:lpstr>
      <vt:lpstr>Acts 17:29-31</vt:lpstr>
      <vt:lpstr>introduction</vt:lpstr>
      <vt:lpstr>Who created all things</vt:lpstr>
      <vt:lpstr>Who blesses all men</vt:lpstr>
      <vt:lpstr>who Blesses even if we know him or not</vt:lpstr>
      <vt:lpstr>Who All men can know</vt:lpstr>
      <vt:lpstr>Knows and will judge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Unknown Knowable Knows</dc:title>
  <dc:creator>Tommy McClure</dc:creator>
  <cp:lastModifiedBy>Tommy McClure</cp:lastModifiedBy>
  <cp:revision>3</cp:revision>
  <dcterms:created xsi:type="dcterms:W3CDTF">2023-01-12T20:18:32Z</dcterms:created>
  <dcterms:modified xsi:type="dcterms:W3CDTF">2023-01-16T05:18:29Z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