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50" r:id="rId3"/>
  </p:sldMasterIdLst>
  <p:notesMasterIdLst>
    <p:notesMasterId r:id="rId27"/>
  </p:notesMasterIdLst>
  <p:handoutMasterIdLst>
    <p:handoutMasterId r:id="rId28"/>
  </p:handoutMasterIdLst>
  <p:sldIdLst>
    <p:sldId id="262" r:id="rId4"/>
    <p:sldId id="263" r:id="rId5"/>
    <p:sldId id="259" r:id="rId6"/>
    <p:sldId id="264" r:id="rId7"/>
    <p:sldId id="265" r:id="rId8"/>
    <p:sldId id="284" r:id="rId9"/>
    <p:sldId id="266" r:id="rId10"/>
    <p:sldId id="267" r:id="rId11"/>
    <p:sldId id="268" r:id="rId12"/>
    <p:sldId id="285" r:id="rId13"/>
    <p:sldId id="383" r:id="rId14"/>
    <p:sldId id="287" r:id="rId15"/>
    <p:sldId id="381" r:id="rId16"/>
    <p:sldId id="289" r:id="rId17"/>
    <p:sldId id="290" r:id="rId18"/>
    <p:sldId id="291" r:id="rId19"/>
    <p:sldId id="292" r:id="rId20"/>
    <p:sldId id="293" r:id="rId21"/>
    <p:sldId id="294" r:id="rId22"/>
    <p:sldId id="295" r:id="rId23"/>
    <p:sldId id="296" r:id="rId24"/>
    <p:sldId id="283" r:id="rId25"/>
    <p:sldId id="380" r:id="rId26"/>
  </p:sldIdLst>
  <p:sldSz cx="9144000" cy="6858000" type="screen4x3"/>
  <p:notesSz cx="7315200" cy="9601200"/>
  <p:embeddedFontLst>
    <p:embeddedFont>
      <p:font typeface="Calibri" panose="020F0502020204030204" pitchFamily="34" charset="0"/>
      <p:regular r:id="rId29"/>
      <p:bold r:id="rId30"/>
      <p:italic r:id="rId31"/>
      <p:boldItalic r:id="rId32"/>
    </p:embeddedFont>
    <p:embeddedFont>
      <p:font typeface="Candara" panose="020E0502030303020204" pitchFamily="34" charset="0"/>
      <p:regular r:id="rId33"/>
      <p:bold r:id="rId34"/>
      <p:italic r:id="rId35"/>
      <p:boldItalic r:id="rId36"/>
    </p:embeddedFont>
    <p:embeddedFont>
      <p:font typeface="Maiandra GD" panose="020E0502030308020204" pitchFamily="34" charset="0"/>
      <p:regular r:id="rId37"/>
      <p:bold r:id="rId38"/>
      <p:italic r:id="rId39"/>
    </p:embeddedFont>
    <p:embeddedFont>
      <p:font typeface="Segoe Script" panose="030B0504020000000003" pitchFamily="66" charset="0"/>
      <p:regular r:id="rId40"/>
      <p:bold r:id="rId4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4D913-5EF6-41A1-A962-5E79BE92F0AD}" v="1404" dt="2022-12-18T05:19:34.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0" autoAdjust="0"/>
    <p:restoredTop sz="60920" autoAdjust="0"/>
  </p:normalViewPr>
  <p:slideViewPr>
    <p:cSldViewPr>
      <p:cViewPr varScale="1">
        <p:scale>
          <a:sx n="42" d="100"/>
          <a:sy n="42" d="100"/>
        </p:scale>
        <p:origin x="13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8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53B4D913-5EF6-41A1-A962-5E79BE92F0AD}"/>
    <pc:docChg chg="undo custSel addSld delSld modSld sldOrd modNotesMaster modHandout">
      <pc:chgData name="Tommy McClure" userId="5f57beb918c8a44c" providerId="LiveId" clId="{53B4D913-5EF6-41A1-A962-5E79BE92F0AD}" dt="2022-12-18T23:59:39.427" v="5625" actId="20577"/>
      <pc:docMkLst>
        <pc:docMk/>
      </pc:docMkLst>
      <pc:sldChg chg="modSp mod modAnim modNotes modNotesTx">
        <pc:chgData name="Tommy McClure" userId="5f57beb918c8a44c" providerId="LiveId" clId="{53B4D913-5EF6-41A1-A962-5E79BE92F0AD}" dt="2022-12-18T05:19:34.484" v="4962"/>
        <pc:sldMkLst>
          <pc:docMk/>
          <pc:sldMk cId="0" sldId="259"/>
        </pc:sldMkLst>
        <pc:spChg chg="mod">
          <ac:chgData name="Tommy McClure" userId="5f57beb918c8a44c" providerId="LiveId" clId="{53B4D913-5EF6-41A1-A962-5E79BE92F0AD}" dt="2022-12-17T00:33:36.486" v="1812" actId="27636"/>
          <ac:spMkLst>
            <pc:docMk/>
            <pc:sldMk cId="0" sldId="259"/>
            <ac:spMk id="5" creationId="{00000000-0000-0000-0000-000000000000}"/>
          </ac:spMkLst>
        </pc:spChg>
        <pc:spChg chg="mod">
          <ac:chgData name="Tommy McClure" userId="5f57beb918c8a44c" providerId="LiveId" clId="{53B4D913-5EF6-41A1-A962-5E79BE92F0AD}" dt="2022-12-17T00:33:53.870" v="1813" actId="1076"/>
          <ac:spMkLst>
            <pc:docMk/>
            <pc:sldMk cId="0" sldId="259"/>
            <ac:spMk id="7" creationId="{00000000-0000-0000-0000-000000000000}"/>
          </ac:spMkLst>
        </pc:spChg>
        <pc:spChg chg="mod">
          <ac:chgData name="Tommy McClure" userId="5f57beb918c8a44c" providerId="LiveId" clId="{53B4D913-5EF6-41A1-A962-5E79BE92F0AD}" dt="2022-12-16T06:23:34.711" v="1502" actId="1076"/>
          <ac:spMkLst>
            <pc:docMk/>
            <pc:sldMk cId="0" sldId="259"/>
            <ac:spMk id="8" creationId="{00000000-0000-0000-0000-000000000000}"/>
          </ac:spMkLst>
        </pc:spChg>
      </pc:sldChg>
      <pc:sldChg chg="addSp delSp modSp mod setBg modAnim modNotes">
        <pc:chgData name="Tommy McClure" userId="5f57beb918c8a44c" providerId="LiveId" clId="{53B4D913-5EF6-41A1-A962-5E79BE92F0AD}" dt="2022-12-18T05:19:34.484" v="4962"/>
        <pc:sldMkLst>
          <pc:docMk/>
          <pc:sldMk cId="714087924" sldId="262"/>
        </pc:sldMkLst>
        <pc:spChg chg="mod">
          <ac:chgData name="Tommy McClure" userId="5f57beb918c8a44c" providerId="LiveId" clId="{53B4D913-5EF6-41A1-A962-5E79BE92F0AD}" dt="2022-12-16T02:42:50.965" v="366" actId="1038"/>
          <ac:spMkLst>
            <pc:docMk/>
            <pc:sldMk cId="714087924" sldId="262"/>
            <ac:spMk id="2" creationId="{00000000-0000-0000-0000-000000000000}"/>
          </ac:spMkLst>
        </pc:spChg>
        <pc:spChg chg="add del mod">
          <ac:chgData name="Tommy McClure" userId="5f57beb918c8a44c" providerId="LiveId" clId="{53B4D913-5EF6-41A1-A962-5E79BE92F0AD}" dt="2022-12-15T21:50:22.176" v="2" actId="478"/>
          <ac:spMkLst>
            <pc:docMk/>
            <pc:sldMk cId="714087924" sldId="262"/>
            <ac:spMk id="3" creationId="{17889D9E-8983-4ED6-CBD4-D8EACBC176EF}"/>
          </ac:spMkLst>
        </pc:spChg>
        <pc:spChg chg="add mod">
          <ac:chgData name="Tommy McClure" userId="5f57beb918c8a44c" providerId="LiveId" clId="{53B4D913-5EF6-41A1-A962-5E79BE92F0AD}" dt="2022-12-16T05:11:36.808" v="931" actId="1035"/>
          <ac:spMkLst>
            <pc:docMk/>
            <pc:sldMk cId="714087924" sldId="262"/>
            <ac:spMk id="3" creationId="{4D9C8641-092A-8FB0-8427-B416977B3418}"/>
          </ac:spMkLst>
        </pc:spChg>
        <pc:spChg chg="add del mod">
          <ac:chgData name="Tommy McClure" userId="5f57beb918c8a44c" providerId="LiveId" clId="{53B4D913-5EF6-41A1-A962-5E79BE92F0AD}" dt="2022-12-17T22:36:44.047" v="4821"/>
          <ac:spMkLst>
            <pc:docMk/>
            <pc:sldMk cId="714087924" sldId="262"/>
            <ac:spMk id="4" creationId="{00000000-0000-0000-0000-000000000000}"/>
          </ac:spMkLst>
        </pc:spChg>
        <pc:spChg chg="mod">
          <ac:chgData name="Tommy McClure" userId="5f57beb918c8a44c" providerId="LiveId" clId="{53B4D913-5EF6-41A1-A962-5E79BE92F0AD}" dt="2022-12-16T02:40:52.106" v="348" actId="1038"/>
          <ac:spMkLst>
            <pc:docMk/>
            <pc:sldMk cId="714087924" sldId="262"/>
            <ac:spMk id="5" creationId="{00000000-0000-0000-0000-000000000000}"/>
          </ac:spMkLst>
        </pc:spChg>
        <pc:spChg chg="add del mod">
          <ac:chgData name="Tommy McClure" userId="5f57beb918c8a44c" providerId="LiveId" clId="{53B4D913-5EF6-41A1-A962-5E79BE92F0AD}" dt="2022-12-15T21:52:04.524" v="87" actId="478"/>
          <ac:spMkLst>
            <pc:docMk/>
            <pc:sldMk cId="714087924" sldId="262"/>
            <ac:spMk id="6" creationId="{5F0260B3-4848-4788-DA02-CCB9ECD3A809}"/>
          </ac:spMkLst>
        </pc:spChg>
      </pc:sldChg>
      <pc:sldChg chg="modSp mod ord modAnim modNotes modNotesTx">
        <pc:chgData name="Tommy McClure" userId="5f57beb918c8a44c" providerId="LiveId" clId="{53B4D913-5EF6-41A1-A962-5E79BE92F0AD}" dt="2022-12-18T21:22:01.088" v="5460" actId="20577"/>
        <pc:sldMkLst>
          <pc:docMk/>
          <pc:sldMk cId="136494072" sldId="263"/>
        </pc:sldMkLst>
        <pc:spChg chg="mod">
          <ac:chgData name="Tommy McClure" userId="5f57beb918c8a44c" providerId="LiveId" clId="{53B4D913-5EF6-41A1-A962-5E79BE92F0AD}" dt="2022-12-17T22:12:58.544" v="4776" actId="1076"/>
          <ac:spMkLst>
            <pc:docMk/>
            <pc:sldMk cId="136494072" sldId="263"/>
            <ac:spMk id="4" creationId="{00000000-0000-0000-0000-000000000000}"/>
          </ac:spMkLst>
        </pc:spChg>
        <pc:spChg chg="mod">
          <ac:chgData name="Tommy McClure" userId="5f57beb918c8a44c" providerId="LiveId" clId="{53B4D913-5EF6-41A1-A962-5E79BE92F0AD}" dt="2022-12-17T22:12:52.531" v="4775" actId="1076"/>
          <ac:spMkLst>
            <pc:docMk/>
            <pc:sldMk cId="136494072" sldId="263"/>
            <ac:spMk id="5" creationId="{00000000-0000-0000-0000-000000000000}"/>
          </ac:spMkLst>
        </pc:spChg>
        <pc:spChg chg="mod">
          <ac:chgData name="Tommy McClure" userId="5f57beb918c8a44c" providerId="LiveId" clId="{53B4D913-5EF6-41A1-A962-5E79BE92F0AD}" dt="2022-12-16T06:11:25.368" v="1453" actId="1036"/>
          <ac:spMkLst>
            <pc:docMk/>
            <pc:sldMk cId="136494072" sldId="263"/>
            <ac:spMk id="6" creationId="{00000000-0000-0000-0000-000000000000}"/>
          </ac:spMkLst>
        </pc:spChg>
        <pc:spChg chg="mod">
          <ac:chgData name="Tommy McClure" userId="5f57beb918c8a44c" providerId="LiveId" clId="{53B4D913-5EF6-41A1-A962-5E79BE92F0AD}" dt="2022-12-16T13:34:42.597" v="1618" actId="255"/>
          <ac:spMkLst>
            <pc:docMk/>
            <pc:sldMk cId="136494072" sldId="263"/>
            <ac:spMk id="7" creationId="{00000000-0000-0000-0000-000000000000}"/>
          </ac:spMkLst>
        </pc:spChg>
      </pc:sldChg>
      <pc:sldChg chg="modSp mod">
        <pc:chgData name="Tommy McClure" userId="5f57beb918c8a44c" providerId="LiveId" clId="{53B4D913-5EF6-41A1-A962-5E79BE92F0AD}" dt="2022-12-17T00:36:04.556" v="1821" actId="1076"/>
        <pc:sldMkLst>
          <pc:docMk/>
          <pc:sldMk cId="756967025" sldId="264"/>
        </pc:sldMkLst>
        <pc:spChg chg="mod">
          <ac:chgData name="Tommy McClure" userId="5f57beb918c8a44c" providerId="LiveId" clId="{53B4D913-5EF6-41A1-A962-5E79BE92F0AD}" dt="2022-12-17T00:36:04.556" v="1821" actId="1076"/>
          <ac:spMkLst>
            <pc:docMk/>
            <pc:sldMk cId="756967025" sldId="264"/>
            <ac:spMk id="2" creationId="{00000000-0000-0000-0000-000000000000}"/>
          </ac:spMkLst>
        </pc:spChg>
      </pc:sldChg>
      <pc:sldChg chg="modSp mod modAnim modNotes modNotesTx">
        <pc:chgData name="Tommy McClure" userId="5f57beb918c8a44c" providerId="LiveId" clId="{53B4D913-5EF6-41A1-A962-5E79BE92F0AD}" dt="2022-12-18T21:46:32.783" v="5475" actId="20577"/>
        <pc:sldMkLst>
          <pc:docMk/>
          <pc:sldMk cId="874084616" sldId="265"/>
        </pc:sldMkLst>
        <pc:spChg chg="mod">
          <ac:chgData name="Tommy McClure" userId="5f57beb918c8a44c" providerId="LiveId" clId="{53B4D913-5EF6-41A1-A962-5E79BE92F0AD}" dt="2022-12-17T00:36:13.243" v="1822" actId="113"/>
          <ac:spMkLst>
            <pc:docMk/>
            <pc:sldMk cId="874084616" sldId="265"/>
            <ac:spMk id="4" creationId="{00000000-0000-0000-0000-000000000000}"/>
          </ac:spMkLst>
        </pc:spChg>
        <pc:spChg chg="mod">
          <ac:chgData name="Tommy McClure" userId="5f57beb918c8a44c" providerId="LiveId" clId="{53B4D913-5EF6-41A1-A962-5E79BE92F0AD}" dt="2022-12-17T00:56:02.686" v="1899" actId="14100"/>
          <ac:spMkLst>
            <pc:docMk/>
            <pc:sldMk cId="874084616" sldId="265"/>
            <ac:spMk id="5" creationId="{00000000-0000-0000-0000-000000000000}"/>
          </ac:spMkLst>
        </pc:spChg>
      </pc:sldChg>
      <pc:sldChg chg="modSp mod modAnim modNotes modNotesTx">
        <pc:chgData name="Tommy McClure" userId="5f57beb918c8a44c" providerId="LiveId" clId="{53B4D913-5EF6-41A1-A962-5E79BE92F0AD}" dt="2022-12-18T21:48:25.498" v="5479" actId="20577"/>
        <pc:sldMkLst>
          <pc:docMk/>
          <pc:sldMk cId="2871316658" sldId="266"/>
        </pc:sldMkLst>
        <pc:spChg chg="mod">
          <ac:chgData name="Tommy McClure" userId="5f57beb918c8a44c" providerId="LiveId" clId="{53B4D913-5EF6-41A1-A962-5E79BE92F0AD}" dt="2022-12-17T00:36:21.106" v="1823" actId="113"/>
          <ac:spMkLst>
            <pc:docMk/>
            <pc:sldMk cId="2871316658" sldId="266"/>
            <ac:spMk id="2" creationId="{00000000-0000-0000-0000-000000000000}"/>
          </ac:spMkLst>
        </pc:spChg>
        <pc:spChg chg="mod">
          <ac:chgData name="Tommy McClure" userId="5f57beb918c8a44c" providerId="LiveId" clId="{53B4D913-5EF6-41A1-A962-5E79BE92F0AD}" dt="2022-12-16T05:31:58.768" v="1143" actId="20577"/>
          <ac:spMkLst>
            <pc:docMk/>
            <pc:sldMk cId="2871316658" sldId="266"/>
            <ac:spMk id="3" creationId="{00000000-0000-0000-0000-000000000000}"/>
          </ac:spMkLst>
        </pc:spChg>
      </pc:sldChg>
      <pc:sldChg chg="modSp mod modAnim modNotes modNotesTx">
        <pc:chgData name="Tommy McClure" userId="5f57beb918c8a44c" providerId="LiveId" clId="{53B4D913-5EF6-41A1-A962-5E79BE92F0AD}" dt="2022-12-18T21:54:41.276" v="5499" actId="115"/>
        <pc:sldMkLst>
          <pc:docMk/>
          <pc:sldMk cId="2871316658" sldId="267"/>
        </pc:sldMkLst>
        <pc:spChg chg="mod">
          <ac:chgData name="Tommy McClure" userId="5f57beb918c8a44c" providerId="LiveId" clId="{53B4D913-5EF6-41A1-A962-5E79BE92F0AD}" dt="2022-12-17T00:36:27.404" v="1824" actId="113"/>
          <ac:spMkLst>
            <pc:docMk/>
            <pc:sldMk cId="2871316658" sldId="267"/>
            <ac:spMk id="2" creationId="{00000000-0000-0000-0000-000000000000}"/>
          </ac:spMkLst>
        </pc:spChg>
        <pc:spChg chg="mod">
          <ac:chgData name="Tommy McClure" userId="5f57beb918c8a44c" providerId="LiveId" clId="{53B4D913-5EF6-41A1-A962-5E79BE92F0AD}" dt="2022-12-16T05:33:25.442" v="1150" actId="20577"/>
          <ac:spMkLst>
            <pc:docMk/>
            <pc:sldMk cId="2871316658" sldId="267"/>
            <ac:spMk id="3" creationId="{00000000-0000-0000-0000-000000000000}"/>
          </ac:spMkLst>
        </pc:spChg>
      </pc:sldChg>
      <pc:sldChg chg="addSp delSp modSp mod modAnim">
        <pc:chgData name="Tommy McClure" userId="5f57beb918c8a44c" providerId="LiveId" clId="{53B4D913-5EF6-41A1-A962-5E79BE92F0AD}" dt="2022-12-17T22:38:35.440" v="4829"/>
        <pc:sldMkLst>
          <pc:docMk/>
          <pc:sldMk cId="4087187657" sldId="283"/>
        </pc:sldMkLst>
        <pc:spChg chg="mod">
          <ac:chgData name="Tommy McClure" userId="5f57beb918c8a44c" providerId="LiveId" clId="{53B4D913-5EF6-41A1-A962-5E79BE92F0AD}" dt="2022-12-17T04:14:44.248" v="2306"/>
          <ac:spMkLst>
            <pc:docMk/>
            <pc:sldMk cId="4087187657" sldId="283"/>
            <ac:spMk id="2" creationId="{00000000-0000-0000-0000-000000000000}"/>
          </ac:spMkLst>
        </pc:spChg>
        <pc:spChg chg="add del mod">
          <ac:chgData name="Tommy McClure" userId="5f57beb918c8a44c" providerId="LiveId" clId="{53B4D913-5EF6-41A1-A962-5E79BE92F0AD}" dt="2022-12-16T05:21:35.174" v="1091" actId="478"/>
          <ac:spMkLst>
            <pc:docMk/>
            <pc:sldMk cId="4087187657" sldId="283"/>
            <ac:spMk id="3" creationId="{4B19AA1F-BA26-23E1-7466-A564B56150B1}"/>
          </ac:spMkLst>
        </pc:spChg>
        <pc:spChg chg="add del mod">
          <ac:chgData name="Tommy McClure" userId="5f57beb918c8a44c" providerId="LiveId" clId="{53B4D913-5EF6-41A1-A962-5E79BE92F0AD}" dt="2022-12-17T22:09:33.611" v="4758" actId="113"/>
          <ac:spMkLst>
            <pc:docMk/>
            <pc:sldMk cId="4087187657" sldId="283"/>
            <ac:spMk id="3" creationId="{85A8FEC6-2E9D-615E-D57A-82D461EA0E3F}"/>
          </ac:spMkLst>
        </pc:spChg>
        <pc:spChg chg="mod">
          <ac:chgData name="Tommy McClure" userId="5f57beb918c8a44c" providerId="LiveId" clId="{53B4D913-5EF6-41A1-A962-5E79BE92F0AD}" dt="2022-12-17T22:19:23.668" v="4790" actId="1038"/>
          <ac:spMkLst>
            <pc:docMk/>
            <pc:sldMk cId="4087187657" sldId="283"/>
            <ac:spMk id="4" creationId="{00000000-0000-0000-0000-000000000000}"/>
          </ac:spMkLst>
        </pc:spChg>
        <pc:spChg chg="mod">
          <ac:chgData name="Tommy McClure" userId="5f57beb918c8a44c" providerId="LiveId" clId="{53B4D913-5EF6-41A1-A962-5E79BE92F0AD}" dt="2022-12-17T04:14:44.248" v="2306"/>
          <ac:spMkLst>
            <pc:docMk/>
            <pc:sldMk cId="4087187657" sldId="283"/>
            <ac:spMk id="5" creationId="{00000000-0000-0000-0000-000000000000}"/>
          </ac:spMkLst>
        </pc:spChg>
        <pc:spChg chg="add del mod">
          <ac:chgData name="Tommy McClure" userId="5f57beb918c8a44c" providerId="LiveId" clId="{53B4D913-5EF6-41A1-A962-5E79BE92F0AD}" dt="2022-12-17T22:37:12.454" v="4822" actId="478"/>
          <ac:spMkLst>
            <pc:docMk/>
            <pc:sldMk cId="4087187657" sldId="283"/>
            <ac:spMk id="6" creationId="{3C750100-7222-C05C-B883-1F5EF4A8CC15}"/>
          </ac:spMkLst>
        </pc:spChg>
        <pc:spChg chg="add mod">
          <ac:chgData name="Tommy McClure" userId="5f57beb918c8a44c" providerId="LiveId" clId="{53B4D913-5EF6-41A1-A962-5E79BE92F0AD}" dt="2022-12-17T22:37:28.015" v="4828" actId="1036"/>
          <ac:spMkLst>
            <pc:docMk/>
            <pc:sldMk cId="4087187657" sldId="283"/>
            <ac:spMk id="7" creationId="{F56CAD26-110F-617E-E8EC-5B0D69336B44}"/>
          </ac:spMkLst>
        </pc:spChg>
      </pc:sldChg>
      <pc:sldChg chg="modSp mod modAnim">
        <pc:chgData name="Tommy McClure" userId="5f57beb918c8a44c" providerId="LiveId" clId="{53B4D913-5EF6-41A1-A962-5E79BE92F0AD}" dt="2022-12-16T06:28:14.441" v="1527"/>
        <pc:sldMkLst>
          <pc:docMk/>
          <pc:sldMk cId="2971412839" sldId="284"/>
        </pc:sldMkLst>
        <pc:spChg chg="mod">
          <ac:chgData name="Tommy McClure" userId="5f57beb918c8a44c" providerId="LiveId" clId="{53B4D913-5EF6-41A1-A962-5E79BE92F0AD}" dt="2022-12-16T05:30:41.504" v="1136" actId="20577"/>
          <ac:spMkLst>
            <pc:docMk/>
            <pc:sldMk cId="2971412839" sldId="284"/>
            <ac:spMk id="4" creationId="{00000000-0000-0000-0000-000000000000}"/>
          </ac:spMkLst>
        </pc:spChg>
        <pc:spChg chg="mod">
          <ac:chgData name="Tommy McClure" userId="5f57beb918c8a44c" providerId="LiveId" clId="{53B4D913-5EF6-41A1-A962-5E79BE92F0AD}" dt="2022-12-16T02:53:20.703" v="377" actId="207"/>
          <ac:spMkLst>
            <pc:docMk/>
            <pc:sldMk cId="2971412839" sldId="284"/>
            <ac:spMk id="5" creationId="{00000000-0000-0000-0000-000000000000}"/>
          </ac:spMkLst>
        </pc:spChg>
      </pc:sldChg>
      <pc:sldChg chg="modSp mod modAnim modNotes modNotesTx">
        <pc:chgData name="Tommy McClure" userId="5f57beb918c8a44c" providerId="LiveId" clId="{53B4D913-5EF6-41A1-A962-5E79BE92F0AD}" dt="2022-12-18T21:59:42.966" v="5500" actId="113"/>
        <pc:sldMkLst>
          <pc:docMk/>
          <pc:sldMk cId="124259214" sldId="285"/>
        </pc:sldMkLst>
        <pc:spChg chg="mod">
          <ac:chgData name="Tommy McClure" userId="5f57beb918c8a44c" providerId="LiveId" clId="{53B4D913-5EF6-41A1-A962-5E79BE92F0AD}" dt="2022-12-16T05:44:18.381" v="1339" actId="115"/>
          <ac:spMkLst>
            <pc:docMk/>
            <pc:sldMk cId="124259214" sldId="285"/>
            <ac:spMk id="5" creationId="{00000000-0000-0000-0000-000000000000}"/>
          </ac:spMkLst>
        </pc:spChg>
        <pc:spChg chg="mod">
          <ac:chgData name="Tommy McClure" userId="5f57beb918c8a44c" providerId="LiveId" clId="{53B4D913-5EF6-41A1-A962-5E79BE92F0AD}" dt="2022-12-16T05:41:24.040" v="1304" actId="20577"/>
          <ac:spMkLst>
            <pc:docMk/>
            <pc:sldMk cId="124259214" sldId="285"/>
            <ac:spMk id="6" creationId="{00000000-0000-0000-0000-000000000000}"/>
          </ac:spMkLst>
        </pc:spChg>
        <pc:spChg chg="mod">
          <ac:chgData name="Tommy McClure" userId="5f57beb918c8a44c" providerId="LiveId" clId="{53B4D913-5EF6-41A1-A962-5E79BE92F0AD}" dt="2022-12-16T05:53:08.449" v="1431" actId="14100"/>
          <ac:spMkLst>
            <pc:docMk/>
            <pc:sldMk cId="124259214" sldId="285"/>
            <ac:spMk id="7" creationId="{00000000-0000-0000-0000-000000000000}"/>
          </ac:spMkLst>
        </pc:spChg>
      </pc:sldChg>
      <pc:sldChg chg="modSp add del mod modShow modNotesTx">
        <pc:chgData name="Tommy McClure" userId="5f57beb918c8a44c" providerId="LiveId" clId="{53B4D913-5EF6-41A1-A962-5E79BE92F0AD}" dt="2022-12-17T04:32:52.906" v="2348" actId="2696"/>
        <pc:sldMkLst>
          <pc:docMk/>
          <pc:sldMk cId="848317721" sldId="286"/>
        </pc:sldMkLst>
        <pc:spChg chg="mod">
          <ac:chgData name="Tommy McClure" userId="5f57beb918c8a44c" providerId="LiveId" clId="{53B4D913-5EF6-41A1-A962-5E79BE92F0AD}" dt="2022-12-16T05:55:40.043" v="1443" actId="1037"/>
          <ac:spMkLst>
            <pc:docMk/>
            <pc:sldMk cId="848317721" sldId="286"/>
            <ac:spMk id="5" creationId="{00000000-0000-0000-0000-000000000000}"/>
          </ac:spMkLst>
        </pc:spChg>
        <pc:spChg chg="mod">
          <ac:chgData name="Tommy McClure" userId="5f57beb918c8a44c" providerId="LiveId" clId="{53B4D913-5EF6-41A1-A962-5E79BE92F0AD}" dt="2022-12-17T04:05:54.040" v="2301" actId="27636"/>
          <ac:spMkLst>
            <pc:docMk/>
            <pc:sldMk cId="848317721" sldId="286"/>
            <ac:spMk id="6" creationId="{00000000-0000-0000-0000-000000000000}"/>
          </ac:spMkLst>
        </pc:spChg>
        <pc:spChg chg="mod">
          <ac:chgData name="Tommy McClure" userId="5f57beb918c8a44c" providerId="LiveId" clId="{53B4D913-5EF6-41A1-A962-5E79BE92F0AD}" dt="2022-12-16T03:01:04.645" v="385" actId="1076"/>
          <ac:spMkLst>
            <pc:docMk/>
            <pc:sldMk cId="848317721" sldId="286"/>
            <ac:spMk id="8" creationId="{00000000-0000-0000-0000-000000000000}"/>
          </ac:spMkLst>
        </pc:spChg>
      </pc:sldChg>
      <pc:sldChg chg="del">
        <pc:chgData name="Tommy McClure" userId="5f57beb918c8a44c" providerId="LiveId" clId="{53B4D913-5EF6-41A1-A962-5E79BE92F0AD}" dt="2022-12-17T04:31:52.803" v="2342"/>
        <pc:sldMkLst>
          <pc:docMk/>
          <pc:sldMk cId="3912398017" sldId="286"/>
        </pc:sldMkLst>
      </pc:sldChg>
      <pc:sldChg chg="modSp">
        <pc:chgData name="Tommy McClure" userId="5f57beb918c8a44c" providerId="LiveId" clId="{53B4D913-5EF6-41A1-A962-5E79BE92F0AD}" dt="2022-12-18T04:44:10.030" v="4955" actId="2711"/>
        <pc:sldMkLst>
          <pc:docMk/>
          <pc:sldMk cId="3477336848" sldId="287"/>
        </pc:sldMkLst>
        <pc:spChg chg="mod">
          <ac:chgData name="Tommy McClure" userId="5f57beb918c8a44c" providerId="LiveId" clId="{53B4D913-5EF6-41A1-A962-5E79BE92F0AD}" dt="2022-12-18T04:44:10.030" v="4955" actId="2711"/>
          <ac:spMkLst>
            <pc:docMk/>
            <pc:sldMk cId="3477336848" sldId="287"/>
            <ac:spMk id="2" creationId="{00000000-0000-0000-0000-000000000000}"/>
          </ac:spMkLst>
        </pc:spChg>
      </pc:sldChg>
      <pc:sldChg chg="modSp del mod">
        <pc:chgData name="Tommy McClure" userId="5f57beb918c8a44c" providerId="LiveId" clId="{53B4D913-5EF6-41A1-A962-5E79BE92F0AD}" dt="2022-12-17T01:37:34.530" v="2020" actId="2696"/>
        <pc:sldMkLst>
          <pc:docMk/>
          <pc:sldMk cId="1176452530" sldId="288"/>
        </pc:sldMkLst>
        <pc:spChg chg="mod">
          <ac:chgData name="Tommy McClure" userId="5f57beb918c8a44c" providerId="LiveId" clId="{53B4D913-5EF6-41A1-A962-5E79BE92F0AD}" dt="2022-12-16T04:41:22.721" v="578" actId="403"/>
          <ac:spMkLst>
            <pc:docMk/>
            <pc:sldMk cId="1176452530" sldId="288"/>
            <ac:spMk id="2" creationId="{00000000-0000-0000-0000-000000000000}"/>
          </ac:spMkLst>
        </pc:spChg>
        <pc:spChg chg="mod">
          <ac:chgData name="Tommy McClure" userId="5f57beb918c8a44c" providerId="LiveId" clId="{53B4D913-5EF6-41A1-A962-5E79BE92F0AD}" dt="2022-12-17T01:03:20.394" v="2019" actId="14100"/>
          <ac:spMkLst>
            <pc:docMk/>
            <pc:sldMk cId="1176452530" sldId="288"/>
            <ac:spMk id="4" creationId="{00000000-0000-0000-0000-000000000000}"/>
          </ac:spMkLst>
        </pc:spChg>
        <pc:spChg chg="mod">
          <ac:chgData name="Tommy McClure" userId="5f57beb918c8a44c" providerId="LiveId" clId="{53B4D913-5EF6-41A1-A962-5E79BE92F0AD}" dt="2022-12-16T04:42:19.325" v="583" actId="255"/>
          <ac:spMkLst>
            <pc:docMk/>
            <pc:sldMk cId="1176452530" sldId="288"/>
            <ac:spMk id="5" creationId="{00000000-0000-0000-0000-000000000000}"/>
          </ac:spMkLst>
        </pc:spChg>
      </pc:sldChg>
      <pc:sldChg chg="modSp mod modAnim modNotes modNotesTx">
        <pc:chgData name="Tommy McClure" userId="5f57beb918c8a44c" providerId="LiveId" clId="{53B4D913-5EF6-41A1-A962-5E79BE92F0AD}" dt="2022-12-18T22:17:57.232" v="5551" actId="115"/>
        <pc:sldMkLst>
          <pc:docMk/>
          <pc:sldMk cId="1018481535" sldId="289"/>
        </pc:sldMkLst>
        <pc:spChg chg="mod">
          <ac:chgData name="Tommy McClure" userId="5f57beb918c8a44c" providerId="LiveId" clId="{53B4D913-5EF6-41A1-A962-5E79BE92F0AD}" dt="2022-12-17T00:27:16.852" v="1763" actId="113"/>
          <ac:spMkLst>
            <pc:docMk/>
            <pc:sldMk cId="1018481535" sldId="289"/>
            <ac:spMk id="2" creationId="{00000000-0000-0000-0000-000000000000}"/>
          </ac:spMkLst>
        </pc:spChg>
        <pc:spChg chg="mod">
          <ac:chgData name="Tommy McClure" userId="5f57beb918c8a44c" providerId="LiveId" clId="{53B4D913-5EF6-41A1-A962-5E79BE92F0AD}" dt="2022-12-17T18:03:29.964" v="3228" actId="20577"/>
          <ac:spMkLst>
            <pc:docMk/>
            <pc:sldMk cId="1018481535" sldId="289"/>
            <ac:spMk id="3" creationId="{00000000-0000-0000-0000-000000000000}"/>
          </ac:spMkLst>
        </pc:spChg>
        <pc:spChg chg="mod">
          <ac:chgData name="Tommy McClure" userId="5f57beb918c8a44c" providerId="LiveId" clId="{53B4D913-5EF6-41A1-A962-5E79BE92F0AD}" dt="2022-12-17T18:02:42.215" v="3222" actId="14100"/>
          <ac:spMkLst>
            <pc:docMk/>
            <pc:sldMk cId="1018481535" sldId="289"/>
            <ac:spMk id="4" creationId="{00000000-0000-0000-0000-000000000000}"/>
          </ac:spMkLst>
        </pc:spChg>
      </pc:sldChg>
      <pc:sldChg chg="modSp mod modAnim modNotes modNotesTx">
        <pc:chgData name="Tommy McClure" userId="5f57beb918c8a44c" providerId="LiveId" clId="{53B4D913-5EF6-41A1-A962-5E79BE92F0AD}" dt="2022-12-18T22:21:05.224" v="5553" actId="113"/>
        <pc:sldMkLst>
          <pc:docMk/>
          <pc:sldMk cId="2896405641" sldId="290"/>
        </pc:sldMkLst>
        <pc:spChg chg="mod">
          <ac:chgData name="Tommy McClure" userId="5f57beb918c8a44c" providerId="LiveId" clId="{53B4D913-5EF6-41A1-A962-5E79BE92F0AD}" dt="2022-12-17T00:27:10.557" v="1762" actId="113"/>
          <ac:spMkLst>
            <pc:docMk/>
            <pc:sldMk cId="2896405641" sldId="290"/>
            <ac:spMk id="2" creationId="{00000000-0000-0000-0000-000000000000}"/>
          </ac:spMkLst>
        </pc:spChg>
        <pc:spChg chg="mod">
          <ac:chgData name="Tommy McClure" userId="5f57beb918c8a44c" providerId="LiveId" clId="{53B4D913-5EF6-41A1-A962-5E79BE92F0AD}" dt="2022-12-17T18:47:47.228" v="3474" actId="113"/>
          <ac:spMkLst>
            <pc:docMk/>
            <pc:sldMk cId="2896405641" sldId="290"/>
            <ac:spMk id="3" creationId="{00000000-0000-0000-0000-000000000000}"/>
          </ac:spMkLst>
        </pc:spChg>
        <pc:spChg chg="mod">
          <ac:chgData name="Tommy McClure" userId="5f57beb918c8a44c" providerId="LiveId" clId="{53B4D913-5EF6-41A1-A962-5E79BE92F0AD}" dt="2022-12-17T18:47:36.996" v="3473" actId="20577"/>
          <ac:spMkLst>
            <pc:docMk/>
            <pc:sldMk cId="2896405641" sldId="290"/>
            <ac:spMk id="4" creationId="{00000000-0000-0000-0000-000000000000}"/>
          </ac:spMkLst>
        </pc:spChg>
      </pc:sldChg>
      <pc:sldChg chg="modSp mod modNotes modNotesTx">
        <pc:chgData name="Tommy McClure" userId="5f57beb918c8a44c" providerId="LiveId" clId="{53B4D913-5EF6-41A1-A962-5E79BE92F0AD}" dt="2022-12-18T05:19:34.484" v="4962"/>
        <pc:sldMkLst>
          <pc:docMk/>
          <pc:sldMk cId="1053169941" sldId="291"/>
        </pc:sldMkLst>
        <pc:spChg chg="mod">
          <ac:chgData name="Tommy McClure" userId="5f57beb918c8a44c" providerId="LiveId" clId="{53B4D913-5EF6-41A1-A962-5E79BE92F0AD}" dt="2022-12-17T00:27:03.993" v="1761" actId="113"/>
          <ac:spMkLst>
            <pc:docMk/>
            <pc:sldMk cId="1053169941" sldId="291"/>
            <ac:spMk id="2" creationId="{00000000-0000-0000-0000-000000000000}"/>
          </ac:spMkLst>
        </pc:spChg>
        <pc:spChg chg="mod">
          <ac:chgData name="Tommy McClure" userId="5f57beb918c8a44c" providerId="LiveId" clId="{53B4D913-5EF6-41A1-A962-5E79BE92F0AD}" dt="2022-12-17T18:17:10.652" v="3315" actId="20577"/>
          <ac:spMkLst>
            <pc:docMk/>
            <pc:sldMk cId="1053169941" sldId="291"/>
            <ac:spMk id="3" creationId="{00000000-0000-0000-0000-000000000000}"/>
          </ac:spMkLst>
        </pc:spChg>
        <pc:spChg chg="mod">
          <ac:chgData name="Tommy McClure" userId="5f57beb918c8a44c" providerId="LiveId" clId="{53B4D913-5EF6-41A1-A962-5E79BE92F0AD}" dt="2022-12-17T19:13:19.964" v="3721" actId="20577"/>
          <ac:spMkLst>
            <pc:docMk/>
            <pc:sldMk cId="1053169941" sldId="291"/>
            <ac:spMk id="4" creationId="{00000000-0000-0000-0000-000000000000}"/>
          </ac:spMkLst>
        </pc:spChg>
      </pc:sldChg>
      <pc:sldChg chg="modSp mod modNotes modNotesTx">
        <pc:chgData name="Tommy McClure" userId="5f57beb918c8a44c" providerId="LiveId" clId="{53B4D913-5EF6-41A1-A962-5E79BE92F0AD}" dt="2022-12-18T23:53:02.878" v="5619" actId="6549"/>
        <pc:sldMkLst>
          <pc:docMk/>
          <pc:sldMk cId="1842718206" sldId="292"/>
        </pc:sldMkLst>
        <pc:spChg chg="mod">
          <ac:chgData name="Tommy McClure" userId="5f57beb918c8a44c" providerId="LiveId" clId="{53B4D913-5EF6-41A1-A962-5E79BE92F0AD}" dt="2022-12-17T00:26:58.139" v="1760" actId="113"/>
          <ac:spMkLst>
            <pc:docMk/>
            <pc:sldMk cId="1842718206" sldId="292"/>
            <ac:spMk id="2" creationId="{00000000-0000-0000-0000-000000000000}"/>
          </ac:spMkLst>
        </pc:spChg>
        <pc:spChg chg="mod">
          <ac:chgData name="Tommy McClure" userId="5f57beb918c8a44c" providerId="LiveId" clId="{53B4D913-5EF6-41A1-A962-5E79BE92F0AD}" dt="2022-12-17T22:42:50.313" v="4832" actId="20577"/>
          <ac:spMkLst>
            <pc:docMk/>
            <pc:sldMk cId="1842718206" sldId="292"/>
            <ac:spMk id="3" creationId="{00000000-0000-0000-0000-000000000000}"/>
          </ac:spMkLst>
        </pc:spChg>
        <pc:spChg chg="mod">
          <ac:chgData name="Tommy McClure" userId="5f57beb918c8a44c" providerId="LiveId" clId="{53B4D913-5EF6-41A1-A962-5E79BE92F0AD}" dt="2022-12-17T19:56:15.687" v="4308" actId="313"/>
          <ac:spMkLst>
            <pc:docMk/>
            <pc:sldMk cId="1842718206" sldId="292"/>
            <ac:spMk id="4" creationId="{00000000-0000-0000-0000-000000000000}"/>
          </ac:spMkLst>
        </pc:spChg>
      </pc:sldChg>
      <pc:sldChg chg="addSp modSp mod modShow modNotes modNotesTx">
        <pc:chgData name="Tommy McClure" userId="5f57beb918c8a44c" providerId="LiveId" clId="{53B4D913-5EF6-41A1-A962-5E79BE92F0AD}" dt="2022-12-18T23:59:39.427" v="5625" actId="20577"/>
        <pc:sldMkLst>
          <pc:docMk/>
          <pc:sldMk cId="1337107442" sldId="293"/>
        </pc:sldMkLst>
        <pc:spChg chg="mod">
          <ac:chgData name="Tommy McClure" userId="5f57beb918c8a44c" providerId="LiveId" clId="{53B4D913-5EF6-41A1-A962-5E79BE92F0AD}" dt="2022-12-17T00:26:46.988" v="1759" actId="113"/>
          <ac:spMkLst>
            <pc:docMk/>
            <pc:sldMk cId="1337107442" sldId="293"/>
            <ac:spMk id="2" creationId="{00000000-0000-0000-0000-000000000000}"/>
          </ac:spMkLst>
        </pc:spChg>
        <pc:spChg chg="mod">
          <ac:chgData name="Tommy McClure" userId="5f57beb918c8a44c" providerId="LiveId" clId="{53B4D913-5EF6-41A1-A962-5E79BE92F0AD}" dt="2022-12-16T04:26:35.930" v="448" actId="20577"/>
          <ac:spMkLst>
            <pc:docMk/>
            <pc:sldMk cId="1337107442" sldId="293"/>
            <ac:spMk id="3" creationId="{00000000-0000-0000-0000-000000000000}"/>
          </ac:spMkLst>
        </pc:spChg>
        <pc:spChg chg="add mod">
          <ac:chgData name="Tommy McClure" userId="5f57beb918c8a44c" providerId="LiveId" clId="{53B4D913-5EF6-41A1-A962-5E79BE92F0AD}" dt="2022-12-17T19:24:43.208" v="3794" actId="20577"/>
          <ac:spMkLst>
            <pc:docMk/>
            <pc:sldMk cId="1337107442" sldId="293"/>
            <ac:spMk id="4" creationId="{546507D7-C667-2794-4DAD-35071562C599}"/>
          </ac:spMkLst>
        </pc:spChg>
        <pc:spChg chg="add mod">
          <ac:chgData name="Tommy McClure" userId="5f57beb918c8a44c" providerId="LiveId" clId="{53B4D913-5EF6-41A1-A962-5E79BE92F0AD}" dt="2022-12-16T04:40:41.810" v="574" actId="12"/>
          <ac:spMkLst>
            <pc:docMk/>
            <pc:sldMk cId="1337107442" sldId="293"/>
            <ac:spMk id="5" creationId="{F6C257C9-5032-E36F-2CCE-AF90C76E2102}"/>
          </ac:spMkLst>
        </pc:spChg>
      </pc:sldChg>
      <pc:sldChg chg="modSp mod modAnim modNotes modNotesTx">
        <pc:chgData name="Tommy McClure" userId="5f57beb918c8a44c" providerId="LiveId" clId="{53B4D913-5EF6-41A1-A962-5E79BE92F0AD}" dt="2022-12-18T05:19:34.484" v="4962"/>
        <pc:sldMkLst>
          <pc:docMk/>
          <pc:sldMk cId="390630873" sldId="294"/>
        </pc:sldMkLst>
        <pc:spChg chg="mod">
          <ac:chgData name="Tommy McClure" userId="5f57beb918c8a44c" providerId="LiveId" clId="{53B4D913-5EF6-41A1-A962-5E79BE92F0AD}" dt="2022-12-17T00:25:49.739" v="1716" actId="113"/>
          <ac:spMkLst>
            <pc:docMk/>
            <pc:sldMk cId="390630873" sldId="294"/>
            <ac:spMk id="2" creationId="{00000000-0000-0000-0000-000000000000}"/>
          </ac:spMkLst>
        </pc:spChg>
        <pc:spChg chg="mod">
          <ac:chgData name="Tommy McClure" userId="5f57beb918c8a44c" providerId="LiveId" clId="{53B4D913-5EF6-41A1-A962-5E79BE92F0AD}" dt="2022-12-17T20:18:07.949" v="4417" actId="20577"/>
          <ac:spMkLst>
            <pc:docMk/>
            <pc:sldMk cId="390630873" sldId="294"/>
            <ac:spMk id="3" creationId="{00000000-0000-0000-0000-000000000000}"/>
          </ac:spMkLst>
        </pc:spChg>
        <pc:spChg chg="mod">
          <ac:chgData name="Tommy McClure" userId="5f57beb918c8a44c" providerId="LiveId" clId="{53B4D913-5EF6-41A1-A962-5E79BE92F0AD}" dt="2022-12-17T20:33:11.773" v="4533" actId="20577"/>
          <ac:spMkLst>
            <pc:docMk/>
            <pc:sldMk cId="390630873" sldId="294"/>
            <ac:spMk id="4" creationId="{00000000-0000-0000-0000-000000000000}"/>
          </ac:spMkLst>
        </pc:spChg>
      </pc:sldChg>
      <pc:sldChg chg="addSp modSp mod modAnim modNotes modNotesTx">
        <pc:chgData name="Tommy McClure" userId="5f57beb918c8a44c" providerId="LiveId" clId="{53B4D913-5EF6-41A1-A962-5E79BE92F0AD}" dt="2022-12-18T22:28:24.914" v="5607" actId="113"/>
        <pc:sldMkLst>
          <pc:docMk/>
          <pc:sldMk cId="2409344882" sldId="295"/>
        </pc:sldMkLst>
        <pc:spChg chg="add mod">
          <ac:chgData name="Tommy McClure" userId="5f57beb918c8a44c" providerId="LiveId" clId="{53B4D913-5EF6-41A1-A962-5E79BE92F0AD}" dt="2022-12-17T00:42:13.750" v="1847" actId="2085"/>
          <ac:spMkLst>
            <pc:docMk/>
            <pc:sldMk cId="2409344882" sldId="295"/>
            <ac:spMk id="2" creationId="{D0BA8E7A-4352-6312-B038-3D0FDCF7E9BF}"/>
          </ac:spMkLst>
        </pc:spChg>
        <pc:spChg chg="mod">
          <ac:chgData name="Tommy McClure" userId="5f57beb918c8a44c" providerId="LiveId" clId="{53B4D913-5EF6-41A1-A962-5E79BE92F0AD}" dt="2022-12-17T00:13:20.914" v="1638" actId="1076"/>
          <ac:spMkLst>
            <pc:docMk/>
            <pc:sldMk cId="2409344882" sldId="295"/>
            <ac:spMk id="5" creationId="{00000000-0000-0000-0000-000000000000}"/>
          </ac:spMkLst>
        </pc:spChg>
        <pc:spChg chg="mod">
          <ac:chgData name="Tommy McClure" userId="5f57beb918c8a44c" providerId="LiveId" clId="{53B4D913-5EF6-41A1-A962-5E79BE92F0AD}" dt="2022-12-17T22:36:04.225" v="4818" actId="20577"/>
          <ac:spMkLst>
            <pc:docMk/>
            <pc:sldMk cId="2409344882" sldId="295"/>
            <ac:spMk id="6" creationId="{00000000-0000-0000-0000-000000000000}"/>
          </ac:spMkLst>
        </pc:spChg>
      </pc:sldChg>
      <pc:sldChg chg="addSp delSp modSp add mod ord">
        <pc:chgData name="Tommy McClure" userId="5f57beb918c8a44c" providerId="LiveId" clId="{53B4D913-5EF6-41A1-A962-5E79BE92F0AD}" dt="2022-12-16T05:21:18.197" v="1088" actId="20577"/>
        <pc:sldMkLst>
          <pc:docMk/>
          <pc:sldMk cId="1654926769" sldId="296"/>
        </pc:sldMkLst>
        <pc:spChg chg="add mod">
          <ac:chgData name="Tommy McClure" userId="5f57beb918c8a44c" providerId="LiveId" clId="{53B4D913-5EF6-41A1-A962-5E79BE92F0AD}" dt="2022-12-16T05:03:28.576" v="797" actId="1035"/>
          <ac:spMkLst>
            <pc:docMk/>
            <pc:sldMk cId="1654926769" sldId="296"/>
            <ac:spMk id="3" creationId="{F4D21D04-5FFB-F563-AC9F-9EDE7FC86500}"/>
          </ac:spMkLst>
        </pc:spChg>
        <pc:spChg chg="mod">
          <ac:chgData name="Tommy McClure" userId="5f57beb918c8a44c" providerId="LiveId" clId="{53B4D913-5EF6-41A1-A962-5E79BE92F0AD}" dt="2022-12-16T05:17:00.458" v="1009" actId="1038"/>
          <ac:spMkLst>
            <pc:docMk/>
            <pc:sldMk cId="1654926769" sldId="296"/>
            <ac:spMk id="4" creationId="{00000000-0000-0000-0000-000000000000}"/>
          </ac:spMkLst>
        </pc:spChg>
        <pc:spChg chg="mod">
          <ac:chgData name="Tommy McClure" userId="5f57beb918c8a44c" providerId="LiveId" clId="{53B4D913-5EF6-41A1-A962-5E79BE92F0AD}" dt="2022-12-16T05:02:23.364" v="785" actId="20577"/>
          <ac:spMkLst>
            <pc:docMk/>
            <pc:sldMk cId="1654926769" sldId="296"/>
            <ac:spMk id="5" creationId="{00000000-0000-0000-0000-000000000000}"/>
          </ac:spMkLst>
        </pc:spChg>
        <pc:spChg chg="add del mod">
          <ac:chgData name="Tommy McClure" userId="5f57beb918c8a44c" providerId="LiveId" clId="{53B4D913-5EF6-41A1-A962-5E79BE92F0AD}" dt="2022-12-16T05:15:31.384" v="988"/>
          <ac:spMkLst>
            <pc:docMk/>
            <pc:sldMk cId="1654926769" sldId="296"/>
            <ac:spMk id="6" creationId="{B26C0D39-B8BB-D2BF-8843-969DCDD0128E}"/>
          </ac:spMkLst>
        </pc:spChg>
        <pc:spChg chg="add mod">
          <ac:chgData name="Tommy McClure" userId="5f57beb918c8a44c" providerId="LiveId" clId="{53B4D913-5EF6-41A1-A962-5E79BE92F0AD}" dt="2022-12-16T05:21:18.197" v="1088" actId="20577"/>
          <ac:spMkLst>
            <pc:docMk/>
            <pc:sldMk cId="1654926769" sldId="296"/>
            <ac:spMk id="7" creationId="{79D02270-5306-BDC4-62C8-561DCE3A57E2}"/>
          </ac:spMkLst>
        </pc:spChg>
      </pc:sldChg>
      <pc:sldChg chg="del">
        <pc:chgData name="Tommy McClure" userId="5f57beb918c8a44c" providerId="LiveId" clId="{53B4D913-5EF6-41A1-A962-5E79BE92F0AD}" dt="2022-12-16T03:14:03.004" v="444"/>
        <pc:sldMkLst>
          <pc:docMk/>
          <pc:sldMk cId="2498210732" sldId="296"/>
        </pc:sldMkLst>
      </pc:sldChg>
      <pc:sldChg chg="new del">
        <pc:chgData name="Tommy McClure" userId="5f57beb918c8a44c" providerId="LiveId" clId="{53B4D913-5EF6-41A1-A962-5E79BE92F0AD}" dt="2022-12-16T13:30:14.872" v="1575" actId="2696"/>
        <pc:sldMkLst>
          <pc:docMk/>
          <pc:sldMk cId="1889740104" sldId="297"/>
        </pc:sldMkLst>
      </pc:sldChg>
      <pc:sldChg chg="modSp mod modAnim modNotes">
        <pc:chgData name="Tommy McClure" userId="5f57beb918c8a44c" providerId="LiveId" clId="{53B4D913-5EF6-41A1-A962-5E79BE92F0AD}" dt="2022-12-18T05:19:34.484" v="4962"/>
        <pc:sldMkLst>
          <pc:docMk/>
          <pc:sldMk cId="2970185068" sldId="380"/>
        </pc:sldMkLst>
        <pc:spChg chg="mod">
          <ac:chgData name="Tommy McClure" userId="5f57beb918c8a44c" providerId="LiveId" clId="{53B4D913-5EF6-41A1-A962-5E79BE92F0AD}" dt="2022-12-17T00:27:49.815" v="1767" actId="1037"/>
          <ac:spMkLst>
            <pc:docMk/>
            <pc:sldMk cId="2970185068" sldId="380"/>
            <ac:spMk id="7" creationId="{2A6B56C3-77F0-4E92-B09D-C8D4A68D5E79}"/>
          </ac:spMkLst>
        </pc:spChg>
        <pc:spChg chg="mod">
          <ac:chgData name="Tommy McClure" userId="5f57beb918c8a44c" providerId="LiveId" clId="{53B4D913-5EF6-41A1-A962-5E79BE92F0AD}" dt="2022-12-17T00:27:56.644" v="1770" actId="1037"/>
          <ac:spMkLst>
            <pc:docMk/>
            <pc:sldMk cId="2970185068" sldId="380"/>
            <ac:spMk id="10" creationId="{BB8A7FBA-4C4C-4440-9886-90F8BD6246FB}"/>
          </ac:spMkLst>
        </pc:spChg>
      </pc:sldChg>
      <pc:sldChg chg="modSp add mod modAnim modNotes modNotesTx">
        <pc:chgData name="Tommy McClure" userId="5f57beb918c8a44c" providerId="LiveId" clId="{53B4D913-5EF6-41A1-A962-5E79BE92F0AD}" dt="2022-12-18T22:16:24.118" v="5550" actId="113"/>
        <pc:sldMkLst>
          <pc:docMk/>
          <pc:sldMk cId="1735475175" sldId="381"/>
        </pc:sldMkLst>
        <pc:spChg chg="mod">
          <ac:chgData name="Tommy McClure" userId="5f57beb918c8a44c" providerId="LiveId" clId="{53B4D913-5EF6-41A1-A962-5E79BE92F0AD}" dt="2022-12-17T18:01:03.109" v="3215" actId="948"/>
          <ac:spMkLst>
            <pc:docMk/>
            <pc:sldMk cId="1735475175" sldId="381"/>
            <ac:spMk id="2" creationId="{00000000-0000-0000-0000-000000000000}"/>
          </ac:spMkLst>
        </pc:spChg>
        <pc:spChg chg="mod">
          <ac:chgData name="Tommy McClure" userId="5f57beb918c8a44c" providerId="LiveId" clId="{53B4D913-5EF6-41A1-A962-5E79BE92F0AD}" dt="2022-12-17T18:03:24.808" v="3227" actId="20577"/>
          <ac:spMkLst>
            <pc:docMk/>
            <pc:sldMk cId="1735475175" sldId="381"/>
            <ac:spMk id="5" creationId="{00000000-0000-0000-0000-000000000000}"/>
          </ac:spMkLst>
        </pc:spChg>
      </pc:sldChg>
      <pc:sldChg chg="modSp add del ord modAnim">
        <pc:chgData name="Tommy McClure" userId="5f57beb918c8a44c" providerId="LiveId" clId="{53B4D913-5EF6-41A1-A962-5E79BE92F0AD}" dt="2022-12-17T05:29:12.131" v="3049" actId="2696"/>
        <pc:sldMkLst>
          <pc:docMk/>
          <pc:sldMk cId="2873053341" sldId="382"/>
        </pc:sldMkLst>
        <pc:spChg chg="mod">
          <ac:chgData name="Tommy McClure" userId="5f57beb918c8a44c" providerId="LiveId" clId="{53B4D913-5EF6-41A1-A962-5E79BE92F0AD}" dt="2022-12-17T04:34:27.949" v="2404" actId="20577"/>
          <ac:spMkLst>
            <pc:docMk/>
            <pc:sldMk cId="2873053341" sldId="382"/>
            <ac:spMk id="6" creationId="{00000000-0000-0000-0000-000000000000}"/>
          </ac:spMkLst>
        </pc:spChg>
      </pc:sldChg>
      <pc:sldChg chg="addSp modSp add mod ord modAnim modNotes">
        <pc:chgData name="Tommy McClure" userId="5f57beb918c8a44c" providerId="LiveId" clId="{53B4D913-5EF6-41A1-A962-5E79BE92F0AD}" dt="2022-12-18T22:01:30.947" v="5504" actId="6549"/>
        <pc:sldMkLst>
          <pc:docMk/>
          <pc:sldMk cId="965266305" sldId="383"/>
        </pc:sldMkLst>
        <pc:spChg chg="add mod">
          <ac:chgData name="Tommy McClure" userId="5f57beb918c8a44c" providerId="LiveId" clId="{53B4D913-5EF6-41A1-A962-5E79BE92F0AD}" dt="2022-12-17T04:53:51.632" v="2936" actId="1036"/>
          <ac:spMkLst>
            <pc:docMk/>
            <pc:sldMk cId="965266305" sldId="383"/>
            <ac:spMk id="2" creationId="{32861623-2FB0-868A-AC80-6BD11E4E6D04}"/>
          </ac:spMkLst>
        </pc:spChg>
        <pc:spChg chg="mod">
          <ac:chgData name="Tommy McClure" userId="5f57beb918c8a44c" providerId="LiveId" clId="{53B4D913-5EF6-41A1-A962-5E79BE92F0AD}" dt="2022-12-17T04:46:10.789" v="2857" actId="20577"/>
          <ac:spMkLst>
            <pc:docMk/>
            <pc:sldMk cId="965266305" sldId="383"/>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72C1C-12BB-126C-CA49-2C4529A95DD5}"/>
              </a:ext>
            </a:extLst>
          </p:cNvPr>
          <p:cNvSpPr>
            <a:spLocks noGrp="1"/>
          </p:cNvSpPr>
          <p:nvPr>
            <p:ph type="hdr" sz="quarter"/>
          </p:nvPr>
        </p:nvSpPr>
        <p:spPr>
          <a:xfrm>
            <a:off x="0" y="1"/>
            <a:ext cx="3170238" cy="481013"/>
          </a:xfrm>
          <a:prstGeom prst="rect">
            <a:avLst/>
          </a:prstGeom>
        </p:spPr>
        <p:txBody>
          <a:bodyPr vert="horz" lIns="91431" tIns="45716" rIns="91431" bIns="45716" rtlCol="0"/>
          <a:lstStyle>
            <a:lvl1pPr algn="l">
              <a:defRPr sz="1200"/>
            </a:lvl1pPr>
          </a:lstStyle>
          <a:p>
            <a:endParaRPr lang="en-US"/>
          </a:p>
        </p:txBody>
      </p:sp>
      <p:sp>
        <p:nvSpPr>
          <p:cNvPr id="3" name="Date Placeholder 2">
            <a:extLst>
              <a:ext uri="{FF2B5EF4-FFF2-40B4-BE49-F238E27FC236}">
                <a16:creationId xmlns:a16="http://schemas.microsoft.com/office/drawing/2014/main" id="{3D443056-88A9-DEE5-50D2-53BBC135E298}"/>
              </a:ext>
            </a:extLst>
          </p:cNvPr>
          <p:cNvSpPr>
            <a:spLocks noGrp="1"/>
          </p:cNvSpPr>
          <p:nvPr>
            <p:ph type="dt" sz="quarter" idx="1"/>
          </p:nvPr>
        </p:nvSpPr>
        <p:spPr>
          <a:xfrm>
            <a:off x="4143375" y="1"/>
            <a:ext cx="3170238" cy="481013"/>
          </a:xfrm>
          <a:prstGeom prst="rect">
            <a:avLst/>
          </a:prstGeom>
        </p:spPr>
        <p:txBody>
          <a:bodyPr vert="horz" lIns="91431" tIns="45716" rIns="91431" bIns="45716" rtlCol="0"/>
          <a:lstStyle>
            <a:lvl1pPr algn="r">
              <a:defRPr sz="1200"/>
            </a:lvl1pPr>
          </a:lstStyle>
          <a:p>
            <a:r>
              <a:rPr lang="en-US"/>
              <a:t>12/18/2022 PM</a:t>
            </a:r>
          </a:p>
        </p:txBody>
      </p:sp>
      <p:sp>
        <p:nvSpPr>
          <p:cNvPr id="4" name="Footer Placeholder 3">
            <a:extLst>
              <a:ext uri="{FF2B5EF4-FFF2-40B4-BE49-F238E27FC236}">
                <a16:creationId xmlns:a16="http://schemas.microsoft.com/office/drawing/2014/main" id="{6D46F825-D35F-5842-202C-289AE8A54209}"/>
              </a:ext>
            </a:extLst>
          </p:cNvPr>
          <p:cNvSpPr>
            <a:spLocks noGrp="1"/>
          </p:cNvSpPr>
          <p:nvPr>
            <p:ph type="ftr" sz="quarter" idx="2"/>
          </p:nvPr>
        </p:nvSpPr>
        <p:spPr>
          <a:xfrm>
            <a:off x="0" y="9120188"/>
            <a:ext cx="3170238" cy="481012"/>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BF2CC-133F-CC94-C8FB-F3CBA4A2DB15}"/>
              </a:ext>
            </a:extLst>
          </p:cNvPr>
          <p:cNvSpPr>
            <a:spLocks noGrp="1"/>
          </p:cNvSpPr>
          <p:nvPr>
            <p:ph type="sldNum" sz="quarter" idx="3"/>
          </p:nvPr>
        </p:nvSpPr>
        <p:spPr>
          <a:xfrm>
            <a:off x="4143375" y="9120188"/>
            <a:ext cx="3170238" cy="481012"/>
          </a:xfrm>
          <a:prstGeom prst="rect">
            <a:avLst/>
          </a:prstGeom>
        </p:spPr>
        <p:txBody>
          <a:bodyPr vert="horz" lIns="91431" tIns="45716" rIns="91431" bIns="45716" rtlCol="0" anchor="b"/>
          <a:lstStyle>
            <a:lvl1pPr algn="r">
              <a:defRPr sz="1200"/>
            </a:lvl1pPr>
          </a:lstStyle>
          <a:p>
            <a:fld id="{E0FA921D-5B80-4AD7-B87F-1913B224C2C5}" type="slidenum">
              <a:rPr lang="en-US" smtClean="0"/>
              <a:t>‹#›</a:t>
            </a:fld>
            <a:endParaRPr lang="en-US"/>
          </a:p>
        </p:txBody>
      </p:sp>
    </p:spTree>
    <p:extLst>
      <p:ext uri="{BB962C8B-B14F-4D97-AF65-F5344CB8AC3E}">
        <p14:creationId xmlns:p14="http://schemas.microsoft.com/office/powerpoint/2010/main" val="32528983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2" tIns="48327" rIns="96652" bIns="48327"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2" tIns="48327" rIns="96652" bIns="48327" rtlCol="0"/>
          <a:lstStyle>
            <a:lvl1pPr algn="r">
              <a:defRPr sz="1300"/>
            </a:lvl1pPr>
          </a:lstStyle>
          <a:p>
            <a:r>
              <a:rPr lang="en-US"/>
              <a:t>12/18/2022 PM</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2" tIns="48327" rIns="96652" bIns="48327"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52" tIns="48327" rIns="96652"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52" tIns="48327" rIns="96652" bIns="4832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2" tIns="48327" rIns="96652" bIns="48327" rtlCol="0" anchor="b"/>
          <a:lstStyle>
            <a:lvl1pPr algn="r">
              <a:defRPr sz="1300"/>
            </a:lvl1pPr>
          </a:lstStyle>
          <a:p>
            <a:fld id="{5CC89D5B-A685-461C-95BE-CE36DDE09349}" type="slidenum">
              <a:rPr lang="en-US" smtClean="0"/>
              <a:t>‹#›</a:t>
            </a:fld>
            <a:endParaRPr lang="en-US"/>
          </a:p>
        </p:txBody>
      </p:sp>
    </p:spTree>
    <p:extLst>
      <p:ext uri="{BB962C8B-B14F-4D97-AF65-F5344CB8AC3E}">
        <p14:creationId xmlns:p14="http://schemas.microsoft.com/office/powerpoint/2010/main" val="7222777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321852"/>
            <a:ext cx="5852160" cy="4559258"/>
          </a:xfrm>
        </p:spPr>
        <p:txBody>
          <a:bodyPr/>
          <a:lstStyle/>
          <a:p>
            <a:endParaRPr lang="en-US" dirty="0"/>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a:t>
            </a:fld>
            <a:endParaRPr lang="en-US"/>
          </a:p>
        </p:txBody>
      </p:sp>
    </p:spTree>
    <p:extLst>
      <p:ext uri="{BB962C8B-B14F-4D97-AF65-F5344CB8AC3E}">
        <p14:creationId xmlns:p14="http://schemas.microsoft.com/office/powerpoint/2010/main" val="151333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214313"/>
            <a:ext cx="4800600" cy="3600450"/>
          </a:xfrm>
        </p:spPr>
      </p:sp>
      <p:sp>
        <p:nvSpPr>
          <p:cNvPr id="3" name="Notes Placeholder 2"/>
          <p:cNvSpPr>
            <a:spLocks noGrp="1"/>
          </p:cNvSpPr>
          <p:nvPr>
            <p:ph type="body" idx="1"/>
          </p:nvPr>
        </p:nvSpPr>
        <p:spPr>
          <a:xfrm>
            <a:off x="0" y="3815232"/>
            <a:ext cx="7313507" cy="5785969"/>
          </a:xfrm>
        </p:spPr>
        <p:txBody>
          <a:bodyPr/>
          <a:lstStyle/>
          <a:p>
            <a:pPr algn="l"/>
            <a:r>
              <a:rPr lang="en-US" b="1" dirty="0">
                <a:latin typeface="Arial" panose="020B0604020202020204" pitchFamily="34" charset="0"/>
                <a:cs typeface="Arial" panose="020B0604020202020204" pitchFamily="34" charset="0"/>
              </a:rPr>
              <a:t>"89 Forever, O LORD, your word is </a:t>
            </a:r>
            <a:r>
              <a:rPr lang="en-US" b="1" u="sng" dirty="0">
                <a:latin typeface="Arial" panose="020B0604020202020204" pitchFamily="34" charset="0"/>
                <a:cs typeface="Arial" panose="020B0604020202020204" pitchFamily="34" charset="0"/>
              </a:rPr>
              <a:t>firmly fixed</a:t>
            </a:r>
            <a:r>
              <a:rPr lang="en-US" b="1" dirty="0">
                <a:latin typeface="Arial" panose="020B0604020202020204" pitchFamily="34" charset="0"/>
                <a:cs typeface="Arial" panose="020B0604020202020204" pitchFamily="34" charset="0"/>
              </a:rPr>
              <a:t> in the heavens“ (119:89-ESV).</a:t>
            </a:r>
          </a:p>
          <a:p>
            <a:pPr algn="l"/>
            <a:endParaRPr lang="en-US"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Isaiah 58:1 NKJV 1 </a:t>
            </a:r>
            <a:r>
              <a:rPr lang="en-US" dirty="0">
                <a:latin typeface="Arial" panose="020B0604020202020204" pitchFamily="34" charset="0"/>
                <a:cs typeface="Arial" panose="020B0604020202020204" pitchFamily="34" charset="0"/>
              </a:rPr>
              <a:t>"Cry aloud, spare not; Lift up your voice like a trumpet; Tell My people their transgression, And the house of Jacob their sins.</a:t>
            </a:r>
          </a:p>
          <a:p>
            <a:pPr algn="l"/>
            <a:r>
              <a:rPr lang="en-US" b="1" dirty="0">
                <a:latin typeface="Arial" panose="020B0604020202020204" pitchFamily="34" charset="0"/>
                <a:cs typeface="Arial" panose="020B0604020202020204" pitchFamily="34" charset="0"/>
              </a:rPr>
              <a:t>Matthew 28:18-20 NKJV 18 </a:t>
            </a:r>
            <a:r>
              <a:rPr lang="en-US" dirty="0">
                <a:latin typeface="Arial" panose="020B0604020202020204" pitchFamily="34" charset="0"/>
                <a:cs typeface="Arial" panose="020B0604020202020204" pitchFamily="34" charset="0"/>
              </a:rPr>
              <a:t>And Jesus came and spoke to them, saying, "All authority has been given to Me in heaven and on earth.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"Go therefore and make disciples of all the nations, baptizing them in the name of the Father and of the Son and of the Holy Spirit,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"teaching them to observe all things that I have commanded you; and lo, I am with you always, even to the end of the age." Amen.</a:t>
            </a:r>
          </a:p>
          <a:p>
            <a:pPr algn="l"/>
            <a:r>
              <a:rPr lang="en-US" b="1" dirty="0">
                <a:latin typeface="Arial" panose="020B0604020202020204" pitchFamily="34" charset="0"/>
                <a:cs typeface="Arial" panose="020B0604020202020204" pitchFamily="34" charset="0"/>
              </a:rPr>
              <a:t>Matthew 15:12-13 NKJV 12</a:t>
            </a:r>
            <a:r>
              <a:rPr lang="en-US" dirty="0">
                <a:latin typeface="Arial" panose="020B0604020202020204" pitchFamily="34" charset="0"/>
                <a:cs typeface="Arial" panose="020B0604020202020204" pitchFamily="34" charset="0"/>
              </a:rPr>
              <a:t> Then His disciples came and said to Him, "Do You know that the Pharisees were offended when they heard this saying?" </a:t>
            </a:r>
            <a:r>
              <a:rPr lang="en-US" b="1" dirty="0">
                <a:latin typeface="Arial" panose="020B0604020202020204" pitchFamily="34" charset="0"/>
                <a:cs typeface="Arial" panose="020B0604020202020204" pitchFamily="34" charset="0"/>
              </a:rPr>
              <a:t>13 </a:t>
            </a:r>
            <a:r>
              <a:rPr lang="en-US" dirty="0">
                <a:latin typeface="Arial" panose="020B0604020202020204" pitchFamily="34" charset="0"/>
                <a:cs typeface="Arial" panose="020B0604020202020204" pitchFamily="34" charset="0"/>
              </a:rPr>
              <a:t>But He answered and said, "Every plant which My heavenly Father has not planted will be uprooted.</a:t>
            </a:r>
          </a:p>
          <a:p>
            <a:pPr algn="l"/>
            <a:endParaRPr lang="en-US"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Ephesians 5:17 NKJV 17 </a:t>
            </a:r>
            <a:r>
              <a:rPr lang="en-US" dirty="0">
                <a:latin typeface="Arial" panose="020B0604020202020204" pitchFamily="34" charset="0"/>
                <a:cs typeface="Arial" panose="020B0604020202020204" pitchFamily="34" charset="0"/>
              </a:rPr>
              <a:t>Therefore do not be unwise, but </a:t>
            </a:r>
            <a:r>
              <a:rPr lang="en-US" b="1" dirty="0">
                <a:latin typeface="Arial" panose="020B0604020202020204" pitchFamily="34" charset="0"/>
                <a:cs typeface="Arial" panose="020B0604020202020204" pitchFamily="34" charset="0"/>
              </a:rPr>
              <a:t>understand what the will of the Lord is.</a:t>
            </a:r>
          </a:p>
          <a:p>
            <a:pPr algn="l"/>
            <a:r>
              <a:rPr lang="en-US" b="1" dirty="0">
                <a:latin typeface="Arial" panose="020B0604020202020204" pitchFamily="34" charset="0"/>
                <a:cs typeface="Arial" panose="020B0604020202020204" pitchFamily="34" charset="0"/>
              </a:rPr>
              <a:t>John 17:17 NKJV 17 </a:t>
            </a:r>
            <a:r>
              <a:rPr lang="en-US" dirty="0">
                <a:latin typeface="Arial" panose="020B0604020202020204" pitchFamily="34" charset="0"/>
                <a:cs typeface="Arial" panose="020B0604020202020204" pitchFamily="34" charset="0"/>
              </a:rPr>
              <a:t>"Sanctify them by Your truth. </a:t>
            </a:r>
            <a:r>
              <a:rPr lang="en-US" b="1" dirty="0">
                <a:latin typeface="Arial" panose="020B0604020202020204" pitchFamily="34" charset="0"/>
                <a:cs typeface="Arial" panose="020B0604020202020204" pitchFamily="34" charset="0"/>
              </a:rPr>
              <a:t>Your word is truth.</a:t>
            </a:r>
          </a:p>
          <a:p>
            <a:pPr algn="l"/>
            <a:r>
              <a:rPr lang="en-US" b="1" dirty="0">
                <a:latin typeface="Arial" panose="020B0604020202020204" pitchFamily="34" charset="0"/>
                <a:cs typeface="Arial" panose="020B0604020202020204" pitchFamily="34" charset="0"/>
              </a:rPr>
              <a:t>Romans 12:1-2 NKJV 1 </a:t>
            </a:r>
            <a:r>
              <a:rPr lang="en-US" dirty="0">
                <a:latin typeface="Arial" panose="020B0604020202020204" pitchFamily="34" charset="0"/>
                <a:cs typeface="Arial" panose="020B0604020202020204" pitchFamily="34" charset="0"/>
              </a:rPr>
              <a:t>I beseech you therefore, brethren, by the mercies of God, that you present your bodies a living sacrifice, holy, acceptable to God, which is your reasonable service.</a:t>
            </a:r>
            <a:r>
              <a:rPr lang="en-US" b="1"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And do not be conformed to this world, </a:t>
            </a:r>
            <a:r>
              <a:rPr lang="en-US" b="1" dirty="0">
                <a:latin typeface="Arial" panose="020B0604020202020204" pitchFamily="34" charset="0"/>
                <a:cs typeface="Arial" panose="020B0604020202020204" pitchFamily="34" charset="0"/>
              </a:rPr>
              <a:t>but be transformed by the renewing of your mind, that you may prove what is that good and acceptable and perfect will of God.</a:t>
            </a:r>
          </a:p>
          <a:p>
            <a:pPr algn="l"/>
            <a:endParaRPr lang="en-US" b="1"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CC89D5B-A685-461C-95BE-CE36DDE09349}" type="slidenum">
              <a:rPr lang="en-US" smtClean="0"/>
              <a:t>10</a:t>
            </a:fld>
            <a:endParaRPr lang="en-US"/>
          </a:p>
        </p:txBody>
      </p:sp>
      <p:sp>
        <p:nvSpPr>
          <p:cNvPr id="5" name="Date Placeholder 4">
            <a:extLst>
              <a:ext uri="{FF2B5EF4-FFF2-40B4-BE49-F238E27FC236}">
                <a16:creationId xmlns:a16="http://schemas.microsoft.com/office/drawing/2014/main" id="{F5171BDB-DADC-91CC-858B-C008D1D37F32}"/>
              </a:ext>
            </a:extLst>
          </p:cNvPr>
          <p:cNvSpPr>
            <a:spLocks noGrp="1"/>
          </p:cNvSpPr>
          <p:nvPr>
            <p:ph type="dt" idx="1"/>
          </p:nvPr>
        </p:nvSpPr>
        <p:spPr/>
        <p:txBody>
          <a:bodyPr/>
          <a:lstStyle/>
          <a:p>
            <a:r>
              <a:rPr lang="en-US"/>
              <a:t>12/18/2022 PM</a:t>
            </a:r>
          </a:p>
        </p:txBody>
      </p:sp>
    </p:spTree>
    <p:extLst>
      <p:ext uri="{BB962C8B-B14F-4D97-AF65-F5344CB8AC3E}">
        <p14:creationId xmlns:p14="http://schemas.microsoft.com/office/powerpoint/2010/main" val="363260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852"/>
            <a:ext cx="7313507" cy="5279348"/>
          </a:xfrm>
        </p:spPr>
        <p:txBody>
          <a:bodyPr/>
          <a:lstStyle/>
          <a:p>
            <a:endParaRPr lang="en-US" b="1" i="1"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1 Peter 2:9-10 ASV 9</a:t>
            </a:r>
            <a:r>
              <a:rPr lang="en-US" b="0" i="0" dirty="0">
                <a:latin typeface="Arial" panose="020B0604020202020204" pitchFamily="34" charset="0"/>
                <a:cs typeface="Arial" panose="020B0604020202020204" pitchFamily="34" charset="0"/>
              </a:rPr>
              <a:t> But ye are a </a:t>
            </a:r>
            <a:r>
              <a:rPr lang="en-US" b="1" i="0" dirty="0">
                <a:latin typeface="Arial" panose="020B0604020202020204" pitchFamily="34" charset="0"/>
                <a:cs typeface="Arial" panose="020B0604020202020204" pitchFamily="34" charset="0"/>
              </a:rPr>
              <a:t>elect race, a royal priesthood, a holy nation, a people for God's own </a:t>
            </a:r>
            <a:r>
              <a:rPr lang="en-US" b="0" i="0" dirty="0">
                <a:latin typeface="Arial" panose="020B0604020202020204" pitchFamily="34" charset="0"/>
                <a:cs typeface="Arial" panose="020B0604020202020204" pitchFamily="34" charset="0"/>
              </a:rPr>
              <a:t>possession, that ye may show forth the excellencies of him who called you out of darkness into his </a:t>
            </a:r>
            <a:r>
              <a:rPr lang="en-US" b="0" i="0" dirty="0" err="1">
                <a:latin typeface="Arial" panose="020B0604020202020204" pitchFamily="34" charset="0"/>
                <a:cs typeface="Arial" panose="020B0604020202020204" pitchFamily="34" charset="0"/>
              </a:rPr>
              <a:t>marvellous</a:t>
            </a:r>
            <a:r>
              <a:rPr lang="en-US" b="0" i="0" dirty="0">
                <a:latin typeface="Arial" panose="020B0604020202020204" pitchFamily="34" charset="0"/>
                <a:cs typeface="Arial" panose="020B0604020202020204" pitchFamily="34" charset="0"/>
              </a:rPr>
              <a:t> light: 10 who in time past were no people, but </a:t>
            </a:r>
            <a:r>
              <a:rPr lang="en-US" b="1" i="0" dirty="0">
                <a:latin typeface="Arial" panose="020B0604020202020204" pitchFamily="34" charset="0"/>
                <a:cs typeface="Arial" panose="020B0604020202020204" pitchFamily="34" charset="0"/>
              </a:rPr>
              <a:t>now are the people of God</a:t>
            </a:r>
            <a:r>
              <a:rPr lang="en-US" b="0" i="0" dirty="0">
                <a:latin typeface="Arial" panose="020B0604020202020204" pitchFamily="34" charset="0"/>
                <a:cs typeface="Arial" panose="020B0604020202020204" pitchFamily="34" charset="0"/>
              </a:rPr>
              <a:t>: who had not obtained mercy, </a:t>
            </a:r>
            <a:r>
              <a:rPr lang="en-US" b="1" i="0" dirty="0">
                <a:latin typeface="Arial" panose="020B0604020202020204" pitchFamily="34" charset="0"/>
                <a:cs typeface="Arial" panose="020B0604020202020204" pitchFamily="34" charset="0"/>
              </a:rPr>
              <a:t>but now have obtained mercy</a:t>
            </a:r>
            <a:r>
              <a:rPr lang="en-US" b="0" i="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5CC89D5B-A685-461C-95BE-CE36DDE09349}" type="slidenum">
              <a:rPr lang="en-US" smtClean="0"/>
              <a:t>11</a:t>
            </a:fld>
            <a:endParaRPr lang="en-US"/>
          </a:p>
        </p:txBody>
      </p:sp>
      <p:sp>
        <p:nvSpPr>
          <p:cNvPr id="5" name="Date Placeholder 4">
            <a:extLst>
              <a:ext uri="{FF2B5EF4-FFF2-40B4-BE49-F238E27FC236}">
                <a16:creationId xmlns:a16="http://schemas.microsoft.com/office/drawing/2014/main" id="{EE274AB0-6146-676A-9206-C395EA6D4D56}"/>
              </a:ext>
            </a:extLst>
          </p:cNvPr>
          <p:cNvSpPr>
            <a:spLocks noGrp="1"/>
          </p:cNvSpPr>
          <p:nvPr>
            <p:ph type="dt" idx="1"/>
          </p:nvPr>
        </p:nvSpPr>
        <p:spPr/>
        <p:txBody>
          <a:bodyPr/>
          <a:lstStyle/>
          <a:p>
            <a:r>
              <a:rPr lang="en-US"/>
              <a:t>12/18/2022 PM</a:t>
            </a:r>
          </a:p>
        </p:txBody>
      </p:sp>
    </p:spTree>
    <p:extLst>
      <p:ext uri="{BB962C8B-B14F-4D97-AF65-F5344CB8AC3E}">
        <p14:creationId xmlns:p14="http://schemas.microsoft.com/office/powerpoint/2010/main" val="345701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12</a:t>
            </a:fld>
            <a:endParaRPr lang="en-US"/>
          </a:p>
        </p:txBody>
      </p:sp>
    </p:spTree>
    <p:extLst>
      <p:ext uri="{BB962C8B-B14F-4D97-AF65-F5344CB8AC3E}">
        <p14:creationId xmlns:p14="http://schemas.microsoft.com/office/powerpoint/2010/main" val="75825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852"/>
            <a:ext cx="7313507" cy="5279348"/>
          </a:xfrm>
        </p:spPr>
        <p:txBody>
          <a:bodyPr/>
          <a:lstStyle/>
          <a:p>
            <a:r>
              <a:rPr lang="en-US" b="1" dirty="0">
                <a:latin typeface="Arial" panose="020B0604020202020204" pitchFamily="34" charset="0"/>
                <a:cs typeface="Arial" panose="020B0604020202020204" pitchFamily="34" charset="0"/>
              </a:rPr>
              <a:t>Genesis 1:26-27 ASV 26 </a:t>
            </a:r>
            <a:r>
              <a:rPr lang="en-US" dirty="0">
                <a:latin typeface="Arial" panose="020B0604020202020204" pitchFamily="34" charset="0"/>
                <a:cs typeface="Arial" panose="020B0604020202020204" pitchFamily="34" charset="0"/>
              </a:rPr>
              <a:t>And God said, Let us make </a:t>
            </a:r>
            <a:r>
              <a:rPr lang="en-US" b="1" dirty="0">
                <a:latin typeface="Arial" panose="020B0604020202020204" pitchFamily="34" charset="0"/>
                <a:cs typeface="Arial" panose="020B0604020202020204" pitchFamily="34" charset="0"/>
              </a:rPr>
              <a:t>man in our image, after our likeness</a:t>
            </a:r>
            <a:r>
              <a:rPr lang="en-US" dirty="0">
                <a:latin typeface="Arial" panose="020B0604020202020204" pitchFamily="34" charset="0"/>
                <a:cs typeface="Arial" panose="020B0604020202020204" pitchFamily="34" charset="0"/>
              </a:rPr>
              <a:t>: and let them have dominion over the fish of the sea, and over the birds of the heavens, and over the cattle, and over all the earth, and over every creeping thing that </a:t>
            </a:r>
            <a:r>
              <a:rPr lang="en-US" dirty="0" err="1">
                <a:latin typeface="Arial" panose="020B0604020202020204" pitchFamily="34" charset="0"/>
                <a:cs typeface="Arial" panose="020B0604020202020204" pitchFamily="34" charset="0"/>
              </a:rPr>
              <a:t>creepeth</a:t>
            </a:r>
            <a:r>
              <a:rPr lang="en-US" dirty="0">
                <a:latin typeface="Arial" panose="020B0604020202020204" pitchFamily="34" charset="0"/>
                <a:cs typeface="Arial" panose="020B0604020202020204" pitchFamily="34" charset="0"/>
              </a:rPr>
              <a:t> upon the earth. </a:t>
            </a:r>
            <a:r>
              <a:rPr lang="en-US" b="1" dirty="0">
                <a:latin typeface="Arial" panose="020B0604020202020204" pitchFamily="34" charset="0"/>
                <a:cs typeface="Arial" panose="020B0604020202020204" pitchFamily="34" charset="0"/>
              </a:rPr>
              <a:t>27</a:t>
            </a:r>
            <a:r>
              <a:rPr lang="en-US" dirty="0">
                <a:latin typeface="Arial" panose="020B0604020202020204" pitchFamily="34" charset="0"/>
                <a:cs typeface="Arial" panose="020B0604020202020204" pitchFamily="34" charset="0"/>
              </a:rPr>
              <a:t> And God created </a:t>
            </a:r>
            <a:r>
              <a:rPr lang="en-US" b="1" dirty="0">
                <a:latin typeface="Arial" panose="020B0604020202020204" pitchFamily="34" charset="0"/>
                <a:cs typeface="Arial" panose="020B0604020202020204" pitchFamily="34" charset="0"/>
              </a:rPr>
              <a:t>man in his own image, in the image of God created he him; </a:t>
            </a:r>
            <a:r>
              <a:rPr lang="en-US" b="1" u="sng" dirty="0">
                <a:latin typeface="Arial" panose="020B0604020202020204" pitchFamily="34" charset="0"/>
                <a:cs typeface="Arial" panose="020B0604020202020204" pitchFamily="34" charset="0"/>
              </a:rPr>
              <a:t>male and female </a:t>
            </a:r>
            <a:r>
              <a:rPr lang="en-US" b="1" dirty="0">
                <a:latin typeface="Arial" panose="020B0604020202020204" pitchFamily="34" charset="0"/>
                <a:cs typeface="Arial" panose="020B0604020202020204" pitchFamily="34" charset="0"/>
              </a:rPr>
              <a:t>created he them.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Genesis 2:18-24 ASV 18 </a:t>
            </a:r>
            <a:r>
              <a:rPr lang="en-US" dirty="0">
                <a:latin typeface="Arial" panose="020B0604020202020204" pitchFamily="34" charset="0"/>
                <a:cs typeface="Arial" panose="020B0604020202020204" pitchFamily="34" charset="0"/>
              </a:rPr>
              <a:t>And Jehovah God said, It is not good that the </a:t>
            </a:r>
            <a:r>
              <a:rPr lang="en-US" b="1" dirty="0">
                <a:latin typeface="Arial" panose="020B0604020202020204" pitchFamily="34" charset="0"/>
                <a:cs typeface="Arial" panose="020B0604020202020204" pitchFamily="34" charset="0"/>
              </a:rPr>
              <a:t>man</a:t>
            </a:r>
            <a:r>
              <a:rPr lang="en-US" dirty="0">
                <a:latin typeface="Arial" panose="020B0604020202020204" pitchFamily="34" charset="0"/>
                <a:cs typeface="Arial" panose="020B0604020202020204" pitchFamily="34" charset="0"/>
              </a:rPr>
              <a:t> should be alone; I will make him a </a:t>
            </a:r>
            <a:r>
              <a:rPr lang="en-US" b="1" dirty="0">
                <a:latin typeface="Arial" panose="020B0604020202020204" pitchFamily="34" charset="0"/>
                <a:cs typeface="Arial" panose="020B0604020202020204" pitchFamily="34" charset="0"/>
              </a:rPr>
              <a:t>help meet</a:t>
            </a:r>
            <a:r>
              <a:rPr lang="en-US" dirty="0">
                <a:latin typeface="Arial" panose="020B0604020202020204" pitchFamily="34" charset="0"/>
                <a:cs typeface="Arial" panose="020B0604020202020204" pitchFamily="34" charset="0"/>
              </a:rPr>
              <a:t> for him. </a:t>
            </a:r>
            <a:r>
              <a:rPr lang="en-US" b="1" dirty="0">
                <a:latin typeface="Arial" panose="020B0604020202020204" pitchFamily="34" charset="0"/>
                <a:cs typeface="Arial" panose="020B0604020202020204" pitchFamily="34" charset="0"/>
              </a:rPr>
              <a:t>19 </a:t>
            </a:r>
            <a:r>
              <a:rPr lang="en-US" dirty="0">
                <a:latin typeface="Arial" panose="020B0604020202020204" pitchFamily="34" charset="0"/>
                <a:cs typeface="Arial" panose="020B0604020202020204" pitchFamily="34" charset="0"/>
              </a:rPr>
              <a:t>And out of the ground Jehovah God formed every beast of the field, and every bird of the heavens; and brought them unto the man to see what he would call them: and whatsoever the man called every living creature, that was the name thereof</a:t>
            </a:r>
            <a:r>
              <a:rPr lang="en-US" b="1" dirty="0">
                <a:latin typeface="Arial" panose="020B0604020202020204" pitchFamily="34" charset="0"/>
                <a:cs typeface="Arial" panose="020B0604020202020204" pitchFamily="34" charset="0"/>
              </a:rPr>
              <a:t>. 20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man</a:t>
            </a:r>
            <a:r>
              <a:rPr lang="en-US" dirty="0">
                <a:latin typeface="Arial" panose="020B0604020202020204" pitchFamily="34" charset="0"/>
                <a:cs typeface="Arial" panose="020B0604020202020204" pitchFamily="34" charset="0"/>
              </a:rPr>
              <a:t> gave names to all cattle, and to the birds of the heavens, and to every beast of the field; </a:t>
            </a:r>
            <a:r>
              <a:rPr lang="en-US" b="1" dirty="0">
                <a:latin typeface="Arial" panose="020B0604020202020204" pitchFamily="34" charset="0"/>
                <a:cs typeface="Arial" panose="020B0604020202020204" pitchFamily="34" charset="0"/>
              </a:rPr>
              <a:t>but for man there was not found a help meet for him. 21 </a:t>
            </a:r>
            <a:r>
              <a:rPr lang="en-US" dirty="0">
                <a:latin typeface="Arial" panose="020B0604020202020204" pitchFamily="34" charset="0"/>
                <a:cs typeface="Arial" panose="020B0604020202020204" pitchFamily="34" charset="0"/>
              </a:rPr>
              <a:t>And Jehovah God caused a deep sleep to fall upon </a:t>
            </a:r>
            <a:r>
              <a:rPr lang="en-US" b="1" dirty="0">
                <a:latin typeface="Arial" panose="020B0604020202020204" pitchFamily="34" charset="0"/>
                <a:cs typeface="Arial" panose="020B0604020202020204" pitchFamily="34" charset="0"/>
              </a:rPr>
              <a:t>the man, and he slept; </a:t>
            </a:r>
            <a:r>
              <a:rPr lang="en-US" dirty="0">
                <a:latin typeface="Arial" panose="020B0604020202020204" pitchFamily="34" charset="0"/>
                <a:cs typeface="Arial" panose="020B0604020202020204" pitchFamily="34" charset="0"/>
              </a:rPr>
              <a:t>and he took one of </a:t>
            </a:r>
            <a:r>
              <a:rPr lang="en-US" b="1" dirty="0">
                <a:latin typeface="Arial" panose="020B0604020202020204" pitchFamily="34" charset="0"/>
                <a:cs typeface="Arial" panose="020B0604020202020204" pitchFamily="34" charset="0"/>
              </a:rPr>
              <a:t>his</a:t>
            </a:r>
            <a:r>
              <a:rPr lang="en-US" dirty="0">
                <a:latin typeface="Arial" panose="020B0604020202020204" pitchFamily="34" charset="0"/>
                <a:cs typeface="Arial" panose="020B0604020202020204" pitchFamily="34" charset="0"/>
              </a:rPr>
              <a:t> ribs, and closed up the flesh instead thereof</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22 </a:t>
            </a:r>
            <a:r>
              <a:rPr lang="en-US" u="sng" dirty="0">
                <a:latin typeface="Arial" panose="020B0604020202020204" pitchFamily="34" charset="0"/>
                <a:cs typeface="Arial" panose="020B0604020202020204" pitchFamily="34" charset="0"/>
              </a:rPr>
              <a:t>and the rib, which Jehovah God had taken </a:t>
            </a:r>
            <a:r>
              <a:rPr lang="en-US" b="0" u="sng" dirty="0">
                <a:latin typeface="Arial" panose="020B0604020202020204" pitchFamily="34" charset="0"/>
                <a:cs typeface="Arial" panose="020B0604020202020204" pitchFamily="34" charset="0"/>
              </a:rPr>
              <a:t>from the man, made he a woman, and brought her unto the man</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23 </a:t>
            </a:r>
            <a:r>
              <a:rPr lang="en-US" u="sng" dirty="0">
                <a:latin typeface="Arial" panose="020B0604020202020204" pitchFamily="34" charset="0"/>
                <a:cs typeface="Arial" panose="020B0604020202020204" pitchFamily="34" charset="0"/>
              </a:rPr>
              <a:t>And the man said, This is now </a:t>
            </a:r>
            <a:r>
              <a:rPr lang="en-US" b="1" u="sng" dirty="0">
                <a:latin typeface="Arial" panose="020B0604020202020204" pitchFamily="34" charset="0"/>
                <a:cs typeface="Arial" panose="020B0604020202020204" pitchFamily="34" charset="0"/>
              </a:rPr>
              <a:t>bone of my bones, and flesh of my flesh: she shall be called Woman, because she was taken out of Man</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24</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Therefore sha</a:t>
            </a:r>
            <a:r>
              <a:rPr lang="en-US" u="sng" dirty="0">
                <a:latin typeface="Arial" panose="020B0604020202020204" pitchFamily="34" charset="0"/>
                <a:cs typeface="Arial" panose="020B0604020202020204" pitchFamily="34" charset="0"/>
              </a:rPr>
              <a:t>ll </a:t>
            </a:r>
            <a:r>
              <a:rPr lang="en-US" b="1" u="sng" dirty="0">
                <a:latin typeface="Arial" panose="020B0604020202020204" pitchFamily="34" charset="0"/>
                <a:cs typeface="Arial" panose="020B0604020202020204" pitchFamily="34" charset="0"/>
              </a:rPr>
              <a:t>a man leave his father and his mother</a:t>
            </a:r>
            <a:r>
              <a:rPr lang="en-US" u="sng" dirty="0">
                <a:latin typeface="Arial" panose="020B0604020202020204" pitchFamily="34" charset="0"/>
                <a:cs typeface="Arial" panose="020B0604020202020204" pitchFamily="34" charset="0"/>
              </a:rPr>
              <a:t>, and shall </a:t>
            </a:r>
            <a:r>
              <a:rPr lang="en-US" b="1" u="sng" dirty="0">
                <a:latin typeface="Arial" panose="020B0604020202020204" pitchFamily="34" charset="0"/>
                <a:cs typeface="Arial" panose="020B0604020202020204" pitchFamily="34" charset="0"/>
              </a:rPr>
              <a:t>cleave unto his wife: and they shall be one flesh.</a:t>
            </a:r>
          </a:p>
          <a:p>
            <a:endParaRPr lang="en-US" b="1" u="none" dirty="0">
              <a:latin typeface="Arial" panose="020B0604020202020204" pitchFamily="34" charset="0"/>
              <a:cs typeface="Arial" panose="020B0604020202020204" pitchFamily="34" charset="0"/>
            </a:endParaRPr>
          </a:p>
          <a:p>
            <a:r>
              <a:rPr lang="en-US" b="1" u="none" dirty="0">
                <a:latin typeface="Arial" panose="020B0604020202020204" pitchFamily="34" charset="0"/>
                <a:cs typeface="Arial" panose="020B0604020202020204" pitchFamily="34" charset="0"/>
              </a:rPr>
              <a:t>Matthew 19:3-9 ASV 3 </a:t>
            </a:r>
            <a:r>
              <a:rPr lang="en-US" b="0" u="none" dirty="0">
                <a:latin typeface="Arial" panose="020B0604020202020204" pitchFamily="34" charset="0"/>
                <a:cs typeface="Arial" panose="020B0604020202020204" pitchFamily="34" charset="0"/>
              </a:rPr>
              <a:t>And there came unto him Pharisees, trying him, and saying, Is it lawful for a man to put away his wife for every cause?</a:t>
            </a:r>
            <a:r>
              <a:rPr lang="en-US" b="1" u="none" dirty="0">
                <a:latin typeface="Arial" panose="020B0604020202020204" pitchFamily="34" charset="0"/>
                <a:cs typeface="Arial" panose="020B0604020202020204" pitchFamily="34" charset="0"/>
              </a:rPr>
              <a:t> 4 </a:t>
            </a:r>
            <a:r>
              <a:rPr lang="en-US" b="0" u="none" dirty="0">
                <a:latin typeface="Arial" panose="020B0604020202020204" pitchFamily="34" charset="0"/>
                <a:cs typeface="Arial" panose="020B0604020202020204" pitchFamily="34" charset="0"/>
              </a:rPr>
              <a:t>And he answered and said, Have ye not read, that he who made them from the beginning made them male and female,</a:t>
            </a:r>
            <a:r>
              <a:rPr lang="en-US" b="1" u="none" dirty="0">
                <a:latin typeface="Arial" panose="020B0604020202020204" pitchFamily="34" charset="0"/>
                <a:cs typeface="Arial" panose="020B0604020202020204" pitchFamily="34" charset="0"/>
              </a:rPr>
              <a:t> 5 </a:t>
            </a:r>
            <a:r>
              <a:rPr lang="en-US" b="0" u="none" dirty="0">
                <a:latin typeface="Arial" panose="020B0604020202020204" pitchFamily="34" charset="0"/>
                <a:cs typeface="Arial" panose="020B0604020202020204" pitchFamily="34" charset="0"/>
              </a:rPr>
              <a:t>and said, </a:t>
            </a:r>
            <a:r>
              <a:rPr lang="en-US" b="1" u="none" dirty="0">
                <a:latin typeface="Arial" panose="020B0604020202020204" pitchFamily="34" charset="0"/>
                <a:cs typeface="Arial" panose="020B0604020202020204" pitchFamily="34" charset="0"/>
              </a:rPr>
              <a:t>For this cause shall a man leave his father and mother, and shall cleave to his wife; and the two shall become one flesh?</a:t>
            </a:r>
            <a:r>
              <a:rPr lang="en-US" b="0" u="none" dirty="0">
                <a:latin typeface="Arial" panose="020B0604020202020204" pitchFamily="34" charset="0"/>
                <a:cs typeface="Arial" panose="020B0604020202020204" pitchFamily="34" charset="0"/>
              </a:rPr>
              <a:t> </a:t>
            </a:r>
            <a:r>
              <a:rPr lang="en-US" b="1" u="none" dirty="0">
                <a:latin typeface="Arial" panose="020B0604020202020204" pitchFamily="34" charset="0"/>
                <a:cs typeface="Arial" panose="020B0604020202020204" pitchFamily="34" charset="0"/>
              </a:rPr>
              <a:t>6</a:t>
            </a:r>
            <a:r>
              <a:rPr lang="en-US" b="0" u="none" dirty="0">
                <a:latin typeface="Arial" panose="020B0604020202020204" pitchFamily="34" charset="0"/>
                <a:cs typeface="Arial" panose="020B0604020202020204" pitchFamily="34" charset="0"/>
              </a:rPr>
              <a:t> So that they are no more two, </a:t>
            </a:r>
            <a:r>
              <a:rPr lang="en-US" b="1" u="none" dirty="0">
                <a:latin typeface="Arial" panose="020B0604020202020204" pitchFamily="34" charset="0"/>
                <a:cs typeface="Arial" panose="020B0604020202020204" pitchFamily="34" charset="0"/>
              </a:rPr>
              <a:t>but one fle</a:t>
            </a:r>
            <a:r>
              <a:rPr lang="en-US" b="0" u="none" dirty="0">
                <a:latin typeface="Arial" panose="020B0604020202020204" pitchFamily="34" charset="0"/>
                <a:cs typeface="Arial" panose="020B0604020202020204" pitchFamily="34" charset="0"/>
              </a:rPr>
              <a:t>sh. </a:t>
            </a:r>
            <a:r>
              <a:rPr lang="en-US" b="1" i="1" u="none" dirty="0">
                <a:latin typeface="Arial" panose="020B0604020202020204" pitchFamily="34" charset="0"/>
                <a:cs typeface="Arial" panose="020B0604020202020204" pitchFamily="34" charset="0"/>
              </a:rPr>
              <a:t>What therefore God hath joined together, let not man put asunder. </a:t>
            </a:r>
            <a:r>
              <a:rPr lang="en-US" b="1" u="none" dirty="0">
                <a:latin typeface="Arial" panose="020B0604020202020204" pitchFamily="34" charset="0"/>
                <a:cs typeface="Arial" panose="020B0604020202020204" pitchFamily="34" charset="0"/>
              </a:rPr>
              <a:t>7 </a:t>
            </a:r>
            <a:r>
              <a:rPr lang="en-US" b="0" u="none" dirty="0">
                <a:latin typeface="Arial" panose="020B0604020202020204" pitchFamily="34" charset="0"/>
                <a:cs typeface="Arial" panose="020B0604020202020204" pitchFamily="34" charset="0"/>
              </a:rPr>
              <a:t>They say unto him, Why then did Moses command to give a bill of divorcement, and to put her away? </a:t>
            </a:r>
            <a:r>
              <a:rPr lang="en-US" b="1" u="none" dirty="0">
                <a:latin typeface="Arial" panose="020B0604020202020204" pitchFamily="34" charset="0"/>
                <a:cs typeface="Arial" panose="020B0604020202020204" pitchFamily="34" charset="0"/>
              </a:rPr>
              <a:t>8</a:t>
            </a:r>
            <a:r>
              <a:rPr lang="en-US" b="0" u="none" dirty="0">
                <a:latin typeface="Arial" panose="020B0604020202020204" pitchFamily="34" charset="0"/>
                <a:cs typeface="Arial" panose="020B0604020202020204" pitchFamily="34" charset="0"/>
              </a:rPr>
              <a:t> He saith unto them, Moses for your hardness of heart suffered you to put away your wives: </a:t>
            </a:r>
            <a:r>
              <a:rPr lang="en-US" b="1" u="none" dirty="0">
                <a:latin typeface="Arial" panose="020B0604020202020204" pitchFamily="34" charset="0"/>
                <a:cs typeface="Arial" panose="020B0604020202020204" pitchFamily="34" charset="0"/>
              </a:rPr>
              <a:t>but from the beginning it hath not been so. 9 And I say unto you, Whosoever shall put away his wife, except for fornication, and shall marry another, </a:t>
            </a:r>
            <a:r>
              <a:rPr lang="en-US" b="1" u="none" dirty="0" err="1">
                <a:latin typeface="Arial" panose="020B0604020202020204" pitchFamily="34" charset="0"/>
                <a:cs typeface="Arial" panose="020B0604020202020204" pitchFamily="34" charset="0"/>
              </a:rPr>
              <a:t>committeth</a:t>
            </a:r>
            <a:r>
              <a:rPr lang="en-US" b="1" u="none" dirty="0">
                <a:latin typeface="Arial" panose="020B0604020202020204" pitchFamily="34" charset="0"/>
                <a:cs typeface="Arial" panose="020B0604020202020204" pitchFamily="34" charset="0"/>
              </a:rPr>
              <a:t> adultery: and he that </a:t>
            </a:r>
            <a:r>
              <a:rPr lang="en-US" b="1" u="none" dirty="0" err="1">
                <a:latin typeface="Arial" panose="020B0604020202020204" pitchFamily="34" charset="0"/>
                <a:cs typeface="Arial" panose="020B0604020202020204" pitchFamily="34" charset="0"/>
              </a:rPr>
              <a:t>marrieth</a:t>
            </a:r>
            <a:r>
              <a:rPr lang="en-US" b="1" u="none" dirty="0">
                <a:latin typeface="Arial" panose="020B0604020202020204" pitchFamily="34" charset="0"/>
                <a:cs typeface="Arial" panose="020B0604020202020204" pitchFamily="34" charset="0"/>
              </a:rPr>
              <a:t> her when she is put away </a:t>
            </a:r>
            <a:r>
              <a:rPr lang="en-US" b="1" u="none" dirty="0" err="1">
                <a:latin typeface="Arial" panose="020B0604020202020204" pitchFamily="34" charset="0"/>
                <a:cs typeface="Arial" panose="020B0604020202020204" pitchFamily="34" charset="0"/>
              </a:rPr>
              <a:t>committeth</a:t>
            </a:r>
            <a:r>
              <a:rPr lang="en-US" b="1" u="none" dirty="0">
                <a:latin typeface="Arial" panose="020B0604020202020204" pitchFamily="34" charset="0"/>
                <a:cs typeface="Arial" panose="020B0604020202020204" pitchFamily="34" charset="0"/>
              </a:rPr>
              <a:t> adultery.</a:t>
            </a:r>
          </a:p>
          <a:p>
            <a:endParaRPr lang="en-US" b="1" u="none" dirty="0">
              <a:latin typeface="Arial" panose="020B0604020202020204" pitchFamily="34" charset="0"/>
              <a:cs typeface="Arial" panose="020B0604020202020204" pitchFamily="34" charset="0"/>
            </a:endParaRPr>
          </a:p>
          <a:p>
            <a:r>
              <a:rPr lang="en-US" b="1" u="none" dirty="0">
                <a:latin typeface="Arial" panose="020B0604020202020204" pitchFamily="34" charset="0"/>
                <a:cs typeface="Arial" panose="020B0604020202020204" pitchFamily="34" charset="0"/>
              </a:rPr>
              <a:t>Malachi 2:16-17 ASV </a:t>
            </a:r>
            <a:r>
              <a:rPr lang="en-US" b="1" u="sng" dirty="0">
                <a:latin typeface="Arial" panose="020B0604020202020204" pitchFamily="34" charset="0"/>
                <a:cs typeface="Arial" panose="020B0604020202020204" pitchFamily="34" charset="0"/>
              </a:rPr>
              <a:t>16 </a:t>
            </a:r>
            <a:r>
              <a:rPr lang="en-US" b="0" u="sng" dirty="0">
                <a:latin typeface="Arial" panose="020B0604020202020204" pitchFamily="34" charset="0"/>
                <a:cs typeface="Arial" panose="020B0604020202020204" pitchFamily="34" charset="0"/>
              </a:rPr>
              <a:t>For </a:t>
            </a:r>
            <a:r>
              <a:rPr lang="en-US" b="1" u="sng" dirty="0">
                <a:latin typeface="Arial" panose="020B0604020202020204" pitchFamily="34" charset="0"/>
                <a:cs typeface="Arial" panose="020B0604020202020204" pitchFamily="34" charset="0"/>
              </a:rPr>
              <a:t>I hate putting away</a:t>
            </a:r>
            <a:r>
              <a:rPr lang="en-US" b="0" u="sng" dirty="0">
                <a:latin typeface="Arial" panose="020B0604020202020204" pitchFamily="34" charset="0"/>
                <a:cs typeface="Arial" panose="020B0604020202020204" pitchFamily="34" charset="0"/>
              </a:rPr>
              <a:t>, saith Jehovah, the God of Israel, and him that </a:t>
            </a:r>
            <a:r>
              <a:rPr lang="en-US" b="0" u="sng" dirty="0" err="1">
                <a:latin typeface="Arial" panose="020B0604020202020204" pitchFamily="34" charset="0"/>
                <a:cs typeface="Arial" panose="020B0604020202020204" pitchFamily="34" charset="0"/>
              </a:rPr>
              <a:t>covereth</a:t>
            </a:r>
            <a:r>
              <a:rPr lang="en-US" b="0" u="sng" dirty="0">
                <a:latin typeface="Arial" panose="020B0604020202020204" pitchFamily="34" charset="0"/>
                <a:cs typeface="Arial" panose="020B0604020202020204" pitchFamily="34" charset="0"/>
              </a:rPr>
              <a:t> his garment with violence, saith Jehovah of hosts: therefore take heed to your spirit, that ye deal not treacherously</a:t>
            </a:r>
            <a:r>
              <a:rPr lang="en-US" b="0" u="none" dirty="0">
                <a:latin typeface="Arial" panose="020B0604020202020204" pitchFamily="34" charset="0"/>
                <a:cs typeface="Arial" panose="020B0604020202020204" pitchFamily="34" charset="0"/>
              </a:rPr>
              <a:t>. </a:t>
            </a:r>
            <a:r>
              <a:rPr lang="en-US" b="1" u="none" dirty="0">
                <a:latin typeface="Arial" panose="020B0604020202020204" pitchFamily="34" charset="0"/>
                <a:cs typeface="Arial" panose="020B0604020202020204" pitchFamily="34" charset="0"/>
              </a:rPr>
              <a:t>17 </a:t>
            </a:r>
            <a:r>
              <a:rPr lang="en-US" b="0" u="none" dirty="0">
                <a:latin typeface="Arial" panose="020B0604020202020204" pitchFamily="34" charset="0"/>
                <a:cs typeface="Arial" panose="020B0604020202020204" pitchFamily="34" charset="0"/>
              </a:rPr>
              <a:t>Ye have wearied Jehovah with your words. Yet ye say, Wherein have we wearied him? In that ye say, Every one that doeth evil is good in the sight of Jehovah, and he </a:t>
            </a:r>
            <a:r>
              <a:rPr lang="en-US" b="0" u="none" dirty="0" err="1">
                <a:latin typeface="Arial" panose="020B0604020202020204" pitchFamily="34" charset="0"/>
                <a:cs typeface="Arial" panose="020B0604020202020204" pitchFamily="34" charset="0"/>
              </a:rPr>
              <a:t>delighteth</a:t>
            </a:r>
            <a:r>
              <a:rPr lang="en-US" b="0" u="none" dirty="0">
                <a:latin typeface="Arial" panose="020B0604020202020204" pitchFamily="34" charset="0"/>
                <a:cs typeface="Arial" panose="020B0604020202020204" pitchFamily="34" charset="0"/>
              </a:rPr>
              <a:t> in them; or where is the God of justice?</a:t>
            </a:r>
          </a:p>
          <a:p>
            <a:endParaRPr lang="en-US" b="0" u="none" dirty="0">
              <a:latin typeface="Arial" panose="020B0604020202020204" pitchFamily="34" charset="0"/>
              <a:cs typeface="Arial" panose="020B0604020202020204" pitchFamily="34" charset="0"/>
            </a:endParaRPr>
          </a:p>
          <a:p>
            <a:r>
              <a:rPr lang="en-US" b="1" u="none" dirty="0">
                <a:latin typeface="Arial" panose="020B0604020202020204" pitchFamily="34" charset="0"/>
                <a:cs typeface="Arial" panose="020B0604020202020204" pitchFamily="34" charset="0"/>
              </a:rPr>
              <a:t>1 Corinthians 11:1-3 ASV </a:t>
            </a:r>
            <a:r>
              <a:rPr lang="en-US" b="0" u="none" dirty="0">
                <a:latin typeface="Arial" panose="020B0604020202020204" pitchFamily="34" charset="0"/>
                <a:cs typeface="Arial" panose="020B0604020202020204" pitchFamily="34" charset="0"/>
              </a:rPr>
              <a:t>1 Be ye imitators of me, even as I also am of Christ. </a:t>
            </a:r>
            <a:r>
              <a:rPr lang="en-US" b="1" u="none" dirty="0">
                <a:latin typeface="Arial" panose="020B0604020202020204" pitchFamily="34" charset="0"/>
                <a:cs typeface="Arial" panose="020B0604020202020204" pitchFamily="34" charset="0"/>
              </a:rPr>
              <a:t>2 </a:t>
            </a:r>
            <a:r>
              <a:rPr lang="en-US" b="0" u="none" dirty="0">
                <a:latin typeface="Arial" panose="020B0604020202020204" pitchFamily="34" charset="0"/>
                <a:cs typeface="Arial" panose="020B0604020202020204" pitchFamily="34" charset="0"/>
              </a:rPr>
              <a:t>Now I praise you that ye remember me in all things, and hold fast the traditions, even as I delivered them to you</a:t>
            </a:r>
            <a:r>
              <a:rPr lang="en-US" b="1" u="sng" dirty="0">
                <a:latin typeface="Arial" panose="020B0604020202020204" pitchFamily="34" charset="0"/>
                <a:cs typeface="Arial" panose="020B0604020202020204" pitchFamily="34" charset="0"/>
              </a:rPr>
              <a:t>. 3 But I would have you know, that the head of every man is Christ; and the head of the woman is the man; and the head of Christ is God. God, Christ, Man, Woman.</a:t>
            </a:r>
          </a:p>
          <a:p>
            <a:pPr algn="l"/>
            <a:endParaRPr lang="en-US" b="1" i="0" u="none" strike="noStrike" baseline="0"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13</a:t>
            </a:fld>
            <a:endParaRPr lang="en-US"/>
          </a:p>
        </p:txBody>
      </p:sp>
    </p:spTree>
    <p:extLst>
      <p:ext uri="{BB962C8B-B14F-4D97-AF65-F5344CB8AC3E}">
        <p14:creationId xmlns:p14="http://schemas.microsoft.com/office/powerpoint/2010/main" val="1545280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851"/>
            <a:ext cx="7313507" cy="5277682"/>
          </a:xfrm>
        </p:spPr>
        <p:txBody>
          <a:bodyPr/>
          <a:lstStyle/>
          <a:p>
            <a:r>
              <a:rPr lang="en-US" b="1" dirty="0">
                <a:latin typeface="Arial" panose="020B0604020202020204" pitchFamily="34" charset="0"/>
                <a:cs typeface="Arial" panose="020B0604020202020204" pitchFamily="34" charset="0"/>
              </a:rPr>
              <a:t>Hebrews 13:1-4 ASV 1 Let love of the brethren continue. 2 </a:t>
            </a:r>
            <a:r>
              <a:rPr lang="en-US" dirty="0">
                <a:latin typeface="Arial" panose="020B0604020202020204" pitchFamily="34" charset="0"/>
                <a:cs typeface="Arial" panose="020B0604020202020204" pitchFamily="34" charset="0"/>
              </a:rPr>
              <a:t>Forget not to show love unto strangers: for thereby some have entertained angels unawares.</a:t>
            </a:r>
            <a:r>
              <a:rPr lang="en-US" b="1" dirty="0">
                <a:latin typeface="Arial" panose="020B0604020202020204" pitchFamily="34" charset="0"/>
                <a:cs typeface="Arial" panose="020B0604020202020204" pitchFamily="34" charset="0"/>
              </a:rPr>
              <a:t> 3 </a:t>
            </a:r>
            <a:r>
              <a:rPr lang="en-US" dirty="0">
                <a:latin typeface="Arial" panose="020B0604020202020204" pitchFamily="34" charset="0"/>
                <a:cs typeface="Arial" panose="020B0604020202020204" pitchFamily="34" charset="0"/>
              </a:rPr>
              <a:t>Remember them that are in bonds, as bound with them; them that are illtreated, as being yourselves also in the body.</a:t>
            </a:r>
            <a:r>
              <a:rPr lang="en-US" b="1" dirty="0">
                <a:latin typeface="Arial" panose="020B0604020202020204" pitchFamily="34" charset="0"/>
                <a:cs typeface="Arial" panose="020B0604020202020204" pitchFamily="34" charset="0"/>
              </a:rPr>
              <a:t> 4 Let marriage be had in honor among all, and let the bed be undefiled: for fornicators and adulterers God will judge.</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Proverbs 7:10-27 ASV 10 </a:t>
            </a:r>
            <a:r>
              <a:rPr lang="en-US" b="0" dirty="0">
                <a:latin typeface="Arial" panose="020B0604020202020204" pitchFamily="34" charset="0"/>
                <a:cs typeface="Arial" panose="020B0604020202020204" pitchFamily="34" charset="0"/>
              </a:rPr>
              <a:t>And, behold, there met him a woman </a:t>
            </a:r>
            <a:r>
              <a:rPr lang="en-US" b="1" dirty="0">
                <a:latin typeface="Arial" panose="020B0604020202020204" pitchFamily="34" charset="0"/>
                <a:cs typeface="Arial" panose="020B0604020202020204" pitchFamily="34" charset="0"/>
              </a:rPr>
              <a:t>With the attire of a harlot, and wily of heart</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11 </a:t>
            </a:r>
            <a:r>
              <a:rPr lang="en-US" b="0" dirty="0">
                <a:latin typeface="Arial" panose="020B0604020202020204" pitchFamily="34" charset="0"/>
                <a:cs typeface="Arial" panose="020B0604020202020204" pitchFamily="34" charset="0"/>
              </a:rPr>
              <a:t>She is clamorous and </a:t>
            </a:r>
            <a:r>
              <a:rPr lang="en-US" b="0" dirty="0" err="1">
                <a:latin typeface="Arial" panose="020B0604020202020204" pitchFamily="34" charset="0"/>
                <a:cs typeface="Arial" panose="020B0604020202020204" pitchFamily="34" charset="0"/>
              </a:rPr>
              <a:t>wilful</a:t>
            </a:r>
            <a:r>
              <a:rPr lang="en-US" b="0" dirty="0">
                <a:latin typeface="Arial" panose="020B0604020202020204" pitchFamily="34" charset="0"/>
                <a:cs typeface="Arial" panose="020B0604020202020204" pitchFamily="34" charset="0"/>
              </a:rPr>
              <a:t>; Her feet abide not in her house: </a:t>
            </a:r>
            <a:r>
              <a:rPr lang="en-US" b="1" dirty="0">
                <a:latin typeface="Arial" panose="020B0604020202020204" pitchFamily="34" charset="0"/>
                <a:cs typeface="Arial" panose="020B0604020202020204" pitchFamily="34" charset="0"/>
              </a:rPr>
              <a:t>12</a:t>
            </a:r>
            <a:r>
              <a:rPr lang="en-US" b="0" dirty="0">
                <a:latin typeface="Arial" panose="020B0604020202020204" pitchFamily="34" charset="0"/>
                <a:cs typeface="Arial" panose="020B0604020202020204" pitchFamily="34" charset="0"/>
              </a:rPr>
              <a:t> Now she is in the streets, now in the broad places, And lieth in wait at every corner. </a:t>
            </a:r>
            <a:r>
              <a:rPr lang="en-US" b="1" dirty="0">
                <a:latin typeface="Arial" panose="020B0604020202020204" pitchFamily="34" charset="0"/>
                <a:cs typeface="Arial" panose="020B0604020202020204" pitchFamily="34" charset="0"/>
              </a:rPr>
              <a:t>13</a:t>
            </a:r>
            <a:r>
              <a:rPr lang="en-US" b="0" dirty="0">
                <a:latin typeface="Arial" panose="020B0604020202020204" pitchFamily="34" charset="0"/>
                <a:cs typeface="Arial" panose="020B0604020202020204" pitchFamily="34" charset="0"/>
              </a:rPr>
              <a:t> So she caught him, and kissed him, And with an impudent face she said unto him: </a:t>
            </a:r>
            <a:r>
              <a:rPr lang="en-US" b="1" dirty="0">
                <a:latin typeface="Arial" panose="020B0604020202020204" pitchFamily="34" charset="0"/>
                <a:cs typeface="Arial" panose="020B0604020202020204" pitchFamily="34" charset="0"/>
              </a:rPr>
              <a:t>14</a:t>
            </a:r>
            <a:r>
              <a:rPr lang="en-US" b="0" dirty="0">
                <a:latin typeface="Arial" panose="020B0604020202020204" pitchFamily="34" charset="0"/>
                <a:cs typeface="Arial" panose="020B0604020202020204" pitchFamily="34" charset="0"/>
              </a:rPr>
              <a:t> Sacrifices of peace-offerings are with me; This day have I paid my vows.</a:t>
            </a:r>
            <a:r>
              <a:rPr lang="en-US" b="1" dirty="0">
                <a:latin typeface="Arial" panose="020B0604020202020204" pitchFamily="34" charset="0"/>
                <a:cs typeface="Arial" panose="020B0604020202020204" pitchFamily="34" charset="0"/>
              </a:rPr>
              <a:t> 15 </a:t>
            </a:r>
            <a:r>
              <a:rPr lang="en-US" b="0" dirty="0">
                <a:latin typeface="Arial" panose="020B0604020202020204" pitchFamily="34" charset="0"/>
                <a:cs typeface="Arial" panose="020B0604020202020204" pitchFamily="34" charset="0"/>
              </a:rPr>
              <a:t>Therefore came I forth to meet thee, Diligently to seek thy face, and I have found thee.</a:t>
            </a:r>
            <a:r>
              <a:rPr lang="en-US" b="1" dirty="0">
                <a:latin typeface="Arial" panose="020B0604020202020204" pitchFamily="34" charset="0"/>
                <a:cs typeface="Arial" panose="020B0604020202020204" pitchFamily="34" charset="0"/>
              </a:rPr>
              <a:t> 16 </a:t>
            </a:r>
            <a:r>
              <a:rPr lang="en-US" b="0" dirty="0">
                <a:latin typeface="Arial" panose="020B0604020202020204" pitchFamily="34" charset="0"/>
                <a:cs typeface="Arial" panose="020B0604020202020204" pitchFamily="34" charset="0"/>
              </a:rPr>
              <a:t>I have spread my couch with carpets of tapestry, With striped cloths of the yarn of Egypt.</a:t>
            </a:r>
            <a:r>
              <a:rPr lang="en-US" b="1" dirty="0">
                <a:latin typeface="Arial" panose="020B0604020202020204" pitchFamily="34" charset="0"/>
                <a:cs typeface="Arial" panose="020B0604020202020204" pitchFamily="34" charset="0"/>
              </a:rPr>
              <a:t> 17 </a:t>
            </a:r>
            <a:r>
              <a:rPr lang="en-US" b="1" u="sng" dirty="0">
                <a:latin typeface="Arial" panose="020B0604020202020204" pitchFamily="34" charset="0"/>
                <a:cs typeface="Arial" panose="020B0604020202020204" pitchFamily="34" charset="0"/>
              </a:rPr>
              <a:t>I have perfumed my bed With myrrh, aloes, and cinnamon. 18 Come, let us take our fill of love until the morning; Let us solace ourselves with loves</a:t>
            </a:r>
            <a:r>
              <a:rPr lang="en-US" b="1" dirty="0">
                <a:latin typeface="Arial" panose="020B0604020202020204" pitchFamily="34" charset="0"/>
                <a:cs typeface="Arial" panose="020B0604020202020204" pitchFamily="34" charset="0"/>
              </a:rPr>
              <a:t>. 19</a:t>
            </a:r>
            <a:r>
              <a:rPr lang="en-US" b="0" dirty="0">
                <a:latin typeface="Arial" panose="020B0604020202020204" pitchFamily="34" charset="0"/>
                <a:cs typeface="Arial" panose="020B0604020202020204" pitchFamily="34" charset="0"/>
              </a:rPr>
              <a:t> For the man is not at home; He is gone a long journey: </a:t>
            </a:r>
            <a:r>
              <a:rPr lang="en-US" b="1" dirty="0">
                <a:latin typeface="Arial" panose="020B0604020202020204" pitchFamily="34" charset="0"/>
                <a:cs typeface="Arial" panose="020B0604020202020204" pitchFamily="34" charset="0"/>
              </a:rPr>
              <a:t>20</a:t>
            </a:r>
            <a:r>
              <a:rPr lang="en-US" b="0" dirty="0">
                <a:latin typeface="Arial" panose="020B0604020202020204" pitchFamily="34" charset="0"/>
                <a:cs typeface="Arial" panose="020B0604020202020204" pitchFamily="34" charset="0"/>
              </a:rPr>
              <a:t> He hath taken a bag of money with him; He will come home at the full moon</a:t>
            </a:r>
            <a:r>
              <a:rPr lang="en-US" b="1" dirty="0">
                <a:latin typeface="Arial" panose="020B0604020202020204" pitchFamily="34" charset="0"/>
                <a:cs typeface="Arial" panose="020B0604020202020204" pitchFamily="34" charset="0"/>
              </a:rPr>
              <a:t>. 2</a:t>
            </a:r>
            <a:r>
              <a:rPr lang="en-US" b="0" dirty="0">
                <a:latin typeface="Arial" panose="020B0604020202020204" pitchFamily="34" charset="0"/>
                <a:cs typeface="Arial" panose="020B0604020202020204" pitchFamily="34" charset="0"/>
              </a:rPr>
              <a:t>1 With her much fair speech she </a:t>
            </a:r>
            <a:r>
              <a:rPr lang="en-US" b="0" dirty="0" err="1">
                <a:latin typeface="Arial" panose="020B0604020202020204" pitchFamily="34" charset="0"/>
                <a:cs typeface="Arial" panose="020B0604020202020204" pitchFamily="34" charset="0"/>
              </a:rPr>
              <a:t>causeth</a:t>
            </a:r>
            <a:r>
              <a:rPr lang="en-US" b="0" dirty="0">
                <a:latin typeface="Arial" panose="020B0604020202020204" pitchFamily="34" charset="0"/>
                <a:cs typeface="Arial" panose="020B0604020202020204" pitchFamily="34" charset="0"/>
              </a:rPr>
              <a:t> him to yield; With the flattering of her lips she </a:t>
            </a:r>
            <a:r>
              <a:rPr lang="en-US" b="0" dirty="0" err="1">
                <a:latin typeface="Arial" panose="020B0604020202020204" pitchFamily="34" charset="0"/>
                <a:cs typeface="Arial" panose="020B0604020202020204" pitchFamily="34" charset="0"/>
              </a:rPr>
              <a:t>forceth</a:t>
            </a:r>
            <a:r>
              <a:rPr lang="en-US" b="0" dirty="0">
                <a:latin typeface="Arial" panose="020B0604020202020204" pitchFamily="34" charset="0"/>
                <a:cs typeface="Arial" panose="020B0604020202020204" pitchFamily="34" charset="0"/>
              </a:rPr>
              <a:t> him along.</a:t>
            </a:r>
            <a:r>
              <a:rPr lang="en-US" b="1" dirty="0">
                <a:latin typeface="Arial" panose="020B0604020202020204" pitchFamily="34" charset="0"/>
                <a:cs typeface="Arial" panose="020B0604020202020204" pitchFamily="34" charset="0"/>
              </a:rPr>
              <a:t> 22 </a:t>
            </a:r>
            <a:r>
              <a:rPr lang="en-US" b="0" dirty="0">
                <a:latin typeface="Arial" panose="020B0604020202020204" pitchFamily="34" charset="0"/>
                <a:cs typeface="Arial" panose="020B0604020202020204" pitchFamily="34" charset="0"/>
              </a:rPr>
              <a:t>He </a:t>
            </a:r>
            <a:r>
              <a:rPr lang="en-US" b="0" dirty="0" err="1">
                <a:latin typeface="Arial" panose="020B0604020202020204" pitchFamily="34" charset="0"/>
                <a:cs typeface="Arial" panose="020B0604020202020204" pitchFamily="34" charset="0"/>
              </a:rPr>
              <a:t>goeth</a:t>
            </a:r>
            <a:r>
              <a:rPr lang="en-US" b="0" dirty="0">
                <a:latin typeface="Arial" panose="020B0604020202020204" pitchFamily="34" charset="0"/>
                <a:cs typeface="Arial" panose="020B0604020202020204" pitchFamily="34" charset="0"/>
              </a:rPr>
              <a:t> after her straightway, As an ox </a:t>
            </a:r>
            <a:r>
              <a:rPr lang="en-US" b="0" dirty="0" err="1">
                <a:latin typeface="Arial" panose="020B0604020202020204" pitchFamily="34" charset="0"/>
                <a:cs typeface="Arial" panose="020B0604020202020204" pitchFamily="34" charset="0"/>
              </a:rPr>
              <a:t>goeth</a:t>
            </a:r>
            <a:r>
              <a:rPr lang="en-US" b="0" dirty="0">
                <a:latin typeface="Arial" panose="020B0604020202020204" pitchFamily="34" charset="0"/>
                <a:cs typeface="Arial" panose="020B0604020202020204" pitchFamily="34" charset="0"/>
              </a:rPr>
              <a:t> to the slaughter, Or as one in fetters to the correction of the fool; </a:t>
            </a:r>
            <a:r>
              <a:rPr lang="en-US" b="1" dirty="0">
                <a:latin typeface="Arial" panose="020B0604020202020204" pitchFamily="34" charset="0"/>
                <a:cs typeface="Arial" panose="020B0604020202020204" pitchFamily="34" charset="0"/>
              </a:rPr>
              <a:t>23</a:t>
            </a:r>
            <a:r>
              <a:rPr lang="en-US" b="0" dirty="0">
                <a:latin typeface="Arial" panose="020B0604020202020204" pitchFamily="34" charset="0"/>
                <a:cs typeface="Arial" panose="020B0604020202020204" pitchFamily="34" charset="0"/>
              </a:rPr>
              <a:t> Till an arrow strike through his liver; As a bird </a:t>
            </a:r>
            <a:r>
              <a:rPr lang="en-US" b="0" dirty="0" err="1">
                <a:latin typeface="Arial" panose="020B0604020202020204" pitchFamily="34" charset="0"/>
                <a:cs typeface="Arial" panose="020B0604020202020204" pitchFamily="34" charset="0"/>
              </a:rPr>
              <a:t>hasteth</a:t>
            </a:r>
            <a:r>
              <a:rPr lang="en-US" b="0" dirty="0">
                <a:latin typeface="Arial" panose="020B0604020202020204" pitchFamily="34" charset="0"/>
                <a:cs typeface="Arial" panose="020B0604020202020204" pitchFamily="34" charset="0"/>
              </a:rPr>
              <a:t> to the snare, And </a:t>
            </a:r>
            <a:r>
              <a:rPr lang="en-US" b="0" dirty="0" err="1">
                <a:latin typeface="Arial" panose="020B0604020202020204" pitchFamily="34" charset="0"/>
                <a:cs typeface="Arial" panose="020B0604020202020204" pitchFamily="34" charset="0"/>
              </a:rPr>
              <a:t>knoweth</a:t>
            </a:r>
            <a:r>
              <a:rPr lang="en-US" b="0" dirty="0">
                <a:latin typeface="Arial" panose="020B0604020202020204" pitchFamily="34" charset="0"/>
                <a:cs typeface="Arial" panose="020B0604020202020204" pitchFamily="34" charset="0"/>
              </a:rPr>
              <a:t> not that it is for his life.</a:t>
            </a:r>
            <a:r>
              <a:rPr lang="en-US" b="1" dirty="0">
                <a:latin typeface="Arial" panose="020B0604020202020204" pitchFamily="34" charset="0"/>
                <a:cs typeface="Arial" panose="020B0604020202020204" pitchFamily="34" charset="0"/>
              </a:rPr>
              <a:t> 24 </a:t>
            </a:r>
            <a:r>
              <a:rPr lang="en-US" b="0" dirty="0">
                <a:latin typeface="Arial" panose="020B0604020202020204" pitchFamily="34" charset="0"/>
                <a:cs typeface="Arial" panose="020B0604020202020204" pitchFamily="34" charset="0"/>
              </a:rPr>
              <a:t>Now therefore, my sons, hearken unto me, And attend to the words of my mouth.</a:t>
            </a:r>
            <a:r>
              <a:rPr lang="en-US" b="1" dirty="0">
                <a:latin typeface="Arial" panose="020B0604020202020204" pitchFamily="34" charset="0"/>
                <a:cs typeface="Arial" panose="020B0604020202020204" pitchFamily="34" charset="0"/>
              </a:rPr>
              <a:t> 25 Let not thy heart decline to her ways; Go not astray in her paths. 26 For she hath cast down many wounded: Yea, all her slain are a mighty host. 27 Her house is the way to </a:t>
            </a:r>
            <a:r>
              <a:rPr lang="en-US" b="1" dirty="0" err="1">
                <a:latin typeface="Arial" panose="020B0604020202020204" pitchFamily="34" charset="0"/>
                <a:cs typeface="Arial" panose="020B0604020202020204" pitchFamily="34" charset="0"/>
              </a:rPr>
              <a:t>Sheol</a:t>
            </a:r>
            <a:r>
              <a:rPr lang="en-US" b="1" dirty="0">
                <a:latin typeface="Arial" panose="020B0604020202020204" pitchFamily="34" charset="0"/>
                <a:cs typeface="Arial" panose="020B0604020202020204" pitchFamily="34" charset="0"/>
              </a:rPr>
              <a:t>, Going down to the chambers of death.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8:4-12 ASV </a:t>
            </a:r>
            <a:r>
              <a:rPr lang="en-US" b="0" dirty="0">
                <a:latin typeface="Arial" panose="020B0604020202020204" pitchFamily="34" charset="0"/>
                <a:cs typeface="Arial" panose="020B0604020202020204" pitchFamily="34" charset="0"/>
              </a:rPr>
              <a:t>4 they say unto him, Teacher, this woman hath been taken in adultery, in the very act</a:t>
            </a:r>
            <a:r>
              <a:rPr lang="en-US" b="1" dirty="0">
                <a:latin typeface="Arial" panose="020B0604020202020204" pitchFamily="34" charset="0"/>
                <a:cs typeface="Arial" panose="020B0604020202020204" pitchFamily="34" charset="0"/>
              </a:rPr>
              <a:t>. 5</a:t>
            </a:r>
            <a:r>
              <a:rPr lang="en-US" b="0" dirty="0">
                <a:latin typeface="Arial" panose="020B0604020202020204" pitchFamily="34" charset="0"/>
                <a:cs typeface="Arial" panose="020B0604020202020204" pitchFamily="34" charset="0"/>
              </a:rPr>
              <a:t> Now in the law Moses commanded us to stone such: what then sayest thou of her? </a:t>
            </a:r>
            <a:r>
              <a:rPr lang="en-US" b="1" dirty="0">
                <a:latin typeface="Arial" panose="020B0604020202020204" pitchFamily="34" charset="0"/>
                <a:cs typeface="Arial" panose="020B0604020202020204" pitchFamily="34" charset="0"/>
              </a:rPr>
              <a:t>6</a:t>
            </a:r>
            <a:r>
              <a:rPr lang="en-US" b="0" dirty="0">
                <a:latin typeface="Arial" panose="020B0604020202020204" pitchFamily="34" charset="0"/>
                <a:cs typeface="Arial" panose="020B0604020202020204" pitchFamily="34" charset="0"/>
              </a:rPr>
              <a:t> And this they said, trying him, that they might have whereof to accuse him. But Jesus stooped down, and with his finger wrote on the ground.</a:t>
            </a:r>
            <a:r>
              <a:rPr lang="en-US" b="1" dirty="0">
                <a:latin typeface="Arial" panose="020B0604020202020204" pitchFamily="34" charset="0"/>
                <a:cs typeface="Arial" panose="020B0604020202020204" pitchFamily="34" charset="0"/>
              </a:rPr>
              <a:t> 7 </a:t>
            </a:r>
            <a:r>
              <a:rPr lang="en-US" b="0" dirty="0">
                <a:latin typeface="Arial" panose="020B0604020202020204" pitchFamily="34" charset="0"/>
                <a:cs typeface="Arial" panose="020B0604020202020204" pitchFamily="34" charset="0"/>
              </a:rPr>
              <a:t>But when they continued asking him, he lifted up himself, and said unto them, He that is without sin among you, let him first cast a stone at her. </a:t>
            </a:r>
            <a:r>
              <a:rPr lang="en-US" b="1" dirty="0">
                <a:latin typeface="Arial" panose="020B0604020202020204" pitchFamily="34" charset="0"/>
                <a:cs typeface="Arial" panose="020B0604020202020204" pitchFamily="34" charset="0"/>
              </a:rPr>
              <a:t>8</a:t>
            </a:r>
            <a:r>
              <a:rPr lang="en-US" b="0" dirty="0">
                <a:latin typeface="Arial" panose="020B0604020202020204" pitchFamily="34" charset="0"/>
                <a:cs typeface="Arial" panose="020B0604020202020204" pitchFamily="34" charset="0"/>
              </a:rPr>
              <a:t> And again he stooped down, and with his finger wrote on the ground</a:t>
            </a:r>
            <a:r>
              <a:rPr lang="en-US" b="1" dirty="0">
                <a:latin typeface="Arial" panose="020B0604020202020204" pitchFamily="34" charset="0"/>
                <a:cs typeface="Arial" panose="020B0604020202020204" pitchFamily="34" charset="0"/>
              </a:rPr>
              <a:t>. 9 </a:t>
            </a:r>
            <a:r>
              <a:rPr lang="en-US" b="0" dirty="0">
                <a:latin typeface="Arial" panose="020B0604020202020204" pitchFamily="34" charset="0"/>
                <a:cs typeface="Arial" panose="020B0604020202020204" pitchFamily="34" charset="0"/>
              </a:rPr>
              <a:t>And they, when they heard it, went out one by one, beginning from the eldest, even unto the last: and Jesus was left alone, and the woman, where she was, in the midst. </a:t>
            </a:r>
            <a:r>
              <a:rPr lang="en-US" b="1" dirty="0">
                <a:latin typeface="Arial" panose="020B0604020202020204" pitchFamily="34" charset="0"/>
                <a:cs typeface="Arial" panose="020B0604020202020204" pitchFamily="34" charset="0"/>
              </a:rPr>
              <a:t>10</a:t>
            </a:r>
            <a:r>
              <a:rPr lang="en-US" b="0" dirty="0">
                <a:latin typeface="Arial" panose="020B0604020202020204" pitchFamily="34" charset="0"/>
                <a:cs typeface="Arial" panose="020B0604020202020204" pitchFamily="34" charset="0"/>
              </a:rPr>
              <a:t> And Jesus lifted up himself, and said unto her, Woman, where are they? did no man condemn thee?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And she said, No man, Lord. And Jesus said, Neither do I condemn thee</a:t>
            </a:r>
            <a:r>
              <a:rPr lang="en-US" b="1" dirty="0">
                <a:latin typeface="Arial" panose="020B0604020202020204" pitchFamily="34" charset="0"/>
                <a:cs typeface="Arial" panose="020B0604020202020204" pitchFamily="34" charset="0"/>
              </a:rPr>
              <a:t>: go thy way; from henceforth sin no more. 12</a:t>
            </a:r>
            <a:r>
              <a:rPr lang="en-US" b="0"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Again therefore Jesus spake unto them, saying, I am the light of the world: he that </a:t>
            </a:r>
            <a:r>
              <a:rPr lang="en-US" b="1" u="sng" dirty="0" err="1">
                <a:latin typeface="Arial" panose="020B0604020202020204" pitchFamily="34" charset="0"/>
                <a:cs typeface="Arial" panose="020B0604020202020204" pitchFamily="34" charset="0"/>
              </a:rPr>
              <a:t>followeth</a:t>
            </a:r>
            <a:r>
              <a:rPr lang="en-US" b="1" u="sng" dirty="0">
                <a:latin typeface="Arial" panose="020B0604020202020204" pitchFamily="34" charset="0"/>
                <a:cs typeface="Arial" panose="020B0604020202020204" pitchFamily="34" charset="0"/>
              </a:rPr>
              <a:t> me shall not walk in the darkness, but shall have the light of life.</a:t>
            </a:r>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14</a:t>
            </a:fld>
            <a:endParaRPr lang="en-US"/>
          </a:p>
        </p:txBody>
      </p:sp>
    </p:spTree>
    <p:extLst>
      <p:ext uri="{BB962C8B-B14F-4D97-AF65-F5344CB8AC3E}">
        <p14:creationId xmlns:p14="http://schemas.microsoft.com/office/powerpoint/2010/main" val="99235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239713"/>
            <a:ext cx="4800600" cy="3600450"/>
          </a:xfrm>
        </p:spPr>
      </p:sp>
      <p:sp>
        <p:nvSpPr>
          <p:cNvPr id="3" name="Notes Placeholder 2"/>
          <p:cNvSpPr>
            <a:spLocks noGrp="1"/>
          </p:cNvSpPr>
          <p:nvPr>
            <p:ph type="body" idx="1"/>
          </p:nvPr>
        </p:nvSpPr>
        <p:spPr>
          <a:xfrm>
            <a:off x="0" y="3839825"/>
            <a:ext cx="7313507" cy="5761376"/>
          </a:xfrm>
        </p:spPr>
        <p:txBody>
          <a:bodyPr/>
          <a:lstStyle/>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Leviticus 18:22-23 ASV 22 </a:t>
            </a:r>
            <a:r>
              <a:rPr lang="en-US" dirty="0">
                <a:latin typeface="Arial" panose="020B0604020202020204" pitchFamily="34" charset="0"/>
                <a:cs typeface="Arial" panose="020B0604020202020204" pitchFamily="34" charset="0"/>
              </a:rPr>
              <a:t>Thou shalt not lie with mankind, as with womankind: it is abomination.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And thou shalt not lie with any beast to </a:t>
            </a:r>
            <a:r>
              <a:rPr lang="en-US" b="1" dirty="0">
                <a:latin typeface="Arial" panose="020B0604020202020204" pitchFamily="34" charset="0"/>
                <a:cs typeface="Arial" panose="020B0604020202020204" pitchFamily="34" charset="0"/>
              </a:rPr>
              <a:t>defile thyself </a:t>
            </a:r>
            <a:r>
              <a:rPr lang="en-US" dirty="0">
                <a:latin typeface="Arial" panose="020B0604020202020204" pitchFamily="34" charset="0"/>
                <a:cs typeface="Arial" panose="020B0604020202020204" pitchFamily="34" charset="0"/>
              </a:rPr>
              <a:t>therewith; neither shall any woman stand before a beast, to lie down thereto: it is confusion.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Leviticus 20:13 ASV 13 </a:t>
            </a:r>
            <a:r>
              <a:rPr lang="en-US" dirty="0">
                <a:latin typeface="Arial" panose="020B0604020202020204" pitchFamily="34" charset="0"/>
                <a:cs typeface="Arial" panose="020B0604020202020204" pitchFamily="34" charset="0"/>
              </a:rPr>
              <a:t>And if </a:t>
            </a:r>
            <a:r>
              <a:rPr lang="en-US" b="1" dirty="0">
                <a:latin typeface="Arial" panose="020B0604020202020204" pitchFamily="34" charset="0"/>
                <a:cs typeface="Arial" panose="020B0604020202020204" pitchFamily="34" charset="0"/>
              </a:rPr>
              <a:t>a man lie with mankind, as with womankind, both of them have committed abomin</a:t>
            </a:r>
            <a:r>
              <a:rPr lang="en-US" dirty="0">
                <a:latin typeface="Arial" panose="020B0604020202020204" pitchFamily="34" charset="0"/>
                <a:cs typeface="Arial" panose="020B0604020202020204" pitchFamily="34" charset="0"/>
              </a:rPr>
              <a:t>ation: they shall surely be put to death; their blood shall be upon them.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1:26-27 ASV 26 </a:t>
            </a:r>
            <a:r>
              <a:rPr lang="en-US" dirty="0">
                <a:latin typeface="Arial" panose="020B0604020202020204" pitchFamily="34" charset="0"/>
                <a:cs typeface="Arial" panose="020B0604020202020204" pitchFamily="34" charset="0"/>
              </a:rPr>
              <a:t>For this cause God gave them up unto </a:t>
            </a:r>
            <a:r>
              <a:rPr lang="en-US" b="1" dirty="0">
                <a:latin typeface="Arial" panose="020B0604020202020204" pitchFamily="34" charset="0"/>
                <a:cs typeface="Arial" panose="020B0604020202020204" pitchFamily="34" charset="0"/>
              </a:rPr>
              <a:t>vile passions</a:t>
            </a:r>
            <a:r>
              <a:rPr lang="en-US" dirty="0">
                <a:latin typeface="Arial" panose="020B0604020202020204" pitchFamily="34" charset="0"/>
                <a:cs typeface="Arial" panose="020B0604020202020204" pitchFamily="34" charset="0"/>
              </a:rPr>
              <a:t>: for their women changed the natural use into that which is against nature</a:t>
            </a:r>
            <a:r>
              <a:rPr lang="en-US" b="1" dirty="0">
                <a:latin typeface="Arial" panose="020B0604020202020204" pitchFamily="34" charset="0"/>
                <a:cs typeface="Arial" panose="020B0604020202020204" pitchFamily="34" charset="0"/>
              </a:rPr>
              <a:t>: 27 </a:t>
            </a:r>
            <a:r>
              <a:rPr lang="en-US" dirty="0">
                <a:latin typeface="Arial" panose="020B0604020202020204" pitchFamily="34" charset="0"/>
                <a:cs typeface="Arial" panose="020B0604020202020204" pitchFamily="34" charset="0"/>
              </a:rPr>
              <a:t>and likewise also the men, leaving the natural use of the woman, burned in their lust one toward another, men with men working unseemliness, and receiving in themselves that recompense of their error which was due.</a:t>
            </a:r>
          </a:p>
          <a:p>
            <a:endParaRPr lang="en-US" dirty="0">
              <a:latin typeface="Arial" panose="020B0604020202020204" pitchFamily="34" charset="0"/>
              <a:cs typeface="Arial" panose="020B0604020202020204" pitchFamily="34" charset="0"/>
            </a:endParaRPr>
          </a:p>
          <a:p>
            <a:r>
              <a:rPr lang="en-US" b="1" dirty="0">
                <a:latin typeface="Candara" panose="020E0502030303020204" pitchFamily="34" charset="0"/>
              </a:rPr>
              <a:t>1 Corinthians 6:9-10 NKJV 9 </a:t>
            </a:r>
            <a:r>
              <a:rPr lang="en-US" dirty="0">
                <a:latin typeface="Candara" panose="020E0502030303020204" pitchFamily="34" charset="0"/>
              </a:rPr>
              <a:t>Do you not know that the unrighteous will not inherit the kingdom of God? Do not be deceived. Neither fornicators, nor idolaters, nor adulterers, nor homosexuals, nor sodomites</a:t>
            </a:r>
            <a:r>
              <a:rPr lang="en-US" b="1" dirty="0">
                <a:latin typeface="Candara" panose="020E0502030303020204" pitchFamily="34" charset="0"/>
              </a:rPr>
              <a:t>, 10 </a:t>
            </a:r>
            <a:r>
              <a:rPr lang="en-US" dirty="0">
                <a:latin typeface="Candara" panose="020E0502030303020204" pitchFamily="34" charset="0"/>
              </a:rPr>
              <a:t>nor thieves, nor covetous, nor drunkards, nor revilers, nor extortioners will inherit the kingdom of God.</a:t>
            </a:r>
          </a:p>
          <a:p>
            <a:endParaRPr lang="en-US" dirty="0">
              <a:latin typeface="Candara" panose="020E0502030303020204" pitchFamily="34" charset="0"/>
            </a:endParaRPr>
          </a:p>
          <a:p>
            <a:r>
              <a:rPr lang="en-US" b="1" dirty="0">
                <a:latin typeface="Candara" panose="020E0502030303020204" pitchFamily="34" charset="0"/>
              </a:rPr>
              <a:t>1 Timothy 1:8-10 NKJV 8 </a:t>
            </a:r>
            <a:r>
              <a:rPr lang="en-US" dirty="0">
                <a:latin typeface="Candara" panose="020E0502030303020204" pitchFamily="34" charset="0"/>
              </a:rPr>
              <a:t>But we know that the law is good if one uses it lawfully, </a:t>
            </a:r>
            <a:r>
              <a:rPr lang="en-US" b="1" dirty="0">
                <a:latin typeface="Candara" panose="020E0502030303020204" pitchFamily="34" charset="0"/>
              </a:rPr>
              <a:t>9 </a:t>
            </a:r>
            <a:r>
              <a:rPr lang="en-US" dirty="0">
                <a:latin typeface="Candara" panose="020E0502030303020204" pitchFamily="34" charset="0"/>
              </a:rPr>
              <a:t>knowing this: that the law is not made for a righteous person, but for </a:t>
            </a:r>
            <a:r>
              <a:rPr lang="en-US" u="sng" dirty="0">
                <a:latin typeface="Candara" panose="020E0502030303020204" pitchFamily="34" charset="0"/>
              </a:rPr>
              <a:t>the lawless and insubordinate, for the ungodly and for sinners, for the unholy and profane, for murderers of fathers and murderers of mothers, for manslayers, </a:t>
            </a:r>
            <a:r>
              <a:rPr lang="en-US" b="1" u="sng" dirty="0">
                <a:latin typeface="Candara" panose="020E0502030303020204" pitchFamily="34" charset="0"/>
              </a:rPr>
              <a:t>10</a:t>
            </a:r>
            <a:r>
              <a:rPr lang="en-US" u="sng" dirty="0">
                <a:latin typeface="Candara" panose="020E0502030303020204" pitchFamily="34" charset="0"/>
              </a:rPr>
              <a:t> for fornicators, for sodomites, for kidnappers, for liars, for perjurers, and if there is any other thing that is contrary to sound doctrine,</a:t>
            </a:r>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15</a:t>
            </a:fld>
            <a:endParaRPr lang="en-US"/>
          </a:p>
        </p:txBody>
      </p:sp>
    </p:spTree>
    <p:extLst>
      <p:ext uri="{BB962C8B-B14F-4D97-AF65-F5344CB8AC3E}">
        <p14:creationId xmlns:p14="http://schemas.microsoft.com/office/powerpoint/2010/main" val="370262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60570"/>
            <a:ext cx="7313507" cy="5040630"/>
          </a:xfrm>
        </p:spPr>
        <p:txBody>
          <a:bodyPr>
            <a:noAutofit/>
          </a:bodyPr>
          <a:lstStyle/>
          <a:p>
            <a:r>
              <a:rPr lang="en-US" b="1" dirty="0">
                <a:latin typeface="Arial" panose="020B0604020202020204" pitchFamily="34" charset="0"/>
                <a:cs typeface="Arial" panose="020B0604020202020204" pitchFamily="34" charset="0"/>
              </a:rPr>
              <a:t>Genesis 9:5-6 NKJV 5 </a:t>
            </a:r>
            <a:r>
              <a:rPr lang="en-US" dirty="0">
                <a:latin typeface="Arial" panose="020B0604020202020204" pitchFamily="34" charset="0"/>
                <a:cs typeface="Arial" panose="020B0604020202020204" pitchFamily="34" charset="0"/>
              </a:rPr>
              <a:t>"Surely for your lifeblood I will demand a reckoning; from the hand of every beast I will require it, and from the hand of man. From the hand of every man's brother I will require the life of man. </a:t>
            </a:r>
            <a:r>
              <a:rPr lang="en-US" b="1"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"Whoever sheds man's blood, By man his blood shall be shed; For in the image of God He made man.</a:t>
            </a:r>
          </a:p>
          <a:p>
            <a:r>
              <a:rPr lang="en-US" b="1" dirty="0">
                <a:latin typeface="Arial" panose="020B0604020202020204" pitchFamily="34" charset="0"/>
                <a:cs typeface="Arial" panose="020B0604020202020204" pitchFamily="34" charset="0"/>
              </a:rPr>
              <a:t>Exodus 20:13 NKJV 13 </a:t>
            </a:r>
            <a:r>
              <a:rPr lang="en-US" dirty="0">
                <a:latin typeface="Arial" panose="020B0604020202020204" pitchFamily="34" charset="0"/>
                <a:cs typeface="Arial" panose="020B0604020202020204" pitchFamily="34" charset="0"/>
              </a:rPr>
              <a:t>"You shall not murder.</a:t>
            </a:r>
          </a:p>
          <a:p>
            <a:r>
              <a:rPr lang="en-US" b="1" dirty="0">
                <a:latin typeface="Arial" panose="020B0604020202020204" pitchFamily="34" charset="0"/>
                <a:cs typeface="Arial" panose="020B0604020202020204" pitchFamily="34" charset="0"/>
              </a:rPr>
              <a:t>Exodus 21:22-25 NKJV 22 "</a:t>
            </a:r>
            <a:r>
              <a:rPr lang="en-US" dirty="0">
                <a:latin typeface="Arial" panose="020B0604020202020204" pitchFamily="34" charset="0"/>
                <a:cs typeface="Arial" panose="020B0604020202020204" pitchFamily="34" charset="0"/>
              </a:rPr>
              <a:t>If men fight, and hurt a woman with child, so that she gives birth prematurely, yet no harm follows, he shall surely be punished accordingly as the woman's husband imposes on him; and he shall pay as the judges determine</a:t>
            </a:r>
            <a:r>
              <a:rPr lang="en-US" b="1" dirty="0">
                <a:latin typeface="Arial" panose="020B0604020202020204" pitchFamily="34" charset="0"/>
                <a:cs typeface="Arial" panose="020B0604020202020204" pitchFamily="34" charset="0"/>
              </a:rPr>
              <a:t>. 23 </a:t>
            </a:r>
            <a:r>
              <a:rPr lang="en-US" dirty="0">
                <a:latin typeface="Arial" panose="020B0604020202020204" pitchFamily="34" charset="0"/>
                <a:cs typeface="Arial" panose="020B0604020202020204" pitchFamily="34" charset="0"/>
              </a:rPr>
              <a:t>"But if any harm follows, then you shall give life for life, </a:t>
            </a:r>
            <a:r>
              <a:rPr lang="en-US" b="1" dirty="0">
                <a:latin typeface="Arial" panose="020B0604020202020204" pitchFamily="34" charset="0"/>
                <a:cs typeface="Arial" panose="020B0604020202020204" pitchFamily="34" charset="0"/>
              </a:rPr>
              <a:t>24 </a:t>
            </a:r>
            <a:r>
              <a:rPr lang="en-US" dirty="0">
                <a:latin typeface="Arial" panose="020B0604020202020204" pitchFamily="34" charset="0"/>
                <a:cs typeface="Arial" panose="020B0604020202020204" pitchFamily="34" charset="0"/>
              </a:rPr>
              <a:t>"eye for eye, tooth for tooth, hand for hand, foot for foot,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"burn for burn, wound for wound, stripe for stripe.</a:t>
            </a:r>
          </a:p>
          <a:p>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1:28-32 ASV 28 </a:t>
            </a:r>
            <a:r>
              <a:rPr lang="en-US" dirty="0">
                <a:latin typeface="Arial" panose="020B0604020202020204" pitchFamily="34" charset="0"/>
                <a:cs typeface="Arial" panose="020B0604020202020204" pitchFamily="34" charset="0"/>
              </a:rPr>
              <a:t>And even as they refused to have God in their knowledge, God gave them up unto a reprobate mind, to do those things which are not fitting; </a:t>
            </a:r>
            <a:r>
              <a:rPr lang="en-US" b="1" dirty="0">
                <a:latin typeface="Arial" panose="020B0604020202020204" pitchFamily="34" charset="0"/>
                <a:cs typeface="Arial" panose="020B0604020202020204" pitchFamily="34" charset="0"/>
              </a:rPr>
              <a:t>29</a:t>
            </a:r>
            <a:r>
              <a:rPr lang="en-US" dirty="0">
                <a:latin typeface="Arial" panose="020B0604020202020204" pitchFamily="34" charset="0"/>
                <a:cs typeface="Arial" panose="020B0604020202020204" pitchFamily="34" charset="0"/>
              </a:rPr>
              <a:t> being filled with all unrighteousness, wickedness, covetousness, maliciousness; full of envy, murder, strife, deceit, malignity; whisperers,</a:t>
            </a:r>
            <a:r>
              <a:rPr lang="en-US" b="1" dirty="0">
                <a:latin typeface="Arial" panose="020B0604020202020204" pitchFamily="34" charset="0"/>
                <a:cs typeface="Arial" panose="020B0604020202020204" pitchFamily="34" charset="0"/>
              </a:rPr>
              <a:t> 30 </a:t>
            </a:r>
            <a:r>
              <a:rPr lang="en-US" dirty="0">
                <a:latin typeface="Arial" panose="020B0604020202020204" pitchFamily="34" charset="0"/>
                <a:cs typeface="Arial" panose="020B0604020202020204" pitchFamily="34" charset="0"/>
              </a:rPr>
              <a:t>backbiters, hateful to God, insolent, haughty, boastful, inventors of evil things, disobedient to parents, </a:t>
            </a:r>
            <a:r>
              <a:rPr lang="en-US" b="1" i="1" u="sng" dirty="0">
                <a:latin typeface="Arial" panose="020B0604020202020204" pitchFamily="34" charset="0"/>
                <a:cs typeface="Arial" panose="020B0604020202020204" pitchFamily="34" charset="0"/>
              </a:rPr>
              <a:t>31 without understanding</a:t>
            </a:r>
            <a:r>
              <a:rPr lang="en-US" i="1" u="sng" dirty="0">
                <a:latin typeface="Arial" panose="020B0604020202020204" pitchFamily="34" charset="0"/>
                <a:cs typeface="Arial" panose="020B0604020202020204" pitchFamily="34" charset="0"/>
              </a:rPr>
              <a:t>, covenant-breakers, </a:t>
            </a:r>
            <a:r>
              <a:rPr lang="en-US" b="1" i="1" u="sng" dirty="0">
                <a:latin typeface="Arial" panose="020B0604020202020204" pitchFamily="34" charset="0"/>
                <a:cs typeface="Arial" panose="020B0604020202020204" pitchFamily="34" charset="0"/>
              </a:rPr>
              <a:t>without natural affection</a:t>
            </a:r>
            <a:r>
              <a:rPr lang="en-US" i="1" u="sng" dirty="0">
                <a:latin typeface="Arial" panose="020B0604020202020204" pitchFamily="34" charset="0"/>
                <a:cs typeface="Arial" panose="020B0604020202020204" pitchFamily="34" charset="0"/>
              </a:rPr>
              <a:t>, unmerciful:</a:t>
            </a: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32</a:t>
            </a:r>
            <a:r>
              <a:rPr lang="en-US" dirty="0">
                <a:latin typeface="Arial" panose="020B0604020202020204" pitchFamily="34" charset="0"/>
                <a:cs typeface="Arial" panose="020B0604020202020204" pitchFamily="34" charset="0"/>
              </a:rPr>
              <a:t> who, knowing the ordinance of God, that they that </a:t>
            </a:r>
            <a:r>
              <a:rPr lang="en-US" dirty="0" err="1">
                <a:latin typeface="Arial" panose="020B0604020202020204" pitchFamily="34" charset="0"/>
                <a:cs typeface="Arial" panose="020B0604020202020204" pitchFamily="34" charset="0"/>
              </a:rPr>
              <a:t>practise</a:t>
            </a:r>
            <a:r>
              <a:rPr lang="en-US" dirty="0">
                <a:latin typeface="Arial" panose="020B0604020202020204" pitchFamily="34" charset="0"/>
                <a:cs typeface="Arial" panose="020B0604020202020204" pitchFamily="34" charset="0"/>
              </a:rPr>
              <a:t> such things are worthy of death, not only do the same, but also consent with them that </a:t>
            </a:r>
            <a:r>
              <a:rPr lang="en-US" dirty="0" err="1">
                <a:latin typeface="Arial" panose="020B0604020202020204" pitchFamily="34" charset="0"/>
                <a:cs typeface="Arial" panose="020B0604020202020204" pitchFamily="34" charset="0"/>
              </a:rPr>
              <a:t>practise</a:t>
            </a:r>
            <a:r>
              <a:rPr lang="en-US" dirty="0">
                <a:latin typeface="Arial" panose="020B0604020202020204" pitchFamily="34" charset="0"/>
                <a:cs typeface="Arial" panose="020B0604020202020204" pitchFamily="34" charset="0"/>
              </a:rPr>
              <a:t> them.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1:28-32 NKJV</a:t>
            </a:r>
            <a:r>
              <a:rPr lang="en-US" dirty="0">
                <a:latin typeface="Arial" panose="020B0604020202020204" pitchFamily="34" charset="0"/>
                <a:cs typeface="Arial" panose="020B0604020202020204" pitchFamily="34" charset="0"/>
              </a:rPr>
              <a:t> 28 And even as they did not like to retain God in their knowledge, God gave them over to a debased mind, to do those things which are not fitting;</a:t>
            </a:r>
            <a:r>
              <a:rPr lang="en-US" b="1" dirty="0">
                <a:latin typeface="Arial" panose="020B0604020202020204" pitchFamily="34" charset="0"/>
                <a:cs typeface="Arial" panose="020B0604020202020204" pitchFamily="34" charset="0"/>
              </a:rPr>
              <a:t> 29 </a:t>
            </a:r>
            <a:r>
              <a:rPr lang="en-US" dirty="0">
                <a:latin typeface="Arial" panose="020B0604020202020204" pitchFamily="34" charset="0"/>
                <a:cs typeface="Arial" panose="020B0604020202020204" pitchFamily="34" charset="0"/>
              </a:rPr>
              <a:t>being filled with all unrighteousness, sexual immorality, wickedness, covetousness, maliciousness; full of envy, murder, strife, deceit, evil-mindedness; they are whisperers, </a:t>
            </a:r>
            <a:r>
              <a:rPr lang="en-US" b="1" dirty="0">
                <a:latin typeface="Arial" panose="020B0604020202020204" pitchFamily="34" charset="0"/>
                <a:cs typeface="Arial" panose="020B0604020202020204" pitchFamily="34" charset="0"/>
              </a:rPr>
              <a:t>30</a:t>
            </a:r>
            <a:r>
              <a:rPr lang="en-US" dirty="0">
                <a:latin typeface="Arial" panose="020B0604020202020204" pitchFamily="34" charset="0"/>
                <a:cs typeface="Arial" panose="020B0604020202020204" pitchFamily="34" charset="0"/>
              </a:rPr>
              <a:t> backbiters, haters of God, violent, proud, boasters, inventors of evil things, disobedient to parents,</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31 undiscerning</a:t>
            </a:r>
            <a:r>
              <a:rPr lang="en-US" i="1" dirty="0">
                <a:latin typeface="Arial" panose="020B0604020202020204" pitchFamily="34" charset="0"/>
                <a:cs typeface="Arial" panose="020B0604020202020204" pitchFamily="34" charset="0"/>
              </a:rPr>
              <a:t>, untrustworthy, </a:t>
            </a:r>
            <a:r>
              <a:rPr lang="en-US" b="1" i="1" dirty="0">
                <a:latin typeface="Arial" panose="020B0604020202020204" pitchFamily="34" charset="0"/>
                <a:cs typeface="Arial" panose="020B0604020202020204" pitchFamily="34" charset="0"/>
              </a:rPr>
              <a:t>unloving, unforgiving</a:t>
            </a:r>
            <a:r>
              <a:rPr lang="en-US" i="1" dirty="0">
                <a:latin typeface="Arial" panose="020B0604020202020204" pitchFamily="34" charset="0"/>
                <a:cs typeface="Arial" panose="020B0604020202020204" pitchFamily="34" charset="0"/>
              </a:rPr>
              <a:t>, unmerci</a:t>
            </a:r>
            <a:r>
              <a:rPr lang="en-US" dirty="0">
                <a:latin typeface="Arial" panose="020B0604020202020204" pitchFamily="34" charset="0"/>
                <a:cs typeface="Arial" panose="020B0604020202020204" pitchFamily="34" charset="0"/>
              </a:rPr>
              <a:t>ful;</a:t>
            </a:r>
            <a:r>
              <a:rPr lang="en-US" b="1" dirty="0">
                <a:latin typeface="Arial" panose="020B0604020202020204" pitchFamily="34" charset="0"/>
                <a:cs typeface="Arial" panose="020B0604020202020204" pitchFamily="34" charset="0"/>
              </a:rPr>
              <a:t> 32 </a:t>
            </a:r>
            <a:r>
              <a:rPr lang="en-US" dirty="0">
                <a:latin typeface="Arial" panose="020B0604020202020204" pitchFamily="34" charset="0"/>
                <a:cs typeface="Arial" panose="020B0604020202020204" pitchFamily="34" charset="0"/>
              </a:rPr>
              <a:t>who, knowing the righteous judgment of God, that those who practice such things are deserving of death, not only do the same but also approve of those who practice them.</a:t>
            </a:r>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16</a:t>
            </a:fld>
            <a:endParaRPr lang="en-US"/>
          </a:p>
        </p:txBody>
      </p:sp>
    </p:spTree>
    <p:extLst>
      <p:ext uri="{BB962C8B-B14F-4D97-AF65-F5344CB8AC3E}">
        <p14:creationId xmlns:p14="http://schemas.microsoft.com/office/powerpoint/2010/main" val="1722845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852"/>
            <a:ext cx="7315200" cy="5279348"/>
          </a:xfrm>
        </p:spPr>
        <p:txBody>
          <a:bodyPr/>
          <a:lstStyle/>
          <a:p>
            <a:pPr algn="l"/>
            <a:r>
              <a:rPr lang="en-US" b="1" dirty="0">
                <a:latin typeface="Arial" panose="020B0604020202020204" pitchFamily="34" charset="0"/>
                <a:cs typeface="Arial" panose="020B0604020202020204" pitchFamily="34" charset="0"/>
              </a:rPr>
              <a:t>1 Timothy 2:9-10 ASV 9 </a:t>
            </a:r>
            <a:r>
              <a:rPr lang="en-US" dirty="0">
                <a:latin typeface="Arial" panose="020B0604020202020204" pitchFamily="34" charset="0"/>
                <a:cs typeface="Arial" panose="020B0604020202020204" pitchFamily="34" charset="0"/>
              </a:rPr>
              <a:t>In like manner, that women adorn themselves in modest apparel, with </a:t>
            </a:r>
            <a:r>
              <a:rPr lang="en-US" dirty="0" err="1">
                <a:latin typeface="Arial" panose="020B0604020202020204" pitchFamily="34" charset="0"/>
                <a:cs typeface="Arial" panose="020B0604020202020204" pitchFamily="34" charset="0"/>
              </a:rPr>
              <a:t>shamefastness</a:t>
            </a:r>
            <a:r>
              <a:rPr lang="en-US" dirty="0">
                <a:latin typeface="Arial" panose="020B0604020202020204" pitchFamily="34" charset="0"/>
                <a:cs typeface="Arial" panose="020B0604020202020204" pitchFamily="34" charset="0"/>
              </a:rPr>
              <a:t> and sobriety; not with braided hair, and gold or pearls or costly raiment; 10 but (which becometh women professing godliness) through good works.</a:t>
            </a:r>
          </a:p>
          <a:p>
            <a:pPr algn="l"/>
            <a:endParaRPr lang="en-US"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Isaiah 47:3 ASV 3</a:t>
            </a:r>
            <a:r>
              <a:rPr lang="en-US" dirty="0">
                <a:latin typeface="Arial" panose="020B0604020202020204" pitchFamily="34" charset="0"/>
                <a:cs typeface="Arial" panose="020B0604020202020204" pitchFamily="34" charset="0"/>
              </a:rPr>
              <a:t> Thy </a:t>
            </a:r>
            <a:r>
              <a:rPr lang="en-US" b="1" dirty="0">
                <a:latin typeface="Arial" panose="020B0604020202020204" pitchFamily="34" charset="0"/>
                <a:cs typeface="Arial" panose="020B0604020202020204" pitchFamily="34" charset="0"/>
              </a:rPr>
              <a:t>nakedness shall be uncovered, yea, thy shame </a:t>
            </a:r>
            <a:r>
              <a:rPr lang="en-US" dirty="0">
                <a:latin typeface="Arial" panose="020B0604020202020204" pitchFamily="34" charset="0"/>
                <a:cs typeface="Arial" panose="020B0604020202020204" pitchFamily="34" charset="0"/>
              </a:rPr>
              <a:t>shall be seen: I will take vengeance, and will spare no man.</a:t>
            </a:r>
          </a:p>
          <a:p>
            <a:pPr algn="l"/>
            <a:r>
              <a:rPr lang="en-US" b="1" dirty="0">
                <a:latin typeface="Arial" panose="020B0604020202020204" pitchFamily="34" charset="0"/>
                <a:cs typeface="Arial" panose="020B0604020202020204" pitchFamily="34" charset="0"/>
              </a:rPr>
              <a:t>Revelation 3:18 ASV 18 </a:t>
            </a:r>
            <a:r>
              <a:rPr lang="en-US" dirty="0">
                <a:latin typeface="Arial" panose="020B0604020202020204" pitchFamily="34" charset="0"/>
                <a:cs typeface="Arial" panose="020B0604020202020204" pitchFamily="34" charset="0"/>
              </a:rPr>
              <a:t>I counsel thee to buy of me gold refined by fire, that thou mayest become rich; and white garments, that thou mayest clothe thyself, and </a:t>
            </a:r>
            <a:r>
              <a:rPr lang="en-US" b="1" dirty="0">
                <a:latin typeface="Arial" panose="020B0604020202020204" pitchFamily="34" charset="0"/>
                <a:cs typeface="Arial" panose="020B0604020202020204" pitchFamily="34" charset="0"/>
              </a:rPr>
              <a:t>that the shame of thy nakedness be not made manifest</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eyesalve</a:t>
            </a:r>
            <a:r>
              <a:rPr lang="en-US" dirty="0">
                <a:latin typeface="Arial" panose="020B0604020202020204" pitchFamily="34" charset="0"/>
                <a:cs typeface="Arial" panose="020B0604020202020204" pitchFamily="34" charset="0"/>
              </a:rPr>
              <a:t> to anoint thine eyes, that thou mayest see.</a:t>
            </a:r>
          </a:p>
          <a:p>
            <a:pPr algn="l"/>
            <a:r>
              <a:rPr lang="en-US" b="1" dirty="0">
                <a:latin typeface="Arial" panose="020B0604020202020204" pitchFamily="34" charset="0"/>
                <a:cs typeface="Arial" panose="020B0604020202020204" pitchFamily="34" charset="0"/>
              </a:rPr>
              <a:t>Exodus 28:42-43 ASV 42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thou shalt make them linen breeches to cover the flesh of their nakedness; </a:t>
            </a:r>
            <a:r>
              <a:rPr lang="en-US" b="1" u="sng" dirty="0">
                <a:latin typeface="Arial" panose="020B0604020202020204" pitchFamily="34" charset="0"/>
                <a:cs typeface="Arial" panose="020B0604020202020204" pitchFamily="34" charset="0"/>
              </a:rPr>
              <a:t>from the loins even unto the thighs they shall reac</a:t>
            </a:r>
            <a:r>
              <a:rPr lang="en-US" b="1" dirty="0">
                <a:latin typeface="Arial" panose="020B0604020202020204" pitchFamily="34" charset="0"/>
                <a:cs typeface="Arial" panose="020B0604020202020204" pitchFamily="34" charset="0"/>
              </a:rPr>
              <a:t>h: 43</a:t>
            </a:r>
            <a:r>
              <a:rPr lang="en-US" dirty="0">
                <a:latin typeface="Arial" panose="020B0604020202020204" pitchFamily="34" charset="0"/>
                <a:cs typeface="Arial" panose="020B0604020202020204" pitchFamily="34" charset="0"/>
              </a:rPr>
              <a:t> And they shall be upon Aaron, and upon his sons, when they go in unto the tent of meeting, or when they come near unto the altar to minister in the holy place; that they bear not iniquity, and die: it shall be a statute for ever unto him and unto his seed after him.</a:t>
            </a:r>
          </a:p>
          <a:p>
            <a:pPr algn="l"/>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17</a:t>
            </a:fld>
            <a:endParaRPr lang="en-US"/>
          </a:p>
        </p:txBody>
      </p:sp>
    </p:spTree>
    <p:extLst>
      <p:ext uri="{BB962C8B-B14F-4D97-AF65-F5344CB8AC3E}">
        <p14:creationId xmlns:p14="http://schemas.microsoft.com/office/powerpoint/2010/main" val="374069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852"/>
            <a:ext cx="7313507" cy="5279348"/>
          </a:xfrm>
        </p:spPr>
        <p:txBody>
          <a:bodyPr/>
          <a:lstStyle/>
          <a:p>
            <a:r>
              <a:rPr lang="en-US" b="1" dirty="0">
                <a:latin typeface="Arial" panose="020B0604020202020204" pitchFamily="34" charset="0"/>
                <a:cs typeface="Arial" panose="020B0604020202020204" pitchFamily="34" charset="0"/>
              </a:rPr>
              <a:t>1 Corinthians 11:1-3 ASV </a:t>
            </a:r>
            <a:r>
              <a:rPr lang="en-US" dirty="0">
                <a:latin typeface="Arial" panose="020B0604020202020204" pitchFamily="34" charset="0"/>
                <a:cs typeface="Arial" panose="020B0604020202020204" pitchFamily="34" charset="0"/>
              </a:rPr>
              <a:t>1 Be ye imitators of me, even as I also am of Christ. </a:t>
            </a:r>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Now I praise you that ye remember me in all things, and hold fast the traditions, even as I delivered them to you</a:t>
            </a:r>
            <a:r>
              <a:rPr lang="en-US" b="1" u="sng" dirty="0">
                <a:latin typeface="Arial" panose="020B0604020202020204" pitchFamily="34" charset="0"/>
                <a:cs typeface="Arial" panose="020B0604020202020204" pitchFamily="34" charset="0"/>
              </a:rPr>
              <a:t>. 3 But I would have you know, that the head of every man is Christ; and the head of the woman is the man; and the head of Christ is God.</a:t>
            </a:r>
          </a:p>
          <a:p>
            <a:r>
              <a:rPr lang="en-US" b="1" u="sng" dirty="0">
                <a:latin typeface="Arial" panose="020B0604020202020204" pitchFamily="34" charset="0"/>
                <a:cs typeface="Arial" panose="020B0604020202020204" pitchFamily="34" charset="0"/>
              </a:rPr>
              <a:t>God, Christ, Man, Woman.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Corinthians 14:34 KJV 34 </a:t>
            </a:r>
            <a:r>
              <a:rPr lang="en-US" dirty="0">
                <a:latin typeface="Arial" panose="020B0604020202020204" pitchFamily="34" charset="0"/>
                <a:cs typeface="Arial" panose="020B0604020202020204" pitchFamily="34" charset="0"/>
              </a:rPr>
              <a:t>Let your women keep silence in the churches: for it is not permitted unto them to speak; but they are commanded to be under obedience, as also saith the law.</a:t>
            </a:r>
          </a:p>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18</a:t>
            </a:fld>
            <a:endParaRPr lang="en-US"/>
          </a:p>
        </p:txBody>
      </p:sp>
    </p:spTree>
    <p:extLst>
      <p:ext uri="{BB962C8B-B14F-4D97-AF65-F5344CB8AC3E}">
        <p14:creationId xmlns:p14="http://schemas.microsoft.com/office/powerpoint/2010/main" val="54351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851"/>
            <a:ext cx="7313507" cy="5277682"/>
          </a:xfrm>
        </p:spPr>
        <p:txBody>
          <a:bodyPr/>
          <a:lstStyle/>
          <a:p>
            <a:r>
              <a:rPr lang="en-US" b="1" dirty="0">
                <a:latin typeface="Arial" panose="020B0604020202020204" pitchFamily="34" charset="0"/>
                <a:cs typeface="Arial" panose="020B0604020202020204" pitchFamily="34" charset="0"/>
              </a:rPr>
              <a:t>Luke 8:8 </a:t>
            </a:r>
            <a:r>
              <a:rPr lang="en-US" dirty="0">
                <a:latin typeface="Arial" panose="020B0604020202020204" pitchFamily="34" charset="0"/>
                <a:cs typeface="Arial" panose="020B0604020202020204" pitchFamily="34" charset="0"/>
              </a:rPr>
              <a:t>And other fell into the good ground, and grew, and brought forth fruit a hundredfold. As he said these things, he cried, </a:t>
            </a:r>
            <a:r>
              <a:rPr lang="en-US" b="1" dirty="0">
                <a:latin typeface="Arial" panose="020B0604020202020204" pitchFamily="34" charset="0"/>
                <a:cs typeface="Arial" panose="020B0604020202020204" pitchFamily="34" charset="0"/>
              </a:rPr>
              <a:t>He that hath ears to hear, let him hear</a:t>
            </a:r>
            <a:r>
              <a:rPr lang="en-US" dirty="0">
                <a:latin typeface="Arial" panose="020B0604020202020204" pitchFamily="34" charset="0"/>
                <a:cs typeface="Arial" panose="020B0604020202020204" pitchFamily="34" charset="0"/>
              </a:rPr>
              <a:t>. (ASV)</a:t>
            </a:r>
          </a:p>
          <a:p>
            <a:r>
              <a:rPr lang="en-US" b="1" dirty="0">
                <a:latin typeface="Arial" panose="020B0604020202020204" pitchFamily="34" charset="0"/>
                <a:cs typeface="Arial" panose="020B0604020202020204" pitchFamily="34" charset="0"/>
              </a:rPr>
              <a:t>John 8:24 </a:t>
            </a:r>
            <a:r>
              <a:rPr lang="en-US" dirty="0">
                <a:latin typeface="Arial" panose="020B0604020202020204" pitchFamily="34" charset="0"/>
                <a:cs typeface="Arial" panose="020B0604020202020204" pitchFamily="34" charset="0"/>
              </a:rPr>
              <a:t>I said therefore unto you, that ye shall die in your sins: </a:t>
            </a:r>
            <a:r>
              <a:rPr lang="en-US" b="1" dirty="0">
                <a:latin typeface="Arial" panose="020B0604020202020204" pitchFamily="34" charset="0"/>
                <a:cs typeface="Arial" panose="020B0604020202020204" pitchFamily="34" charset="0"/>
              </a:rPr>
              <a:t>for except ye believe that I am he</a:t>
            </a:r>
            <a:r>
              <a:rPr lang="en-US" dirty="0">
                <a:latin typeface="Arial" panose="020B0604020202020204" pitchFamily="34" charset="0"/>
                <a:cs typeface="Arial" panose="020B0604020202020204" pitchFamily="34" charset="0"/>
              </a:rPr>
              <a:t>, ye shall die in your sins. (ASV)</a:t>
            </a:r>
          </a:p>
          <a:p>
            <a:r>
              <a:rPr lang="en-US" b="1" dirty="0">
                <a:latin typeface="Arial" panose="020B0604020202020204" pitchFamily="34" charset="0"/>
                <a:cs typeface="Arial" panose="020B0604020202020204" pitchFamily="34" charset="0"/>
              </a:rPr>
              <a:t>Luke 13:3 </a:t>
            </a:r>
            <a:r>
              <a:rPr lang="en-US" dirty="0">
                <a:latin typeface="Arial" panose="020B0604020202020204" pitchFamily="34" charset="0"/>
                <a:cs typeface="Arial" panose="020B0604020202020204" pitchFamily="34" charset="0"/>
              </a:rPr>
              <a:t>I tell you, Nay: but, except ye repent, ye shall all in like manner perish. (ASV)</a:t>
            </a:r>
          </a:p>
          <a:p>
            <a:r>
              <a:rPr lang="en-US" b="1" dirty="0">
                <a:latin typeface="Arial" panose="020B0604020202020204" pitchFamily="34" charset="0"/>
                <a:cs typeface="Arial" panose="020B0604020202020204" pitchFamily="34" charset="0"/>
              </a:rPr>
              <a:t>Romans 10:9 </a:t>
            </a:r>
            <a:r>
              <a:rPr lang="en-US" dirty="0">
                <a:latin typeface="Arial" panose="020B0604020202020204" pitchFamily="34" charset="0"/>
                <a:cs typeface="Arial" panose="020B0604020202020204" pitchFamily="34" charset="0"/>
              </a:rPr>
              <a:t>because if thou shalt confess with thy mouth Jesus as Lord, and shalt believe in thy heart that God raised him from the dead, thou shalt be saved:</a:t>
            </a:r>
          </a:p>
          <a:p>
            <a:r>
              <a:rPr lang="en-US" b="1" dirty="0">
                <a:latin typeface="Arial" panose="020B0604020202020204" pitchFamily="34" charset="0"/>
                <a:cs typeface="Arial" panose="020B0604020202020204" pitchFamily="34" charset="0"/>
              </a:rPr>
              <a:t>Mark16:15-16</a:t>
            </a:r>
            <a:r>
              <a:rPr lang="en-US" dirty="0">
                <a:latin typeface="Arial" panose="020B0604020202020204" pitchFamily="34" charset="0"/>
                <a:cs typeface="Arial" panose="020B0604020202020204" pitchFamily="34" charset="0"/>
              </a:rPr>
              <a:t> And he said unto them, Go ye into all the world, and preach the gospel to the whole creation. He that believeth and is baptized shall be saved; but he that </a:t>
            </a:r>
            <a:r>
              <a:rPr lang="en-US" dirty="0" err="1">
                <a:latin typeface="Arial" panose="020B0604020202020204" pitchFamily="34" charset="0"/>
                <a:cs typeface="Arial" panose="020B0604020202020204" pitchFamily="34" charset="0"/>
              </a:rPr>
              <a:t>disbelieveth</a:t>
            </a:r>
            <a:r>
              <a:rPr lang="en-US" dirty="0">
                <a:latin typeface="Arial" panose="020B0604020202020204" pitchFamily="34" charset="0"/>
                <a:cs typeface="Arial" panose="020B0604020202020204" pitchFamily="34" charset="0"/>
              </a:rPr>
              <a:t> shall be condemned. (ASV)</a:t>
            </a:r>
          </a:p>
          <a:p>
            <a:r>
              <a:rPr lang="en-US" b="1" dirty="0">
                <a:latin typeface="Arial" panose="020B0604020202020204" pitchFamily="34" charset="0"/>
                <a:cs typeface="Arial" panose="020B0604020202020204" pitchFamily="34" charset="0"/>
              </a:rPr>
              <a:t>Acts 8:12 </a:t>
            </a:r>
            <a:r>
              <a:rPr lang="en-US" dirty="0">
                <a:latin typeface="Arial" panose="020B0604020202020204" pitchFamily="34" charset="0"/>
                <a:cs typeface="Arial" panose="020B0604020202020204" pitchFamily="34" charset="0"/>
              </a:rPr>
              <a:t>But when they believed Philip preaching good tidings concerning the kingdom of God and the name of Jesus Christ, they were baptized, both men and women. (ASV)</a:t>
            </a:r>
          </a:p>
          <a:p>
            <a:r>
              <a:rPr lang="en-US" b="1" dirty="0">
                <a:latin typeface="Arial" panose="020B0604020202020204" pitchFamily="34" charset="0"/>
                <a:cs typeface="Arial" panose="020B0604020202020204" pitchFamily="34" charset="0"/>
              </a:rPr>
              <a:t>Acts 8:35-39 ASV 35 </a:t>
            </a:r>
            <a:r>
              <a:rPr lang="en-US" dirty="0">
                <a:latin typeface="Arial" panose="020B0604020202020204" pitchFamily="34" charset="0"/>
                <a:cs typeface="Arial" panose="020B0604020202020204" pitchFamily="34" charset="0"/>
              </a:rPr>
              <a:t>And Philip opened his mouth, and beginning from this Scripture, preached unto him Jesus.</a:t>
            </a:r>
            <a:r>
              <a:rPr lang="en-US" b="1" dirty="0">
                <a:latin typeface="Arial" panose="020B0604020202020204" pitchFamily="34" charset="0"/>
                <a:cs typeface="Arial" panose="020B0604020202020204" pitchFamily="34" charset="0"/>
              </a:rPr>
              <a:t> 36 </a:t>
            </a:r>
            <a:r>
              <a:rPr lang="en-US" dirty="0">
                <a:latin typeface="Arial" panose="020B0604020202020204" pitchFamily="34" charset="0"/>
                <a:cs typeface="Arial" panose="020B0604020202020204" pitchFamily="34" charset="0"/>
              </a:rPr>
              <a:t>And as they went on the way, they came unto a certain water; and the eunuch saith, Behold, here is water; what doth hinder me to be baptized? </a:t>
            </a:r>
            <a:r>
              <a:rPr lang="en-US" b="1" dirty="0">
                <a:latin typeface="Arial" panose="020B0604020202020204" pitchFamily="34" charset="0"/>
                <a:cs typeface="Arial" panose="020B0604020202020204" pitchFamily="34" charset="0"/>
              </a:rPr>
              <a:t>37</a:t>
            </a:r>
            <a:r>
              <a:rPr lang="en-US" dirty="0">
                <a:latin typeface="Arial" panose="020B0604020202020204" pitchFamily="34" charset="0"/>
                <a:cs typeface="Arial" panose="020B0604020202020204" pitchFamily="34" charset="0"/>
              </a:rPr>
              <a:t> And Philip said, If thou </a:t>
            </a:r>
            <a:r>
              <a:rPr lang="en-US" dirty="0" err="1">
                <a:latin typeface="Arial" panose="020B0604020202020204" pitchFamily="34" charset="0"/>
                <a:cs typeface="Arial" panose="020B0604020202020204" pitchFamily="34" charset="0"/>
              </a:rPr>
              <a:t>believest</a:t>
            </a:r>
            <a:r>
              <a:rPr lang="en-US" dirty="0">
                <a:latin typeface="Arial" panose="020B0604020202020204" pitchFamily="34" charset="0"/>
                <a:cs typeface="Arial" panose="020B0604020202020204" pitchFamily="34" charset="0"/>
              </a:rPr>
              <a:t> with all thy heart, thou mayest. And he answered and said, I believe that Jesus Christ is the Son of God. </a:t>
            </a:r>
            <a:r>
              <a:rPr lang="en-US" b="1" dirty="0">
                <a:latin typeface="Arial" panose="020B0604020202020204" pitchFamily="34" charset="0"/>
                <a:cs typeface="Arial" panose="020B0604020202020204" pitchFamily="34" charset="0"/>
              </a:rPr>
              <a:t>38 </a:t>
            </a:r>
            <a:r>
              <a:rPr lang="en-US" dirty="0">
                <a:latin typeface="Arial" panose="020B0604020202020204" pitchFamily="34" charset="0"/>
                <a:cs typeface="Arial" panose="020B0604020202020204" pitchFamily="34" charset="0"/>
              </a:rPr>
              <a:t>And he commanded the chariot to stand still: and they both went down into the water, both Philip and the eunuch, and he baptized him. </a:t>
            </a:r>
            <a:r>
              <a:rPr lang="en-US" b="1" dirty="0">
                <a:latin typeface="Arial" panose="020B0604020202020204" pitchFamily="34" charset="0"/>
                <a:cs typeface="Arial" panose="020B0604020202020204" pitchFamily="34" charset="0"/>
              </a:rPr>
              <a:t>39</a:t>
            </a:r>
            <a:r>
              <a:rPr lang="en-US" dirty="0">
                <a:latin typeface="Arial" panose="020B0604020202020204" pitchFamily="34" charset="0"/>
                <a:cs typeface="Arial" panose="020B0604020202020204" pitchFamily="34" charset="0"/>
              </a:rPr>
              <a:t> And when they came up out of the water, the Spirit of the Lord caught away Philip; and the eunuch saw him no more, for he went on his way rejoicing.</a:t>
            </a:r>
          </a:p>
          <a:p>
            <a:r>
              <a:rPr lang="en-US" b="1" dirty="0">
                <a:latin typeface="Arial" panose="020B0604020202020204" pitchFamily="34" charset="0"/>
                <a:cs typeface="Arial" panose="020B0604020202020204" pitchFamily="34" charset="0"/>
              </a:rPr>
              <a:t>2 Timothy 4:7-8 ASV 7 </a:t>
            </a:r>
            <a:r>
              <a:rPr lang="en-US" dirty="0">
                <a:latin typeface="Arial" panose="020B0604020202020204" pitchFamily="34" charset="0"/>
                <a:cs typeface="Arial" panose="020B0604020202020204" pitchFamily="34" charset="0"/>
              </a:rPr>
              <a:t>I have fought the good fight, I have finished the course, I have kept the faith:</a:t>
            </a:r>
            <a:r>
              <a:rPr lang="en-US" b="1" dirty="0">
                <a:latin typeface="Arial" panose="020B0604020202020204" pitchFamily="34" charset="0"/>
                <a:cs typeface="Arial" panose="020B0604020202020204" pitchFamily="34" charset="0"/>
              </a:rPr>
              <a:t> 8 henceforth there is laid up for me the crown of righteousness, which the Lord, the righteous judge, shall give to me at that day; and not to me only, but also to all them that have loved his appearing.</a:t>
            </a:r>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19</a:t>
            </a:fld>
            <a:endParaRPr lang="en-US"/>
          </a:p>
        </p:txBody>
      </p:sp>
    </p:spTree>
    <p:extLst>
      <p:ext uri="{BB962C8B-B14F-4D97-AF65-F5344CB8AC3E}">
        <p14:creationId xmlns:p14="http://schemas.microsoft.com/office/powerpoint/2010/main" val="384986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7108"/>
            <a:ext cx="7313507" cy="5192426"/>
          </a:xfrm>
        </p:spPr>
        <p:txBody>
          <a:bodyPr/>
          <a:lstStyle/>
          <a:p>
            <a:r>
              <a:rPr lang="en-US" b="1" dirty="0">
                <a:latin typeface="Arial" panose="020B0604020202020204" pitchFamily="34" charset="0"/>
                <a:cs typeface="Arial" panose="020B0604020202020204" pitchFamily="34" charset="0"/>
              </a:rPr>
              <a:t>Isaiah 5:20-21 KJV 20 </a:t>
            </a:r>
            <a:r>
              <a:rPr lang="en-US" dirty="0">
                <a:latin typeface="Arial" panose="020B0604020202020204" pitchFamily="34" charset="0"/>
                <a:cs typeface="Arial" panose="020B0604020202020204" pitchFamily="34" charset="0"/>
              </a:rPr>
              <a:t>Woe unto them that call </a:t>
            </a:r>
            <a:r>
              <a:rPr lang="en-US" b="1" dirty="0">
                <a:latin typeface="Arial" panose="020B0604020202020204" pitchFamily="34" charset="0"/>
                <a:cs typeface="Arial" panose="020B0604020202020204" pitchFamily="34" charset="0"/>
              </a:rPr>
              <a:t>evil good</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good evil</a:t>
            </a:r>
            <a:r>
              <a:rPr lang="en-US" dirty="0">
                <a:latin typeface="Arial" panose="020B0604020202020204" pitchFamily="34" charset="0"/>
                <a:cs typeface="Arial" panose="020B0604020202020204" pitchFamily="34" charset="0"/>
              </a:rPr>
              <a:t>; that put </a:t>
            </a:r>
            <a:r>
              <a:rPr lang="en-US" b="1" dirty="0">
                <a:latin typeface="Arial" panose="020B0604020202020204" pitchFamily="34" charset="0"/>
                <a:cs typeface="Arial" panose="020B0604020202020204" pitchFamily="34" charset="0"/>
              </a:rPr>
              <a:t>darkness for lig</a:t>
            </a:r>
            <a:r>
              <a:rPr lang="en-US" dirty="0">
                <a:latin typeface="Arial" panose="020B0604020202020204" pitchFamily="34" charset="0"/>
                <a:cs typeface="Arial" panose="020B0604020202020204" pitchFamily="34" charset="0"/>
              </a:rPr>
              <a:t>ht, and </a:t>
            </a:r>
            <a:r>
              <a:rPr lang="en-US" b="1" dirty="0">
                <a:latin typeface="Arial" panose="020B0604020202020204" pitchFamily="34" charset="0"/>
                <a:cs typeface="Arial" panose="020B0604020202020204" pitchFamily="34" charset="0"/>
              </a:rPr>
              <a:t>light for darkness</a:t>
            </a:r>
            <a:r>
              <a:rPr lang="en-US" dirty="0">
                <a:latin typeface="Arial" panose="020B0604020202020204" pitchFamily="34" charset="0"/>
                <a:cs typeface="Arial" panose="020B0604020202020204" pitchFamily="34" charset="0"/>
              </a:rPr>
              <a:t>; that put </a:t>
            </a:r>
            <a:r>
              <a:rPr lang="en-US" b="1" dirty="0">
                <a:latin typeface="Arial" panose="020B0604020202020204" pitchFamily="34" charset="0"/>
                <a:cs typeface="Arial" panose="020B0604020202020204" pitchFamily="34" charset="0"/>
              </a:rPr>
              <a:t>bitter for sw</a:t>
            </a:r>
            <a:r>
              <a:rPr lang="en-US" dirty="0">
                <a:latin typeface="Arial" panose="020B0604020202020204" pitchFamily="34" charset="0"/>
                <a:cs typeface="Arial" panose="020B0604020202020204" pitchFamily="34" charset="0"/>
              </a:rPr>
              <a:t>eet, and </a:t>
            </a:r>
            <a:r>
              <a:rPr lang="en-US" b="1" dirty="0">
                <a:latin typeface="Arial" panose="020B0604020202020204" pitchFamily="34" charset="0"/>
                <a:cs typeface="Arial" panose="020B0604020202020204" pitchFamily="34" charset="0"/>
              </a:rPr>
              <a:t>sweet for bitter! 21 </a:t>
            </a:r>
            <a:r>
              <a:rPr lang="en-US" dirty="0">
                <a:latin typeface="Arial" panose="020B0604020202020204" pitchFamily="34" charset="0"/>
                <a:cs typeface="Arial" panose="020B0604020202020204" pitchFamily="34" charset="0"/>
              </a:rPr>
              <a:t>Woe unto them that are wise in their own eyes, and prudent in their own sight!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Proverbs 17:15 KJV 15 </a:t>
            </a:r>
            <a:r>
              <a:rPr lang="en-US" dirty="0">
                <a:latin typeface="Arial" panose="020B0604020202020204" pitchFamily="34" charset="0"/>
                <a:cs typeface="Arial" panose="020B0604020202020204" pitchFamily="34" charset="0"/>
              </a:rPr>
              <a:t>He that </a:t>
            </a:r>
            <a:r>
              <a:rPr lang="en-US" b="1" dirty="0" err="1">
                <a:latin typeface="Arial" panose="020B0604020202020204" pitchFamily="34" charset="0"/>
                <a:cs typeface="Arial" panose="020B0604020202020204" pitchFamily="34" charset="0"/>
              </a:rPr>
              <a:t>justifieth</a:t>
            </a:r>
            <a:r>
              <a:rPr lang="en-US" b="1" dirty="0">
                <a:latin typeface="Arial" panose="020B0604020202020204" pitchFamily="34" charset="0"/>
                <a:cs typeface="Arial" panose="020B0604020202020204" pitchFamily="34" charset="0"/>
              </a:rPr>
              <a:t> the wicked, and he that </a:t>
            </a:r>
            <a:r>
              <a:rPr lang="en-US" b="1" dirty="0" err="1">
                <a:latin typeface="Arial" panose="020B0604020202020204" pitchFamily="34" charset="0"/>
                <a:cs typeface="Arial" panose="020B0604020202020204" pitchFamily="34" charset="0"/>
              </a:rPr>
              <a:t>condemneth</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just, even </a:t>
            </a:r>
            <a:r>
              <a:rPr lang="en-US" b="1" dirty="0">
                <a:latin typeface="Arial" panose="020B0604020202020204" pitchFamily="34" charset="0"/>
                <a:cs typeface="Arial" panose="020B0604020202020204" pitchFamily="34" charset="0"/>
              </a:rPr>
              <a:t>they both are abomination to the LORD.</a:t>
            </a:r>
          </a:p>
          <a:p>
            <a:endParaRPr lang="en-US" b="1" i="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Kings 3:9 ASV 9 </a:t>
            </a:r>
            <a:r>
              <a:rPr lang="en-US" dirty="0">
                <a:latin typeface="Arial" panose="020B0604020202020204" pitchFamily="34" charset="0"/>
                <a:cs typeface="Arial" panose="020B0604020202020204" pitchFamily="34" charset="0"/>
              </a:rPr>
              <a:t>Give thy servant therefore an understanding heart to judge thy people, that I may</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discern between good and evil</a:t>
            </a:r>
            <a:r>
              <a:rPr lang="en-US" b="1" dirty="0">
                <a:latin typeface="Arial" panose="020B0604020202020204" pitchFamily="34" charset="0"/>
                <a:cs typeface="Arial" panose="020B0604020202020204" pitchFamily="34" charset="0"/>
              </a:rPr>
              <a:t>; for </a:t>
            </a:r>
            <a:r>
              <a:rPr lang="en-US" dirty="0">
                <a:latin typeface="Arial" panose="020B0604020202020204" pitchFamily="34" charset="0"/>
                <a:cs typeface="Arial" panose="020B0604020202020204" pitchFamily="34" charset="0"/>
              </a:rPr>
              <a:t>who is able to judge this thy great people?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CC89D5B-A685-461C-95BE-CE36DDE09349}" type="slidenum">
              <a:rPr lang="en-US" smtClean="0"/>
              <a:t>2</a:t>
            </a:fld>
            <a:endParaRPr lang="en-US"/>
          </a:p>
        </p:txBody>
      </p:sp>
      <p:sp>
        <p:nvSpPr>
          <p:cNvPr id="5" name="Date Placeholder 4">
            <a:extLst>
              <a:ext uri="{FF2B5EF4-FFF2-40B4-BE49-F238E27FC236}">
                <a16:creationId xmlns:a16="http://schemas.microsoft.com/office/drawing/2014/main" id="{355ACD0B-AC91-62A8-E45B-1D0CCC8FE043}"/>
              </a:ext>
            </a:extLst>
          </p:cNvPr>
          <p:cNvSpPr>
            <a:spLocks noGrp="1"/>
          </p:cNvSpPr>
          <p:nvPr>
            <p:ph type="dt" idx="1"/>
          </p:nvPr>
        </p:nvSpPr>
        <p:spPr/>
        <p:txBody>
          <a:bodyPr/>
          <a:lstStyle/>
          <a:p>
            <a:r>
              <a:rPr lang="en-US"/>
              <a:t>12/18/2022 PM</a:t>
            </a:r>
          </a:p>
        </p:txBody>
      </p:sp>
    </p:spTree>
    <p:extLst>
      <p:ext uri="{BB962C8B-B14F-4D97-AF65-F5344CB8AC3E}">
        <p14:creationId xmlns:p14="http://schemas.microsoft.com/office/powerpoint/2010/main" val="2969789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481013"/>
            <a:ext cx="4800600" cy="3600450"/>
          </a:xfrm>
        </p:spPr>
      </p:sp>
      <p:sp>
        <p:nvSpPr>
          <p:cNvPr id="3" name="Notes Placeholder 2"/>
          <p:cNvSpPr>
            <a:spLocks noGrp="1"/>
          </p:cNvSpPr>
          <p:nvPr>
            <p:ph type="body" idx="1"/>
          </p:nvPr>
        </p:nvSpPr>
        <p:spPr>
          <a:xfrm>
            <a:off x="0" y="4080838"/>
            <a:ext cx="7313507" cy="5520362"/>
          </a:xfrm>
        </p:spPr>
        <p:txBody>
          <a:bodyPr/>
          <a:lstStyle/>
          <a:p>
            <a:pPr algn="l"/>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20</a:t>
            </a:fld>
            <a:endParaRPr lang="en-US"/>
          </a:p>
        </p:txBody>
      </p:sp>
    </p:spTree>
    <p:extLst>
      <p:ext uri="{BB962C8B-B14F-4D97-AF65-F5344CB8AC3E}">
        <p14:creationId xmlns:p14="http://schemas.microsoft.com/office/powerpoint/2010/main" val="1219739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21</a:t>
            </a:fld>
            <a:endParaRPr lang="en-US"/>
          </a:p>
        </p:txBody>
      </p:sp>
    </p:spTree>
    <p:extLst>
      <p:ext uri="{BB962C8B-B14F-4D97-AF65-F5344CB8AC3E}">
        <p14:creationId xmlns:p14="http://schemas.microsoft.com/office/powerpoint/2010/main" val="419829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89D5B-A685-461C-95BE-CE36DDE09349}" type="slidenum">
              <a:rPr lang="en-US" smtClean="0"/>
              <a:t>22</a:t>
            </a:fld>
            <a:endParaRPr lang="en-US"/>
          </a:p>
        </p:txBody>
      </p:sp>
      <p:sp>
        <p:nvSpPr>
          <p:cNvPr id="5" name="Date Placeholder 4">
            <a:extLst>
              <a:ext uri="{FF2B5EF4-FFF2-40B4-BE49-F238E27FC236}">
                <a16:creationId xmlns:a16="http://schemas.microsoft.com/office/drawing/2014/main" id="{D8F93AA0-CBF0-56FE-B9EF-F6588957567A}"/>
              </a:ext>
            </a:extLst>
          </p:cNvPr>
          <p:cNvSpPr>
            <a:spLocks noGrp="1"/>
          </p:cNvSpPr>
          <p:nvPr>
            <p:ph type="dt" idx="1"/>
          </p:nvPr>
        </p:nvSpPr>
        <p:spPr/>
        <p:txBody>
          <a:bodyPr/>
          <a:lstStyle/>
          <a:p>
            <a:r>
              <a:rPr lang="en-US"/>
              <a:t>12/18/2022 PM</a:t>
            </a:r>
          </a:p>
        </p:txBody>
      </p:sp>
    </p:spTree>
    <p:extLst>
      <p:ext uri="{BB962C8B-B14F-4D97-AF65-F5344CB8AC3E}">
        <p14:creationId xmlns:p14="http://schemas.microsoft.com/office/powerpoint/2010/main" val="386444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239713"/>
            <a:ext cx="5272087" cy="3954462"/>
          </a:xfrm>
        </p:spPr>
      </p:sp>
      <p:sp>
        <p:nvSpPr>
          <p:cNvPr id="3" name="Notes Placeholder 2"/>
          <p:cNvSpPr>
            <a:spLocks noGrp="1"/>
          </p:cNvSpPr>
          <p:nvPr>
            <p:ph type="body" idx="1"/>
          </p:nvPr>
        </p:nvSpPr>
        <p:spPr>
          <a:xfrm>
            <a:off x="5312" y="4193968"/>
            <a:ext cx="7308195" cy="5405567"/>
          </a:xfrm>
        </p:spPr>
        <p:txBody>
          <a:bodyPr>
            <a:normAutofit/>
          </a:bodyPr>
          <a:lstStyle/>
          <a:p>
            <a:pPr>
              <a:defRPr/>
            </a:pPr>
            <a:r>
              <a:rPr lang="en-US" altLang="en-US" b="1" dirty="0">
                <a:latin typeface="Arial" panose="020B0604020202020204" pitchFamily="34" charset="0"/>
                <a:cs typeface="Arial" panose="020B0604020202020204" pitchFamily="34" charset="0"/>
              </a:rPr>
              <a:t>Acts 2:36-37 - 36 </a:t>
            </a:r>
            <a:r>
              <a:rPr lang="en-US" altLang="en-US" dirty="0">
                <a:latin typeface="Arial" panose="020B0604020202020204" pitchFamily="34" charset="0"/>
                <a:cs typeface="Arial" panose="020B0604020202020204" pitchFamily="34" charset="0"/>
              </a:rPr>
              <a:t>Therefore let all the house of Israel know assuredly, that God hath made that same Jesus, whom ye have crucified, both Lord and Christ. 37 Now when they heard this, they were pricked in their heart, and said unto Peter and to the rest of the apostles, Men and brethren, what shall we do?</a:t>
            </a:r>
          </a:p>
          <a:p>
            <a:pPr>
              <a:defRPr/>
            </a:pPr>
            <a:r>
              <a:rPr lang="en-US" altLang="en-US" b="1"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pPr>
              <a:defRPr/>
            </a:pPr>
            <a:r>
              <a:rPr lang="en-US" altLang="en-US" b="1" dirty="0">
                <a:latin typeface="Arial" panose="020B0604020202020204" pitchFamily="34" charset="0"/>
                <a:cs typeface="Arial" panose="020B0604020202020204" pitchFamily="34" charset="0"/>
              </a:rPr>
              <a:t>Heb 11:6 </a:t>
            </a:r>
            <a:r>
              <a:rPr lang="en-US" altLang="en-US" b="0" dirty="0">
                <a:latin typeface="Arial" panose="020B0604020202020204" pitchFamily="34" charset="0"/>
                <a:cs typeface="Arial" panose="020B0604020202020204" pitchFamily="34" charset="0"/>
              </a:rPr>
              <a:t>But without faith it is impossible to please him: for he that cometh to God </a:t>
            </a:r>
            <a:r>
              <a:rPr lang="en-US" altLang="en-US" b="1" dirty="0">
                <a:latin typeface="Arial" panose="020B0604020202020204" pitchFamily="34" charset="0"/>
                <a:cs typeface="Arial" panose="020B0604020202020204" pitchFamily="34" charset="0"/>
              </a:rPr>
              <a:t>must believe that he is</a:t>
            </a:r>
            <a:r>
              <a:rPr lang="en-US" altLang="en-US" b="0" dirty="0">
                <a:latin typeface="Arial" panose="020B0604020202020204" pitchFamily="34" charset="0"/>
                <a:cs typeface="Arial" panose="020B0604020202020204" pitchFamily="34" charset="0"/>
              </a:rPr>
              <a:t>, and that he is a rewarder of </a:t>
            </a:r>
            <a:r>
              <a:rPr lang="en-US" altLang="en-US" b="1" dirty="0">
                <a:latin typeface="Arial" panose="020B0604020202020204" pitchFamily="34" charset="0"/>
                <a:cs typeface="Arial" panose="020B0604020202020204" pitchFamily="34" charset="0"/>
              </a:rPr>
              <a:t>them that diligently seek him</a:t>
            </a:r>
            <a:r>
              <a:rPr lang="en-US" altLang="en-US" b="0" dirty="0">
                <a:latin typeface="Arial" panose="020B0604020202020204" pitchFamily="34" charset="0"/>
                <a:cs typeface="Arial" panose="020B0604020202020204" pitchFamily="34" charset="0"/>
              </a:rPr>
              <a:t>.</a:t>
            </a:r>
          </a:p>
          <a:p>
            <a:pPr>
              <a:defRPr/>
            </a:pPr>
            <a:r>
              <a:rPr lang="en-US" altLang="en-US" b="1"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dirty="0">
                <a:latin typeface="Arial" panose="020B0604020202020204" pitchFamily="34" charset="0"/>
                <a:cs typeface="Arial" panose="020B0604020202020204" pitchFamily="34" charset="0"/>
              </a:rPr>
              <a:t>Matt. 10:34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a:t>
            </a:r>
            <a:r>
              <a:rPr lang="en-US" altLang="en-US" b="1" dirty="0">
                <a:latin typeface="Arial" panose="020B0604020202020204" pitchFamily="34" charset="0"/>
                <a:cs typeface="Arial" panose="020B0604020202020204" pitchFamily="34" charset="0"/>
              </a:rPr>
              <a:t>. 8 </a:t>
            </a:r>
            <a:r>
              <a:rPr lang="en-US" altLang="en-US" dirty="0">
                <a:latin typeface="Arial" panose="020B0604020202020204" pitchFamily="34" charset="0"/>
                <a:cs typeface="Arial" panose="020B0604020202020204" pitchFamily="34" charset="0"/>
              </a:rPr>
              <a:t>If we say that we have no sin, we deceive ourselves, and the truth is not in us. </a:t>
            </a: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b="1"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u="sng" dirty="0">
                <a:latin typeface="Arial" panose="020B0604020202020204" pitchFamily="34" charset="0"/>
                <a:cs typeface="Arial" panose="020B0604020202020204" pitchFamily="34" charset="0"/>
              </a:rPr>
              <a:t>be thou faithful unto death, and I will give thee a crown of life</a:t>
            </a:r>
            <a:r>
              <a:rPr lang="en-US" altLang="en-US"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12/18/2022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23</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60570"/>
            <a:ext cx="7313507" cy="5038964"/>
          </a:xfrm>
        </p:spPr>
        <p:txBody>
          <a:bodyPr/>
          <a:lstStyle/>
          <a:p>
            <a:r>
              <a:rPr lang="en-US" b="1" dirty="0">
                <a:latin typeface="Arial" panose="020B0604020202020204" pitchFamily="34" charset="0"/>
                <a:cs typeface="Arial" panose="020B0604020202020204" pitchFamily="34" charset="0"/>
              </a:rPr>
              <a:t>Matthew 16:1-4 NKJV 1 </a:t>
            </a:r>
            <a:r>
              <a:rPr lang="en-US" dirty="0">
                <a:latin typeface="Arial" panose="020B0604020202020204" pitchFamily="34" charset="0"/>
                <a:cs typeface="Arial" panose="020B0604020202020204" pitchFamily="34" charset="0"/>
              </a:rPr>
              <a:t>Then the Pharisees and Sadducees came, and testing Him asked that He would show them a sign from heaven.</a:t>
            </a:r>
            <a:r>
              <a:rPr lang="en-US" b="1"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He answered and said to them, "When it is evening you say, 'It will be fair weather, for the sky is red';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"and in the morning, 'It will be foul weather today, for the sky is red and threatening.' Hypocrites! You know how to </a:t>
            </a:r>
            <a:r>
              <a:rPr lang="en-US" b="1" u="sng" dirty="0">
                <a:latin typeface="Arial" panose="020B0604020202020204" pitchFamily="34" charset="0"/>
                <a:cs typeface="Arial" panose="020B0604020202020204" pitchFamily="34" charset="0"/>
              </a:rPr>
              <a:t>discern</a:t>
            </a:r>
            <a:r>
              <a:rPr lang="en-US" dirty="0">
                <a:latin typeface="Arial" panose="020B0604020202020204" pitchFamily="34" charset="0"/>
                <a:cs typeface="Arial" panose="020B0604020202020204" pitchFamily="34" charset="0"/>
              </a:rPr>
              <a:t> the face of the sky, but you cannot </a:t>
            </a:r>
            <a:r>
              <a:rPr lang="en-US" b="1" u="sng" dirty="0">
                <a:latin typeface="Arial" panose="020B0604020202020204" pitchFamily="34" charset="0"/>
                <a:cs typeface="Arial" panose="020B0604020202020204" pitchFamily="34" charset="0"/>
              </a:rPr>
              <a:t>discern</a:t>
            </a:r>
            <a:r>
              <a:rPr lang="en-US" dirty="0">
                <a:latin typeface="Arial" panose="020B0604020202020204" pitchFamily="34" charset="0"/>
                <a:cs typeface="Arial" panose="020B0604020202020204" pitchFamily="34" charset="0"/>
              </a:rPr>
              <a:t> the signs of the times. </a:t>
            </a:r>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"A wicked and adulterous generation seeks after a sign, and no sign shall be given to it except the sign of the prophet Jonah." And He left them and departed.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Luke 12:54-57 NKJV 54 </a:t>
            </a:r>
            <a:r>
              <a:rPr lang="en-US" dirty="0">
                <a:latin typeface="Arial" panose="020B0604020202020204" pitchFamily="34" charset="0"/>
                <a:cs typeface="Arial" panose="020B0604020202020204" pitchFamily="34" charset="0"/>
              </a:rPr>
              <a:t>Then He also said to the multitudes, "Whenever you see a cloud rising out of the west, immediately you say, 'A shower is coming'; and so it is. </a:t>
            </a:r>
            <a:r>
              <a:rPr lang="en-US" b="1" dirty="0">
                <a:latin typeface="Arial" panose="020B0604020202020204" pitchFamily="34" charset="0"/>
                <a:cs typeface="Arial" panose="020B0604020202020204" pitchFamily="34" charset="0"/>
              </a:rPr>
              <a:t>55</a:t>
            </a:r>
            <a:r>
              <a:rPr lang="en-US" dirty="0">
                <a:latin typeface="Arial" panose="020B0604020202020204" pitchFamily="34" charset="0"/>
                <a:cs typeface="Arial" panose="020B0604020202020204" pitchFamily="34" charset="0"/>
              </a:rPr>
              <a:t> "And when you see the south wind blow, you say, 'There will be hot weather'; and there is. </a:t>
            </a:r>
            <a:r>
              <a:rPr lang="en-US" b="1" dirty="0">
                <a:latin typeface="Arial" panose="020B0604020202020204" pitchFamily="34" charset="0"/>
                <a:cs typeface="Arial" panose="020B0604020202020204" pitchFamily="34" charset="0"/>
              </a:rPr>
              <a:t>56</a:t>
            </a:r>
            <a:r>
              <a:rPr lang="en-US" dirty="0">
                <a:latin typeface="Arial" panose="020B0604020202020204" pitchFamily="34" charset="0"/>
                <a:cs typeface="Arial" panose="020B0604020202020204" pitchFamily="34" charset="0"/>
              </a:rPr>
              <a:t> "Hypocrites! You can </a:t>
            </a:r>
            <a:r>
              <a:rPr lang="en-US" b="1" u="sng" dirty="0">
                <a:latin typeface="Arial" panose="020B0604020202020204" pitchFamily="34" charset="0"/>
                <a:cs typeface="Arial" panose="020B0604020202020204" pitchFamily="34" charset="0"/>
              </a:rPr>
              <a:t>discern</a:t>
            </a:r>
            <a:r>
              <a:rPr lang="en-US" dirty="0">
                <a:latin typeface="Arial" panose="020B0604020202020204" pitchFamily="34" charset="0"/>
                <a:cs typeface="Arial" panose="020B0604020202020204" pitchFamily="34" charset="0"/>
              </a:rPr>
              <a:t> the face of the sky and of the earth, but how is it you do not </a:t>
            </a:r>
            <a:r>
              <a:rPr lang="en-US" b="1" u="sng" dirty="0">
                <a:latin typeface="Arial" panose="020B0604020202020204" pitchFamily="34" charset="0"/>
                <a:cs typeface="Arial" panose="020B0604020202020204" pitchFamily="34" charset="0"/>
              </a:rPr>
              <a:t>discern</a:t>
            </a:r>
            <a:r>
              <a:rPr lang="en-US" dirty="0">
                <a:latin typeface="Arial" panose="020B0604020202020204" pitchFamily="34" charset="0"/>
                <a:cs typeface="Arial" panose="020B0604020202020204" pitchFamily="34" charset="0"/>
              </a:rPr>
              <a:t> this time?</a:t>
            </a:r>
            <a:r>
              <a:rPr lang="en-US" b="1" dirty="0">
                <a:latin typeface="Arial" panose="020B0604020202020204" pitchFamily="34" charset="0"/>
                <a:cs typeface="Arial" panose="020B0604020202020204" pitchFamily="34" charset="0"/>
              </a:rPr>
              <a:t> 57 </a:t>
            </a:r>
            <a:r>
              <a:rPr lang="en-US" dirty="0">
                <a:latin typeface="Arial" panose="020B0604020202020204" pitchFamily="34" charset="0"/>
                <a:cs typeface="Arial" panose="020B0604020202020204" pitchFamily="34" charset="0"/>
              </a:rPr>
              <a:t>"Yes, and why, even of yourselves, do you not judge what is right?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Mark 7:9 NKJV 9 </a:t>
            </a:r>
            <a:r>
              <a:rPr lang="en-US" dirty="0">
                <a:latin typeface="Arial" panose="020B0604020202020204" pitchFamily="34" charset="0"/>
                <a:cs typeface="Arial" panose="020B0604020202020204" pitchFamily="34" charset="0"/>
              </a:rPr>
              <a:t>He said to them, "All too well you reject the commandment of God, that you may keep your tradition.</a:t>
            </a:r>
          </a:p>
        </p:txBody>
      </p:sp>
      <p:sp>
        <p:nvSpPr>
          <p:cNvPr id="4" name="Slide Number Placeholder 3"/>
          <p:cNvSpPr>
            <a:spLocks noGrp="1"/>
          </p:cNvSpPr>
          <p:nvPr>
            <p:ph type="sldNum" sz="quarter" idx="5"/>
          </p:nvPr>
        </p:nvSpPr>
        <p:spPr/>
        <p:txBody>
          <a:bodyPr/>
          <a:lstStyle/>
          <a:p>
            <a:fld id="{5CC89D5B-A685-461C-95BE-CE36DDE09349}" type="slidenum">
              <a:rPr lang="en-US" smtClean="0"/>
              <a:t>3</a:t>
            </a:fld>
            <a:endParaRPr lang="en-US"/>
          </a:p>
        </p:txBody>
      </p:sp>
      <p:sp>
        <p:nvSpPr>
          <p:cNvPr id="5" name="Date Placeholder 4">
            <a:extLst>
              <a:ext uri="{FF2B5EF4-FFF2-40B4-BE49-F238E27FC236}">
                <a16:creationId xmlns:a16="http://schemas.microsoft.com/office/drawing/2014/main" id="{7125B71B-5B80-F839-CBC8-28A60412A6CD}"/>
              </a:ext>
            </a:extLst>
          </p:cNvPr>
          <p:cNvSpPr>
            <a:spLocks noGrp="1"/>
          </p:cNvSpPr>
          <p:nvPr>
            <p:ph type="dt" idx="1"/>
          </p:nvPr>
        </p:nvSpPr>
        <p:spPr/>
        <p:txBody>
          <a:bodyPr/>
          <a:lstStyle/>
          <a:p>
            <a:r>
              <a:rPr lang="en-US"/>
              <a:t>12/18/2022 PM</a:t>
            </a:r>
          </a:p>
        </p:txBody>
      </p:sp>
    </p:spTree>
    <p:extLst>
      <p:ext uri="{BB962C8B-B14F-4D97-AF65-F5344CB8AC3E}">
        <p14:creationId xmlns:p14="http://schemas.microsoft.com/office/powerpoint/2010/main" val="196635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4</a:t>
            </a:fld>
            <a:endParaRPr lang="en-US"/>
          </a:p>
        </p:txBody>
      </p:sp>
    </p:spTree>
    <p:extLst>
      <p:ext uri="{BB962C8B-B14F-4D97-AF65-F5344CB8AC3E}">
        <p14:creationId xmlns:p14="http://schemas.microsoft.com/office/powerpoint/2010/main" val="96551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60570"/>
            <a:ext cx="7313507" cy="5040630"/>
          </a:xfrm>
        </p:spPr>
        <p:txBody>
          <a:bodyPr/>
          <a:lstStyle/>
          <a:p>
            <a:endParaRPr lang="en-US" dirty="0"/>
          </a:p>
        </p:txBody>
      </p:sp>
      <p:sp>
        <p:nvSpPr>
          <p:cNvPr id="4" name="Slide Number Placeholder 3"/>
          <p:cNvSpPr>
            <a:spLocks noGrp="1"/>
          </p:cNvSpPr>
          <p:nvPr>
            <p:ph type="sldNum" sz="quarter" idx="10"/>
          </p:nvPr>
        </p:nvSpPr>
        <p:spPr/>
        <p:txBody>
          <a:bodyPr/>
          <a:lstStyle/>
          <a:p>
            <a:fld id="{5CC89D5B-A685-461C-95BE-CE36DDE09349}" type="slidenum">
              <a:rPr lang="en-US" smtClean="0"/>
              <a:t>5</a:t>
            </a:fld>
            <a:endParaRPr lang="en-US"/>
          </a:p>
        </p:txBody>
      </p:sp>
      <p:sp>
        <p:nvSpPr>
          <p:cNvPr id="5" name="Date Placeholder 4">
            <a:extLst>
              <a:ext uri="{FF2B5EF4-FFF2-40B4-BE49-F238E27FC236}">
                <a16:creationId xmlns:a16="http://schemas.microsoft.com/office/drawing/2014/main" id="{B08C2D42-1520-B397-8622-7B8C47B3F1FE}"/>
              </a:ext>
            </a:extLst>
          </p:cNvPr>
          <p:cNvSpPr>
            <a:spLocks noGrp="1"/>
          </p:cNvSpPr>
          <p:nvPr>
            <p:ph type="dt" idx="1"/>
          </p:nvPr>
        </p:nvSpPr>
        <p:spPr/>
        <p:txBody>
          <a:bodyPr/>
          <a:lstStyle/>
          <a:p>
            <a:r>
              <a:rPr lang="en-US"/>
              <a:t>12/18/2022 PM</a:t>
            </a:r>
          </a:p>
        </p:txBody>
      </p:sp>
    </p:spTree>
    <p:extLst>
      <p:ext uri="{BB962C8B-B14F-4D97-AF65-F5344CB8AC3E}">
        <p14:creationId xmlns:p14="http://schemas.microsoft.com/office/powerpoint/2010/main" val="386593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6</a:t>
            </a:fld>
            <a:endParaRPr lang="en-US"/>
          </a:p>
        </p:txBody>
      </p:sp>
    </p:spTree>
    <p:extLst>
      <p:ext uri="{BB962C8B-B14F-4D97-AF65-F5344CB8AC3E}">
        <p14:creationId xmlns:p14="http://schemas.microsoft.com/office/powerpoint/2010/main" val="384068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260350"/>
            <a:ext cx="4800600" cy="3600450"/>
          </a:xfrm>
        </p:spPr>
      </p:sp>
      <p:sp>
        <p:nvSpPr>
          <p:cNvPr id="3" name="Notes Placeholder 2"/>
          <p:cNvSpPr>
            <a:spLocks noGrp="1"/>
          </p:cNvSpPr>
          <p:nvPr>
            <p:ph type="body" idx="1"/>
          </p:nvPr>
        </p:nvSpPr>
        <p:spPr>
          <a:xfrm>
            <a:off x="-1" y="3861139"/>
            <a:ext cx="7315200" cy="5740061"/>
          </a:xfrm>
        </p:spPr>
        <p:txBody>
          <a:bodyPr/>
          <a:lstStyle/>
          <a:p>
            <a:r>
              <a:rPr lang="en-US" b="1" dirty="0">
                <a:latin typeface="Arial" panose="020B0604020202020204" pitchFamily="34" charset="0"/>
                <a:cs typeface="Arial" panose="020B0604020202020204" pitchFamily="34" charset="0"/>
              </a:rPr>
              <a:t>2 Timothy 4:1-5 ASV 1</a:t>
            </a:r>
            <a:r>
              <a:rPr lang="en-US" dirty="0">
                <a:latin typeface="Arial" panose="020B0604020202020204" pitchFamily="34" charset="0"/>
                <a:cs typeface="Arial" panose="020B0604020202020204" pitchFamily="34" charset="0"/>
              </a:rPr>
              <a:t> I charge thee in the sight of God, and of Christ Jesus, who shall judge the living and the dead, and by his appearing and his kingdom</a:t>
            </a:r>
            <a:r>
              <a:rPr lang="en-US" b="1" dirty="0">
                <a:latin typeface="Arial" panose="020B0604020202020204" pitchFamily="34" charset="0"/>
                <a:cs typeface="Arial" panose="020B0604020202020204" pitchFamily="34" charset="0"/>
              </a:rPr>
              <a:t>: 2 preach the word; be urgent in season, out of season; reprove, rebuke, exhort, with all longsuffering and teaching. 3 </a:t>
            </a:r>
            <a:r>
              <a:rPr lang="en-US" dirty="0">
                <a:latin typeface="Arial" panose="020B0604020202020204" pitchFamily="34" charset="0"/>
                <a:cs typeface="Arial" panose="020B0604020202020204" pitchFamily="34" charset="0"/>
              </a:rPr>
              <a:t>For the time will come when they will not endure the sound doctrine; but, having itching ears, will heap to themselves teachers after their own lusts; </a:t>
            </a:r>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and will turn away their ears from the truth, and turn aside unto </a:t>
            </a:r>
            <a:r>
              <a:rPr lang="en-US" b="1" dirty="0">
                <a:latin typeface="Arial" panose="020B0604020202020204" pitchFamily="34" charset="0"/>
                <a:cs typeface="Arial" panose="020B0604020202020204" pitchFamily="34" charset="0"/>
              </a:rPr>
              <a:t>fables. 5 </a:t>
            </a:r>
            <a:r>
              <a:rPr lang="en-US" dirty="0">
                <a:latin typeface="Arial" panose="020B0604020202020204" pitchFamily="34" charset="0"/>
                <a:cs typeface="Arial" panose="020B0604020202020204" pitchFamily="34" charset="0"/>
              </a:rPr>
              <a:t>But be thou sober in all things, suffer hardship, do the work of an evangelist, fulfil thy ministry.</a:t>
            </a:r>
          </a:p>
          <a:p>
            <a:pPr marL="302038" indent="-302038">
              <a:buFont typeface="Symbol" panose="05050102010706020507" pitchFamily="18" charset="2"/>
              <a:buChar cha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Corinthians 1:18-21 ASV 18 </a:t>
            </a:r>
            <a:r>
              <a:rPr lang="en-US" dirty="0">
                <a:latin typeface="Arial" panose="020B0604020202020204" pitchFamily="34" charset="0"/>
                <a:cs typeface="Arial" panose="020B0604020202020204" pitchFamily="34" charset="0"/>
              </a:rPr>
              <a:t>For the </a:t>
            </a:r>
            <a:r>
              <a:rPr lang="en-US" b="1" dirty="0">
                <a:latin typeface="Arial" panose="020B0604020202020204" pitchFamily="34" charset="0"/>
                <a:cs typeface="Arial" panose="020B0604020202020204" pitchFamily="34" charset="0"/>
              </a:rPr>
              <a:t>word of the cross </a:t>
            </a:r>
            <a:r>
              <a:rPr lang="en-US" dirty="0">
                <a:latin typeface="Arial" panose="020B0604020202020204" pitchFamily="34" charset="0"/>
                <a:cs typeface="Arial" panose="020B0604020202020204" pitchFamily="34" charset="0"/>
              </a:rPr>
              <a:t>is to them that perish foolishness; but unto us who are saved it is the power of God. </a:t>
            </a:r>
            <a:r>
              <a:rPr lang="en-US" b="1" dirty="0">
                <a:latin typeface="Arial" panose="020B0604020202020204" pitchFamily="34" charset="0"/>
                <a:cs typeface="Arial" panose="020B0604020202020204" pitchFamily="34" charset="0"/>
              </a:rPr>
              <a:t>19 </a:t>
            </a:r>
            <a:r>
              <a:rPr lang="en-US" dirty="0">
                <a:latin typeface="Arial" panose="020B0604020202020204" pitchFamily="34" charset="0"/>
                <a:cs typeface="Arial" panose="020B0604020202020204" pitchFamily="34" charset="0"/>
              </a:rPr>
              <a:t>For it is written, I will destroy the wisdom of the wise, And the discernment of the discerning will I bring to </a:t>
            </a:r>
            <a:r>
              <a:rPr lang="en-US" dirty="0" err="1">
                <a:latin typeface="Arial" panose="020B0604020202020204" pitchFamily="34" charset="0"/>
                <a:cs typeface="Arial" panose="020B0604020202020204" pitchFamily="34" charset="0"/>
              </a:rPr>
              <a:t>nought</a:t>
            </a:r>
            <a:r>
              <a:rPr lang="en-US" b="1" dirty="0">
                <a:latin typeface="Arial" panose="020B0604020202020204" pitchFamily="34" charset="0"/>
                <a:cs typeface="Arial" panose="020B0604020202020204" pitchFamily="34" charset="0"/>
              </a:rPr>
              <a:t>. 20 </a:t>
            </a:r>
            <a:r>
              <a:rPr lang="en-US" dirty="0">
                <a:latin typeface="Arial" panose="020B0604020202020204" pitchFamily="34" charset="0"/>
                <a:cs typeface="Arial" panose="020B0604020202020204" pitchFamily="34" charset="0"/>
              </a:rPr>
              <a:t>Where is the wise? where is the scribe? where is the disputer of this world? hath not God made foolish the wisdom of the world? </a:t>
            </a:r>
            <a:r>
              <a:rPr lang="en-US" b="1" dirty="0">
                <a:latin typeface="Arial" panose="020B0604020202020204" pitchFamily="34" charset="0"/>
                <a:cs typeface="Arial" panose="020B0604020202020204" pitchFamily="34" charset="0"/>
              </a:rPr>
              <a:t>21</a:t>
            </a:r>
            <a:r>
              <a:rPr lang="en-US" dirty="0">
                <a:latin typeface="Arial" panose="020B0604020202020204" pitchFamily="34" charset="0"/>
                <a:cs typeface="Arial" panose="020B0604020202020204" pitchFamily="34" charset="0"/>
              </a:rPr>
              <a:t> For seeing that in the wisdom of God the world through its wisdom knew not God, it was God's good pleasure through the foolishness of the preaching to save them that believe.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CC89D5B-A685-461C-95BE-CE36DDE09349}" type="slidenum">
              <a:rPr lang="en-US" smtClean="0"/>
              <a:t>7</a:t>
            </a:fld>
            <a:endParaRPr lang="en-US"/>
          </a:p>
        </p:txBody>
      </p:sp>
      <p:sp>
        <p:nvSpPr>
          <p:cNvPr id="5" name="Date Placeholder 4">
            <a:extLst>
              <a:ext uri="{FF2B5EF4-FFF2-40B4-BE49-F238E27FC236}">
                <a16:creationId xmlns:a16="http://schemas.microsoft.com/office/drawing/2014/main" id="{C2E62B02-B172-611A-2B1F-43034A76BF39}"/>
              </a:ext>
            </a:extLst>
          </p:cNvPr>
          <p:cNvSpPr>
            <a:spLocks noGrp="1"/>
          </p:cNvSpPr>
          <p:nvPr>
            <p:ph type="dt" idx="1"/>
          </p:nvPr>
        </p:nvSpPr>
        <p:spPr/>
        <p:txBody>
          <a:bodyPr/>
          <a:lstStyle/>
          <a:p>
            <a:r>
              <a:rPr lang="en-US"/>
              <a:t>12/18/2022 PM</a:t>
            </a:r>
          </a:p>
        </p:txBody>
      </p:sp>
    </p:spTree>
    <p:extLst>
      <p:ext uri="{BB962C8B-B14F-4D97-AF65-F5344CB8AC3E}">
        <p14:creationId xmlns:p14="http://schemas.microsoft.com/office/powerpoint/2010/main" val="214523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852"/>
            <a:ext cx="7315200" cy="5279348"/>
          </a:xfrm>
        </p:spPr>
        <p:txBody>
          <a:bodyPr/>
          <a:lstStyle/>
          <a:p>
            <a:r>
              <a:rPr lang="en-US" b="1" dirty="0">
                <a:latin typeface="Arial" panose="020B0604020202020204" pitchFamily="34" charset="0"/>
                <a:cs typeface="Arial" panose="020B0604020202020204" pitchFamily="34" charset="0"/>
              </a:rPr>
              <a:t>1 Corinthians 1:22-29 ASV 22 </a:t>
            </a:r>
            <a:r>
              <a:rPr lang="en-US" dirty="0">
                <a:latin typeface="Arial" panose="020B0604020202020204" pitchFamily="34" charset="0"/>
                <a:cs typeface="Arial" panose="020B0604020202020204" pitchFamily="34" charset="0"/>
              </a:rPr>
              <a:t>Seeing that Jews ask for signs, and Greeks seek after wisdom: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but we preach Christ crucified, unto Jews a </a:t>
            </a:r>
            <a:r>
              <a:rPr lang="en-US" dirty="0" err="1">
                <a:latin typeface="Arial" panose="020B0604020202020204" pitchFamily="34" charset="0"/>
                <a:cs typeface="Arial" panose="020B0604020202020204" pitchFamily="34" charset="0"/>
              </a:rPr>
              <a:t>stumblingblock</a:t>
            </a:r>
            <a:r>
              <a:rPr lang="en-US" dirty="0">
                <a:latin typeface="Arial" panose="020B0604020202020204" pitchFamily="34" charset="0"/>
                <a:cs typeface="Arial" panose="020B0604020202020204" pitchFamily="34" charset="0"/>
              </a:rPr>
              <a:t>, and unto Gentiles foolishness;</a:t>
            </a:r>
            <a:r>
              <a:rPr lang="en-US" b="1" dirty="0">
                <a:latin typeface="Arial" panose="020B0604020202020204" pitchFamily="34" charset="0"/>
                <a:cs typeface="Arial" panose="020B0604020202020204" pitchFamily="34" charset="0"/>
              </a:rPr>
              <a:t> 24 </a:t>
            </a:r>
            <a:r>
              <a:rPr lang="en-US" dirty="0">
                <a:latin typeface="Arial" panose="020B0604020202020204" pitchFamily="34" charset="0"/>
                <a:cs typeface="Arial" panose="020B0604020202020204" pitchFamily="34" charset="0"/>
              </a:rPr>
              <a:t>but unto them that are called, both Jews and Greeks, Christ the power of God, and the wisdom of God. </a:t>
            </a:r>
            <a:r>
              <a:rPr lang="en-US" b="1" dirty="0">
                <a:latin typeface="Arial" panose="020B0604020202020204" pitchFamily="34" charset="0"/>
                <a:cs typeface="Arial" panose="020B0604020202020204" pitchFamily="34" charset="0"/>
              </a:rPr>
              <a:t>25 </a:t>
            </a:r>
            <a:r>
              <a:rPr lang="en-US" dirty="0">
                <a:latin typeface="Arial" panose="020B0604020202020204" pitchFamily="34" charset="0"/>
                <a:cs typeface="Arial" panose="020B0604020202020204" pitchFamily="34" charset="0"/>
              </a:rPr>
              <a:t>Because the foolishness of God is wiser than men; and the weakness of God is stronger than men. </a:t>
            </a:r>
            <a:r>
              <a:rPr lang="en-US" b="1" dirty="0">
                <a:latin typeface="Arial" panose="020B0604020202020204" pitchFamily="34" charset="0"/>
                <a:cs typeface="Arial" panose="020B0604020202020204" pitchFamily="34" charset="0"/>
              </a:rPr>
              <a:t>26 </a:t>
            </a:r>
            <a:r>
              <a:rPr lang="en-US" dirty="0">
                <a:latin typeface="Arial" panose="020B0604020202020204" pitchFamily="34" charset="0"/>
                <a:cs typeface="Arial" panose="020B0604020202020204" pitchFamily="34" charset="0"/>
              </a:rPr>
              <a:t>For behold your calling, brethren, that not many wise after the flesh, not many mighty, not many noble, are called: </a:t>
            </a:r>
            <a:r>
              <a:rPr lang="en-US" b="1" dirty="0">
                <a:latin typeface="Arial" panose="020B0604020202020204" pitchFamily="34" charset="0"/>
                <a:cs typeface="Arial" panose="020B0604020202020204" pitchFamily="34" charset="0"/>
              </a:rPr>
              <a:t>27</a:t>
            </a:r>
            <a:r>
              <a:rPr lang="en-US" dirty="0">
                <a:latin typeface="Arial" panose="020B0604020202020204" pitchFamily="34" charset="0"/>
                <a:cs typeface="Arial" panose="020B0604020202020204" pitchFamily="34" charset="0"/>
              </a:rPr>
              <a:t> but God chose the foolish things of the world, that he might put to shame them that are wise; and God chose the weak things of the world, that he might put to shame the things that are strong; 28 and the base things of the world, and the things that are despised, did God choose, yea and the things that are not, that he might bring to </a:t>
            </a:r>
            <a:r>
              <a:rPr lang="en-US" dirty="0" err="1">
                <a:latin typeface="Arial" panose="020B0604020202020204" pitchFamily="34" charset="0"/>
                <a:cs typeface="Arial" panose="020B0604020202020204" pitchFamily="34" charset="0"/>
              </a:rPr>
              <a:t>nought</a:t>
            </a:r>
            <a:r>
              <a:rPr lang="en-US" dirty="0">
                <a:latin typeface="Arial" panose="020B0604020202020204" pitchFamily="34" charset="0"/>
                <a:cs typeface="Arial" panose="020B0604020202020204" pitchFamily="34" charset="0"/>
              </a:rPr>
              <a:t> the things that are:</a:t>
            </a:r>
            <a:r>
              <a:rPr lang="en-US" b="1" dirty="0">
                <a:latin typeface="Arial" panose="020B0604020202020204" pitchFamily="34" charset="0"/>
                <a:cs typeface="Arial" panose="020B0604020202020204" pitchFamily="34" charset="0"/>
              </a:rPr>
              <a:t> 29 </a:t>
            </a:r>
            <a:r>
              <a:rPr lang="en-US" dirty="0">
                <a:latin typeface="Arial" panose="020B0604020202020204" pitchFamily="34" charset="0"/>
                <a:cs typeface="Arial" panose="020B0604020202020204" pitchFamily="34" charset="0"/>
              </a:rPr>
              <a:t>that no flesh should glory before God.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Corinthians 4:5 ASV 5 </a:t>
            </a:r>
            <a:r>
              <a:rPr lang="en-US" dirty="0">
                <a:latin typeface="Arial" panose="020B0604020202020204" pitchFamily="34" charset="0"/>
                <a:cs typeface="Arial" panose="020B0604020202020204" pitchFamily="34" charset="0"/>
              </a:rPr>
              <a:t>For we preach not ourselves, but Christ Jesus as Lord, and ourselves as your servants for Jesus' sake.</a:t>
            </a:r>
          </a:p>
          <a:p>
            <a:pPr algn="l"/>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Colossians 1:24-28 ASV 24 </a:t>
            </a:r>
            <a:r>
              <a:rPr lang="en-US" dirty="0">
                <a:latin typeface="Arial" panose="020B0604020202020204" pitchFamily="34" charset="0"/>
                <a:cs typeface="Arial" panose="020B0604020202020204" pitchFamily="34" charset="0"/>
              </a:rPr>
              <a:t>Now I rejoice in my sufferings for your sake, and fill up on my part that which is lacking of the afflictions of Christ in my flesh for his body's sake, which is the church;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whereof I was made a minister, according to the dispensation of God which was given me to you-ward, to fulfil the word of God,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even the mystery which hath been hid for ages and generations: but now hath it been manifested to his saints, </a:t>
            </a:r>
            <a:r>
              <a:rPr lang="en-US" b="1" dirty="0">
                <a:latin typeface="Arial" panose="020B0604020202020204" pitchFamily="34" charset="0"/>
                <a:cs typeface="Arial" panose="020B0604020202020204" pitchFamily="34" charset="0"/>
              </a:rPr>
              <a:t>27</a:t>
            </a:r>
            <a:r>
              <a:rPr lang="en-US" dirty="0">
                <a:latin typeface="Arial" panose="020B0604020202020204" pitchFamily="34" charset="0"/>
                <a:cs typeface="Arial" panose="020B0604020202020204" pitchFamily="34" charset="0"/>
              </a:rPr>
              <a:t> to whom God was pleased to make known what is the riches of the glory of this mystery among the Gentiles, which is Christ in you, the hope of glory: </a:t>
            </a:r>
            <a:r>
              <a:rPr lang="en-US" b="1" dirty="0">
                <a:latin typeface="Arial" panose="020B0604020202020204" pitchFamily="34" charset="0"/>
                <a:cs typeface="Arial" panose="020B0604020202020204" pitchFamily="34" charset="0"/>
              </a:rPr>
              <a:t>28</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whom we proclaim, admonishing every man and teaching every man in all wisdom, that we may present every man perfect in Christ;</a:t>
            </a:r>
          </a:p>
          <a:p>
            <a:pPr algn="l"/>
            <a:endParaRPr lang="en-US"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Acts 5:29-42 ASV 29</a:t>
            </a:r>
            <a:r>
              <a:rPr lang="en-US" dirty="0">
                <a:latin typeface="Arial" panose="020B0604020202020204" pitchFamily="34" charset="0"/>
                <a:cs typeface="Arial" panose="020B0604020202020204" pitchFamily="34" charset="0"/>
              </a:rPr>
              <a:t> But Peter and the apostles answered and said, We must obey God rather than men.</a:t>
            </a:r>
            <a:r>
              <a:rPr lang="en-US" b="1" dirty="0">
                <a:latin typeface="Arial" panose="020B0604020202020204" pitchFamily="34" charset="0"/>
                <a:cs typeface="Arial" panose="020B0604020202020204" pitchFamily="34" charset="0"/>
              </a:rPr>
              <a:t> 30 </a:t>
            </a:r>
            <a:r>
              <a:rPr lang="en-US" dirty="0">
                <a:latin typeface="Arial" panose="020B0604020202020204" pitchFamily="34" charset="0"/>
                <a:cs typeface="Arial" panose="020B0604020202020204" pitchFamily="34" charset="0"/>
              </a:rPr>
              <a:t>The God of our fathers raised up Jesus, whom ye slew, hanging him on a tree. </a:t>
            </a:r>
            <a:r>
              <a:rPr lang="en-US" b="1" dirty="0">
                <a:latin typeface="Arial" panose="020B0604020202020204" pitchFamily="34" charset="0"/>
                <a:cs typeface="Arial" panose="020B0604020202020204" pitchFamily="34" charset="0"/>
              </a:rPr>
              <a:t>31</a:t>
            </a:r>
            <a:r>
              <a:rPr lang="en-US" dirty="0">
                <a:latin typeface="Arial" panose="020B0604020202020204" pitchFamily="34" charset="0"/>
                <a:cs typeface="Arial" panose="020B0604020202020204" pitchFamily="34" charset="0"/>
              </a:rPr>
              <a:t> Him did God exalt with his right hand to be a Prince and a </a:t>
            </a:r>
            <a:r>
              <a:rPr lang="en-US" dirty="0" err="1">
                <a:latin typeface="Arial" panose="020B0604020202020204" pitchFamily="34" charset="0"/>
                <a:cs typeface="Arial" panose="020B0604020202020204" pitchFamily="34" charset="0"/>
              </a:rPr>
              <a:t>Saviour</a:t>
            </a:r>
            <a:r>
              <a:rPr lang="en-US" dirty="0">
                <a:latin typeface="Arial" panose="020B0604020202020204" pitchFamily="34" charset="0"/>
                <a:cs typeface="Arial" panose="020B0604020202020204" pitchFamily="34" charset="0"/>
              </a:rPr>
              <a:t>, to give repentance to Israel, and remission of sins. </a:t>
            </a:r>
            <a:r>
              <a:rPr lang="en-US" b="1" dirty="0">
                <a:latin typeface="Arial" panose="020B0604020202020204" pitchFamily="34" charset="0"/>
                <a:cs typeface="Arial" panose="020B0604020202020204" pitchFamily="34" charset="0"/>
              </a:rPr>
              <a:t>32 </a:t>
            </a:r>
            <a:r>
              <a:rPr lang="en-US" dirty="0">
                <a:latin typeface="Arial" panose="020B0604020202020204" pitchFamily="34" charset="0"/>
                <a:cs typeface="Arial" panose="020B0604020202020204" pitchFamily="34" charset="0"/>
              </a:rPr>
              <a:t>And we are witnesses of these things; and so is the Holy Spirit, whom God hath given to them that obey him. </a:t>
            </a:r>
            <a:r>
              <a:rPr lang="en-US" b="1" dirty="0">
                <a:latin typeface="Arial" panose="020B0604020202020204" pitchFamily="34" charset="0"/>
                <a:cs typeface="Arial" panose="020B0604020202020204" pitchFamily="34" charset="0"/>
              </a:rPr>
              <a:t>33</a:t>
            </a:r>
            <a:r>
              <a:rPr lang="en-US" dirty="0">
                <a:latin typeface="Arial" panose="020B0604020202020204" pitchFamily="34" charset="0"/>
                <a:cs typeface="Arial" panose="020B0604020202020204" pitchFamily="34" charset="0"/>
              </a:rPr>
              <a:t> But they, when they heard this, were cut to the heart, and minded to slay them. </a:t>
            </a:r>
            <a:r>
              <a:rPr lang="en-US" b="1" dirty="0">
                <a:latin typeface="Arial" panose="020B0604020202020204" pitchFamily="34" charset="0"/>
                <a:cs typeface="Arial" panose="020B0604020202020204" pitchFamily="34" charset="0"/>
              </a:rPr>
              <a:t>34 </a:t>
            </a:r>
            <a:r>
              <a:rPr lang="en-US" dirty="0">
                <a:latin typeface="Arial" panose="020B0604020202020204" pitchFamily="34" charset="0"/>
                <a:cs typeface="Arial" panose="020B0604020202020204" pitchFamily="34" charset="0"/>
              </a:rPr>
              <a:t>But there stood up one in the council, a Pharisee, named Gamaliel, a doctor of the law, had in honor of all the people, and commanded to put the men forth a little while. </a:t>
            </a:r>
            <a:r>
              <a:rPr lang="en-US" b="1" dirty="0">
                <a:latin typeface="Arial" panose="020B0604020202020204" pitchFamily="34" charset="0"/>
                <a:cs typeface="Arial" panose="020B0604020202020204" pitchFamily="34" charset="0"/>
              </a:rPr>
              <a:t>35</a:t>
            </a:r>
            <a:r>
              <a:rPr lang="en-US" dirty="0">
                <a:latin typeface="Arial" panose="020B0604020202020204" pitchFamily="34" charset="0"/>
                <a:cs typeface="Arial" panose="020B0604020202020204" pitchFamily="34" charset="0"/>
              </a:rPr>
              <a:t> And he said unto them, Ye men of Israel, take heed to yourselves as touching these men, what ye are about to do. </a:t>
            </a:r>
            <a:r>
              <a:rPr lang="en-US" b="1" dirty="0">
                <a:latin typeface="Arial" panose="020B0604020202020204" pitchFamily="34" charset="0"/>
                <a:cs typeface="Arial" panose="020B0604020202020204" pitchFamily="34" charset="0"/>
              </a:rPr>
              <a:t>36 </a:t>
            </a:r>
            <a:r>
              <a:rPr lang="en-US" dirty="0">
                <a:latin typeface="Arial" panose="020B0604020202020204" pitchFamily="34" charset="0"/>
                <a:cs typeface="Arial" panose="020B0604020202020204" pitchFamily="34" charset="0"/>
              </a:rPr>
              <a:t>For before these days rose up </a:t>
            </a:r>
            <a:r>
              <a:rPr lang="en-US" b="1" dirty="0" err="1">
                <a:latin typeface="Arial" panose="020B0604020202020204" pitchFamily="34" charset="0"/>
                <a:cs typeface="Arial" panose="020B0604020202020204" pitchFamily="34" charset="0"/>
              </a:rPr>
              <a:t>Theudas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giving himself out to be somebody; to whom a number of men, about four hundred, joined themselves: who was slain; and all, as many as obeyed him, were dispersed, and came to </a:t>
            </a:r>
            <a:r>
              <a:rPr lang="en-US" dirty="0" err="1">
                <a:latin typeface="Arial" panose="020B0604020202020204" pitchFamily="34" charset="0"/>
                <a:cs typeface="Arial" panose="020B0604020202020204" pitchFamily="34" charset="0"/>
              </a:rPr>
              <a:t>nought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37</a:t>
            </a:r>
            <a:r>
              <a:rPr lang="en-US" dirty="0">
                <a:latin typeface="Arial" panose="020B0604020202020204" pitchFamily="34" charset="0"/>
                <a:cs typeface="Arial" panose="020B0604020202020204" pitchFamily="34" charset="0"/>
              </a:rPr>
              <a:t> After this man rose up </a:t>
            </a:r>
            <a:r>
              <a:rPr lang="en-US" b="1" dirty="0">
                <a:latin typeface="Arial" panose="020B0604020202020204" pitchFamily="34" charset="0"/>
                <a:cs typeface="Arial" panose="020B0604020202020204" pitchFamily="34" charset="0"/>
              </a:rPr>
              <a:t>Judas of Galilee </a:t>
            </a:r>
            <a:r>
              <a:rPr lang="en-US" dirty="0">
                <a:latin typeface="Arial" panose="020B0604020202020204" pitchFamily="34" charset="0"/>
                <a:cs typeface="Arial" panose="020B0604020202020204" pitchFamily="34" charset="0"/>
              </a:rPr>
              <a:t>in the days of the enrolment, and drew away some of the people after him: he also perished; and all, as many as obeyed him, were scattered abroad. </a:t>
            </a:r>
            <a:r>
              <a:rPr lang="en-US" b="1" i="1" dirty="0">
                <a:latin typeface="Arial" panose="020B0604020202020204" pitchFamily="34" charset="0"/>
                <a:cs typeface="Arial" panose="020B0604020202020204" pitchFamily="34" charset="0"/>
              </a:rPr>
              <a:t>38 And now I say unto you, Refrain from these men, and let them alone: for if this counsel or this work be of men, it will be overthrown: 39 but if it is of God, ye will not be able to overthrow them; lest haply ye be found even to be fighting against God. 40 And to him they agreed: and when they had called the apostles unto them, they beat them and charged them not to speak in the name of Jesus, and let them go. 41 </a:t>
            </a:r>
            <a:r>
              <a:rPr lang="en-US" b="1" i="1" u="sng" dirty="0">
                <a:latin typeface="Arial" panose="020B0604020202020204" pitchFamily="34" charset="0"/>
                <a:cs typeface="Arial" panose="020B0604020202020204" pitchFamily="34" charset="0"/>
              </a:rPr>
              <a:t>They therefore departed from the presence of the council, rejoicing that they were counted worthy to suffer dishonor for the Name. 42 And every day, in the temple and at home, they ceased not to teach and to preach Jesus as the Christ.</a:t>
            </a:r>
          </a:p>
        </p:txBody>
      </p:sp>
      <p:sp>
        <p:nvSpPr>
          <p:cNvPr id="4" name="Slide Number Placeholder 3"/>
          <p:cNvSpPr>
            <a:spLocks noGrp="1"/>
          </p:cNvSpPr>
          <p:nvPr>
            <p:ph type="sldNum" sz="quarter" idx="5"/>
          </p:nvPr>
        </p:nvSpPr>
        <p:spPr/>
        <p:txBody>
          <a:bodyPr/>
          <a:lstStyle/>
          <a:p>
            <a:fld id="{5CC89D5B-A685-461C-95BE-CE36DDE09349}" type="slidenum">
              <a:rPr lang="en-US" smtClean="0"/>
              <a:t>8</a:t>
            </a:fld>
            <a:endParaRPr lang="en-US"/>
          </a:p>
        </p:txBody>
      </p:sp>
      <p:sp>
        <p:nvSpPr>
          <p:cNvPr id="5" name="Date Placeholder 4">
            <a:extLst>
              <a:ext uri="{FF2B5EF4-FFF2-40B4-BE49-F238E27FC236}">
                <a16:creationId xmlns:a16="http://schemas.microsoft.com/office/drawing/2014/main" id="{D2B1CB05-1C48-5877-7A6D-498C103B6884}"/>
              </a:ext>
            </a:extLst>
          </p:cNvPr>
          <p:cNvSpPr>
            <a:spLocks noGrp="1"/>
          </p:cNvSpPr>
          <p:nvPr>
            <p:ph type="dt" idx="1"/>
          </p:nvPr>
        </p:nvSpPr>
        <p:spPr/>
        <p:txBody>
          <a:bodyPr/>
          <a:lstStyle/>
          <a:p>
            <a:r>
              <a:rPr lang="en-US"/>
              <a:t>12/18/2022 PM</a:t>
            </a:r>
          </a:p>
        </p:txBody>
      </p:sp>
    </p:spTree>
    <p:extLst>
      <p:ext uri="{BB962C8B-B14F-4D97-AF65-F5344CB8AC3E}">
        <p14:creationId xmlns:p14="http://schemas.microsoft.com/office/powerpoint/2010/main" val="242262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12/18/2022 PM</a:t>
            </a:r>
          </a:p>
        </p:txBody>
      </p:sp>
      <p:sp>
        <p:nvSpPr>
          <p:cNvPr id="5" name="Slide Number Placeholder 4"/>
          <p:cNvSpPr>
            <a:spLocks noGrp="1"/>
          </p:cNvSpPr>
          <p:nvPr>
            <p:ph type="sldNum" sz="quarter" idx="5"/>
          </p:nvPr>
        </p:nvSpPr>
        <p:spPr/>
        <p:txBody>
          <a:bodyPr/>
          <a:lstStyle/>
          <a:p>
            <a:fld id="{5CC89D5B-A685-461C-95BE-CE36DDE09349}" type="slidenum">
              <a:rPr lang="en-US" smtClean="0"/>
              <a:t>9</a:t>
            </a:fld>
            <a:endParaRPr lang="en-US"/>
          </a:p>
        </p:txBody>
      </p:sp>
    </p:spTree>
    <p:extLst>
      <p:ext uri="{BB962C8B-B14F-4D97-AF65-F5344CB8AC3E}">
        <p14:creationId xmlns:p14="http://schemas.microsoft.com/office/powerpoint/2010/main" val="175803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51682"/>
            <a:ext cx="3657600" cy="1470025"/>
          </a:xfrm>
          <a:prstGeom prst="rect">
            <a:avLst/>
          </a:prstGeom>
        </p:spPr>
        <p:txBody>
          <a:bodyPr/>
          <a:lstStyle>
            <a:lvl1pPr algn="ctr">
              <a:defRPr>
                <a:latin typeface="Hobo Std" pitchFamily="34" charset="0"/>
              </a:defRPr>
            </a:lvl1pPr>
          </a:lstStyle>
          <a:p>
            <a:r>
              <a:rPr lang="en-US" dirty="0"/>
              <a:t>Click to edit Master title</a:t>
            </a:r>
          </a:p>
        </p:txBody>
      </p:sp>
      <p:sp>
        <p:nvSpPr>
          <p:cNvPr id="3" name="Subtitle 2"/>
          <p:cNvSpPr>
            <a:spLocks noGrp="1"/>
          </p:cNvSpPr>
          <p:nvPr>
            <p:ph type="subTitle" idx="1"/>
          </p:nvPr>
        </p:nvSpPr>
        <p:spPr>
          <a:xfrm>
            <a:off x="1371600" y="4876800"/>
            <a:ext cx="6400800" cy="990600"/>
          </a:xfrm>
        </p:spPr>
        <p:txBody>
          <a:bodyPr/>
          <a:lstStyle>
            <a:lvl1pPr marL="0" indent="0" algn="ctr">
              <a:buNone/>
              <a:defRPr>
                <a:latin typeface="Maiandra GD" panose="020E0502030308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7E4DAD-9CCB-47CD-B1E9-AE41D3A476BB}" type="slidenum">
              <a:rPr lang="en-US" altLang="en-US"/>
              <a:pPr/>
              <a:t>‹#›</a:t>
            </a:fld>
            <a:endParaRPr lang="en-US" altLang="en-US"/>
          </a:p>
        </p:txBody>
      </p:sp>
      <p:sp>
        <p:nvSpPr>
          <p:cNvPr id="10" name="Subtitle 2"/>
          <p:cNvSpPr txBox="1">
            <a:spLocks/>
          </p:cNvSpPr>
          <p:nvPr userDrawn="1"/>
        </p:nvSpPr>
        <p:spPr bwMode="auto">
          <a:xfrm>
            <a:off x="3962399" y="3124200"/>
            <a:ext cx="12954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aiandra GD" panose="020E0502030308020204" pitchFamily="34" charset="0"/>
                <a:ea typeface="+mn-ea"/>
                <a:cs typeface="+mn-cs"/>
              </a:defRPr>
            </a:lvl1pPr>
            <a:lvl2pPr marL="457200" indent="0" algn="ctr" rtl="0" fontAlgn="base">
              <a:spcBef>
                <a:spcPct val="20000"/>
              </a:spcBef>
              <a:spcAft>
                <a:spcPct val="0"/>
              </a:spcAft>
              <a:buNone/>
              <a:defRPr sz="2800">
                <a:solidFill>
                  <a:schemeClr val="tx1"/>
                </a:solidFill>
                <a:latin typeface="Maiandra GD" panose="020E0502030308020204" pitchFamily="34" charset="0"/>
              </a:defRPr>
            </a:lvl2pPr>
            <a:lvl3pPr marL="914400" indent="0" algn="ctr" rtl="0" fontAlgn="base">
              <a:spcBef>
                <a:spcPct val="20000"/>
              </a:spcBef>
              <a:spcAft>
                <a:spcPct val="0"/>
              </a:spcAft>
              <a:buNone/>
              <a:defRPr sz="2400">
                <a:solidFill>
                  <a:schemeClr val="tx1"/>
                </a:solidFill>
                <a:latin typeface="Maiandra GD" panose="020E0502030308020204" pitchFamily="34" charset="0"/>
              </a:defRPr>
            </a:lvl3pPr>
            <a:lvl4pPr marL="1371600" indent="0" algn="ctr" rtl="0" fontAlgn="base">
              <a:spcBef>
                <a:spcPct val="20000"/>
              </a:spcBef>
              <a:spcAft>
                <a:spcPct val="0"/>
              </a:spcAft>
              <a:buNone/>
              <a:defRPr sz="2000">
                <a:solidFill>
                  <a:schemeClr val="tx1"/>
                </a:solidFill>
                <a:latin typeface="Maiandra GD" panose="020E0502030308020204" pitchFamily="34" charset="0"/>
              </a:defRPr>
            </a:lvl4pPr>
            <a:lvl5pPr marL="1828800" indent="0" algn="ctr" rtl="0" fontAlgn="base">
              <a:spcBef>
                <a:spcPct val="20000"/>
              </a:spcBef>
              <a:spcAft>
                <a:spcPct val="0"/>
              </a:spcAft>
              <a:buNone/>
              <a:defRPr sz="2000">
                <a:solidFill>
                  <a:schemeClr val="tx1"/>
                </a:solidFill>
                <a:latin typeface="Maiandra GD" panose="020E0502030308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4000" kern="0" dirty="0">
                <a:latin typeface="Hobo Std" pitchFamily="34" charset="0"/>
              </a:rPr>
              <a:t>&amp;</a:t>
            </a:r>
          </a:p>
        </p:txBody>
      </p:sp>
      <p:sp>
        <p:nvSpPr>
          <p:cNvPr id="7" name="Title 1"/>
          <p:cNvSpPr txBox="1">
            <a:spLocks/>
          </p:cNvSpPr>
          <p:nvPr userDrawn="1"/>
        </p:nvSpPr>
        <p:spPr>
          <a:xfrm>
            <a:off x="5257800" y="2720975"/>
            <a:ext cx="3657600" cy="1470025"/>
          </a:xfrm>
          <a:prstGeom prst="rect">
            <a:avLst/>
          </a:prstGeom>
        </p:spPr>
        <p:txBody>
          <a:bodyPr/>
          <a:lstStyle>
            <a:lvl1pPr algn="ctr" rtl="0" fontAlgn="base">
              <a:spcBef>
                <a:spcPct val="0"/>
              </a:spcBef>
              <a:spcAft>
                <a:spcPct val="0"/>
              </a:spcAft>
              <a:defRPr sz="4400">
                <a:solidFill>
                  <a:schemeClr val="tx2"/>
                </a:solidFill>
                <a:latin typeface="Hobo Std"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chemeClr val="bg1"/>
              </a:solidFill>
            </a:endParaRPr>
          </a:p>
        </p:txBody>
      </p:sp>
      <p:sp>
        <p:nvSpPr>
          <p:cNvPr id="17" name="Content Placeholder 16"/>
          <p:cNvSpPr>
            <a:spLocks noGrp="1"/>
          </p:cNvSpPr>
          <p:nvPr>
            <p:ph sz="quarter" idx="13" hasCustomPrompt="1"/>
          </p:nvPr>
        </p:nvSpPr>
        <p:spPr>
          <a:xfrm>
            <a:off x="5295899" y="2769879"/>
            <a:ext cx="3543301" cy="1470025"/>
          </a:xfrm>
        </p:spPr>
        <p:txBody>
          <a:bodyPr/>
          <a:lstStyle>
            <a:lvl1pPr marL="0" indent="0">
              <a:buNone/>
              <a:defRPr sz="4400">
                <a:latin typeface="Hobo Std" pitchFamily="34" charset="0"/>
              </a:defRPr>
            </a:lvl1pPr>
            <a:lvl5pPr marL="1828800" indent="0">
              <a:buNone/>
              <a:defRPr/>
            </a:lvl5pPr>
          </a:lstStyle>
          <a:p>
            <a:r>
              <a:rPr lang="en-US" kern="0" dirty="0">
                <a:solidFill>
                  <a:schemeClr val="bg1"/>
                </a:solidFill>
              </a:rPr>
              <a:t>Click to edit Master title</a:t>
            </a:r>
          </a:p>
        </p:txBody>
      </p:sp>
    </p:spTree>
    <p:extLst>
      <p:ext uri="{BB962C8B-B14F-4D97-AF65-F5344CB8AC3E}">
        <p14:creationId xmlns:p14="http://schemas.microsoft.com/office/powerpoint/2010/main" val="293748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3C22FA-CCD0-4992-A4C9-8F299D95B8A3}" type="slidenum">
              <a:rPr lang="en-US" altLang="en-US"/>
              <a:pPr/>
              <a:t>‹#›</a:t>
            </a:fld>
            <a:endParaRPr lang="en-US" altLang="en-US"/>
          </a:p>
        </p:txBody>
      </p:sp>
    </p:spTree>
    <p:extLst>
      <p:ext uri="{BB962C8B-B14F-4D97-AF65-F5344CB8AC3E}">
        <p14:creationId xmlns:p14="http://schemas.microsoft.com/office/powerpoint/2010/main" val="266257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06386CD-4610-4F8A-8FC7-CCF35000EFBB}" type="slidenum">
              <a:rPr lang="en-US" altLang="en-US"/>
              <a:pPr/>
              <a:t>‹#›</a:t>
            </a:fld>
            <a:endParaRPr lang="en-US" altLang="en-US"/>
          </a:p>
        </p:txBody>
      </p:sp>
    </p:spTree>
    <p:extLst>
      <p:ext uri="{BB962C8B-B14F-4D97-AF65-F5344CB8AC3E}">
        <p14:creationId xmlns:p14="http://schemas.microsoft.com/office/powerpoint/2010/main" val="245939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3008313" cy="1162050"/>
          </a:xfrm>
        </p:spPr>
        <p:txBody>
          <a:bodyPr anchor="b"/>
          <a:lstStyle>
            <a:lvl1pPr algn="l">
              <a:defRPr sz="3200" b="1"/>
            </a:lvl1pPr>
          </a:lstStyle>
          <a:p>
            <a:r>
              <a:rPr lang="en-US" dirty="0"/>
              <a:t>Click to edit Master title style</a:t>
            </a:r>
          </a:p>
        </p:txBody>
      </p:sp>
      <p:sp>
        <p:nvSpPr>
          <p:cNvPr id="3" name="Content Placeholder 2"/>
          <p:cNvSpPr>
            <a:spLocks noGrp="1"/>
          </p:cNvSpPr>
          <p:nvPr>
            <p:ph idx="1"/>
          </p:nvPr>
        </p:nvSpPr>
        <p:spPr>
          <a:xfrm>
            <a:off x="5029200" y="273050"/>
            <a:ext cx="3657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86000"/>
            <a:ext cx="4114800" cy="38401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F8D021A-50D8-43DD-B854-42EEFC2B1212}" type="slidenum">
              <a:rPr lang="en-US" altLang="en-US"/>
              <a:pPr/>
              <a:t>‹#›</a:t>
            </a:fld>
            <a:endParaRPr lang="en-US" altLang="en-US"/>
          </a:p>
        </p:txBody>
      </p:sp>
    </p:spTree>
    <p:extLst>
      <p:ext uri="{BB962C8B-B14F-4D97-AF65-F5344CB8AC3E}">
        <p14:creationId xmlns:p14="http://schemas.microsoft.com/office/powerpoint/2010/main" val="3928019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63E8E1-4156-492F-AAFB-66BC4CB21A7A}" type="slidenum">
              <a:rPr lang="en-US" altLang="en-US"/>
              <a:pPr/>
              <a:t>‹#›</a:t>
            </a:fld>
            <a:endParaRPr lang="en-US" altLang="en-US"/>
          </a:p>
        </p:txBody>
      </p:sp>
    </p:spTree>
    <p:extLst>
      <p:ext uri="{BB962C8B-B14F-4D97-AF65-F5344CB8AC3E}">
        <p14:creationId xmlns:p14="http://schemas.microsoft.com/office/powerpoint/2010/main" val="166043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391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0960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196BDC-D939-4000-9AE1-31FFF4681FC0}" type="slidenum">
              <a:rPr lang="en-US" altLang="en-US"/>
              <a:pPr/>
              <a:t>‹#›</a:t>
            </a:fld>
            <a:endParaRPr lang="en-US" altLang="en-US"/>
          </a:p>
        </p:txBody>
      </p:sp>
    </p:spTree>
    <p:extLst>
      <p:ext uri="{BB962C8B-B14F-4D97-AF65-F5344CB8AC3E}">
        <p14:creationId xmlns:p14="http://schemas.microsoft.com/office/powerpoint/2010/main" val="78946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51C03F-D2A8-4532-913D-A684374366B0}" type="slidenum">
              <a:rPr lang="en-US" altLang="en-US"/>
              <a:pPr/>
              <a:t>‹#›</a:t>
            </a:fld>
            <a:endParaRPr lang="en-US" altLang="en-US"/>
          </a:p>
        </p:txBody>
      </p:sp>
    </p:spTree>
    <p:extLst>
      <p:ext uri="{BB962C8B-B14F-4D97-AF65-F5344CB8AC3E}">
        <p14:creationId xmlns:p14="http://schemas.microsoft.com/office/powerpoint/2010/main" val="256514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4310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4310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270E86-518C-48E1-8690-FE53F51DE80D}" type="slidenum">
              <a:rPr lang="en-US" altLang="en-US"/>
              <a:pPr/>
              <a:t>‹#›</a:t>
            </a:fld>
            <a:endParaRPr lang="en-US" altLang="en-US"/>
          </a:p>
        </p:txBody>
      </p:sp>
    </p:spTree>
    <p:extLst>
      <p:ext uri="{BB962C8B-B14F-4D97-AF65-F5344CB8AC3E}">
        <p14:creationId xmlns:p14="http://schemas.microsoft.com/office/powerpoint/2010/main" val="4108892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435FD7-F3EC-423A-9094-1EB66B26422B}" type="slidenum">
              <a:rPr lang="en-US" altLang="en-US"/>
              <a:pPr/>
              <a:t>‹#›</a:t>
            </a:fld>
            <a:endParaRPr lang="en-US" altLang="en-US"/>
          </a:p>
        </p:txBody>
      </p:sp>
    </p:spTree>
    <p:extLst>
      <p:ext uri="{BB962C8B-B14F-4D97-AF65-F5344CB8AC3E}">
        <p14:creationId xmlns:p14="http://schemas.microsoft.com/office/powerpoint/2010/main" val="184851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9601"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1" y="2174875"/>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4E8CFF1-0B32-4F77-A72C-F26F735C9AF1}" type="slidenum">
              <a:rPr lang="en-US" altLang="en-US"/>
              <a:pPr/>
              <a:t>‹#›</a:t>
            </a:fld>
            <a:endParaRPr lang="en-US" altLang="en-US"/>
          </a:p>
        </p:txBody>
      </p:sp>
    </p:spTree>
    <p:extLst>
      <p:ext uri="{BB962C8B-B14F-4D97-AF65-F5344CB8AC3E}">
        <p14:creationId xmlns:p14="http://schemas.microsoft.com/office/powerpoint/2010/main" val="2500489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F8F2DF3-D503-4B1B-9C48-2E15436E84B7}" type="slidenum">
              <a:rPr lang="en-US" altLang="en-US"/>
              <a:pPr/>
              <a:t>‹#›</a:t>
            </a:fld>
            <a:endParaRPr lang="en-US" altLang="en-US"/>
          </a:p>
        </p:txBody>
      </p:sp>
    </p:spTree>
    <p:extLst>
      <p:ext uri="{BB962C8B-B14F-4D97-AF65-F5344CB8AC3E}">
        <p14:creationId xmlns:p14="http://schemas.microsoft.com/office/powerpoint/2010/main" val="66381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EA3A7C-8B1A-41ED-BF8E-819FC401D47E}" type="slidenum">
              <a:rPr lang="en-US" altLang="en-US"/>
              <a:pPr/>
              <a:t>‹#›</a:t>
            </a:fld>
            <a:endParaRPr lang="en-US" altLang="en-US"/>
          </a:p>
        </p:txBody>
      </p:sp>
    </p:spTree>
    <p:extLst>
      <p:ext uri="{BB962C8B-B14F-4D97-AF65-F5344CB8AC3E}">
        <p14:creationId xmlns:p14="http://schemas.microsoft.com/office/powerpoint/2010/main" val="187065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5C8480A-9E7C-42CF-AD86-2A5DE23465F2}" type="slidenum">
              <a:rPr lang="en-US" altLang="en-US"/>
              <a:pPr/>
              <a:t>‹#›</a:t>
            </a:fld>
            <a:endParaRPr lang="en-US" altLang="en-US"/>
          </a:p>
        </p:txBody>
      </p:sp>
    </p:spTree>
    <p:extLst>
      <p:ext uri="{BB962C8B-B14F-4D97-AF65-F5344CB8AC3E}">
        <p14:creationId xmlns:p14="http://schemas.microsoft.com/office/powerpoint/2010/main" val="1868140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4578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1C4221-0C7F-4599-A319-473E195420C3}" type="slidenum">
              <a:rPr lang="en-US" altLang="en-US"/>
              <a:pPr/>
              <a:t>‹#›</a:t>
            </a:fld>
            <a:endParaRPr lang="en-US" altLang="en-US"/>
          </a:p>
        </p:txBody>
      </p:sp>
    </p:spTree>
    <p:extLst>
      <p:ext uri="{BB962C8B-B14F-4D97-AF65-F5344CB8AC3E}">
        <p14:creationId xmlns:p14="http://schemas.microsoft.com/office/powerpoint/2010/main" val="2290087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E88D21-1E95-4E31-AFBD-875DBD54AEC1}" type="slidenum">
              <a:rPr lang="en-US" altLang="en-US"/>
              <a:pPr/>
              <a:t>‹#›</a:t>
            </a:fld>
            <a:endParaRPr lang="en-US" altLang="en-US"/>
          </a:p>
        </p:txBody>
      </p:sp>
    </p:spTree>
    <p:extLst>
      <p:ext uri="{BB962C8B-B14F-4D97-AF65-F5344CB8AC3E}">
        <p14:creationId xmlns:p14="http://schemas.microsoft.com/office/powerpoint/2010/main" val="389764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DF1EF61-0964-496C-9DE9-D90B0584A8EA}" type="slidenum">
              <a:rPr lang="en-US" altLang="en-US"/>
              <a:pPr/>
              <a:t>‹#›</a:t>
            </a:fld>
            <a:endParaRPr lang="en-US" altLang="en-US"/>
          </a:p>
        </p:txBody>
      </p:sp>
    </p:spTree>
    <p:extLst>
      <p:ext uri="{BB962C8B-B14F-4D97-AF65-F5344CB8AC3E}">
        <p14:creationId xmlns:p14="http://schemas.microsoft.com/office/powerpoint/2010/main" val="267925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572000" y="273050"/>
            <a:ext cx="434340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596D87D-3F21-461E-A89A-D00B23D7C880}" type="slidenum">
              <a:rPr lang="en-US" altLang="en-US"/>
              <a:pPr/>
              <a:t>‹#›</a:t>
            </a:fld>
            <a:endParaRPr lang="en-US" altLang="en-US"/>
          </a:p>
        </p:txBody>
      </p:sp>
    </p:spTree>
    <p:extLst>
      <p:ext uri="{BB962C8B-B14F-4D97-AF65-F5344CB8AC3E}">
        <p14:creationId xmlns:p14="http://schemas.microsoft.com/office/powerpoint/2010/main" val="427384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192A49D-D8FF-48E3-84D2-D4EC8F91E995}" type="slidenum">
              <a:rPr lang="en-US" altLang="en-US"/>
              <a:pPr/>
              <a:t>‹#›</a:t>
            </a:fld>
            <a:endParaRPr lang="en-US" altLang="en-US"/>
          </a:p>
        </p:txBody>
      </p:sp>
    </p:spTree>
    <p:extLst>
      <p:ext uri="{BB962C8B-B14F-4D97-AF65-F5344CB8AC3E}">
        <p14:creationId xmlns:p14="http://schemas.microsoft.com/office/powerpoint/2010/main" val="427423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9A29C3-D865-48D9-B7D9-E6B417883458}" type="slidenum">
              <a:rPr lang="en-US" smtClean="0"/>
              <a:pPr>
                <a:defRPr/>
              </a:pPr>
              <a:t>‹#›</a:t>
            </a:fld>
            <a:endParaRPr lang="en-US"/>
          </a:p>
        </p:txBody>
      </p:sp>
    </p:spTree>
    <p:extLst>
      <p:ext uri="{BB962C8B-B14F-4D97-AF65-F5344CB8AC3E}">
        <p14:creationId xmlns:p14="http://schemas.microsoft.com/office/powerpoint/2010/main" val="283788771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3150"/>
            <a:ext cx="7772400" cy="1390650"/>
          </a:xfrm>
        </p:spPr>
        <p:txBody>
          <a:bodyPr/>
          <a:lstStyle>
            <a:lvl1pPr>
              <a:defRPr>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BE26B8-B217-43B2-8CAD-F29E4D5B74BF}" type="slidenum">
              <a:rPr lang="en-US" altLang="en-US"/>
              <a:pPr/>
              <a:t>‹#›</a:t>
            </a:fld>
            <a:endParaRPr lang="en-US" altLang="en-US"/>
          </a:p>
        </p:txBody>
      </p:sp>
    </p:spTree>
    <p:extLst>
      <p:ext uri="{BB962C8B-B14F-4D97-AF65-F5344CB8AC3E}">
        <p14:creationId xmlns:p14="http://schemas.microsoft.com/office/powerpoint/2010/main" val="225558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D00C69-27F2-4DE5-918A-30A7350A58FA}" type="slidenum">
              <a:rPr lang="en-US" altLang="en-US"/>
              <a:pPr/>
              <a:t>‹#›</a:t>
            </a:fld>
            <a:endParaRPr lang="en-US" altLang="en-US"/>
          </a:p>
        </p:txBody>
      </p:sp>
    </p:spTree>
    <p:extLst>
      <p:ext uri="{BB962C8B-B14F-4D97-AF65-F5344CB8AC3E}">
        <p14:creationId xmlns:p14="http://schemas.microsoft.com/office/powerpoint/2010/main" val="112378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7A5123-E46B-4E7D-AA6D-B2EEFF0B214D}" type="slidenum">
              <a:rPr lang="en-US" altLang="en-US"/>
              <a:pPr/>
              <a:t>‹#›</a:t>
            </a:fld>
            <a:endParaRPr lang="en-US" altLang="en-US"/>
          </a:p>
        </p:txBody>
      </p:sp>
    </p:spTree>
    <p:extLst>
      <p:ext uri="{BB962C8B-B14F-4D97-AF65-F5344CB8AC3E}">
        <p14:creationId xmlns:p14="http://schemas.microsoft.com/office/powerpoint/2010/main" val="188642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jpe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762125"/>
            <a:ext cx="82296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BE46438-B6EA-4FA6-9CE7-C21A4EDBF776}" type="slidenum">
              <a:rPr lang="en-US" altLang="en-US"/>
              <a:pPr/>
              <a:t>‹#›</a:t>
            </a:fld>
            <a:endParaRPr lang="en-US" altLang="en-US"/>
          </a:p>
        </p:txBody>
      </p:sp>
      <p:sp>
        <p:nvSpPr>
          <p:cNvPr id="1048" name="Rectangle 24"/>
          <p:cNvSpPr>
            <a:spLocks noChangeArrowheads="1"/>
          </p:cNvSpPr>
          <p:nvPr/>
        </p:nvSpPr>
        <p:spPr bwMode="auto">
          <a:xfrm>
            <a:off x="457200" y="6191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latin typeface="Hobo Std" pitchFamily="34" charset="0"/>
              </a:rPr>
              <a:t>Click to edit Master title style</a:t>
            </a:r>
          </a:p>
        </p:txBody>
      </p:sp>
      <p:pic>
        <p:nvPicPr>
          <p:cNvPr id="1053" name="Picture 29" descr="questions and answers_std_t_nt"/>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4" r:id="rId2"/>
    <p:sldLayoutId id="2147483657" r:id="rId3"/>
    <p:sldLayoutId id="2147483658" r:id="rId4"/>
    <p:sldLayoutId id="2147483659" r:id="rId5"/>
    <p:sldLayoutId id="2147483683" r:id="rId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aiandra GD" panose="020E0502030308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Maiandra GD" panose="020E0502030308020204" pitchFamily="34" charset="0"/>
        </a:defRPr>
      </a:lvl2pPr>
      <a:lvl3pPr marL="1143000" indent="-228600" algn="l" rtl="0" fontAlgn="base">
        <a:spcBef>
          <a:spcPct val="20000"/>
        </a:spcBef>
        <a:spcAft>
          <a:spcPct val="0"/>
        </a:spcAft>
        <a:buChar char="•"/>
        <a:defRPr sz="2400">
          <a:solidFill>
            <a:schemeClr val="tx1"/>
          </a:solidFill>
          <a:latin typeface="Maiandra GD" panose="020E0502030308020204" pitchFamily="34" charset="0"/>
        </a:defRPr>
      </a:lvl3pPr>
      <a:lvl4pPr marL="1600200" indent="-228600" algn="l" rtl="0" fontAlgn="base">
        <a:spcBef>
          <a:spcPct val="20000"/>
        </a:spcBef>
        <a:spcAft>
          <a:spcPct val="0"/>
        </a:spcAft>
        <a:buChar char="–"/>
        <a:defRPr sz="2000">
          <a:solidFill>
            <a:schemeClr val="tx1"/>
          </a:solidFill>
          <a:latin typeface="Maiandra GD" panose="020E0502030308020204" pitchFamily="34" charset="0"/>
        </a:defRPr>
      </a:lvl4pPr>
      <a:lvl5pPr marL="2057400" indent="-228600" algn="l" rtl="0" fontAlgn="base">
        <a:spcBef>
          <a:spcPct val="20000"/>
        </a:spcBef>
        <a:spcAft>
          <a:spcPct val="0"/>
        </a:spcAft>
        <a:buChar char="»"/>
        <a:defRPr sz="2000">
          <a:solidFill>
            <a:schemeClr val="tx1"/>
          </a:solidFill>
          <a:latin typeface="Maiandra GD" panose="020E0502030308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25" name="Picture 29" descr="questions and answers_std_c_nt"/>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304800" y="533400"/>
            <a:ext cx="411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099" name="Rectangle 3"/>
          <p:cNvSpPr>
            <a:spLocks noGrp="1" noChangeArrowheads="1"/>
          </p:cNvSpPr>
          <p:nvPr>
            <p:ph type="body" idx="1"/>
          </p:nvPr>
        </p:nvSpPr>
        <p:spPr bwMode="auto">
          <a:xfrm>
            <a:off x="457200" y="2438400"/>
            <a:ext cx="82296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C1C74E-58EA-4BED-B204-10B78DFF729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9" r:id="rId6"/>
    <p:sldLayoutId id="2147483671" r:id="rId7"/>
  </p:sldLayoutIdLst>
  <p:txStyles>
    <p:titleStyle>
      <a:lvl1pPr algn="ctr" rtl="0" fontAlgn="base">
        <a:spcBef>
          <a:spcPct val="0"/>
        </a:spcBef>
        <a:spcAft>
          <a:spcPct val="0"/>
        </a:spcAft>
        <a:defRPr sz="4400">
          <a:solidFill>
            <a:schemeClr val="bg1"/>
          </a:solidFill>
          <a:latin typeface="Hobo Std"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aiandra GD" panose="020E0502030308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Maiandra GD" panose="020E0502030308020204" pitchFamily="34" charset="0"/>
        </a:defRPr>
      </a:lvl2pPr>
      <a:lvl3pPr marL="1143000" indent="-228600" algn="l" rtl="0" fontAlgn="base">
        <a:spcBef>
          <a:spcPct val="20000"/>
        </a:spcBef>
        <a:spcAft>
          <a:spcPct val="0"/>
        </a:spcAft>
        <a:buChar char="•"/>
        <a:defRPr sz="2400">
          <a:solidFill>
            <a:schemeClr val="tx1"/>
          </a:solidFill>
          <a:latin typeface="Maiandra GD" panose="020E0502030308020204" pitchFamily="34" charset="0"/>
        </a:defRPr>
      </a:lvl3pPr>
      <a:lvl4pPr marL="1600200" indent="-228600" algn="l" rtl="0" fontAlgn="base">
        <a:spcBef>
          <a:spcPct val="20000"/>
        </a:spcBef>
        <a:spcAft>
          <a:spcPct val="0"/>
        </a:spcAft>
        <a:buChar char="–"/>
        <a:defRPr sz="2000">
          <a:solidFill>
            <a:schemeClr val="tx1"/>
          </a:solidFill>
          <a:latin typeface="Maiandra GD" panose="020E0502030308020204" pitchFamily="34" charset="0"/>
        </a:defRPr>
      </a:lvl4pPr>
      <a:lvl5pPr marL="2057400" indent="-228600" algn="l" rtl="0" fontAlgn="base">
        <a:spcBef>
          <a:spcPct val="20000"/>
        </a:spcBef>
        <a:spcAft>
          <a:spcPct val="0"/>
        </a:spcAft>
        <a:buChar char="»"/>
        <a:defRPr sz="2000">
          <a:solidFill>
            <a:schemeClr val="tx1"/>
          </a:solidFill>
          <a:latin typeface="Maiandra GD" panose="020E0502030308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4339" name="Rectangle 3"/>
          <p:cNvSpPr>
            <a:spLocks noGrp="1" noChangeArrowheads="1"/>
          </p:cNvSpPr>
          <p:nvPr>
            <p:ph type="body" idx="1"/>
          </p:nvPr>
        </p:nvSpPr>
        <p:spPr bwMode="auto">
          <a:xfrm>
            <a:off x="457200" y="1600200"/>
            <a:ext cx="7696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ltLang="en-US" dirty="0"/>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ltLang="en-US" dirty="0"/>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D1117E9-D736-43A1-A7BB-F58702B26BFD}" type="slidenum">
              <a:rPr lang="en-US" altLang="en-US"/>
              <a:pPr/>
              <a:t>‹#›</a:t>
            </a:fld>
            <a:endParaRPr lang="en-US" altLang="en-US"/>
          </a:p>
        </p:txBody>
      </p:sp>
      <p:pic>
        <p:nvPicPr>
          <p:cNvPr id="14354" name="Picture 18" descr="questions and answers_std_cb"/>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Lst>
  <p:txStyles>
    <p:titleStyle>
      <a:lvl1pPr algn="ctr" rtl="0" fontAlgn="base">
        <a:spcBef>
          <a:spcPct val="0"/>
        </a:spcBef>
        <a:spcAft>
          <a:spcPct val="0"/>
        </a:spcAft>
        <a:defRPr sz="4400">
          <a:solidFill>
            <a:schemeClr val="bg1"/>
          </a:solidFill>
          <a:latin typeface="Hobo Std"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yriad Pro Light" pitchFamily="34" charset="0"/>
          <a:ea typeface="+mn-ea"/>
          <a:cs typeface="+mn-cs"/>
        </a:defRPr>
      </a:lvl1pPr>
      <a:lvl2pPr marL="742950" indent="-285750" algn="l" rtl="0" fontAlgn="base">
        <a:spcBef>
          <a:spcPct val="20000"/>
        </a:spcBef>
        <a:spcAft>
          <a:spcPct val="0"/>
        </a:spcAft>
        <a:buChar char="–"/>
        <a:defRPr sz="2800">
          <a:solidFill>
            <a:schemeClr val="bg1"/>
          </a:solidFill>
          <a:latin typeface="Myriad Pro Light" pitchFamily="34" charset="0"/>
        </a:defRPr>
      </a:lvl2pPr>
      <a:lvl3pPr marL="1143000" indent="-228600" algn="l" rtl="0" fontAlgn="base">
        <a:spcBef>
          <a:spcPct val="20000"/>
        </a:spcBef>
        <a:spcAft>
          <a:spcPct val="0"/>
        </a:spcAft>
        <a:buChar char="•"/>
        <a:defRPr sz="2400">
          <a:solidFill>
            <a:schemeClr val="bg1"/>
          </a:solidFill>
          <a:latin typeface="Myriad Pro Light" pitchFamily="34" charset="0"/>
        </a:defRPr>
      </a:lvl3pPr>
      <a:lvl4pPr marL="1600200" indent="-228600" algn="l" rtl="0" fontAlgn="base">
        <a:spcBef>
          <a:spcPct val="20000"/>
        </a:spcBef>
        <a:spcAft>
          <a:spcPct val="0"/>
        </a:spcAft>
        <a:buChar char="–"/>
        <a:defRPr sz="2000">
          <a:solidFill>
            <a:schemeClr val="bg1"/>
          </a:solidFill>
          <a:latin typeface="Myriad Pro Light" pitchFamily="34" charset="0"/>
        </a:defRPr>
      </a:lvl4pPr>
      <a:lvl5pPr marL="2057400" indent="-228600" algn="l" rtl="0" fontAlgn="base">
        <a:spcBef>
          <a:spcPct val="20000"/>
        </a:spcBef>
        <a:spcAft>
          <a:spcPct val="0"/>
        </a:spcAft>
        <a:buChar char="»"/>
        <a:defRPr sz="2000">
          <a:solidFill>
            <a:schemeClr val="bg1"/>
          </a:solidFill>
          <a:latin typeface="Myriad Pro Ligh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152" y="2751682"/>
            <a:ext cx="3543302" cy="1470025"/>
          </a:xfrm>
        </p:spPr>
        <p:txBody>
          <a:bodyPr>
            <a:prstTxWarp prst="textPlain">
              <a:avLst/>
            </a:prstTxWarp>
          </a:bodyPr>
          <a:lstStyle/>
          <a:p>
            <a:r>
              <a:rPr lang="en-US" dirty="0">
                <a:effectLst>
                  <a:glow rad="101600">
                    <a:schemeClr val="bg1">
                      <a:alpha val="60000"/>
                    </a:schemeClr>
                  </a:glow>
                </a:effectLst>
                <a:latin typeface="Candara" panose="020E0502030303020204" pitchFamily="34" charset="0"/>
              </a:rPr>
              <a:t>GOOD</a:t>
            </a:r>
          </a:p>
        </p:txBody>
      </p:sp>
      <p:sp>
        <p:nvSpPr>
          <p:cNvPr id="4" name="Subtitle 3"/>
          <p:cNvSpPr>
            <a:spLocks noGrp="1"/>
          </p:cNvSpPr>
          <p:nvPr>
            <p:ph type="subTitle" idx="1"/>
          </p:nvPr>
        </p:nvSpPr>
        <p:spPr>
          <a:xfrm>
            <a:off x="424216" y="1066800"/>
            <a:ext cx="8305800" cy="838200"/>
          </a:xfrm>
        </p:spPr>
        <p:txBody>
          <a:bodyPr/>
          <a:lstStyle/>
          <a:p>
            <a:r>
              <a:rPr lang="en-US" sz="4800" b="1" spc="600" dirty="0">
                <a:effectLst>
                  <a:glow rad="101600">
                    <a:schemeClr val="bg1">
                      <a:alpha val="60000"/>
                    </a:schemeClr>
                  </a:glow>
                  <a:outerShdw blurRad="38100" dist="38100" dir="2700000" algn="tl">
                    <a:srgbClr val="000000">
                      <a:alpha val="43137"/>
                    </a:srgbClr>
                  </a:outerShdw>
                </a:effectLst>
                <a:latin typeface="Candara" panose="020E0502030303020204" pitchFamily="34" charset="0"/>
              </a:rPr>
              <a:t> </a:t>
            </a:r>
            <a:r>
              <a:rPr lang="en-US" sz="4800" b="1" spc="600" dirty="0">
                <a:effectLst>
                  <a:glow rad="101600">
                    <a:schemeClr val="bg1">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DISCE</a:t>
            </a:r>
            <a:r>
              <a:rPr lang="en-US" sz="4800" b="1" spc="600" dirty="0">
                <a:solidFill>
                  <a:schemeClr val="bg1"/>
                </a:solidFill>
                <a:effectLst>
                  <a:glow rad="101600">
                    <a:schemeClr val="bg1">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RNING</a:t>
            </a:r>
          </a:p>
        </p:txBody>
      </p:sp>
      <p:sp>
        <p:nvSpPr>
          <p:cNvPr id="5" name="Content Placeholder 4"/>
          <p:cNvSpPr>
            <a:spLocks noGrp="1"/>
          </p:cNvSpPr>
          <p:nvPr>
            <p:ph sz="quarter" idx="13"/>
          </p:nvPr>
        </p:nvSpPr>
        <p:spPr>
          <a:xfrm>
            <a:off x="5372099" y="2769879"/>
            <a:ext cx="3162301" cy="1470025"/>
          </a:xfrm>
        </p:spPr>
        <p:txBody>
          <a:bodyPr>
            <a:prstTxWarp prst="textPlain">
              <a:avLst/>
            </a:prstTxWarp>
          </a:bodyPr>
          <a:lstStyle/>
          <a:p>
            <a:r>
              <a:rPr lang="en-US" dirty="0">
                <a:solidFill>
                  <a:schemeClr val="bg1"/>
                </a:solidFill>
                <a:effectLst>
                  <a:glow rad="101600">
                    <a:schemeClr val="tx1">
                      <a:alpha val="60000"/>
                    </a:schemeClr>
                  </a:glow>
                </a:effectLst>
                <a:latin typeface="Candara" panose="020E0502030303020204" pitchFamily="34" charset="0"/>
              </a:rPr>
              <a:t>EVIL</a:t>
            </a:r>
          </a:p>
        </p:txBody>
      </p:sp>
      <p:sp>
        <p:nvSpPr>
          <p:cNvPr id="3" name="Subtitle 3">
            <a:extLst>
              <a:ext uri="{FF2B5EF4-FFF2-40B4-BE49-F238E27FC236}">
                <a16:creationId xmlns:a16="http://schemas.microsoft.com/office/drawing/2014/main" id="{4D9C8641-092A-8FB0-8427-B416977B3418}"/>
              </a:ext>
            </a:extLst>
          </p:cNvPr>
          <p:cNvSpPr txBox="1">
            <a:spLocks/>
          </p:cNvSpPr>
          <p:nvPr/>
        </p:nvSpPr>
        <p:spPr bwMode="auto">
          <a:xfrm>
            <a:off x="425208" y="5099755"/>
            <a:ext cx="8305800" cy="53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aiandra GD" panose="020E0502030308020204" pitchFamily="34" charset="0"/>
                <a:ea typeface="+mn-ea"/>
                <a:cs typeface="+mn-cs"/>
              </a:defRPr>
            </a:lvl1pPr>
            <a:lvl2pPr marL="457200" indent="0" algn="ctr" rtl="0" fontAlgn="base">
              <a:spcBef>
                <a:spcPct val="20000"/>
              </a:spcBef>
              <a:spcAft>
                <a:spcPct val="0"/>
              </a:spcAft>
              <a:buNone/>
              <a:defRPr sz="2800">
                <a:solidFill>
                  <a:schemeClr val="tx1"/>
                </a:solidFill>
                <a:latin typeface="Maiandra GD" panose="020E0502030308020204" pitchFamily="34" charset="0"/>
              </a:defRPr>
            </a:lvl2pPr>
            <a:lvl3pPr marL="914400" indent="0" algn="ctr" rtl="0" fontAlgn="base">
              <a:spcBef>
                <a:spcPct val="20000"/>
              </a:spcBef>
              <a:spcAft>
                <a:spcPct val="0"/>
              </a:spcAft>
              <a:buNone/>
              <a:defRPr sz="2400">
                <a:solidFill>
                  <a:schemeClr val="tx1"/>
                </a:solidFill>
                <a:latin typeface="Maiandra GD" panose="020E0502030308020204" pitchFamily="34" charset="0"/>
              </a:defRPr>
            </a:lvl3pPr>
            <a:lvl4pPr marL="1371600" indent="0" algn="ctr" rtl="0" fontAlgn="base">
              <a:spcBef>
                <a:spcPct val="20000"/>
              </a:spcBef>
              <a:spcAft>
                <a:spcPct val="0"/>
              </a:spcAft>
              <a:buNone/>
              <a:defRPr sz="2000">
                <a:solidFill>
                  <a:schemeClr val="tx1"/>
                </a:solidFill>
                <a:latin typeface="Maiandra GD" panose="020E0502030308020204" pitchFamily="34" charset="0"/>
              </a:defRPr>
            </a:lvl4pPr>
            <a:lvl5pPr marL="1828800" indent="0" algn="ctr" rtl="0" fontAlgn="base">
              <a:spcBef>
                <a:spcPct val="20000"/>
              </a:spcBef>
              <a:spcAft>
                <a:spcPct val="0"/>
              </a:spcAft>
              <a:buNone/>
              <a:defRPr sz="2000">
                <a:solidFill>
                  <a:schemeClr val="tx1"/>
                </a:solidFill>
                <a:latin typeface="Maiandra GD" panose="020E0502030308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kern="0" dirty="0">
                <a:latin typeface="Candara" panose="020E0502030303020204" pitchFamily="34" charset="0"/>
              </a:rPr>
              <a:t>In A World Obsessed </a:t>
            </a:r>
            <a:r>
              <a:rPr lang="en-US" kern="0" dirty="0">
                <a:solidFill>
                  <a:schemeClr val="bg1"/>
                </a:solidFill>
                <a:latin typeface="Candara" panose="020E0502030303020204" pitchFamily="34" charset="0"/>
              </a:rPr>
              <a:t>With Shades Of Gray</a:t>
            </a:r>
          </a:p>
        </p:txBody>
      </p:sp>
    </p:spTree>
    <p:extLst>
      <p:ext uri="{BB962C8B-B14F-4D97-AF65-F5344CB8AC3E}">
        <p14:creationId xmlns:p14="http://schemas.microsoft.com/office/powerpoint/2010/main" val="7140879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250"/>
                                        <p:tgtEl>
                                          <p:spTgt spid="4">
                                            <p:txEl>
                                              <p:pRg st="0" end="0"/>
                                            </p:txEl>
                                          </p:spTgt>
                                        </p:tgtEl>
                                      </p:cBhvr>
                                    </p:animEffect>
                                  </p:childTnLst>
                                </p:cTn>
                              </p:par>
                            </p:childTnLst>
                          </p:cTn>
                        </p:par>
                        <p:par>
                          <p:cTn id="8" fill="hold">
                            <p:stCondLst>
                              <p:cond delay="1250"/>
                            </p:stCondLst>
                            <p:childTnLst>
                              <p:par>
                                <p:cTn id="9" presetID="14" presetClass="entr" presetSubtype="5"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1250"/>
                                        <p:tgtEl>
                                          <p:spTgt spid="2"/>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vertical)">
                                      <p:cBhvr>
                                        <p:cTn id="14" dur="1250"/>
                                        <p:tgtEl>
                                          <p:spTgt spid="5">
                                            <p:txEl>
                                              <p:pRg st="0" end="0"/>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250"/>
                                        <p:tgtEl>
                                          <p:spTgt spid="3"/>
                                        </p:tgtEl>
                                      </p:cBhvr>
                                    </p:animEffect>
                                    <p:anim calcmode="lin" valueType="num">
                                      <p:cBhvr>
                                        <p:cTn id="18" dur="1250" fill="hold"/>
                                        <p:tgtEl>
                                          <p:spTgt spid="3"/>
                                        </p:tgtEl>
                                        <p:attrNameLst>
                                          <p:attrName>ppt_x</p:attrName>
                                        </p:attrNameLst>
                                      </p:cBhvr>
                                      <p:tavLst>
                                        <p:tav tm="0">
                                          <p:val>
                                            <p:strVal val="#ppt_x"/>
                                          </p:val>
                                        </p:tav>
                                        <p:tav tm="100000">
                                          <p:val>
                                            <p:strVal val="#ppt_x"/>
                                          </p:val>
                                        </p:tav>
                                      </p:tavLst>
                                    </p:anim>
                                    <p:anim calcmode="lin" valueType="num">
                                      <p:cBhvr>
                                        <p:cTn id="1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Candara" panose="020E0502030303020204" pitchFamily="34" charset="0"/>
              </a:rPr>
              <a:t>God’s Word Is </a:t>
            </a:r>
            <a:r>
              <a:rPr lang="en-US" b="1" u="sng" dirty="0">
                <a:latin typeface="Candara" panose="020E0502030303020204" pitchFamily="34" charset="0"/>
              </a:rPr>
              <a:t>Settled</a:t>
            </a:r>
            <a:r>
              <a:rPr lang="en-US" b="1" dirty="0">
                <a:latin typeface="Candara" panose="020E0502030303020204" pitchFamily="34" charset="0"/>
              </a:rPr>
              <a:t>!</a:t>
            </a:r>
          </a:p>
        </p:txBody>
      </p:sp>
      <p:sp>
        <p:nvSpPr>
          <p:cNvPr id="6" name="Content Placeholder 5"/>
          <p:cNvSpPr>
            <a:spLocks noGrp="1"/>
          </p:cNvSpPr>
          <p:nvPr>
            <p:ph sz="half" idx="1"/>
          </p:nvPr>
        </p:nvSpPr>
        <p:spPr>
          <a:xfrm>
            <a:off x="380999" y="2362201"/>
            <a:ext cx="4419601" cy="4114799"/>
          </a:xfrm>
        </p:spPr>
        <p:txBody>
          <a:bodyPr/>
          <a:lstStyle/>
          <a:p>
            <a:pPr marL="0" indent="0">
              <a:buNone/>
            </a:pPr>
            <a:r>
              <a:rPr lang="en-US" sz="4000" b="1" dirty="0">
                <a:latin typeface="Candara" panose="020E0502030303020204" pitchFamily="34" charset="0"/>
              </a:rPr>
              <a:t>Psalm 119:89</a:t>
            </a:r>
          </a:p>
          <a:p>
            <a:pPr marL="0" indent="0">
              <a:buNone/>
            </a:pPr>
            <a:r>
              <a:rPr lang="en-US" sz="3200" b="1" i="1" dirty="0">
                <a:latin typeface="Candara" panose="020E0502030303020204" pitchFamily="34" charset="0"/>
              </a:rPr>
              <a:t>“Forever, O LORD, Your word is </a:t>
            </a:r>
            <a:r>
              <a:rPr lang="en-US" sz="3200" b="1" i="1" u="sng" dirty="0">
                <a:latin typeface="Candara" panose="020E0502030303020204" pitchFamily="34" charset="0"/>
              </a:rPr>
              <a:t>SETTLED</a:t>
            </a:r>
            <a:r>
              <a:rPr lang="en-US" sz="3200" b="1" i="1" dirty="0">
                <a:latin typeface="Candara" panose="020E0502030303020204" pitchFamily="34" charset="0"/>
              </a:rPr>
              <a:t> in heaven”</a:t>
            </a:r>
          </a:p>
          <a:p>
            <a:pPr marL="182880" indent="-182880">
              <a:buFont typeface="Wingdings" panose="05000000000000000000" pitchFamily="2" charset="2"/>
              <a:buChar char="§"/>
            </a:pPr>
            <a:r>
              <a:rPr lang="en-US" b="1" i="1" dirty="0">
                <a:latin typeface="Candara" panose="020E0502030303020204" pitchFamily="34" charset="0"/>
              </a:rPr>
              <a:t> “firmly fixed” </a:t>
            </a:r>
            <a:r>
              <a:rPr lang="en-US" dirty="0">
                <a:latin typeface="Candara" panose="020E0502030303020204" pitchFamily="34" charset="0"/>
              </a:rPr>
              <a:t>(ESV)</a:t>
            </a:r>
          </a:p>
          <a:p>
            <a:pPr marL="182880" indent="-182880">
              <a:buFont typeface="Wingdings" panose="05000000000000000000" pitchFamily="2" charset="2"/>
              <a:buChar char="§"/>
            </a:pPr>
            <a:r>
              <a:rPr lang="en-US" b="1" i="1" dirty="0">
                <a:latin typeface="Candara" panose="020E0502030303020204" pitchFamily="34" charset="0"/>
              </a:rPr>
              <a:t> “they stand secure” </a:t>
            </a:r>
            <a:r>
              <a:rPr lang="en-US" dirty="0">
                <a:latin typeface="Candara" panose="020E0502030303020204" pitchFamily="34" charset="0"/>
              </a:rPr>
              <a:t>(NET)</a:t>
            </a:r>
          </a:p>
          <a:p>
            <a:pPr marL="182880" indent="-182880">
              <a:buFont typeface="Wingdings" panose="05000000000000000000" pitchFamily="2" charset="2"/>
              <a:buChar char="§"/>
            </a:pPr>
            <a:r>
              <a:rPr lang="en-US" b="1" i="1" dirty="0">
                <a:latin typeface="Candara" panose="020E0502030303020204" pitchFamily="34" charset="0"/>
              </a:rPr>
              <a:t> “firmly established” </a:t>
            </a:r>
            <a:r>
              <a:rPr lang="en-US" dirty="0">
                <a:latin typeface="Candara" panose="020E0502030303020204" pitchFamily="34" charset="0"/>
              </a:rPr>
              <a:t>(ISV)</a:t>
            </a:r>
          </a:p>
        </p:txBody>
      </p:sp>
      <p:sp>
        <p:nvSpPr>
          <p:cNvPr id="7" name="Content Placeholder 6"/>
          <p:cNvSpPr>
            <a:spLocks noGrp="1"/>
          </p:cNvSpPr>
          <p:nvPr>
            <p:ph sz="half" idx="2"/>
          </p:nvPr>
        </p:nvSpPr>
        <p:spPr>
          <a:xfrm>
            <a:off x="4876800" y="762000"/>
            <a:ext cx="3962400" cy="5181600"/>
          </a:xfrm>
        </p:spPr>
        <p:txBody>
          <a:bodyPr>
            <a:normAutofit/>
          </a:bodyPr>
          <a:lstStyle/>
          <a:p>
            <a:pPr>
              <a:buFont typeface="Wingdings" panose="05000000000000000000" pitchFamily="2" charset="2"/>
              <a:buChar char="§"/>
            </a:pPr>
            <a:r>
              <a:rPr lang="en-US" sz="3200" dirty="0">
                <a:latin typeface="Candara" panose="020E0502030303020204" pitchFamily="34" charset="0"/>
              </a:rPr>
              <a:t>Isaiah 58:1</a:t>
            </a:r>
          </a:p>
          <a:p>
            <a:pPr>
              <a:buFont typeface="Wingdings" panose="05000000000000000000" pitchFamily="2" charset="2"/>
              <a:buChar char="§"/>
            </a:pPr>
            <a:r>
              <a:rPr lang="en-US" sz="3200" dirty="0">
                <a:latin typeface="Candara" panose="020E0502030303020204" pitchFamily="34" charset="0"/>
              </a:rPr>
              <a:t>Matthew 28:18-20</a:t>
            </a:r>
          </a:p>
          <a:p>
            <a:pPr>
              <a:buFont typeface="Wingdings" panose="05000000000000000000" pitchFamily="2" charset="2"/>
              <a:buChar char="§"/>
            </a:pPr>
            <a:r>
              <a:rPr lang="en-US" sz="3200" dirty="0">
                <a:latin typeface="Candara" panose="020E0502030303020204" pitchFamily="34" charset="0"/>
              </a:rPr>
              <a:t>Matthew 15:12-14</a:t>
            </a:r>
          </a:p>
          <a:p>
            <a:pPr>
              <a:buFont typeface="Wingdings" panose="05000000000000000000" pitchFamily="2" charset="2"/>
              <a:buChar char="§"/>
            </a:pPr>
            <a:r>
              <a:rPr lang="en-US" sz="3200" b="1" i="1" dirty="0">
                <a:latin typeface="Candara" panose="020E0502030303020204" pitchFamily="34" charset="0"/>
              </a:rPr>
              <a:t>“Therefore do not be unwise, but understand what the will of the Lord is” </a:t>
            </a:r>
            <a:r>
              <a:rPr lang="en-US" dirty="0">
                <a:latin typeface="Candara" panose="020E0502030303020204" pitchFamily="34" charset="0"/>
              </a:rPr>
              <a:t>- Ephesians 5:17</a:t>
            </a:r>
          </a:p>
          <a:p>
            <a:pPr lvl="1">
              <a:spcBef>
                <a:spcPts val="0"/>
              </a:spcBef>
              <a:buFont typeface="Wingdings" panose="05000000000000000000" pitchFamily="2" charset="2"/>
              <a:buChar char="§"/>
            </a:pPr>
            <a:r>
              <a:rPr lang="en-US" dirty="0">
                <a:latin typeface="Candara" panose="020E0502030303020204" pitchFamily="34" charset="0"/>
              </a:rPr>
              <a:t>John 17:17; Romans 12:2</a:t>
            </a:r>
          </a:p>
        </p:txBody>
      </p:sp>
    </p:spTree>
    <p:extLst>
      <p:ext uri="{BB962C8B-B14F-4D97-AF65-F5344CB8AC3E}">
        <p14:creationId xmlns:p14="http://schemas.microsoft.com/office/powerpoint/2010/main" val="124259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2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175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175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fade">
                                      <p:cBhvr>
                                        <p:cTn id="48" dur="1750"/>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1750"/>
                                        <p:tgtEl>
                                          <p:spTgt spid="7">
                                            <p:txEl>
                                              <p:pRg st="3" end="3"/>
                                            </p:txEl>
                                          </p:spTgt>
                                        </p:tgtEl>
                                      </p:cBhvr>
                                    </p:animEffect>
                                  </p:childTnLst>
                                </p:cTn>
                              </p:par>
                            </p:childTnLst>
                          </p:cTn>
                        </p:par>
                        <p:par>
                          <p:cTn id="54" fill="hold">
                            <p:stCondLst>
                              <p:cond delay="1750"/>
                            </p:stCondLst>
                            <p:childTnLst>
                              <p:par>
                                <p:cTn id="55" presetID="10" presetClass="entr" presetSubtype="0" fill="hold" grpId="0" nodeType="after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7072" y="533400"/>
            <a:ext cx="5334000" cy="1143000"/>
          </a:xfrm>
        </p:spPr>
        <p:txBody>
          <a:bodyPr>
            <a:prstTxWarp prst="textPlain">
              <a:avLst/>
            </a:prstTxWarp>
          </a:bodyPr>
          <a:lstStyle/>
          <a:p>
            <a:r>
              <a:rPr lang="en-US" sz="6600" b="1" spc="600" dirty="0">
                <a:ln w="12700" cmpd="sng">
                  <a:solidFill>
                    <a:schemeClr val="tx1"/>
                  </a:solidFill>
                  <a:prstDash val="solid"/>
                </a:ln>
                <a:solidFill>
                  <a:schemeClr val="accent6">
                    <a:tint val="1000"/>
                  </a:schemeClr>
                </a:solidFill>
                <a:effectLst>
                  <a:glow rad="101600">
                    <a:srgbClr val="FFFF00">
                      <a:alpha val="60000"/>
                    </a:srgbClr>
                  </a:glow>
                </a:effectLst>
                <a:latin typeface="Candara" panose="020E0502030303020204" pitchFamily="34" charset="0"/>
              </a:rPr>
              <a:t>TREASURE</a:t>
            </a:r>
            <a:br>
              <a:rPr lang="en-US" sz="6600" spc="600" dirty="0">
                <a:ln>
                  <a:solidFill>
                    <a:schemeClr val="tx1"/>
                  </a:solidFill>
                </a:ln>
                <a:effectLst>
                  <a:glow rad="101600">
                    <a:srgbClr val="FFFF00">
                      <a:alpha val="60000"/>
                    </a:srgbClr>
                  </a:glow>
                </a:effectLst>
                <a:latin typeface="Candara" panose="020E0502030303020204" pitchFamily="34" charset="0"/>
              </a:rPr>
            </a:br>
            <a:r>
              <a:rPr lang="en-US" spc="600" dirty="0">
                <a:ln>
                  <a:solidFill>
                    <a:schemeClr val="tx1"/>
                  </a:solidFill>
                </a:ln>
                <a:effectLst>
                  <a:glow rad="101600">
                    <a:srgbClr val="FFFF00">
                      <a:alpha val="60000"/>
                    </a:srgbClr>
                  </a:glow>
                </a:effectLst>
                <a:latin typeface="Candara" panose="020E0502030303020204" pitchFamily="34" charset="0"/>
              </a:rPr>
              <a:t>OF GOD?</a:t>
            </a:r>
          </a:p>
        </p:txBody>
      </p:sp>
      <p:sp>
        <p:nvSpPr>
          <p:cNvPr id="6" name="Content Placeholder 5"/>
          <p:cNvSpPr>
            <a:spLocks noGrp="1"/>
          </p:cNvSpPr>
          <p:nvPr>
            <p:ph idx="1"/>
          </p:nvPr>
        </p:nvSpPr>
        <p:spPr>
          <a:xfrm>
            <a:off x="304800" y="2133600"/>
            <a:ext cx="7848600" cy="4495800"/>
          </a:xfrm>
        </p:spPr>
        <p:txBody>
          <a:bodyPr>
            <a:normAutofit lnSpcReduction="10000"/>
          </a:bodyPr>
          <a:lstStyle/>
          <a:p>
            <a:pPr marL="0" indent="0">
              <a:buNone/>
            </a:pPr>
            <a:r>
              <a:rPr lang="en-US"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Candara" panose="020E0502030303020204" pitchFamily="34" charset="0"/>
              </a:rPr>
              <a:t>MALACHI 3:16-18</a:t>
            </a:r>
          </a:p>
          <a:p>
            <a:pPr marL="457200" lvl="1">
              <a:buFont typeface="Wingdings" panose="05000000000000000000" pitchFamily="2" charset="2"/>
              <a:buChar char="§"/>
            </a:pPr>
            <a:r>
              <a:rPr lang="en-US" sz="4000" dirty="0">
                <a:latin typeface="Candara" panose="020E0502030303020204" pitchFamily="34" charset="0"/>
              </a:rPr>
              <a:t>The </a:t>
            </a:r>
            <a:r>
              <a:rPr lang="en-US" sz="4000" i="1" dirty="0">
                <a:latin typeface="Candara" panose="020E0502030303020204" pitchFamily="34" charset="0"/>
              </a:rPr>
              <a:t>deluded</a:t>
            </a:r>
            <a:r>
              <a:rPr lang="en-US" sz="4000" dirty="0">
                <a:latin typeface="Candara" panose="020E0502030303020204" pitchFamily="34" charset="0"/>
              </a:rPr>
              <a:t> spoke against God</a:t>
            </a:r>
          </a:p>
          <a:p>
            <a:pPr marL="457200" lvl="1">
              <a:buFont typeface="Wingdings" panose="05000000000000000000" pitchFamily="2" charset="2"/>
              <a:buChar char="§"/>
            </a:pPr>
            <a:r>
              <a:rPr lang="en-US" sz="4000" dirty="0">
                <a:latin typeface="Candara" panose="020E0502030303020204" pitchFamily="34" charset="0"/>
              </a:rPr>
              <a:t>The </a:t>
            </a:r>
            <a:r>
              <a:rPr lang="en-US" sz="4000" i="1" dirty="0">
                <a:latin typeface="Candara" panose="020E0502030303020204" pitchFamily="34" charset="0"/>
              </a:rPr>
              <a:t>obedient </a:t>
            </a:r>
            <a:r>
              <a:rPr lang="en-US" sz="4000" dirty="0">
                <a:latin typeface="Candara" panose="020E0502030303020204" pitchFamily="34" charset="0"/>
              </a:rPr>
              <a:t>feared God and could discern between the righteous and wicked </a:t>
            </a:r>
          </a:p>
          <a:p>
            <a:pPr marL="457200" lvl="1">
              <a:buFont typeface="Wingdings" panose="05000000000000000000" pitchFamily="2" charset="2"/>
              <a:buChar char="§"/>
            </a:pPr>
            <a:r>
              <a:rPr lang="en-US" sz="4000" dirty="0">
                <a:latin typeface="Candara" panose="020E0502030303020204" pitchFamily="34" charset="0"/>
              </a:rPr>
              <a:t>Who are His treasured jewels?</a:t>
            </a:r>
          </a:p>
          <a:p>
            <a:pPr marL="731520" lvl="2">
              <a:spcBef>
                <a:spcPts val="0"/>
              </a:spcBef>
              <a:buFont typeface="Wingdings" panose="05000000000000000000" pitchFamily="2" charset="2"/>
              <a:buChar char="§"/>
            </a:pPr>
            <a:r>
              <a:rPr lang="en-US" sz="3600" dirty="0">
                <a:latin typeface="Candara" panose="020E0502030303020204" pitchFamily="34" charset="0"/>
              </a:rPr>
              <a:t> 1 Peter 2:9, 10</a:t>
            </a:r>
          </a:p>
        </p:txBody>
      </p:sp>
      <p:sp>
        <p:nvSpPr>
          <p:cNvPr id="8" name="Rectangle 7"/>
          <p:cNvSpPr/>
          <p:nvPr/>
        </p:nvSpPr>
        <p:spPr>
          <a:xfrm>
            <a:off x="228600" y="581680"/>
            <a:ext cx="2514600" cy="523220"/>
          </a:xfrm>
          <a:prstGeom prst="rect">
            <a:avLst/>
          </a:prstGeom>
        </p:spPr>
        <p:txBody>
          <a:bodyPr wrap="square">
            <a:spAutoFit/>
          </a:bodyPr>
          <a:lstStyle/>
          <a:p>
            <a:r>
              <a:rPr lang="en-US" sz="2800" spc="-150" dirty="0">
                <a:solidFill>
                  <a:srgbClr val="FFFF00"/>
                </a:solidFill>
                <a:latin typeface="Segoe Script" panose="030B0504020000000003" pitchFamily="66" charset="0"/>
                <a:cs typeface="MV Boli" panose="02000500030200090000" pitchFamily="2" charset="0"/>
              </a:rPr>
              <a:t>ARE YOU A </a:t>
            </a:r>
          </a:p>
        </p:txBody>
      </p:sp>
      <p:sp>
        <p:nvSpPr>
          <p:cNvPr id="2" name="Arrow: Curved Up 1">
            <a:extLst>
              <a:ext uri="{FF2B5EF4-FFF2-40B4-BE49-F238E27FC236}">
                <a16:creationId xmlns:a16="http://schemas.microsoft.com/office/drawing/2014/main" id="{32861623-2FB0-868A-AC80-6BD11E4E6D04}"/>
              </a:ext>
            </a:extLst>
          </p:cNvPr>
          <p:cNvSpPr/>
          <p:nvPr/>
        </p:nvSpPr>
        <p:spPr>
          <a:xfrm rot="15673373">
            <a:off x="6645319" y="4090476"/>
            <a:ext cx="2226308" cy="1170132"/>
          </a:xfrm>
          <a:prstGeom prst="curvedUpArrow">
            <a:avLst>
              <a:gd name="adj1" fmla="val 25000"/>
              <a:gd name="adj2" fmla="val 66618"/>
              <a:gd name="adj3"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5266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6705600" cy="3419475"/>
          </a:xfrm>
        </p:spPr>
        <p:txBody>
          <a:bodyPr>
            <a:prstTxWarp prst="textWave4">
              <a:avLst>
                <a:gd name="adj1" fmla="val 3620"/>
                <a:gd name="adj2" fmla="val 0"/>
              </a:avLst>
            </a:prstTxWarp>
          </a:bodyPr>
          <a:lstStyle/>
          <a:p>
            <a:pPr algn="ctr"/>
            <a:r>
              <a:rPr lang="en-US" sz="60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t>MORALITY</a:t>
            </a:r>
            <a:br>
              <a:rPr lang="en-US" sz="48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br>
            <a:r>
              <a:rPr lang="en-US" sz="48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t>and</a:t>
            </a:r>
            <a:br>
              <a:rPr lang="en-US" sz="48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br>
            <a:r>
              <a:rPr lang="en-US" sz="66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t>DOCTRINE</a:t>
            </a:r>
          </a:p>
        </p:txBody>
      </p:sp>
    </p:spTree>
    <p:extLst>
      <p:ext uri="{BB962C8B-B14F-4D97-AF65-F5344CB8AC3E}">
        <p14:creationId xmlns:p14="http://schemas.microsoft.com/office/powerpoint/2010/main" val="34773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a:latin typeface="Candara" panose="020E0502030303020204" pitchFamily="34" charset="0"/>
              </a:rPr>
              <a:t>The Definition of Marriage</a:t>
            </a:r>
          </a:p>
        </p:txBody>
      </p:sp>
      <p:sp>
        <p:nvSpPr>
          <p:cNvPr id="5" name="Content Placeholder 4"/>
          <p:cNvSpPr>
            <a:spLocks noGrp="1"/>
          </p:cNvSpPr>
          <p:nvPr>
            <p:ph sz="half" idx="1"/>
          </p:nvPr>
        </p:nvSpPr>
        <p:spPr>
          <a:xfrm>
            <a:off x="457200" y="2286000"/>
            <a:ext cx="8382000" cy="3840163"/>
          </a:xfrm>
        </p:spPr>
        <p:txBody>
          <a:bodyPr/>
          <a:lstStyle/>
          <a:p>
            <a:pPr marL="0" indent="0">
              <a:buNone/>
            </a:pPr>
            <a:r>
              <a:rPr lang="en-US" sz="4000" b="1" dirty="0">
                <a:latin typeface="Candara" panose="020E0502030303020204" pitchFamily="34" charset="0"/>
              </a:rPr>
              <a:t>Genesis 2:24</a:t>
            </a:r>
          </a:p>
          <a:p>
            <a:pPr marL="0" indent="0">
              <a:buNone/>
            </a:pPr>
            <a:r>
              <a:rPr lang="en-US" sz="3500" b="1" i="1" dirty="0">
                <a:latin typeface="Candara" panose="020E0502030303020204" pitchFamily="34" charset="0"/>
              </a:rPr>
              <a:t>“Therefore a </a:t>
            </a:r>
            <a:r>
              <a:rPr lang="en-US" sz="3500" b="1" i="1" u="sng" dirty="0">
                <a:latin typeface="Candara" panose="020E0502030303020204" pitchFamily="34" charset="0"/>
              </a:rPr>
              <a:t>MAN</a:t>
            </a:r>
            <a:r>
              <a:rPr lang="en-US" sz="3500" b="1" i="1" dirty="0">
                <a:latin typeface="Candara" panose="020E0502030303020204" pitchFamily="34" charset="0"/>
              </a:rPr>
              <a:t> shall leave his </a:t>
            </a:r>
            <a:r>
              <a:rPr lang="en-US" sz="3500" b="1" i="1" u="sng" dirty="0">
                <a:latin typeface="Candara" panose="020E0502030303020204" pitchFamily="34" charset="0"/>
              </a:rPr>
              <a:t>father</a:t>
            </a:r>
            <a:r>
              <a:rPr lang="en-US" sz="3500" b="1" i="1" dirty="0">
                <a:latin typeface="Candara" panose="020E0502030303020204" pitchFamily="34" charset="0"/>
              </a:rPr>
              <a:t> and </a:t>
            </a:r>
            <a:r>
              <a:rPr lang="en-US" sz="3500" b="1" i="1" u="sng" dirty="0">
                <a:latin typeface="Candara" panose="020E0502030303020204" pitchFamily="34" charset="0"/>
              </a:rPr>
              <a:t>mother</a:t>
            </a:r>
            <a:r>
              <a:rPr lang="en-US" sz="3500" b="1" i="1" dirty="0">
                <a:latin typeface="Candara" panose="020E0502030303020204" pitchFamily="34" charset="0"/>
              </a:rPr>
              <a:t> and be joined to </a:t>
            </a:r>
            <a:r>
              <a:rPr lang="en-US" sz="3500" b="1" i="1" u="sng" dirty="0">
                <a:latin typeface="Candara" panose="020E0502030303020204" pitchFamily="34" charset="0"/>
              </a:rPr>
              <a:t>his</a:t>
            </a:r>
            <a:r>
              <a:rPr lang="en-US" sz="3500" b="1" i="1" dirty="0">
                <a:latin typeface="Candara" panose="020E0502030303020204" pitchFamily="34" charset="0"/>
              </a:rPr>
              <a:t> </a:t>
            </a:r>
            <a:r>
              <a:rPr lang="en-US" sz="3500" b="1" i="1" u="sng" dirty="0">
                <a:latin typeface="Candara" panose="020E0502030303020204" pitchFamily="34" charset="0"/>
              </a:rPr>
              <a:t>wife</a:t>
            </a:r>
            <a:r>
              <a:rPr lang="en-US" sz="3500" b="1" i="1" dirty="0">
                <a:latin typeface="Candara" panose="020E0502030303020204" pitchFamily="34" charset="0"/>
              </a:rPr>
              <a:t> (woman, </a:t>
            </a:r>
            <a:r>
              <a:rPr lang="en-US" sz="3500" dirty="0">
                <a:latin typeface="Candara" panose="020E0502030303020204" pitchFamily="34" charset="0"/>
              </a:rPr>
              <a:t>vss. 22, 23</a:t>
            </a:r>
            <a:r>
              <a:rPr lang="en-US" sz="3500" b="1" i="1" dirty="0">
                <a:latin typeface="Candara" panose="020E0502030303020204" pitchFamily="34" charset="0"/>
              </a:rPr>
              <a:t>), and they shall become one flesh”</a:t>
            </a:r>
          </a:p>
        </p:txBody>
      </p:sp>
      <p:sp>
        <p:nvSpPr>
          <p:cNvPr id="2" name="Content Placeholder 1"/>
          <p:cNvSpPr>
            <a:spLocks noGrp="1"/>
          </p:cNvSpPr>
          <p:nvPr>
            <p:ph sz="half" idx="2"/>
          </p:nvPr>
        </p:nvSpPr>
        <p:spPr>
          <a:xfrm>
            <a:off x="5091023" y="84826"/>
            <a:ext cx="3733800" cy="2963174"/>
          </a:xfrm>
        </p:spPr>
        <p:txBody>
          <a:bodyPr/>
          <a:lstStyle/>
          <a:p>
            <a:pPr>
              <a:spcBef>
                <a:spcPts val="600"/>
              </a:spcBef>
              <a:buFont typeface="Wingdings" panose="05000000000000000000" pitchFamily="2" charset="2"/>
              <a:buChar char="§"/>
            </a:pPr>
            <a:r>
              <a:rPr lang="en-US" sz="3200" dirty="0">
                <a:latin typeface="Candara" panose="020E0502030303020204" pitchFamily="34" charset="0"/>
              </a:rPr>
              <a:t>Genesis 1:26-27</a:t>
            </a:r>
          </a:p>
          <a:p>
            <a:pPr>
              <a:spcBef>
                <a:spcPts val="600"/>
              </a:spcBef>
              <a:buFont typeface="Wingdings" panose="05000000000000000000" pitchFamily="2" charset="2"/>
              <a:buChar char="§"/>
            </a:pPr>
            <a:r>
              <a:rPr lang="en-US" sz="3200" dirty="0">
                <a:latin typeface="Candara" panose="020E0502030303020204" pitchFamily="34" charset="0"/>
              </a:rPr>
              <a:t>Genesis 2:18-24</a:t>
            </a:r>
          </a:p>
          <a:p>
            <a:pPr>
              <a:spcBef>
                <a:spcPts val="600"/>
              </a:spcBef>
              <a:buFont typeface="Wingdings" panose="05000000000000000000" pitchFamily="2" charset="2"/>
              <a:buChar char="§"/>
            </a:pPr>
            <a:r>
              <a:rPr lang="en-US" sz="3200" dirty="0">
                <a:latin typeface="Candara" panose="020E0502030303020204" pitchFamily="34" charset="0"/>
              </a:rPr>
              <a:t>Matthew 19:3ff</a:t>
            </a:r>
          </a:p>
          <a:p>
            <a:pPr>
              <a:spcBef>
                <a:spcPts val="600"/>
              </a:spcBef>
              <a:buFont typeface="Wingdings" panose="05000000000000000000" pitchFamily="2" charset="2"/>
              <a:buChar char="§"/>
            </a:pPr>
            <a:r>
              <a:rPr lang="en-US" sz="3200" dirty="0">
                <a:latin typeface="Candara" panose="020E0502030303020204" pitchFamily="34" charset="0"/>
              </a:rPr>
              <a:t>Malachi 2:16</a:t>
            </a:r>
          </a:p>
          <a:p>
            <a:pPr>
              <a:spcBef>
                <a:spcPts val="600"/>
              </a:spcBef>
              <a:buFont typeface="Wingdings" panose="05000000000000000000" pitchFamily="2" charset="2"/>
              <a:buChar char="§"/>
            </a:pPr>
            <a:r>
              <a:rPr lang="en-US" sz="3200" dirty="0">
                <a:latin typeface="Candara" panose="020E0502030303020204" pitchFamily="34" charset="0"/>
              </a:rPr>
              <a:t>1 Corinthians 11:3</a:t>
            </a:r>
          </a:p>
          <a:p>
            <a:endParaRPr lang="en-US" dirty="0"/>
          </a:p>
        </p:txBody>
      </p:sp>
    </p:spTree>
    <p:extLst>
      <p:ext uri="{BB962C8B-B14F-4D97-AF65-F5344CB8AC3E}">
        <p14:creationId xmlns:p14="http://schemas.microsoft.com/office/powerpoint/2010/main" val="1735475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114800" cy="1676400"/>
          </a:xfrm>
        </p:spPr>
        <p:txBody>
          <a:bodyPr/>
          <a:lstStyle/>
          <a:p>
            <a:r>
              <a:rPr lang="en-US" sz="4800" b="1" dirty="0">
                <a:latin typeface="Candara" panose="020E0502030303020204" pitchFamily="34" charset="0"/>
              </a:rPr>
              <a:t>Fornication</a:t>
            </a:r>
            <a:br>
              <a:rPr lang="en-US" sz="4800" b="1" dirty="0">
                <a:latin typeface="Candara" panose="020E0502030303020204" pitchFamily="34" charset="0"/>
              </a:rPr>
            </a:br>
            <a:r>
              <a:rPr lang="en-US" sz="4800" b="1" dirty="0">
                <a:latin typeface="Candara" panose="020E0502030303020204" pitchFamily="34" charset="0"/>
              </a:rPr>
              <a:t>Adultery</a:t>
            </a:r>
          </a:p>
        </p:txBody>
      </p:sp>
      <p:sp>
        <p:nvSpPr>
          <p:cNvPr id="3" name="Content Placeholder 2"/>
          <p:cNvSpPr>
            <a:spLocks noGrp="1"/>
          </p:cNvSpPr>
          <p:nvPr>
            <p:ph sz="half" idx="1"/>
          </p:nvPr>
        </p:nvSpPr>
        <p:spPr>
          <a:xfrm>
            <a:off x="457200" y="2286000"/>
            <a:ext cx="8305800" cy="3840163"/>
          </a:xfrm>
        </p:spPr>
        <p:txBody>
          <a:bodyPr/>
          <a:lstStyle/>
          <a:p>
            <a:pPr marL="0" indent="0">
              <a:buNone/>
            </a:pPr>
            <a:r>
              <a:rPr lang="en-US" sz="4000" b="1" dirty="0">
                <a:latin typeface="Candara" panose="020E0502030303020204" pitchFamily="34" charset="0"/>
              </a:rPr>
              <a:t>Hebrews 13:4</a:t>
            </a:r>
          </a:p>
          <a:p>
            <a:pPr marL="0" indent="0">
              <a:buNone/>
            </a:pPr>
            <a:r>
              <a:rPr lang="en-US" sz="3600" b="1" i="1" dirty="0">
                <a:latin typeface="Candara" panose="020E0502030303020204" pitchFamily="34" charset="0"/>
              </a:rPr>
              <a:t>“Marriage is honorable among all, and the bed undefiled; but fornicators and adulterers God will judge”</a:t>
            </a:r>
          </a:p>
        </p:txBody>
      </p:sp>
      <p:sp>
        <p:nvSpPr>
          <p:cNvPr id="4" name="Content Placeholder 3"/>
          <p:cNvSpPr>
            <a:spLocks noGrp="1"/>
          </p:cNvSpPr>
          <p:nvPr>
            <p:ph sz="half" idx="2"/>
          </p:nvPr>
        </p:nvSpPr>
        <p:spPr>
          <a:xfrm>
            <a:off x="4876800" y="838200"/>
            <a:ext cx="4038600" cy="1447800"/>
          </a:xfrm>
        </p:spPr>
        <p:txBody>
          <a:bodyPr/>
          <a:lstStyle/>
          <a:p>
            <a:pPr>
              <a:buFont typeface="Wingdings" panose="05000000000000000000" pitchFamily="2" charset="2"/>
              <a:buChar char="§"/>
            </a:pPr>
            <a:r>
              <a:rPr lang="en-US" sz="3200" dirty="0">
                <a:latin typeface="Candara" panose="020E0502030303020204" pitchFamily="34" charset="0"/>
              </a:rPr>
              <a:t>Proverbs 7:27</a:t>
            </a:r>
          </a:p>
          <a:p>
            <a:pPr>
              <a:buFont typeface="Wingdings" panose="05000000000000000000" pitchFamily="2" charset="2"/>
              <a:buChar char="§"/>
            </a:pPr>
            <a:r>
              <a:rPr lang="en-US" sz="3200" dirty="0">
                <a:latin typeface="Candara" panose="020E0502030303020204" pitchFamily="34" charset="0"/>
              </a:rPr>
              <a:t>John 8:4, 11, 12</a:t>
            </a:r>
          </a:p>
        </p:txBody>
      </p:sp>
    </p:spTree>
    <p:extLst>
      <p:ext uri="{BB962C8B-B14F-4D97-AF65-F5344CB8AC3E}">
        <p14:creationId xmlns:p14="http://schemas.microsoft.com/office/powerpoint/2010/main" val="10184815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4114800" cy="1143000"/>
          </a:xfrm>
        </p:spPr>
        <p:txBody>
          <a:bodyPr/>
          <a:lstStyle/>
          <a:p>
            <a:r>
              <a:rPr lang="en-US" sz="4800" b="1" dirty="0">
                <a:latin typeface="Candara" panose="020E0502030303020204" pitchFamily="34" charset="0"/>
              </a:rPr>
              <a:t>Homosexuality</a:t>
            </a:r>
          </a:p>
        </p:txBody>
      </p:sp>
      <p:sp>
        <p:nvSpPr>
          <p:cNvPr id="3" name="Content Placeholder 2"/>
          <p:cNvSpPr>
            <a:spLocks noGrp="1"/>
          </p:cNvSpPr>
          <p:nvPr>
            <p:ph sz="half" idx="1"/>
          </p:nvPr>
        </p:nvSpPr>
        <p:spPr>
          <a:xfrm>
            <a:off x="457200" y="2286000"/>
            <a:ext cx="7924800" cy="3840163"/>
          </a:xfrm>
        </p:spPr>
        <p:txBody>
          <a:bodyPr/>
          <a:lstStyle/>
          <a:p>
            <a:pPr marL="0" indent="0">
              <a:buNone/>
            </a:pPr>
            <a:r>
              <a:rPr lang="en-US" sz="4400" b="1" dirty="0">
                <a:latin typeface="Candara" panose="020E0502030303020204" pitchFamily="34" charset="0"/>
              </a:rPr>
              <a:t>Leviticus 18:22</a:t>
            </a:r>
          </a:p>
          <a:p>
            <a:pPr marL="0" indent="0">
              <a:buNone/>
            </a:pPr>
            <a:r>
              <a:rPr lang="en-US" sz="3600" b="1" i="1" dirty="0">
                <a:latin typeface="Candara" panose="020E0502030303020204" pitchFamily="34" charset="0"/>
              </a:rPr>
              <a:t>“You shall not lie with a </a:t>
            </a:r>
            <a:r>
              <a:rPr lang="en-US" sz="3600" b="1" i="1" u="sng" dirty="0">
                <a:latin typeface="Candara" panose="020E0502030303020204" pitchFamily="34" charset="0"/>
              </a:rPr>
              <a:t>male</a:t>
            </a:r>
            <a:r>
              <a:rPr lang="en-US" sz="3600" b="1" i="1" dirty="0">
                <a:latin typeface="Candara" panose="020E0502030303020204" pitchFamily="34" charset="0"/>
              </a:rPr>
              <a:t> as with a </a:t>
            </a:r>
            <a:r>
              <a:rPr lang="en-US" sz="3600" b="1" i="1" u="sng" dirty="0">
                <a:latin typeface="Candara" panose="020E0502030303020204" pitchFamily="34" charset="0"/>
              </a:rPr>
              <a:t>woman</a:t>
            </a:r>
            <a:r>
              <a:rPr lang="en-US" sz="3600" b="1" i="1" dirty="0">
                <a:latin typeface="Candara" panose="020E0502030303020204" pitchFamily="34" charset="0"/>
              </a:rPr>
              <a:t>. It is an abomination”</a:t>
            </a:r>
          </a:p>
        </p:txBody>
      </p:sp>
      <p:sp>
        <p:nvSpPr>
          <p:cNvPr id="4" name="Content Placeholder 3"/>
          <p:cNvSpPr>
            <a:spLocks noGrp="1"/>
          </p:cNvSpPr>
          <p:nvPr>
            <p:ph sz="half" idx="2"/>
          </p:nvPr>
        </p:nvSpPr>
        <p:spPr>
          <a:xfrm>
            <a:off x="4876800" y="267417"/>
            <a:ext cx="4038600" cy="2362200"/>
          </a:xfrm>
        </p:spPr>
        <p:txBody>
          <a:bodyPr/>
          <a:lstStyle/>
          <a:p>
            <a:pPr>
              <a:buFont typeface="Wingdings" panose="05000000000000000000" pitchFamily="2" charset="2"/>
              <a:buChar char="§"/>
            </a:pPr>
            <a:r>
              <a:rPr lang="en-US" sz="3200" dirty="0">
                <a:latin typeface="Candara" panose="020E0502030303020204" pitchFamily="34" charset="0"/>
              </a:rPr>
              <a:t>Leviticus 20:13</a:t>
            </a:r>
          </a:p>
          <a:p>
            <a:pPr>
              <a:buFont typeface="Wingdings" panose="05000000000000000000" pitchFamily="2" charset="2"/>
              <a:buChar char="§"/>
            </a:pPr>
            <a:r>
              <a:rPr lang="en-US" sz="3200" dirty="0">
                <a:latin typeface="Candara" panose="020E0502030303020204" pitchFamily="34" charset="0"/>
              </a:rPr>
              <a:t>Romans 1:26-27</a:t>
            </a:r>
          </a:p>
          <a:p>
            <a:pPr>
              <a:buFont typeface="Wingdings" panose="05000000000000000000" pitchFamily="2" charset="2"/>
              <a:buChar char="§"/>
            </a:pPr>
            <a:r>
              <a:rPr lang="en-US" sz="3200" dirty="0">
                <a:latin typeface="Candara" panose="020E0502030303020204" pitchFamily="34" charset="0"/>
              </a:rPr>
              <a:t>1 Corinthians 6:9, 10</a:t>
            </a:r>
          </a:p>
          <a:p>
            <a:pPr>
              <a:buFont typeface="Wingdings" panose="05000000000000000000" pitchFamily="2" charset="2"/>
              <a:buChar char="§"/>
            </a:pPr>
            <a:r>
              <a:rPr lang="en-US" sz="3200" dirty="0">
                <a:latin typeface="Candara" panose="020E0502030303020204" pitchFamily="34" charset="0"/>
              </a:rPr>
              <a:t>1 Timothy 1:8-10</a:t>
            </a:r>
          </a:p>
        </p:txBody>
      </p:sp>
    </p:spTree>
    <p:extLst>
      <p:ext uri="{BB962C8B-B14F-4D97-AF65-F5344CB8AC3E}">
        <p14:creationId xmlns:p14="http://schemas.microsoft.com/office/powerpoint/2010/main" val="28964056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Candara" panose="020E0502030303020204" pitchFamily="34" charset="0"/>
              </a:rPr>
              <a:t>Abortion</a:t>
            </a:r>
          </a:p>
        </p:txBody>
      </p:sp>
      <p:sp>
        <p:nvSpPr>
          <p:cNvPr id="3" name="Content Placeholder 2"/>
          <p:cNvSpPr>
            <a:spLocks noGrp="1"/>
          </p:cNvSpPr>
          <p:nvPr>
            <p:ph sz="half" idx="1"/>
          </p:nvPr>
        </p:nvSpPr>
        <p:spPr>
          <a:xfrm>
            <a:off x="381000" y="2286000"/>
            <a:ext cx="8229600" cy="4572000"/>
          </a:xfrm>
        </p:spPr>
        <p:txBody>
          <a:bodyPr/>
          <a:lstStyle/>
          <a:p>
            <a:pPr marL="0" indent="0">
              <a:buNone/>
            </a:pPr>
            <a:r>
              <a:rPr lang="en-US" sz="3600" b="1" dirty="0">
                <a:latin typeface="Candara" panose="020E0502030303020204" pitchFamily="34" charset="0"/>
              </a:rPr>
              <a:t>Proverbs 6:16-19</a:t>
            </a:r>
          </a:p>
          <a:p>
            <a:pPr marL="0" indent="0">
              <a:buNone/>
            </a:pPr>
            <a:r>
              <a:rPr lang="en-US" sz="3200" b="1" i="1" dirty="0">
                <a:latin typeface="Candara" panose="020E0502030303020204" pitchFamily="34" charset="0"/>
              </a:rPr>
              <a:t>“These six things the LORD hates, Yes, seven are an abomination to Him:  A proud look, A lying tongue, </a:t>
            </a:r>
            <a:r>
              <a:rPr lang="en-US" sz="3200" b="1" i="1" u="sng" dirty="0">
                <a:latin typeface="Candara" panose="020E0502030303020204" pitchFamily="34" charset="0"/>
              </a:rPr>
              <a:t>Hands that shed innocent blood,</a:t>
            </a:r>
            <a:r>
              <a:rPr lang="en-US" sz="3200" b="1" i="1" dirty="0">
                <a:latin typeface="Candara" panose="020E0502030303020204" pitchFamily="34" charset="0"/>
              </a:rPr>
              <a:t> A heart that devises wicked plans, Feet that are swift in running to evil, A false witness who speaks lies, And one who sows discord among brethren”</a:t>
            </a:r>
          </a:p>
        </p:txBody>
      </p:sp>
      <p:sp>
        <p:nvSpPr>
          <p:cNvPr id="4" name="Content Placeholder 3"/>
          <p:cNvSpPr>
            <a:spLocks noGrp="1"/>
          </p:cNvSpPr>
          <p:nvPr>
            <p:ph sz="half" idx="2"/>
          </p:nvPr>
        </p:nvSpPr>
        <p:spPr>
          <a:xfrm>
            <a:off x="4876800" y="533400"/>
            <a:ext cx="4267200" cy="1752602"/>
          </a:xfrm>
        </p:spPr>
        <p:txBody>
          <a:bodyPr/>
          <a:lstStyle/>
          <a:p>
            <a:pPr>
              <a:buFont typeface="Wingdings" panose="05000000000000000000" pitchFamily="2" charset="2"/>
              <a:buChar char="§"/>
            </a:pPr>
            <a:r>
              <a:rPr lang="en-US" sz="3200" dirty="0">
                <a:latin typeface="Candara" panose="020E0502030303020204" pitchFamily="34" charset="0"/>
              </a:rPr>
              <a:t>Genesis 9:5-6</a:t>
            </a:r>
          </a:p>
          <a:p>
            <a:pPr>
              <a:buFont typeface="Wingdings" panose="05000000000000000000" pitchFamily="2" charset="2"/>
              <a:buChar char="§"/>
            </a:pPr>
            <a:r>
              <a:rPr lang="en-US" sz="3200" dirty="0">
                <a:latin typeface="Candara" panose="020E0502030303020204" pitchFamily="34" charset="0"/>
              </a:rPr>
              <a:t>Exodus 20:13; 21:22-25</a:t>
            </a:r>
          </a:p>
          <a:p>
            <a:pPr>
              <a:buFont typeface="Wingdings" panose="05000000000000000000" pitchFamily="2" charset="2"/>
              <a:buChar char="§"/>
            </a:pPr>
            <a:r>
              <a:rPr lang="en-US" sz="3200" dirty="0">
                <a:latin typeface="Candara" panose="020E0502030303020204" pitchFamily="34" charset="0"/>
              </a:rPr>
              <a:t>Romans 1:28-32</a:t>
            </a:r>
          </a:p>
        </p:txBody>
      </p:sp>
    </p:spTree>
    <p:extLst>
      <p:ext uri="{BB962C8B-B14F-4D97-AF65-F5344CB8AC3E}">
        <p14:creationId xmlns:p14="http://schemas.microsoft.com/office/powerpoint/2010/main" val="10531699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4114800" cy="1143000"/>
          </a:xfrm>
        </p:spPr>
        <p:txBody>
          <a:bodyPr/>
          <a:lstStyle/>
          <a:p>
            <a:r>
              <a:rPr lang="en-US" sz="4800" b="1" dirty="0">
                <a:latin typeface="Candara" panose="020E0502030303020204" pitchFamily="34" charset="0"/>
              </a:rPr>
              <a:t>Modest</a:t>
            </a:r>
            <a:r>
              <a:rPr lang="en-US" b="1" dirty="0">
                <a:latin typeface="Candara" panose="020E0502030303020204" pitchFamily="34" charset="0"/>
              </a:rPr>
              <a:t> Clothing</a:t>
            </a:r>
          </a:p>
        </p:txBody>
      </p:sp>
      <p:sp>
        <p:nvSpPr>
          <p:cNvPr id="3" name="Content Placeholder 2"/>
          <p:cNvSpPr>
            <a:spLocks noGrp="1"/>
          </p:cNvSpPr>
          <p:nvPr>
            <p:ph sz="half" idx="1"/>
          </p:nvPr>
        </p:nvSpPr>
        <p:spPr>
          <a:xfrm>
            <a:off x="457200" y="2286000"/>
            <a:ext cx="8229600" cy="3840163"/>
          </a:xfrm>
        </p:spPr>
        <p:txBody>
          <a:bodyPr/>
          <a:lstStyle/>
          <a:p>
            <a:pPr marL="0" indent="0">
              <a:buNone/>
            </a:pPr>
            <a:r>
              <a:rPr lang="en-US" sz="4000" b="1" dirty="0">
                <a:latin typeface="Candara" panose="020E0502030303020204" pitchFamily="34" charset="0"/>
              </a:rPr>
              <a:t>Genesis 3:21</a:t>
            </a:r>
          </a:p>
          <a:p>
            <a:pPr marL="0" indent="0">
              <a:buNone/>
            </a:pPr>
            <a:r>
              <a:rPr lang="en-US" sz="3600" b="1" i="1" dirty="0">
                <a:latin typeface="Candara" panose="020E0502030303020204" pitchFamily="34" charset="0"/>
              </a:rPr>
              <a:t>“Also for Adam and his wife the LORD God made </a:t>
            </a:r>
            <a:r>
              <a:rPr lang="en-US" sz="3600" b="1" i="1" u="sng" dirty="0">
                <a:latin typeface="Candara" panose="020E0502030303020204" pitchFamily="34" charset="0"/>
              </a:rPr>
              <a:t>tunics of skin</a:t>
            </a:r>
            <a:r>
              <a:rPr lang="en-US" sz="3600" b="1" i="1" dirty="0">
                <a:latin typeface="Candara" panose="020E0502030303020204" pitchFamily="34" charset="0"/>
              </a:rPr>
              <a:t>, and </a:t>
            </a:r>
            <a:r>
              <a:rPr lang="en-US" sz="3600" b="1" i="1" u="sng" dirty="0">
                <a:latin typeface="Candara" panose="020E0502030303020204" pitchFamily="34" charset="0"/>
              </a:rPr>
              <a:t>clothed</a:t>
            </a:r>
            <a:r>
              <a:rPr lang="en-US" sz="3600" b="1" i="1" dirty="0">
                <a:latin typeface="Candara" panose="020E0502030303020204" pitchFamily="34" charset="0"/>
              </a:rPr>
              <a:t> them”</a:t>
            </a:r>
          </a:p>
        </p:txBody>
      </p:sp>
      <p:sp>
        <p:nvSpPr>
          <p:cNvPr id="4" name="Content Placeholder 3"/>
          <p:cNvSpPr>
            <a:spLocks noGrp="1"/>
          </p:cNvSpPr>
          <p:nvPr>
            <p:ph sz="half" idx="2"/>
          </p:nvPr>
        </p:nvSpPr>
        <p:spPr>
          <a:xfrm>
            <a:off x="4876800" y="228600"/>
            <a:ext cx="4038600" cy="2667000"/>
          </a:xfrm>
        </p:spPr>
        <p:txBody>
          <a:bodyPr/>
          <a:lstStyle/>
          <a:p>
            <a:pPr>
              <a:buFont typeface="Wingdings" panose="05000000000000000000" pitchFamily="2" charset="2"/>
              <a:buChar char="§"/>
            </a:pPr>
            <a:r>
              <a:rPr lang="en-US" sz="3200" dirty="0">
                <a:latin typeface="Candara" panose="020E0502030303020204" pitchFamily="34" charset="0"/>
              </a:rPr>
              <a:t>1 Timothy 2:9-10</a:t>
            </a:r>
          </a:p>
          <a:p>
            <a:pPr>
              <a:buFont typeface="Wingdings" panose="05000000000000000000" pitchFamily="2" charset="2"/>
              <a:buChar char="§"/>
            </a:pPr>
            <a:r>
              <a:rPr lang="en-US" sz="3200" dirty="0">
                <a:latin typeface="Candara" panose="020E0502030303020204" pitchFamily="34" charset="0"/>
              </a:rPr>
              <a:t>Isaiah 47:3</a:t>
            </a:r>
          </a:p>
          <a:p>
            <a:pPr>
              <a:buFont typeface="Wingdings" panose="05000000000000000000" pitchFamily="2" charset="2"/>
              <a:buChar char="§"/>
            </a:pPr>
            <a:r>
              <a:rPr lang="en-US" sz="3200" dirty="0">
                <a:latin typeface="Candara" panose="020E0502030303020204" pitchFamily="34" charset="0"/>
              </a:rPr>
              <a:t>Revelation 3:18</a:t>
            </a:r>
          </a:p>
          <a:p>
            <a:pPr>
              <a:buFont typeface="Wingdings" panose="05000000000000000000" pitchFamily="2" charset="2"/>
              <a:buChar char="§"/>
            </a:pPr>
            <a:r>
              <a:rPr lang="en-US" sz="3200" dirty="0">
                <a:latin typeface="Candara" panose="020E0502030303020204" pitchFamily="34" charset="0"/>
              </a:rPr>
              <a:t>Exodus 28:42</a:t>
            </a:r>
          </a:p>
        </p:txBody>
      </p:sp>
    </p:spTree>
    <p:extLst>
      <p:ext uri="{BB962C8B-B14F-4D97-AF65-F5344CB8AC3E}">
        <p14:creationId xmlns:p14="http://schemas.microsoft.com/office/powerpoint/2010/main" val="18427182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Candara" panose="020E0502030303020204" pitchFamily="34" charset="0"/>
              </a:rPr>
              <a:t>Women Preachers</a:t>
            </a:r>
          </a:p>
        </p:txBody>
      </p:sp>
      <p:sp>
        <p:nvSpPr>
          <p:cNvPr id="3" name="Content Placeholder 2"/>
          <p:cNvSpPr>
            <a:spLocks noGrp="1"/>
          </p:cNvSpPr>
          <p:nvPr>
            <p:ph idx="1"/>
          </p:nvPr>
        </p:nvSpPr>
        <p:spPr/>
        <p:txBody>
          <a:bodyPr/>
          <a:lstStyle/>
          <a:p>
            <a:pPr marL="0" indent="0">
              <a:buNone/>
            </a:pPr>
            <a:r>
              <a:rPr lang="en-US" sz="4000" b="1" dirty="0"/>
              <a:t> </a:t>
            </a:r>
            <a:endParaRPr lang="en-US" sz="4000" dirty="0"/>
          </a:p>
        </p:txBody>
      </p:sp>
      <p:sp>
        <p:nvSpPr>
          <p:cNvPr id="4" name="Content Placeholder 2">
            <a:extLst>
              <a:ext uri="{FF2B5EF4-FFF2-40B4-BE49-F238E27FC236}">
                <a16:creationId xmlns:a16="http://schemas.microsoft.com/office/drawing/2014/main" id="{546507D7-C667-2794-4DAD-35071562C599}"/>
              </a:ext>
            </a:extLst>
          </p:cNvPr>
          <p:cNvSpPr txBox="1">
            <a:spLocks/>
          </p:cNvSpPr>
          <p:nvPr/>
        </p:nvSpPr>
        <p:spPr bwMode="auto">
          <a:xfrm>
            <a:off x="457200" y="2286000"/>
            <a:ext cx="80772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aiandra GD" panose="020E0502030308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Maiandra GD" panose="020E0502030308020204" pitchFamily="34" charset="0"/>
              </a:defRPr>
            </a:lvl2pPr>
            <a:lvl3pPr marL="1143000" indent="-228600" algn="l" rtl="0" fontAlgn="base">
              <a:spcBef>
                <a:spcPct val="20000"/>
              </a:spcBef>
              <a:spcAft>
                <a:spcPct val="0"/>
              </a:spcAft>
              <a:buChar char="•"/>
              <a:defRPr sz="2400">
                <a:solidFill>
                  <a:schemeClr val="tx1"/>
                </a:solidFill>
                <a:latin typeface="Maiandra GD" panose="020E0502030308020204" pitchFamily="34" charset="0"/>
              </a:defRPr>
            </a:lvl3pPr>
            <a:lvl4pPr marL="1600200" indent="-228600" algn="l" rtl="0" fontAlgn="base">
              <a:spcBef>
                <a:spcPct val="20000"/>
              </a:spcBef>
              <a:spcAft>
                <a:spcPct val="0"/>
              </a:spcAft>
              <a:buChar char="–"/>
              <a:defRPr sz="2000">
                <a:solidFill>
                  <a:schemeClr val="tx1"/>
                </a:solidFill>
                <a:latin typeface="Maiandra GD" panose="020E0502030308020204" pitchFamily="34" charset="0"/>
              </a:defRPr>
            </a:lvl4pPr>
            <a:lvl5pPr marL="2057400" indent="-228600" algn="l" rtl="0" fontAlgn="base">
              <a:spcBef>
                <a:spcPct val="20000"/>
              </a:spcBef>
              <a:spcAft>
                <a:spcPct val="0"/>
              </a:spcAft>
              <a:buChar char="»"/>
              <a:defRPr sz="2000">
                <a:solidFill>
                  <a:schemeClr val="tx1"/>
                </a:solidFill>
                <a:latin typeface="Maiandra GD" panose="020E0502030308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4000" b="1" kern="0" dirty="0">
                <a:latin typeface="Candara" panose="020E0502030303020204" pitchFamily="34" charset="0"/>
              </a:rPr>
              <a:t>1 Timothy 2:11-12</a:t>
            </a:r>
          </a:p>
          <a:p>
            <a:pPr marL="0" indent="0">
              <a:buFontTx/>
              <a:buNone/>
            </a:pPr>
            <a:r>
              <a:rPr lang="en-US" sz="3600" b="1" i="1" kern="0" dirty="0">
                <a:latin typeface="Candara" panose="020E0502030303020204" pitchFamily="34" charset="0"/>
              </a:rPr>
              <a:t>“Let a woman learn in silence with all submission. And I do not permit a woman to teach or to have authority over a man, but to be in silence”</a:t>
            </a:r>
          </a:p>
        </p:txBody>
      </p:sp>
      <p:sp>
        <p:nvSpPr>
          <p:cNvPr id="5" name="Content Placeholder 3">
            <a:extLst>
              <a:ext uri="{FF2B5EF4-FFF2-40B4-BE49-F238E27FC236}">
                <a16:creationId xmlns:a16="http://schemas.microsoft.com/office/drawing/2014/main" id="{F6C257C9-5032-E36F-2CCE-AF90C76E2102}"/>
              </a:ext>
            </a:extLst>
          </p:cNvPr>
          <p:cNvSpPr txBox="1">
            <a:spLocks/>
          </p:cNvSpPr>
          <p:nvPr/>
        </p:nvSpPr>
        <p:spPr>
          <a:xfrm>
            <a:off x="4876800" y="685800"/>
            <a:ext cx="4038600" cy="1143001"/>
          </a:xfrm>
          <a:prstGeom prst="rect">
            <a:avLst/>
          </a:prstGeom>
        </p:spPr>
        <p:txBody>
          <a:bodyPr/>
          <a:lstStyle>
            <a:lvl1pPr marL="342900" indent="-342900" algn="l" rtl="0" fontAlgn="base">
              <a:spcBef>
                <a:spcPct val="20000"/>
              </a:spcBef>
              <a:spcAft>
                <a:spcPct val="0"/>
              </a:spcAft>
              <a:buChar char="•"/>
              <a:defRPr sz="3200">
                <a:solidFill>
                  <a:schemeClr val="tx1"/>
                </a:solidFill>
                <a:latin typeface="Maiandra GD" panose="020E0502030308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Maiandra GD" panose="020E0502030308020204" pitchFamily="34" charset="0"/>
              </a:defRPr>
            </a:lvl2pPr>
            <a:lvl3pPr marL="1143000" indent="-228600" algn="l" rtl="0" fontAlgn="base">
              <a:spcBef>
                <a:spcPct val="20000"/>
              </a:spcBef>
              <a:spcAft>
                <a:spcPct val="0"/>
              </a:spcAft>
              <a:buChar char="•"/>
              <a:defRPr sz="2400">
                <a:solidFill>
                  <a:schemeClr val="tx1"/>
                </a:solidFill>
                <a:latin typeface="Maiandra GD" panose="020E0502030308020204" pitchFamily="34" charset="0"/>
              </a:defRPr>
            </a:lvl3pPr>
            <a:lvl4pPr marL="1600200" indent="-228600" algn="l" rtl="0" fontAlgn="base">
              <a:spcBef>
                <a:spcPct val="20000"/>
              </a:spcBef>
              <a:spcAft>
                <a:spcPct val="0"/>
              </a:spcAft>
              <a:buChar char="–"/>
              <a:defRPr sz="2000">
                <a:solidFill>
                  <a:schemeClr val="tx1"/>
                </a:solidFill>
                <a:latin typeface="Maiandra GD" panose="020E0502030308020204" pitchFamily="34" charset="0"/>
              </a:defRPr>
            </a:lvl4pPr>
            <a:lvl5pPr marL="2057400" indent="-228600" algn="l" rtl="0" fontAlgn="base">
              <a:spcBef>
                <a:spcPct val="20000"/>
              </a:spcBef>
              <a:spcAft>
                <a:spcPct val="0"/>
              </a:spcAft>
              <a:buChar char="»"/>
              <a:defRPr sz="2000">
                <a:solidFill>
                  <a:schemeClr val="tx1"/>
                </a:solidFill>
                <a:latin typeface="Maiandra GD" panose="020E0502030308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kern="0" dirty="0">
                <a:latin typeface="Candara" panose="020E0502030303020204" pitchFamily="34" charset="0"/>
              </a:rPr>
              <a:t>1 Corinthians 11:3 </a:t>
            </a:r>
          </a:p>
          <a:p>
            <a:pPr>
              <a:buFont typeface="Wingdings" panose="05000000000000000000" pitchFamily="2" charset="2"/>
              <a:buChar char="§"/>
            </a:pPr>
            <a:r>
              <a:rPr lang="en-US" kern="0" dirty="0">
                <a:latin typeface="Candara" panose="020E0502030303020204" pitchFamily="34" charset="0"/>
              </a:rPr>
              <a:t>1 Corinthians 14:34</a:t>
            </a:r>
          </a:p>
          <a:p>
            <a:endParaRPr lang="en-US" kern="0" dirty="0">
              <a:latin typeface="Candara" panose="020E0502030303020204" pitchFamily="34" charset="0"/>
            </a:endParaRPr>
          </a:p>
        </p:txBody>
      </p:sp>
    </p:spTree>
    <p:extLst>
      <p:ext uri="{BB962C8B-B14F-4D97-AF65-F5344CB8AC3E}">
        <p14:creationId xmlns:p14="http://schemas.microsoft.com/office/powerpoint/2010/main" val="13371074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Candara" panose="020E0502030303020204" pitchFamily="34" charset="0"/>
              </a:rPr>
              <a:t>Salvation</a:t>
            </a:r>
          </a:p>
        </p:txBody>
      </p:sp>
      <p:sp>
        <p:nvSpPr>
          <p:cNvPr id="3" name="Content Placeholder 2"/>
          <p:cNvSpPr>
            <a:spLocks noGrp="1"/>
          </p:cNvSpPr>
          <p:nvPr>
            <p:ph sz="half" idx="1"/>
          </p:nvPr>
        </p:nvSpPr>
        <p:spPr>
          <a:xfrm>
            <a:off x="914400" y="2362200"/>
            <a:ext cx="3352800" cy="3840163"/>
          </a:xfrm>
        </p:spPr>
        <p:txBody>
          <a:bodyPr/>
          <a:lstStyle/>
          <a:p>
            <a:pPr>
              <a:buFont typeface="Wingdings" panose="05000000000000000000" pitchFamily="2" charset="2"/>
              <a:buChar char="§"/>
            </a:pPr>
            <a:r>
              <a:rPr lang="en-US" sz="3600" b="1" dirty="0">
                <a:latin typeface="Candara" panose="020E0502030303020204" pitchFamily="34" charset="0"/>
              </a:rPr>
              <a:t>Hearing</a:t>
            </a:r>
          </a:p>
          <a:p>
            <a:pPr lvl="1">
              <a:spcBef>
                <a:spcPts val="0"/>
              </a:spcBef>
              <a:buFont typeface="Wingdings" panose="05000000000000000000" pitchFamily="2" charset="2"/>
              <a:buChar char="§"/>
            </a:pPr>
            <a:r>
              <a:rPr lang="en-US" sz="3200" dirty="0">
                <a:latin typeface="Candara" panose="020E0502030303020204" pitchFamily="34" charset="0"/>
              </a:rPr>
              <a:t>Luke 8:8</a:t>
            </a:r>
          </a:p>
          <a:p>
            <a:pPr>
              <a:buFont typeface="Wingdings" panose="05000000000000000000" pitchFamily="2" charset="2"/>
              <a:buChar char="§"/>
            </a:pPr>
            <a:r>
              <a:rPr lang="en-US" sz="3600" b="1" dirty="0">
                <a:latin typeface="Candara" panose="020E0502030303020204" pitchFamily="34" charset="0"/>
              </a:rPr>
              <a:t>Believing</a:t>
            </a:r>
          </a:p>
          <a:p>
            <a:pPr lvl="1">
              <a:spcBef>
                <a:spcPts val="0"/>
              </a:spcBef>
              <a:buFont typeface="Wingdings" panose="05000000000000000000" pitchFamily="2" charset="2"/>
              <a:buChar char="§"/>
            </a:pPr>
            <a:r>
              <a:rPr lang="en-US" sz="3200" dirty="0">
                <a:latin typeface="Candara" panose="020E0502030303020204" pitchFamily="34" charset="0"/>
              </a:rPr>
              <a:t>John 8:24</a:t>
            </a:r>
          </a:p>
          <a:p>
            <a:pPr>
              <a:buFont typeface="Wingdings" panose="05000000000000000000" pitchFamily="2" charset="2"/>
              <a:buChar char="§"/>
            </a:pPr>
            <a:r>
              <a:rPr lang="en-US" sz="3600" b="1" dirty="0">
                <a:latin typeface="Candara" panose="020E0502030303020204" pitchFamily="34" charset="0"/>
              </a:rPr>
              <a:t>Repenting</a:t>
            </a:r>
          </a:p>
          <a:p>
            <a:pPr lvl="1">
              <a:spcBef>
                <a:spcPts val="0"/>
              </a:spcBef>
              <a:buFont typeface="Wingdings" panose="05000000000000000000" pitchFamily="2" charset="2"/>
              <a:buChar char="§"/>
            </a:pPr>
            <a:r>
              <a:rPr lang="en-US" sz="3200" dirty="0">
                <a:latin typeface="Candara" panose="020E0502030303020204" pitchFamily="34" charset="0"/>
              </a:rPr>
              <a:t>Luke 13:3 &amp; 5</a:t>
            </a:r>
          </a:p>
        </p:txBody>
      </p:sp>
      <p:sp>
        <p:nvSpPr>
          <p:cNvPr id="4" name="Content Placeholder 3"/>
          <p:cNvSpPr>
            <a:spLocks noGrp="1"/>
          </p:cNvSpPr>
          <p:nvPr>
            <p:ph sz="half" idx="2"/>
          </p:nvPr>
        </p:nvSpPr>
        <p:spPr>
          <a:xfrm>
            <a:off x="5033012" y="1219200"/>
            <a:ext cx="3809998" cy="5334000"/>
          </a:xfrm>
        </p:spPr>
        <p:txBody>
          <a:bodyPr/>
          <a:lstStyle/>
          <a:p>
            <a:pPr>
              <a:buFont typeface="Wingdings" panose="05000000000000000000" pitchFamily="2" charset="2"/>
              <a:buChar char="§"/>
            </a:pPr>
            <a:r>
              <a:rPr lang="en-US" sz="3600" b="1" dirty="0">
                <a:latin typeface="Candara" panose="020E0502030303020204" pitchFamily="34" charset="0"/>
              </a:rPr>
              <a:t>Confessing</a:t>
            </a:r>
          </a:p>
          <a:p>
            <a:pPr lvl="1">
              <a:spcBef>
                <a:spcPts val="0"/>
              </a:spcBef>
              <a:buFont typeface="Wingdings" panose="05000000000000000000" pitchFamily="2" charset="2"/>
              <a:buChar char="§"/>
            </a:pPr>
            <a:r>
              <a:rPr lang="en-US" sz="3200" dirty="0">
                <a:latin typeface="Candara" panose="020E0502030303020204" pitchFamily="34" charset="0"/>
              </a:rPr>
              <a:t>Romans 10:9</a:t>
            </a:r>
          </a:p>
          <a:p>
            <a:pPr>
              <a:buFont typeface="Wingdings" panose="05000000000000000000" pitchFamily="2" charset="2"/>
              <a:buChar char="§"/>
            </a:pPr>
            <a:r>
              <a:rPr lang="en-US" sz="3600" b="1" dirty="0">
                <a:latin typeface="Candara" panose="020E0502030303020204" pitchFamily="34" charset="0"/>
              </a:rPr>
              <a:t>Being Immersed</a:t>
            </a:r>
          </a:p>
          <a:p>
            <a:pPr lvl="1">
              <a:spcBef>
                <a:spcPts val="0"/>
              </a:spcBef>
              <a:buFont typeface="Wingdings" panose="05000000000000000000" pitchFamily="2" charset="2"/>
              <a:buChar char="§"/>
            </a:pPr>
            <a:r>
              <a:rPr lang="en-US" sz="3200" dirty="0">
                <a:latin typeface="Candara" panose="020E0502030303020204" pitchFamily="34" charset="0"/>
              </a:rPr>
              <a:t>Mark 16:15, 16</a:t>
            </a:r>
          </a:p>
          <a:p>
            <a:pPr lvl="1">
              <a:buFont typeface="Wingdings" panose="05000000000000000000" pitchFamily="2" charset="2"/>
              <a:buChar char="§"/>
            </a:pPr>
            <a:r>
              <a:rPr lang="en-US" sz="3200" dirty="0">
                <a:latin typeface="Candara" panose="020E0502030303020204" pitchFamily="34" charset="0"/>
              </a:rPr>
              <a:t>Acts 8:12</a:t>
            </a:r>
          </a:p>
          <a:p>
            <a:pPr lvl="1">
              <a:buFont typeface="Wingdings" panose="05000000000000000000" pitchFamily="2" charset="2"/>
              <a:buChar char="§"/>
            </a:pPr>
            <a:r>
              <a:rPr lang="en-US" sz="3200" dirty="0">
                <a:latin typeface="Candara" panose="020E0502030303020204" pitchFamily="34" charset="0"/>
              </a:rPr>
              <a:t>Acts 8:35-39</a:t>
            </a:r>
          </a:p>
          <a:p>
            <a:pPr>
              <a:buFont typeface="Wingdings" panose="05000000000000000000" pitchFamily="2" charset="2"/>
              <a:buChar char="§"/>
            </a:pPr>
            <a:r>
              <a:rPr lang="en-US" sz="3600" b="1" dirty="0">
                <a:latin typeface="Candara" panose="020E0502030303020204" pitchFamily="34" charset="0"/>
              </a:rPr>
              <a:t>Living Faithful</a:t>
            </a:r>
            <a:endParaRPr lang="en-US" sz="3200" dirty="0">
              <a:latin typeface="Candara" panose="020E0502030303020204" pitchFamily="34" charset="0"/>
            </a:endParaRPr>
          </a:p>
          <a:p>
            <a:pPr lvl="1">
              <a:buFont typeface="Wingdings" panose="05000000000000000000" pitchFamily="2" charset="2"/>
              <a:buChar char="§"/>
            </a:pPr>
            <a:r>
              <a:rPr lang="en-US" sz="3200" b="1" dirty="0">
                <a:latin typeface="Candara" panose="020E0502030303020204" pitchFamily="34" charset="0"/>
              </a:rPr>
              <a:t>2 Timothy 4:7-8</a:t>
            </a:r>
          </a:p>
        </p:txBody>
      </p:sp>
    </p:spTree>
    <p:extLst>
      <p:ext uri="{BB962C8B-B14F-4D97-AF65-F5344CB8AC3E}">
        <p14:creationId xmlns:p14="http://schemas.microsoft.com/office/powerpoint/2010/main" val="3906308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868" y="2100262"/>
            <a:ext cx="7265039" cy="2657476"/>
          </a:xfrm>
        </p:spPr>
        <p:txBody>
          <a:bodyPr/>
          <a:lstStyle/>
          <a:p>
            <a:r>
              <a:rPr lang="en-US" i="1" baseline="30000"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t>“21</a:t>
            </a:r>
            <a:r>
              <a:rPr lang="en-US" i="1"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t>  Test all things; hold fast what is </a:t>
            </a:r>
            <a:r>
              <a:rPr lang="en-US" sz="4800" i="1" u="sng"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t>good</a:t>
            </a:r>
            <a:r>
              <a:rPr lang="en-US" i="1"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t>.</a:t>
            </a:r>
            <a:br>
              <a:rPr lang="en-US" i="1"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br>
            <a:r>
              <a:rPr lang="en-US" i="1" baseline="30000"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t>22</a:t>
            </a:r>
            <a:r>
              <a:rPr lang="en-US" i="1"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t>  Abstain from every form of </a:t>
            </a:r>
            <a:r>
              <a:rPr lang="en-US" sz="4800" i="1" u="sng"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t>evil</a:t>
            </a:r>
            <a:r>
              <a:rPr lang="en-US" sz="4800" i="1" dirty="0">
                <a:effectLst>
                  <a:glow rad="139700">
                    <a:schemeClr val="accent6">
                      <a:satMod val="175000"/>
                      <a:alpha val="40000"/>
                    </a:schemeClr>
                  </a:glow>
                  <a:outerShdw blurRad="38100" dist="38100" dir="2700000" algn="tl">
                    <a:srgbClr val="000000">
                      <a:alpha val="43137"/>
                    </a:srgbClr>
                  </a:outerShdw>
                </a:effectLst>
                <a:latin typeface="Candara" panose="020E0502030303020204" pitchFamily="34" charset="0"/>
              </a:rPr>
              <a:t>”</a:t>
            </a:r>
          </a:p>
        </p:txBody>
      </p:sp>
      <p:sp>
        <p:nvSpPr>
          <p:cNvPr id="5" name="Text Placeholder 4"/>
          <p:cNvSpPr>
            <a:spLocks noGrp="1"/>
          </p:cNvSpPr>
          <p:nvPr>
            <p:ph type="body" idx="1"/>
          </p:nvPr>
        </p:nvSpPr>
        <p:spPr>
          <a:xfrm>
            <a:off x="390845" y="1143000"/>
            <a:ext cx="7431087" cy="838200"/>
          </a:xfrm>
        </p:spPr>
        <p:txBody>
          <a:bodyPr/>
          <a:lstStyle/>
          <a:p>
            <a:r>
              <a:rPr lang="en-US" sz="4000" spc="300" dirty="0">
                <a:latin typeface="Candara" panose="020E0502030303020204" pitchFamily="34" charset="0"/>
              </a:rPr>
              <a:t>1 Thessalonians 5:21, 22</a:t>
            </a:r>
          </a:p>
        </p:txBody>
      </p:sp>
      <p:sp>
        <p:nvSpPr>
          <p:cNvPr id="6" name="TextBox 5"/>
          <p:cNvSpPr txBox="1"/>
          <p:nvPr/>
        </p:nvSpPr>
        <p:spPr>
          <a:xfrm>
            <a:off x="1143000" y="5323582"/>
            <a:ext cx="5791200" cy="1077218"/>
          </a:xfrm>
          <a:prstGeom prst="rect">
            <a:avLst/>
          </a:prstGeom>
          <a:noFill/>
        </p:spPr>
        <p:txBody>
          <a:bodyPr wrap="square" rtlCol="0">
            <a:spAutoFit/>
          </a:bodyPr>
          <a:lstStyle/>
          <a:p>
            <a:pPr algn="ctr"/>
            <a:r>
              <a:rPr lang="en-US" sz="3200" dirty="0">
                <a:solidFill>
                  <a:schemeClr val="bg1">
                    <a:lumMod val="75000"/>
                  </a:schemeClr>
                </a:solidFill>
                <a:latin typeface="Candara" panose="020E0502030303020204" pitchFamily="34" charset="0"/>
              </a:rPr>
              <a:t>IS THE BIBLE JUST A BOOK OF GRAY MATTER?</a:t>
            </a:r>
          </a:p>
        </p:txBody>
      </p:sp>
      <p:sp>
        <p:nvSpPr>
          <p:cNvPr id="7" name="TextBox 6"/>
          <p:cNvSpPr txBox="1"/>
          <p:nvPr/>
        </p:nvSpPr>
        <p:spPr>
          <a:xfrm>
            <a:off x="-15922" y="-1309"/>
            <a:ext cx="8077200" cy="523220"/>
          </a:xfrm>
          <a:prstGeom prst="rect">
            <a:avLst/>
          </a:prstGeom>
          <a:solidFill>
            <a:schemeClr val="tx1">
              <a:lumMod val="75000"/>
              <a:lumOff val="25000"/>
            </a:schemeClr>
          </a:solidFill>
          <a:ln>
            <a:solidFill>
              <a:schemeClr val="tx1"/>
            </a:solidFill>
          </a:ln>
        </p:spPr>
        <p:txBody>
          <a:bodyPr wrap="square" rtlCol="0">
            <a:spAutoFit/>
          </a:bodyPr>
          <a:lstStyle/>
          <a:p>
            <a:pPr algn="ctr"/>
            <a:r>
              <a:rPr lang="en-US" sz="2800" dirty="0">
                <a:solidFill>
                  <a:schemeClr val="bg1"/>
                </a:solidFill>
                <a:latin typeface="Candara" panose="020E0502030303020204" pitchFamily="34" charset="0"/>
                <a:cs typeface="MV Boli" panose="02000500030200090000" pitchFamily="2" charset="0"/>
              </a:rPr>
              <a:t>Isaiah 5:20, 21 | Proverbs 17:15 | 1 Kings 3:9</a:t>
            </a:r>
          </a:p>
        </p:txBody>
      </p:sp>
    </p:spTree>
    <p:extLst>
      <p:ext uri="{BB962C8B-B14F-4D97-AF65-F5344CB8AC3E}">
        <p14:creationId xmlns:p14="http://schemas.microsoft.com/office/powerpoint/2010/main" val="1364940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9545" y="152400"/>
            <a:ext cx="7620000" cy="715962"/>
          </a:xfrm>
        </p:spPr>
        <p:txBody>
          <a:bodyPr/>
          <a:lstStyle/>
          <a:p>
            <a:r>
              <a:rPr lang="en-US" sz="4800" b="1" dirty="0">
                <a:latin typeface="Candara" panose="020E0502030303020204" pitchFamily="34" charset="0"/>
              </a:rPr>
              <a:t>Discernment</a:t>
            </a:r>
          </a:p>
        </p:txBody>
      </p:sp>
      <p:sp>
        <p:nvSpPr>
          <p:cNvPr id="2" name="Rectangle 1">
            <a:extLst>
              <a:ext uri="{FF2B5EF4-FFF2-40B4-BE49-F238E27FC236}">
                <a16:creationId xmlns:a16="http://schemas.microsoft.com/office/drawing/2014/main" id="{D0BA8E7A-4352-6312-B038-3D0FDCF7E9BF}"/>
              </a:ext>
            </a:extLst>
          </p:cNvPr>
          <p:cNvSpPr/>
          <p:nvPr/>
        </p:nvSpPr>
        <p:spPr>
          <a:xfrm>
            <a:off x="2537460" y="5520690"/>
            <a:ext cx="3909060" cy="457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304799" y="948690"/>
            <a:ext cx="7614745" cy="5981700"/>
          </a:xfrm>
        </p:spPr>
        <p:txBody>
          <a:bodyPr>
            <a:normAutofit fontScale="92500" lnSpcReduction="10000"/>
          </a:bodyPr>
          <a:lstStyle/>
          <a:p>
            <a:pPr marL="0" indent="0">
              <a:buNone/>
            </a:pPr>
            <a:r>
              <a:rPr lang="en-US" sz="3600" i="1" dirty="0">
                <a:latin typeface="Candara" panose="020E0502030303020204" pitchFamily="34" charset="0"/>
              </a:rPr>
              <a:t>For when by reason of the time ye ought to be teachers, ye have need again that some one teach you the rudiments of the first principles of the oracles of God; and are become such as have need of milk, and not of solid food. For every one that </a:t>
            </a:r>
            <a:r>
              <a:rPr lang="en-US" sz="3600" i="1" dirty="0" err="1">
                <a:latin typeface="Candara" panose="020E0502030303020204" pitchFamily="34" charset="0"/>
              </a:rPr>
              <a:t>partaketh</a:t>
            </a:r>
            <a:r>
              <a:rPr lang="en-US" sz="3600" i="1" dirty="0">
                <a:latin typeface="Candara" panose="020E0502030303020204" pitchFamily="34" charset="0"/>
              </a:rPr>
              <a:t> of milk is without experience of the word of righteousness; for he is a babe. But solid food is for </a:t>
            </a:r>
            <a:r>
              <a:rPr lang="en-US" sz="3600" i="1" dirty="0" err="1">
                <a:latin typeface="Candara" panose="020E0502030303020204" pitchFamily="34" charset="0"/>
              </a:rPr>
              <a:t>fullgrown</a:t>
            </a:r>
            <a:r>
              <a:rPr lang="en-US" sz="3600" i="1" dirty="0">
                <a:latin typeface="Candara" panose="020E0502030303020204" pitchFamily="34" charset="0"/>
              </a:rPr>
              <a:t> men, even those who by reason of use have their senses exercised to discern good and evil”</a:t>
            </a:r>
          </a:p>
          <a:p>
            <a:pPr>
              <a:buFont typeface="Wingdings" panose="05000000000000000000" pitchFamily="2" charset="2"/>
              <a:buChar char="§"/>
            </a:pPr>
            <a:r>
              <a:rPr lang="en-US" dirty="0">
                <a:latin typeface="Candara" panose="020E0502030303020204" pitchFamily="34" charset="0"/>
              </a:rPr>
              <a:t>(He</a:t>
            </a:r>
            <a:r>
              <a:rPr lang="en-US" sz="3200" dirty="0">
                <a:latin typeface="Candara" panose="020E0502030303020204" pitchFamily="34" charset="0"/>
              </a:rPr>
              <a:t>brews 5:12-14, ASV) </a:t>
            </a:r>
            <a:endParaRPr lang="en-US" dirty="0">
              <a:latin typeface="Candara" panose="020E0502030303020204" pitchFamily="34" charset="0"/>
            </a:endParaRPr>
          </a:p>
        </p:txBody>
      </p:sp>
    </p:spTree>
    <p:extLst>
      <p:ext uri="{BB962C8B-B14F-4D97-AF65-F5344CB8AC3E}">
        <p14:creationId xmlns:p14="http://schemas.microsoft.com/office/powerpoint/2010/main" val="2409344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152" y="2751682"/>
            <a:ext cx="3543302" cy="1470025"/>
          </a:xfrm>
        </p:spPr>
        <p:txBody>
          <a:bodyPr>
            <a:prstTxWarp prst="textPlain">
              <a:avLst/>
            </a:prstTxWarp>
          </a:bodyPr>
          <a:lstStyle/>
          <a:p>
            <a:r>
              <a:rPr lang="en-US" dirty="0">
                <a:effectLst>
                  <a:glow rad="101600">
                    <a:schemeClr val="bg1">
                      <a:alpha val="60000"/>
                    </a:schemeClr>
                  </a:glow>
                </a:effectLst>
                <a:latin typeface="Candara" panose="020E0502030303020204" pitchFamily="34" charset="0"/>
              </a:rPr>
              <a:t>GOOD</a:t>
            </a:r>
          </a:p>
        </p:txBody>
      </p:sp>
      <p:sp>
        <p:nvSpPr>
          <p:cNvPr id="4" name="Subtitle 3"/>
          <p:cNvSpPr>
            <a:spLocks noGrp="1"/>
          </p:cNvSpPr>
          <p:nvPr>
            <p:ph type="subTitle" idx="1"/>
          </p:nvPr>
        </p:nvSpPr>
        <p:spPr>
          <a:xfrm>
            <a:off x="533400" y="356557"/>
            <a:ext cx="8305800" cy="1066800"/>
          </a:xfrm>
        </p:spPr>
        <p:txBody>
          <a:bodyPr/>
          <a:lstStyle/>
          <a:p>
            <a:r>
              <a:rPr lang="en-US" sz="6600" b="1" spc="600" dirty="0">
                <a:effectLst>
                  <a:glow rad="101600">
                    <a:schemeClr val="bg1">
                      <a:alpha val="60000"/>
                    </a:schemeClr>
                  </a:glow>
                  <a:outerShdw blurRad="38100" dist="38100" dir="2700000" algn="tl">
                    <a:srgbClr val="000000">
                      <a:alpha val="43137"/>
                    </a:srgbClr>
                  </a:outerShdw>
                </a:effectLst>
                <a:latin typeface="Candara" panose="020E0502030303020204" pitchFamily="34" charset="0"/>
              </a:rPr>
              <a:t>GOD’S</a:t>
            </a:r>
            <a:r>
              <a:rPr lang="en-US" sz="6600" b="1" spc="600" dirty="0">
                <a:solidFill>
                  <a:schemeClr val="bg1"/>
                </a:solidFill>
                <a:effectLst>
                  <a:glow rad="101600">
                    <a:schemeClr val="bg1">
                      <a:alpha val="60000"/>
                    </a:schemeClr>
                  </a:glow>
                  <a:outerShdw blurRad="38100" dist="38100" dir="2700000" algn="tl">
                    <a:srgbClr val="000000">
                      <a:alpha val="43137"/>
                    </a:srgbClr>
                  </a:outerShdw>
                </a:effectLst>
                <a:latin typeface="Candara" panose="020E0502030303020204" pitchFamily="34" charset="0"/>
              </a:rPr>
              <a:t> WORD</a:t>
            </a:r>
          </a:p>
        </p:txBody>
      </p:sp>
      <p:sp>
        <p:nvSpPr>
          <p:cNvPr id="5" name="Content Placeholder 4"/>
          <p:cNvSpPr>
            <a:spLocks noGrp="1"/>
          </p:cNvSpPr>
          <p:nvPr>
            <p:ph sz="quarter" idx="13"/>
          </p:nvPr>
        </p:nvSpPr>
        <p:spPr>
          <a:xfrm>
            <a:off x="5372099" y="2769879"/>
            <a:ext cx="3162301" cy="1470025"/>
          </a:xfrm>
        </p:spPr>
        <p:txBody>
          <a:bodyPr>
            <a:prstTxWarp prst="textPlain">
              <a:avLst/>
            </a:prstTxWarp>
          </a:bodyPr>
          <a:lstStyle/>
          <a:p>
            <a:r>
              <a:rPr lang="en-US" dirty="0">
                <a:solidFill>
                  <a:schemeClr val="bg1"/>
                </a:solidFill>
                <a:effectLst>
                  <a:glow rad="101600">
                    <a:schemeClr val="tx1">
                      <a:alpha val="60000"/>
                    </a:schemeClr>
                  </a:glow>
                </a:effectLst>
                <a:latin typeface="Candara" panose="020E0502030303020204" pitchFamily="34" charset="0"/>
              </a:rPr>
              <a:t>EVIL</a:t>
            </a:r>
          </a:p>
        </p:txBody>
      </p:sp>
      <p:sp>
        <p:nvSpPr>
          <p:cNvPr id="3" name="Subtitle 3">
            <a:extLst>
              <a:ext uri="{FF2B5EF4-FFF2-40B4-BE49-F238E27FC236}">
                <a16:creationId xmlns:a16="http://schemas.microsoft.com/office/drawing/2014/main" id="{F4D21D04-5FFB-F563-AC9F-9EDE7FC86500}"/>
              </a:ext>
            </a:extLst>
          </p:cNvPr>
          <p:cNvSpPr txBox="1">
            <a:spLocks/>
          </p:cNvSpPr>
          <p:nvPr/>
        </p:nvSpPr>
        <p:spPr bwMode="auto">
          <a:xfrm>
            <a:off x="419100" y="4876801"/>
            <a:ext cx="8305800" cy="67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aiandra GD" panose="020E0502030308020204" pitchFamily="34" charset="0"/>
                <a:ea typeface="+mn-ea"/>
                <a:cs typeface="+mn-cs"/>
              </a:defRPr>
            </a:lvl1pPr>
            <a:lvl2pPr marL="457200" indent="0" algn="ctr" rtl="0" fontAlgn="base">
              <a:spcBef>
                <a:spcPct val="20000"/>
              </a:spcBef>
              <a:spcAft>
                <a:spcPct val="0"/>
              </a:spcAft>
              <a:buNone/>
              <a:defRPr sz="2800">
                <a:solidFill>
                  <a:schemeClr val="tx1"/>
                </a:solidFill>
                <a:latin typeface="Maiandra GD" panose="020E0502030308020204" pitchFamily="34" charset="0"/>
              </a:defRPr>
            </a:lvl2pPr>
            <a:lvl3pPr marL="914400" indent="0" algn="ctr" rtl="0" fontAlgn="base">
              <a:spcBef>
                <a:spcPct val="20000"/>
              </a:spcBef>
              <a:spcAft>
                <a:spcPct val="0"/>
              </a:spcAft>
              <a:buNone/>
              <a:defRPr sz="2400">
                <a:solidFill>
                  <a:schemeClr val="tx1"/>
                </a:solidFill>
                <a:latin typeface="Maiandra GD" panose="020E0502030308020204" pitchFamily="34" charset="0"/>
              </a:defRPr>
            </a:lvl3pPr>
            <a:lvl4pPr marL="1371600" indent="0" algn="ctr" rtl="0" fontAlgn="base">
              <a:spcBef>
                <a:spcPct val="20000"/>
              </a:spcBef>
              <a:spcAft>
                <a:spcPct val="0"/>
              </a:spcAft>
              <a:buNone/>
              <a:defRPr sz="2000">
                <a:solidFill>
                  <a:schemeClr val="tx1"/>
                </a:solidFill>
                <a:latin typeface="Maiandra GD" panose="020E0502030308020204" pitchFamily="34" charset="0"/>
              </a:defRPr>
            </a:lvl4pPr>
            <a:lvl5pPr marL="1828800" indent="0" algn="ctr" rtl="0" fontAlgn="base">
              <a:spcBef>
                <a:spcPct val="20000"/>
              </a:spcBef>
              <a:spcAft>
                <a:spcPct val="0"/>
              </a:spcAft>
              <a:buNone/>
              <a:defRPr sz="2000">
                <a:solidFill>
                  <a:schemeClr val="tx1"/>
                </a:solidFill>
                <a:latin typeface="Maiandra GD" panose="020E0502030308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kern="0" dirty="0">
                <a:latin typeface="Candara" panose="020E0502030303020204" pitchFamily="34" charset="0"/>
              </a:rPr>
              <a:t>In A World Obsessed </a:t>
            </a:r>
            <a:r>
              <a:rPr lang="en-US" kern="0" dirty="0">
                <a:solidFill>
                  <a:schemeClr val="bg1"/>
                </a:solidFill>
                <a:latin typeface="Candara" panose="020E0502030303020204" pitchFamily="34" charset="0"/>
              </a:rPr>
              <a:t>With Shades Of Gray</a:t>
            </a:r>
          </a:p>
        </p:txBody>
      </p:sp>
      <p:sp>
        <p:nvSpPr>
          <p:cNvPr id="7" name="TextBox 6">
            <a:extLst>
              <a:ext uri="{FF2B5EF4-FFF2-40B4-BE49-F238E27FC236}">
                <a16:creationId xmlns:a16="http://schemas.microsoft.com/office/drawing/2014/main" id="{79D02270-5306-BDC4-62C8-561DCE3A57E2}"/>
              </a:ext>
            </a:extLst>
          </p:cNvPr>
          <p:cNvSpPr txBox="1"/>
          <p:nvPr/>
        </p:nvSpPr>
        <p:spPr>
          <a:xfrm>
            <a:off x="2839155" y="1615717"/>
            <a:ext cx="3543302" cy="707886"/>
          </a:xfrm>
          <a:prstGeom prst="rect">
            <a:avLst/>
          </a:prstGeom>
          <a:noFill/>
        </p:spPr>
        <p:txBody>
          <a:bodyPr wrap="square" rtlCol="0">
            <a:spAutoFit/>
          </a:bodyPr>
          <a:lstStyle/>
          <a:p>
            <a:pPr algn="ctr"/>
            <a:r>
              <a:rPr lang="en-US" sz="4000" dirty="0">
                <a:latin typeface="Candara" panose="020E0502030303020204" pitchFamily="34" charset="0"/>
              </a:rPr>
              <a:t>Def</a:t>
            </a:r>
            <a:r>
              <a:rPr lang="en-US" sz="4000" dirty="0">
                <a:solidFill>
                  <a:schemeClr val="bg1"/>
                </a:solidFill>
                <a:latin typeface="Candara" panose="020E0502030303020204" pitchFamily="34" charset="0"/>
              </a:rPr>
              <a:t>ines</a:t>
            </a:r>
          </a:p>
        </p:txBody>
      </p:sp>
    </p:spTree>
    <p:extLst>
      <p:ext uri="{BB962C8B-B14F-4D97-AF65-F5344CB8AC3E}">
        <p14:creationId xmlns:p14="http://schemas.microsoft.com/office/powerpoint/2010/main" val="165492676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prstTxWarp prst="textPlain">
              <a:avLst/>
            </a:prstTxWarp>
          </a:bodyPr>
          <a:lstStyle/>
          <a:p>
            <a:r>
              <a:rPr lang="en-US" dirty="0">
                <a:effectLst>
                  <a:glow rad="101600">
                    <a:schemeClr val="bg1">
                      <a:alpha val="60000"/>
                    </a:schemeClr>
                  </a:glow>
                </a:effectLst>
                <a:latin typeface="Candara" panose="020E0502030303020204" pitchFamily="34" charset="0"/>
              </a:rPr>
              <a:t>BLACK</a:t>
            </a:r>
          </a:p>
        </p:txBody>
      </p:sp>
      <p:sp>
        <p:nvSpPr>
          <p:cNvPr id="4" name="Subtitle 3"/>
          <p:cNvSpPr>
            <a:spLocks noGrp="1"/>
          </p:cNvSpPr>
          <p:nvPr>
            <p:ph type="subTitle" idx="1"/>
          </p:nvPr>
        </p:nvSpPr>
        <p:spPr>
          <a:xfrm>
            <a:off x="438150" y="1371600"/>
            <a:ext cx="8305800" cy="677318"/>
          </a:xfrm>
        </p:spPr>
        <p:txBody>
          <a:bodyPr/>
          <a:lstStyle/>
          <a:p>
            <a:r>
              <a:rPr lang="en-US" sz="4800" b="1" dirty="0">
                <a:latin typeface="Candara" panose="020E0502030303020204" pitchFamily="34" charset="0"/>
              </a:rPr>
              <a:t>It</a:t>
            </a:r>
            <a:r>
              <a:rPr lang="en-US" sz="4800" b="1" dirty="0">
                <a:solidFill>
                  <a:schemeClr val="bg1"/>
                </a:solidFill>
                <a:latin typeface="Candara" panose="020E0502030303020204" pitchFamily="34" charset="0"/>
              </a:rPr>
              <a:t> Is</a:t>
            </a:r>
          </a:p>
        </p:txBody>
      </p:sp>
      <p:sp>
        <p:nvSpPr>
          <p:cNvPr id="5" name="Content Placeholder 4"/>
          <p:cNvSpPr>
            <a:spLocks noGrp="1"/>
          </p:cNvSpPr>
          <p:nvPr>
            <p:ph sz="quarter" idx="13"/>
          </p:nvPr>
        </p:nvSpPr>
        <p:spPr/>
        <p:txBody>
          <a:bodyPr>
            <a:prstTxWarp prst="textPlain">
              <a:avLst/>
            </a:prstTxWarp>
          </a:bodyPr>
          <a:lstStyle/>
          <a:p>
            <a:r>
              <a:rPr lang="en-US" dirty="0">
                <a:solidFill>
                  <a:schemeClr val="bg1"/>
                </a:solidFill>
                <a:effectLst>
                  <a:glow rad="101600">
                    <a:schemeClr val="tx1">
                      <a:alpha val="60000"/>
                    </a:schemeClr>
                  </a:glow>
                </a:effectLst>
                <a:latin typeface="Candara" panose="020E0502030303020204" pitchFamily="34" charset="0"/>
              </a:rPr>
              <a:t>WHITE</a:t>
            </a:r>
          </a:p>
        </p:txBody>
      </p:sp>
      <p:sp>
        <p:nvSpPr>
          <p:cNvPr id="3" name="Subtitle 3">
            <a:extLst>
              <a:ext uri="{FF2B5EF4-FFF2-40B4-BE49-F238E27FC236}">
                <a16:creationId xmlns:a16="http://schemas.microsoft.com/office/drawing/2014/main" id="{85A8FEC6-2E9D-615E-D57A-82D461EA0E3F}"/>
              </a:ext>
            </a:extLst>
          </p:cNvPr>
          <p:cNvSpPr txBox="1">
            <a:spLocks/>
          </p:cNvSpPr>
          <p:nvPr/>
        </p:nvSpPr>
        <p:spPr bwMode="auto">
          <a:xfrm>
            <a:off x="457200" y="4428082"/>
            <a:ext cx="8305800" cy="67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aiandra GD" panose="020E0502030308020204" pitchFamily="34" charset="0"/>
                <a:ea typeface="+mn-ea"/>
                <a:cs typeface="+mn-cs"/>
              </a:defRPr>
            </a:lvl1pPr>
            <a:lvl2pPr marL="457200" indent="0" algn="ctr" rtl="0" fontAlgn="base">
              <a:spcBef>
                <a:spcPct val="20000"/>
              </a:spcBef>
              <a:spcAft>
                <a:spcPct val="0"/>
              </a:spcAft>
              <a:buNone/>
              <a:defRPr sz="2800">
                <a:solidFill>
                  <a:schemeClr val="tx1"/>
                </a:solidFill>
                <a:latin typeface="Maiandra GD" panose="020E0502030308020204" pitchFamily="34" charset="0"/>
              </a:defRPr>
            </a:lvl2pPr>
            <a:lvl3pPr marL="914400" indent="0" algn="ctr" rtl="0" fontAlgn="base">
              <a:spcBef>
                <a:spcPct val="20000"/>
              </a:spcBef>
              <a:spcAft>
                <a:spcPct val="0"/>
              </a:spcAft>
              <a:buNone/>
              <a:defRPr sz="2400">
                <a:solidFill>
                  <a:schemeClr val="tx1"/>
                </a:solidFill>
                <a:latin typeface="Maiandra GD" panose="020E0502030308020204" pitchFamily="34" charset="0"/>
              </a:defRPr>
            </a:lvl3pPr>
            <a:lvl4pPr marL="1371600" indent="0" algn="ctr" rtl="0" fontAlgn="base">
              <a:spcBef>
                <a:spcPct val="20000"/>
              </a:spcBef>
              <a:spcAft>
                <a:spcPct val="0"/>
              </a:spcAft>
              <a:buNone/>
              <a:defRPr sz="2000">
                <a:solidFill>
                  <a:schemeClr val="tx1"/>
                </a:solidFill>
                <a:latin typeface="Maiandra GD" panose="020E0502030308020204" pitchFamily="34" charset="0"/>
              </a:defRPr>
            </a:lvl4pPr>
            <a:lvl5pPr marL="1828800" indent="0" algn="ctr" rtl="0" fontAlgn="base">
              <a:spcBef>
                <a:spcPct val="20000"/>
              </a:spcBef>
              <a:spcAft>
                <a:spcPct val="0"/>
              </a:spcAft>
              <a:buNone/>
              <a:defRPr sz="2000">
                <a:solidFill>
                  <a:schemeClr val="tx1"/>
                </a:solidFill>
                <a:latin typeface="Maiandra GD" panose="020E0502030308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4400" kern="0" dirty="0">
                <a:latin typeface="Candara" panose="020E0502030303020204" pitchFamily="34" charset="0"/>
              </a:rPr>
              <a:t>For</a:t>
            </a:r>
            <a:r>
              <a:rPr lang="en-US" sz="4400" kern="0" dirty="0">
                <a:solidFill>
                  <a:schemeClr val="bg1"/>
                </a:solidFill>
                <a:latin typeface="Candara" panose="020E0502030303020204" pitchFamily="34" charset="0"/>
              </a:rPr>
              <a:t> The</a:t>
            </a:r>
          </a:p>
        </p:txBody>
      </p:sp>
      <p:sp>
        <p:nvSpPr>
          <p:cNvPr id="7" name="Subtitle 3">
            <a:extLst>
              <a:ext uri="{FF2B5EF4-FFF2-40B4-BE49-F238E27FC236}">
                <a16:creationId xmlns:a16="http://schemas.microsoft.com/office/drawing/2014/main" id="{F56CAD26-110F-617E-E8EC-5B0D69336B44}"/>
              </a:ext>
            </a:extLst>
          </p:cNvPr>
          <p:cNvSpPr txBox="1">
            <a:spLocks/>
          </p:cNvSpPr>
          <p:nvPr/>
        </p:nvSpPr>
        <p:spPr bwMode="auto">
          <a:xfrm>
            <a:off x="428625" y="5303103"/>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aiandra GD" panose="020E0502030308020204" pitchFamily="34" charset="0"/>
                <a:ea typeface="+mn-ea"/>
                <a:cs typeface="+mn-cs"/>
              </a:defRPr>
            </a:lvl1pPr>
            <a:lvl2pPr marL="457200" indent="0" algn="ctr" rtl="0" fontAlgn="base">
              <a:spcBef>
                <a:spcPct val="20000"/>
              </a:spcBef>
              <a:spcAft>
                <a:spcPct val="0"/>
              </a:spcAft>
              <a:buNone/>
              <a:defRPr sz="2800">
                <a:solidFill>
                  <a:schemeClr val="tx1"/>
                </a:solidFill>
                <a:latin typeface="Maiandra GD" panose="020E0502030308020204" pitchFamily="34" charset="0"/>
              </a:defRPr>
            </a:lvl2pPr>
            <a:lvl3pPr marL="914400" indent="0" algn="ctr" rtl="0" fontAlgn="base">
              <a:spcBef>
                <a:spcPct val="20000"/>
              </a:spcBef>
              <a:spcAft>
                <a:spcPct val="0"/>
              </a:spcAft>
              <a:buNone/>
              <a:defRPr sz="2400">
                <a:solidFill>
                  <a:schemeClr val="tx1"/>
                </a:solidFill>
                <a:latin typeface="Maiandra GD" panose="020E0502030308020204" pitchFamily="34" charset="0"/>
              </a:defRPr>
            </a:lvl3pPr>
            <a:lvl4pPr marL="1371600" indent="0" algn="ctr" rtl="0" fontAlgn="base">
              <a:spcBef>
                <a:spcPct val="20000"/>
              </a:spcBef>
              <a:spcAft>
                <a:spcPct val="0"/>
              </a:spcAft>
              <a:buNone/>
              <a:defRPr sz="2000">
                <a:solidFill>
                  <a:schemeClr val="tx1"/>
                </a:solidFill>
                <a:latin typeface="Maiandra GD" panose="020E0502030308020204" pitchFamily="34" charset="0"/>
              </a:defRPr>
            </a:lvl4pPr>
            <a:lvl5pPr marL="1828800" indent="0" algn="ctr" rtl="0" fontAlgn="base">
              <a:spcBef>
                <a:spcPct val="20000"/>
              </a:spcBef>
              <a:spcAft>
                <a:spcPct val="0"/>
              </a:spcAft>
              <a:buNone/>
              <a:defRPr sz="2000">
                <a:solidFill>
                  <a:schemeClr val="tx1"/>
                </a:solidFill>
                <a:latin typeface="Maiandra GD" panose="020E0502030308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4800" b="1" kern="0" spc="600" dirty="0">
                <a:effectLst>
                  <a:glow rad="101600">
                    <a:schemeClr val="bg1">
                      <a:alpha val="60000"/>
                    </a:schemeClr>
                  </a:glow>
                  <a:outerShdw blurRad="38100" dist="38100" dir="2700000" algn="tl">
                    <a:srgbClr val="000000">
                      <a:alpha val="43137"/>
                    </a:srgbClr>
                  </a:outerShdw>
                </a:effectLst>
                <a:latin typeface="Candara" panose="020E0502030303020204" pitchFamily="34" charset="0"/>
              </a:rPr>
              <a:t> </a:t>
            </a:r>
            <a:r>
              <a:rPr lang="en-US" sz="4800" b="1" kern="0" spc="600" dirty="0">
                <a:effectLst>
                  <a:glow rad="101600">
                    <a:schemeClr val="bg1">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DISCE</a:t>
            </a:r>
            <a:r>
              <a:rPr lang="en-US" sz="4800" b="1" kern="0" spc="600" dirty="0">
                <a:solidFill>
                  <a:schemeClr val="bg1"/>
                </a:solidFill>
                <a:effectLst>
                  <a:glow rad="101600">
                    <a:schemeClr val="bg1">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RNING</a:t>
            </a:r>
          </a:p>
        </p:txBody>
      </p:sp>
    </p:spTree>
    <p:extLst>
      <p:ext uri="{BB962C8B-B14F-4D97-AF65-F5344CB8AC3E}">
        <p14:creationId xmlns:p14="http://schemas.microsoft.com/office/powerpoint/2010/main" val="40871876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1" dur="1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75641" y="1689100"/>
            <a:ext cx="7972900" cy="4827101"/>
          </a:xfrm>
          <a:solidFill>
            <a:schemeClr val="bg1">
              <a:lumMod val="95000"/>
            </a:schemeClr>
          </a:solid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spcBef>
                <a:spcPts val="0"/>
              </a:spcBef>
              <a:buClr>
                <a:schemeClr val="bg1"/>
              </a:buClr>
              <a:buNone/>
              <a:defRPr/>
            </a:pPr>
            <a:r>
              <a:rPr lang="en-US" altLang="en-US" sz="3600" b="1" dirty="0">
                <a:solidFill>
                  <a:srgbClr val="111111"/>
                </a:solidFill>
                <a:effectLst/>
                <a:latin typeface="Candara" panose="020E0502030303020204" pitchFamily="34" charset="0"/>
              </a:rPr>
              <a:t>Alien sinners must…</a:t>
            </a:r>
          </a:p>
          <a:p>
            <a:pPr marL="457200">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Hear the Gospel – Romans 10:17; Hebrews 11:6</a:t>
            </a:r>
          </a:p>
          <a:p>
            <a:pPr marL="457200">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Believe it – John 8:24</a:t>
            </a:r>
          </a:p>
          <a:p>
            <a:pPr marL="457200">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of sin in your life – Acts 17:30</a:t>
            </a:r>
          </a:p>
          <a:p>
            <a:pPr marL="457200">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Confess </a:t>
            </a:r>
            <a:r>
              <a:rPr lang="en-US" altLang="en-US" sz="2800" dirty="0">
                <a:solidFill>
                  <a:srgbClr val="111111"/>
                </a:solidFill>
                <a:latin typeface="Candara" panose="020E0502030303020204" pitchFamily="34" charset="0"/>
              </a:rPr>
              <a:t>that </a:t>
            </a:r>
            <a:r>
              <a:rPr lang="en-US" altLang="en-US" sz="2800" dirty="0">
                <a:solidFill>
                  <a:srgbClr val="111111"/>
                </a:solidFill>
                <a:effectLst/>
                <a:latin typeface="Candara" panose="020E0502030303020204" pitchFamily="34" charset="0"/>
              </a:rPr>
              <a:t>Christ </a:t>
            </a:r>
            <a:r>
              <a:rPr lang="en-US" altLang="en-US" sz="2800" dirty="0">
                <a:solidFill>
                  <a:srgbClr val="111111"/>
                </a:solidFill>
                <a:latin typeface="Candara" panose="020E0502030303020204" pitchFamily="34" charset="0"/>
              </a:rPr>
              <a:t>is God’s Son </a:t>
            </a:r>
            <a:r>
              <a:rPr lang="en-US" altLang="en-US" sz="2800" dirty="0">
                <a:solidFill>
                  <a:srgbClr val="111111"/>
                </a:solidFill>
                <a:effectLst/>
                <a:latin typeface="Candara" panose="020E0502030303020204" pitchFamily="34" charset="0"/>
              </a:rPr>
              <a:t>– Matthew 10:34</a:t>
            </a:r>
          </a:p>
          <a:p>
            <a:pPr marL="457200">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 baptized </a:t>
            </a:r>
            <a:r>
              <a:rPr lang="en-US" altLang="en-US" sz="2800" dirty="0">
                <a:solidFill>
                  <a:srgbClr val="111111"/>
                </a:solidFill>
                <a:latin typeface="Candara" panose="020E0502030303020204" pitchFamily="34" charset="0"/>
              </a:rPr>
              <a:t>to wash away your</a:t>
            </a:r>
            <a:r>
              <a:rPr lang="en-US" altLang="en-US" sz="2800" dirty="0">
                <a:solidFill>
                  <a:srgbClr val="111111"/>
                </a:solidFill>
                <a:effectLst/>
                <a:latin typeface="Candara" panose="020E0502030303020204" pitchFamily="34" charset="0"/>
              </a:rPr>
              <a:t> sins – Acts 2:38</a:t>
            </a:r>
          </a:p>
          <a:p>
            <a:pPr marL="0" lvl="1" indent="0">
              <a:spcBef>
                <a:spcPts val="338"/>
              </a:spcBef>
              <a:spcAft>
                <a:spcPts val="0"/>
              </a:spcAft>
              <a:buClr>
                <a:schemeClr val="bg1"/>
              </a:buClr>
              <a:buNone/>
              <a:defRPr/>
            </a:pPr>
            <a:r>
              <a:rPr lang="en-US" altLang="en-US" sz="3600" b="1" dirty="0">
                <a:solidFill>
                  <a:srgbClr val="111111"/>
                </a:solidFill>
                <a:effectLst/>
                <a:latin typeface="Candara" panose="020E0502030303020204" pitchFamily="34" charset="0"/>
              </a:rPr>
              <a:t>An erring child of God must…</a:t>
            </a:r>
          </a:p>
          <a:p>
            <a:pPr marL="457200" algn="just">
              <a:spcBef>
                <a:spcPts val="338"/>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and Pray for Forgiveness – 1 John 1:7-9</a:t>
            </a:r>
          </a:p>
          <a:p>
            <a:pPr marL="0" indent="0" algn="just">
              <a:spcBef>
                <a:spcPts val="338"/>
              </a:spcBef>
              <a:spcAft>
                <a:spcPts val="0"/>
              </a:spcAft>
              <a:buClr>
                <a:schemeClr val="bg1"/>
              </a:buClr>
              <a:buSzPct val="99000"/>
              <a:buNone/>
              <a:defRPr/>
            </a:pPr>
            <a:r>
              <a:rPr lang="en-US" altLang="en-US" sz="3600" b="1" dirty="0">
                <a:solidFill>
                  <a:srgbClr val="111111"/>
                </a:solidFill>
                <a:latin typeface="Candara" panose="020E0502030303020204" pitchFamily="34" charset="0"/>
              </a:rPr>
              <a:t>Endure Trials &amp; </a:t>
            </a:r>
            <a:r>
              <a:rPr lang="en-US" altLang="en-US" sz="3600" b="1" i="1" dirty="0">
                <a:solidFill>
                  <a:srgbClr val="111111"/>
                </a:solidFill>
                <a:effectLst/>
                <a:latin typeface="Candara" panose="020E0502030303020204" pitchFamily="34" charset="0"/>
              </a:rPr>
              <a:t>“be faithful </a:t>
            </a:r>
            <a:r>
              <a:rPr lang="en-US" altLang="en-US" sz="3600" b="1" i="1" u="sng" dirty="0">
                <a:solidFill>
                  <a:srgbClr val="111111"/>
                </a:solidFill>
                <a:effectLst/>
                <a:latin typeface="Candara" panose="020E0502030303020204" pitchFamily="34" charset="0"/>
              </a:rPr>
              <a:t>unto</a:t>
            </a:r>
            <a:r>
              <a:rPr lang="en-US" altLang="en-US" sz="3600" b="1" i="1" dirty="0">
                <a:solidFill>
                  <a:srgbClr val="111111"/>
                </a:solidFill>
                <a:effectLst/>
                <a:latin typeface="Candara" panose="020E0502030303020204" pitchFamily="34" charset="0"/>
              </a:rPr>
              <a:t> death”</a:t>
            </a:r>
          </a:p>
          <a:p>
            <a:pPr marL="457200">
              <a:spcBef>
                <a:spcPts val="0"/>
              </a:spcBef>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13246"/>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75642" y="375785"/>
            <a:ext cx="7972899" cy="1107996"/>
          </a:xfrm>
          <a:prstGeom prst="rect">
            <a:avLst/>
          </a:prstGeom>
          <a:solidFill>
            <a:schemeClr val="bg1">
              <a:lumMod val="95000"/>
            </a:schemeClr>
          </a:solidFill>
          <a:ln>
            <a:solidFill>
              <a:schemeClr val="tx2"/>
            </a:solidFill>
          </a:ln>
        </p:spPr>
        <p:txBody>
          <a:bodyPr wrap="square" lIns="91440" tIns="45720" rIns="91440" bIns="45720">
            <a:spAutoFit/>
          </a:bodyPr>
          <a:lstStyle/>
          <a:p>
            <a:r>
              <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a:t>
            </a:r>
            <a:r>
              <a:rPr lang="en-US" sz="6600" b="1" i="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Candara" panose="020E0502030303020204" pitchFamily="34" charset="0"/>
              </a:rPr>
              <a:t>What Shall We Do?</a:t>
            </a:r>
            <a:endParaRPr lang="en-US" sz="6600" b="1" i="1" cap="none" spc="0" dirty="0">
              <a:ln w="12700">
                <a:solidFill>
                  <a:schemeClr val="tx2">
                    <a:lumMod val="75000"/>
                  </a:schemeClr>
                </a:solidFill>
                <a:prstDash val="solid"/>
              </a:ln>
              <a:solidFill>
                <a:srgbClr val="002060"/>
              </a:solidFill>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634116" y="712695"/>
            <a:ext cx="721326" cy="646331"/>
          </a:xfrm>
          <a:prstGeom prst="rect">
            <a:avLst/>
          </a:prstGeom>
          <a:noFill/>
        </p:spPr>
        <p:txBody>
          <a:bodyPr wrap="square" rtlCol="0">
            <a:spAutoFit/>
          </a:bodyPr>
          <a:lstStyle/>
          <a:p>
            <a:pPr algn="ctr"/>
            <a:r>
              <a:rPr lang="en-US" b="1" dirty="0">
                <a:solidFill>
                  <a:srgbClr val="002060"/>
                </a:solidFill>
                <a:latin typeface="Candara" panose="020E0502030303020204" pitchFamily="34" charset="0"/>
              </a:rPr>
              <a:t>Acts 2:38</a:t>
            </a:r>
          </a:p>
        </p:txBody>
      </p:sp>
      <p:sp>
        <p:nvSpPr>
          <p:cNvPr id="2" name="Slide Number Placeholder 1">
            <a:extLst>
              <a:ext uri="{FF2B5EF4-FFF2-40B4-BE49-F238E27FC236}">
                <a16:creationId xmlns:a16="http://schemas.microsoft.com/office/drawing/2014/main" id="{8E63C934-F7A3-DF4F-AC58-F70E31D50080}"/>
              </a:ext>
            </a:extLst>
          </p:cNvPr>
          <p:cNvSpPr>
            <a:spLocks noGrp="1"/>
          </p:cNvSpPr>
          <p:nvPr>
            <p:ph type="sldNum" sz="quarter" idx="12"/>
          </p:nvPr>
        </p:nvSpPr>
        <p:spPr>
          <a:xfrm>
            <a:off x="5410200" y="6494421"/>
            <a:ext cx="1905000" cy="379413"/>
          </a:xfrm>
        </p:spPr>
        <p:txBody>
          <a:bodyPr/>
          <a:lstStyle/>
          <a:p>
            <a:pPr>
              <a:defRPr/>
            </a:pPr>
            <a:fld id="{0C9A29C3-D865-48D9-B7D9-E6B417883458}" type="slidenum">
              <a:rPr lang="en-US" smtClean="0"/>
              <a:pPr>
                <a:defRPr/>
              </a:pPr>
              <a:t>23</a:t>
            </a:fld>
            <a:endParaRPr lang="en-US"/>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Tolerance &amp; Political Correctness</a:t>
            </a:r>
          </a:p>
        </p:txBody>
      </p:sp>
      <p:sp>
        <p:nvSpPr>
          <p:cNvPr id="5" name="Content Placeholder 4"/>
          <p:cNvSpPr>
            <a:spLocks noGrp="1"/>
          </p:cNvSpPr>
          <p:nvPr>
            <p:ph idx="1"/>
          </p:nvPr>
        </p:nvSpPr>
        <p:spPr>
          <a:xfrm>
            <a:off x="457200" y="2438400"/>
            <a:ext cx="8305800" cy="3954517"/>
          </a:xfrm>
        </p:spPr>
        <p:txBody>
          <a:bodyPr>
            <a:normAutofit fontScale="92500" lnSpcReduction="20000"/>
          </a:bodyPr>
          <a:lstStyle/>
          <a:p>
            <a:pPr>
              <a:buFont typeface="Wingdings" panose="05000000000000000000" pitchFamily="2" charset="2"/>
              <a:buChar char="§"/>
            </a:pPr>
            <a:r>
              <a:rPr lang="en-US" i="1" dirty="0">
                <a:latin typeface="Candara" panose="020E0502030303020204" pitchFamily="34" charset="0"/>
              </a:rPr>
              <a:t>“Doctrine doesn’t matter as much as the other things we have in common”</a:t>
            </a:r>
          </a:p>
          <a:p>
            <a:pPr>
              <a:spcBef>
                <a:spcPts val="1800"/>
              </a:spcBef>
              <a:buFont typeface="Wingdings" panose="05000000000000000000" pitchFamily="2" charset="2"/>
              <a:buChar char="§"/>
            </a:pPr>
            <a:r>
              <a:rPr lang="en-US" i="1" dirty="0">
                <a:latin typeface="Candara" panose="020E0502030303020204" pitchFamily="34" charset="0"/>
              </a:rPr>
              <a:t>“Believe it or not, there are plenty of gray areas and matters of opinion on religious matters”</a:t>
            </a:r>
          </a:p>
          <a:p>
            <a:pPr>
              <a:spcBef>
                <a:spcPts val="1800"/>
              </a:spcBef>
              <a:buFont typeface="Wingdings" panose="05000000000000000000" pitchFamily="2" charset="2"/>
              <a:buChar char="§"/>
            </a:pPr>
            <a:r>
              <a:rPr lang="en-US" i="1" dirty="0">
                <a:latin typeface="Candara" panose="020E0502030303020204" pitchFamily="34" charset="0"/>
              </a:rPr>
              <a:t>“Do not be judgmental”</a:t>
            </a:r>
          </a:p>
          <a:p>
            <a:pPr>
              <a:spcBef>
                <a:spcPts val="1800"/>
              </a:spcBef>
              <a:buFont typeface="Wingdings" panose="05000000000000000000" pitchFamily="2" charset="2"/>
              <a:buChar char="§"/>
            </a:pPr>
            <a:r>
              <a:rPr lang="en-US" i="1" dirty="0">
                <a:latin typeface="Candara" panose="020E0502030303020204" pitchFamily="34" charset="0"/>
              </a:rPr>
              <a:t>“Eliminate the negative and emphasize the positive”</a:t>
            </a:r>
          </a:p>
          <a:p>
            <a:pPr>
              <a:spcBef>
                <a:spcPts val="1800"/>
              </a:spcBef>
              <a:buFont typeface="Wingdings" panose="05000000000000000000" pitchFamily="2" charset="2"/>
              <a:buChar char="§"/>
            </a:pPr>
            <a:r>
              <a:rPr lang="en-US" i="1" dirty="0">
                <a:latin typeface="Candara" panose="020E0502030303020204" pitchFamily="34" charset="0"/>
              </a:rPr>
              <a:t>“You are a modern-day Pharisee”</a:t>
            </a:r>
          </a:p>
        </p:txBody>
      </p:sp>
      <p:sp>
        <p:nvSpPr>
          <p:cNvPr id="7" name="TextBox 6"/>
          <p:cNvSpPr txBox="1"/>
          <p:nvPr/>
        </p:nvSpPr>
        <p:spPr>
          <a:xfrm>
            <a:off x="5105400" y="152400"/>
            <a:ext cx="3352800" cy="2123658"/>
          </a:xfrm>
          <a:prstGeom prst="rect">
            <a:avLst/>
          </a:prstGeom>
          <a:noFill/>
        </p:spPr>
        <p:txBody>
          <a:bodyPr wrap="square" rtlCol="0">
            <a:spAutoFit/>
          </a:bodyPr>
          <a:lstStyle/>
          <a:p>
            <a:pPr algn="ctr">
              <a:lnSpc>
                <a:spcPts val="5280"/>
              </a:lnSpc>
            </a:pPr>
            <a:r>
              <a:rPr lang="en-US" sz="4400" dirty="0">
                <a:latin typeface="Candara" panose="020E0502030303020204" pitchFamily="34" charset="0"/>
              </a:rPr>
              <a:t>Adults with </a:t>
            </a:r>
            <a:r>
              <a:rPr lang="en-US" sz="4400" b="1" spc="600" dirty="0">
                <a:latin typeface="Candara" panose="020E0502030303020204" pitchFamily="34" charset="0"/>
              </a:rPr>
              <a:t>JUVENILE</a:t>
            </a:r>
            <a:r>
              <a:rPr lang="en-US" sz="4400" dirty="0">
                <a:latin typeface="Candara" panose="020E0502030303020204" pitchFamily="34" charset="0"/>
              </a:rPr>
              <a:t> nerves?</a:t>
            </a:r>
          </a:p>
        </p:txBody>
      </p:sp>
      <p:sp>
        <p:nvSpPr>
          <p:cNvPr id="8" name="TextBox 7"/>
          <p:cNvSpPr txBox="1"/>
          <p:nvPr/>
        </p:nvSpPr>
        <p:spPr>
          <a:xfrm>
            <a:off x="0" y="6392917"/>
            <a:ext cx="9144000" cy="461665"/>
          </a:xfrm>
          <a:prstGeom prst="rect">
            <a:avLst/>
          </a:prstGeom>
          <a:solidFill>
            <a:schemeClr val="tx1">
              <a:lumMod val="75000"/>
              <a:lumOff val="25000"/>
            </a:schemeClr>
          </a:solidFill>
        </p:spPr>
        <p:txBody>
          <a:bodyPr wrap="square" rtlCol="0">
            <a:spAutoFit/>
          </a:bodyPr>
          <a:lstStyle/>
          <a:p>
            <a:pPr algn="ctr"/>
            <a:r>
              <a:rPr lang="en-US" sz="2400" dirty="0">
                <a:solidFill>
                  <a:schemeClr val="bg1"/>
                </a:solidFill>
                <a:latin typeface="Candara" panose="020E0502030303020204" pitchFamily="34" charset="0"/>
                <a:cs typeface="MV Boli" panose="02000500030200090000" pitchFamily="2" charset="0"/>
              </a:rPr>
              <a:t>Matthew 16:1-4 | Luke 12:54-57 | Mark 7:9</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696200" cy="4419600"/>
          </a:xfrm>
        </p:spPr>
        <p:txBody>
          <a:bodyPr/>
          <a:lstStyle/>
          <a:p>
            <a:pPr algn="ctr">
              <a:spcBef>
                <a:spcPts val="4200"/>
              </a:spcBef>
            </a:pPr>
            <a:r>
              <a:rPr lang="en-US" sz="44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t>IDENTIFYING THE </a:t>
            </a:r>
            <a:r>
              <a:rPr lang="en-US" sz="7200" u="sng"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t>TOLERANCE</a:t>
            </a:r>
            <a:br>
              <a:rPr lang="en-US" sz="44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br>
            <a:r>
              <a:rPr lang="en-US" sz="44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t>AND</a:t>
            </a:r>
            <a:br>
              <a:rPr lang="en-US" sz="44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br>
            <a:r>
              <a:rPr lang="en-US" sz="4400" u="sng"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t>POLITICAL CORRECTNESS </a:t>
            </a:r>
            <a:r>
              <a:rPr lang="en-US" sz="54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rPr>
              <a:t>MOVEMENT</a:t>
            </a:r>
            <a:endParaRPr lang="en-US" sz="4400" cap="none" dirty="0">
              <a:ln w="12700">
                <a:solidFill>
                  <a:schemeClr val="tx2">
                    <a:satMod val="155000"/>
                  </a:schemeClr>
                </a:solidFill>
                <a:prstDash val="solid"/>
              </a:ln>
              <a:effectLst>
                <a:outerShdw blurRad="41275" dist="20320" dir="1800000" algn="tl" rotWithShape="0">
                  <a:srgbClr val="000000">
                    <a:alpha val="40000"/>
                  </a:srgbClr>
                </a:outerShdw>
              </a:effectLst>
              <a:latin typeface="Candara" panose="020E0502030303020204" pitchFamily="34" charset="0"/>
            </a:endParaRPr>
          </a:p>
        </p:txBody>
      </p:sp>
    </p:spTree>
    <p:extLst>
      <p:ext uri="{BB962C8B-B14F-4D97-AF65-F5344CB8AC3E}">
        <p14:creationId xmlns:p14="http://schemas.microsoft.com/office/powerpoint/2010/main" val="756967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pc="600" dirty="0">
                <a:latin typeface="Candara" panose="020E0502030303020204" pitchFamily="34" charset="0"/>
              </a:rPr>
              <a:t>IDENTITY</a:t>
            </a:r>
          </a:p>
        </p:txBody>
      </p:sp>
      <p:sp>
        <p:nvSpPr>
          <p:cNvPr id="5" name="Content Placeholder 4"/>
          <p:cNvSpPr>
            <a:spLocks noGrp="1"/>
          </p:cNvSpPr>
          <p:nvPr>
            <p:ph idx="1"/>
          </p:nvPr>
        </p:nvSpPr>
        <p:spPr>
          <a:xfrm>
            <a:off x="457200" y="2336799"/>
            <a:ext cx="8686800" cy="4419600"/>
          </a:xfrm>
        </p:spPr>
        <p:txBody>
          <a:bodyPr>
            <a:normAutofit/>
          </a:bodyPr>
          <a:lstStyle/>
          <a:p>
            <a:pPr marL="0" indent="0">
              <a:buNone/>
            </a:pPr>
            <a:r>
              <a:rPr lang="en-US" sz="4800" dirty="0">
                <a:latin typeface="Candara" panose="020E0502030303020204" pitchFamily="34" charset="0"/>
              </a:rPr>
              <a:t>An anti-preaching movement</a:t>
            </a:r>
          </a:p>
          <a:p>
            <a:pPr>
              <a:spcBef>
                <a:spcPts val="600"/>
              </a:spcBef>
              <a:buFont typeface="Wingdings" panose="05000000000000000000" pitchFamily="2" charset="2"/>
              <a:buChar char="§"/>
            </a:pPr>
            <a:r>
              <a:rPr lang="en-US" sz="3600" dirty="0">
                <a:latin typeface="Candara" panose="020E0502030303020204" pitchFamily="34" charset="0"/>
              </a:rPr>
              <a:t>A culture embarrassed and offended at gospel “preaching”</a:t>
            </a:r>
          </a:p>
          <a:p>
            <a:pPr lvl="1">
              <a:buFont typeface="Wingdings" panose="05000000000000000000" pitchFamily="2" charset="2"/>
              <a:buChar char="§"/>
            </a:pPr>
            <a:r>
              <a:rPr lang="en-US" dirty="0">
                <a:latin typeface="Candara" panose="020E0502030303020204" pitchFamily="34" charset="0"/>
              </a:rPr>
              <a:t>Doug </a:t>
            </a:r>
            <a:r>
              <a:rPr lang="en-US" dirty="0" err="1">
                <a:latin typeface="Candara" panose="020E0502030303020204" pitchFamily="34" charset="0"/>
              </a:rPr>
              <a:t>Pagitt</a:t>
            </a:r>
            <a:r>
              <a:rPr lang="en-US" i="1" dirty="0">
                <a:latin typeface="Candara" panose="020E0502030303020204" pitchFamily="34" charset="0"/>
              </a:rPr>
              <a:t>,“Preaching is broken” </a:t>
            </a:r>
          </a:p>
          <a:p>
            <a:pPr lvl="2">
              <a:buFont typeface="Wingdings" panose="05000000000000000000" pitchFamily="2" charset="2"/>
              <a:buChar char="§"/>
            </a:pPr>
            <a:r>
              <a:rPr lang="en-US" dirty="0">
                <a:latin typeface="Candara" panose="020E0502030303020204" pitchFamily="34" charset="0"/>
              </a:rPr>
              <a:t>It should be replaced with </a:t>
            </a:r>
            <a:r>
              <a:rPr lang="en-US" i="1" dirty="0">
                <a:latin typeface="Candara" panose="020E0502030303020204" pitchFamily="34" charset="0"/>
              </a:rPr>
              <a:t>“open conversations where all participants are seen as equal”</a:t>
            </a:r>
          </a:p>
          <a:p>
            <a:pPr lvl="1">
              <a:buFont typeface="Wingdings" panose="05000000000000000000" pitchFamily="2" charset="2"/>
              <a:buChar char="§"/>
            </a:pPr>
            <a:r>
              <a:rPr lang="en-US" dirty="0">
                <a:latin typeface="Candara" panose="020E0502030303020204" pitchFamily="34" charset="0"/>
              </a:rPr>
              <a:t>Corrupting the pulpit with story-telling, psychology, self-help lessons, and hobby-horses</a:t>
            </a:r>
          </a:p>
        </p:txBody>
      </p:sp>
    </p:spTree>
    <p:extLst>
      <p:ext uri="{BB962C8B-B14F-4D97-AF65-F5344CB8AC3E}">
        <p14:creationId xmlns:p14="http://schemas.microsoft.com/office/powerpoint/2010/main" val="8740846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667000" y="1"/>
            <a:ext cx="6096000" cy="2895599"/>
          </a:xfrm>
          <a:prstGeom prst="star16">
            <a:avLst/>
          </a:prstGeom>
          <a:ln w="6350">
            <a:solidFill>
              <a:srgbClr val="FFFF00"/>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a:prstTxWarp prst="textPlain">
              <a:avLst/>
            </a:prstTxWarp>
          </a:bodyPr>
          <a:lstStyle/>
          <a:p>
            <a:pPr marL="0" indent="0" algn="ctr">
              <a:spcBef>
                <a:spcPts val="600"/>
              </a:spcBef>
              <a:buNone/>
            </a:pPr>
            <a:r>
              <a:rPr lang="en-US" sz="2400" b="1" spc="600" dirty="0">
                <a:ln>
                  <a:solidFill>
                    <a:srgbClr val="7030A0"/>
                  </a:solidFill>
                </a:ln>
                <a:solidFill>
                  <a:schemeClr val="bg1"/>
                </a:solidFill>
                <a:effectLst>
                  <a:glow rad="101600">
                    <a:schemeClr val="bg1">
                      <a:alpha val="60000"/>
                    </a:schemeClr>
                  </a:glow>
                </a:effectLst>
                <a:latin typeface="Candara" panose="020E0502030303020204" pitchFamily="34" charset="0"/>
              </a:rPr>
              <a:t>GOSPEL</a:t>
            </a:r>
          </a:p>
          <a:p>
            <a:pPr marL="0" indent="0" algn="ctr">
              <a:spcBef>
                <a:spcPts val="600"/>
              </a:spcBef>
              <a:buNone/>
            </a:pPr>
            <a:r>
              <a:rPr lang="en-US" sz="2400" b="1" dirty="0">
                <a:ln>
                  <a:solidFill>
                    <a:srgbClr val="7030A0"/>
                  </a:solidFill>
                </a:ln>
                <a:solidFill>
                  <a:schemeClr val="bg1"/>
                </a:solidFill>
                <a:effectLst>
                  <a:glow rad="101600">
                    <a:schemeClr val="bg1">
                      <a:alpha val="60000"/>
                    </a:schemeClr>
                  </a:glow>
                </a:effectLst>
                <a:latin typeface="Candara" panose="020E0502030303020204" pitchFamily="34" charset="0"/>
              </a:rPr>
              <a:t>PREACHING</a:t>
            </a:r>
          </a:p>
        </p:txBody>
      </p:sp>
      <p:sp>
        <p:nvSpPr>
          <p:cNvPr id="4" name="Content Placeholder 3"/>
          <p:cNvSpPr>
            <a:spLocks noGrp="1"/>
          </p:cNvSpPr>
          <p:nvPr>
            <p:ph sz="half" idx="1"/>
          </p:nvPr>
        </p:nvSpPr>
        <p:spPr>
          <a:xfrm rot="18718472">
            <a:off x="520000" y="2212563"/>
            <a:ext cx="4790759" cy="3643213"/>
          </a:xfrm>
          <a:prstGeom prst="rightArrow">
            <a:avLst>
              <a:gd name="adj1" fmla="val 64754"/>
              <a:gd name="adj2" fmla="val 50000"/>
            </a:avLst>
          </a:prstGeom>
        </p:spPr>
        <p:style>
          <a:lnRef idx="2">
            <a:schemeClr val="accent4"/>
          </a:lnRef>
          <a:fillRef idx="1">
            <a:schemeClr val="lt1"/>
          </a:fillRef>
          <a:effectRef idx="0">
            <a:schemeClr val="accent4"/>
          </a:effectRef>
          <a:fontRef idx="minor">
            <a:schemeClr val="dk1"/>
          </a:fontRef>
        </p:style>
        <p:txBody>
          <a:bodyPr anchor="ctr">
            <a:normAutofit fontScale="92500" lnSpcReduction="10000"/>
          </a:bodyPr>
          <a:lstStyle/>
          <a:p>
            <a:pPr marL="182880"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anose="020E0502030303020204" pitchFamily="34" charset="0"/>
              </a:rPr>
              <a:t>OPPOSITION</a:t>
            </a:r>
          </a:p>
          <a:p>
            <a:pPr marL="182880"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anose="020E0502030303020204" pitchFamily="34" charset="0"/>
              </a:rPr>
              <a:t>INTIMIDATION</a:t>
            </a:r>
          </a:p>
          <a:p>
            <a:pPr marL="182880"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anose="020E0502030303020204" pitchFamily="34" charset="0"/>
              </a:rPr>
              <a:t>FALSE ALLEGATIONS</a:t>
            </a:r>
          </a:p>
          <a:p>
            <a:pPr marL="182880"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anose="020E0502030303020204" pitchFamily="34" charset="0"/>
              </a:rPr>
              <a:t>CONTRADICTIONS</a:t>
            </a:r>
          </a:p>
          <a:p>
            <a:pPr marL="182880"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anose="020E0502030303020204" pitchFamily="34" charset="0"/>
              </a:rPr>
              <a:t>SUBSTITUTION</a:t>
            </a:r>
          </a:p>
        </p:txBody>
      </p:sp>
      <p:sp>
        <p:nvSpPr>
          <p:cNvPr id="2" name="Title 1"/>
          <p:cNvSpPr>
            <a:spLocks noGrp="1"/>
          </p:cNvSpPr>
          <p:nvPr>
            <p:ph type="title"/>
          </p:nvPr>
        </p:nvSpPr>
        <p:spPr>
          <a:xfrm rot="18697769">
            <a:off x="4004769" y="4251581"/>
            <a:ext cx="3733800" cy="1143000"/>
          </a:xfrm>
        </p:spPr>
        <p:txBody>
          <a:bodyPr/>
          <a:lstStyle/>
          <a:p>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anose="020E0502030303020204" pitchFamily="34" charset="0"/>
              </a:rPr>
              <a:t>SATAN’S</a:t>
            </a:r>
            <a:b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anose="020E0502030303020204" pitchFamily="34" charset="0"/>
              </a:rPr>
            </a:b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anose="020E0502030303020204" pitchFamily="34" charset="0"/>
              </a:rPr>
              <a:t>Response</a:t>
            </a:r>
          </a:p>
        </p:txBody>
      </p:sp>
    </p:spTree>
    <p:extLst>
      <p:ext uri="{BB962C8B-B14F-4D97-AF65-F5344CB8AC3E}">
        <p14:creationId xmlns:p14="http://schemas.microsoft.com/office/powerpoint/2010/main" val="2971412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1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The Need For “Gospel Preaching”</a:t>
            </a:r>
          </a:p>
        </p:txBody>
      </p:sp>
      <p:sp>
        <p:nvSpPr>
          <p:cNvPr id="3" name="Content Placeholder 2"/>
          <p:cNvSpPr>
            <a:spLocks noGrp="1"/>
          </p:cNvSpPr>
          <p:nvPr>
            <p:ph idx="1"/>
          </p:nvPr>
        </p:nvSpPr>
        <p:spPr>
          <a:xfrm>
            <a:off x="457200" y="2438400"/>
            <a:ext cx="8534400" cy="3687763"/>
          </a:xfrm>
        </p:spPr>
        <p:txBody>
          <a:bodyPr/>
          <a:lstStyle/>
          <a:p>
            <a:pPr>
              <a:buFont typeface="Wingdings" panose="05000000000000000000" pitchFamily="2" charset="2"/>
              <a:buChar char="§"/>
            </a:pPr>
            <a:r>
              <a:rPr lang="en-US" b="1" dirty="0">
                <a:latin typeface="Candara" panose="020E0502030303020204" pitchFamily="34" charset="0"/>
              </a:rPr>
              <a:t>Fulfills a command</a:t>
            </a:r>
          </a:p>
          <a:p>
            <a:pPr marL="914400" lvl="1" indent="-514350">
              <a:spcBef>
                <a:spcPts val="0"/>
              </a:spcBef>
              <a:buFont typeface="Wingdings" panose="05000000000000000000" pitchFamily="2" charset="2"/>
              <a:buChar char="§"/>
            </a:pPr>
            <a:r>
              <a:rPr lang="en-US" dirty="0">
                <a:latin typeface="Candara" panose="020E0502030303020204" pitchFamily="34" charset="0"/>
              </a:rPr>
              <a:t>2 Timothy 4:2</a:t>
            </a:r>
          </a:p>
          <a:p>
            <a:pPr>
              <a:buFont typeface="Wingdings" panose="05000000000000000000" pitchFamily="2" charset="2"/>
              <a:buChar char="§"/>
            </a:pPr>
            <a:r>
              <a:rPr lang="en-US" b="1" dirty="0">
                <a:latin typeface="Candara" panose="020E0502030303020204" pitchFamily="34" charset="0"/>
              </a:rPr>
              <a:t>Displays reverence to God’s rule</a:t>
            </a:r>
          </a:p>
          <a:p>
            <a:pPr marL="857250" lvl="1" indent="-457200">
              <a:spcBef>
                <a:spcPts val="0"/>
              </a:spcBef>
              <a:buFont typeface="Wingdings" panose="05000000000000000000" pitchFamily="2" charset="2"/>
              <a:buChar char="§"/>
            </a:pPr>
            <a:r>
              <a:rPr lang="en-US" dirty="0">
                <a:latin typeface="Candara" panose="020E0502030303020204" pitchFamily="34" charset="0"/>
              </a:rPr>
              <a:t>Nehemiah 8, 9</a:t>
            </a:r>
          </a:p>
          <a:p>
            <a:pPr>
              <a:buFont typeface="Wingdings" panose="05000000000000000000" pitchFamily="2" charset="2"/>
              <a:buChar char="§"/>
            </a:pPr>
            <a:r>
              <a:rPr lang="en-US" b="1" dirty="0">
                <a:latin typeface="Candara" panose="020E0502030303020204" pitchFamily="34" charset="0"/>
              </a:rPr>
              <a:t>Affirms faith in God’s plan to save sinful man</a:t>
            </a:r>
          </a:p>
          <a:p>
            <a:pPr marL="914400" lvl="1" indent="-514350">
              <a:spcBef>
                <a:spcPts val="0"/>
              </a:spcBef>
              <a:buFont typeface="Wingdings" panose="05000000000000000000" pitchFamily="2" charset="2"/>
              <a:buChar char="§"/>
            </a:pPr>
            <a:r>
              <a:rPr lang="en-US" dirty="0">
                <a:latin typeface="Candara" panose="020E0502030303020204" pitchFamily="34" charset="0"/>
              </a:rPr>
              <a:t>1 Corinthians 1:18-21</a:t>
            </a:r>
          </a:p>
        </p:txBody>
      </p:sp>
    </p:spTree>
    <p:extLst>
      <p:ext uri="{BB962C8B-B14F-4D97-AF65-F5344CB8AC3E}">
        <p14:creationId xmlns:p14="http://schemas.microsoft.com/office/powerpoint/2010/main" val="2871316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The Need For “Gospel Preaching”</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a:latin typeface="Candara" panose="020E0502030303020204" pitchFamily="34" charset="0"/>
              </a:rPr>
              <a:t>Affirms that Christ is the power and wisdom of God</a:t>
            </a:r>
          </a:p>
          <a:p>
            <a:pPr marL="914400" lvl="1" indent="-514350">
              <a:spcBef>
                <a:spcPts val="0"/>
              </a:spcBef>
              <a:buFont typeface="Wingdings" panose="05000000000000000000" pitchFamily="2" charset="2"/>
              <a:buChar char="§"/>
            </a:pPr>
            <a:r>
              <a:rPr lang="en-US" dirty="0">
                <a:latin typeface="Candara" panose="020E0502030303020204" pitchFamily="34" charset="0"/>
              </a:rPr>
              <a:t>1 Corinthians 1:22-29</a:t>
            </a:r>
          </a:p>
          <a:p>
            <a:pPr>
              <a:buFont typeface="Wingdings" panose="05000000000000000000" pitchFamily="2" charset="2"/>
              <a:buChar char="§"/>
            </a:pPr>
            <a:r>
              <a:rPr lang="en-US" b="1" dirty="0">
                <a:latin typeface="Candara" panose="020E0502030303020204" pitchFamily="34" charset="0"/>
              </a:rPr>
              <a:t>Affirms the authority of Christ and that all men are accountable to Him</a:t>
            </a:r>
          </a:p>
          <a:p>
            <a:pPr marL="914400" lvl="1" indent="-514350">
              <a:spcBef>
                <a:spcPts val="0"/>
              </a:spcBef>
              <a:buFont typeface="Wingdings" panose="05000000000000000000" pitchFamily="2" charset="2"/>
              <a:buChar char="§"/>
            </a:pPr>
            <a:r>
              <a:rPr lang="en-US" dirty="0">
                <a:latin typeface="Candara" panose="020E0502030303020204" pitchFamily="34" charset="0"/>
              </a:rPr>
              <a:t>2 Corinthians 4:5; Colossians 1:28; Acts 5:29-42</a:t>
            </a:r>
          </a:p>
        </p:txBody>
      </p:sp>
    </p:spTree>
    <p:extLst>
      <p:ext uri="{BB962C8B-B14F-4D97-AF65-F5344CB8AC3E}">
        <p14:creationId xmlns:p14="http://schemas.microsoft.com/office/powerpoint/2010/main" val="287131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2209800"/>
            <a:ext cx="3429000" cy="3078163"/>
          </a:xfrm>
        </p:spPr>
        <p:txBody>
          <a:bodyPr/>
          <a:lstStyle/>
          <a:p>
            <a:pPr marL="0" indent="0" algn="ctr">
              <a:buNone/>
            </a:pPr>
            <a:r>
              <a:rPr lang="en-US" sz="6000" b="1" dirty="0">
                <a:solidFill>
                  <a:srgbClr val="C00000"/>
                </a:solidFill>
                <a:latin typeface="Candara" panose="020E0502030303020204" pitchFamily="34" charset="0"/>
              </a:rPr>
              <a:t>Is God’s word SETTLED?</a:t>
            </a:r>
          </a:p>
        </p:txBody>
      </p:sp>
      <p:sp>
        <p:nvSpPr>
          <p:cNvPr id="6" name="Content Placeholder 5"/>
          <p:cNvSpPr>
            <a:spLocks noGrp="1"/>
          </p:cNvSpPr>
          <p:nvPr>
            <p:ph sz="half" idx="2"/>
          </p:nvPr>
        </p:nvSpPr>
        <p:spPr>
          <a:xfrm>
            <a:off x="5257800" y="2286000"/>
            <a:ext cx="3429000" cy="3001963"/>
          </a:xfrm>
        </p:spPr>
        <p:txBody>
          <a:bodyPr/>
          <a:lstStyle/>
          <a:p>
            <a:pPr marL="0" indent="0" algn="ctr">
              <a:buNone/>
            </a:pPr>
            <a:r>
              <a:rPr lang="en-US" sz="4400" b="1" dirty="0">
                <a:latin typeface="Candara" panose="020E0502030303020204" pitchFamily="34" charset="0"/>
              </a:rPr>
              <a:t>If so, what then of </a:t>
            </a:r>
            <a:br>
              <a:rPr lang="en-US" sz="4400" b="1" dirty="0">
                <a:latin typeface="Candara" panose="020E0502030303020204" pitchFamily="34" charset="0"/>
              </a:rPr>
            </a:br>
            <a:r>
              <a:rPr lang="en-US" sz="4400" b="1" dirty="0">
                <a:latin typeface="Candara" panose="020E0502030303020204" pitchFamily="34" charset="0"/>
              </a:rPr>
              <a:t>DOCTRINE &amp; MORALS?</a:t>
            </a:r>
          </a:p>
        </p:txBody>
      </p:sp>
    </p:spTree>
    <p:extLst>
      <p:ext uri="{BB962C8B-B14F-4D97-AF65-F5344CB8AC3E}">
        <p14:creationId xmlns:p14="http://schemas.microsoft.com/office/powerpoint/2010/main" val="2928250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6235</Words>
  <Application>Microsoft Office PowerPoint</Application>
  <PresentationFormat>On-screen Show (4:3)</PresentationFormat>
  <Paragraphs>279</Paragraphs>
  <Slides>23</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Arial</vt:lpstr>
      <vt:lpstr>Wingdings</vt:lpstr>
      <vt:lpstr>Calibri</vt:lpstr>
      <vt:lpstr>Myriad Pro Light</vt:lpstr>
      <vt:lpstr>Segoe Script</vt:lpstr>
      <vt:lpstr>Symbol</vt:lpstr>
      <vt:lpstr>Candara</vt:lpstr>
      <vt:lpstr>Maiandra GD</vt:lpstr>
      <vt:lpstr>Hobo Std</vt:lpstr>
      <vt:lpstr>Default Design</vt:lpstr>
      <vt:lpstr>Custom Design</vt:lpstr>
      <vt:lpstr>1_Custom Design</vt:lpstr>
      <vt:lpstr>GOOD</vt:lpstr>
      <vt:lpstr>“21  Test all things; hold fast what is good. 22  Abstain from every form of evil”</vt:lpstr>
      <vt:lpstr>Tolerance &amp; Political Correctness</vt:lpstr>
      <vt:lpstr>IDENTIFYING THE TOLERANCE AND POLITICAL CORRECTNESS MOVEMENT</vt:lpstr>
      <vt:lpstr>IDENTITY</vt:lpstr>
      <vt:lpstr>SATAN’S Response</vt:lpstr>
      <vt:lpstr>The Need For “Gospel Preaching”</vt:lpstr>
      <vt:lpstr>The Need For “Gospel Preaching”</vt:lpstr>
      <vt:lpstr>PowerPoint Presentation</vt:lpstr>
      <vt:lpstr>God’s Word Is Settled!</vt:lpstr>
      <vt:lpstr>TREASURE OF GOD?</vt:lpstr>
      <vt:lpstr>MORALITY and DOCTRINE</vt:lpstr>
      <vt:lpstr>The Definition of Marriage</vt:lpstr>
      <vt:lpstr>Fornication Adultery</vt:lpstr>
      <vt:lpstr>Homosexuality</vt:lpstr>
      <vt:lpstr>Abortion</vt:lpstr>
      <vt:lpstr>Modest Clothing</vt:lpstr>
      <vt:lpstr>Women Preachers</vt:lpstr>
      <vt:lpstr>Salvation</vt:lpstr>
      <vt:lpstr>Discernment</vt:lpstr>
      <vt:lpstr>GOOD</vt:lpstr>
      <vt:lpstr>BLACK</vt:lpstr>
      <vt:lpstr>PowerPoint Presentation</vt:lpstr>
    </vt:vector>
  </TitlesOfParts>
  <Company>sundaysource.org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Tommy McClure</cp:lastModifiedBy>
  <cp:revision>70</cp:revision>
  <cp:lastPrinted>2022-12-18T21:24:13Z</cp:lastPrinted>
  <dcterms:created xsi:type="dcterms:W3CDTF">2005-04-07T18:31:28Z</dcterms:created>
  <dcterms:modified xsi:type="dcterms:W3CDTF">2022-12-19T13:41:24Z</dcterms:modified>
</cp:coreProperties>
</file>