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70" r:id="rId2"/>
    <p:sldId id="271" r:id="rId3"/>
    <p:sldId id="283" r:id="rId4"/>
    <p:sldId id="272" r:id="rId5"/>
    <p:sldId id="284" r:id="rId6"/>
    <p:sldId id="286" r:id="rId7"/>
    <p:sldId id="287" r:id="rId8"/>
    <p:sldId id="381" r:id="rId9"/>
    <p:sldId id="288" r:id="rId10"/>
    <p:sldId id="289" r:id="rId11"/>
    <p:sldId id="290" r:id="rId12"/>
    <p:sldId id="291" r:id="rId13"/>
    <p:sldId id="292" r:id="rId14"/>
    <p:sldId id="380"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C116F6-32BC-40B2-AD1C-4CE29B31DE29}" v="1081" dt="2022-12-05T00:16:30.012"/>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1" autoAdjust="0"/>
    <p:restoredTop sz="78348" autoAdjust="0"/>
  </p:normalViewPr>
  <p:slideViewPr>
    <p:cSldViewPr snapToGrid="0">
      <p:cViewPr varScale="1">
        <p:scale>
          <a:sx n="84" d="100"/>
          <a:sy n="84" d="100"/>
        </p:scale>
        <p:origin x="2154"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78" d="100"/>
          <a:sy n="78" d="100"/>
        </p:scale>
        <p:origin x="393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7C116F6-32BC-40B2-AD1C-4CE29B31DE29}"/>
    <pc:docChg chg="undo custSel addSld delSld modSld sldOrd modNotesMaster modHandout">
      <pc:chgData name="Tommy McClure" userId="5f57beb918c8a44c" providerId="LiveId" clId="{B7C116F6-32BC-40B2-AD1C-4CE29B31DE29}" dt="2022-12-05T00:56:23.553" v="6183" actId="113"/>
      <pc:docMkLst>
        <pc:docMk/>
      </pc:docMkLst>
      <pc:sldChg chg="modSp mod modTransition modAnim">
        <pc:chgData name="Tommy McClure" userId="5f57beb918c8a44c" providerId="LiveId" clId="{B7C116F6-32BC-40B2-AD1C-4CE29B31DE29}" dt="2022-12-02T20:46:30.481" v="4595" actId="1076"/>
        <pc:sldMkLst>
          <pc:docMk/>
          <pc:sldMk cId="1096358168" sldId="270"/>
        </pc:sldMkLst>
        <pc:spChg chg="mod">
          <ac:chgData name="Tommy McClure" userId="5f57beb918c8a44c" providerId="LiveId" clId="{B7C116F6-32BC-40B2-AD1C-4CE29B31DE29}" dt="2022-12-02T20:46:30.481" v="4595" actId="1076"/>
          <ac:spMkLst>
            <pc:docMk/>
            <pc:sldMk cId="1096358168" sldId="270"/>
            <ac:spMk id="2" creationId="{00000000-0000-0000-0000-000000000000}"/>
          </ac:spMkLst>
        </pc:spChg>
        <pc:spChg chg="mod">
          <ac:chgData name="Tommy McClure" userId="5f57beb918c8a44c" providerId="LiveId" clId="{B7C116F6-32BC-40B2-AD1C-4CE29B31DE29}" dt="2022-12-02T02:23:04.634" v="4578" actId="1076"/>
          <ac:spMkLst>
            <pc:docMk/>
            <pc:sldMk cId="1096358168" sldId="270"/>
            <ac:spMk id="3" creationId="{00000000-0000-0000-0000-000000000000}"/>
          </ac:spMkLst>
        </pc:spChg>
      </pc:sldChg>
      <pc:sldChg chg="add del">
        <pc:chgData name="Tommy McClure" userId="5f57beb918c8a44c" providerId="LiveId" clId="{B7C116F6-32BC-40B2-AD1C-4CE29B31DE29}" dt="2022-12-02T03:04:39.791" v="4593" actId="2696"/>
        <pc:sldMkLst>
          <pc:docMk/>
          <pc:sldMk cId="3410528100" sldId="271"/>
        </pc:sldMkLst>
      </pc:sldChg>
      <pc:sldChg chg="modSp mod modAnim">
        <pc:chgData name="Tommy McClure" userId="5f57beb918c8a44c" providerId="LiveId" clId="{B7C116F6-32BC-40B2-AD1C-4CE29B31DE29}" dt="2022-12-02T02:50:52.089" v="4589" actId="14100"/>
        <pc:sldMkLst>
          <pc:docMk/>
          <pc:sldMk cId="2057674307" sldId="272"/>
        </pc:sldMkLst>
        <pc:spChg chg="mod">
          <ac:chgData name="Tommy McClure" userId="5f57beb918c8a44c" providerId="LiveId" clId="{B7C116F6-32BC-40B2-AD1C-4CE29B31DE29}" dt="2022-12-01T23:18:21.432" v="1867" actId="20577"/>
          <ac:spMkLst>
            <pc:docMk/>
            <pc:sldMk cId="2057674307" sldId="272"/>
            <ac:spMk id="2" creationId="{00000000-0000-0000-0000-000000000000}"/>
          </ac:spMkLst>
        </pc:spChg>
        <pc:spChg chg="mod">
          <ac:chgData name="Tommy McClure" userId="5f57beb918c8a44c" providerId="LiveId" clId="{B7C116F6-32BC-40B2-AD1C-4CE29B31DE29}" dt="2022-12-02T02:50:52.089" v="4589" actId="14100"/>
          <ac:spMkLst>
            <pc:docMk/>
            <pc:sldMk cId="2057674307" sldId="272"/>
            <ac:spMk id="3" creationId="{00000000-0000-0000-0000-000000000000}"/>
          </ac:spMkLst>
        </pc:spChg>
      </pc:sldChg>
      <pc:sldChg chg="del">
        <pc:chgData name="Tommy McClure" userId="5f57beb918c8a44c" providerId="LiveId" clId="{B7C116F6-32BC-40B2-AD1C-4CE29B31DE29}" dt="2022-12-02T00:58:26.329" v="3879" actId="2696"/>
        <pc:sldMkLst>
          <pc:docMk/>
          <pc:sldMk cId="1794587301" sldId="273"/>
        </pc:sldMkLst>
      </pc:sldChg>
      <pc:sldChg chg="del">
        <pc:chgData name="Tommy McClure" userId="5f57beb918c8a44c" providerId="LiveId" clId="{B7C116F6-32BC-40B2-AD1C-4CE29B31DE29}" dt="2022-12-02T00:58:31.008" v="3881" actId="2696"/>
        <pc:sldMkLst>
          <pc:docMk/>
          <pc:sldMk cId="2493007523" sldId="274"/>
        </pc:sldMkLst>
      </pc:sldChg>
      <pc:sldChg chg="del">
        <pc:chgData name="Tommy McClure" userId="5f57beb918c8a44c" providerId="LiveId" clId="{B7C116F6-32BC-40B2-AD1C-4CE29B31DE29}" dt="2022-12-02T00:58:33.546" v="3882" actId="2696"/>
        <pc:sldMkLst>
          <pc:docMk/>
          <pc:sldMk cId="3629560857" sldId="275"/>
        </pc:sldMkLst>
      </pc:sldChg>
      <pc:sldChg chg="del">
        <pc:chgData name="Tommy McClure" userId="5f57beb918c8a44c" providerId="LiveId" clId="{B7C116F6-32BC-40B2-AD1C-4CE29B31DE29}" dt="2022-12-02T00:58:38.936" v="3883" actId="2696"/>
        <pc:sldMkLst>
          <pc:docMk/>
          <pc:sldMk cId="2494252465" sldId="276"/>
        </pc:sldMkLst>
      </pc:sldChg>
      <pc:sldChg chg="del">
        <pc:chgData name="Tommy McClure" userId="5f57beb918c8a44c" providerId="LiveId" clId="{B7C116F6-32BC-40B2-AD1C-4CE29B31DE29}" dt="2022-12-02T00:58:41.254" v="3884" actId="2696"/>
        <pc:sldMkLst>
          <pc:docMk/>
          <pc:sldMk cId="3801660654" sldId="277"/>
        </pc:sldMkLst>
      </pc:sldChg>
      <pc:sldChg chg="del">
        <pc:chgData name="Tommy McClure" userId="5f57beb918c8a44c" providerId="LiveId" clId="{B7C116F6-32BC-40B2-AD1C-4CE29B31DE29}" dt="2022-12-02T00:58:43.980" v="3885" actId="2696"/>
        <pc:sldMkLst>
          <pc:docMk/>
          <pc:sldMk cId="2519909124" sldId="278"/>
        </pc:sldMkLst>
      </pc:sldChg>
      <pc:sldChg chg="del">
        <pc:chgData name="Tommy McClure" userId="5f57beb918c8a44c" providerId="LiveId" clId="{B7C116F6-32BC-40B2-AD1C-4CE29B31DE29}" dt="2022-12-02T00:58:46.614" v="3886" actId="2696"/>
        <pc:sldMkLst>
          <pc:docMk/>
          <pc:sldMk cId="1216751560" sldId="279"/>
        </pc:sldMkLst>
      </pc:sldChg>
      <pc:sldChg chg="del">
        <pc:chgData name="Tommy McClure" userId="5f57beb918c8a44c" providerId="LiveId" clId="{B7C116F6-32BC-40B2-AD1C-4CE29B31DE29}" dt="2022-12-02T00:58:49.516" v="3887" actId="2696"/>
        <pc:sldMkLst>
          <pc:docMk/>
          <pc:sldMk cId="2303474947" sldId="280"/>
        </pc:sldMkLst>
      </pc:sldChg>
      <pc:sldChg chg="del">
        <pc:chgData name="Tommy McClure" userId="5f57beb918c8a44c" providerId="LiveId" clId="{B7C116F6-32BC-40B2-AD1C-4CE29B31DE29}" dt="2022-12-02T00:58:51.569" v="3888" actId="2696"/>
        <pc:sldMkLst>
          <pc:docMk/>
          <pc:sldMk cId="329787518" sldId="281"/>
        </pc:sldMkLst>
      </pc:sldChg>
      <pc:sldChg chg="del">
        <pc:chgData name="Tommy McClure" userId="5f57beb918c8a44c" providerId="LiveId" clId="{B7C116F6-32BC-40B2-AD1C-4CE29B31DE29}" dt="2022-12-02T00:59:06.456" v="3889" actId="2696"/>
        <pc:sldMkLst>
          <pc:docMk/>
          <pc:sldMk cId="2876187254" sldId="282"/>
        </pc:sldMkLst>
      </pc:sldChg>
      <pc:sldChg chg="modSp add del mod modTransition modNotes modNotesTx">
        <pc:chgData name="Tommy McClure" userId="5f57beb918c8a44c" providerId="LiveId" clId="{B7C116F6-32BC-40B2-AD1C-4CE29B31DE29}" dt="2022-12-05T00:42:39.291" v="6075" actId="20577"/>
        <pc:sldMkLst>
          <pc:docMk/>
          <pc:sldMk cId="128365351" sldId="283"/>
        </pc:sldMkLst>
        <pc:spChg chg="mod">
          <ac:chgData name="Tommy McClure" userId="5f57beb918c8a44c" providerId="LiveId" clId="{B7C116F6-32BC-40B2-AD1C-4CE29B31DE29}" dt="2022-12-05T00:22:49.903" v="5942" actId="115"/>
          <ac:spMkLst>
            <pc:docMk/>
            <pc:sldMk cId="128365351" sldId="283"/>
            <ac:spMk id="3" creationId="{00000000-0000-0000-0000-000000000000}"/>
          </ac:spMkLst>
        </pc:spChg>
      </pc:sldChg>
      <pc:sldChg chg="modSp mod modAnim modNotes modNotesTx">
        <pc:chgData name="Tommy McClure" userId="5f57beb918c8a44c" providerId="LiveId" clId="{B7C116F6-32BC-40B2-AD1C-4CE29B31DE29}" dt="2022-12-03T23:57:58.177" v="5836" actId="14100"/>
        <pc:sldMkLst>
          <pc:docMk/>
          <pc:sldMk cId="3918711162" sldId="284"/>
        </pc:sldMkLst>
        <pc:spChg chg="mod">
          <ac:chgData name="Tommy McClure" userId="5f57beb918c8a44c" providerId="LiveId" clId="{B7C116F6-32BC-40B2-AD1C-4CE29B31DE29}" dt="2022-12-01T23:18:34.098" v="1893" actId="20577"/>
          <ac:spMkLst>
            <pc:docMk/>
            <pc:sldMk cId="3918711162" sldId="284"/>
            <ac:spMk id="2" creationId="{00000000-0000-0000-0000-000000000000}"/>
          </ac:spMkLst>
        </pc:spChg>
        <pc:spChg chg="mod">
          <ac:chgData name="Tommy McClure" userId="5f57beb918c8a44c" providerId="LiveId" clId="{B7C116F6-32BC-40B2-AD1C-4CE29B31DE29}" dt="2022-12-02T02:25:18.724" v="4581" actId="14100"/>
          <ac:spMkLst>
            <pc:docMk/>
            <pc:sldMk cId="3918711162" sldId="284"/>
            <ac:spMk id="3" creationId="{00000000-0000-0000-0000-000000000000}"/>
          </ac:spMkLst>
        </pc:spChg>
      </pc:sldChg>
      <pc:sldChg chg="del">
        <pc:chgData name="Tommy McClure" userId="5f57beb918c8a44c" providerId="LiveId" clId="{B7C116F6-32BC-40B2-AD1C-4CE29B31DE29}" dt="2022-12-02T00:58:28.568" v="3880" actId="2696"/>
        <pc:sldMkLst>
          <pc:docMk/>
          <pc:sldMk cId="2220631075" sldId="285"/>
        </pc:sldMkLst>
      </pc:sldChg>
      <pc:sldChg chg="modSp mod modAnim modNotes modNotesTx">
        <pc:chgData name="Tommy McClure" userId="5f57beb918c8a44c" providerId="LiveId" clId="{B7C116F6-32BC-40B2-AD1C-4CE29B31DE29}" dt="2022-12-03T23:58:41.196" v="5846" actId="14100"/>
        <pc:sldMkLst>
          <pc:docMk/>
          <pc:sldMk cId="3015974613" sldId="286"/>
        </pc:sldMkLst>
        <pc:spChg chg="mod">
          <ac:chgData name="Tommy McClure" userId="5f57beb918c8a44c" providerId="LiveId" clId="{B7C116F6-32BC-40B2-AD1C-4CE29B31DE29}" dt="2022-12-02T02:26:17.969" v="4584" actId="20577"/>
          <ac:spMkLst>
            <pc:docMk/>
            <pc:sldMk cId="3015974613" sldId="286"/>
            <ac:spMk id="2" creationId="{00000000-0000-0000-0000-000000000000}"/>
          </ac:spMkLst>
        </pc:spChg>
        <pc:spChg chg="mod">
          <ac:chgData name="Tommy McClure" userId="5f57beb918c8a44c" providerId="LiveId" clId="{B7C116F6-32BC-40B2-AD1C-4CE29B31DE29}" dt="2022-12-02T01:41:24.807" v="4238" actId="20577"/>
          <ac:spMkLst>
            <pc:docMk/>
            <pc:sldMk cId="3015974613" sldId="286"/>
            <ac:spMk id="3" creationId="{00000000-0000-0000-0000-000000000000}"/>
          </ac:spMkLst>
        </pc:spChg>
      </pc:sldChg>
      <pc:sldChg chg="modSp add mod modAnim modNotes modNotesTx">
        <pc:chgData name="Tommy McClure" userId="5f57beb918c8a44c" providerId="LiveId" clId="{B7C116F6-32BC-40B2-AD1C-4CE29B31DE29}" dt="2022-12-05T00:56:23.553" v="6183" actId="113"/>
        <pc:sldMkLst>
          <pc:docMk/>
          <pc:sldMk cId="3895319564" sldId="287"/>
        </pc:sldMkLst>
        <pc:spChg chg="mod">
          <ac:chgData name="Tommy McClure" userId="5f57beb918c8a44c" providerId="LiveId" clId="{B7C116F6-32BC-40B2-AD1C-4CE29B31DE29}" dt="2022-12-01T23:20:43.459" v="1981" actId="20577"/>
          <ac:spMkLst>
            <pc:docMk/>
            <pc:sldMk cId="3895319564" sldId="287"/>
            <ac:spMk id="2" creationId="{00000000-0000-0000-0000-000000000000}"/>
          </ac:spMkLst>
        </pc:spChg>
        <pc:spChg chg="mod">
          <ac:chgData name="Tommy McClure" userId="5f57beb918c8a44c" providerId="LiveId" clId="{B7C116F6-32BC-40B2-AD1C-4CE29B31DE29}" dt="2022-12-02T02:28:53.483" v="4587" actId="20577"/>
          <ac:spMkLst>
            <pc:docMk/>
            <pc:sldMk cId="3895319564" sldId="287"/>
            <ac:spMk id="3" creationId="{00000000-0000-0000-0000-000000000000}"/>
          </ac:spMkLst>
        </pc:spChg>
      </pc:sldChg>
      <pc:sldChg chg="modSp add mod modAnim modNotes modNotesTx">
        <pc:chgData name="Tommy McClure" userId="5f57beb918c8a44c" providerId="LiveId" clId="{B7C116F6-32BC-40B2-AD1C-4CE29B31DE29}" dt="2022-12-03T23:59:31.410" v="5858" actId="14100"/>
        <pc:sldMkLst>
          <pc:docMk/>
          <pc:sldMk cId="743519681" sldId="288"/>
        </pc:sldMkLst>
        <pc:spChg chg="mod">
          <ac:chgData name="Tommy McClure" userId="5f57beb918c8a44c" providerId="LiveId" clId="{B7C116F6-32BC-40B2-AD1C-4CE29B31DE29}" dt="2022-12-01T23:21:24.178" v="2015" actId="20577"/>
          <ac:spMkLst>
            <pc:docMk/>
            <pc:sldMk cId="743519681" sldId="288"/>
            <ac:spMk id="2" creationId="{00000000-0000-0000-0000-000000000000}"/>
          </ac:spMkLst>
        </pc:spChg>
        <pc:spChg chg="mod">
          <ac:chgData name="Tommy McClure" userId="5f57beb918c8a44c" providerId="LiveId" clId="{B7C116F6-32BC-40B2-AD1C-4CE29B31DE29}" dt="2022-12-01T23:13:19.727" v="1783" actId="20577"/>
          <ac:spMkLst>
            <pc:docMk/>
            <pc:sldMk cId="743519681" sldId="288"/>
            <ac:spMk id="3" creationId="{00000000-0000-0000-0000-000000000000}"/>
          </ac:spMkLst>
        </pc:spChg>
      </pc:sldChg>
      <pc:sldChg chg="modSp add mod ord modAnim modNotes modNotesTx">
        <pc:chgData name="Tommy McClure" userId="5f57beb918c8a44c" providerId="LiveId" clId="{B7C116F6-32BC-40B2-AD1C-4CE29B31DE29}" dt="2022-12-03T23:59:51.435" v="5862" actId="14100"/>
        <pc:sldMkLst>
          <pc:docMk/>
          <pc:sldMk cId="1321792859" sldId="289"/>
        </pc:sldMkLst>
        <pc:spChg chg="mod">
          <ac:chgData name="Tommy McClure" userId="5f57beb918c8a44c" providerId="LiveId" clId="{B7C116F6-32BC-40B2-AD1C-4CE29B31DE29}" dt="2022-12-01T23:22:30.150" v="2076" actId="14100"/>
          <ac:spMkLst>
            <pc:docMk/>
            <pc:sldMk cId="1321792859" sldId="289"/>
            <ac:spMk id="2" creationId="{00000000-0000-0000-0000-000000000000}"/>
          </ac:spMkLst>
        </pc:spChg>
        <pc:spChg chg="mod">
          <ac:chgData name="Tommy McClure" userId="5f57beb918c8a44c" providerId="LiveId" clId="{B7C116F6-32BC-40B2-AD1C-4CE29B31DE29}" dt="2022-12-02T02:01:16.381" v="4478" actId="255"/>
          <ac:spMkLst>
            <pc:docMk/>
            <pc:sldMk cId="1321792859" sldId="289"/>
            <ac:spMk id="3" creationId="{00000000-0000-0000-0000-000000000000}"/>
          </ac:spMkLst>
        </pc:spChg>
      </pc:sldChg>
      <pc:sldChg chg="add del">
        <pc:chgData name="Tommy McClure" userId="5f57beb918c8a44c" providerId="LiveId" clId="{B7C116F6-32BC-40B2-AD1C-4CE29B31DE29}" dt="2022-12-01T22:57:56.463" v="1643"/>
        <pc:sldMkLst>
          <pc:docMk/>
          <pc:sldMk cId="3664413770" sldId="289"/>
        </pc:sldMkLst>
      </pc:sldChg>
      <pc:sldChg chg="modSp add mod modAnim modNotes modNotesTx">
        <pc:chgData name="Tommy McClure" userId="5f57beb918c8a44c" providerId="LiveId" clId="{B7C116F6-32BC-40B2-AD1C-4CE29B31DE29}" dt="2022-12-04T00:00:19.704" v="5866" actId="14100"/>
        <pc:sldMkLst>
          <pc:docMk/>
          <pc:sldMk cId="4016178620" sldId="290"/>
        </pc:sldMkLst>
        <pc:spChg chg="mod">
          <ac:chgData name="Tommy McClure" userId="5f57beb918c8a44c" providerId="LiveId" clId="{B7C116F6-32BC-40B2-AD1C-4CE29B31DE29}" dt="2022-12-02T00:39:56.427" v="3484" actId="20577"/>
          <ac:spMkLst>
            <pc:docMk/>
            <pc:sldMk cId="4016178620" sldId="290"/>
            <ac:spMk id="3" creationId="{00000000-0000-0000-0000-000000000000}"/>
          </ac:spMkLst>
        </pc:spChg>
      </pc:sldChg>
      <pc:sldChg chg="modSp add mod modAnim modNotes modNotesTx">
        <pc:chgData name="Tommy McClure" userId="5f57beb918c8a44c" providerId="LiveId" clId="{B7C116F6-32BC-40B2-AD1C-4CE29B31DE29}" dt="2022-12-04T00:00:32.727" v="5870" actId="14100"/>
        <pc:sldMkLst>
          <pc:docMk/>
          <pc:sldMk cId="748431314" sldId="291"/>
        </pc:sldMkLst>
        <pc:spChg chg="mod">
          <ac:chgData name="Tommy McClure" userId="5f57beb918c8a44c" providerId="LiveId" clId="{B7C116F6-32BC-40B2-AD1C-4CE29B31DE29}" dt="2022-12-03T20:32:10.547" v="5600" actId="20577"/>
          <ac:spMkLst>
            <pc:docMk/>
            <pc:sldMk cId="748431314" sldId="291"/>
            <ac:spMk id="3" creationId="{00000000-0000-0000-0000-000000000000}"/>
          </ac:spMkLst>
        </pc:spChg>
      </pc:sldChg>
      <pc:sldChg chg="modSp add mod modAnim modNotes modNotesTx">
        <pc:chgData name="Tommy McClure" userId="5f57beb918c8a44c" providerId="LiveId" clId="{B7C116F6-32BC-40B2-AD1C-4CE29B31DE29}" dt="2022-12-04T00:01:00.862" v="5876" actId="14100"/>
        <pc:sldMkLst>
          <pc:docMk/>
          <pc:sldMk cId="3410532844" sldId="292"/>
        </pc:sldMkLst>
        <pc:spChg chg="mod">
          <ac:chgData name="Tommy McClure" userId="5f57beb918c8a44c" providerId="LiveId" clId="{B7C116F6-32BC-40B2-AD1C-4CE29B31DE29}" dt="2022-12-02T01:06:05.202" v="4196" actId="255"/>
          <ac:spMkLst>
            <pc:docMk/>
            <pc:sldMk cId="3410532844" sldId="292"/>
            <ac:spMk id="2" creationId="{00000000-0000-0000-0000-000000000000}"/>
          </ac:spMkLst>
        </pc:spChg>
        <pc:spChg chg="mod">
          <ac:chgData name="Tommy McClure" userId="5f57beb918c8a44c" providerId="LiveId" clId="{B7C116F6-32BC-40B2-AD1C-4CE29B31DE29}" dt="2022-12-03T20:37:17.876" v="5743" actId="27636"/>
          <ac:spMkLst>
            <pc:docMk/>
            <pc:sldMk cId="3410532844" sldId="292"/>
            <ac:spMk id="3" creationId="{00000000-0000-0000-0000-000000000000}"/>
          </ac:spMkLst>
        </pc:spChg>
      </pc:sldChg>
      <pc:sldChg chg="modSp mod modNotes">
        <pc:chgData name="Tommy McClure" userId="5f57beb918c8a44c" providerId="LiveId" clId="{B7C116F6-32BC-40B2-AD1C-4CE29B31DE29}" dt="2022-12-04T00:01:20.088" v="5881" actId="27636"/>
        <pc:sldMkLst>
          <pc:docMk/>
          <pc:sldMk cId="2970185068" sldId="380"/>
        </pc:sldMkLst>
        <pc:spChg chg="mod">
          <ac:chgData name="Tommy McClure" userId="5f57beb918c8a44c" providerId="LiveId" clId="{B7C116F6-32BC-40B2-AD1C-4CE29B31DE29}" dt="2022-12-02T02:17:21.943" v="4519" actId="1035"/>
          <ac:spMkLst>
            <pc:docMk/>
            <pc:sldMk cId="2970185068" sldId="380"/>
            <ac:spMk id="7" creationId="{2A6B56C3-77F0-4E92-B09D-C8D4A68D5E79}"/>
          </ac:spMkLst>
        </pc:spChg>
        <pc:spChg chg="mod">
          <ac:chgData name="Tommy McClure" userId="5f57beb918c8a44c" providerId="LiveId" clId="{B7C116F6-32BC-40B2-AD1C-4CE29B31DE29}" dt="2022-12-02T02:17:04.354" v="4512" actId="1035"/>
          <ac:spMkLst>
            <pc:docMk/>
            <pc:sldMk cId="2970185068" sldId="380"/>
            <ac:spMk id="9" creationId="{57BF28A0-721A-441C-A00B-EFD5CA5530F7}"/>
          </ac:spMkLst>
        </pc:spChg>
        <pc:spChg chg="mod">
          <ac:chgData name="Tommy McClure" userId="5f57beb918c8a44c" providerId="LiveId" clId="{B7C116F6-32BC-40B2-AD1C-4CE29B31DE29}" dt="2022-12-02T02:13:20.038" v="4505" actId="207"/>
          <ac:spMkLst>
            <pc:docMk/>
            <pc:sldMk cId="2970185068" sldId="380"/>
            <ac:spMk id="10" creationId="{BB8A7FBA-4C4C-4440-9886-90F8BD6246FB}"/>
          </ac:spMkLst>
        </pc:spChg>
      </pc:sldChg>
      <pc:sldChg chg="modSp add mod modAnim modNotes modNotesTx">
        <pc:chgData name="Tommy McClure" userId="5f57beb918c8a44c" providerId="LiveId" clId="{B7C116F6-32BC-40B2-AD1C-4CE29B31DE29}" dt="2022-12-03T23:59:18.192" v="5855" actId="207"/>
        <pc:sldMkLst>
          <pc:docMk/>
          <pc:sldMk cId="4115487797" sldId="381"/>
        </pc:sldMkLst>
        <pc:spChg chg="mod">
          <ac:chgData name="Tommy McClure" userId="5f57beb918c8a44c" providerId="LiveId" clId="{B7C116F6-32BC-40B2-AD1C-4CE29B31DE29}" dt="2022-12-03T20:06:36.597" v="5426" actId="255"/>
          <ac:spMkLst>
            <pc:docMk/>
            <pc:sldMk cId="4115487797" sldId="38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12/4/2022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dirty="0"/>
              <a:t>12/4/2022 PM</a:t>
            </a:r>
          </a:p>
        </p:txBody>
      </p:sp>
      <p:sp>
        <p:nvSpPr>
          <p:cNvPr id="5" name="Slide Number Placeholder 4"/>
          <p:cNvSpPr>
            <a:spLocks noGrp="1"/>
          </p:cNvSpPr>
          <p:nvPr>
            <p:ph type="sldNum" sz="quarter" idx="5"/>
          </p:nvPr>
        </p:nvSpPr>
        <p:spPr/>
        <p:txBody>
          <a:bodyPr/>
          <a:lstStyle/>
          <a:p>
            <a:fld id="{3DF1C5CE-222C-4659-9A99-B99FC42AF6EC}" type="slidenum">
              <a:rPr lang="en-US" smtClean="0"/>
              <a:t>1</a:t>
            </a:fld>
            <a:endParaRPr lang="en-US" dirty="0"/>
          </a:p>
        </p:txBody>
      </p:sp>
    </p:spTree>
    <p:extLst>
      <p:ext uri="{BB962C8B-B14F-4D97-AF65-F5344CB8AC3E}">
        <p14:creationId xmlns:p14="http://schemas.microsoft.com/office/powerpoint/2010/main" val="784535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1 Peter 1:22-23 KJV 22 </a:t>
            </a:r>
            <a:r>
              <a:rPr lang="en-US" dirty="0">
                <a:latin typeface="Arial" panose="020B0604020202020204" pitchFamily="34" charset="0"/>
                <a:cs typeface="Arial" panose="020B0604020202020204" pitchFamily="34" charset="0"/>
              </a:rPr>
              <a:t>Seeing ye have </a:t>
            </a:r>
            <a:r>
              <a:rPr lang="en-US" b="1" dirty="0">
                <a:latin typeface="Arial" panose="020B0604020202020204" pitchFamily="34" charset="0"/>
                <a:cs typeface="Arial" panose="020B0604020202020204" pitchFamily="34" charset="0"/>
              </a:rPr>
              <a:t>purified your souls in obeying the truth </a:t>
            </a:r>
            <a:r>
              <a:rPr lang="en-US" dirty="0">
                <a:latin typeface="Arial" panose="020B0604020202020204" pitchFamily="34" charset="0"/>
                <a:cs typeface="Arial" panose="020B0604020202020204" pitchFamily="34" charset="0"/>
              </a:rPr>
              <a:t>through the Spirit unto unfeigned love of the brethren, see that ye love one another with a pure heart fervently: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Being born again, </a:t>
            </a:r>
            <a:r>
              <a:rPr lang="en-US" b="1" dirty="0">
                <a:latin typeface="Arial" panose="020B0604020202020204" pitchFamily="34" charset="0"/>
                <a:cs typeface="Arial" panose="020B0604020202020204" pitchFamily="34" charset="0"/>
              </a:rPr>
              <a:t>not of corruptible seed, but of incorruptible</a:t>
            </a:r>
            <a:r>
              <a:rPr lang="en-US" dirty="0">
                <a:latin typeface="Arial" panose="020B0604020202020204" pitchFamily="34" charset="0"/>
                <a:cs typeface="Arial" panose="020B0604020202020204" pitchFamily="34" charset="0"/>
              </a:rPr>
              <a:t>, by the word of God, which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for ever.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10:17 KJV 17 </a:t>
            </a:r>
            <a:r>
              <a:rPr lang="en-US" dirty="0">
                <a:latin typeface="Arial" panose="020B0604020202020204" pitchFamily="34" charset="0"/>
                <a:cs typeface="Arial" panose="020B0604020202020204" pitchFamily="34" charset="0"/>
              </a:rPr>
              <a:t>So then faith cometh by hearing, and hearing by the word of God.</a:t>
            </a:r>
          </a:p>
          <a:p>
            <a:r>
              <a:rPr lang="en-US" b="1" dirty="0">
                <a:latin typeface="Arial" panose="020B0604020202020204" pitchFamily="34" charset="0"/>
                <a:cs typeface="Arial" panose="020B0604020202020204" pitchFamily="34" charset="0"/>
              </a:rPr>
              <a:t>John 20:30-31 KJV 30 </a:t>
            </a:r>
            <a:r>
              <a:rPr lang="en-US" dirty="0">
                <a:latin typeface="Arial" panose="020B0604020202020204" pitchFamily="34" charset="0"/>
                <a:cs typeface="Arial" panose="020B0604020202020204" pitchFamily="34" charset="0"/>
              </a:rPr>
              <a:t>And many other signs truly did Jesus in the presence of his disciples, which are not written in this book: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these are written, that ye might believe that Jesus is the Christ, the Son of God</a:t>
            </a:r>
            <a:r>
              <a:rPr lang="en-US" dirty="0">
                <a:latin typeface="Arial" panose="020B0604020202020204" pitchFamily="34" charset="0"/>
                <a:cs typeface="Arial" panose="020B0604020202020204" pitchFamily="34" charset="0"/>
              </a:rPr>
              <a:t>; and that believing ye might have life through his name.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20:24-29 KJV 24 </a:t>
            </a:r>
            <a:r>
              <a:rPr lang="en-US" dirty="0">
                <a:latin typeface="Arial" panose="020B0604020202020204" pitchFamily="34" charset="0"/>
                <a:cs typeface="Arial" panose="020B0604020202020204" pitchFamily="34" charset="0"/>
              </a:rPr>
              <a:t>But Thomas, one of the twelve, called Didymus, was not with them when Jesus came.</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The other disciples therefore said unto him, We have seen the Lord. But he said unto them, Except I shall see in his hands the print of the nails, and put my finger into the print of the nails, and thrust my hand into his side, I will not believe.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And after eight days again his disciples were within, and Thomas with them: then came Jesus, the doors being shut, and stood in the midst, and said, Peace be unto you.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Then saith he to Thomas, </a:t>
            </a:r>
            <a:r>
              <a:rPr lang="en-US" b="1" u="sng" dirty="0">
                <a:latin typeface="Arial" panose="020B0604020202020204" pitchFamily="34" charset="0"/>
                <a:cs typeface="Arial" panose="020B0604020202020204" pitchFamily="34" charset="0"/>
              </a:rPr>
              <a:t>Reach hither thy finger, and behold my hands; and reach hither thy hand, and thrust it into my side: and be not faithless, but believing</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And Thomas answered and said unto him, My Lord and my God.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Jesus saith unto him, Thomas, </a:t>
            </a:r>
            <a:r>
              <a:rPr lang="en-US" b="1" dirty="0">
                <a:latin typeface="Arial" panose="020B0604020202020204" pitchFamily="34" charset="0"/>
                <a:cs typeface="Arial" panose="020B0604020202020204" pitchFamily="34" charset="0"/>
              </a:rPr>
              <a:t>because thou hast seen me, thou hast believed</a:t>
            </a:r>
            <a:r>
              <a:rPr lang="en-US" dirty="0">
                <a:latin typeface="Arial" panose="020B0604020202020204" pitchFamily="34" charset="0"/>
                <a:cs typeface="Arial" panose="020B0604020202020204" pitchFamily="34" charset="0"/>
              </a:rPr>
              <a:t>: blessed are they that have not seen, and yet have believed.</a:t>
            </a:r>
          </a:p>
        </p:txBody>
      </p:sp>
      <p:sp>
        <p:nvSpPr>
          <p:cNvPr id="4" name="Slide Number Placeholder 3"/>
          <p:cNvSpPr>
            <a:spLocks noGrp="1"/>
          </p:cNvSpPr>
          <p:nvPr>
            <p:ph type="sldNum" sz="quarter" idx="5"/>
          </p:nvPr>
        </p:nvSpPr>
        <p:spPr/>
        <p:txBody>
          <a:bodyPr/>
          <a:lstStyle/>
          <a:p>
            <a:fld id="{3DF1C5CE-222C-4659-9A99-B99FC42AF6EC}" type="slidenum">
              <a:rPr lang="en-US" smtClean="0"/>
              <a:t>10</a:t>
            </a:fld>
            <a:endParaRPr lang="en-US"/>
          </a:p>
        </p:txBody>
      </p:sp>
      <p:sp>
        <p:nvSpPr>
          <p:cNvPr id="5" name="Date Placeholder 4">
            <a:extLst>
              <a:ext uri="{FF2B5EF4-FFF2-40B4-BE49-F238E27FC236}">
                <a16:creationId xmlns:a16="http://schemas.microsoft.com/office/drawing/2014/main" id="{745458E4-FB02-0B73-72EB-02F0FEB484B6}"/>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2115273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Acts 22:15-16 ASV 15 </a:t>
            </a:r>
            <a:r>
              <a:rPr lang="en-US" dirty="0">
                <a:latin typeface="Arial" panose="020B0604020202020204" pitchFamily="34" charset="0"/>
                <a:cs typeface="Arial" panose="020B0604020202020204" pitchFamily="34" charset="0"/>
              </a:rPr>
              <a:t>For thou shalt be a witness for him unto all men of what thou hast </a:t>
            </a:r>
            <a:r>
              <a:rPr lang="en-US" b="1" dirty="0">
                <a:latin typeface="Arial" panose="020B0604020202020204" pitchFamily="34" charset="0"/>
                <a:cs typeface="Arial" panose="020B0604020202020204" pitchFamily="34" charset="0"/>
              </a:rPr>
              <a:t>seen and heard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now why </a:t>
            </a:r>
            <a:r>
              <a:rPr lang="en-US" dirty="0" err="1">
                <a:latin typeface="Arial" panose="020B0604020202020204" pitchFamily="34" charset="0"/>
                <a:cs typeface="Arial" panose="020B0604020202020204" pitchFamily="34" charset="0"/>
              </a:rPr>
              <a:t>tarriest</a:t>
            </a:r>
            <a:r>
              <a:rPr lang="en-US" dirty="0">
                <a:latin typeface="Arial" panose="020B0604020202020204" pitchFamily="34" charset="0"/>
                <a:cs typeface="Arial" panose="020B0604020202020204" pitchFamily="34" charset="0"/>
              </a:rPr>
              <a:t> thou? arise, and be baptized, and wash away thy sins, calling on his name.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2:4 </a:t>
            </a:r>
            <a:r>
              <a:rPr lang="en-US" dirty="0">
                <a:latin typeface="Arial" panose="020B0604020202020204" pitchFamily="34" charset="0"/>
                <a:cs typeface="Arial" panose="020B0604020202020204" pitchFamily="34" charset="0"/>
              </a:rPr>
              <a:t>Or do you despise the riches of His goodness, forbearance, and longsuffering, not knowing that </a:t>
            </a:r>
            <a:r>
              <a:rPr lang="en-US" b="1" dirty="0">
                <a:latin typeface="Arial" panose="020B0604020202020204" pitchFamily="34" charset="0"/>
                <a:cs typeface="Arial" panose="020B0604020202020204" pitchFamily="34" charset="0"/>
              </a:rPr>
              <a:t>the goodness of God </a:t>
            </a:r>
            <a:r>
              <a:rPr lang="en-US" dirty="0">
                <a:latin typeface="Arial" panose="020B0604020202020204" pitchFamily="34" charset="0"/>
                <a:cs typeface="Arial" panose="020B0604020202020204" pitchFamily="34" charset="0"/>
              </a:rPr>
              <a:t>leads you to repentance?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5:8-9 KJV 8 </a:t>
            </a:r>
            <a:r>
              <a:rPr lang="en-US" dirty="0">
                <a:latin typeface="Arial" panose="020B0604020202020204" pitchFamily="34" charset="0"/>
                <a:cs typeface="Arial" panose="020B0604020202020204" pitchFamily="34" charset="0"/>
              </a:rPr>
              <a:t>Though he were a Son, yet learned he obedience by the things which he suffered;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being made perfect, </a:t>
            </a:r>
            <a:r>
              <a:rPr lang="en-US" b="1" dirty="0">
                <a:latin typeface="Arial" panose="020B0604020202020204" pitchFamily="34" charset="0"/>
                <a:cs typeface="Arial" panose="020B0604020202020204" pitchFamily="34" charset="0"/>
              </a:rPr>
              <a:t>he became the author of eternal salvation unto all them that obey him</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20:15 KJV 15 </a:t>
            </a:r>
            <a:r>
              <a:rPr lang="en-US" dirty="0">
                <a:latin typeface="Arial" panose="020B0604020202020204" pitchFamily="34" charset="0"/>
                <a:cs typeface="Arial" panose="020B0604020202020204" pitchFamily="34" charset="0"/>
              </a:rPr>
              <a:t>And whosoever was not found written in the book of life was cast into the lake of fire.</a:t>
            </a:r>
          </a:p>
          <a:p>
            <a:r>
              <a:rPr lang="en-US" b="1" dirty="0">
                <a:latin typeface="Arial" panose="020B0604020202020204" pitchFamily="34" charset="0"/>
                <a:cs typeface="Arial" panose="020B0604020202020204" pitchFamily="34" charset="0"/>
              </a:rPr>
              <a:t>2 Thessalonians 1:7-9 ASV 7 </a:t>
            </a:r>
            <a:r>
              <a:rPr lang="en-US" dirty="0">
                <a:latin typeface="Arial" panose="020B0604020202020204" pitchFamily="34" charset="0"/>
                <a:cs typeface="Arial" panose="020B0604020202020204" pitchFamily="34" charset="0"/>
              </a:rPr>
              <a:t>and to you that are afflicted rest with us, at the revelation of the Lord Jesus from heaven with the angels of his power in flaming fire,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rendering vengeance to them that know not God, and to them that obey not the gospel of our Lord Jesus</a:t>
            </a:r>
            <a:r>
              <a:rPr lang="en-US" dirty="0">
                <a:latin typeface="Arial" panose="020B0604020202020204" pitchFamily="34" charset="0"/>
                <a:cs typeface="Arial" panose="020B0604020202020204" pitchFamily="34" charset="0"/>
              </a:rPr>
              <a:t>: 9 who shall suffer punishment, even eternal destruction from the face of the Lord and from the glory of his might,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DF1C5CE-222C-4659-9A99-B99FC42AF6EC}" type="slidenum">
              <a:rPr lang="en-US" smtClean="0"/>
              <a:t>11</a:t>
            </a:fld>
            <a:endParaRPr lang="en-US"/>
          </a:p>
        </p:txBody>
      </p:sp>
      <p:sp>
        <p:nvSpPr>
          <p:cNvPr id="5" name="Date Placeholder 4">
            <a:extLst>
              <a:ext uri="{FF2B5EF4-FFF2-40B4-BE49-F238E27FC236}">
                <a16:creationId xmlns:a16="http://schemas.microsoft.com/office/drawing/2014/main" id="{7AF03B4A-CB69-368A-6905-83226C764E15}"/>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746847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1 Peter 3:17-21 KJV 17</a:t>
            </a:r>
            <a:r>
              <a:rPr lang="en-US" dirty="0">
                <a:latin typeface="Arial" panose="020B0604020202020204" pitchFamily="34" charset="0"/>
                <a:cs typeface="Arial" panose="020B0604020202020204" pitchFamily="34" charset="0"/>
              </a:rPr>
              <a:t> For it is better, if the will of God be so, that ye suffer for well doing, than for evil doing.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Christ also hath once suffered for sins, the just for the unjust, that he might bring us to God, being put to death in the flesh, but quickened by the Spirit: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By which also he went and preached unto the spirits in prison;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Which sometime were disobedient, when once the longsuffering of God waited in the days of Noah, while the ark was a preparing, wherein few, that is, eight souls were saved by water</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The like figure whereunto even baptism doth also now save us (not the putting away of the filth of the flesh, </a:t>
            </a:r>
            <a:r>
              <a:rPr lang="en-US" b="1" dirty="0">
                <a:latin typeface="Arial" panose="020B0604020202020204" pitchFamily="34" charset="0"/>
                <a:cs typeface="Arial" panose="020B0604020202020204" pitchFamily="34" charset="0"/>
              </a:rPr>
              <a:t>but the answer of a good conscience toward God</a:t>
            </a:r>
            <a:r>
              <a:rPr lang="en-US" dirty="0">
                <a:latin typeface="Arial" panose="020B0604020202020204" pitchFamily="34" charset="0"/>
                <a:cs typeface="Arial" panose="020B0604020202020204" pitchFamily="34" charset="0"/>
              </a:rPr>
              <a:t>,) by the resurrection of Jesus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23:1-2 KJV 1 </a:t>
            </a:r>
            <a:r>
              <a:rPr lang="en-US" dirty="0">
                <a:latin typeface="Arial" panose="020B0604020202020204" pitchFamily="34" charset="0"/>
                <a:cs typeface="Arial" panose="020B0604020202020204" pitchFamily="34" charset="0"/>
              </a:rPr>
              <a:t>And Paul, earnestly beholding the council, said, Men and brethren, </a:t>
            </a:r>
            <a:r>
              <a:rPr lang="en-US" b="1" dirty="0">
                <a:latin typeface="Arial" panose="020B0604020202020204" pitchFamily="34" charset="0"/>
                <a:cs typeface="Arial" panose="020B0604020202020204" pitchFamily="34" charset="0"/>
              </a:rPr>
              <a:t>I have lived in all good conscience before God until this day. 2</a:t>
            </a:r>
            <a:r>
              <a:rPr lang="en-US" dirty="0">
                <a:latin typeface="Arial" panose="020B0604020202020204" pitchFamily="34" charset="0"/>
                <a:cs typeface="Arial" panose="020B0604020202020204" pitchFamily="34" charset="0"/>
              </a:rPr>
              <a:t> And the high priest Ananias commanded them that stood by him to smite him on the mouth.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24:16 NKJV 16 </a:t>
            </a:r>
            <a:r>
              <a:rPr lang="en-US" dirty="0">
                <a:latin typeface="Arial" panose="020B0604020202020204" pitchFamily="34" charset="0"/>
                <a:cs typeface="Arial" panose="020B0604020202020204" pitchFamily="34" charset="0"/>
              </a:rPr>
              <a:t>"This being so, </a:t>
            </a:r>
            <a:r>
              <a:rPr lang="en-US" b="1" dirty="0">
                <a:latin typeface="Arial" panose="020B0604020202020204" pitchFamily="34" charset="0"/>
                <a:cs typeface="Arial" panose="020B0604020202020204" pitchFamily="34" charset="0"/>
              </a:rPr>
              <a:t>I myself always strive to have a conscience without offense toward God and men.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DF1C5CE-222C-4659-9A99-B99FC42AF6EC}" type="slidenum">
              <a:rPr lang="en-US" smtClean="0"/>
              <a:t>12</a:t>
            </a:fld>
            <a:endParaRPr lang="en-US"/>
          </a:p>
        </p:txBody>
      </p:sp>
      <p:sp>
        <p:nvSpPr>
          <p:cNvPr id="5" name="Date Placeholder 4">
            <a:extLst>
              <a:ext uri="{FF2B5EF4-FFF2-40B4-BE49-F238E27FC236}">
                <a16:creationId xmlns:a16="http://schemas.microsoft.com/office/drawing/2014/main" id="{1F1C74BD-7D80-2BC0-CA6D-596CA2B46FC4}"/>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1285458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199" cy="4980623"/>
          </a:xfrm>
        </p:spPr>
        <p:txBody>
          <a:bodyPr/>
          <a:lstStyle/>
          <a:p>
            <a:r>
              <a:rPr lang="en-US" b="1" dirty="0">
                <a:latin typeface="Arial" panose="020B0604020202020204" pitchFamily="34" charset="0"/>
                <a:cs typeface="Arial" panose="020B0604020202020204" pitchFamily="34" charset="0"/>
              </a:rPr>
              <a:t>1 Peter 3:17-21 KJV 17</a:t>
            </a:r>
            <a:r>
              <a:rPr lang="en-US" dirty="0">
                <a:latin typeface="Arial" panose="020B0604020202020204" pitchFamily="34" charset="0"/>
                <a:cs typeface="Arial" panose="020B0604020202020204" pitchFamily="34" charset="0"/>
              </a:rPr>
              <a:t> For it is better, if the will of God be so, that ye suffer for well doing, than for evil doing.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Christ also hath once suffered for sins, the just for the unjust, that he might bring us to God, being put to death in the flesh, but quickened by the Spirit: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By which also he went and preached unto the spirits in prison;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Which sometime were disobedient, when once the longsuffering of God waited in the days of Noah, while the ark was a preparing, wherein few, that is, eight souls were saved by water</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The like figure whereunto even baptism doth also now save us (not the putting away of the filth of the flesh, </a:t>
            </a:r>
            <a:r>
              <a:rPr lang="en-US" b="1" dirty="0">
                <a:latin typeface="Arial" panose="020B0604020202020204" pitchFamily="34" charset="0"/>
                <a:cs typeface="Arial" panose="020B0604020202020204" pitchFamily="34" charset="0"/>
              </a:rPr>
              <a:t>but the answer of a </a:t>
            </a:r>
            <a:r>
              <a:rPr lang="en-US" b="1" u="sng" dirty="0">
                <a:latin typeface="Arial" panose="020B0604020202020204" pitchFamily="34" charset="0"/>
                <a:cs typeface="Arial" panose="020B0604020202020204" pitchFamily="34" charset="0"/>
              </a:rPr>
              <a:t>good conscience toward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by the resurrection of Jesus Christ</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12:13-14 KJV 13</a:t>
            </a:r>
            <a:r>
              <a:rPr lang="en-US" dirty="0">
                <a:latin typeface="Arial" panose="020B0604020202020204" pitchFamily="34" charset="0"/>
                <a:cs typeface="Arial" panose="020B0604020202020204" pitchFamily="34" charset="0"/>
              </a:rPr>
              <a:t> Let us hear the conclusion of the whole matter: Fear God, and keep his commandments: for this is the whole duty of man. 14 For </a:t>
            </a:r>
            <a:r>
              <a:rPr lang="en-US" b="1" dirty="0">
                <a:latin typeface="Arial" panose="020B0604020202020204" pitchFamily="34" charset="0"/>
                <a:cs typeface="Arial" panose="020B0604020202020204" pitchFamily="34" charset="0"/>
              </a:rPr>
              <a:t>God shall bring every work into judgment, with every secret thing</a:t>
            </a:r>
            <a:r>
              <a:rPr lang="en-US"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whether it be good, or whether it be evil.</a:t>
            </a:r>
          </a:p>
          <a:p>
            <a:r>
              <a:rPr lang="en-US" b="1" u="none" dirty="0">
                <a:latin typeface="Arial" panose="020B0604020202020204" pitchFamily="34" charset="0"/>
                <a:cs typeface="Arial" panose="020B0604020202020204" pitchFamily="34" charset="0"/>
              </a:rPr>
              <a:t>2 Corinthians 5:10 KJV 10 </a:t>
            </a:r>
            <a:r>
              <a:rPr lang="en-US" b="0" u="none" dirty="0">
                <a:latin typeface="Arial" panose="020B0604020202020204" pitchFamily="34" charset="0"/>
                <a:cs typeface="Arial" panose="020B0604020202020204" pitchFamily="34" charset="0"/>
              </a:rPr>
              <a:t>For we must all appear before the judgment seat of Christ; that every one may receive the things done in his body, according to that he hath done, </a:t>
            </a:r>
            <a:r>
              <a:rPr lang="en-US" b="1" u="none" dirty="0">
                <a:latin typeface="Arial" panose="020B0604020202020204" pitchFamily="34" charset="0"/>
                <a:cs typeface="Arial" panose="020B0604020202020204" pitchFamily="34" charset="0"/>
              </a:rPr>
              <a:t>whether it be good or bad.</a:t>
            </a:r>
          </a:p>
        </p:txBody>
      </p:sp>
      <p:sp>
        <p:nvSpPr>
          <p:cNvPr id="4" name="Slide Number Placeholder 3"/>
          <p:cNvSpPr>
            <a:spLocks noGrp="1"/>
          </p:cNvSpPr>
          <p:nvPr>
            <p:ph type="sldNum" sz="quarter" idx="5"/>
          </p:nvPr>
        </p:nvSpPr>
        <p:spPr/>
        <p:txBody>
          <a:bodyPr/>
          <a:lstStyle/>
          <a:p>
            <a:fld id="{3DF1C5CE-222C-4659-9A99-B99FC42AF6EC}" type="slidenum">
              <a:rPr lang="en-US" smtClean="0"/>
              <a:t>13</a:t>
            </a:fld>
            <a:endParaRPr lang="en-US"/>
          </a:p>
        </p:txBody>
      </p:sp>
      <p:sp>
        <p:nvSpPr>
          <p:cNvPr id="5" name="Date Placeholder 4">
            <a:extLst>
              <a:ext uri="{FF2B5EF4-FFF2-40B4-BE49-F238E27FC236}">
                <a16:creationId xmlns:a16="http://schemas.microsoft.com/office/drawing/2014/main" id="{652C585D-0096-F93A-A336-FC0D6F0804D5}"/>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4238817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1900" y="354013"/>
            <a:ext cx="5156200" cy="3867150"/>
          </a:xfrm>
        </p:spPr>
      </p:sp>
      <p:sp>
        <p:nvSpPr>
          <p:cNvPr id="3" name="Notes Placeholder 2"/>
          <p:cNvSpPr>
            <a:spLocks noGrp="1"/>
          </p:cNvSpPr>
          <p:nvPr>
            <p:ph type="body" idx="1"/>
          </p:nvPr>
        </p:nvSpPr>
        <p:spPr>
          <a:xfrm>
            <a:off x="5157" y="4221163"/>
            <a:ext cx="7310043" cy="5858348"/>
          </a:xfrm>
        </p:spPr>
        <p:txBody>
          <a:bodyPr>
            <a:normAutofit/>
          </a:bodyPr>
          <a:lstStyle/>
          <a:p>
            <a:pPr>
              <a:defRPr/>
            </a:pPr>
            <a:r>
              <a:rPr lang="en-US" altLang="en-US" b="1">
                <a:latin typeface="Arial" panose="020B0604020202020204" pitchFamily="34" charset="0"/>
                <a:cs typeface="Arial" panose="020B0604020202020204" pitchFamily="34" charset="0"/>
              </a:rPr>
              <a:t>Acts </a:t>
            </a:r>
            <a:r>
              <a:rPr lang="en-US" altLang="en-US" b="1" dirty="0">
                <a:latin typeface="Arial" panose="020B0604020202020204" pitchFamily="34" charset="0"/>
                <a:cs typeface="Arial" panose="020B0604020202020204" pitchFamily="34" charset="0"/>
              </a:rPr>
              <a:t>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12/4/2022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12/4/2022 PM</a:t>
            </a:r>
          </a:p>
        </p:txBody>
      </p:sp>
      <p:sp>
        <p:nvSpPr>
          <p:cNvPr id="5" name="Slide Number Placeholder 4"/>
          <p:cNvSpPr>
            <a:spLocks noGrp="1"/>
          </p:cNvSpPr>
          <p:nvPr>
            <p:ph type="sldNum" sz="quarter" idx="5"/>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47402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12/4/2022 PM</a:t>
            </a:r>
          </a:p>
        </p:txBody>
      </p:sp>
      <p:sp>
        <p:nvSpPr>
          <p:cNvPr id="5" name="Slide Number Placeholder 4"/>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341187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12/4/2022 PM</a:t>
            </a:r>
          </a:p>
        </p:txBody>
      </p:sp>
      <p:sp>
        <p:nvSpPr>
          <p:cNvPr id="5" name="Slide Number Placeholder 4"/>
          <p:cNvSpPr>
            <a:spLocks noGrp="1"/>
          </p:cNvSpPr>
          <p:nvPr>
            <p:ph type="sldNum" sz="quarter" idx="5"/>
          </p:nvPr>
        </p:nvSpPr>
        <p:spPr/>
        <p:txBody>
          <a:bodyPr/>
          <a:lstStyle/>
          <a:p>
            <a:fld id="{3DF1C5CE-222C-4659-9A99-B99FC42AF6EC}" type="slidenum">
              <a:rPr lang="en-US" smtClean="0"/>
              <a:t>4</a:t>
            </a:fld>
            <a:endParaRPr lang="en-US"/>
          </a:p>
        </p:txBody>
      </p:sp>
    </p:spTree>
    <p:extLst>
      <p:ext uri="{BB962C8B-B14F-4D97-AF65-F5344CB8AC3E}">
        <p14:creationId xmlns:p14="http://schemas.microsoft.com/office/powerpoint/2010/main" val="4170802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Matthew 15:19-20 KJV 19 </a:t>
            </a:r>
            <a:r>
              <a:rPr lang="en-US"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out of the heart proceed evil thoughts</a:t>
            </a:r>
            <a:r>
              <a:rPr lang="en-US" dirty="0">
                <a:latin typeface="Arial" panose="020B0604020202020204" pitchFamily="34" charset="0"/>
                <a:cs typeface="Arial" panose="020B0604020202020204" pitchFamily="34" charset="0"/>
              </a:rPr>
              <a:t>, murders, adulteries, fornications, thefts, false witness, blasphemies: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These are the things which </a:t>
            </a:r>
            <a:r>
              <a:rPr lang="en-US" b="1" dirty="0">
                <a:latin typeface="Arial" panose="020B0604020202020204" pitchFamily="34" charset="0"/>
                <a:cs typeface="Arial" panose="020B0604020202020204" pitchFamily="34" charset="0"/>
              </a:rPr>
              <a:t>defile</a:t>
            </a:r>
            <a:r>
              <a:rPr lang="en-US" dirty="0">
                <a:latin typeface="Arial" panose="020B0604020202020204" pitchFamily="34" charset="0"/>
                <a:cs typeface="Arial" panose="020B0604020202020204" pitchFamily="34" charset="0"/>
              </a:rPr>
              <a:t> a man: but to eat with </a:t>
            </a:r>
            <a:r>
              <a:rPr lang="en-US" dirty="0" err="1">
                <a:latin typeface="Arial" panose="020B0604020202020204" pitchFamily="34" charset="0"/>
                <a:cs typeface="Arial" panose="020B0604020202020204" pitchFamily="34" charset="0"/>
              </a:rPr>
              <a:t>unwashen</a:t>
            </a:r>
            <a:r>
              <a:rPr lang="en-US" dirty="0">
                <a:latin typeface="Arial" panose="020B0604020202020204" pitchFamily="34" charset="0"/>
                <a:cs typeface="Arial" panose="020B0604020202020204" pitchFamily="34" charset="0"/>
              </a:rPr>
              <a:t> hands </a:t>
            </a:r>
            <a:r>
              <a:rPr lang="en-US" dirty="0" err="1">
                <a:latin typeface="Arial" panose="020B0604020202020204" pitchFamily="34" charset="0"/>
                <a:cs typeface="Arial" panose="020B0604020202020204" pitchFamily="34" charset="0"/>
              </a:rPr>
              <a:t>defileth</a:t>
            </a:r>
            <a:r>
              <a:rPr lang="en-US" dirty="0">
                <a:latin typeface="Arial" panose="020B0604020202020204" pitchFamily="34" charset="0"/>
                <a:cs typeface="Arial" panose="020B0604020202020204" pitchFamily="34" charset="0"/>
              </a:rPr>
              <a:t> not a man.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6:16-17 KJV 16 </a:t>
            </a:r>
            <a:r>
              <a:rPr lang="en-US" dirty="0">
                <a:latin typeface="Arial" panose="020B0604020202020204" pitchFamily="34" charset="0"/>
                <a:cs typeface="Arial" panose="020B0604020202020204" pitchFamily="34" charset="0"/>
              </a:rPr>
              <a:t>Know ye not, that to whom ye yield yourselves servants to obey, his servants ye are to whom ye obey; whether of sin unto death, or of obedience unto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But God be thanked, that ye were the servants of sin, but ye have obeyed from the heart that form of doctrine which was delivered you.</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9:7 KJV 7 </a:t>
            </a:r>
            <a:r>
              <a:rPr lang="en-US" dirty="0">
                <a:latin typeface="Arial" panose="020B0604020202020204" pitchFamily="34" charset="0"/>
                <a:cs typeface="Arial" panose="020B0604020202020204" pitchFamily="34" charset="0"/>
              </a:rPr>
              <a:t>Every man according as </a:t>
            </a:r>
            <a:r>
              <a:rPr lang="en-US" b="1" dirty="0">
                <a:latin typeface="Arial" panose="020B0604020202020204" pitchFamily="34" charset="0"/>
                <a:cs typeface="Arial" panose="020B0604020202020204" pitchFamily="34" charset="0"/>
              </a:rPr>
              <a:t>he </a:t>
            </a:r>
            <a:r>
              <a:rPr lang="en-US" b="1" dirty="0" err="1">
                <a:latin typeface="Arial" panose="020B0604020202020204" pitchFamily="34" charset="0"/>
                <a:cs typeface="Arial" panose="020B0604020202020204" pitchFamily="34" charset="0"/>
              </a:rPr>
              <a:t>purposeth</a:t>
            </a:r>
            <a:r>
              <a:rPr lang="en-US" b="1" dirty="0">
                <a:latin typeface="Arial" panose="020B0604020202020204" pitchFamily="34" charset="0"/>
                <a:cs typeface="Arial" panose="020B0604020202020204" pitchFamily="34" charset="0"/>
              </a:rPr>
              <a:t> in his heart</a:t>
            </a:r>
            <a:r>
              <a:rPr lang="en-US" dirty="0">
                <a:latin typeface="Arial" panose="020B0604020202020204" pitchFamily="34" charset="0"/>
                <a:cs typeface="Arial" panose="020B0604020202020204" pitchFamily="34" charset="0"/>
              </a:rPr>
              <a:t>, so let him give; not grudgingly, or of necessity: for God loveth a cheerful giver.</a:t>
            </a:r>
          </a:p>
          <a:p>
            <a:r>
              <a:rPr lang="en-US" b="1" dirty="0">
                <a:latin typeface="Arial" panose="020B0604020202020204" pitchFamily="34" charset="0"/>
                <a:cs typeface="Arial" panose="020B0604020202020204" pitchFamily="34" charset="0"/>
              </a:rPr>
              <a:t>Ephesians 5:19 KJV 1</a:t>
            </a:r>
            <a:r>
              <a:rPr lang="en-US" dirty="0">
                <a:latin typeface="Arial" panose="020B0604020202020204" pitchFamily="34" charset="0"/>
                <a:cs typeface="Arial" panose="020B0604020202020204" pitchFamily="34" charset="0"/>
              </a:rPr>
              <a:t>9 Speaking to yourselves in psalms and hymns and spiritual songs, singing and </a:t>
            </a:r>
            <a:r>
              <a:rPr lang="en-US" b="1" dirty="0">
                <a:latin typeface="Arial" panose="020B0604020202020204" pitchFamily="34" charset="0"/>
                <a:cs typeface="Arial" panose="020B0604020202020204" pitchFamily="34" charset="0"/>
              </a:rPr>
              <a:t>making melody in your heart to the Lord;</a:t>
            </a:r>
          </a:p>
        </p:txBody>
      </p:sp>
      <p:sp>
        <p:nvSpPr>
          <p:cNvPr id="4" name="Slide Number Placeholder 3"/>
          <p:cNvSpPr>
            <a:spLocks noGrp="1"/>
          </p:cNvSpPr>
          <p:nvPr>
            <p:ph type="sldNum" sz="quarter" idx="5"/>
          </p:nvPr>
        </p:nvSpPr>
        <p:spPr/>
        <p:txBody>
          <a:bodyPr/>
          <a:lstStyle/>
          <a:p>
            <a:fld id="{3DF1C5CE-222C-4659-9A99-B99FC42AF6EC}" type="slidenum">
              <a:rPr lang="en-US" smtClean="0"/>
              <a:t>5</a:t>
            </a:fld>
            <a:endParaRPr lang="en-US"/>
          </a:p>
        </p:txBody>
      </p:sp>
      <p:sp>
        <p:nvSpPr>
          <p:cNvPr id="5" name="Date Placeholder 4">
            <a:extLst>
              <a:ext uri="{FF2B5EF4-FFF2-40B4-BE49-F238E27FC236}">
                <a16:creationId xmlns:a16="http://schemas.microsoft.com/office/drawing/2014/main" id="{CF15D5AE-5035-2588-2560-F5F206B03EFC}"/>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1841332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200" b="1" dirty="0">
                <a:latin typeface="Arial" panose="020B0604020202020204" pitchFamily="34" charset="0"/>
                <a:cs typeface="Arial" panose="020B0604020202020204" pitchFamily="34" charset="0"/>
              </a:rPr>
              <a:t>Proverbs 23:7 KJV 7 </a:t>
            </a:r>
            <a:r>
              <a:rPr lang="en-US" sz="1200" dirty="0">
                <a:latin typeface="Arial" panose="020B0604020202020204" pitchFamily="34" charset="0"/>
                <a:cs typeface="Arial" panose="020B0604020202020204" pitchFamily="34" charset="0"/>
              </a:rPr>
              <a:t>For as he </a:t>
            </a:r>
            <a:r>
              <a:rPr lang="en-US" sz="1200" b="1" dirty="0">
                <a:latin typeface="Arial" panose="020B0604020202020204" pitchFamily="34" charset="0"/>
                <a:cs typeface="Arial" panose="020B0604020202020204" pitchFamily="34" charset="0"/>
              </a:rPr>
              <a:t>thinketh in his heart</a:t>
            </a:r>
            <a:r>
              <a:rPr lang="en-US" sz="1200" dirty="0">
                <a:latin typeface="Arial" panose="020B0604020202020204" pitchFamily="34" charset="0"/>
                <a:cs typeface="Arial" panose="020B0604020202020204" pitchFamily="34" charset="0"/>
              </a:rPr>
              <a:t>, so is he: Eat and drink, saith he to thee; but his heart is not with thee.</a:t>
            </a:r>
          </a:p>
          <a:p>
            <a:pPr algn="l"/>
            <a:r>
              <a:rPr lang="en-US" sz="1200" b="0" i="0" u="none" strike="noStrike" baseline="0" dirty="0">
                <a:latin typeface="Arial" panose="020B0604020202020204" pitchFamily="34" charset="0"/>
                <a:cs typeface="Arial" panose="020B0604020202020204" pitchFamily="34" charset="0"/>
              </a:rPr>
              <a:t>"</a:t>
            </a:r>
            <a:r>
              <a:rPr lang="en-US" sz="1200" b="0" i="1" u="none" strike="noStrike" baseline="0" dirty="0">
                <a:latin typeface="Arial" panose="020B0604020202020204" pitchFamily="34" charset="0"/>
                <a:cs typeface="Arial" panose="020B0604020202020204" pitchFamily="34" charset="0"/>
              </a:rPr>
              <a:t>Eat thou not the bread of him that hath an evil eye, Neither desire thou his dainties: </a:t>
            </a:r>
            <a:r>
              <a:rPr lang="en-US" sz="1200" b="1" i="1" u="none" strike="noStrike" baseline="0" dirty="0">
                <a:latin typeface="Arial" panose="020B0604020202020204" pitchFamily="34" charset="0"/>
                <a:cs typeface="Arial" panose="020B0604020202020204" pitchFamily="34" charset="0"/>
              </a:rPr>
              <a:t>For as he thinks within himself, so is he: </a:t>
            </a:r>
            <a:r>
              <a:rPr lang="en-US" sz="1200" b="0" i="1" u="none" strike="noStrike" baseline="0" dirty="0">
                <a:latin typeface="Arial" panose="020B0604020202020204" pitchFamily="34" charset="0"/>
                <a:cs typeface="Arial" panose="020B0604020202020204" pitchFamily="34" charset="0"/>
              </a:rPr>
              <a:t>Eat and drink, saith he to thee; But his heart is not with thee. The morsel which thou hast eaten shalt thou vomit up, And lose thy sweet words</a:t>
            </a:r>
            <a:r>
              <a:rPr lang="en-US" sz="1200" b="0" i="0" u="none" strike="noStrike" baseline="0" dirty="0">
                <a:latin typeface="Arial" panose="020B0604020202020204" pitchFamily="34" charset="0"/>
                <a:cs typeface="Arial" panose="020B0604020202020204" pitchFamily="34" charset="0"/>
              </a:rPr>
              <a:t>" (23:6-8).</a:t>
            </a:r>
          </a:p>
          <a:p>
            <a:pPr algn="l"/>
            <a:endParaRPr lang="en-US" sz="1200" dirty="0">
              <a:latin typeface="Arial" panose="020B0604020202020204" pitchFamily="34" charset="0"/>
              <a:cs typeface="Arial" panose="020B0604020202020204" pitchFamily="34" charset="0"/>
            </a:endParaRPr>
          </a:p>
          <a:p>
            <a:pPr algn="l"/>
            <a:r>
              <a:rPr lang="en-US" sz="1200" dirty="0">
                <a:latin typeface="Arial" panose="020B0604020202020204" pitchFamily="34" charset="0"/>
                <a:cs typeface="Arial" panose="020B0604020202020204" pitchFamily="34" charset="0"/>
              </a:rPr>
              <a:t>For as he thinketh in his heart, so is he.—</a:t>
            </a:r>
            <a:r>
              <a:rPr lang="en-US" sz="1200" b="1" dirty="0">
                <a:latin typeface="Arial" panose="020B0604020202020204" pitchFamily="34" charset="0"/>
                <a:cs typeface="Arial" panose="020B0604020202020204" pitchFamily="34" charset="0"/>
              </a:rPr>
              <a:t>He is not really friendly and hospitable, as his words would imply, but he grudges every morsel thou </a:t>
            </a:r>
            <a:r>
              <a:rPr lang="en-US" sz="1200" b="1" dirty="0" err="1">
                <a:latin typeface="Arial" panose="020B0604020202020204" pitchFamily="34" charset="0"/>
                <a:cs typeface="Arial" panose="020B0604020202020204" pitchFamily="34" charset="0"/>
              </a:rPr>
              <a:t>takest</a:t>
            </a:r>
            <a:r>
              <a:rPr lang="en-US" sz="1200" b="1" dirty="0">
                <a:latin typeface="Arial" panose="020B0604020202020204" pitchFamily="34" charset="0"/>
                <a:cs typeface="Arial" panose="020B0604020202020204" pitchFamily="34" charset="0"/>
              </a:rPr>
              <a:t>, calculating its cost.</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0" i="0" dirty="0">
                <a:effectLst/>
                <a:latin typeface="Arial" panose="020B0604020202020204" pitchFamily="34" charset="0"/>
                <a:cs typeface="Arial" panose="020B0604020202020204" pitchFamily="34" charset="0"/>
              </a:rPr>
              <a:t>What a person is at heart is revealed by their actions. Some say; </a:t>
            </a:r>
            <a:r>
              <a:rPr lang="en-US" sz="1200" b="1" i="1" dirty="0">
                <a:effectLst/>
                <a:latin typeface="Arial" panose="020B0604020202020204" pitchFamily="34" charset="0"/>
                <a:cs typeface="Arial" panose="020B0604020202020204" pitchFamily="34" charset="0"/>
              </a:rPr>
              <a:t>“If you wake up a duck you’ll be a duck all day.”</a:t>
            </a:r>
            <a:r>
              <a:rPr lang="en-US" sz="1200" b="0" i="0" dirty="0">
                <a:effectLst/>
                <a:latin typeface="Arial" panose="020B0604020202020204" pitchFamily="34" charset="0"/>
                <a:cs typeface="Arial" panose="020B0604020202020204" pitchFamily="34" charset="0"/>
              </a:rPr>
              <a:t> He meant that what kind of person someone is does not change, they will keep right on being that kind of person. That is true because the kind of person we are outwardly comes from what we are deep inside.</a:t>
            </a:r>
            <a:endParaRPr lang="en-US" sz="1200" b="1" i="0" u="none" strike="noStrike" baseline="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Mark 2:2-8 KJV 2 </a:t>
            </a:r>
            <a:r>
              <a:rPr lang="en-US" sz="1200" dirty="0">
                <a:latin typeface="Arial" panose="020B0604020202020204" pitchFamily="34" charset="0"/>
                <a:cs typeface="Arial" panose="020B0604020202020204" pitchFamily="34" charset="0"/>
              </a:rPr>
              <a:t>And straightway many were gathered together, insomuch that there was no room to receive them, no, not so much as about the door: and he preached the word unto them.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And they come unto him, bringing one sick of the palsy, which was borne of four. </a:t>
            </a:r>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And when they could not come nigh unto him for the press, they uncovered the roof where he was: and when they had broken it up, they let down the bed wherein the sick of the palsy lay.</a:t>
            </a:r>
            <a:r>
              <a:rPr lang="en-US" sz="1200" b="1" dirty="0">
                <a:latin typeface="Arial" panose="020B0604020202020204" pitchFamily="34" charset="0"/>
                <a:cs typeface="Arial" panose="020B0604020202020204" pitchFamily="34" charset="0"/>
              </a:rPr>
              <a:t> 5 </a:t>
            </a:r>
            <a:r>
              <a:rPr lang="en-US" sz="1200" dirty="0">
                <a:latin typeface="Arial" panose="020B0604020202020204" pitchFamily="34" charset="0"/>
                <a:cs typeface="Arial" panose="020B0604020202020204" pitchFamily="34" charset="0"/>
              </a:rPr>
              <a:t>When Jesus saw their faith, he said unto the sick of the palsy, Son, thy sins be forgiven thee. </a:t>
            </a:r>
            <a:r>
              <a:rPr lang="en-US" sz="1200" b="1" dirty="0">
                <a:latin typeface="Arial" panose="020B0604020202020204" pitchFamily="34" charset="0"/>
                <a:cs typeface="Arial" panose="020B0604020202020204" pitchFamily="34" charset="0"/>
              </a:rPr>
              <a:t>6</a:t>
            </a:r>
            <a:r>
              <a:rPr lang="en-US" sz="1200" dirty="0">
                <a:latin typeface="Arial" panose="020B0604020202020204" pitchFamily="34" charset="0"/>
                <a:cs typeface="Arial" panose="020B0604020202020204" pitchFamily="34" charset="0"/>
              </a:rPr>
              <a:t> But there were certain of the scribes sitting there, and reasoning in their hearts, </a:t>
            </a:r>
            <a:r>
              <a:rPr lang="en-US" sz="1200" b="1" dirty="0">
                <a:latin typeface="Arial" panose="020B0604020202020204" pitchFamily="34" charset="0"/>
                <a:cs typeface="Arial" panose="020B0604020202020204" pitchFamily="34" charset="0"/>
              </a:rPr>
              <a:t>7</a:t>
            </a:r>
            <a:r>
              <a:rPr lang="en-US" sz="1200" dirty="0">
                <a:latin typeface="Arial" panose="020B0604020202020204" pitchFamily="34" charset="0"/>
                <a:cs typeface="Arial" panose="020B0604020202020204" pitchFamily="34" charset="0"/>
              </a:rPr>
              <a:t> Why doth this man thus speak blasphemies? who can forgive sins but God only? </a:t>
            </a:r>
            <a:r>
              <a:rPr lang="en-US" sz="1200" b="1"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 And immediately when Jesus perceived in his spirit that they so reasoned within themselves, he said unto them, Why reason ye these things in your hearts?</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13:13-18 KJV 13 </a:t>
            </a:r>
            <a:r>
              <a:rPr lang="en-US" sz="1200" dirty="0">
                <a:latin typeface="Arial" panose="020B0604020202020204" pitchFamily="34" charset="0"/>
                <a:cs typeface="Arial" panose="020B0604020202020204" pitchFamily="34" charset="0"/>
              </a:rPr>
              <a:t>Therefore speak I to them in parables: because they seeing see not; and hearing they hear not, neither do they understand. </a:t>
            </a:r>
            <a:r>
              <a:rPr lang="en-US" sz="1200" b="1" dirty="0">
                <a:latin typeface="Arial" panose="020B0604020202020204" pitchFamily="34" charset="0"/>
                <a:cs typeface="Arial" panose="020B0604020202020204" pitchFamily="34" charset="0"/>
              </a:rPr>
              <a:t>14 </a:t>
            </a:r>
            <a:r>
              <a:rPr lang="en-US" sz="1200" dirty="0">
                <a:latin typeface="Arial" panose="020B0604020202020204" pitchFamily="34" charset="0"/>
                <a:cs typeface="Arial" panose="020B0604020202020204" pitchFamily="34" charset="0"/>
              </a:rPr>
              <a:t>And in them is fulfilled the prophecy of Esaias, which saith, By hearing ye shall hear, and shall not understand; and seeing ye shall see, and shall not perceive: </a:t>
            </a:r>
            <a:r>
              <a:rPr lang="en-US" sz="1200" b="1" dirty="0">
                <a:latin typeface="Arial" panose="020B0604020202020204" pitchFamily="34" charset="0"/>
                <a:cs typeface="Arial" panose="020B0604020202020204" pitchFamily="34" charset="0"/>
              </a:rPr>
              <a:t>15</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For this people's heart is waxed gross, and their ears are dull of hearing, and their eyes they have closed; lest at any time they should see with their eyes, and hear with their ears, and should understand with their heart, and should be converted, and I should heal them. 16</a:t>
            </a:r>
            <a:r>
              <a:rPr lang="en-US" sz="1200" dirty="0">
                <a:latin typeface="Arial" panose="020B0604020202020204" pitchFamily="34" charset="0"/>
                <a:cs typeface="Arial" panose="020B0604020202020204" pitchFamily="34" charset="0"/>
              </a:rPr>
              <a:t> But blessed are your eyes, for they see: and your ears, for they hear.</a:t>
            </a:r>
            <a:r>
              <a:rPr lang="en-US" sz="1200" b="1" dirty="0">
                <a:latin typeface="Arial" panose="020B0604020202020204" pitchFamily="34" charset="0"/>
                <a:cs typeface="Arial" panose="020B0604020202020204" pitchFamily="34" charset="0"/>
              </a:rPr>
              <a:t> 17 </a:t>
            </a:r>
            <a:r>
              <a:rPr lang="en-US" sz="1200" dirty="0">
                <a:latin typeface="Arial" panose="020B0604020202020204" pitchFamily="34" charset="0"/>
                <a:cs typeface="Arial" panose="020B0604020202020204" pitchFamily="34" charset="0"/>
              </a:rPr>
              <a:t>For verily I say unto you, That many prophets and righteous men have desired to see those things which ye see, and have not seen them; and to hear those things which ye hear, and have not heard them. </a:t>
            </a:r>
            <a:r>
              <a:rPr lang="en-US" sz="1200" b="1" dirty="0">
                <a:latin typeface="Arial" panose="020B0604020202020204" pitchFamily="34" charset="0"/>
                <a:cs typeface="Arial" panose="020B0604020202020204" pitchFamily="34" charset="0"/>
              </a:rPr>
              <a:t>18</a:t>
            </a:r>
            <a:r>
              <a:rPr lang="en-US" sz="1200" dirty="0">
                <a:latin typeface="Arial" panose="020B0604020202020204" pitchFamily="34" charset="0"/>
                <a:cs typeface="Arial" panose="020B0604020202020204" pitchFamily="34" charset="0"/>
              </a:rPr>
              <a:t> Hear ye therefore the parable of the </a:t>
            </a:r>
            <a:r>
              <a:rPr lang="en-US" sz="1200" dirty="0" err="1">
                <a:latin typeface="Arial" panose="020B0604020202020204" pitchFamily="34" charset="0"/>
                <a:cs typeface="Arial" panose="020B0604020202020204" pitchFamily="34" charset="0"/>
              </a:rPr>
              <a:t>sower</a:t>
            </a:r>
            <a:r>
              <a:rPr lang="en-US"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10:8-10 KJV 8 </a:t>
            </a:r>
            <a:r>
              <a:rPr lang="en-US" sz="1200" dirty="0">
                <a:latin typeface="Arial" panose="020B0604020202020204" pitchFamily="34" charset="0"/>
                <a:cs typeface="Arial" panose="020B0604020202020204" pitchFamily="34" charset="0"/>
              </a:rPr>
              <a:t>But what saith it? The word is nigh thee, even in thy mouth, and in thy heart: that is, the word of faith, which we preach; </a:t>
            </a:r>
            <a:r>
              <a:rPr lang="en-US" sz="1200" b="1" dirty="0">
                <a:latin typeface="Arial" panose="020B0604020202020204" pitchFamily="34" charset="0"/>
                <a:cs typeface="Arial" panose="020B0604020202020204" pitchFamily="34" charset="0"/>
              </a:rPr>
              <a:t>9</a:t>
            </a:r>
            <a:r>
              <a:rPr lang="en-US" sz="1200" dirty="0">
                <a:latin typeface="Arial" panose="020B0604020202020204" pitchFamily="34" charset="0"/>
                <a:cs typeface="Arial" panose="020B0604020202020204" pitchFamily="34" charset="0"/>
              </a:rPr>
              <a:t> That if thou shalt confess with thy mouth the Lord Jesus, and shalt </a:t>
            </a:r>
            <a:r>
              <a:rPr lang="en-US" sz="1200" b="1" dirty="0">
                <a:latin typeface="Arial" panose="020B0604020202020204" pitchFamily="34" charset="0"/>
                <a:cs typeface="Arial" panose="020B0604020202020204" pitchFamily="34" charset="0"/>
              </a:rPr>
              <a:t>believe in thine heart</a:t>
            </a:r>
            <a:r>
              <a:rPr lang="en-US" sz="1200" dirty="0">
                <a:latin typeface="Arial" panose="020B0604020202020204" pitchFamily="34" charset="0"/>
                <a:cs typeface="Arial" panose="020B0604020202020204" pitchFamily="34" charset="0"/>
              </a:rPr>
              <a:t> that God hath raised him from the dead, thou shalt be saved. </a:t>
            </a:r>
            <a:r>
              <a:rPr lang="en-US" sz="1200" b="1" dirty="0">
                <a:latin typeface="Arial" panose="020B0604020202020204" pitchFamily="34" charset="0"/>
                <a:cs typeface="Arial" panose="020B0604020202020204" pitchFamily="34" charset="0"/>
              </a:rPr>
              <a:t>10 For with the heart man believeth unto righteousness; </a:t>
            </a:r>
            <a:r>
              <a:rPr lang="en-US" sz="1200" dirty="0">
                <a:latin typeface="Arial" panose="020B0604020202020204" pitchFamily="34" charset="0"/>
                <a:cs typeface="Arial" panose="020B0604020202020204" pitchFamily="34" charset="0"/>
              </a:rPr>
              <a:t>and with the mouth confession is made unto salvation.</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DF1C5CE-222C-4659-9A99-B99FC42AF6EC}" type="slidenum">
              <a:rPr lang="en-US" smtClean="0"/>
              <a:t>6</a:t>
            </a:fld>
            <a:endParaRPr lang="en-US"/>
          </a:p>
        </p:txBody>
      </p:sp>
      <p:sp>
        <p:nvSpPr>
          <p:cNvPr id="5" name="Date Placeholder 4">
            <a:extLst>
              <a:ext uri="{FF2B5EF4-FFF2-40B4-BE49-F238E27FC236}">
                <a16:creationId xmlns:a16="http://schemas.microsoft.com/office/drawing/2014/main" id="{4DE68E7B-A898-903D-E7AC-2F3F8D4577BC}"/>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2537686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2 Samuel 6:13-16 KJV 13 </a:t>
            </a:r>
            <a:r>
              <a:rPr lang="en-US" dirty="0">
                <a:latin typeface="Arial" panose="020B0604020202020204" pitchFamily="34" charset="0"/>
                <a:cs typeface="Arial" panose="020B0604020202020204" pitchFamily="34" charset="0"/>
              </a:rPr>
              <a:t>And it was so, that when they that bare the ark of the LORD had gone six paces, he sacrificed oxen and fatlings.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And David danced before the LORD with all his might; and David was girded with a linen ephod.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So David and all the house of Israel brought up the ark of the LORD with shouting, and with the sound of the trumpet.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as the ark of the LORD came into the city of David, </a:t>
            </a:r>
            <a:r>
              <a:rPr lang="en-US" b="1" dirty="0">
                <a:latin typeface="Arial" panose="020B0604020202020204" pitchFamily="34" charset="0"/>
                <a:cs typeface="Arial" panose="020B0604020202020204" pitchFamily="34" charset="0"/>
              </a:rPr>
              <a:t>Michal Saul's daughter </a:t>
            </a:r>
            <a:r>
              <a:rPr lang="en-US" dirty="0">
                <a:latin typeface="Arial" panose="020B0604020202020204" pitchFamily="34" charset="0"/>
                <a:cs typeface="Arial" panose="020B0604020202020204" pitchFamily="34" charset="0"/>
              </a:rPr>
              <a:t>looked through a window, and saw king David leaping and dancing before the LORD; and </a:t>
            </a:r>
            <a:r>
              <a:rPr lang="en-US" b="1" dirty="0">
                <a:latin typeface="Arial" panose="020B0604020202020204" pitchFamily="34" charset="0"/>
                <a:cs typeface="Arial" panose="020B0604020202020204" pitchFamily="34" charset="0"/>
              </a:rPr>
              <a:t>she despised him in her heart</a:t>
            </a:r>
            <a:r>
              <a:rPr lang="en-US" dirty="0">
                <a:latin typeface="Arial" panose="020B0604020202020204" pitchFamily="34" charset="0"/>
                <a:cs typeface="Arial" panose="020B0604020202020204" pitchFamily="34" charset="0"/>
              </a:rPr>
              <a:t>.</a:t>
            </a:r>
          </a:p>
          <a:p>
            <a:pPr algn="l"/>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10:1-3 KJV 1</a:t>
            </a:r>
            <a:r>
              <a:rPr lang="en-US" dirty="0">
                <a:latin typeface="Arial" panose="020B0604020202020204" pitchFamily="34" charset="0"/>
                <a:cs typeface="Arial" panose="020B0604020202020204" pitchFamily="34" charset="0"/>
              </a:rPr>
              <a:t> Brethren, </a:t>
            </a:r>
            <a:r>
              <a:rPr lang="en-US" b="1" dirty="0">
                <a:latin typeface="Arial" panose="020B0604020202020204" pitchFamily="34" charset="0"/>
                <a:cs typeface="Arial" panose="020B0604020202020204" pitchFamily="34" charset="0"/>
              </a:rPr>
              <a:t>my heart's desire </a:t>
            </a:r>
            <a:r>
              <a:rPr lang="en-US" dirty="0">
                <a:latin typeface="Arial" panose="020B0604020202020204" pitchFamily="34" charset="0"/>
                <a:cs typeface="Arial" panose="020B0604020202020204" pitchFamily="34" charset="0"/>
              </a:rPr>
              <a:t>and prayer to God for Israel is, that they might be saved.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For I bear them record that they have a zeal of God, but not according to knowledge.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they being ignorant of God's righteousness, and going about to establish their own righteousness, have not submitted themselves unto the righteousness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22:35-37 KJV 35 </a:t>
            </a:r>
            <a:r>
              <a:rPr lang="en-US" dirty="0">
                <a:latin typeface="Arial" panose="020B0604020202020204" pitchFamily="34" charset="0"/>
                <a:cs typeface="Arial" panose="020B0604020202020204" pitchFamily="34" charset="0"/>
              </a:rPr>
              <a:t>Then one of them, which was a lawyer, asked him a question, tempting him, and saying, </a:t>
            </a:r>
            <a:r>
              <a:rPr lang="en-US" b="1" dirty="0">
                <a:latin typeface="Arial" panose="020B0604020202020204" pitchFamily="34" charset="0"/>
                <a:cs typeface="Arial" panose="020B0604020202020204" pitchFamily="34" charset="0"/>
              </a:rPr>
              <a:t>36</a:t>
            </a:r>
            <a:r>
              <a:rPr lang="en-US" dirty="0">
                <a:latin typeface="Arial" panose="020B0604020202020204" pitchFamily="34" charset="0"/>
                <a:cs typeface="Arial" panose="020B0604020202020204" pitchFamily="34" charset="0"/>
              </a:rPr>
              <a:t> Master, which is the great commandment in the law? </a:t>
            </a:r>
            <a:r>
              <a:rPr lang="en-US" b="1" dirty="0">
                <a:latin typeface="Arial" panose="020B0604020202020204" pitchFamily="34" charset="0"/>
                <a:cs typeface="Arial" panose="020B0604020202020204" pitchFamily="34" charset="0"/>
              </a:rPr>
              <a:t>37</a:t>
            </a:r>
            <a:r>
              <a:rPr lang="en-US" dirty="0">
                <a:latin typeface="Arial" panose="020B0604020202020204" pitchFamily="34" charset="0"/>
                <a:cs typeface="Arial" panose="020B0604020202020204" pitchFamily="34" charset="0"/>
              </a:rPr>
              <a:t>  Jesus said unto him, </a:t>
            </a:r>
            <a:r>
              <a:rPr lang="en-US" b="1" dirty="0">
                <a:latin typeface="Arial" panose="020B0604020202020204" pitchFamily="34" charset="0"/>
                <a:cs typeface="Arial" panose="020B0604020202020204" pitchFamily="34" charset="0"/>
              </a:rPr>
              <a:t>Thou shalt love the Lord thy God with all thy heart</a:t>
            </a:r>
            <a:r>
              <a:rPr lang="en-US" dirty="0">
                <a:latin typeface="Arial" panose="020B0604020202020204" pitchFamily="34" charset="0"/>
                <a:cs typeface="Arial" panose="020B0604020202020204" pitchFamily="34" charset="0"/>
              </a:rPr>
              <a:t>, and with all thy soul, and with all thy mind. </a:t>
            </a:r>
            <a:r>
              <a:rPr lang="en-US" b="1" dirty="0">
                <a:latin typeface="Arial" panose="020B0604020202020204" pitchFamily="34" charset="0"/>
                <a:cs typeface="Arial" panose="020B0604020202020204" pitchFamily="34" charset="0"/>
              </a:rPr>
              <a:t>38 </a:t>
            </a:r>
            <a:r>
              <a:rPr lang="en-US" dirty="0">
                <a:latin typeface="Arial" panose="020B0604020202020204" pitchFamily="34" charset="0"/>
                <a:cs typeface="Arial" panose="020B0604020202020204" pitchFamily="34" charset="0"/>
              </a:rPr>
              <a:t>This is the first and great commandment.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And the second is like unto it, Thou shalt love thy </a:t>
            </a:r>
            <a:r>
              <a:rPr lang="en-US" dirty="0" err="1">
                <a:latin typeface="Arial" panose="020B0604020202020204" pitchFamily="34" charset="0"/>
                <a:cs typeface="Arial" panose="020B0604020202020204" pitchFamily="34" charset="0"/>
              </a:rPr>
              <a:t>neighbour</a:t>
            </a:r>
            <a:r>
              <a:rPr lang="en-US" dirty="0">
                <a:latin typeface="Arial" panose="020B0604020202020204" pitchFamily="34" charset="0"/>
                <a:cs typeface="Arial" panose="020B0604020202020204" pitchFamily="34" charset="0"/>
              </a:rPr>
              <a:t> as thyself.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On these two commandments hang all the law and the prophets.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3:5-6 KJV 5 Trust in the LORD with all thine heart</a:t>
            </a:r>
            <a:r>
              <a:rPr lang="en-US" dirty="0">
                <a:latin typeface="Arial" panose="020B0604020202020204" pitchFamily="34" charset="0"/>
                <a:cs typeface="Arial" panose="020B0604020202020204" pitchFamily="34" charset="0"/>
              </a:rPr>
              <a:t>; and lean not unto thine own understanding.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In all thy ways acknowledge him, and he shall direct thy paths.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a:xfrm>
            <a:off x="6858000" y="9119474"/>
            <a:ext cx="455506" cy="481726"/>
          </a:xfrm>
        </p:spPr>
        <p:txBody>
          <a:bodyPr/>
          <a:lstStyle/>
          <a:p>
            <a:fld id="{3DF1C5CE-222C-4659-9A99-B99FC42AF6EC}" type="slidenum">
              <a:rPr lang="en-US" smtClean="0"/>
              <a:t>7</a:t>
            </a:fld>
            <a:endParaRPr lang="en-US" dirty="0"/>
          </a:p>
        </p:txBody>
      </p:sp>
      <p:sp>
        <p:nvSpPr>
          <p:cNvPr id="5" name="Date Placeholder 4">
            <a:extLst>
              <a:ext uri="{FF2B5EF4-FFF2-40B4-BE49-F238E27FC236}">
                <a16:creationId xmlns:a16="http://schemas.microsoft.com/office/drawing/2014/main" id="{F1B3DD74-1380-DF42-BCBF-D874C3D0CBE4}"/>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627932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r>
              <a:rPr lang="en-US" b="1" dirty="0">
                <a:latin typeface="Arial" panose="020B0604020202020204" pitchFamily="34" charset="0"/>
                <a:cs typeface="Arial" panose="020B0604020202020204" pitchFamily="34" charset="0"/>
              </a:rPr>
              <a:t>1 Corinthians 7:37 NKJV 37 </a:t>
            </a:r>
            <a:r>
              <a:rPr lang="en-US" dirty="0">
                <a:latin typeface="Arial" panose="020B0604020202020204" pitchFamily="34" charset="0"/>
                <a:cs typeface="Arial" panose="020B0604020202020204" pitchFamily="34" charset="0"/>
              </a:rPr>
              <a:t>Nevertheless he who stands steadfast in his heart, having no necessity, but has power over his own will, </a:t>
            </a:r>
            <a:r>
              <a:rPr lang="en-US" b="1" dirty="0">
                <a:latin typeface="Arial" panose="020B0604020202020204" pitchFamily="34" charset="0"/>
                <a:cs typeface="Arial" panose="020B0604020202020204" pitchFamily="34" charset="0"/>
              </a:rPr>
              <a:t>and has so determined in his heart that he will keep his virgin, does well.</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4:12 KJV 12 </a:t>
            </a:r>
            <a:r>
              <a:rPr lang="en-US" b="0" dirty="0">
                <a:latin typeface="Arial" panose="020B0604020202020204" pitchFamily="34" charset="0"/>
                <a:cs typeface="Arial" panose="020B0604020202020204" pitchFamily="34" charset="0"/>
              </a:rPr>
              <a:t>For the word of God is quick, and powerful, and sharper than any </a:t>
            </a:r>
            <a:r>
              <a:rPr lang="en-US" b="0" dirty="0" err="1">
                <a:latin typeface="Arial" panose="020B0604020202020204" pitchFamily="34" charset="0"/>
                <a:cs typeface="Arial" panose="020B0604020202020204" pitchFamily="34" charset="0"/>
              </a:rPr>
              <a:t>twoedged</a:t>
            </a:r>
            <a:r>
              <a:rPr lang="en-US" b="0" dirty="0">
                <a:latin typeface="Arial" panose="020B0604020202020204" pitchFamily="34" charset="0"/>
                <a:cs typeface="Arial" panose="020B0604020202020204" pitchFamily="34" charset="0"/>
              </a:rPr>
              <a:t> sword, piercing even to the dividing asunder of soul and spirit, and of the joints and marrow, and </a:t>
            </a:r>
            <a:r>
              <a:rPr lang="en-US" b="1" dirty="0">
                <a:latin typeface="Arial" panose="020B0604020202020204" pitchFamily="34" charset="0"/>
                <a:cs typeface="Arial" panose="020B0604020202020204" pitchFamily="34" charset="0"/>
              </a:rPr>
              <a:t>is a discerner of the thoughts and intents of the heart.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9:6-7 KJV 6 </a:t>
            </a:r>
            <a:r>
              <a:rPr lang="en-US" b="0" dirty="0">
                <a:latin typeface="Arial" panose="020B0604020202020204" pitchFamily="34" charset="0"/>
                <a:cs typeface="Arial" panose="020B0604020202020204" pitchFamily="34" charset="0"/>
              </a:rPr>
              <a:t>But this I say, He which soweth sparingly shall reap also sparingly; and he which soweth bountifully shall reap also bountifully.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Every man according as he </a:t>
            </a:r>
            <a:r>
              <a:rPr lang="en-US" b="1" dirty="0" err="1">
                <a:latin typeface="Arial" panose="020B0604020202020204" pitchFamily="34" charset="0"/>
                <a:cs typeface="Arial" panose="020B0604020202020204" pitchFamily="34" charset="0"/>
              </a:rPr>
              <a:t>purposeth</a:t>
            </a:r>
            <a:r>
              <a:rPr lang="en-US" b="1" dirty="0">
                <a:latin typeface="Arial" panose="020B0604020202020204" pitchFamily="34" charset="0"/>
                <a:cs typeface="Arial" panose="020B0604020202020204" pitchFamily="34" charset="0"/>
              </a:rPr>
              <a:t> in his heart</a:t>
            </a:r>
            <a:r>
              <a:rPr lang="en-US" b="0" dirty="0">
                <a:latin typeface="Arial" panose="020B0604020202020204" pitchFamily="34" charset="0"/>
                <a:cs typeface="Arial" panose="020B0604020202020204" pitchFamily="34" charset="0"/>
              </a:rPr>
              <a:t>, so let him give; not grudgingly, or of necessity: for God loveth a cheerful giver.</a:t>
            </a:r>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6:17 KJV 17</a:t>
            </a:r>
            <a:r>
              <a:rPr lang="en-US" dirty="0">
                <a:latin typeface="Arial" panose="020B0604020202020204" pitchFamily="34" charset="0"/>
                <a:cs typeface="Arial" panose="020B0604020202020204" pitchFamily="34" charset="0"/>
              </a:rPr>
              <a:t> But God be thanked, that ye were the servants of sin, but </a:t>
            </a:r>
            <a:r>
              <a:rPr lang="en-US" b="1" dirty="0">
                <a:latin typeface="Arial" panose="020B0604020202020204" pitchFamily="34" charset="0"/>
                <a:cs typeface="Arial" panose="020B0604020202020204" pitchFamily="34" charset="0"/>
              </a:rPr>
              <a:t>ye have obeyed from the heart</a:t>
            </a:r>
            <a:r>
              <a:rPr lang="en-US" dirty="0">
                <a:latin typeface="Arial" panose="020B0604020202020204" pitchFamily="34" charset="0"/>
                <a:cs typeface="Arial" panose="020B0604020202020204" pitchFamily="34" charset="0"/>
              </a:rPr>
              <a:t> that form of doctrine which was delivered you.</a:t>
            </a:r>
          </a:p>
        </p:txBody>
      </p:sp>
      <p:sp>
        <p:nvSpPr>
          <p:cNvPr id="4" name="Slide Number Placeholder 3"/>
          <p:cNvSpPr>
            <a:spLocks noGrp="1"/>
          </p:cNvSpPr>
          <p:nvPr>
            <p:ph type="sldNum" sz="quarter" idx="5"/>
          </p:nvPr>
        </p:nvSpPr>
        <p:spPr/>
        <p:txBody>
          <a:bodyPr/>
          <a:lstStyle/>
          <a:p>
            <a:fld id="{3DF1C5CE-222C-4659-9A99-B99FC42AF6EC}" type="slidenum">
              <a:rPr lang="en-US" smtClean="0"/>
              <a:t>8</a:t>
            </a:fld>
            <a:endParaRPr lang="en-US"/>
          </a:p>
        </p:txBody>
      </p:sp>
      <p:sp>
        <p:nvSpPr>
          <p:cNvPr id="5" name="Date Placeholder 4">
            <a:extLst>
              <a:ext uri="{FF2B5EF4-FFF2-40B4-BE49-F238E27FC236}">
                <a16:creationId xmlns:a16="http://schemas.microsoft.com/office/drawing/2014/main" id="{F1B3DD74-1380-DF42-BCBF-D874C3D0CBE4}"/>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3718873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r>
              <a:rPr lang="en-US" sz="1200" b="1" i="1" dirty="0">
                <a:solidFill>
                  <a:schemeClr val="tx1"/>
                </a:solidFill>
                <a:latin typeface="Arial" panose="020B0604020202020204" pitchFamily="34" charset="0"/>
                <a:cs typeface="Arial" panose="020B0604020202020204" pitchFamily="34" charset="0"/>
              </a:rPr>
              <a:t>“19 Hereby shall we know that we are of the truth, and shall assure our heart before him: because if our heart condemn us, God is greater than our heart, and </a:t>
            </a:r>
            <a:r>
              <a:rPr lang="en-US" sz="1200" b="1" i="1" dirty="0" err="1">
                <a:solidFill>
                  <a:schemeClr val="tx1"/>
                </a:solidFill>
                <a:latin typeface="Arial" panose="020B0604020202020204" pitchFamily="34" charset="0"/>
                <a:cs typeface="Arial" panose="020B0604020202020204" pitchFamily="34" charset="0"/>
              </a:rPr>
              <a:t>knoweth</a:t>
            </a:r>
            <a:r>
              <a:rPr lang="en-US" sz="1200" b="1" i="1" dirty="0">
                <a:solidFill>
                  <a:schemeClr val="tx1"/>
                </a:solidFill>
                <a:latin typeface="Arial" panose="020B0604020202020204" pitchFamily="34" charset="0"/>
                <a:cs typeface="Arial" panose="020B0604020202020204" pitchFamily="34" charset="0"/>
              </a:rPr>
              <a:t> all things</a:t>
            </a:r>
            <a:r>
              <a:rPr lang="en-US" sz="1200" b="1" dirty="0">
                <a:solidFill>
                  <a:schemeClr val="tx1"/>
                </a:solidFill>
                <a:latin typeface="Arial" panose="020B0604020202020204" pitchFamily="34" charset="0"/>
                <a:cs typeface="Arial" panose="020B0604020202020204" pitchFamily="34" charset="0"/>
              </a:rPr>
              <a:t>” </a:t>
            </a:r>
            <a:r>
              <a:rPr lang="en-US" sz="1200" b="1" i="1" dirty="0">
                <a:solidFill>
                  <a:schemeClr val="tx1"/>
                </a:solidFill>
                <a:latin typeface="Arial" panose="020B0604020202020204" pitchFamily="34" charset="0"/>
                <a:cs typeface="Arial" panose="020B0604020202020204" pitchFamily="34" charset="0"/>
              </a:rPr>
              <a:t>20 “Beloved, if our heart condemn us not, we have boldness toward God; and whatsoever we ask we receive of him, because we keep his commandments and do the things that are pleasing in his sight”</a:t>
            </a:r>
          </a:p>
        </p:txBody>
      </p:sp>
      <p:sp>
        <p:nvSpPr>
          <p:cNvPr id="4" name="Slide Number Placeholder 3"/>
          <p:cNvSpPr>
            <a:spLocks noGrp="1"/>
          </p:cNvSpPr>
          <p:nvPr>
            <p:ph type="sldNum" sz="quarter" idx="5"/>
          </p:nvPr>
        </p:nvSpPr>
        <p:spPr/>
        <p:txBody>
          <a:bodyPr/>
          <a:lstStyle/>
          <a:p>
            <a:fld id="{3DF1C5CE-222C-4659-9A99-B99FC42AF6EC}" type="slidenum">
              <a:rPr lang="en-US" smtClean="0"/>
              <a:t>9</a:t>
            </a:fld>
            <a:endParaRPr lang="en-US"/>
          </a:p>
        </p:txBody>
      </p:sp>
      <p:sp>
        <p:nvSpPr>
          <p:cNvPr id="5" name="Date Placeholder 4">
            <a:extLst>
              <a:ext uri="{FF2B5EF4-FFF2-40B4-BE49-F238E27FC236}">
                <a16:creationId xmlns:a16="http://schemas.microsoft.com/office/drawing/2014/main" id="{A7BACC81-D08A-09E0-65B9-74B9F5A193C3}"/>
              </a:ext>
            </a:extLst>
          </p:cNvPr>
          <p:cNvSpPr>
            <a:spLocks noGrp="1"/>
          </p:cNvSpPr>
          <p:nvPr>
            <p:ph type="dt" idx="1"/>
          </p:nvPr>
        </p:nvSpPr>
        <p:spPr/>
        <p:txBody>
          <a:bodyPr/>
          <a:lstStyle/>
          <a:p>
            <a:r>
              <a:rPr lang="en-US"/>
              <a:t>12/4/2022 PM</a:t>
            </a:r>
          </a:p>
        </p:txBody>
      </p:sp>
    </p:spTree>
    <p:extLst>
      <p:ext uri="{BB962C8B-B14F-4D97-AF65-F5344CB8AC3E}">
        <p14:creationId xmlns:p14="http://schemas.microsoft.com/office/powerpoint/2010/main" val="3677800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12/5/2022</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12/5/2022</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12/5/2022</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12/5/2022</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12/5/2022</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12/5/2022</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12/5/2022</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12/5/2022</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12/5/2022</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12/5/2022</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12/5/2022</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12/5/2022</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662" y="3031150"/>
            <a:ext cx="6526675" cy="1111169"/>
          </a:xfrm>
          <a:solidFill>
            <a:schemeClr val="bg1"/>
          </a:solidFill>
          <a:ln>
            <a:solidFill>
              <a:schemeClr val="bg1">
                <a:lumMod val="50000"/>
              </a:schemeClr>
            </a:solidFill>
          </a:ln>
        </p:spPr>
        <p:txBody>
          <a:bodyPr/>
          <a:lstStyle/>
          <a:p>
            <a:r>
              <a:rPr lang="en-US" sz="7200" b="1" dirty="0">
                <a:latin typeface="Candara" panose="020E0502030303020204" pitchFamily="34" charset="0"/>
              </a:rPr>
              <a:t>The Bible Heart</a:t>
            </a:r>
          </a:p>
        </p:txBody>
      </p:sp>
      <p:sp>
        <p:nvSpPr>
          <p:cNvPr id="3" name="Content Placeholder 2"/>
          <p:cNvSpPr>
            <a:spLocks noGrp="1"/>
          </p:cNvSpPr>
          <p:nvPr>
            <p:ph type="subTitle" idx="1"/>
          </p:nvPr>
        </p:nvSpPr>
        <p:spPr>
          <a:xfrm>
            <a:off x="3023886" y="4142319"/>
            <a:ext cx="3096228" cy="712694"/>
          </a:xfrm>
          <a:noFill/>
        </p:spPr>
        <p:txBody>
          <a:bodyPr>
            <a:normAutofit/>
          </a:bodyPr>
          <a:lstStyle/>
          <a:p>
            <a:r>
              <a:rPr lang="en-US" sz="4000" dirty="0">
                <a:solidFill>
                  <a:schemeClr val="tx1">
                    <a:lumMod val="95000"/>
                    <a:lumOff val="5000"/>
                  </a:schemeClr>
                </a:solidFill>
                <a:latin typeface="Candara" panose="020E0502030303020204" pitchFamily="34" charset="0"/>
              </a:rPr>
              <a:t>Acts 8:35-38</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250"/>
                                        <p:tgtEl>
                                          <p:spTgt spid="2"/>
                                        </p:tgtEl>
                                        <p:attrNameLst>
                                          <p:attrName>ppt_y</p:attrName>
                                        </p:attrNameLst>
                                      </p:cBhvr>
                                      <p:tavLst>
                                        <p:tav tm="0">
                                          <p:val>
                                            <p:strVal val="#ppt_y+#ppt_h*1.125000"/>
                                          </p:val>
                                        </p:tav>
                                        <p:tav tm="100000">
                                          <p:val>
                                            <p:strVal val="#ppt_y"/>
                                          </p:val>
                                        </p:tav>
                                      </p:tavLst>
                                    </p:anim>
                                    <p:animEffect transition="in" filter="wipe(up)">
                                      <p:cBhvr>
                                        <p:cTn id="8" dur="3250"/>
                                        <p:tgtEl>
                                          <p:spTgt spid="2"/>
                                        </p:tgtEl>
                                      </p:cBhvr>
                                    </p:animEffect>
                                  </p:childTnLst>
                                </p:cTn>
                              </p:par>
                            </p:childTnLst>
                          </p:cTn>
                        </p:par>
                        <p:par>
                          <p:cTn id="9" fill="hold">
                            <p:stCondLst>
                              <p:cond delay="3250"/>
                            </p:stCondLst>
                            <p:childTnLst>
                              <p:par>
                                <p:cTn id="10" presetID="12" presetClass="entr" presetSubtype="1"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3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3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56447"/>
          </a:xfrm>
        </p:spPr>
        <p:txBody>
          <a:bodyPr/>
          <a:lstStyle/>
          <a:p>
            <a:pPr algn="l"/>
            <a:r>
              <a:rPr lang="en-US" sz="4400" b="1" dirty="0">
                <a:latin typeface="Candara" panose="020E0502030303020204" pitchFamily="34" charset="0"/>
              </a:rPr>
              <a:t>The Role of the Heart in Salvation</a:t>
            </a:r>
          </a:p>
        </p:txBody>
      </p:sp>
      <p:sp>
        <p:nvSpPr>
          <p:cNvPr id="3" name="Content Placeholder 2"/>
          <p:cNvSpPr>
            <a:spLocks noGrp="1"/>
          </p:cNvSpPr>
          <p:nvPr>
            <p:ph idx="1"/>
          </p:nvPr>
        </p:nvSpPr>
        <p:spPr>
          <a:xfrm>
            <a:off x="457200" y="1156447"/>
            <a:ext cx="8534400" cy="5441123"/>
          </a:xfrm>
        </p:spPr>
        <p:txBody>
          <a:bodyPr>
            <a:normAutofit lnSpcReduction="10000"/>
          </a:bodyPr>
          <a:lstStyle/>
          <a:p>
            <a:pPr marL="0" indent="0">
              <a:buNone/>
            </a:pPr>
            <a:r>
              <a:rPr lang="en-US" sz="3600" b="1" dirty="0">
                <a:latin typeface="Candara" panose="020E0502030303020204" pitchFamily="34" charset="0"/>
              </a:rPr>
              <a:t>This heart is </a:t>
            </a:r>
            <a:r>
              <a:rPr lang="en-US" sz="3600" b="1" i="1" u="sng" dirty="0">
                <a:latin typeface="Candara" panose="020E0502030303020204" pitchFamily="34" charset="0"/>
              </a:rPr>
              <a:t>PURIFIED</a:t>
            </a:r>
            <a:r>
              <a:rPr lang="en-US" sz="3600" b="1" dirty="0">
                <a:latin typeface="Candara" panose="020E0502030303020204" pitchFamily="34" charset="0"/>
              </a:rPr>
              <a:t> by the new birth</a:t>
            </a:r>
          </a:p>
          <a:p>
            <a:pPr>
              <a:spcBef>
                <a:spcPts val="0"/>
              </a:spcBef>
              <a:buFont typeface="Wingdings" panose="05000000000000000000" pitchFamily="2" charset="2"/>
              <a:buChar char="§"/>
            </a:pPr>
            <a:r>
              <a:rPr lang="en-US" sz="3200" dirty="0">
                <a:latin typeface="Candara" panose="020E0502030303020204" pitchFamily="34" charset="0"/>
              </a:rPr>
              <a:t>1 Peter 1:22-23</a:t>
            </a:r>
          </a:p>
          <a:p>
            <a:pPr marL="0" indent="0">
              <a:spcBef>
                <a:spcPts val="1200"/>
              </a:spcBef>
              <a:buNone/>
            </a:pPr>
            <a:r>
              <a:rPr lang="en-US" sz="3600" b="1" dirty="0">
                <a:latin typeface="Candara" panose="020E0502030303020204" pitchFamily="34" charset="0"/>
              </a:rPr>
              <a:t>The </a:t>
            </a:r>
            <a:r>
              <a:rPr lang="en-US" sz="3600" b="1" i="1" u="sng" dirty="0">
                <a:latin typeface="Candara" panose="020E0502030303020204" pitchFamily="34" charset="0"/>
              </a:rPr>
              <a:t>INTELECT</a:t>
            </a:r>
            <a:r>
              <a:rPr lang="en-US" sz="3600" b="1" dirty="0">
                <a:latin typeface="Candara" panose="020E0502030303020204" pitchFamily="34" charset="0"/>
              </a:rPr>
              <a:t> is changed by evidence</a:t>
            </a:r>
          </a:p>
          <a:p>
            <a:pPr>
              <a:spcBef>
                <a:spcPts val="0"/>
              </a:spcBef>
              <a:buFont typeface="Wingdings" panose="05000000000000000000" pitchFamily="2" charset="2"/>
              <a:buChar char="§"/>
            </a:pPr>
            <a:r>
              <a:rPr lang="en-US" sz="3200" dirty="0">
                <a:latin typeface="Candara" panose="020E0502030303020204" pitchFamily="34" charset="0"/>
              </a:rPr>
              <a:t>Belief is based on the evidence of scripture</a:t>
            </a:r>
          </a:p>
          <a:p>
            <a:pPr lvl="1">
              <a:spcBef>
                <a:spcPts val="0"/>
              </a:spcBef>
              <a:buFont typeface="Wingdings" panose="05000000000000000000" pitchFamily="2" charset="2"/>
              <a:buChar char="§"/>
            </a:pPr>
            <a:r>
              <a:rPr lang="en-US" sz="2800" dirty="0">
                <a:latin typeface="Candara" panose="020E0502030303020204" pitchFamily="34" charset="0"/>
              </a:rPr>
              <a:t>Romans 10:17; John 20:31</a:t>
            </a:r>
            <a:endParaRPr lang="en-US" sz="3200" dirty="0">
              <a:latin typeface="Candara" panose="020E0502030303020204" pitchFamily="34" charset="0"/>
            </a:endParaRPr>
          </a:p>
          <a:p>
            <a:pPr>
              <a:spcBef>
                <a:spcPts val="0"/>
              </a:spcBef>
              <a:buFont typeface="Wingdings" panose="05000000000000000000" pitchFamily="2" charset="2"/>
              <a:buChar char="§"/>
            </a:pPr>
            <a:r>
              <a:rPr lang="en-US" sz="3200" dirty="0">
                <a:latin typeface="Candara" panose="020E0502030303020204" pitchFamily="34" charset="0"/>
              </a:rPr>
              <a:t>Thomas believed after seeing the evidence</a:t>
            </a:r>
          </a:p>
          <a:p>
            <a:pPr lvl="1">
              <a:spcBef>
                <a:spcPts val="0"/>
              </a:spcBef>
              <a:buFont typeface="Wingdings" panose="05000000000000000000" pitchFamily="2" charset="2"/>
              <a:buChar char="§"/>
            </a:pPr>
            <a:r>
              <a:rPr lang="en-US" sz="2800" dirty="0">
                <a:latin typeface="Candara" panose="020E0502030303020204" pitchFamily="34" charset="0"/>
              </a:rPr>
              <a:t>John 20:24-29</a:t>
            </a:r>
          </a:p>
          <a:p>
            <a:pPr marL="42862" indent="0">
              <a:spcBef>
                <a:spcPts val="1200"/>
              </a:spcBef>
              <a:buNone/>
            </a:pPr>
            <a:r>
              <a:rPr lang="en-US" sz="3600" b="1" dirty="0">
                <a:latin typeface="Candara" panose="020E0502030303020204" pitchFamily="34" charset="0"/>
              </a:rPr>
              <a:t>The </a:t>
            </a:r>
            <a:r>
              <a:rPr lang="en-US" sz="3600" b="1" i="1" u="sng" dirty="0">
                <a:latin typeface="Candara" panose="020E0502030303020204" pitchFamily="34" charset="0"/>
              </a:rPr>
              <a:t>EMOTIONS</a:t>
            </a:r>
            <a:r>
              <a:rPr lang="en-US" sz="3600" b="1" dirty="0">
                <a:latin typeface="Candara" panose="020E0502030303020204" pitchFamily="34" charset="0"/>
              </a:rPr>
              <a:t> are changed by believing the evidence</a:t>
            </a:r>
          </a:p>
          <a:p>
            <a:pPr marL="256032" indent="-256032">
              <a:spcBef>
                <a:spcPts val="0"/>
              </a:spcBef>
              <a:buFont typeface="Wingdings" panose="05000000000000000000" pitchFamily="2" charset="2"/>
              <a:buChar char="§"/>
            </a:pPr>
            <a:r>
              <a:rPr lang="en-US" sz="3200" dirty="0">
                <a:latin typeface="Candara" panose="020E0502030303020204" pitchFamily="34" charset="0"/>
              </a:rPr>
              <a:t>Learning of Jesus produces </a:t>
            </a:r>
            <a:r>
              <a:rPr lang="en-US" sz="3200" i="1" dirty="0">
                <a:latin typeface="Candara" panose="020E0502030303020204" pitchFamily="34" charset="0"/>
              </a:rPr>
              <a:t>love</a:t>
            </a:r>
            <a:r>
              <a:rPr lang="en-US" sz="3200" dirty="0">
                <a:latin typeface="Candara" panose="020E0502030303020204" pitchFamily="34" charset="0"/>
              </a:rPr>
              <a:t> for Him</a:t>
            </a:r>
          </a:p>
          <a:p>
            <a:pPr marL="256032" indent="-256032">
              <a:spcBef>
                <a:spcPts val="0"/>
              </a:spcBef>
              <a:buFont typeface="Wingdings" panose="05000000000000000000" pitchFamily="2" charset="2"/>
              <a:buChar char="§"/>
            </a:pPr>
            <a:r>
              <a:rPr lang="en-US" sz="3200" dirty="0">
                <a:latin typeface="Candara" panose="020E0502030303020204" pitchFamily="34" charset="0"/>
              </a:rPr>
              <a:t>Learning of God produces </a:t>
            </a:r>
            <a:r>
              <a:rPr lang="en-US" sz="3200" i="1" dirty="0">
                <a:latin typeface="Candara" panose="020E0502030303020204" pitchFamily="34" charset="0"/>
              </a:rPr>
              <a:t>trust in</a:t>
            </a:r>
            <a:r>
              <a:rPr lang="en-US" sz="3200" dirty="0">
                <a:latin typeface="Candara" panose="020E0502030303020204" pitchFamily="34" charset="0"/>
              </a:rPr>
              <a:t> God  	</a:t>
            </a:r>
          </a:p>
          <a:p>
            <a:pPr marL="42862" indent="0">
              <a:spcBef>
                <a:spcPts val="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1321792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2" presetClass="entr" presetSubtype="0" fill="hold" grpId="0"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1000"/>
                                        <p:tgtEl>
                                          <p:spTgt spid="3">
                                            <p:txEl>
                                              <p:pRg st="9" end="9"/>
                                            </p:txEl>
                                          </p:spTgt>
                                        </p:tgtEl>
                                      </p:cBhvr>
                                    </p:animEffect>
                                    <p:anim calcmode="lin" valueType="num">
                                      <p:cBhvr>
                                        <p:cTn id="6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56447"/>
          </a:xfrm>
        </p:spPr>
        <p:txBody>
          <a:bodyPr/>
          <a:lstStyle/>
          <a:p>
            <a:pPr algn="l"/>
            <a:r>
              <a:rPr lang="en-US" sz="4400" b="1" dirty="0">
                <a:latin typeface="Candara" panose="020E0502030303020204" pitchFamily="34" charset="0"/>
              </a:rPr>
              <a:t>The Role of the Heart in Salvation</a:t>
            </a:r>
          </a:p>
        </p:txBody>
      </p:sp>
      <p:sp>
        <p:nvSpPr>
          <p:cNvPr id="3" name="Content Placeholder 2"/>
          <p:cNvSpPr>
            <a:spLocks noGrp="1"/>
          </p:cNvSpPr>
          <p:nvPr>
            <p:ph idx="1"/>
          </p:nvPr>
        </p:nvSpPr>
        <p:spPr>
          <a:xfrm>
            <a:off x="457200" y="1156447"/>
            <a:ext cx="8534400" cy="5441123"/>
          </a:xfrm>
        </p:spPr>
        <p:txBody>
          <a:bodyPr>
            <a:normAutofit/>
          </a:bodyPr>
          <a:lstStyle/>
          <a:p>
            <a:pPr marL="0" indent="0">
              <a:spcBef>
                <a:spcPts val="0"/>
              </a:spcBef>
              <a:buNone/>
            </a:pPr>
            <a:r>
              <a:rPr lang="en-US" sz="3600" b="1" dirty="0">
                <a:latin typeface="Candara" panose="020E0502030303020204" pitchFamily="34" charset="0"/>
              </a:rPr>
              <a:t>The </a:t>
            </a:r>
            <a:r>
              <a:rPr lang="en-US" sz="3600" b="1" i="1" u="sng" dirty="0">
                <a:latin typeface="Candara" panose="020E0502030303020204" pitchFamily="34" charset="0"/>
              </a:rPr>
              <a:t>WILL</a:t>
            </a:r>
            <a:r>
              <a:rPr lang="en-US" sz="3600" b="1" dirty="0">
                <a:latin typeface="Candara" panose="020E0502030303020204" pitchFamily="34" charset="0"/>
              </a:rPr>
              <a:t> is changed by motives produce by faith</a:t>
            </a:r>
          </a:p>
          <a:p>
            <a:pPr>
              <a:spcBef>
                <a:spcPts val="0"/>
              </a:spcBef>
              <a:buFont typeface="Wingdings" panose="05000000000000000000" pitchFamily="2" charset="2"/>
              <a:buChar char="§"/>
            </a:pPr>
            <a:r>
              <a:rPr lang="en-US" sz="3200" dirty="0">
                <a:latin typeface="Candara" panose="020E0502030303020204" pitchFamily="34" charset="0"/>
              </a:rPr>
              <a:t>Saul of Tarsus </a:t>
            </a:r>
            <a:r>
              <a:rPr lang="en-US" sz="3200" i="1" dirty="0">
                <a:latin typeface="Candara" panose="020E0502030303020204" pitchFamily="34" charset="0"/>
              </a:rPr>
              <a:t>willed</a:t>
            </a:r>
            <a:r>
              <a:rPr lang="en-US" sz="3200" dirty="0">
                <a:latin typeface="Candara" panose="020E0502030303020204" pitchFamily="34" charset="0"/>
              </a:rPr>
              <a:t> to kill Christians, but faith in Christ changed his </a:t>
            </a:r>
            <a:r>
              <a:rPr lang="en-US" sz="3200" i="1" dirty="0">
                <a:latin typeface="Candara" panose="020E0502030303020204" pitchFamily="34" charset="0"/>
              </a:rPr>
              <a:t>will - </a:t>
            </a:r>
            <a:r>
              <a:rPr lang="en-US" sz="3200" dirty="0">
                <a:latin typeface="Candara" panose="020E0502030303020204" pitchFamily="34" charset="0"/>
              </a:rPr>
              <a:t>Acts 22:16</a:t>
            </a:r>
          </a:p>
          <a:p>
            <a:pPr>
              <a:spcBef>
                <a:spcPts val="1200"/>
              </a:spcBef>
              <a:buFont typeface="Wingdings" panose="05000000000000000000" pitchFamily="2" charset="2"/>
              <a:buChar char="§"/>
            </a:pPr>
            <a:r>
              <a:rPr lang="en-US" sz="3200" dirty="0">
                <a:latin typeface="Candara" panose="020E0502030303020204" pitchFamily="34" charset="0"/>
              </a:rPr>
              <a:t>Disobedient hearts are </a:t>
            </a:r>
            <a:r>
              <a:rPr lang="en-US" sz="3200" i="1" dirty="0">
                <a:latin typeface="Candara" panose="020E0502030303020204" pitchFamily="34" charset="0"/>
              </a:rPr>
              <a:t>changed</a:t>
            </a:r>
            <a:r>
              <a:rPr lang="en-US" sz="3200" dirty="0">
                <a:latin typeface="Candara" panose="020E0502030303020204" pitchFamily="34" charset="0"/>
              </a:rPr>
              <a:t> by faith in:</a:t>
            </a:r>
          </a:p>
          <a:p>
            <a:pPr lvl="1">
              <a:spcBef>
                <a:spcPts val="0"/>
              </a:spcBef>
              <a:buFont typeface="Wingdings" panose="05000000000000000000" pitchFamily="2" charset="2"/>
              <a:buChar char="§"/>
            </a:pPr>
            <a:r>
              <a:rPr lang="en-US" sz="3000" dirty="0">
                <a:latin typeface="Candara" panose="020E0502030303020204" pitchFamily="34" charset="0"/>
              </a:rPr>
              <a:t>The </a:t>
            </a:r>
            <a:r>
              <a:rPr lang="en-US" sz="3000" i="1" dirty="0">
                <a:latin typeface="Candara" panose="020E0502030303020204" pitchFamily="34" charset="0"/>
              </a:rPr>
              <a:t>goodness</a:t>
            </a:r>
            <a:r>
              <a:rPr lang="en-US" sz="3000" dirty="0">
                <a:latin typeface="Candara" panose="020E0502030303020204" pitchFamily="34" charset="0"/>
              </a:rPr>
              <a:t> of God - Romans 2:4</a:t>
            </a:r>
          </a:p>
          <a:p>
            <a:pPr lvl="1">
              <a:spcBef>
                <a:spcPts val="0"/>
              </a:spcBef>
              <a:buFont typeface="Wingdings" panose="05000000000000000000" pitchFamily="2" charset="2"/>
              <a:buChar char="§"/>
            </a:pPr>
            <a:r>
              <a:rPr lang="en-US" sz="3000" dirty="0">
                <a:latin typeface="Candara" panose="020E0502030303020204" pitchFamily="34" charset="0"/>
              </a:rPr>
              <a:t>The promised </a:t>
            </a:r>
            <a:r>
              <a:rPr lang="en-US" sz="3000" i="1" dirty="0">
                <a:latin typeface="Candara" panose="020E0502030303020204" pitchFamily="34" charset="0"/>
              </a:rPr>
              <a:t>rewards of obedience</a:t>
            </a:r>
          </a:p>
          <a:p>
            <a:pPr lvl="2">
              <a:spcBef>
                <a:spcPts val="0"/>
              </a:spcBef>
              <a:buFont typeface="Wingdings" panose="05000000000000000000" pitchFamily="2" charset="2"/>
              <a:buChar char="§"/>
            </a:pPr>
            <a:r>
              <a:rPr lang="en-US" sz="2800" dirty="0">
                <a:latin typeface="Candara" panose="020E0502030303020204" pitchFamily="34" charset="0"/>
              </a:rPr>
              <a:t>Hebrews 5:9 </a:t>
            </a:r>
          </a:p>
          <a:p>
            <a:pPr lvl="1">
              <a:spcBef>
                <a:spcPts val="0"/>
              </a:spcBef>
              <a:buFont typeface="Wingdings" panose="05000000000000000000" pitchFamily="2" charset="2"/>
              <a:buChar char="§"/>
            </a:pPr>
            <a:r>
              <a:rPr lang="en-US" sz="3000" dirty="0">
                <a:latin typeface="Candara" panose="020E0502030303020204" pitchFamily="34" charset="0"/>
              </a:rPr>
              <a:t>The threatened </a:t>
            </a:r>
            <a:r>
              <a:rPr lang="en-US" sz="3000" i="1" dirty="0">
                <a:latin typeface="Candara" panose="020E0502030303020204" pitchFamily="34" charset="0"/>
              </a:rPr>
              <a:t>rewards for disobeying </a:t>
            </a:r>
            <a:r>
              <a:rPr lang="en-US" sz="3000" dirty="0">
                <a:latin typeface="Candara" panose="020E0502030303020204" pitchFamily="34" charset="0"/>
              </a:rPr>
              <a:t>God </a:t>
            </a:r>
          </a:p>
          <a:p>
            <a:pPr lvl="2">
              <a:spcBef>
                <a:spcPts val="0"/>
              </a:spcBef>
              <a:buFont typeface="Wingdings" panose="05000000000000000000" pitchFamily="2" charset="2"/>
              <a:buChar char="§"/>
            </a:pPr>
            <a:r>
              <a:rPr lang="en-US" sz="2800" dirty="0">
                <a:latin typeface="Candara" panose="020E0502030303020204" pitchFamily="34" charset="0"/>
              </a:rPr>
              <a:t>Revelation 20:15; 2 Thessalonians 1:7-9</a:t>
            </a:r>
          </a:p>
          <a:p>
            <a:pPr marL="685800" lvl="2" indent="0">
              <a:spcBef>
                <a:spcPts val="0"/>
              </a:spcBef>
              <a:buNone/>
            </a:pPr>
            <a:endParaRPr lang="en-US" sz="3000" dirty="0">
              <a:latin typeface="Candara" panose="020E0502030303020204" pitchFamily="34" charset="0"/>
            </a:endParaRPr>
          </a:p>
        </p:txBody>
      </p:sp>
    </p:spTree>
    <p:extLst>
      <p:ext uri="{BB962C8B-B14F-4D97-AF65-F5344CB8AC3E}">
        <p14:creationId xmlns:p14="http://schemas.microsoft.com/office/powerpoint/2010/main" val="401617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2" presetClass="entr" presetSubtype="0" fill="hold" grpId="0"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56447"/>
          </a:xfrm>
        </p:spPr>
        <p:txBody>
          <a:bodyPr/>
          <a:lstStyle/>
          <a:p>
            <a:pPr algn="l"/>
            <a:r>
              <a:rPr lang="en-US" sz="4400" b="1" dirty="0">
                <a:latin typeface="Candara" panose="020E0502030303020204" pitchFamily="34" charset="0"/>
              </a:rPr>
              <a:t>The Role of the Heart in Salvation</a:t>
            </a:r>
          </a:p>
        </p:txBody>
      </p:sp>
      <p:sp>
        <p:nvSpPr>
          <p:cNvPr id="3" name="Content Placeholder 2"/>
          <p:cNvSpPr>
            <a:spLocks noGrp="1"/>
          </p:cNvSpPr>
          <p:nvPr>
            <p:ph idx="1"/>
          </p:nvPr>
        </p:nvSpPr>
        <p:spPr>
          <a:xfrm>
            <a:off x="457200" y="1156447"/>
            <a:ext cx="8534400" cy="5441123"/>
          </a:xfrm>
        </p:spPr>
        <p:txBody>
          <a:bodyPr>
            <a:normAutofit/>
          </a:bodyPr>
          <a:lstStyle/>
          <a:p>
            <a:pPr marL="0" indent="0">
              <a:spcBef>
                <a:spcPts val="0"/>
              </a:spcBef>
              <a:buNone/>
            </a:pPr>
            <a:r>
              <a:rPr lang="en-US" sz="3600" b="1" dirty="0">
                <a:latin typeface="Candara" panose="020E0502030303020204" pitchFamily="34" charset="0"/>
              </a:rPr>
              <a:t>The </a:t>
            </a:r>
            <a:r>
              <a:rPr lang="en-US" sz="3600" b="1" i="1" u="sng" dirty="0">
                <a:latin typeface="Candara" panose="020E0502030303020204" pitchFamily="34" charset="0"/>
              </a:rPr>
              <a:t>CONSCIENCE</a:t>
            </a:r>
            <a:r>
              <a:rPr lang="en-US" sz="3600" b="1" dirty="0">
                <a:latin typeface="Candara" panose="020E0502030303020204" pitchFamily="34" charset="0"/>
              </a:rPr>
              <a:t> is changed by having obeyed the will of God</a:t>
            </a:r>
          </a:p>
          <a:p>
            <a:pPr>
              <a:spcBef>
                <a:spcPts val="1200"/>
              </a:spcBef>
              <a:buFont typeface="Wingdings" panose="05000000000000000000" pitchFamily="2" charset="2"/>
              <a:buChar char="§"/>
            </a:pPr>
            <a:r>
              <a:rPr lang="en-US" sz="3200" dirty="0">
                <a:latin typeface="Candara" panose="020E0502030303020204" pitchFamily="34" charset="0"/>
              </a:rPr>
              <a:t>One understands God’s will, then believes and obeys it - 1 Peter 3:21</a:t>
            </a:r>
          </a:p>
          <a:p>
            <a:pPr>
              <a:spcBef>
                <a:spcPts val="1200"/>
              </a:spcBef>
              <a:buFont typeface="Wingdings" panose="05000000000000000000" pitchFamily="2" charset="2"/>
              <a:buChar char="§"/>
            </a:pPr>
            <a:r>
              <a:rPr lang="en-US" sz="3200" dirty="0">
                <a:latin typeface="Candara" panose="020E0502030303020204" pitchFamily="34" charset="0"/>
              </a:rPr>
              <a:t>The conscience does not condemn one until he believes he has done wrong - Acts 23:1; 24:16</a:t>
            </a:r>
            <a:endParaRPr lang="en-US" sz="3000" dirty="0">
              <a:latin typeface="Candara" panose="020E0502030303020204" pitchFamily="34" charset="0"/>
            </a:endParaRPr>
          </a:p>
        </p:txBody>
      </p:sp>
    </p:spTree>
    <p:extLst>
      <p:ext uri="{BB962C8B-B14F-4D97-AF65-F5344CB8AC3E}">
        <p14:creationId xmlns:p14="http://schemas.microsoft.com/office/powerpoint/2010/main" val="74843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56447"/>
          </a:xfrm>
        </p:spPr>
        <p:txBody>
          <a:bodyPr/>
          <a:lstStyle/>
          <a:p>
            <a:pPr algn="l"/>
            <a:r>
              <a:rPr lang="en-US" sz="4800" b="1" dirty="0">
                <a:latin typeface="Candara" panose="020E0502030303020204" pitchFamily="34" charset="0"/>
              </a:rPr>
              <a:t>Conclusion</a:t>
            </a:r>
          </a:p>
        </p:txBody>
      </p:sp>
      <p:sp>
        <p:nvSpPr>
          <p:cNvPr id="3" name="Content Placeholder 2"/>
          <p:cNvSpPr>
            <a:spLocks noGrp="1"/>
          </p:cNvSpPr>
          <p:nvPr>
            <p:ph idx="1"/>
          </p:nvPr>
        </p:nvSpPr>
        <p:spPr>
          <a:xfrm>
            <a:off x="457200" y="1156448"/>
            <a:ext cx="8229600" cy="5598682"/>
          </a:xfrm>
        </p:spPr>
        <p:txBody>
          <a:bodyPr>
            <a:normAutofit/>
          </a:bodyPr>
          <a:lstStyle/>
          <a:p>
            <a:pPr marL="0" indent="0" algn="l">
              <a:buNone/>
            </a:pPr>
            <a:r>
              <a:rPr lang="en-US" sz="3800" b="1" i="0" u="none" strike="noStrike" baseline="0" dirty="0">
                <a:latin typeface="Candara" panose="020E0502030303020204" pitchFamily="34" charset="0"/>
              </a:rPr>
              <a:t>Salvation begins with the intellect, then involves other parts of the heart</a:t>
            </a:r>
          </a:p>
          <a:p>
            <a:pPr marL="0" indent="0" algn="l">
              <a:spcBef>
                <a:spcPts val="1800"/>
              </a:spcBef>
              <a:buNone/>
            </a:pPr>
            <a:r>
              <a:rPr lang="en-US" sz="3800" b="1" i="0" u="none" strike="noStrike" baseline="0" dirty="0">
                <a:latin typeface="Candara" panose="020E0502030303020204" pitchFamily="34" charset="0"/>
              </a:rPr>
              <a:t>A “</a:t>
            </a:r>
            <a:r>
              <a:rPr lang="en-US" sz="3800" b="1" dirty="0">
                <a:latin typeface="Candara" panose="020E0502030303020204" pitchFamily="34" charset="0"/>
              </a:rPr>
              <a:t>h</a:t>
            </a:r>
            <a:r>
              <a:rPr lang="en-US" sz="3800" b="1" i="0" u="none" strike="noStrike" baseline="0" dirty="0">
                <a:latin typeface="Candara" panose="020E0502030303020204" pitchFamily="34" charset="0"/>
              </a:rPr>
              <a:t>eart-felt religion” (emotionalism) starts with emotions and blinds the intellect and does not result in a consci</a:t>
            </a:r>
            <a:r>
              <a:rPr lang="en-US" sz="3800" b="1" dirty="0">
                <a:latin typeface="Candara" panose="020E0502030303020204" pitchFamily="34" charset="0"/>
              </a:rPr>
              <a:t>ence that is trained right by hearing and obeying God’s Word, the standard of right and wrong</a:t>
            </a:r>
          </a:p>
          <a:p>
            <a:pPr algn="l">
              <a:spcBef>
                <a:spcPts val="0"/>
              </a:spcBef>
              <a:buFont typeface="Wingdings" panose="05000000000000000000" pitchFamily="2" charset="2"/>
              <a:buChar char="§"/>
            </a:pPr>
            <a:r>
              <a:rPr lang="en-US" sz="3200" dirty="0">
                <a:latin typeface="Candara" panose="020E0502030303020204" pitchFamily="34" charset="0"/>
              </a:rPr>
              <a:t>Ecclesiastes 12:13-14; 2 Corinthians 5:10</a:t>
            </a:r>
          </a:p>
          <a:p>
            <a:pPr marL="0" indent="0" algn="l">
              <a:spcBef>
                <a:spcPts val="1800"/>
              </a:spcBef>
              <a:buNone/>
            </a:pPr>
            <a:endParaRPr lang="en-US" sz="3800" b="1" dirty="0">
              <a:latin typeface="Candara" panose="020E0502030303020204" pitchFamily="34" charset="0"/>
            </a:endParaRPr>
          </a:p>
        </p:txBody>
      </p:sp>
    </p:spTree>
    <p:extLst>
      <p:ext uri="{BB962C8B-B14F-4D97-AF65-F5344CB8AC3E}">
        <p14:creationId xmlns:p14="http://schemas.microsoft.com/office/powerpoint/2010/main" val="341053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1" y="1538625"/>
            <a:ext cx="7972900" cy="4827101"/>
          </a:xfrm>
          <a:solidFill>
            <a:schemeClr val="bg1"/>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 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 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 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69009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10082"/>
            <a:ext cx="7972899" cy="1107996"/>
          </a:xfrm>
          <a:prstGeom prst="rect">
            <a:avLst/>
          </a:prstGeom>
          <a:solidFill>
            <a:schemeClr val="bg1"/>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7835"/>
          </a:xfrm>
        </p:spPr>
        <p:txBody>
          <a:bodyPr/>
          <a:lstStyle/>
          <a:p>
            <a:r>
              <a:rPr lang="en-US" sz="4800" b="1" dirty="0">
                <a:latin typeface="Candara" panose="020E0502030303020204" pitchFamily="34" charset="0"/>
              </a:rPr>
              <a:t>Acts 8:35-38</a:t>
            </a:r>
          </a:p>
        </p:txBody>
      </p:sp>
      <p:sp>
        <p:nvSpPr>
          <p:cNvPr id="3" name="Content Placeholder 2"/>
          <p:cNvSpPr>
            <a:spLocks noGrp="1"/>
          </p:cNvSpPr>
          <p:nvPr>
            <p:ph idx="1"/>
          </p:nvPr>
        </p:nvSpPr>
        <p:spPr>
          <a:xfrm>
            <a:off x="457200" y="1183341"/>
            <a:ext cx="8337176" cy="5405718"/>
          </a:xfrm>
        </p:spPr>
        <p:txBody>
          <a:bodyPr>
            <a:normAutofit lnSpcReduction="10000"/>
          </a:bodyPr>
          <a:lstStyle/>
          <a:p>
            <a:pPr marL="0" indent="0">
              <a:buNone/>
            </a:pPr>
            <a:r>
              <a:rPr lang="en-US" sz="3200" b="1" i="1" dirty="0">
                <a:solidFill>
                  <a:schemeClr val="bg1">
                    <a:lumMod val="50000"/>
                  </a:schemeClr>
                </a:solidFill>
                <a:latin typeface="Candara" panose="020E0502030303020204" pitchFamily="34" charset="0"/>
              </a:rPr>
              <a:t>“35</a:t>
            </a:r>
            <a:r>
              <a:rPr lang="en-US" sz="3200" b="1" i="1" dirty="0">
                <a:latin typeface="Candara" panose="020E0502030303020204" pitchFamily="34" charset="0"/>
              </a:rPr>
              <a:t> Then Philip opened his mouth, and began at the same scripture, and preached unto him Jesus. </a:t>
            </a:r>
            <a:r>
              <a:rPr lang="en-US" sz="3200" b="1" i="1" dirty="0">
                <a:solidFill>
                  <a:schemeClr val="bg1">
                    <a:lumMod val="50000"/>
                  </a:schemeClr>
                </a:solidFill>
                <a:latin typeface="Candara" panose="020E0502030303020204" pitchFamily="34" charset="0"/>
              </a:rPr>
              <a:t>36</a:t>
            </a:r>
            <a:r>
              <a:rPr lang="en-US" sz="3200" b="1" i="1" dirty="0">
                <a:latin typeface="Candara" panose="020E0502030303020204" pitchFamily="34" charset="0"/>
              </a:rPr>
              <a:t> And as they went on their way, they came unto a certain water: and the eunuch said, See, here is water; what doth hinder me to be baptized? </a:t>
            </a:r>
            <a:r>
              <a:rPr lang="en-US" sz="3200" b="1" i="1" dirty="0">
                <a:solidFill>
                  <a:schemeClr val="bg1">
                    <a:lumMod val="50000"/>
                  </a:schemeClr>
                </a:solidFill>
                <a:latin typeface="Candara" panose="020E0502030303020204" pitchFamily="34" charset="0"/>
              </a:rPr>
              <a:t>37</a:t>
            </a:r>
            <a:r>
              <a:rPr lang="en-US" sz="3200" b="1" i="1" dirty="0">
                <a:latin typeface="Candara" panose="020E0502030303020204" pitchFamily="34" charset="0"/>
              </a:rPr>
              <a:t> And Philip said, If thou </a:t>
            </a:r>
            <a:r>
              <a:rPr lang="en-US" sz="3200" b="1" i="1" dirty="0" err="1">
                <a:latin typeface="Candara" panose="020E0502030303020204" pitchFamily="34" charset="0"/>
              </a:rPr>
              <a:t>believest</a:t>
            </a:r>
            <a:r>
              <a:rPr lang="en-US" sz="3200" b="1" i="1" dirty="0">
                <a:latin typeface="Candara" panose="020E0502030303020204" pitchFamily="34" charset="0"/>
              </a:rPr>
              <a:t> with all thine heart, thou mayest. And he answered and said, I believe that Jesus Christ is the Son of God. </a:t>
            </a:r>
            <a:r>
              <a:rPr lang="en-US" sz="3200" b="1" i="1" dirty="0">
                <a:solidFill>
                  <a:schemeClr val="bg1">
                    <a:lumMod val="50000"/>
                  </a:schemeClr>
                </a:solidFill>
                <a:latin typeface="Candara" panose="020E0502030303020204" pitchFamily="34" charset="0"/>
              </a:rPr>
              <a:t>38</a:t>
            </a:r>
            <a:r>
              <a:rPr lang="en-US" sz="3200" b="1" i="1" dirty="0">
                <a:latin typeface="Candara" panose="020E0502030303020204" pitchFamily="34" charset="0"/>
              </a:rPr>
              <a:t> And he commanded the chariot to stand still: and they went down both into the water, both Philip and the eunuch; and he baptized him”</a:t>
            </a:r>
          </a:p>
        </p:txBody>
      </p:sp>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7835"/>
          </a:xfrm>
        </p:spPr>
        <p:txBody>
          <a:bodyPr/>
          <a:lstStyle/>
          <a:p>
            <a:r>
              <a:rPr lang="en-US" sz="4800" b="1" dirty="0">
                <a:latin typeface="Candara" panose="020E0502030303020204" pitchFamily="34" charset="0"/>
              </a:rPr>
              <a:t>Acts 8:35-38</a:t>
            </a:r>
          </a:p>
        </p:txBody>
      </p:sp>
      <p:sp>
        <p:nvSpPr>
          <p:cNvPr id="3" name="Content Placeholder 2"/>
          <p:cNvSpPr>
            <a:spLocks noGrp="1"/>
          </p:cNvSpPr>
          <p:nvPr>
            <p:ph idx="1"/>
          </p:nvPr>
        </p:nvSpPr>
        <p:spPr>
          <a:xfrm>
            <a:off x="457200" y="1183341"/>
            <a:ext cx="8337176" cy="5405718"/>
          </a:xfrm>
        </p:spPr>
        <p:txBody>
          <a:bodyPr>
            <a:normAutofit lnSpcReduction="10000"/>
          </a:bodyPr>
          <a:lstStyle/>
          <a:p>
            <a:pPr marL="0" indent="0">
              <a:buNone/>
            </a:pPr>
            <a:r>
              <a:rPr lang="en-US" sz="3200" b="1" i="1" dirty="0">
                <a:solidFill>
                  <a:schemeClr val="bg1">
                    <a:lumMod val="50000"/>
                  </a:schemeClr>
                </a:solidFill>
                <a:latin typeface="Candara" panose="020E0502030303020204" pitchFamily="34" charset="0"/>
              </a:rPr>
              <a:t>“35</a:t>
            </a:r>
            <a:r>
              <a:rPr lang="en-US" sz="3200" b="1" i="1" dirty="0">
                <a:latin typeface="Candara" panose="020E0502030303020204" pitchFamily="34" charset="0"/>
              </a:rPr>
              <a:t> Then Philip opened his mouth, and began at the same scripture, and preached unto him Jesus. </a:t>
            </a:r>
            <a:r>
              <a:rPr lang="en-US" sz="3200" b="1" i="1" dirty="0">
                <a:solidFill>
                  <a:schemeClr val="bg1">
                    <a:lumMod val="50000"/>
                  </a:schemeClr>
                </a:solidFill>
                <a:latin typeface="Candara" panose="020E0502030303020204" pitchFamily="34" charset="0"/>
              </a:rPr>
              <a:t>36</a:t>
            </a:r>
            <a:r>
              <a:rPr lang="en-US" sz="3200" b="1" i="1" dirty="0">
                <a:latin typeface="Candara" panose="020E0502030303020204" pitchFamily="34" charset="0"/>
              </a:rPr>
              <a:t> And as they went on their way, they came unto a certain water: and the eunuch said, See, here is water; what doth hinder me to be baptized? </a:t>
            </a:r>
            <a:r>
              <a:rPr lang="en-US" sz="3200" b="1" i="1" dirty="0">
                <a:solidFill>
                  <a:schemeClr val="bg1">
                    <a:lumMod val="50000"/>
                  </a:schemeClr>
                </a:solidFill>
                <a:latin typeface="Candara" panose="020E0502030303020204" pitchFamily="34" charset="0"/>
              </a:rPr>
              <a:t>37</a:t>
            </a:r>
            <a:r>
              <a:rPr lang="en-US" sz="3200" b="1" i="1" dirty="0">
                <a:latin typeface="Candara" panose="020E0502030303020204" pitchFamily="34" charset="0"/>
              </a:rPr>
              <a:t> And Philip said, </a:t>
            </a:r>
            <a:r>
              <a:rPr lang="en-US" sz="3200" b="1" i="1" dirty="0">
                <a:solidFill>
                  <a:srgbClr val="FF0000"/>
                </a:solidFill>
                <a:latin typeface="Candara" panose="020E0502030303020204" pitchFamily="34" charset="0"/>
              </a:rPr>
              <a:t>If thou </a:t>
            </a:r>
            <a:r>
              <a:rPr lang="en-US" sz="3200" b="1" i="1" dirty="0" err="1">
                <a:solidFill>
                  <a:srgbClr val="FF0000"/>
                </a:solidFill>
                <a:latin typeface="Candara" panose="020E0502030303020204" pitchFamily="34" charset="0"/>
              </a:rPr>
              <a:t>believest</a:t>
            </a:r>
            <a:r>
              <a:rPr lang="en-US" sz="3200" b="1" i="1" dirty="0">
                <a:solidFill>
                  <a:srgbClr val="FF0000"/>
                </a:solidFill>
                <a:latin typeface="Candara" panose="020E0502030303020204" pitchFamily="34" charset="0"/>
              </a:rPr>
              <a:t> </a:t>
            </a:r>
            <a:r>
              <a:rPr lang="en-US" sz="3200" b="1" i="1" u="sng" dirty="0">
                <a:solidFill>
                  <a:srgbClr val="FF0000"/>
                </a:solidFill>
                <a:latin typeface="Candara" panose="020E0502030303020204" pitchFamily="34" charset="0"/>
              </a:rPr>
              <a:t>with all thine heart</a:t>
            </a:r>
            <a:r>
              <a:rPr lang="en-US" sz="3200" b="1" i="1" dirty="0">
                <a:solidFill>
                  <a:srgbClr val="FF0000"/>
                </a:solidFill>
                <a:latin typeface="Candara" panose="020E0502030303020204" pitchFamily="34" charset="0"/>
              </a:rPr>
              <a:t>, </a:t>
            </a:r>
            <a:r>
              <a:rPr lang="en-US" sz="3200" b="1" i="1" dirty="0">
                <a:latin typeface="Candara" panose="020E0502030303020204" pitchFamily="34" charset="0"/>
              </a:rPr>
              <a:t>thou mayest. And he answered and said, I believe that Jesus Christ is the Son of God. </a:t>
            </a:r>
            <a:r>
              <a:rPr lang="en-US" sz="3200" b="1" i="1" dirty="0">
                <a:solidFill>
                  <a:schemeClr val="bg1">
                    <a:lumMod val="50000"/>
                  </a:schemeClr>
                </a:solidFill>
                <a:latin typeface="Candara" panose="020E0502030303020204" pitchFamily="34" charset="0"/>
              </a:rPr>
              <a:t>38</a:t>
            </a:r>
            <a:r>
              <a:rPr lang="en-US" sz="3200" b="1" i="1" dirty="0">
                <a:latin typeface="Candara" panose="020E0502030303020204" pitchFamily="34" charset="0"/>
              </a:rPr>
              <a:t> And he commanded the chariot to stand still: and they went down both into the water, both Philip and the eunuch; and he baptized him”</a:t>
            </a:r>
          </a:p>
        </p:txBody>
      </p:sp>
    </p:spTree>
    <p:extLst>
      <p:ext uri="{BB962C8B-B14F-4D97-AF65-F5344CB8AC3E}">
        <p14:creationId xmlns:p14="http://schemas.microsoft.com/office/powerpoint/2010/main" val="128365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447"/>
          </a:xfrm>
        </p:spPr>
        <p:txBody>
          <a:bodyPr/>
          <a:lstStyle/>
          <a:p>
            <a:pPr algn="l"/>
            <a:r>
              <a:rPr lang="en-US" sz="4400" b="1" dirty="0">
                <a:latin typeface="Candara" panose="020E0502030303020204" pitchFamily="34" charset="0"/>
              </a:rPr>
              <a:t>Introduction</a:t>
            </a:r>
          </a:p>
        </p:txBody>
      </p:sp>
      <p:sp>
        <p:nvSpPr>
          <p:cNvPr id="3" name="Content Placeholder 2"/>
          <p:cNvSpPr>
            <a:spLocks noGrp="1"/>
          </p:cNvSpPr>
          <p:nvPr>
            <p:ph idx="1"/>
          </p:nvPr>
        </p:nvSpPr>
        <p:spPr>
          <a:xfrm>
            <a:off x="457200" y="1156448"/>
            <a:ext cx="8432157" cy="5417972"/>
          </a:xfrm>
        </p:spPr>
        <p:txBody>
          <a:bodyPr>
            <a:normAutofit/>
          </a:bodyPr>
          <a:lstStyle/>
          <a:p>
            <a:pPr marL="0" indent="0">
              <a:buNone/>
            </a:pPr>
            <a:r>
              <a:rPr lang="en-US" sz="3600" b="1" dirty="0">
                <a:latin typeface="Candara" panose="020E0502030303020204" pitchFamily="34" charset="0"/>
              </a:rPr>
              <a:t>We hear much about “heart-felt religion”</a:t>
            </a:r>
          </a:p>
          <a:p>
            <a:pPr>
              <a:spcBef>
                <a:spcPts val="1200"/>
              </a:spcBef>
              <a:buFont typeface="Wingdings" panose="05000000000000000000" pitchFamily="2" charset="2"/>
              <a:buChar char="§"/>
            </a:pPr>
            <a:r>
              <a:rPr lang="en-US" sz="3200" dirty="0">
                <a:latin typeface="Candara" panose="020E0502030303020204" pitchFamily="34" charset="0"/>
              </a:rPr>
              <a:t>They hold their hand over their chest and speak of what they feel in their heart</a:t>
            </a:r>
          </a:p>
          <a:p>
            <a:pPr>
              <a:spcBef>
                <a:spcPts val="1200"/>
              </a:spcBef>
              <a:buFont typeface="Wingdings" panose="05000000000000000000" pitchFamily="2" charset="2"/>
              <a:buChar char="§"/>
            </a:pPr>
            <a:r>
              <a:rPr lang="en-US" sz="3200" dirty="0">
                <a:latin typeface="Candara" panose="020E0502030303020204" pitchFamily="34" charset="0"/>
              </a:rPr>
              <a:t>But, there is no reasoning given from the Bible about their perceived “salvation”</a:t>
            </a:r>
          </a:p>
          <a:p>
            <a:pPr>
              <a:spcBef>
                <a:spcPts val="1200"/>
              </a:spcBef>
              <a:buFont typeface="Wingdings" panose="05000000000000000000" pitchFamily="2" charset="2"/>
              <a:buChar char="§"/>
            </a:pPr>
            <a:r>
              <a:rPr lang="en-US" sz="3200" dirty="0">
                <a:latin typeface="Candara" panose="020E0502030303020204" pitchFamily="34" charset="0"/>
              </a:rPr>
              <a:t>And, with some, any reasoning given with Bible truth will not change their feelings</a:t>
            </a:r>
          </a:p>
        </p:txBody>
      </p:sp>
    </p:spTree>
    <p:extLst>
      <p:ext uri="{BB962C8B-B14F-4D97-AF65-F5344CB8AC3E}">
        <p14:creationId xmlns:p14="http://schemas.microsoft.com/office/powerpoint/2010/main" val="205767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447"/>
          </a:xfrm>
        </p:spPr>
        <p:txBody>
          <a:bodyPr/>
          <a:lstStyle/>
          <a:p>
            <a:pPr algn="l"/>
            <a:r>
              <a:rPr lang="en-US" sz="4400" b="1" dirty="0">
                <a:latin typeface="Candara" panose="020E0502030303020204" pitchFamily="34" charset="0"/>
              </a:rPr>
              <a:t>Introduction</a:t>
            </a:r>
          </a:p>
        </p:txBody>
      </p:sp>
      <p:sp>
        <p:nvSpPr>
          <p:cNvPr id="3" name="Content Placeholder 2"/>
          <p:cNvSpPr>
            <a:spLocks noGrp="1"/>
          </p:cNvSpPr>
          <p:nvPr>
            <p:ph idx="1"/>
          </p:nvPr>
        </p:nvSpPr>
        <p:spPr>
          <a:xfrm>
            <a:off x="457200" y="1156447"/>
            <a:ext cx="8534400" cy="5360100"/>
          </a:xfrm>
        </p:spPr>
        <p:txBody>
          <a:bodyPr>
            <a:normAutofit/>
          </a:bodyPr>
          <a:lstStyle/>
          <a:p>
            <a:pPr marL="0" indent="0">
              <a:buNone/>
            </a:pPr>
            <a:r>
              <a:rPr lang="en-US" sz="3600" b="1" dirty="0">
                <a:latin typeface="Candara" panose="020E0502030303020204" pitchFamily="34" charset="0"/>
              </a:rPr>
              <a:t>We need to understand the </a:t>
            </a:r>
            <a:r>
              <a:rPr lang="en-US" sz="3600" b="1" i="1" u="sng" dirty="0">
                <a:latin typeface="Candara" panose="020E0502030303020204" pitchFamily="34" charset="0"/>
              </a:rPr>
              <a:t>BIBLE</a:t>
            </a:r>
            <a:r>
              <a:rPr lang="en-US" sz="3600" b="1" dirty="0">
                <a:latin typeface="Candara" panose="020E0502030303020204" pitchFamily="34" charset="0"/>
              </a:rPr>
              <a:t> heart revealed in the scriptures, because it is …</a:t>
            </a:r>
          </a:p>
          <a:p>
            <a:pPr>
              <a:spcBef>
                <a:spcPts val="1200"/>
              </a:spcBef>
              <a:buFont typeface="Wingdings" panose="05000000000000000000" pitchFamily="2" charset="2"/>
              <a:buChar char="§"/>
            </a:pPr>
            <a:r>
              <a:rPr lang="en-US" sz="3200" dirty="0">
                <a:latin typeface="Candara" panose="020E0502030303020204" pitchFamily="34" charset="0"/>
              </a:rPr>
              <a:t>The source of </a:t>
            </a:r>
            <a:r>
              <a:rPr lang="en-US" sz="3200" i="1" u="sng" dirty="0">
                <a:latin typeface="Candara" panose="020E0502030303020204" pitchFamily="34" charset="0"/>
              </a:rPr>
              <a:t>sinful</a:t>
            </a:r>
            <a:r>
              <a:rPr lang="en-US" sz="3200" dirty="0">
                <a:latin typeface="Candara" panose="020E0502030303020204" pitchFamily="34" charset="0"/>
              </a:rPr>
              <a:t> actions - Matthew 15:19</a:t>
            </a:r>
          </a:p>
          <a:p>
            <a:pPr>
              <a:spcBef>
                <a:spcPts val="600"/>
              </a:spcBef>
              <a:buFont typeface="Wingdings" panose="05000000000000000000" pitchFamily="2" charset="2"/>
              <a:buChar char="§"/>
            </a:pPr>
            <a:r>
              <a:rPr lang="en-US" sz="3200" dirty="0">
                <a:latin typeface="Candara" panose="020E0502030303020204" pitchFamily="34" charset="0"/>
              </a:rPr>
              <a:t>Involved in </a:t>
            </a:r>
            <a:r>
              <a:rPr lang="en-US" sz="3200" i="1" u="sng" dirty="0">
                <a:latin typeface="Candara" panose="020E0502030303020204" pitchFamily="34" charset="0"/>
              </a:rPr>
              <a:t>obedience</a:t>
            </a:r>
            <a:r>
              <a:rPr lang="en-US" sz="3200" dirty="0">
                <a:latin typeface="Candara" panose="020E0502030303020204" pitchFamily="34" charset="0"/>
              </a:rPr>
              <a:t> to God - Romans 6:17</a:t>
            </a:r>
          </a:p>
          <a:p>
            <a:pPr>
              <a:spcBef>
                <a:spcPts val="600"/>
              </a:spcBef>
              <a:buFont typeface="Wingdings" panose="05000000000000000000" pitchFamily="2" charset="2"/>
              <a:buChar char="§"/>
            </a:pPr>
            <a:r>
              <a:rPr lang="en-US" sz="3200" dirty="0">
                <a:latin typeface="Candara" panose="020E0502030303020204" pitchFamily="34" charset="0"/>
              </a:rPr>
              <a:t>Involved in </a:t>
            </a:r>
            <a:r>
              <a:rPr lang="en-US" sz="3200" i="1" u="sng" dirty="0">
                <a:latin typeface="Candara" panose="020E0502030303020204" pitchFamily="34" charset="0"/>
              </a:rPr>
              <a:t>service</a:t>
            </a:r>
            <a:r>
              <a:rPr lang="en-US" sz="3200" dirty="0">
                <a:latin typeface="Candara" panose="020E0502030303020204" pitchFamily="34" charset="0"/>
              </a:rPr>
              <a:t> to God - 2 Corinthians 9:7</a:t>
            </a:r>
          </a:p>
          <a:p>
            <a:pPr lvl="1">
              <a:spcBef>
                <a:spcPts val="0"/>
              </a:spcBef>
              <a:buFont typeface="Wingdings" panose="05000000000000000000" pitchFamily="2" charset="2"/>
              <a:buChar char="§"/>
            </a:pPr>
            <a:r>
              <a:rPr lang="en-US" sz="2600" dirty="0">
                <a:latin typeface="Candara" panose="020E0502030303020204" pitchFamily="34" charset="0"/>
              </a:rPr>
              <a:t>Ephesians 5:19</a:t>
            </a:r>
          </a:p>
          <a:p>
            <a:pPr marL="42862" indent="0">
              <a:spcBef>
                <a:spcPts val="1800"/>
              </a:spcBef>
              <a:buNone/>
            </a:pPr>
            <a:r>
              <a:rPr lang="en-US" sz="3600" b="1" dirty="0">
                <a:latin typeface="Candara" panose="020E0502030303020204" pitchFamily="34" charset="0"/>
              </a:rPr>
              <a:t>In this lesson we will examine the Bible heart and its role in the salvation of sinful man</a:t>
            </a: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3918711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447"/>
          </a:xfrm>
        </p:spPr>
        <p:txBody>
          <a:bodyPr/>
          <a:lstStyle/>
          <a:p>
            <a:pPr algn="l"/>
            <a:r>
              <a:rPr lang="en-US" sz="4400" b="1" dirty="0">
                <a:latin typeface="Candara" panose="020E0502030303020204" pitchFamily="34" charset="0"/>
              </a:rPr>
              <a:t>The Nature of the Heart</a:t>
            </a:r>
          </a:p>
        </p:txBody>
      </p:sp>
      <p:sp>
        <p:nvSpPr>
          <p:cNvPr id="3" name="Content Placeholder 2"/>
          <p:cNvSpPr>
            <a:spLocks noGrp="1"/>
          </p:cNvSpPr>
          <p:nvPr>
            <p:ph idx="1"/>
          </p:nvPr>
        </p:nvSpPr>
        <p:spPr>
          <a:xfrm>
            <a:off x="457200" y="1156447"/>
            <a:ext cx="8534400" cy="5441123"/>
          </a:xfrm>
        </p:spPr>
        <p:txBody>
          <a:bodyPr>
            <a:normAutofit/>
          </a:bodyPr>
          <a:lstStyle/>
          <a:p>
            <a:pPr marL="0" indent="0">
              <a:buNone/>
            </a:pPr>
            <a:r>
              <a:rPr lang="en-US" sz="3600" b="1" dirty="0">
                <a:latin typeface="Candara" panose="020E0502030303020204" pitchFamily="34" charset="0"/>
              </a:rPr>
              <a:t>This heart includes the </a:t>
            </a:r>
            <a:r>
              <a:rPr lang="en-US" sz="3600" b="1" i="1" u="sng" dirty="0">
                <a:latin typeface="Candara" panose="020E0502030303020204" pitchFamily="34" charset="0"/>
              </a:rPr>
              <a:t>INTELLECT</a:t>
            </a:r>
            <a:r>
              <a:rPr lang="en-US" sz="3600" b="1" i="1" dirty="0">
                <a:latin typeface="Candara" panose="020E0502030303020204" pitchFamily="34" charset="0"/>
              </a:rPr>
              <a:t> </a:t>
            </a:r>
            <a:r>
              <a:rPr lang="en-US" sz="3600" b="1" dirty="0">
                <a:latin typeface="Candara" panose="020E0502030303020204" pitchFamily="34" charset="0"/>
              </a:rPr>
              <a:t>that…</a:t>
            </a:r>
          </a:p>
          <a:p>
            <a:pPr>
              <a:buFont typeface="Wingdings" panose="05000000000000000000" pitchFamily="2" charset="2"/>
              <a:buChar char="§"/>
            </a:pPr>
            <a:r>
              <a:rPr lang="en-US" sz="3200" b="1" u="sng" dirty="0">
                <a:latin typeface="Candara" panose="020E0502030303020204" pitchFamily="34" charset="0"/>
              </a:rPr>
              <a:t>THINKS</a:t>
            </a:r>
            <a:r>
              <a:rPr lang="en-US" sz="3200" dirty="0">
                <a:latin typeface="Candara" panose="020E0502030303020204" pitchFamily="34" charset="0"/>
              </a:rPr>
              <a:t> - </a:t>
            </a:r>
            <a:r>
              <a:rPr lang="en-US" sz="3200" i="1" dirty="0">
                <a:latin typeface="Candara" panose="020E0502030303020204" pitchFamily="34" charset="0"/>
              </a:rPr>
              <a:t>“As he </a:t>
            </a:r>
            <a:r>
              <a:rPr lang="en-US" sz="3200" b="1" i="1" dirty="0">
                <a:latin typeface="Candara" panose="020E0502030303020204" pitchFamily="34" charset="0"/>
              </a:rPr>
              <a:t>thinketh</a:t>
            </a:r>
            <a:r>
              <a:rPr lang="en-US" sz="3200" i="1" dirty="0">
                <a:latin typeface="Candara" panose="020E0502030303020204" pitchFamily="34" charset="0"/>
              </a:rPr>
              <a:t> in heart so is he”</a:t>
            </a:r>
          </a:p>
          <a:p>
            <a:pPr lvl="1">
              <a:spcBef>
                <a:spcPts val="0"/>
              </a:spcBef>
              <a:buFont typeface="Wingdings" panose="05000000000000000000" pitchFamily="2" charset="2"/>
              <a:buChar char="§"/>
            </a:pPr>
            <a:r>
              <a:rPr lang="en-US" sz="2800" dirty="0">
                <a:latin typeface="Candara" panose="020E0502030303020204" pitchFamily="34" charset="0"/>
              </a:rPr>
              <a:t>Proverbs 23:7</a:t>
            </a:r>
          </a:p>
          <a:p>
            <a:pPr>
              <a:spcBef>
                <a:spcPts val="1200"/>
              </a:spcBef>
              <a:buFont typeface="Wingdings" panose="05000000000000000000" pitchFamily="2" charset="2"/>
              <a:buChar char="§"/>
            </a:pPr>
            <a:r>
              <a:rPr lang="en-US" sz="3400" b="1" dirty="0">
                <a:latin typeface="Candara" panose="020E0502030303020204" pitchFamily="34" charset="0"/>
              </a:rPr>
              <a:t>REASONS</a:t>
            </a:r>
            <a:r>
              <a:rPr lang="en-US" sz="3400" dirty="0">
                <a:latin typeface="Candara" panose="020E0502030303020204" pitchFamily="34" charset="0"/>
              </a:rPr>
              <a:t> - </a:t>
            </a:r>
            <a:r>
              <a:rPr lang="en-US" sz="3400" i="1" dirty="0">
                <a:latin typeface="Candara" panose="020E0502030303020204" pitchFamily="34" charset="0"/>
              </a:rPr>
              <a:t>“Why </a:t>
            </a:r>
            <a:r>
              <a:rPr lang="en-US" sz="3400" b="1" i="1" dirty="0">
                <a:latin typeface="Candara" panose="020E0502030303020204" pitchFamily="34" charset="0"/>
              </a:rPr>
              <a:t>reason</a:t>
            </a:r>
            <a:r>
              <a:rPr lang="en-US" sz="3400" i="1" dirty="0">
                <a:latin typeface="Candara" panose="020E0502030303020204" pitchFamily="34" charset="0"/>
              </a:rPr>
              <a:t> ye these things in your hearts?” </a:t>
            </a:r>
            <a:r>
              <a:rPr lang="en-US" sz="3400" dirty="0">
                <a:latin typeface="Candara" panose="020E0502030303020204" pitchFamily="34" charset="0"/>
              </a:rPr>
              <a:t>- Mark 2:8</a:t>
            </a:r>
          </a:p>
          <a:p>
            <a:pPr>
              <a:spcBef>
                <a:spcPts val="1200"/>
              </a:spcBef>
              <a:buFont typeface="Wingdings" panose="05000000000000000000" pitchFamily="2" charset="2"/>
              <a:buChar char="§"/>
            </a:pPr>
            <a:r>
              <a:rPr lang="en-US" sz="3400" b="1" dirty="0">
                <a:latin typeface="Candara" panose="020E0502030303020204" pitchFamily="34" charset="0"/>
              </a:rPr>
              <a:t>UNDERSTANDS</a:t>
            </a:r>
            <a:r>
              <a:rPr lang="en-US" sz="3400" dirty="0">
                <a:latin typeface="Candara" panose="020E0502030303020204" pitchFamily="34" charset="0"/>
              </a:rPr>
              <a:t> - </a:t>
            </a:r>
            <a:r>
              <a:rPr lang="en-US" sz="3400" i="1" dirty="0">
                <a:latin typeface="Candara" panose="020E0502030303020204" pitchFamily="34" charset="0"/>
              </a:rPr>
              <a:t>“…</a:t>
            </a:r>
            <a:r>
              <a:rPr lang="en-US" sz="3400" b="1" i="1" dirty="0">
                <a:latin typeface="Candara" panose="020E0502030303020204" pitchFamily="34" charset="0"/>
              </a:rPr>
              <a:t>understand</a:t>
            </a:r>
            <a:r>
              <a:rPr lang="en-US" sz="3400" i="1" dirty="0">
                <a:latin typeface="Candara" panose="020E0502030303020204" pitchFamily="34" charset="0"/>
              </a:rPr>
              <a:t> with their heart” - </a:t>
            </a:r>
            <a:r>
              <a:rPr lang="en-US" sz="3400" dirty="0">
                <a:latin typeface="Candara" panose="020E0502030303020204" pitchFamily="34" charset="0"/>
              </a:rPr>
              <a:t>Matthew 13:15</a:t>
            </a:r>
          </a:p>
          <a:p>
            <a:pPr>
              <a:spcBef>
                <a:spcPts val="1200"/>
              </a:spcBef>
              <a:buFont typeface="Wingdings" panose="05000000000000000000" pitchFamily="2" charset="2"/>
              <a:buChar char="§"/>
            </a:pPr>
            <a:r>
              <a:rPr lang="en-US" sz="3400" b="1" dirty="0">
                <a:latin typeface="Candara" panose="020E0502030303020204" pitchFamily="34" charset="0"/>
              </a:rPr>
              <a:t>BELIEVES</a:t>
            </a:r>
            <a:r>
              <a:rPr lang="en-US" sz="3400" dirty="0">
                <a:latin typeface="Candara" panose="020E0502030303020204" pitchFamily="34" charset="0"/>
              </a:rPr>
              <a:t> - </a:t>
            </a:r>
            <a:r>
              <a:rPr lang="en-US" sz="3400" i="1" dirty="0">
                <a:latin typeface="Candara" panose="020E0502030303020204" pitchFamily="34" charset="0"/>
              </a:rPr>
              <a:t>“For with the heart man </a:t>
            </a:r>
            <a:r>
              <a:rPr lang="en-US" sz="3400" b="1" i="1" dirty="0">
                <a:latin typeface="Candara" panose="020E0502030303020204" pitchFamily="34" charset="0"/>
              </a:rPr>
              <a:t>believeth</a:t>
            </a:r>
            <a:r>
              <a:rPr lang="en-US" sz="3400" i="1" dirty="0">
                <a:latin typeface="Candara" panose="020E0502030303020204" pitchFamily="34" charset="0"/>
              </a:rPr>
              <a:t> unto righteousness” </a:t>
            </a:r>
            <a:r>
              <a:rPr lang="en-US" sz="3400" dirty="0">
                <a:latin typeface="Candara" panose="020E0502030303020204" pitchFamily="34" charset="0"/>
              </a:rPr>
              <a:t>- Romans 10:10</a:t>
            </a:r>
          </a:p>
          <a:p>
            <a:pPr>
              <a:spcBef>
                <a:spcPts val="0"/>
              </a:spcBef>
              <a:buFont typeface="Wingdings" panose="05000000000000000000" pitchFamily="2" charset="2"/>
              <a:buChar char="§"/>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301597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447"/>
          </a:xfrm>
        </p:spPr>
        <p:txBody>
          <a:bodyPr/>
          <a:lstStyle/>
          <a:p>
            <a:pPr algn="l"/>
            <a:r>
              <a:rPr lang="en-US" sz="4400" b="1" dirty="0">
                <a:latin typeface="Candara" panose="020E0502030303020204" pitchFamily="34" charset="0"/>
              </a:rPr>
              <a:t>The Nature of the Heart</a:t>
            </a:r>
          </a:p>
        </p:txBody>
      </p:sp>
      <p:sp>
        <p:nvSpPr>
          <p:cNvPr id="3" name="Content Placeholder 2"/>
          <p:cNvSpPr>
            <a:spLocks noGrp="1"/>
          </p:cNvSpPr>
          <p:nvPr>
            <p:ph idx="1"/>
          </p:nvPr>
        </p:nvSpPr>
        <p:spPr>
          <a:xfrm>
            <a:off x="457200" y="1156447"/>
            <a:ext cx="8534400" cy="5441123"/>
          </a:xfrm>
        </p:spPr>
        <p:txBody>
          <a:bodyPr>
            <a:normAutofit/>
          </a:bodyPr>
          <a:lstStyle/>
          <a:p>
            <a:pPr marL="0" indent="0">
              <a:buNone/>
            </a:pPr>
            <a:r>
              <a:rPr lang="en-US" sz="3600" b="1" dirty="0">
                <a:latin typeface="Candara" panose="020E0502030303020204" pitchFamily="34" charset="0"/>
              </a:rPr>
              <a:t>This heart includes the </a:t>
            </a:r>
            <a:r>
              <a:rPr lang="en-US" sz="3600" b="1" i="1" u="sng" dirty="0">
                <a:latin typeface="Candara" panose="020E0502030303020204" pitchFamily="34" charset="0"/>
              </a:rPr>
              <a:t>EMOTIONS</a:t>
            </a:r>
            <a:r>
              <a:rPr lang="en-US" sz="3600" b="1" i="1" dirty="0">
                <a:latin typeface="Candara" panose="020E0502030303020204" pitchFamily="34" charset="0"/>
              </a:rPr>
              <a:t> </a:t>
            </a:r>
            <a:r>
              <a:rPr lang="en-US" sz="3600" b="1" dirty="0">
                <a:latin typeface="Candara" panose="020E0502030303020204" pitchFamily="34" charset="0"/>
              </a:rPr>
              <a:t>which…</a:t>
            </a:r>
          </a:p>
          <a:p>
            <a:pPr>
              <a:buFont typeface="Wingdings" panose="05000000000000000000" pitchFamily="2" charset="2"/>
              <a:buChar char="§"/>
            </a:pPr>
            <a:r>
              <a:rPr lang="en-US" sz="3200" b="1" u="sng" dirty="0">
                <a:latin typeface="Candara" panose="020E0502030303020204" pitchFamily="34" charset="0"/>
              </a:rPr>
              <a:t>DESPISES</a:t>
            </a:r>
            <a:r>
              <a:rPr lang="en-US" sz="3200" dirty="0">
                <a:latin typeface="Candara" panose="020E0502030303020204" pitchFamily="34" charset="0"/>
              </a:rPr>
              <a:t> - </a:t>
            </a:r>
            <a:r>
              <a:rPr lang="en-US" sz="3200" i="1" dirty="0">
                <a:latin typeface="Candara" panose="020E0502030303020204" pitchFamily="34" charset="0"/>
              </a:rPr>
              <a:t>“She </a:t>
            </a:r>
            <a:r>
              <a:rPr lang="en-US" sz="3200" b="1" i="1" dirty="0">
                <a:latin typeface="Candara" panose="020E0502030303020204" pitchFamily="34" charset="0"/>
              </a:rPr>
              <a:t>despised</a:t>
            </a:r>
            <a:r>
              <a:rPr lang="en-US" sz="3200" i="1" dirty="0">
                <a:latin typeface="Candara" panose="020E0502030303020204" pitchFamily="34" charset="0"/>
              </a:rPr>
              <a:t> him in her heart”</a:t>
            </a:r>
          </a:p>
          <a:p>
            <a:pPr lvl="1">
              <a:spcBef>
                <a:spcPts val="0"/>
              </a:spcBef>
              <a:buFont typeface="Wingdings" panose="05000000000000000000" pitchFamily="2" charset="2"/>
              <a:buChar char="§"/>
            </a:pPr>
            <a:r>
              <a:rPr lang="en-US" sz="2800" dirty="0">
                <a:latin typeface="Candara" panose="020E0502030303020204" pitchFamily="34" charset="0"/>
              </a:rPr>
              <a:t>2 Samuel 6:16</a:t>
            </a:r>
          </a:p>
          <a:p>
            <a:pPr>
              <a:spcBef>
                <a:spcPts val="1200"/>
              </a:spcBef>
              <a:buFont typeface="Wingdings" panose="05000000000000000000" pitchFamily="2" charset="2"/>
              <a:buChar char="§"/>
            </a:pPr>
            <a:r>
              <a:rPr lang="en-US" sz="3200" b="1" dirty="0">
                <a:latin typeface="Candara" panose="020E0502030303020204" pitchFamily="34" charset="0"/>
              </a:rPr>
              <a:t>DESIRES</a:t>
            </a:r>
            <a:r>
              <a:rPr lang="en-US" sz="3200" dirty="0">
                <a:latin typeface="Candara" panose="020E0502030303020204" pitchFamily="34" charset="0"/>
              </a:rPr>
              <a:t> - </a:t>
            </a:r>
            <a:r>
              <a:rPr lang="en-US" sz="3200" i="1" dirty="0">
                <a:latin typeface="Candara" panose="020E0502030303020204" pitchFamily="34" charset="0"/>
              </a:rPr>
              <a:t>“My hearts </a:t>
            </a:r>
            <a:r>
              <a:rPr lang="en-US" sz="3200" b="1" i="1" dirty="0">
                <a:latin typeface="Candara" panose="020E0502030303020204" pitchFamily="34" charset="0"/>
              </a:rPr>
              <a:t>desire</a:t>
            </a:r>
            <a:r>
              <a:rPr lang="en-US" sz="3200" i="1" dirty="0">
                <a:latin typeface="Candara" panose="020E0502030303020204" pitchFamily="34" charset="0"/>
              </a:rPr>
              <a:t>…” - </a:t>
            </a:r>
            <a:r>
              <a:rPr lang="en-US" sz="3200" dirty="0">
                <a:latin typeface="Candara" panose="020E0502030303020204" pitchFamily="34" charset="0"/>
              </a:rPr>
              <a:t>Romans 10:1</a:t>
            </a:r>
          </a:p>
          <a:p>
            <a:pPr>
              <a:spcBef>
                <a:spcPts val="1200"/>
              </a:spcBef>
              <a:buFont typeface="Wingdings" panose="05000000000000000000" pitchFamily="2" charset="2"/>
              <a:buChar char="§"/>
            </a:pPr>
            <a:r>
              <a:rPr lang="en-US" sz="3200" b="1" dirty="0">
                <a:latin typeface="Candara" panose="020E0502030303020204" pitchFamily="34" charset="0"/>
              </a:rPr>
              <a:t>LOVES</a:t>
            </a:r>
            <a:r>
              <a:rPr lang="en-US" sz="3200" dirty="0">
                <a:latin typeface="Candara" panose="020E0502030303020204" pitchFamily="34" charset="0"/>
              </a:rPr>
              <a:t> - </a:t>
            </a:r>
            <a:r>
              <a:rPr lang="en-US" sz="3200" i="1" dirty="0">
                <a:latin typeface="Candara" panose="020E0502030303020204" pitchFamily="34" charset="0"/>
              </a:rPr>
              <a:t>“Thou shalt </a:t>
            </a:r>
            <a:r>
              <a:rPr lang="en-US" sz="3200" b="1" i="1" dirty="0">
                <a:latin typeface="Candara" panose="020E0502030303020204" pitchFamily="34" charset="0"/>
              </a:rPr>
              <a:t>love</a:t>
            </a:r>
            <a:r>
              <a:rPr lang="en-US" sz="3200" i="1" dirty="0">
                <a:latin typeface="Candara" panose="020E0502030303020204" pitchFamily="34" charset="0"/>
              </a:rPr>
              <a:t> the Lord thy God with all thy heart” - </a:t>
            </a:r>
            <a:r>
              <a:rPr lang="en-US" sz="3200" dirty="0">
                <a:latin typeface="Candara" panose="020E0502030303020204" pitchFamily="34" charset="0"/>
              </a:rPr>
              <a:t>Matthew 22:37</a:t>
            </a:r>
          </a:p>
          <a:p>
            <a:pPr>
              <a:spcBef>
                <a:spcPts val="1200"/>
              </a:spcBef>
              <a:buFont typeface="Wingdings" panose="05000000000000000000" pitchFamily="2" charset="2"/>
              <a:buChar char="§"/>
            </a:pPr>
            <a:r>
              <a:rPr lang="en-US" sz="3200" b="1" dirty="0">
                <a:latin typeface="Candara" panose="020E0502030303020204" pitchFamily="34" charset="0"/>
              </a:rPr>
              <a:t>TRUSTS</a:t>
            </a:r>
            <a:r>
              <a:rPr lang="en-US" sz="3200" dirty="0">
                <a:latin typeface="Candara" panose="020E0502030303020204" pitchFamily="34" charset="0"/>
              </a:rPr>
              <a:t> - </a:t>
            </a:r>
            <a:r>
              <a:rPr lang="en-US" sz="3200" i="1" dirty="0">
                <a:latin typeface="Candara" panose="020E0502030303020204" pitchFamily="34" charset="0"/>
              </a:rPr>
              <a:t>“</a:t>
            </a:r>
            <a:r>
              <a:rPr lang="en-US" sz="3200" b="1" i="1" dirty="0">
                <a:latin typeface="Candara" panose="020E0502030303020204" pitchFamily="34" charset="0"/>
              </a:rPr>
              <a:t>Trust</a:t>
            </a:r>
            <a:r>
              <a:rPr lang="en-US" sz="3200" i="1" dirty="0">
                <a:latin typeface="Candara" panose="020E0502030303020204" pitchFamily="34" charset="0"/>
              </a:rPr>
              <a:t> in the Lord with all thine heart and lean not to thine own understanding.”</a:t>
            </a:r>
          </a:p>
          <a:p>
            <a:pPr lvl="1">
              <a:spcBef>
                <a:spcPts val="0"/>
              </a:spcBef>
              <a:buFont typeface="Wingdings" panose="05000000000000000000" pitchFamily="2" charset="2"/>
              <a:buChar char="§"/>
            </a:pPr>
            <a:r>
              <a:rPr lang="en-US" sz="2800" dirty="0">
                <a:latin typeface="Candara" panose="020E0502030303020204" pitchFamily="34" charset="0"/>
              </a:rPr>
              <a:t>Proverbs 3:5</a:t>
            </a:r>
          </a:p>
          <a:p>
            <a:pPr>
              <a:spcBef>
                <a:spcPts val="0"/>
              </a:spcBef>
              <a:buFont typeface="Wingdings" panose="05000000000000000000" pitchFamily="2" charset="2"/>
              <a:buChar char="§"/>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389531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447"/>
          </a:xfrm>
        </p:spPr>
        <p:txBody>
          <a:bodyPr/>
          <a:lstStyle/>
          <a:p>
            <a:pPr algn="l"/>
            <a:r>
              <a:rPr lang="en-US" sz="4400" b="1" dirty="0">
                <a:latin typeface="Candara" panose="020E0502030303020204" pitchFamily="34" charset="0"/>
              </a:rPr>
              <a:t>The Nature of the Heart</a:t>
            </a:r>
          </a:p>
        </p:txBody>
      </p:sp>
      <p:sp>
        <p:nvSpPr>
          <p:cNvPr id="3" name="Content Placeholder 2"/>
          <p:cNvSpPr>
            <a:spLocks noGrp="1"/>
          </p:cNvSpPr>
          <p:nvPr>
            <p:ph idx="1"/>
          </p:nvPr>
        </p:nvSpPr>
        <p:spPr>
          <a:xfrm>
            <a:off x="457200" y="1156447"/>
            <a:ext cx="8534400" cy="5441123"/>
          </a:xfrm>
        </p:spPr>
        <p:txBody>
          <a:bodyPr>
            <a:normAutofit lnSpcReduction="10000"/>
          </a:bodyPr>
          <a:lstStyle/>
          <a:p>
            <a:pPr marL="0" indent="0">
              <a:buNone/>
            </a:pPr>
            <a:r>
              <a:rPr lang="en-US" sz="3600" b="1" dirty="0">
                <a:latin typeface="Candara" panose="020E0502030303020204" pitchFamily="34" charset="0"/>
              </a:rPr>
              <a:t>This heart includes the </a:t>
            </a:r>
            <a:r>
              <a:rPr lang="en-US" sz="3600" b="1" i="1" u="sng" dirty="0">
                <a:latin typeface="Candara" panose="020E0502030303020204" pitchFamily="34" charset="0"/>
              </a:rPr>
              <a:t>WILL</a:t>
            </a:r>
            <a:r>
              <a:rPr lang="en-US" sz="3600" b="1" i="1" dirty="0">
                <a:latin typeface="Candara" panose="020E0502030303020204" pitchFamily="34" charset="0"/>
              </a:rPr>
              <a:t> that</a:t>
            </a:r>
            <a:r>
              <a:rPr lang="en-US" sz="3600" b="1" dirty="0">
                <a:latin typeface="Candara" panose="020E0502030303020204" pitchFamily="34" charset="0"/>
              </a:rPr>
              <a:t>…</a:t>
            </a:r>
          </a:p>
          <a:p>
            <a:pPr>
              <a:buFont typeface="Wingdings" panose="05000000000000000000" pitchFamily="2" charset="2"/>
              <a:buChar char="§"/>
            </a:pPr>
            <a:r>
              <a:rPr lang="en-US" sz="3200" b="1" u="sng" dirty="0">
                <a:latin typeface="Candara" panose="020E0502030303020204" pitchFamily="34" charset="0"/>
              </a:rPr>
              <a:t>DETERMINS OR DECREES</a:t>
            </a:r>
            <a:r>
              <a:rPr lang="en-US" sz="3200" dirty="0">
                <a:latin typeface="Candara" panose="020E0502030303020204" pitchFamily="34" charset="0"/>
              </a:rPr>
              <a:t> - </a:t>
            </a:r>
            <a:r>
              <a:rPr lang="en-US" sz="3200" i="1" dirty="0">
                <a:latin typeface="Candara" panose="020E0502030303020204" pitchFamily="34" charset="0"/>
              </a:rPr>
              <a:t>“has so </a:t>
            </a:r>
            <a:r>
              <a:rPr lang="en-US" sz="3200" b="1" i="1" dirty="0">
                <a:latin typeface="Candara" panose="020E0502030303020204" pitchFamily="34" charset="0"/>
              </a:rPr>
              <a:t>determined in his heart</a:t>
            </a:r>
            <a:r>
              <a:rPr lang="en-US" sz="3200" i="1" dirty="0">
                <a:latin typeface="Candara" panose="020E0502030303020204" pitchFamily="34" charset="0"/>
              </a:rPr>
              <a:t> that he will keep his virgin…”</a:t>
            </a:r>
          </a:p>
          <a:p>
            <a:pPr lvl="1">
              <a:spcBef>
                <a:spcPts val="0"/>
              </a:spcBef>
              <a:buFont typeface="Wingdings" panose="05000000000000000000" pitchFamily="2" charset="2"/>
              <a:buChar char="§"/>
            </a:pPr>
            <a:r>
              <a:rPr lang="en-US" sz="2800" dirty="0">
                <a:latin typeface="Candara" panose="020E0502030303020204" pitchFamily="34" charset="0"/>
              </a:rPr>
              <a:t>1 Corinthians 7:37</a:t>
            </a:r>
          </a:p>
          <a:p>
            <a:pPr>
              <a:spcBef>
                <a:spcPts val="1200"/>
              </a:spcBef>
              <a:buFont typeface="Wingdings" panose="05000000000000000000" pitchFamily="2" charset="2"/>
              <a:buChar char="§"/>
            </a:pPr>
            <a:r>
              <a:rPr lang="en-US" sz="3200" b="1" dirty="0">
                <a:latin typeface="Candara" panose="020E0502030303020204" pitchFamily="34" charset="0"/>
              </a:rPr>
              <a:t>INTENDS</a:t>
            </a:r>
            <a:r>
              <a:rPr lang="en-US" sz="3200" dirty="0">
                <a:latin typeface="Candara" panose="020E0502030303020204" pitchFamily="34" charset="0"/>
              </a:rPr>
              <a:t> - </a:t>
            </a:r>
            <a:r>
              <a:rPr lang="en-US" sz="3200" i="1" dirty="0">
                <a:latin typeface="Candara" panose="020E0502030303020204" pitchFamily="34" charset="0"/>
              </a:rPr>
              <a:t>“the thoughts and </a:t>
            </a:r>
            <a:r>
              <a:rPr lang="en-US" sz="3200" b="1" i="1" dirty="0">
                <a:latin typeface="Candara" panose="020E0502030303020204" pitchFamily="34" charset="0"/>
              </a:rPr>
              <a:t>intents of the heart</a:t>
            </a:r>
            <a:r>
              <a:rPr lang="en-US" sz="3200" i="1" dirty="0">
                <a:latin typeface="Candara" panose="020E0502030303020204" pitchFamily="34" charset="0"/>
              </a:rPr>
              <a:t>” - </a:t>
            </a:r>
            <a:r>
              <a:rPr lang="en-US" sz="3200" dirty="0">
                <a:latin typeface="Candara" panose="020E0502030303020204" pitchFamily="34" charset="0"/>
              </a:rPr>
              <a:t>Hebrews 4:12</a:t>
            </a:r>
          </a:p>
          <a:p>
            <a:pPr>
              <a:spcBef>
                <a:spcPts val="1200"/>
              </a:spcBef>
              <a:buFont typeface="Wingdings" panose="05000000000000000000" pitchFamily="2" charset="2"/>
              <a:buChar char="§"/>
            </a:pPr>
            <a:r>
              <a:rPr lang="en-US" sz="3200" b="1" dirty="0">
                <a:latin typeface="Candara" panose="020E0502030303020204" pitchFamily="34" charset="0"/>
              </a:rPr>
              <a:t>PURPOSES</a:t>
            </a:r>
            <a:r>
              <a:rPr lang="en-US" sz="3200" dirty="0">
                <a:latin typeface="Candara" panose="020E0502030303020204" pitchFamily="34" charset="0"/>
              </a:rPr>
              <a:t> - </a:t>
            </a:r>
            <a:r>
              <a:rPr lang="en-US" sz="3200" i="1" dirty="0">
                <a:latin typeface="Candara" panose="020E0502030303020204" pitchFamily="34" charset="0"/>
              </a:rPr>
              <a:t>“As he </a:t>
            </a:r>
            <a:r>
              <a:rPr lang="en-US" sz="3200" b="1" i="1" dirty="0" err="1">
                <a:latin typeface="Candara" panose="020E0502030303020204" pitchFamily="34" charset="0"/>
              </a:rPr>
              <a:t>purposeth</a:t>
            </a:r>
            <a:r>
              <a:rPr lang="en-US" sz="3200" b="1" i="1" dirty="0">
                <a:latin typeface="Candara" panose="020E0502030303020204" pitchFamily="34" charset="0"/>
              </a:rPr>
              <a:t> in his heart</a:t>
            </a:r>
            <a:r>
              <a:rPr lang="en-US" sz="3200" i="1" dirty="0">
                <a:latin typeface="Candara" panose="020E0502030303020204" pitchFamily="34" charset="0"/>
              </a:rPr>
              <a:t>…”</a:t>
            </a:r>
          </a:p>
          <a:p>
            <a:pPr lvl="1">
              <a:spcBef>
                <a:spcPts val="0"/>
              </a:spcBef>
              <a:buFont typeface="Wingdings" panose="05000000000000000000" pitchFamily="2" charset="2"/>
              <a:buChar char="§"/>
            </a:pPr>
            <a:r>
              <a:rPr lang="en-US" sz="3000">
                <a:latin typeface="Candara" panose="020E0502030303020204" pitchFamily="34" charset="0"/>
              </a:rPr>
              <a:t> 2 Corinthians </a:t>
            </a:r>
            <a:r>
              <a:rPr lang="en-US" sz="3000" dirty="0">
                <a:latin typeface="Candara" panose="020E0502030303020204" pitchFamily="34" charset="0"/>
              </a:rPr>
              <a:t>9:27</a:t>
            </a:r>
          </a:p>
          <a:p>
            <a:pPr>
              <a:spcBef>
                <a:spcPts val="1200"/>
              </a:spcBef>
              <a:buFont typeface="Wingdings" panose="05000000000000000000" pitchFamily="2" charset="2"/>
              <a:buChar char="§"/>
            </a:pPr>
            <a:r>
              <a:rPr lang="en-US" sz="3200" b="1" dirty="0">
                <a:latin typeface="Candara" panose="020E0502030303020204" pitchFamily="34" charset="0"/>
              </a:rPr>
              <a:t>OBEYS</a:t>
            </a:r>
            <a:r>
              <a:rPr lang="en-US" sz="3200" dirty="0">
                <a:latin typeface="Candara" panose="020E0502030303020204" pitchFamily="34" charset="0"/>
              </a:rPr>
              <a:t> - </a:t>
            </a:r>
            <a:r>
              <a:rPr lang="en-US" sz="3200" i="1" dirty="0">
                <a:latin typeface="Candara" panose="020E0502030303020204" pitchFamily="34" charset="0"/>
              </a:rPr>
              <a:t>“ye have </a:t>
            </a:r>
            <a:r>
              <a:rPr lang="en-US" sz="3200" b="1" i="1" dirty="0">
                <a:latin typeface="Candara" panose="020E0502030303020204" pitchFamily="34" charset="0"/>
              </a:rPr>
              <a:t>obeyed from the heart</a:t>
            </a:r>
            <a:r>
              <a:rPr lang="en-US" sz="3200" i="1" dirty="0">
                <a:latin typeface="Candara" panose="020E0502030303020204" pitchFamily="34" charset="0"/>
              </a:rPr>
              <a:t>…”</a:t>
            </a:r>
          </a:p>
          <a:p>
            <a:pPr lvl="1">
              <a:spcBef>
                <a:spcPts val="0"/>
              </a:spcBef>
              <a:buFont typeface="Wingdings" panose="05000000000000000000" pitchFamily="2" charset="2"/>
              <a:buChar char="§"/>
            </a:pPr>
            <a:r>
              <a:rPr lang="en-US" sz="3000" dirty="0">
                <a:latin typeface="Candara" panose="020E0502030303020204" pitchFamily="34" charset="0"/>
              </a:rPr>
              <a:t>Romans 6:17</a:t>
            </a:r>
          </a:p>
          <a:p>
            <a:pPr marL="0" indent="0">
              <a:spcBef>
                <a:spcPts val="1200"/>
              </a:spcBef>
              <a:buNone/>
            </a:pPr>
            <a:endParaRPr lang="en-US" sz="2800" dirty="0">
              <a:latin typeface="Candara" panose="020E0502030303020204" pitchFamily="34" charset="0"/>
            </a:endParaRPr>
          </a:p>
          <a:p>
            <a:pPr>
              <a:spcBef>
                <a:spcPts val="0"/>
              </a:spcBef>
              <a:buFont typeface="Wingdings" panose="05000000000000000000" pitchFamily="2" charset="2"/>
              <a:buChar char="§"/>
            </a:pPr>
            <a:endParaRPr lang="en-US" sz="3600" b="1" dirty="0">
              <a:latin typeface="Candara" panose="020E0502030303020204" pitchFamily="34" charset="0"/>
            </a:endParaRPr>
          </a:p>
          <a:p>
            <a:pPr marL="42862" indent="0">
              <a:spcBef>
                <a:spcPts val="1800"/>
              </a:spcBef>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4115487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6447"/>
          </a:xfrm>
        </p:spPr>
        <p:txBody>
          <a:bodyPr/>
          <a:lstStyle/>
          <a:p>
            <a:pPr algn="l"/>
            <a:r>
              <a:rPr lang="en-US" sz="4400" b="1" dirty="0">
                <a:latin typeface="Candara" panose="020E0502030303020204" pitchFamily="34" charset="0"/>
              </a:rPr>
              <a:t>The Nature of the Heart</a:t>
            </a:r>
          </a:p>
        </p:txBody>
      </p:sp>
      <p:sp>
        <p:nvSpPr>
          <p:cNvPr id="3" name="Content Placeholder 2"/>
          <p:cNvSpPr>
            <a:spLocks noGrp="1"/>
          </p:cNvSpPr>
          <p:nvPr>
            <p:ph idx="1"/>
          </p:nvPr>
        </p:nvSpPr>
        <p:spPr>
          <a:xfrm>
            <a:off x="457201" y="1156446"/>
            <a:ext cx="8050192" cy="5701553"/>
          </a:xfrm>
        </p:spPr>
        <p:txBody>
          <a:bodyPr>
            <a:normAutofit/>
          </a:bodyPr>
          <a:lstStyle/>
          <a:p>
            <a:pPr marL="0" indent="0">
              <a:buNone/>
            </a:pPr>
            <a:r>
              <a:rPr lang="en-US" sz="3600" b="1" dirty="0">
                <a:latin typeface="Candara" panose="020E0502030303020204" pitchFamily="34" charset="0"/>
              </a:rPr>
              <a:t>This heart includes the </a:t>
            </a:r>
            <a:r>
              <a:rPr lang="en-US" sz="3600" b="1" i="1" u="sng" dirty="0">
                <a:latin typeface="Candara" panose="020E0502030303020204" pitchFamily="34" charset="0"/>
              </a:rPr>
              <a:t>CONSCIENCE</a:t>
            </a:r>
            <a:r>
              <a:rPr lang="en-US" sz="3600" b="1" i="1" dirty="0">
                <a:latin typeface="Candara" panose="020E0502030303020204" pitchFamily="34" charset="0"/>
              </a:rPr>
              <a:t> </a:t>
            </a:r>
            <a:r>
              <a:rPr lang="en-US" sz="3600" b="1" dirty="0">
                <a:latin typeface="Candara" panose="020E0502030303020204" pitchFamily="34" charset="0"/>
              </a:rPr>
              <a:t>…</a:t>
            </a:r>
          </a:p>
          <a:p>
            <a:pPr>
              <a:spcBef>
                <a:spcPts val="0"/>
              </a:spcBef>
              <a:buFont typeface="Wingdings" panose="05000000000000000000" pitchFamily="2" charset="2"/>
              <a:buChar char="§"/>
            </a:pPr>
            <a:r>
              <a:rPr lang="en-US" sz="32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19</a:t>
            </a:r>
            <a:r>
              <a:rPr lang="en-US" sz="3200" b="1" i="1" dirty="0">
                <a:latin typeface="Candara" panose="020E0502030303020204" pitchFamily="34" charset="0"/>
              </a:rPr>
              <a:t> And hereby we know that we are of the truth, and shall assure our hearts before him. </a:t>
            </a:r>
            <a:r>
              <a:rPr lang="en-US" sz="3200" b="1" i="1" dirty="0">
                <a:solidFill>
                  <a:schemeClr val="bg1">
                    <a:lumMod val="50000"/>
                  </a:schemeClr>
                </a:solidFill>
                <a:latin typeface="Candara" panose="020E0502030303020204" pitchFamily="34" charset="0"/>
              </a:rPr>
              <a:t>20</a:t>
            </a:r>
            <a:r>
              <a:rPr lang="en-US" sz="3200" b="1" i="1" dirty="0">
                <a:latin typeface="Candara" panose="020E0502030303020204" pitchFamily="34" charset="0"/>
              </a:rPr>
              <a:t> For if our heart condemn us, God is greater than our heart, and </a:t>
            </a:r>
            <a:r>
              <a:rPr lang="en-US" sz="3200" b="1" i="1" dirty="0" err="1">
                <a:latin typeface="Candara" panose="020E0502030303020204" pitchFamily="34" charset="0"/>
              </a:rPr>
              <a:t>knoweth</a:t>
            </a:r>
            <a:r>
              <a:rPr lang="en-US" sz="3200" b="1" i="1" dirty="0">
                <a:latin typeface="Candara" panose="020E0502030303020204" pitchFamily="34" charset="0"/>
              </a:rPr>
              <a:t> all things. </a:t>
            </a:r>
            <a:r>
              <a:rPr lang="en-US" sz="3200" b="1" i="1" dirty="0">
                <a:solidFill>
                  <a:schemeClr val="bg1">
                    <a:lumMod val="50000"/>
                  </a:schemeClr>
                </a:solidFill>
                <a:latin typeface="Candara" panose="020E0502030303020204" pitchFamily="34" charset="0"/>
              </a:rPr>
              <a:t>21</a:t>
            </a:r>
            <a:r>
              <a:rPr lang="en-US" sz="3200" b="1" i="1" dirty="0">
                <a:latin typeface="Candara" panose="020E0502030303020204" pitchFamily="34" charset="0"/>
              </a:rPr>
              <a:t> Beloved, if our heart condemn us not, then have we confidence toward God.</a:t>
            </a:r>
            <a:r>
              <a:rPr lang="en-US" sz="3200" b="1" i="1" dirty="0">
                <a:solidFill>
                  <a:schemeClr val="bg1">
                    <a:lumMod val="50000"/>
                  </a:schemeClr>
                </a:solidFill>
                <a:latin typeface="Candara" panose="020E0502030303020204" pitchFamily="34" charset="0"/>
              </a:rPr>
              <a:t> 22 </a:t>
            </a:r>
            <a:r>
              <a:rPr lang="en-US" sz="3200" b="1" i="1" dirty="0">
                <a:latin typeface="Candara" panose="020E0502030303020204" pitchFamily="34" charset="0"/>
              </a:rPr>
              <a:t>And whatsoever we ask, we receive of him, because we keep his commandments, and do those things that are pleasing in his sight” - </a:t>
            </a:r>
            <a:r>
              <a:rPr lang="en-US" sz="3200" dirty="0">
                <a:latin typeface="Candara" panose="020E0502030303020204" pitchFamily="34" charset="0"/>
              </a:rPr>
              <a:t>1 John 3:19-22</a:t>
            </a:r>
          </a:p>
          <a:p>
            <a:pPr marL="42862" indent="0">
              <a:spcBef>
                <a:spcPts val="1800"/>
              </a:spcBef>
              <a:buNone/>
            </a:pPr>
            <a:endParaRPr lang="en-US" sz="3600" b="1" dirty="0">
              <a:latin typeface="Candara" panose="020E0502030303020204" pitchFamily="34" charset="0"/>
            </a:endParaRPr>
          </a:p>
          <a:p>
            <a:pPr marL="0" indent="0">
              <a:buNone/>
            </a:pPr>
            <a:endParaRPr lang="en-US" sz="3600" b="1" dirty="0">
              <a:latin typeface="Candara" panose="020E0502030303020204" pitchFamily="34" charset="0"/>
            </a:endParaRP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74351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487</TotalTime>
  <Words>4021</Words>
  <Application>Microsoft Office PowerPoint</Application>
  <PresentationFormat>On-screen Show (4:3)</PresentationFormat>
  <Paragraphs>204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Candara</vt:lpstr>
      <vt:lpstr>Century Gothic</vt:lpstr>
      <vt:lpstr>Courier New</vt:lpstr>
      <vt:lpstr>Palatino Linotype</vt:lpstr>
      <vt:lpstr>Wingdings</vt:lpstr>
      <vt:lpstr>Company background presentation</vt:lpstr>
      <vt:lpstr>The Bible Heart</vt:lpstr>
      <vt:lpstr>Acts 8:35-38</vt:lpstr>
      <vt:lpstr>Acts 8:35-38</vt:lpstr>
      <vt:lpstr>Introduction</vt:lpstr>
      <vt:lpstr>Introduction</vt:lpstr>
      <vt:lpstr>The Nature of the Heart</vt:lpstr>
      <vt:lpstr>The Nature of the Heart</vt:lpstr>
      <vt:lpstr>The Nature of the Heart</vt:lpstr>
      <vt:lpstr>The Nature of the Heart</vt:lpstr>
      <vt:lpstr>The Role of the Heart in Salvation</vt:lpstr>
      <vt:lpstr>The Role of the Heart in Salvation</vt:lpstr>
      <vt:lpstr>The Role of the Heart in Salvation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Heart</dc:title>
  <dc:creator>Tommy McClure</dc:creator>
  <cp:lastModifiedBy>Tommy McClure</cp:lastModifiedBy>
  <cp:revision>5</cp:revision>
  <cp:lastPrinted>2022-12-03T20:49:03Z</cp:lastPrinted>
  <dcterms:created xsi:type="dcterms:W3CDTF">2022-12-01T20:08:15Z</dcterms:created>
  <dcterms:modified xsi:type="dcterms:W3CDTF">2022-12-05T17:56:24Z</dcterms:modified>
</cp:coreProperties>
</file>