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7"/>
  </p:notesMasterIdLst>
  <p:handoutMasterIdLst>
    <p:handoutMasterId r:id="rId18"/>
  </p:handoutMasterIdLst>
  <p:sldIdLst>
    <p:sldId id="256" r:id="rId2"/>
    <p:sldId id="258" r:id="rId3"/>
    <p:sldId id="295" r:id="rId4"/>
    <p:sldId id="298" r:id="rId5"/>
    <p:sldId id="391" r:id="rId6"/>
    <p:sldId id="382" r:id="rId7"/>
    <p:sldId id="392" r:id="rId8"/>
    <p:sldId id="393" r:id="rId9"/>
    <p:sldId id="394" r:id="rId10"/>
    <p:sldId id="397" r:id="rId11"/>
    <p:sldId id="398" r:id="rId12"/>
    <p:sldId id="305" r:id="rId13"/>
    <p:sldId id="399" r:id="rId14"/>
    <p:sldId id="306" r:id="rId15"/>
    <p:sldId id="380" r:id="rId16"/>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111"/>
    <a:srgbClr val="FFFF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5AB91C-6490-42DF-8F3B-E4DD6FD287B9}" v="6090" dt="2022-12-03T19:18:46.2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32" autoAdjust="0"/>
    <p:restoredTop sz="76596" autoAdjust="0"/>
  </p:normalViewPr>
  <p:slideViewPr>
    <p:cSldViewPr>
      <p:cViewPr varScale="1">
        <p:scale>
          <a:sx n="82" d="100"/>
          <a:sy n="82" d="100"/>
        </p:scale>
        <p:origin x="2274" y="84"/>
      </p:cViewPr>
      <p:guideLst>
        <p:guide orient="horz" pos="2160"/>
        <p:guide pos="2880"/>
      </p:guideLst>
    </p:cSldViewPr>
  </p:slideViewPr>
  <p:outlineViewPr>
    <p:cViewPr>
      <p:scale>
        <a:sx n="33" d="100"/>
        <a:sy n="33" d="100"/>
      </p:scale>
      <p:origin x="0" y="-1518"/>
    </p:cViewPr>
  </p:outlineViewPr>
  <p:notesTextViewPr>
    <p:cViewPr>
      <p:scale>
        <a:sx n="100" d="100"/>
        <a:sy n="100" d="100"/>
      </p:scale>
      <p:origin x="0" y="0"/>
    </p:cViewPr>
  </p:notesTextViewPr>
  <p:sorterViewPr>
    <p:cViewPr>
      <p:scale>
        <a:sx n="90" d="100"/>
        <a:sy n="90" d="100"/>
      </p:scale>
      <p:origin x="0" y="1434"/>
    </p:cViewPr>
  </p:sorterViewPr>
  <p:notesViewPr>
    <p:cSldViewPr>
      <p:cViewPr varScale="1">
        <p:scale>
          <a:sx n="78" d="100"/>
          <a:sy n="78" d="100"/>
        </p:scale>
        <p:origin x="3936" y="-671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C48FF149-23F2-4B5C-8637-45B7E33162D9}"/>
    <pc:docChg chg="undo custSel addSld delSld modSld sldOrd">
      <pc:chgData name="Tommy McClure" userId="5f57beb918c8a44c" providerId="LiveId" clId="{C48FF149-23F2-4B5C-8637-45B7E33162D9}" dt="2022-11-20T15:31:09.229" v="4615" actId="20577"/>
      <pc:docMkLst>
        <pc:docMk/>
      </pc:docMkLst>
      <pc:sldChg chg="modSp modAnim modNotes modNotesTx">
        <pc:chgData name="Tommy McClure" userId="5f57beb918c8a44c" providerId="LiveId" clId="{C48FF149-23F2-4B5C-8637-45B7E33162D9}" dt="2022-11-20T03:10:10.615" v="4321" actId="14100"/>
        <pc:sldMkLst>
          <pc:docMk/>
          <pc:sldMk cId="0" sldId="256"/>
        </pc:sldMkLst>
        <pc:spChg chg="mod">
          <ac:chgData name="Tommy McClure" userId="5f57beb918c8a44c" providerId="LiveId" clId="{C48FF149-23F2-4B5C-8637-45B7E33162D9}" dt="2022-11-20T00:24:50.298" v="4232" actId="20577"/>
          <ac:spMkLst>
            <pc:docMk/>
            <pc:sldMk cId="0" sldId="256"/>
            <ac:spMk id="2050" creationId="{00000000-0000-0000-0000-000000000000}"/>
          </ac:spMkLst>
        </pc:spChg>
      </pc:sldChg>
      <pc:sldChg chg="modSp mod modAnim modNotes modNotesTx">
        <pc:chgData name="Tommy McClure" userId="5f57beb918c8a44c" providerId="LiveId" clId="{C48FF149-23F2-4B5C-8637-45B7E33162D9}" dt="2022-11-20T14:43:42.465" v="4424" actId="20577"/>
        <pc:sldMkLst>
          <pc:docMk/>
          <pc:sldMk cId="67059876" sldId="295"/>
        </pc:sldMkLst>
        <pc:spChg chg="mod">
          <ac:chgData name="Tommy McClure" userId="5f57beb918c8a44c" providerId="LiveId" clId="{C48FF149-23F2-4B5C-8637-45B7E33162D9}" dt="2022-11-19T20:37:45.323" v="402" actId="115"/>
          <ac:spMkLst>
            <pc:docMk/>
            <pc:sldMk cId="67059876" sldId="295"/>
            <ac:spMk id="7171" creationId="{00000000-0000-0000-0000-000000000000}"/>
          </ac:spMkLst>
        </pc:spChg>
      </pc:sldChg>
      <pc:sldChg chg="modNotes">
        <pc:chgData name="Tommy McClure" userId="5f57beb918c8a44c" providerId="LiveId" clId="{C48FF149-23F2-4B5C-8637-45B7E33162D9}" dt="2022-11-20T14:42:39.123" v="4422" actId="20577"/>
        <pc:sldMkLst>
          <pc:docMk/>
          <pc:sldMk cId="717578981" sldId="296"/>
        </pc:sldMkLst>
      </pc:sldChg>
      <pc:sldChg chg="modSp mod modAnim modNotesTx">
        <pc:chgData name="Tommy McClure" userId="5f57beb918c8a44c" providerId="LiveId" clId="{C48FF149-23F2-4B5C-8637-45B7E33162D9}" dt="2022-11-20T14:48:41.396" v="4435" actId="113"/>
        <pc:sldMkLst>
          <pc:docMk/>
          <pc:sldMk cId="3899048912" sldId="298"/>
        </pc:sldMkLst>
        <pc:spChg chg="mod">
          <ac:chgData name="Tommy McClure" userId="5f57beb918c8a44c" providerId="LiveId" clId="{C48FF149-23F2-4B5C-8637-45B7E33162D9}" dt="2022-11-20T14:46:41.685" v="4432" actId="20577"/>
          <ac:spMkLst>
            <pc:docMk/>
            <pc:sldMk cId="3899048912" sldId="298"/>
            <ac:spMk id="7170" creationId="{00000000-0000-0000-0000-000000000000}"/>
          </ac:spMkLst>
        </pc:spChg>
        <pc:spChg chg="mod">
          <ac:chgData name="Tommy McClure" userId="5f57beb918c8a44c" providerId="LiveId" clId="{C48FF149-23F2-4B5C-8637-45B7E33162D9}" dt="2022-11-19T20:59:24.477" v="985" actId="113"/>
          <ac:spMkLst>
            <pc:docMk/>
            <pc:sldMk cId="3899048912" sldId="298"/>
            <ac:spMk id="7171" creationId="{00000000-0000-0000-0000-000000000000}"/>
          </ac:spMkLst>
        </pc:spChg>
      </pc:sldChg>
      <pc:sldChg chg="del">
        <pc:chgData name="Tommy McClure" userId="5f57beb918c8a44c" providerId="LiveId" clId="{C48FF149-23F2-4B5C-8637-45B7E33162D9}" dt="2022-11-19T22:09:04.855" v="2542" actId="2696"/>
        <pc:sldMkLst>
          <pc:docMk/>
          <pc:sldMk cId="816258953" sldId="299"/>
        </pc:sldMkLst>
      </pc:sldChg>
      <pc:sldChg chg="del">
        <pc:chgData name="Tommy McClure" userId="5f57beb918c8a44c" providerId="LiveId" clId="{C48FF149-23F2-4B5C-8637-45B7E33162D9}" dt="2022-11-19T22:08:10.868" v="2538" actId="2696"/>
        <pc:sldMkLst>
          <pc:docMk/>
          <pc:sldMk cId="1754079499" sldId="300"/>
        </pc:sldMkLst>
      </pc:sldChg>
      <pc:sldChg chg="del">
        <pc:chgData name="Tommy McClure" userId="5f57beb918c8a44c" providerId="LiveId" clId="{C48FF149-23F2-4B5C-8637-45B7E33162D9}" dt="2022-11-19T22:08:24.785" v="2541" actId="2696"/>
        <pc:sldMkLst>
          <pc:docMk/>
          <pc:sldMk cId="903833659" sldId="301"/>
        </pc:sldMkLst>
      </pc:sldChg>
      <pc:sldChg chg="del">
        <pc:chgData name="Tommy McClure" userId="5f57beb918c8a44c" providerId="LiveId" clId="{C48FF149-23F2-4B5C-8637-45B7E33162D9}" dt="2022-11-19T22:08:13.058" v="2539" actId="2696"/>
        <pc:sldMkLst>
          <pc:docMk/>
          <pc:sldMk cId="3797322686" sldId="303"/>
        </pc:sldMkLst>
      </pc:sldChg>
      <pc:sldChg chg="del">
        <pc:chgData name="Tommy McClure" userId="5f57beb918c8a44c" providerId="LiveId" clId="{C48FF149-23F2-4B5C-8637-45B7E33162D9}" dt="2022-11-19T22:08:20.609" v="2540" actId="2696"/>
        <pc:sldMkLst>
          <pc:docMk/>
          <pc:sldMk cId="533419647" sldId="304"/>
        </pc:sldMkLst>
      </pc:sldChg>
      <pc:sldChg chg="modSp mod ord modAnim modNotesTx">
        <pc:chgData name="Tommy McClure" userId="5f57beb918c8a44c" providerId="LiveId" clId="{C48FF149-23F2-4B5C-8637-45B7E33162D9}" dt="2022-11-20T00:44:53.291" v="4318" actId="20577"/>
        <pc:sldMkLst>
          <pc:docMk/>
          <pc:sldMk cId="2745091179" sldId="305"/>
        </pc:sldMkLst>
        <pc:spChg chg="mod">
          <ac:chgData name="Tommy McClure" userId="5f57beb918c8a44c" providerId="LiveId" clId="{C48FF149-23F2-4B5C-8637-45B7E33162D9}" dt="2022-11-20T00:44:53.291" v="4318" actId="20577"/>
          <ac:spMkLst>
            <pc:docMk/>
            <pc:sldMk cId="2745091179" sldId="305"/>
            <ac:spMk id="7171" creationId="{00000000-0000-0000-0000-000000000000}"/>
          </ac:spMkLst>
        </pc:spChg>
      </pc:sldChg>
      <pc:sldChg chg="modSp">
        <pc:chgData name="Tommy McClure" userId="5f57beb918c8a44c" providerId="LiveId" clId="{C48FF149-23F2-4B5C-8637-45B7E33162D9}" dt="2022-11-20T00:24:23.861" v="4230" actId="20577"/>
        <pc:sldMkLst>
          <pc:docMk/>
          <pc:sldMk cId="2666256240" sldId="306"/>
        </pc:sldMkLst>
        <pc:spChg chg="mod">
          <ac:chgData name="Tommy McClure" userId="5f57beb918c8a44c" providerId="LiveId" clId="{C48FF149-23F2-4B5C-8637-45B7E33162D9}" dt="2022-11-20T00:24:23.861" v="4230" actId="20577"/>
          <ac:spMkLst>
            <pc:docMk/>
            <pc:sldMk cId="2666256240" sldId="306"/>
            <ac:spMk id="2050" creationId="{00000000-0000-0000-0000-000000000000}"/>
          </ac:spMkLst>
        </pc:spChg>
      </pc:sldChg>
      <pc:sldChg chg="modSp add mod modAnim modNotesTx">
        <pc:chgData name="Tommy McClure" userId="5f57beb918c8a44c" providerId="LiveId" clId="{C48FF149-23F2-4B5C-8637-45B7E33162D9}" dt="2022-11-20T00:30:59.493" v="4281" actId="114"/>
        <pc:sldMkLst>
          <pc:docMk/>
          <pc:sldMk cId="2732181743" sldId="381"/>
        </pc:sldMkLst>
        <pc:spChg chg="mod">
          <ac:chgData name="Tommy McClure" userId="5f57beb918c8a44c" providerId="LiveId" clId="{C48FF149-23F2-4B5C-8637-45B7E33162D9}" dt="2022-11-20T00:30:59.493" v="4281" actId="114"/>
          <ac:spMkLst>
            <pc:docMk/>
            <pc:sldMk cId="2732181743" sldId="381"/>
            <ac:spMk id="7171" creationId="{00000000-0000-0000-0000-000000000000}"/>
          </ac:spMkLst>
        </pc:spChg>
      </pc:sldChg>
      <pc:sldChg chg="modSp add mod modAnim modNotesTx">
        <pc:chgData name="Tommy McClure" userId="5f57beb918c8a44c" providerId="LiveId" clId="{C48FF149-23F2-4B5C-8637-45B7E33162D9}" dt="2022-11-20T00:31:42.226" v="4282"/>
        <pc:sldMkLst>
          <pc:docMk/>
          <pc:sldMk cId="1437046078" sldId="382"/>
        </pc:sldMkLst>
        <pc:spChg chg="mod">
          <ac:chgData name="Tommy McClure" userId="5f57beb918c8a44c" providerId="LiveId" clId="{C48FF149-23F2-4B5C-8637-45B7E33162D9}" dt="2022-11-19T21:02:40.620" v="1165" actId="1038"/>
          <ac:spMkLst>
            <pc:docMk/>
            <pc:sldMk cId="1437046078" sldId="382"/>
            <ac:spMk id="7170" creationId="{00000000-0000-0000-0000-000000000000}"/>
          </ac:spMkLst>
        </pc:spChg>
        <pc:spChg chg="mod">
          <ac:chgData name="Tommy McClure" userId="5f57beb918c8a44c" providerId="LiveId" clId="{C48FF149-23F2-4B5C-8637-45B7E33162D9}" dt="2022-11-19T21:15:19.572" v="1631" actId="14100"/>
          <ac:spMkLst>
            <pc:docMk/>
            <pc:sldMk cId="1437046078" sldId="382"/>
            <ac:spMk id="7171" creationId="{00000000-0000-0000-0000-000000000000}"/>
          </ac:spMkLst>
        </pc:spChg>
      </pc:sldChg>
      <pc:sldChg chg="modSp add mod modAnim modNotes modNotesTx">
        <pc:chgData name="Tommy McClure" userId="5f57beb918c8a44c" providerId="LiveId" clId="{C48FF149-23F2-4B5C-8637-45B7E33162D9}" dt="2022-11-20T14:57:36.089" v="4479" actId="115"/>
        <pc:sldMkLst>
          <pc:docMk/>
          <pc:sldMk cId="823417831" sldId="383"/>
        </pc:sldMkLst>
        <pc:spChg chg="mod">
          <ac:chgData name="Tommy McClure" userId="5f57beb918c8a44c" providerId="LiveId" clId="{C48FF149-23F2-4B5C-8637-45B7E33162D9}" dt="2022-11-19T21:31:59.693" v="1855" actId="20577"/>
          <ac:spMkLst>
            <pc:docMk/>
            <pc:sldMk cId="823417831" sldId="383"/>
            <ac:spMk id="7171" creationId="{00000000-0000-0000-0000-000000000000}"/>
          </ac:spMkLst>
        </pc:spChg>
      </pc:sldChg>
      <pc:sldChg chg="modSp add mod modAnim modNotes modNotesTx">
        <pc:chgData name="Tommy McClure" userId="5f57beb918c8a44c" providerId="LiveId" clId="{C48FF149-23F2-4B5C-8637-45B7E33162D9}" dt="2022-11-20T15:31:09.229" v="4615" actId="20577"/>
        <pc:sldMkLst>
          <pc:docMk/>
          <pc:sldMk cId="2440845470" sldId="384"/>
        </pc:sldMkLst>
        <pc:spChg chg="mod">
          <ac:chgData name="Tommy McClure" userId="5f57beb918c8a44c" providerId="LiveId" clId="{C48FF149-23F2-4B5C-8637-45B7E33162D9}" dt="2022-11-19T21:41:14.993" v="2074" actId="20577"/>
          <ac:spMkLst>
            <pc:docMk/>
            <pc:sldMk cId="2440845470" sldId="384"/>
            <ac:spMk id="7170" creationId="{00000000-0000-0000-0000-000000000000}"/>
          </ac:spMkLst>
        </pc:spChg>
        <pc:spChg chg="mod">
          <ac:chgData name="Tommy McClure" userId="5f57beb918c8a44c" providerId="LiveId" clId="{C48FF149-23F2-4B5C-8637-45B7E33162D9}" dt="2022-11-20T00:37:09.682" v="4288" actId="255"/>
          <ac:spMkLst>
            <pc:docMk/>
            <pc:sldMk cId="2440845470" sldId="384"/>
            <ac:spMk id="7171" creationId="{00000000-0000-0000-0000-000000000000}"/>
          </ac:spMkLst>
        </pc:spChg>
      </pc:sldChg>
      <pc:sldChg chg="new del">
        <pc:chgData name="Tommy McClure" userId="5f57beb918c8a44c" providerId="LiveId" clId="{C48FF149-23F2-4B5C-8637-45B7E33162D9}" dt="2022-11-20T00:24:11.986" v="4210" actId="2696"/>
        <pc:sldMkLst>
          <pc:docMk/>
          <pc:sldMk cId="512873006" sldId="385"/>
        </pc:sldMkLst>
      </pc:sldChg>
      <pc:sldChg chg="modSp add mod modAnim modNotes modNotesTx">
        <pc:chgData name="Tommy McClure" userId="5f57beb918c8a44c" providerId="LiveId" clId="{C48FF149-23F2-4B5C-8637-45B7E33162D9}" dt="2022-11-20T03:11:40.011" v="4329" actId="1076"/>
        <pc:sldMkLst>
          <pc:docMk/>
          <pc:sldMk cId="262999425" sldId="386"/>
        </pc:sldMkLst>
        <pc:spChg chg="mod">
          <ac:chgData name="Tommy McClure" userId="5f57beb918c8a44c" providerId="LiveId" clId="{C48FF149-23F2-4B5C-8637-45B7E33162D9}" dt="2022-11-20T00:38:11.259" v="4291" actId="14100"/>
          <ac:spMkLst>
            <pc:docMk/>
            <pc:sldMk cId="262999425" sldId="386"/>
            <ac:spMk id="7171" creationId="{00000000-0000-0000-0000-000000000000}"/>
          </ac:spMkLst>
        </pc:spChg>
      </pc:sldChg>
      <pc:sldChg chg="modSp add mod modAnim modNotes modNotesTx">
        <pc:chgData name="Tommy McClure" userId="5f57beb918c8a44c" providerId="LiveId" clId="{C48FF149-23F2-4B5C-8637-45B7E33162D9}" dt="2022-11-20T03:12:41.467" v="4341" actId="20577"/>
        <pc:sldMkLst>
          <pc:docMk/>
          <pc:sldMk cId="2052218284" sldId="387"/>
        </pc:sldMkLst>
        <pc:spChg chg="mod">
          <ac:chgData name="Tommy McClure" userId="5f57beb918c8a44c" providerId="LiveId" clId="{C48FF149-23F2-4B5C-8637-45B7E33162D9}" dt="2022-11-20T00:39:52.533" v="4295" actId="27636"/>
          <ac:spMkLst>
            <pc:docMk/>
            <pc:sldMk cId="2052218284" sldId="387"/>
            <ac:spMk id="7171" creationId="{00000000-0000-0000-0000-000000000000}"/>
          </ac:spMkLst>
        </pc:spChg>
      </pc:sldChg>
      <pc:sldChg chg="modSp add ord modAnim modNotes modNotesTx">
        <pc:chgData name="Tommy McClure" userId="5f57beb918c8a44c" providerId="LiveId" clId="{C48FF149-23F2-4B5C-8637-45B7E33162D9}" dt="2022-11-20T03:18:50.283" v="4348" actId="20577"/>
        <pc:sldMkLst>
          <pc:docMk/>
          <pc:sldMk cId="2447863047" sldId="388"/>
        </pc:sldMkLst>
        <pc:spChg chg="mod">
          <ac:chgData name="Tommy McClure" userId="5f57beb918c8a44c" providerId="LiveId" clId="{C48FF149-23F2-4B5C-8637-45B7E33162D9}" dt="2022-11-20T00:40:30.954" v="4296" actId="115"/>
          <ac:spMkLst>
            <pc:docMk/>
            <pc:sldMk cId="2447863047" sldId="388"/>
            <ac:spMk id="7171" creationId="{00000000-0000-0000-0000-000000000000}"/>
          </ac:spMkLst>
        </pc:spChg>
      </pc:sldChg>
      <pc:sldChg chg="modSp add mod modAnim modNotesTx">
        <pc:chgData name="Tommy McClure" userId="5f57beb918c8a44c" providerId="LiveId" clId="{C48FF149-23F2-4B5C-8637-45B7E33162D9}" dt="2022-11-19T23:09:52.262" v="3429" actId="27636"/>
        <pc:sldMkLst>
          <pc:docMk/>
          <pc:sldMk cId="589239558" sldId="389"/>
        </pc:sldMkLst>
        <pc:spChg chg="mod">
          <ac:chgData name="Tommy McClure" userId="5f57beb918c8a44c" providerId="LiveId" clId="{C48FF149-23F2-4B5C-8637-45B7E33162D9}" dt="2022-11-19T23:05:11.097" v="3361" actId="20577"/>
          <ac:spMkLst>
            <pc:docMk/>
            <pc:sldMk cId="589239558" sldId="389"/>
            <ac:spMk id="7170" creationId="{00000000-0000-0000-0000-000000000000}"/>
          </ac:spMkLst>
        </pc:spChg>
        <pc:spChg chg="mod">
          <ac:chgData name="Tommy McClure" userId="5f57beb918c8a44c" providerId="LiveId" clId="{C48FF149-23F2-4B5C-8637-45B7E33162D9}" dt="2022-11-19T23:09:52.262" v="3429" actId="27636"/>
          <ac:spMkLst>
            <pc:docMk/>
            <pc:sldMk cId="589239558" sldId="389"/>
            <ac:spMk id="7171" creationId="{00000000-0000-0000-0000-000000000000}"/>
          </ac:spMkLst>
        </pc:spChg>
      </pc:sldChg>
      <pc:sldChg chg="modSp add mod modAnim modNotes modNotesTx">
        <pc:chgData name="Tommy McClure" userId="5f57beb918c8a44c" providerId="LiveId" clId="{C48FF149-23F2-4B5C-8637-45B7E33162D9}" dt="2022-11-20T03:21:00.969" v="4361" actId="115"/>
        <pc:sldMkLst>
          <pc:docMk/>
          <pc:sldMk cId="4056853277" sldId="390"/>
        </pc:sldMkLst>
        <pc:spChg chg="mod">
          <ac:chgData name="Tommy McClure" userId="5f57beb918c8a44c" providerId="LiveId" clId="{C48FF149-23F2-4B5C-8637-45B7E33162D9}" dt="2022-11-20T00:43:25.481" v="4302" actId="20577"/>
          <ac:spMkLst>
            <pc:docMk/>
            <pc:sldMk cId="4056853277" sldId="390"/>
            <ac:spMk id="7171" creationId="{00000000-0000-0000-0000-000000000000}"/>
          </ac:spMkLst>
        </pc:spChg>
      </pc:sldChg>
    </pc:docChg>
  </pc:docChgLst>
  <pc:docChgLst>
    <pc:chgData name="Tommy McClure" userId="5f57beb918c8a44c" providerId="LiveId" clId="{06157AFC-11B8-4C11-8686-72456E222912}"/>
    <pc:docChg chg="undo custSel addSld delSld modSld sldOrd modNotesMaster modHandout">
      <pc:chgData name="Tommy McClure" userId="5f57beb918c8a44c" providerId="LiveId" clId="{06157AFC-11B8-4C11-8686-72456E222912}" dt="2022-10-02T14:44:28.759" v="7934" actId="115"/>
      <pc:docMkLst>
        <pc:docMk/>
      </pc:docMkLst>
      <pc:sldChg chg="modAnim modNotesTx">
        <pc:chgData name="Tommy McClure" userId="5f57beb918c8a44c" providerId="LiveId" clId="{06157AFC-11B8-4C11-8686-72456E222912}" dt="2022-10-02T01:13:01.535" v="7342" actId="20577"/>
        <pc:sldMkLst>
          <pc:docMk/>
          <pc:sldMk cId="0" sldId="256"/>
        </pc:sldMkLst>
      </pc:sldChg>
      <pc:sldChg chg="del">
        <pc:chgData name="Tommy McClure" userId="5f57beb918c8a44c" providerId="LiveId" clId="{06157AFC-11B8-4C11-8686-72456E222912}" dt="2022-10-01T20:13:51.475" v="4163" actId="2696"/>
        <pc:sldMkLst>
          <pc:docMk/>
          <pc:sldMk cId="0" sldId="257"/>
        </pc:sldMkLst>
      </pc:sldChg>
      <pc:sldChg chg="add del">
        <pc:chgData name="Tommy McClure" userId="5f57beb918c8a44c" providerId="LiveId" clId="{06157AFC-11B8-4C11-8686-72456E222912}" dt="2022-10-01T20:18:17.184" v="4360"/>
        <pc:sldMkLst>
          <pc:docMk/>
          <pc:sldMk cId="2396681752" sldId="257"/>
        </pc:sldMkLst>
      </pc:sldChg>
      <pc:sldChg chg="modSp mod modNotes modNotesTx">
        <pc:chgData name="Tommy McClure" userId="5f57beb918c8a44c" providerId="LiveId" clId="{06157AFC-11B8-4C11-8686-72456E222912}" dt="2022-10-02T14:39:32.112" v="7917" actId="27636"/>
        <pc:sldMkLst>
          <pc:docMk/>
          <pc:sldMk cId="0" sldId="258"/>
        </pc:sldMkLst>
        <pc:spChg chg="mod">
          <ac:chgData name="Tommy McClure" userId="5f57beb918c8a44c" providerId="LiveId" clId="{06157AFC-11B8-4C11-8686-72456E222912}" dt="2022-10-02T12:59:11.113" v="7424" actId="20577"/>
          <ac:spMkLst>
            <pc:docMk/>
            <pc:sldMk cId="0" sldId="258"/>
            <ac:spMk id="7170" creationId="{00000000-0000-0000-0000-000000000000}"/>
          </ac:spMkLst>
        </pc:spChg>
        <pc:spChg chg="mod">
          <ac:chgData name="Tommy McClure" userId="5f57beb918c8a44c" providerId="LiveId" clId="{06157AFC-11B8-4C11-8686-72456E222912}" dt="2022-10-01T17:22:27.081" v="511" actId="14100"/>
          <ac:spMkLst>
            <pc:docMk/>
            <pc:sldMk cId="0" sldId="258"/>
            <ac:spMk id="7171" creationId="{00000000-0000-0000-0000-000000000000}"/>
          </ac:spMkLst>
        </pc:spChg>
      </pc:sldChg>
      <pc:sldChg chg="del">
        <pc:chgData name="Tommy McClure" userId="5f57beb918c8a44c" providerId="LiveId" clId="{06157AFC-11B8-4C11-8686-72456E222912}" dt="2022-10-01T22:33:47.968" v="6519" actId="2696"/>
        <pc:sldMkLst>
          <pc:docMk/>
          <pc:sldMk cId="0" sldId="259"/>
        </pc:sldMkLst>
      </pc:sldChg>
      <pc:sldChg chg="del">
        <pc:chgData name="Tommy McClure" userId="5f57beb918c8a44c" providerId="LiveId" clId="{06157AFC-11B8-4C11-8686-72456E222912}" dt="2022-10-01T22:33:24.799" v="6510" actId="2696"/>
        <pc:sldMkLst>
          <pc:docMk/>
          <pc:sldMk cId="0" sldId="264"/>
        </pc:sldMkLst>
      </pc:sldChg>
      <pc:sldChg chg="del">
        <pc:chgData name="Tommy McClure" userId="5f57beb918c8a44c" providerId="LiveId" clId="{06157AFC-11B8-4C11-8686-72456E222912}" dt="2022-10-01T22:33:19.379" v="6508" actId="2696"/>
        <pc:sldMkLst>
          <pc:docMk/>
          <pc:sldMk cId="0" sldId="265"/>
        </pc:sldMkLst>
      </pc:sldChg>
      <pc:sldChg chg="del">
        <pc:chgData name="Tommy McClure" userId="5f57beb918c8a44c" providerId="LiveId" clId="{06157AFC-11B8-4C11-8686-72456E222912}" dt="2022-10-01T22:33:27.372" v="6511" actId="2696"/>
        <pc:sldMkLst>
          <pc:docMk/>
          <pc:sldMk cId="0" sldId="266"/>
        </pc:sldMkLst>
      </pc:sldChg>
      <pc:sldChg chg="del">
        <pc:chgData name="Tommy McClure" userId="5f57beb918c8a44c" providerId="LiveId" clId="{06157AFC-11B8-4C11-8686-72456E222912}" dt="2022-10-01T22:33:16.314" v="6507" actId="2696"/>
        <pc:sldMkLst>
          <pc:docMk/>
          <pc:sldMk cId="0" sldId="267"/>
        </pc:sldMkLst>
      </pc:sldChg>
      <pc:sldChg chg="del">
        <pc:chgData name="Tommy McClure" userId="5f57beb918c8a44c" providerId="LiveId" clId="{06157AFC-11B8-4C11-8686-72456E222912}" dt="2022-10-01T22:33:14.195" v="6506" actId="2696"/>
        <pc:sldMkLst>
          <pc:docMk/>
          <pc:sldMk cId="0" sldId="268"/>
        </pc:sldMkLst>
      </pc:sldChg>
      <pc:sldChg chg="modSp del">
        <pc:chgData name="Tommy McClure" userId="5f57beb918c8a44c" providerId="LiveId" clId="{06157AFC-11B8-4C11-8686-72456E222912}" dt="2022-10-01T22:33:45.761" v="6518" actId="2696"/>
        <pc:sldMkLst>
          <pc:docMk/>
          <pc:sldMk cId="0" sldId="269"/>
        </pc:sldMkLst>
        <pc:spChg chg="mod">
          <ac:chgData name="Tommy McClure" userId="5f57beb918c8a44c" providerId="LiveId" clId="{06157AFC-11B8-4C11-8686-72456E222912}" dt="2022-10-01T17:09:34.936" v="4" actId="207"/>
          <ac:spMkLst>
            <pc:docMk/>
            <pc:sldMk cId="0" sldId="269"/>
            <ac:spMk id="22534" creationId="{00000000-0000-0000-0000-000000000000}"/>
          </ac:spMkLst>
        </pc:spChg>
      </pc:sldChg>
      <pc:sldChg chg="del">
        <pc:chgData name="Tommy McClure" userId="5f57beb918c8a44c" providerId="LiveId" clId="{06157AFC-11B8-4C11-8686-72456E222912}" dt="2022-10-01T22:33:11.422" v="6505" actId="2696"/>
        <pc:sldMkLst>
          <pc:docMk/>
          <pc:sldMk cId="0" sldId="271"/>
        </pc:sldMkLst>
      </pc:sldChg>
      <pc:sldChg chg="del">
        <pc:chgData name="Tommy McClure" userId="5f57beb918c8a44c" providerId="LiveId" clId="{06157AFC-11B8-4C11-8686-72456E222912}" dt="2022-10-01T22:33:22.125" v="6509" actId="2696"/>
        <pc:sldMkLst>
          <pc:docMk/>
          <pc:sldMk cId="0" sldId="283"/>
        </pc:sldMkLst>
      </pc:sldChg>
      <pc:sldChg chg="del">
        <pc:chgData name="Tommy McClure" userId="5f57beb918c8a44c" providerId="LiveId" clId="{06157AFC-11B8-4C11-8686-72456E222912}" dt="2022-10-01T22:33:40.549" v="6516" actId="2696"/>
        <pc:sldMkLst>
          <pc:docMk/>
          <pc:sldMk cId="0" sldId="286"/>
        </pc:sldMkLst>
      </pc:sldChg>
      <pc:sldChg chg="del">
        <pc:chgData name="Tommy McClure" userId="5f57beb918c8a44c" providerId="LiveId" clId="{06157AFC-11B8-4C11-8686-72456E222912}" dt="2022-10-01T22:33:32.797" v="6513" actId="2696"/>
        <pc:sldMkLst>
          <pc:docMk/>
          <pc:sldMk cId="0" sldId="288"/>
        </pc:sldMkLst>
      </pc:sldChg>
      <pc:sldChg chg="del">
        <pc:chgData name="Tommy McClure" userId="5f57beb918c8a44c" providerId="LiveId" clId="{06157AFC-11B8-4C11-8686-72456E222912}" dt="2022-10-01T22:33:34.886" v="6514" actId="2696"/>
        <pc:sldMkLst>
          <pc:docMk/>
          <pc:sldMk cId="0" sldId="289"/>
        </pc:sldMkLst>
      </pc:sldChg>
      <pc:sldChg chg="del">
        <pc:chgData name="Tommy McClure" userId="5f57beb918c8a44c" providerId="LiveId" clId="{06157AFC-11B8-4C11-8686-72456E222912}" dt="2022-10-01T22:33:30.031" v="6512" actId="2696"/>
        <pc:sldMkLst>
          <pc:docMk/>
          <pc:sldMk cId="0" sldId="291"/>
        </pc:sldMkLst>
      </pc:sldChg>
      <pc:sldChg chg="del">
        <pc:chgData name="Tommy McClure" userId="5f57beb918c8a44c" providerId="LiveId" clId="{06157AFC-11B8-4C11-8686-72456E222912}" dt="2022-10-01T22:33:37.544" v="6515" actId="2696"/>
        <pc:sldMkLst>
          <pc:docMk/>
          <pc:sldMk cId="0" sldId="292"/>
        </pc:sldMkLst>
      </pc:sldChg>
      <pc:sldChg chg="del">
        <pc:chgData name="Tommy McClure" userId="5f57beb918c8a44c" providerId="LiveId" clId="{06157AFC-11B8-4C11-8686-72456E222912}" dt="2022-10-01T22:33:42.996" v="6517" actId="2696"/>
        <pc:sldMkLst>
          <pc:docMk/>
          <pc:sldMk cId="0" sldId="293"/>
        </pc:sldMkLst>
      </pc:sldChg>
      <pc:sldChg chg="del">
        <pc:chgData name="Tommy McClure" userId="5f57beb918c8a44c" providerId="LiveId" clId="{06157AFC-11B8-4C11-8686-72456E222912}" dt="2022-10-01T22:33:51.232" v="6520" actId="2696"/>
        <pc:sldMkLst>
          <pc:docMk/>
          <pc:sldMk cId="0" sldId="294"/>
        </pc:sldMkLst>
      </pc:sldChg>
      <pc:sldChg chg="modSp mod ord modAnim modNotes modNotesTx">
        <pc:chgData name="Tommy McClure" userId="5f57beb918c8a44c" providerId="LiveId" clId="{06157AFC-11B8-4C11-8686-72456E222912}" dt="2022-10-02T13:21:02.939" v="7641" actId="20577"/>
        <pc:sldMkLst>
          <pc:docMk/>
          <pc:sldMk cId="67059876" sldId="295"/>
        </pc:sldMkLst>
        <pc:spChg chg="mod">
          <ac:chgData name="Tommy McClure" userId="5f57beb918c8a44c" providerId="LiveId" clId="{06157AFC-11B8-4C11-8686-72456E222912}" dt="2022-10-01T17:10:39.669" v="43" actId="20577"/>
          <ac:spMkLst>
            <pc:docMk/>
            <pc:sldMk cId="67059876" sldId="295"/>
            <ac:spMk id="7170" creationId="{00000000-0000-0000-0000-000000000000}"/>
          </ac:spMkLst>
        </pc:spChg>
        <pc:spChg chg="mod">
          <ac:chgData name="Tommy McClure" userId="5f57beb918c8a44c" providerId="LiveId" clId="{06157AFC-11B8-4C11-8686-72456E222912}" dt="2022-10-01T17:47:17.383" v="1045" actId="114"/>
          <ac:spMkLst>
            <pc:docMk/>
            <pc:sldMk cId="67059876" sldId="295"/>
            <ac:spMk id="7171" creationId="{00000000-0000-0000-0000-000000000000}"/>
          </ac:spMkLst>
        </pc:spChg>
      </pc:sldChg>
      <pc:sldChg chg="modSp add mod modNotes modNotesTx">
        <pc:chgData name="Tommy McClure" userId="5f57beb918c8a44c" providerId="LiveId" clId="{06157AFC-11B8-4C11-8686-72456E222912}" dt="2022-10-02T14:42:38.496" v="7929" actId="20577"/>
        <pc:sldMkLst>
          <pc:docMk/>
          <pc:sldMk cId="717578981" sldId="296"/>
        </pc:sldMkLst>
        <pc:spChg chg="mod">
          <ac:chgData name="Tommy McClure" userId="5f57beb918c8a44c" providerId="LiveId" clId="{06157AFC-11B8-4C11-8686-72456E222912}" dt="2022-10-02T13:15:08.932" v="7626" actId="14100"/>
          <ac:spMkLst>
            <pc:docMk/>
            <pc:sldMk cId="717578981" sldId="296"/>
            <ac:spMk id="7171" creationId="{00000000-0000-0000-0000-000000000000}"/>
          </ac:spMkLst>
        </pc:spChg>
      </pc:sldChg>
      <pc:sldChg chg="modSp add del mod modNotes modNotesTx">
        <pc:chgData name="Tommy McClure" userId="5f57beb918c8a44c" providerId="LiveId" clId="{06157AFC-11B8-4C11-8686-72456E222912}" dt="2022-10-02T14:33:59.193" v="7910" actId="2696"/>
        <pc:sldMkLst>
          <pc:docMk/>
          <pc:sldMk cId="1774990741" sldId="297"/>
        </pc:sldMkLst>
        <pc:spChg chg="mod">
          <ac:chgData name="Tommy McClure" userId="5f57beb918c8a44c" providerId="LiveId" clId="{06157AFC-11B8-4C11-8686-72456E222912}" dt="2022-10-01T17:22:31.797" v="512" actId="14100"/>
          <ac:spMkLst>
            <pc:docMk/>
            <pc:sldMk cId="1774990741" sldId="297"/>
            <ac:spMk id="7171" creationId="{00000000-0000-0000-0000-000000000000}"/>
          </ac:spMkLst>
        </pc:spChg>
      </pc:sldChg>
      <pc:sldChg chg="modSp add mod modAnim modNotes modNotesTx">
        <pc:chgData name="Tommy McClure" userId="5f57beb918c8a44c" providerId="LiveId" clId="{06157AFC-11B8-4C11-8686-72456E222912}" dt="2022-10-02T01:15:26.273" v="7360" actId="207"/>
        <pc:sldMkLst>
          <pc:docMk/>
          <pc:sldMk cId="3899048912" sldId="298"/>
        </pc:sldMkLst>
        <pc:spChg chg="mod">
          <ac:chgData name="Tommy McClure" userId="5f57beb918c8a44c" providerId="LiveId" clId="{06157AFC-11B8-4C11-8686-72456E222912}" dt="2022-10-01T17:54:35.464" v="1192" actId="20577"/>
          <ac:spMkLst>
            <pc:docMk/>
            <pc:sldMk cId="3899048912" sldId="298"/>
            <ac:spMk id="7170" creationId="{00000000-0000-0000-0000-000000000000}"/>
          </ac:spMkLst>
        </pc:spChg>
        <pc:spChg chg="mod">
          <ac:chgData name="Tommy McClure" userId="5f57beb918c8a44c" providerId="LiveId" clId="{06157AFC-11B8-4C11-8686-72456E222912}" dt="2022-10-01T18:19:26.692" v="1682" actId="20577"/>
          <ac:spMkLst>
            <pc:docMk/>
            <pc:sldMk cId="3899048912" sldId="298"/>
            <ac:spMk id="7171" creationId="{00000000-0000-0000-0000-000000000000}"/>
          </ac:spMkLst>
        </pc:spChg>
      </pc:sldChg>
      <pc:sldChg chg="modSp add mod modAnim modNotes modNotesTx">
        <pc:chgData name="Tommy McClure" userId="5f57beb918c8a44c" providerId="LiveId" clId="{06157AFC-11B8-4C11-8686-72456E222912}" dt="2022-10-02T13:33:24.885" v="7711" actId="113"/>
        <pc:sldMkLst>
          <pc:docMk/>
          <pc:sldMk cId="816258953" sldId="299"/>
        </pc:sldMkLst>
        <pc:spChg chg="mod">
          <ac:chgData name="Tommy McClure" userId="5f57beb918c8a44c" providerId="LiveId" clId="{06157AFC-11B8-4C11-8686-72456E222912}" dt="2022-10-01T19:20:46.625" v="3208" actId="12"/>
          <ac:spMkLst>
            <pc:docMk/>
            <pc:sldMk cId="816258953" sldId="299"/>
            <ac:spMk id="7171" creationId="{00000000-0000-0000-0000-000000000000}"/>
          </ac:spMkLst>
        </pc:spChg>
      </pc:sldChg>
      <pc:sldChg chg="modSp add mod modAnim modNotes modNotesTx">
        <pc:chgData name="Tommy McClure" userId="5f57beb918c8a44c" providerId="LiveId" clId="{06157AFC-11B8-4C11-8686-72456E222912}" dt="2022-10-02T13:53:14.265" v="7823" actId="255"/>
        <pc:sldMkLst>
          <pc:docMk/>
          <pc:sldMk cId="1754079499" sldId="300"/>
        </pc:sldMkLst>
        <pc:spChg chg="mod">
          <ac:chgData name="Tommy McClure" userId="5f57beb918c8a44c" providerId="LiveId" clId="{06157AFC-11B8-4C11-8686-72456E222912}" dt="2022-10-02T13:49:55.670" v="7768" actId="20577"/>
          <ac:spMkLst>
            <pc:docMk/>
            <pc:sldMk cId="1754079499" sldId="300"/>
            <ac:spMk id="7171" creationId="{00000000-0000-0000-0000-000000000000}"/>
          </ac:spMkLst>
        </pc:spChg>
      </pc:sldChg>
      <pc:sldChg chg="addSp modSp add mod ord modAnim modNotes modNotesTx">
        <pc:chgData name="Tommy McClure" userId="5f57beb918c8a44c" providerId="LiveId" clId="{06157AFC-11B8-4C11-8686-72456E222912}" dt="2022-10-02T14:43:39.823" v="7933" actId="207"/>
        <pc:sldMkLst>
          <pc:docMk/>
          <pc:sldMk cId="903833659" sldId="301"/>
        </pc:sldMkLst>
        <pc:spChg chg="add mod">
          <ac:chgData name="Tommy McClure" userId="5f57beb918c8a44c" providerId="LiveId" clId="{06157AFC-11B8-4C11-8686-72456E222912}" dt="2022-10-01T20:10:59.814" v="4151" actId="14100"/>
          <ac:spMkLst>
            <pc:docMk/>
            <pc:sldMk cId="903833659" sldId="301"/>
            <ac:spMk id="2" creationId="{E782BFCA-ADE6-9B7F-E6F1-1FBDE91A8D6A}"/>
          </ac:spMkLst>
        </pc:spChg>
        <pc:spChg chg="mod">
          <ac:chgData name="Tommy McClure" userId="5f57beb918c8a44c" providerId="LiveId" clId="{06157AFC-11B8-4C11-8686-72456E222912}" dt="2022-10-01T20:14:09.974" v="4167" actId="14100"/>
          <ac:spMkLst>
            <pc:docMk/>
            <pc:sldMk cId="903833659" sldId="301"/>
            <ac:spMk id="7170" creationId="{00000000-0000-0000-0000-000000000000}"/>
          </ac:spMkLst>
        </pc:spChg>
        <pc:spChg chg="mod">
          <ac:chgData name="Tommy McClure" userId="5f57beb918c8a44c" providerId="LiveId" clId="{06157AFC-11B8-4C11-8686-72456E222912}" dt="2022-10-01T20:10:51.682" v="4150" actId="113"/>
          <ac:spMkLst>
            <pc:docMk/>
            <pc:sldMk cId="903833659" sldId="301"/>
            <ac:spMk id="7171" creationId="{00000000-0000-0000-0000-000000000000}"/>
          </ac:spMkLst>
        </pc:spChg>
        <pc:cxnChg chg="add mod">
          <ac:chgData name="Tommy McClure" userId="5f57beb918c8a44c" providerId="LiveId" clId="{06157AFC-11B8-4C11-8686-72456E222912}" dt="2022-10-01T20:11:24.564" v="4159" actId="14100"/>
          <ac:cxnSpMkLst>
            <pc:docMk/>
            <pc:sldMk cId="903833659" sldId="301"/>
            <ac:cxnSpMk id="4" creationId="{2813EB0D-4C96-7840-43A5-1774209EA552}"/>
          </ac:cxnSpMkLst>
        </pc:cxnChg>
      </pc:sldChg>
      <pc:sldChg chg="new del">
        <pc:chgData name="Tommy McClure" userId="5f57beb918c8a44c" providerId="LiveId" clId="{06157AFC-11B8-4C11-8686-72456E222912}" dt="2022-10-01T22:33:56.055" v="6521" actId="2696"/>
        <pc:sldMkLst>
          <pc:docMk/>
          <pc:sldMk cId="4043205751" sldId="302"/>
        </pc:sldMkLst>
      </pc:sldChg>
      <pc:sldChg chg="addSp delSp modSp add mod delAnim modAnim modNotes modNotesTx">
        <pc:chgData name="Tommy McClure" userId="5f57beb918c8a44c" providerId="LiveId" clId="{06157AFC-11B8-4C11-8686-72456E222912}" dt="2022-10-02T01:19:03.799" v="7400" actId="14100"/>
        <pc:sldMkLst>
          <pc:docMk/>
          <pc:sldMk cId="3797322686" sldId="303"/>
        </pc:sldMkLst>
        <pc:spChg chg="del mod">
          <ac:chgData name="Tommy McClure" userId="5f57beb918c8a44c" providerId="LiveId" clId="{06157AFC-11B8-4C11-8686-72456E222912}" dt="2022-10-01T20:14:59.908" v="4172" actId="478"/>
          <ac:spMkLst>
            <pc:docMk/>
            <pc:sldMk cId="3797322686" sldId="303"/>
            <ac:spMk id="2" creationId="{E782BFCA-ADE6-9B7F-E6F1-1FBDE91A8D6A}"/>
          </ac:spMkLst>
        </pc:spChg>
        <pc:spChg chg="add del mod">
          <ac:chgData name="Tommy McClure" userId="5f57beb918c8a44c" providerId="LiveId" clId="{06157AFC-11B8-4C11-8686-72456E222912}" dt="2022-10-01T20:27:42.272" v="4660" actId="478"/>
          <ac:spMkLst>
            <pc:docMk/>
            <pc:sldMk cId="3797322686" sldId="303"/>
            <ac:spMk id="5" creationId="{A1890DAC-694C-B8DB-4747-7926BDB5D4FB}"/>
          </ac:spMkLst>
        </pc:spChg>
        <pc:spChg chg="add mod">
          <ac:chgData name="Tommy McClure" userId="5f57beb918c8a44c" providerId="LiveId" clId="{06157AFC-11B8-4C11-8686-72456E222912}" dt="2022-10-01T20:28:04.799" v="4682" actId="20577"/>
          <ac:spMkLst>
            <pc:docMk/>
            <pc:sldMk cId="3797322686" sldId="303"/>
            <ac:spMk id="6" creationId="{67BCA1FE-8B3B-DE23-9D3A-CDDA6265AE7A}"/>
          </ac:spMkLst>
        </pc:spChg>
        <pc:spChg chg="del mod">
          <ac:chgData name="Tommy McClure" userId="5f57beb918c8a44c" providerId="LiveId" clId="{06157AFC-11B8-4C11-8686-72456E222912}" dt="2022-10-01T20:27:38.950" v="4658" actId="478"/>
          <ac:spMkLst>
            <pc:docMk/>
            <pc:sldMk cId="3797322686" sldId="303"/>
            <ac:spMk id="7170" creationId="{00000000-0000-0000-0000-000000000000}"/>
          </ac:spMkLst>
        </pc:spChg>
        <pc:spChg chg="mod">
          <ac:chgData name="Tommy McClure" userId="5f57beb918c8a44c" providerId="LiveId" clId="{06157AFC-11B8-4C11-8686-72456E222912}" dt="2022-10-01T22:59:48.338" v="7313" actId="114"/>
          <ac:spMkLst>
            <pc:docMk/>
            <pc:sldMk cId="3797322686" sldId="303"/>
            <ac:spMk id="7171" creationId="{00000000-0000-0000-0000-000000000000}"/>
          </ac:spMkLst>
        </pc:spChg>
        <pc:cxnChg chg="del">
          <ac:chgData name="Tommy McClure" userId="5f57beb918c8a44c" providerId="LiveId" clId="{06157AFC-11B8-4C11-8686-72456E222912}" dt="2022-10-01T20:15:07.597" v="4173" actId="478"/>
          <ac:cxnSpMkLst>
            <pc:docMk/>
            <pc:sldMk cId="3797322686" sldId="303"/>
            <ac:cxnSpMk id="4" creationId="{2813EB0D-4C96-7840-43A5-1774209EA552}"/>
          </ac:cxnSpMkLst>
        </pc:cxnChg>
      </pc:sldChg>
      <pc:sldChg chg="modSp add mod modAnim modNotes modNotesTx">
        <pc:chgData name="Tommy McClure" userId="5f57beb918c8a44c" providerId="LiveId" clId="{06157AFC-11B8-4C11-8686-72456E222912}" dt="2022-10-02T14:01:25.195" v="7903" actId="20577"/>
        <pc:sldMkLst>
          <pc:docMk/>
          <pc:sldMk cId="533419647" sldId="304"/>
        </pc:sldMkLst>
        <pc:spChg chg="mod">
          <ac:chgData name="Tommy McClure" userId="5f57beb918c8a44c" providerId="LiveId" clId="{06157AFC-11B8-4C11-8686-72456E222912}" dt="2022-10-02T14:01:25.195" v="7903" actId="20577"/>
          <ac:spMkLst>
            <pc:docMk/>
            <pc:sldMk cId="533419647" sldId="304"/>
            <ac:spMk id="7171" creationId="{00000000-0000-0000-0000-000000000000}"/>
          </ac:spMkLst>
        </pc:spChg>
      </pc:sldChg>
      <pc:sldChg chg="modSp add mod modAnim modNotes modNotesTx">
        <pc:chgData name="Tommy McClure" userId="5f57beb918c8a44c" providerId="LiveId" clId="{06157AFC-11B8-4C11-8686-72456E222912}" dt="2022-10-02T14:44:28.759" v="7934" actId="115"/>
        <pc:sldMkLst>
          <pc:docMk/>
          <pc:sldMk cId="2745091179" sldId="305"/>
        </pc:sldMkLst>
        <pc:spChg chg="mod">
          <ac:chgData name="Tommy McClure" userId="5f57beb918c8a44c" providerId="LiveId" clId="{06157AFC-11B8-4C11-8686-72456E222912}" dt="2022-10-01T21:01:50.349" v="6382" actId="20577"/>
          <ac:spMkLst>
            <pc:docMk/>
            <pc:sldMk cId="2745091179" sldId="305"/>
            <ac:spMk id="6" creationId="{67BCA1FE-8B3B-DE23-9D3A-CDDA6265AE7A}"/>
          </ac:spMkLst>
        </pc:spChg>
        <pc:spChg chg="mod">
          <ac:chgData name="Tommy McClure" userId="5f57beb918c8a44c" providerId="LiveId" clId="{06157AFC-11B8-4C11-8686-72456E222912}" dt="2022-10-01T22:50:55.061" v="6777" actId="207"/>
          <ac:spMkLst>
            <pc:docMk/>
            <pc:sldMk cId="2745091179" sldId="305"/>
            <ac:spMk id="7171" creationId="{00000000-0000-0000-0000-000000000000}"/>
          </ac:spMkLst>
        </pc:spChg>
      </pc:sldChg>
      <pc:sldChg chg="modSp add mod ord modAnim modNotes modNotesTx">
        <pc:chgData name="Tommy McClure" userId="5f57beb918c8a44c" providerId="LiveId" clId="{06157AFC-11B8-4C11-8686-72456E222912}" dt="2022-10-02T01:20:34.513" v="7420" actId="2711"/>
        <pc:sldMkLst>
          <pc:docMk/>
          <pc:sldMk cId="2666256240" sldId="306"/>
        </pc:sldMkLst>
        <pc:spChg chg="mod">
          <ac:chgData name="Tommy McClure" userId="5f57beb918c8a44c" providerId="LiveId" clId="{06157AFC-11B8-4C11-8686-72456E222912}" dt="2022-10-01T22:34:16.112" v="6523" actId="255"/>
          <ac:spMkLst>
            <pc:docMk/>
            <pc:sldMk cId="2666256240" sldId="306"/>
            <ac:spMk id="2050" creationId="{00000000-0000-0000-0000-000000000000}"/>
          </ac:spMkLst>
        </pc:spChg>
      </pc:sldChg>
      <pc:sldChg chg="modSp mod modNotes">
        <pc:chgData name="Tommy McClure" userId="5f57beb918c8a44c" providerId="LiveId" clId="{06157AFC-11B8-4C11-8686-72456E222912}" dt="2022-10-02T01:20:59.495" v="7422" actId="14100"/>
        <pc:sldMkLst>
          <pc:docMk/>
          <pc:sldMk cId="2970185068" sldId="380"/>
        </pc:sldMkLst>
        <pc:spChg chg="mod">
          <ac:chgData name="Tommy McClure" userId="5f57beb918c8a44c" providerId="LiveId" clId="{06157AFC-11B8-4C11-8686-72456E222912}" dt="2022-10-01T22:49:05.065" v="6772" actId="207"/>
          <ac:spMkLst>
            <pc:docMk/>
            <pc:sldMk cId="2970185068" sldId="380"/>
            <ac:spMk id="4" creationId="{FDB3C018-6904-4094-85A6-7BAF69A201A5}"/>
          </ac:spMkLst>
        </pc:spChg>
        <pc:spChg chg="mod">
          <ac:chgData name="Tommy McClure" userId="5f57beb918c8a44c" providerId="LiveId" clId="{06157AFC-11B8-4C11-8686-72456E222912}" dt="2022-10-01T23:04:24.328" v="7337" actId="20577"/>
          <ac:spMkLst>
            <pc:docMk/>
            <pc:sldMk cId="2970185068" sldId="380"/>
            <ac:spMk id="7" creationId="{2A6B56C3-77F0-4E92-B09D-C8D4A68D5E79}"/>
          </ac:spMkLst>
        </pc:spChg>
        <pc:spChg chg="mod">
          <ac:chgData name="Tommy McClure" userId="5f57beb918c8a44c" providerId="LiveId" clId="{06157AFC-11B8-4C11-8686-72456E222912}" dt="2022-10-01T22:49:18.072" v="6773" actId="207"/>
          <ac:spMkLst>
            <pc:docMk/>
            <pc:sldMk cId="2970185068" sldId="380"/>
            <ac:spMk id="10" creationId="{BB8A7FBA-4C4C-4440-9886-90F8BD6246FB}"/>
          </ac:spMkLst>
        </pc:spChg>
      </pc:sldChg>
    </pc:docChg>
  </pc:docChgLst>
  <pc:docChgLst>
    <pc:chgData name="Tommy McClure" userId="5f57beb918c8a44c" providerId="LiveId" clId="{9C5AB91C-6490-42DF-8F3B-E4DD6FD287B9}"/>
    <pc:docChg chg="undo custSel addSld delSld modSld sldOrd">
      <pc:chgData name="Tommy McClure" userId="5f57beb918c8a44c" providerId="LiveId" clId="{9C5AB91C-6490-42DF-8F3B-E4DD6FD287B9}" dt="2022-12-04T15:58:02.892" v="7500" actId="113"/>
      <pc:docMkLst>
        <pc:docMk/>
      </pc:docMkLst>
      <pc:sldChg chg="modNotesTx">
        <pc:chgData name="Tommy McClure" userId="5f57beb918c8a44c" providerId="LiveId" clId="{9C5AB91C-6490-42DF-8F3B-E4DD6FD287B9}" dt="2022-12-01T16:29:53.119" v="5267" actId="20577"/>
        <pc:sldMkLst>
          <pc:docMk/>
          <pc:sldMk cId="0" sldId="256"/>
        </pc:sldMkLst>
      </pc:sldChg>
      <pc:sldChg chg="modNotes modNotesTx">
        <pc:chgData name="Tommy McClure" userId="5f57beb918c8a44c" providerId="LiveId" clId="{9C5AB91C-6490-42DF-8F3B-E4DD6FD287B9}" dt="2022-12-04T15:58:02.892" v="7500" actId="113"/>
        <pc:sldMkLst>
          <pc:docMk/>
          <pc:sldMk cId="0" sldId="258"/>
        </pc:sldMkLst>
      </pc:sldChg>
      <pc:sldChg chg="modSp modAnim modNotesTx">
        <pc:chgData name="Tommy McClure" userId="5f57beb918c8a44c" providerId="LiveId" clId="{9C5AB91C-6490-42DF-8F3B-E4DD6FD287B9}" dt="2022-12-03T19:18:46.201" v="7113" actId="20577"/>
        <pc:sldMkLst>
          <pc:docMk/>
          <pc:sldMk cId="67059876" sldId="295"/>
        </pc:sldMkLst>
        <pc:spChg chg="mod">
          <ac:chgData name="Tommy McClure" userId="5f57beb918c8a44c" providerId="LiveId" clId="{9C5AB91C-6490-42DF-8F3B-E4DD6FD287B9}" dt="2022-12-03T19:18:46.201" v="7113" actId="20577"/>
          <ac:spMkLst>
            <pc:docMk/>
            <pc:sldMk cId="67059876" sldId="295"/>
            <ac:spMk id="7171" creationId="{00000000-0000-0000-0000-000000000000}"/>
          </ac:spMkLst>
        </pc:spChg>
      </pc:sldChg>
      <pc:sldChg chg="modSp mod modAnim modNotes modNotesTx">
        <pc:chgData name="Tommy McClure" userId="5f57beb918c8a44c" providerId="LiveId" clId="{9C5AB91C-6490-42DF-8F3B-E4DD6FD287B9}" dt="2022-12-03T23:52:42.458" v="7115" actId="14100"/>
        <pc:sldMkLst>
          <pc:docMk/>
          <pc:sldMk cId="3899048912" sldId="298"/>
        </pc:sldMkLst>
        <pc:spChg chg="mod">
          <ac:chgData name="Tommy McClure" userId="5f57beb918c8a44c" providerId="LiveId" clId="{9C5AB91C-6490-42DF-8F3B-E4DD6FD287B9}" dt="2022-12-01T00:57:59.681" v="4191" actId="20577"/>
          <ac:spMkLst>
            <pc:docMk/>
            <pc:sldMk cId="3899048912" sldId="298"/>
            <ac:spMk id="7170" creationId="{00000000-0000-0000-0000-000000000000}"/>
          </ac:spMkLst>
        </pc:spChg>
        <pc:spChg chg="mod">
          <ac:chgData name="Tommy McClure" userId="5f57beb918c8a44c" providerId="LiveId" clId="{9C5AB91C-6490-42DF-8F3B-E4DD6FD287B9}" dt="2022-12-01T17:52:52.571" v="6596" actId="113"/>
          <ac:spMkLst>
            <pc:docMk/>
            <pc:sldMk cId="3899048912" sldId="298"/>
            <ac:spMk id="7171" creationId="{00000000-0000-0000-0000-000000000000}"/>
          </ac:spMkLst>
        </pc:spChg>
      </pc:sldChg>
      <pc:sldChg chg="modSp mod modAnim modNotesTx">
        <pc:chgData name="Tommy McClure" userId="5f57beb918c8a44c" providerId="LiveId" clId="{9C5AB91C-6490-42DF-8F3B-E4DD6FD287B9}" dt="2022-12-01T17:48:45.435" v="6572" actId="20577"/>
        <pc:sldMkLst>
          <pc:docMk/>
          <pc:sldMk cId="2745091179" sldId="305"/>
        </pc:sldMkLst>
        <pc:spChg chg="mod">
          <ac:chgData name="Tommy McClure" userId="5f57beb918c8a44c" providerId="LiveId" clId="{9C5AB91C-6490-42DF-8F3B-E4DD6FD287B9}" dt="2022-12-01T17:48:45.435" v="6572" actId="20577"/>
          <ac:spMkLst>
            <pc:docMk/>
            <pc:sldMk cId="2745091179" sldId="305"/>
            <ac:spMk id="7171" creationId="{00000000-0000-0000-0000-000000000000}"/>
          </ac:spMkLst>
        </pc:spChg>
      </pc:sldChg>
      <pc:sldChg chg="modSp mod">
        <pc:chgData name="Tommy McClure" userId="5f57beb918c8a44c" providerId="LiveId" clId="{9C5AB91C-6490-42DF-8F3B-E4DD6FD287B9}" dt="2022-12-01T17:23:41.324" v="6331" actId="255"/>
        <pc:sldMkLst>
          <pc:docMk/>
          <pc:sldMk cId="2666256240" sldId="306"/>
        </pc:sldMkLst>
        <pc:spChg chg="mod">
          <ac:chgData name="Tommy McClure" userId="5f57beb918c8a44c" providerId="LiveId" clId="{9C5AB91C-6490-42DF-8F3B-E4DD6FD287B9}" dt="2022-12-01T17:23:41.324" v="6331" actId="255"/>
          <ac:spMkLst>
            <pc:docMk/>
            <pc:sldMk cId="2666256240" sldId="306"/>
            <ac:spMk id="2050" creationId="{00000000-0000-0000-0000-000000000000}"/>
          </ac:spMkLst>
        </pc:spChg>
      </pc:sldChg>
      <pc:sldChg chg="modSp mod">
        <pc:chgData name="Tommy McClure" userId="5f57beb918c8a44c" providerId="LiveId" clId="{9C5AB91C-6490-42DF-8F3B-E4DD6FD287B9}" dt="2022-12-01T17:49:59.487" v="6581" actId="1076"/>
        <pc:sldMkLst>
          <pc:docMk/>
          <pc:sldMk cId="2970185068" sldId="380"/>
        </pc:sldMkLst>
        <pc:spChg chg="mod">
          <ac:chgData name="Tommy McClure" userId="5f57beb918c8a44c" providerId="LiveId" clId="{9C5AB91C-6490-42DF-8F3B-E4DD6FD287B9}" dt="2022-12-01T17:49:59.487" v="6581" actId="1076"/>
          <ac:spMkLst>
            <pc:docMk/>
            <pc:sldMk cId="2970185068" sldId="380"/>
            <ac:spMk id="10" creationId="{BB8A7FBA-4C4C-4440-9886-90F8BD6246FB}"/>
          </ac:spMkLst>
        </pc:spChg>
      </pc:sldChg>
      <pc:sldChg chg="modSp mod modAnim modNotesTx">
        <pc:chgData name="Tommy McClure" userId="5f57beb918c8a44c" providerId="LiveId" clId="{9C5AB91C-6490-42DF-8F3B-E4DD6FD287B9}" dt="2022-12-01T17:57:04.366" v="6650" actId="114"/>
        <pc:sldMkLst>
          <pc:docMk/>
          <pc:sldMk cId="1437046078" sldId="382"/>
        </pc:sldMkLst>
        <pc:spChg chg="mod">
          <ac:chgData name="Tommy McClure" userId="5f57beb918c8a44c" providerId="LiveId" clId="{9C5AB91C-6490-42DF-8F3B-E4DD6FD287B9}" dt="2022-11-30T22:05:59.968" v="2068" actId="20577"/>
          <ac:spMkLst>
            <pc:docMk/>
            <pc:sldMk cId="1437046078" sldId="382"/>
            <ac:spMk id="7170" creationId="{00000000-0000-0000-0000-000000000000}"/>
          </ac:spMkLst>
        </pc:spChg>
        <pc:spChg chg="mod">
          <ac:chgData name="Tommy McClure" userId="5f57beb918c8a44c" providerId="LiveId" clId="{9C5AB91C-6490-42DF-8F3B-E4DD6FD287B9}" dt="2022-12-01T17:57:04.366" v="6650" actId="114"/>
          <ac:spMkLst>
            <pc:docMk/>
            <pc:sldMk cId="1437046078" sldId="382"/>
            <ac:spMk id="7171" creationId="{00000000-0000-0000-0000-000000000000}"/>
          </ac:spMkLst>
        </pc:spChg>
      </pc:sldChg>
      <pc:sldChg chg="del">
        <pc:chgData name="Tommy McClure" userId="5f57beb918c8a44c" providerId="LiveId" clId="{9C5AB91C-6490-42DF-8F3B-E4DD6FD287B9}" dt="2022-12-01T16:54:19.602" v="5364" actId="2696"/>
        <pc:sldMkLst>
          <pc:docMk/>
          <pc:sldMk cId="823417831" sldId="383"/>
        </pc:sldMkLst>
      </pc:sldChg>
      <pc:sldChg chg="del">
        <pc:chgData name="Tommy McClure" userId="5f57beb918c8a44c" providerId="LiveId" clId="{9C5AB91C-6490-42DF-8F3B-E4DD6FD287B9}" dt="2022-12-01T16:54:17.635" v="5363" actId="2696"/>
        <pc:sldMkLst>
          <pc:docMk/>
          <pc:sldMk cId="2440845470" sldId="384"/>
        </pc:sldMkLst>
      </pc:sldChg>
      <pc:sldChg chg="del">
        <pc:chgData name="Tommy McClure" userId="5f57beb918c8a44c" providerId="LiveId" clId="{9C5AB91C-6490-42DF-8F3B-E4DD6FD287B9}" dt="2022-12-01T16:54:15.743" v="5362" actId="2696"/>
        <pc:sldMkLst>
          <pc:docMk/>
          <pc:sldMk cId="262999425" sldId="386"/>
        </pc:sldMkLst>
      </pc:sldChg>
      <pc:sldChg chg="del">
        <pc:chgData name="Tommy McClure" userId="5f57beb918c8a44c" providerId="LiveId" clId="{9C5AB91C-6490-42DF-8F3B-E4DD6FD287B9}" dt="2022-12-01T16:54:13.750" v="5361" actId="2696"/>
        <pc:sldMkLst>
          <pc:docMk/>
          <pc:sldMk cId="2052218284" sldId="387"/>
        </pc:sldMkLst>
      </pc:sldChg>
      <pc:sldChg chg="del">
        <pc:chgData name="Tommy McClure" userId="5f57beb918c8a44c" providerId="LiveId" clId="{9C5AB91C-6490-42DF-8F3B-E4DD6FD287B9}" dt="2022-12-01T16:54:10.266" v="5360" actId="2696"/>
        <pc:sldMkLst>
          <pc:docMk/>
          <pc:sldMk cId="2447863047" sldId="388"/>
        </pc:sldMkLst>
      </pc:sldChg>
      <pc:sldChg chg="del">
        <pc:chgData name="Tommy McClure" userId="5f57beb918c8a44c" providerId="LiveId" clId="{9C5AB91C-6490-42DF-8F3B-E4DD6FD287B9}" dt="2022-12-01T16:54:07.646" v="5359" actId="2696"/>
        <pc:sldMkLst>
          <pc:docMk/>
          <pc:sldMk cId="589239558" sldId="389"/>
        </pc:sldMkLst>
      </pc:sldChg>
      <pc:sldChg chg="del">
        <pc:chgData name="Tommy McClure" userId="5f57beb918c8a44c" providerId="LiveId" clId="{9C5AB91C-6490-42DF-8F3B-E4DD6FD287B9}" dt="2022-12-01T16:54:05.092" v="5358" actId="2696"/>
        <pc:sldMkLst>
          <pc:docMk/>
          <pc:sldMk cId="4056853277" sldId="390"/>
        </pc:sldMkLst>
      </pc:sldChg>
      <pc:sldChg chg="modSp add mod modAnim modNotes modNotesTx">
        <pc:chgData name="Tommy McClure" userId="5f57beb918c8a44c" providerId="LiveId" clId="{9C5AB91C-6490-42DF-8F3B-E4DD6FD287B9}" dt="2022-12-03T23:53:07.753" v="7117" actId="27636"/>
        <pc:sldMkLst>
          <pc:docMk/>
          <pc:sldMk cId="1467009554" sldId="391"/>
        </pc:sldMkLst>
        <pc:spChg chg="mod">
          <ac:chgData name="Tommy McClure" userId="5f57beb918c8a44c" providerId="LiveId" clId="{9C5AB91C-6490-42DF-8F3B-E4DD6FD287B9}" dt="2022-12-01T17:55:34.315" v="6641" actId="115"/>
          <ac:spMkLst>
            <pc:docMk/>
            <pc:sldMk cId="1467009554" sldId="391"/>
            <ac:spMk id="7171" creationId="{00000000-0000-0000-0000-000000000000}"/>
          </ac:spMkLst>
        </pc:spChg>
      </pc:sldChg>
      <pc:sldChg chg="modSp add mod modAnim modNotes modNotesTx">
        <pc:chgData name="Tommy McClure" userId="5f57beb918c8a44c" providerId="LiveId" clId="{9C5AB91C-6490-42DF-8F3B-E4DD6FD287B9}" dt="2022-12-03T23:53:38.922" v="7119" actId="14100"/>
        <pc:sldMkLst>
          <pc:docMk/>
          <pc:sldMk cId="1974695680" sldId="392"/>
        </pc:sldMkLst>
        <pc:spChg chg="mod">
          <ac:chgData name="Tommy McClure" userId="5f57beb918c8a44c" providerId="LiveId" clId="{9C5AB91C-6490-42DF-8F3B-E4DD6FD287B9}" dt="2022-12-01T17:45:35.921" v="6521" actId="20577"/>
          <ac:spMkLst>
            <pc:docMk/>
            <pc:sldMk cId="1974695680" sldId="392"/>
            <ac:spMk id="7170" creationId="{00000000-0000-0000-0000-000000000000}"/>
          </ac:spMkLst>
        </pc:spChg>
        <pc:spChg chg="mod">
          <ac:chgData name="Tommy McClure" userId="5f57beb918c8a44c" providerId="LiveId" clId="{9C5AB91C-6490-42DF-8F3B-E4DD6FD287B9}" dt="2022-12-01T17:59:23.916" v="6673" actId="113"/>
          <ac:spMkLst>
            <pc:docMk/>
            <pc:sldMk cId="1974695680" sldId="392"/>
            <ac:spMk id="7171" creationId="{00000000-0000-0000-0000-000000000000}"/>
          </ac:spMkLst>
        </pc:spChg>
      </pc:sldChg>
      <pc:sldChg chg="modSp add mod ord modAnim modNotes modNotesTx">
        <pc:chgData name="Tommy McClure" userId="5f57beb918c8a44c" providerId="LiveId" clId="{9C5AB91C-6490-42DF-8F3B-E4DD6FD287B9}" dt="2022-12-03T23:54:02.591" v="7122" actId="14100"/>
        <pc:sldMkLst>
          <pc:docMk/>
          <pc:sldMk cId="657776486" sldId="393"/>
        </pc:sldMkLst>
        <pc:spChg chg="mod">
          <ac:chgData name="Tommy McClure" userId="5f57beb918c8a44c" providerId="LiveId" clId="{9C5AB91C-6490-42DF-8F3B-E4DD6FD287B9}" dt="2022-12-01T17:45:55.450" v="6531" actId="20577"/>
          <ac:spMkLst>
            <pc:docMk/>
            <pc:sldMk cId="657776486" sldId="393"/>
            <ac:spMk id="7170" creationId="{00000000-0000-0000-0000-000000000000}"/>
          </ac:spMkLst>
        </pc:spChg>
        <pc:spChg chg="mod">
          <ac:chgData name="Tommy McClure" userId="5f57beb918c8a44c" providerId="LiveId" clId="{9C5AB91C-6490-42DF-8F3B-E4DD6FD287B9}" dt="2022-12-01T18:24:03.503" v="6965" actId="20577"/>
          <ac:spMkLst>
            <pc:docMk/>
            <pc:sldMk cId="657776486" sldId="393"/>
            <ac:spMk id="7171" creationId="{00000000-0000-0000-0000-000000000000}"/>
          </ac:spMkLst>
        </pc:spChg>
      </pc:sldChg>
      <pc:sldChg chg="modSp add mod modAnim modNotes modNotesTx">
        <pc:chgData name="Tommy McClure" userId="5f57beb918c8a44c" providerId="LiveId" clId="{9C5AB91C-6490-42DF-8F3B-E4DD6FD287B9}" dt="2022-12-03T23:54:24.465" v="7125" actId="14100"/>
        <pc:sldMkLst>
          <pc:docMk/>
          <pc:sldMk cId="1393618846" sldId="394"/>
        </pc:sldMkLst>
        <pc:spChg chg="mod">
          <ac:chgData name="Tommy McClure" userId="5f57beb918c8a44c" providerId="LiveId" clId="{9C5AB91C-6490-42DF-8F3B-E4DD6FD287B9}" dt="2022-12-01T17:46:21.676" v="6545" actId="20577"/>
          <ac:spMkLst>
            <pc:docMk/>
            <pc:sldMk cId="1393618846" sldId="394"/>
            <ac:spMk id="7170" creationId="{00000000-0000-0000-0000-000000000000}"/>
          </ac:spMkLst>
        </pc:spChg>
        <pc:spChg chg="mod">
          <ac:chgData name="Tommy McClure" userId="5f57beb918c8a44c" providerId="LiveId" clId="{9C5AB91C-6490-42DF-8F3B-E4DD6FD287B9}" dt="2022-12-01T18:35:00.034" v="7010" actId="20577"/>
          <ac:spMkLst>
            <pc:docMk/>
            <pc:sldMk cId="1393618846" sldId="394"/>
            <ac:spMk id="7171" creationId="{00000000-0000-0000-0000-000000000000}"/>
          </ac:spMkLst>
        </pc:spChg>
      </pc:sldChg>
      <pc:sldChg chg="new del">
        <pc:chgData name="Tommy McClure" userId="5f57beb918c8a44c" providerId="LiveId" clId="{9C5AB91C-6490-42DF-8F3B-E4DD6FD287B9}" dt="2022-12-01T16:54:22.316" v="5365" actId="2696"/>
        <pc:sldMkLst>
          <pc:docMk/>
          <pc:sldMk cId="1894210305" sldId="395"/>
        </pc:sldMkLst>
      </pc:sldChg>
      <pc:sldChg chg="modSp add del mod">
        <pc:chgData name="Tommy McClure" userId="5f57beb918c8a44c" providerId="LiveId" clId="{9C5AB91C-6490-42DF-8F3B-E4DD6FD287B9}" dt="2022-12-01T17:31:00.403" v="6374" actId="2696"/>
        <pc:sldMkLst>
          <pc:docMk/>
          <pc:sldMk cId="4128630901" sldId="396"/>
        </pc:sldMkLst>
        <pc:spChg chg="mod">
          <ac:chgData name="Tommy McClure" userId="5f57beb918c8a44c" providerId="LiveId" clId="{9C5AB91C-6490-42DF-8F3B-E4DD6FD287B9}" dt="2022-12-01T01:55:46.282" v="4204" actId="20577"/>
          <ac:spMkLst>
            <pc:docMk/>
            <pc:sldMk cId="4128630901" sldId="396"/>
            <ac:spMk id="7170" creationId="{00000000-0000-0000-0000-000000000000}"/>
          </ac:spMkLst>
        </pc:spChg>
      </pc:sldChg>
      <pc:sldChg chg="modSp add mod modAnim modNotes modNotesTx">
        <pc:chgData name="Tommy McClure" userId="5f57beb918c8a44c" providerId="LiveId" clId="{9C5AB91C-6490-42DF-8F3B-E4DD6FD287B9}" dt="2022-12-03T23:54:42.300" v="7127" actId="14100"/>
        <pc:sldMkLst>
          <pc:docMk/>
          <pc:sldMk cId="653227430" sldId="397"/>
        </pc:sldMkLst>
        <pc:spChg chg="mod">
          <ac:chgData name="Tommy McClure" userId="5f57beb918c8a44c" providerId="LiveId" clId="{9C5AB91C-6490-42DF-8F3B-E4DD6FD287B9}" dt="2022-12-01T01:56:24.418" v="4251" actId="20577"/>
          <ac:spMkLst>
            <pc:docMk/>
            <pc:sldMk cId="653227430" sldId="397"/>
            <ac:spMk id="7170" creationId="{00000000-0000-0000-0000-000000000000}"/>
          </ac:spMkLst>
        </pc:spChg>
        <pc:spChg chg="mod">
          <ac:chgData name="Tommy McClure" userId="5f57beb918c8a44c" providerId="LiveId" clId="{9C5AB91C-6490-42DF-8F3B-E4DD6FD287B9}" dt="2022-12-01T02:09:09.314" v="4831" actId="20577"/>
          <ac:spMkLst>
            <pc:docMk/>
            <pc:sldMk cId="653227430" sldId="397"/>
            <ac:spMk id="7171" creationId="{00000000-0000-0000-0000-000000000000}"/>
          </ac:spMkLst>
        </pc:spChg>
      </pc:sldChg>
      <pc:sldChg chg="modSp add modAnim modNotes modNotesTx">
        <pc:chgData name="Tommy McClure" userId="5f57beb918c8a44c" providerId="LiveId" clId="{9C5AB91C-6490-42DF-8F3B-E4DD6FD287B9}" dt="2022-12-03T23:55:01.634" v="7129" actId="14100"/>
        <pc:sldMkLst>
          <pc:docMk/>
          <pc:sldMk cId="3413007921" sldId="398"/>
        </pc:sldMkLst>
        <pc:spChg chg="mod">
          <ac:chgData name="Tommy McClure" userId="5f57beb918c8a44c" providerId="LiveId" clId="{9C5AB91C-6490-42DF-8F3B-E4DD6FD287B9}" dt="2022-12-01T16:40:03.169" v="5313" actId="115"/>
          <ac:spMkLst>
            <pc:docMk/>
            <pc:sldMk cId="3413007921" sldId="398"/>
            <ac:spMk id="7171" creationId="{00000000-0000-0000-0000-000000000000}"/>
          </ac:spMkLst>
        </pc:spChg>
      </pc:sldChg>
      <pc:sldChg chg="addSp modSp add mod modAnim modNotesTx">
        <pc:chgData name="Tommy McClure" userId="5f57beb918c8a44c" providerId="LiveId" clId="{9C5AB91C-6490-42DF-8F3B-E4DD6FD287B9}" dt="2022-12-01T18:39:00.692" v="7018" actId="114"/>
        <pc:sldMkLst>
          <pc:docMk/>
          <pc:sldMk cId="2965613708" sldId="399"/>
        </pc:sldMkLst>
        <pc:spChg chg="add mod">
          <ac:chgData name="Tommy McClure" userId="5f57beb918c8a44c" providerId="LiveId" clId="{9C5AB91C-6490-42DF-8F3B-E4DD6FD287B9}" dt="2022-12-01T18:39:00.692" v="7018" actId="114"/>
          <ac:spMkLst>
            <pc:docMk/>
            <pc:sldMk cId="2965613708" sldId="399"/>
            <ac:spMk id="2" creationId="{9A632DD9-0987-36BD-61AC-4FEB1FAF4290}"/>
          </ac:spMkLst>
        </pc:spChg>
        <pc:spChg chg="mod">
          <ac:chgData name="Tommy McClure" userId="5f57beb918c8a44c" providerId="LiveId" clId="{9C5AB91C-6490-42DF-8F3B-E4DD6FD287B9}" dt="2022-12-01T18:37:16.428" v="7012" actId="20577"/>
          <ac:spMkLst>
            <pc:docMk/>
            <pc:sldMk cId="2965613708" sldId="399"/>
            <ac:spMk id="7171" creationId="{00000000-0000-0000-0000-000000000000}"/>
          </ac:spMkLst>
        </pc:spChg>
      </pc:sldChg>
    </pc:docChg>
  </pc:docChgLst>
  <pc:docChgLst>
    <pc:chgData name="Tommy McClure" userId="5f57beb918c8a44c" providerId="LiveId" clId="{E2FFF8FF-114B-422F-AAF4-C42582B21382}"/>
    <pc:docChg chg="undo custSel delSld modSld">
      <pc:chgData name="Tommy McClure" userId="5f57beb918c8a44c" providerId="LiveId" clId="{E2FFF8FF-114B-422F-AAF4-C42582B21382}" dt="2022-11-29T23:46:33.780" v="1292" actId="20577"/>
      <pc:docMkLst>
        <pc:docMk/>
      </pc:docMkLst>
      <pc:sldChg chg="modSp mod">
        <pc:chgData name="Tommy McClure" userId="5f57beb918c8a44c" providerId="LiveId" clId="{E2FFF8FF-114B-422F-AAF4-C42582B21382}" dt="2022-11-29T22:28:12.520" v="82" actId="207"/>
        <pc:sldMkLst>
          <pc:docMk/>
          <pc:sldMk cId="0" sldId="258"/>
        </pc:sldMkLst>
        <pc:spChg chg="mod">
          <ac:chgData name="Tommy McClure" userId="5f57beb918c8a44c" providerId="LiveId" clId="{E2FFF8FF-114B-422F-AAF4-C42582B21382}" dt="2022-11-29T22:26:26.048" v="44" actId="20577"/>
          <ac:spMkLst>
            <pc:docMk/>
            <pc:sldMk cId="0" sldId="258"/>
            <ac:spMk id="7170" creationId="{00000000-0000-0000-0000-000000000000}"/>
          </ac:spMkLst>
        </pc:spChg>
        <pc:spChg chg="mod">
          <ac:chgData name="Tommy McClure" userId="5f57beb918c8a44c" providerId="LiveId" clId="{E2FFF8FF-114B-422F-AAF4-C42582B21382}" dt="2022-11-29T22:28:12.520" v="82" actId="207"/>
          <ac:spMkLst>
            <pc:docMk/>
            <pc:sldMk cId="0" sldId="258"/>
            <ac:spMk id="7171" creationId="{00000000-0000-0000-0000-000000000000}"/>
          </ac:spMkLst>
        </pc:spChg>
      </pc:sldChg>
      <pc:sldChg chg="modSp mod modAnim modNotesTx">
        <pc:chgData name="Tommy McClure" userId="5f57beb918c8a44c" providerId="LiveId" clId="{E2FFF8FF-114B-422F-AAF4-C42582B21382}" dt="2022-11-29T23:02:50.801" v="665"/>
        <pc:sldMkLst>
          <pc:docMk/>
          <pc:sldMk cId="67059876" sldId="295"/>
        </pc:sldMkLst>
        <pc:spChg chg="mod">
          <ac:chgData name="Tommy McClure" userId="5f57beb918c8a44c" providerId="LiveId" clId="{E2FFF8FF-114B-422F-AAF4-C42582B21382}" dt="2022-11-29T23:01:56.144" v="664" actId="20577"/>
          <ac:spMkLst>
            <pc:docMk/>
            <pc:sldMk cId="67059876" sldId="295"/>
            <ac:spMk id="7171" creationId="{00000000-0000-0000-0000-000000000000}"/>
          </ac:spMkLst>
        </pc:spChg>
      </pc:sldChg>
      <pc:sldChg chg="del">
        <pc:chgData name="Tommy McClure" userId="5f57beb918c8a44c" providerId="LiveId" clId="{E2FFF8FF-114B-422F-AAF4-C42582B21382}" dt="2022-11-29T22:28:30.216" v="83" actId="2696"/>
        <pc:sldMkLst>
          <pc:docMk/>
          <pc:sldMk cId="717578981" sldId="296"/>
        </pc:sldMkLst>
      </pc:sldChg>
      <pc:sldChg chg="modSp mod modAnim modNotesTx">
        <pc:chgData name="Tommy McClure" userId="5f57beb918c8a44c" providerId="LiveId" clId="{E2FFF8FF-114B-422F-AAF4-C42582B21382}" dt="2022-11-29T23:46:33.780" v="1292" actId="20577"/>
        <pc:sldMkLst>
          <pc:docMk/>
          <pc:sldMk cId="3899048912" sldId="298"/>
        </pc:sldMkLst>
        <pc:spChg chg="mod">
          <ac:chgData name="Tommy McClure" userId="5f57beb918c8a44c" providerId="LiveId" clId="{E2FFF8FF-114B-422F-AAF4-C42582B21382}" dt="2022-11-29T23:22:48.997" v="732" actId="20577"/>
          <ac:spMkLst>
            <pc:docMk/>
            <pc:sldMk cId="3899048912" sldId="298"/>
            <ac:spMk id="7170" creationId="{00000000-0000-0000-0000-000000000000}"/>
          </ac:spMkLst>
        </pc:spChg>
        <pc:spChg chg="mod">
          <ac:chgData name="Tommy McClure" userId="5f57beb918c8a44c" providerId="LiveId" clId="{E2FFF8FF-114B-422F-AAF4-C42582B21382}" dt="2022-11-29T23:46:33.780" v="1292" actId="20577"/>
          <ac:spMkLst>
            <pc:docMk/>
            <pc:sldMk cId="3899048912" sldId="298"/>
            <ac:spMk id="7171" creationId="{00000000-0000-0000-0000-000000000000}"/>
          </ac:spMkLst>
        </pc:spChg>
      </pc:sldChg>
      <pc:sldChg chg="del">
        <pc:chgData name="Tommy McClure" userId="5f57beb918c8a44c" providerId="LiveId" clId="{E2FFF8FF-114B-422F-AAF4-C42582B21382}" dt="2022-11-29T23:04:00.688" v="666" actId="2696"/>
        <pc:sldMkLst>
          <pc:docMk/>
          <pc:sldMk cId="2732181743" sldId="38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1" tIns="48325" rIns="96651" bIns="48325"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1" tIns="48325" rIns="96651" bIns="48325" rtlCol="0"/>
          <a:lstStyle>
            <a:lvl1pPr algn="r">
              <a:defRPr sz="1200"/>
            </a:lvl1pPr>
          </a:lstStyle>
          <a:p>
            <a:r>
              <a:rPr lang="en-US"/>
              <a:t>12/4/2022 AM</a:t>
            </a:r>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51" tIns="48325" rIns="96651" bIns="48325"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1" tIns="48325" rIns="96651" bIns="48325" rtlCol="0" anchor="b"/>
          <a:lstStyle>
            <a:lvl1pPr algn="r">
              <a:defRPr sz="1200"/>
            </a:lvl1pPr>
          </a:lstStyle>
          <a:p>
            <a:fld id="{78B10BF4-001E-42B2-BD59-52347F7078E5}"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1" tIns="48325" rIns="96651" bIns="48325"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1" tIns="48325" rIns="96651" bIns="48325" rtlCol="0"/>
          <a:lstStyle>
            <a:lvl1pPr algn="r">
              <a:defRPr sz="1200"/>
            </a:lvl1pPr>
          </a:lstStyle>
          <a:p>
            <a:r>
              <a:rPr lang="en-US"/>
              <a:t>12/4/2022 AM</a:t>
            </a:r>
          </a:p>
        </p:txBody>
      </p:sp>
      <p:sp>
        <p:nvSpPr>
          <p:cNvPr id="4" name="Slide Image Placeholder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6651" tIns="48325" rIns="96651" bIns="48325"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1" tIns="48325" rIns="96651" bIns="483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1" tIns="48325" rIns="96651" bIns="48325"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1" tIns="48325" rIns="96651" bIns="48325" rtlCol="0" anchor="b"/>
          <a:lstStyle>
            <a:lvl1pPr algn="r">
              <a:defRPr sz="1200"/>
            </a:lvl1pPr>
          </a:lstStyle>
          <a:p>
            <a:fld id="{104CA5F0-8EEB-452F-BB11-DAC619F33B8E}" type="slidenum">
              <a:rPr lang="en-US" smtClean="0"/>
              <a:pPr/>
              <a:t>‹#›</a:t>
            </a:fld>
            <a:endParaRPr 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5200" cy="4561523"/>
          </a:xfrm>
        </p:spPr>
        <p:txBody>
          <a:bodyPr/>
          <a:lstStyle/>
          <a:p>
            <a:r>
              <a:rPr lang="en-US" sz="1400" b="1"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104CA5F0-8EEB-452F-BB11-DAC619F33B8E}" type="slidenum">
              <a:rPr lang="en-US" smtClean="0"/>
              <a:pPr/>
              <a:t>1</a:t>
            </a:fld>
            <a:endParaRPr lang="en-US"/>
          </a:p>
        </p:txBody>
      </p:sp>
      <p:sp>
        <p:nvSpPr>
          <p:cNvPr id="5" name="Date Placeholder 4">
            <a:extLst>
              <a:ext uri="{FF2B5EF4-FFF2-40B4-BE49-F238E27FC236}">
                <a16:creationId xmlns:a16="http://schemas.microsoft.com/office/drawing/2014/main" id="{09D27002-F009-2F2D-4486-2E08AA4C2124}"/>
              </a:ext>
            </a:extLst>
          </p:cNvPr>
          <p:cNvSpPr>
            <a:spLocks noGrp="1"/>
          </p:cNvSpPr>
          <p:nvPr>
            <p:ph type="dt" idx="1"/>
          </p:nvPr>
        </p:nvSpPr>
        <p:spPr/>
        <p:txBody>
          <a:bodyPr/>
          <a:lstStyle/>
          <a:p>
            <a:r>
              <a:rPr lang="en-US"/>
              <a:t>12/4/2022 AM</a:t>
            </a:r>
          </a:p>
        </p:txBody>
      </p:sp>
    </p:spTree>
    <p:extLst>
      <p:ext uri="{BB962C8B-B14F-4D97-AF65-F5344CB8AC3E}">
        <p14:creationId xmlns:p14="http://schemas.microsoft.com/office/powerpoint/2010/main" val="23790241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79946"/>
          </a:xfrm>
        </p:spPr>
        <p:txBody>
          <a:bodyPr>
            <a:normAutofit/>
          </a:bodyPr>
          <a:lstStyle/>
          <a:p>
            <a:r>
              <a:rPr lang="en-US" b="1" dirty="0">
                <a:latin typeface="Arial" panose="020B0604020202020204" pitchFamily="34" charset="0"/>
                <a:cs typeface="Arial" panose="020B0604020202020204" pitchFamily="34" charset="0"/>
              </a:rPr>
              <a:t>Ephesians 6:10-13 ASV 10 </a:t>
            </a:r>
            <a:r>
              <a:rPr lang="en-US" b="0" dirty="0">
                <a:latin typeface="Arial" panose="020B0604020202020204" pitchFamily="34" charset="0"/>
                <a:cs typeface="Arial" panose="020B0604020202020204" pitchFamily="34" charset="0"/>
              </a:rPr>
              <a:t>Finally, be strong in the Lord, and in the strength of his might. </a:t>
            </a:r>
            <a:r>
              <a:rPr lang="en-US" b="1" dirty="0">
                <a:latin typeface="Arial" panose="020B0604020202020204" pitchFamily="34" charset="0"/>
                <a:cs typeface="Arial" panose="020B0604020202020204" pitchFamily="34" charset="0"/>
              </a:rPr>
              <a:t>11 Put on the whole armor of God, that ye may be able to stand against the wiles of the devil. 12</a:t>
            </a:r>
            <a:r>
              <a:rPr lang="en-US" b="0" dirty="0">
                <a:latin typeface="Arial" panose="020B0604020202020204" pitchFamily="34" charset="0"/>
                <a:cs typeface="Arial" panose="020B0604020202020204" pitchFamily="34" charset="0"/>
              </a:rPr>
              <a:t> For our wrestling is not against flesh and blood, but against the principalities, against the powers, against the world-rulers of this darkness, against the spiritual hosts of wickedness in the heavenly places.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Wherefore take up the whole armor of God, that ye may be able to withstand in the evil day, and</a:t>
            </a:r>
            <a:r>
              <a:rPr lang="en-US" b="1" dirty="0">
                <a:latin typeface="Arial" panose="020B0604020202020204" pitchFamily="34" charset="0"/>
                <a:cs typeface="Arial" panose="020B0604020202020204" pitchFamily="34" charset="0"/>
              </a:rPr>
              <a:t>, having done all, to stand.</a:t>
            </a:r>
          </a:p>
          <a:p>
            <a:r>
              <a:rPr lang="en-US" b="1" dirty="0">
                <a:latin typeface="Arial" panose="020B0604020202020204" pitchFamily="34" charset="0"/>
                <a:cs typeface="Arial" panose="020B0604020202020204" pitchFamily="34" charset="0"/>
              </a:rPr>
              <a:t>2 Corinthians 6:1-7 ASV 1 </a:t>
            </a:r>
            <a:r>
              <a:rPr lang="en-US" b="0" dirty="0">
                <a:latin typeface="Arial" panose="020B0604020202020204" pitchFamily="34" charset="0"/>
                <a:cs typeface="Arial" panose="020B0604020202020204" pitchFamily="34" charset="0"/>
              </a:rPr>
              <a:t>And working together with him we entreat also that ye receive not the grace of God in vain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(for he saith, At an acceptable time I hearkened unto thee, And in a day of salvation did I succor thee: behold, now is the acceptable time; behold, now is the day of salvation): </a:t>
            </a:r>
            <a:r>
              <a:rPr lang="en-US" b="1" dirty="0">
                <a:latin typeface="Arial" panose="020B0604020202020204" pitchFamily="34" charset="0"/>
                <a:cs typeface="Arial" panose="020B0604020202020204" pitchFamily="34" charset="0"/>
              </a:rPr>
              <a:t>3 </a:t>
            </a:r>
            <a:r>
              <a:rPr lang="en-US" b="0" dirty="0">
                <a:latin typeface="Arial" panose="020B0604020202020204" pitchFamily="34" charset="0"/>
                <a:cs typeface="Arial" panose="020B0604020202020204" pitchFamily="34" charset="0"/>
              </a:rPr>
              <a:t>giving no occasion of stumbling in anything, that our ministration be not blamed; </a:t>
            </a:r>
            <a:r>
              <a:rPr lang="en-US" b="1" dirty="0">
                <a:latin typeface="Arial" panose="020B0604020202020204" pitchFamily="34" charset="0"/>
                <a:cs typeface="Arial" panose="020B0604020202020204" pitchFamily="34" charset="0"/>
              </a:rPr>
              <a:t>4 </a:t>
            </a:r>
            <a:r>
              <a:rPr lang="en-US" b="0" dirty="0">
                <a:latin typeface="Arial" panose="020B0604020202020204" pitchFamily="34" charset="0"/>
                <a:cs typeface="Arial" panose="020B0604020202020204" pitchFamily="34" charset="0"/>
              </a:rPr>
              <a:t>but in everything commending ourselves, as ministers of God, in much patience, in afflictions, in necessities, in distresses,</a:t>
            </a:r>
            <a:r>
              <a:rPr lang="en-US" b="1" dirty="0">
                <a:latin typeface="Arial" panose="020B0604020202020204" pitchFamily="34" charset="0"/>
                <a:cs typeface="Arial" panose="020B0604020202020204" pitchFamily="34" charset="0"/>
              </a:rPr>
              <a:t> 5 </a:t>
            </a:r>
            <a:r>
              <a:rPr lang="en-US" b="0" dirty="0">
                <a:latin typeface="Arial" panose="020B0604020202020204" pitchFamily="34" charset="0"/>
                <a:cs typeface="Arial" panose="020B0604020202020204" pitchFamily="34" charset="0"/>
              </a:rPr>
              <a:t>in stripes, in imprisonments, in tumults, in labors, in </a:t>
            </a:r>
            <a:r>
              <a:rPr lang="en-US" b="0" dirty="0" err="1">
                <a:latin typeface="Arial" panose="020B0604020202020204" pitchFamily="34" charset="0"/>
                <a:cs typeface="Arial" panose="020B0604020202020204" pitchFamily="34" charset="0"/>
              </a:rPr>
              <a:t>watchings</a:t>
            </a:r>
            <a:r>
              <a:rPr lang="en-US" b="0" dirty="0">
                <a:latin typeface="Arial" panose="020B0604020202020204" pitchFamily="34" charset="0"/>
                <a:cs typeface="Arial" panose="020B0604020202020204" pitchFamily="34" charset="0"/>
              </a:rPr>
              <a:t>, in </a:t>
            </a:r>
            <a:r>
              <a:rPr lang="en-US" b="0" dirty="0" err="1">
                <a:latin typeface="Arial" panose="020B0604020202020204" pitchFamily="34" charset="0"/>
                <a:cs typeface="Arial" panose="020B0604020202020204" pitchFamily="34" charset="0"/>
              </a:rPr>
              <a:t>fastings</a:t>
            </a:r>
            <a:r>
              <a:rPr lang="en-US" b="0" dirty="0">
                <a:latin typeface="Arial" panose="020B0604020202020204" pitchFamily="34" charset="0"/>
                <a:cs typeface="Arial" panose="020B0604020202020204" pitchFamily="34" charset="0"/>
              </a:rPr>
              <a:t>; 6 in pureness, in knowledge, in long suffering, in kindness, in the Holy Spirit, in love unfeigned,</a:t>
            </a:r>
            <a:r>
              <a:rPr lang="en-US" b="1"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7 in the word of truth, in the power of God; by the armor of righteousness on the right hand and on the left,</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Psalms 119:11 ASV 11 </a:t>
            </a:r>
            <a:r>
              <a:rPr lang="en-US" b="0" dirty="0">
                <a:latin typeface="Arial" panose="020B0604020202020204" pitchFamily="34" charset="0"/>
                <a:cs typeface="Arial" panose="020B0604020202020204" pitchFamily="34" charset="0"/>
              </a:rPr>
              <a:t>Thy word have I </a:t>
            </a:r>
            <a:r>
              <a:rPr lang="en-US" b="1" dirty="0">
                <a:latin typeface="Arial" panose="020B0604020202020204" pitchFamily="34" charset="0"/>
                <a:cs typeface="Arial" panose="020B0604020202020204" pitchFamily="34" charset="0"/>
              </a:rPr>
              <a:t>laid up in my heart, That I might not sin against thee.</a:t>
            </a:r>
          </a:p>
          <a:p>
            <a:r>
              <a:rPr lang="en-US" b="1" dirty="0">
                <a:latin typeface="Arial" panose="020B0604020202020204" pitchFamily="34" charset="0"/>
                <a:cs typeface="Arial" panose="020B0604020202020204" pitchFamily="34" charset="0"/>
              </a:rPr>
              <a:t>Ephesians 6:17 ASV 17 </a:t>
            </a:r>
            <a:r>
              <a:rPr lang="en-US" b="0" dirty="0">
                <a:latin typeface="Arial" panose="020B0604020202020204" pitchFamily="34" charset="0"/>
                <a:cs typeface="Arial" panose="020B0604020202020204" pitchFamily="34" charset="0"/>
              </a:rPr>
              <a:t>And take the helmet of salvation, and </a:t>
            </a:r>
            <a:r>
              <a:rPr lang="en-US" b="1" dirty="0">
                <a:latin typeface="Arial" panose="020B0604020202020204" pitchFamily="34" charset="0"/>
                <a:cs typeface="Arial" panose="020B0604020202020204" pitchFamily="34" charset="0"/>
              </a:rPr>
              <a:t>the sword of the Spirit, which is the word of God: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Peter 2:9 ASV 9 the Lord </a:t>
            </a:r>
            <a:r>
              <a:rPr lang="en-US" b="1" dirty="0" err="1">
                <a:latin typeface="Arial" panose="020B0604020202020204" pitchFamily="34" charset="0"/>
                <a:cs typeface="Arial" panose="020B0604020202020204" pitchFamily="34" charset="0"/>
              </a:rPr>
              <a:t>knoweth</a:t>
            </a:r>
            <a:r>
              <a:rPr lang="en-US" b="1" dirty="0">
                <a:latin typeface="Arial" panose="020B0604020202020204" pitchFamily="34" charset="0"/>
                <a:cs typeface="Arial" panose="020B0604020202020204" pitchFamily="34" charset="0"/>
              </a:rPr>
              <a:t> how to deliver the godly out of temptation</a:t>
            </a:r>
            <a:r>
              <a:rPr lang="en-US" b="0" dirty="0">
                <a:latin typeface="Arial" panose="020B0604020202020204" pitchFamily="34" charset="0"/>
                <a:cs typeface="Arial" panose="020B0604020202020204" pitchFamily="34" charset="0"/>
              </a:rPr>
              <a:t>, and to keep the unrighteous under punishment unto the day of judgment;</a:t>
            </a:r>
          </a:p>
          <a:p>
            <a:r>
              <a:rPr lang="en-US" b="1" dirty="0">
                <a:latin typeface="Arial" panose="020B0604020202020204" pitchFamily="34" charset="0"/>
                <a:cs typeface="Arial" panose="020B0604020202020204" pitchFamily="34" charset="0"/>
              </a:rPr>
              <a:t>Romans 16:20 ASV 20 </a:t>
            </a:r>
            <a:r>
              <a:rPr lang="en-US" b="0" dirty="0">
                <a:latin typeface="Arial" panose="020B0604020202020204" pitchFamily="34" charset="0"/>
                <a:cs typeface="Arial" panose="020B0604020202020204" pitchFamily="34" charset="0"/>
              </a:rPr>
              <a:t>And the God of peace shall bruise Satan under your feet shortly. The grace of our Lord Jesus Christ be with you.</a:t>
            </a:r>
          </a:p>
          <a:p>
            <a:r>
              <a:rPr lang="en-US" b="1" dirty="0">
                <a:latin typeface="Arial" panose="020B0604020202020204" pitchFamily="34" charset="0"/>
                <a:cs typeface="Arial" panose="020B0604020202020204" pitchFamily="34" charset="0"/>
              </a:rPr>
              <a:t>Hebrews 7:25 ASV 25 </a:t>
            </a:r>
            <a:r>
              <a:rPr lang="en-US" b="0" dirty="0">
                <a:latin typeface="Arial" panose="020B0604020202020204" pitchFamily="34" charset="0"/>
                <a:cs typeface="Arial" panose="020B0604020202020204" pitchFamily="34" charset="0"/>
              </a:rPr>
              <a:t>Wherefore also </a:t>
            </a:r>
            <a:r>
              <a:rPr lang="en-US" b="1" dirty="0">
                <a:latin typeface="Arial" panose="020B0604020202020204" pitchFamily="34" charset="0"/>
                <a:cs typeface="Arial" panose="020B0604020202020204" pitchFamily="34" charset="0"/>
              </a:rPr>
              <a:t>he is able to save to the uttermost them that draw near unto God through him, </a:t>
            </a:r>
            <a:r>
              <a:rPr lang="en-US" b="0" dirty="0">
                <a:latin typeface="Arial" panose="020B0604020202020204" pitchFamily="34" charset="0"/>
                <a:cs typeface="Arial" panose="020B0604020202020204" pitchFamily="34" charset="0"/>
              </a:rPr>
              <a:t>seeing he ever </a:t>
            </a:r>
            <a:r>
              <a:rPr lang="en-US" b="0" dirty="0" err="1">
                <a:latin typeface="Arial" panose="020B0604020202020204" pitchFamily="34" charset="0"/>
                <a:cs typeface="Arial" panose="020B0604020202020204" pitchFamily="34" charset="0"/>
              </a:rPr>
              <a:t>liveth</a:t>
            </a:r>
            <a:r>
              <a:rPr lang="en-US" b="0" dirty="0">
                <a:latin typeface="Arial" panose="020B0604020202020204" pitchFamily="34" charset="0"/>
                <a:cs typeface="Arial" panose="020B0604020202020204" pitchFamily="34" charset="0"/>
              </a:rPr>
              <a:t> to make intercession for them.</a:t>
            </a:r>
          </a:p>
        </p:txBody>
      </p:sp>
      <p:sp>
        <p:nvSpPr>
          <p:cNvPr id="4" name="Slide Number Placeholder 3"/>
          <p:cNvSpPr>
            <a:spLocks noGrp="1"/>
          </p:cNvSpPr>
          <p:nvPr>
            <p:ph type="sldNum" sz="quarter" idx="5"/>
          </p:nvPr>
        </p:nvSpPr>
        <p:spPr/>
        <p:txBody>
          <a:bodyPr/>
          <a:lstStyle/>
          <a:p>
            <a:fld id="{104CA5F0-8EEB-452F-BB11-DAC619F33B8E}" type="slidenum">
              <a:rPr lang="en-US" smtClean="0"/>
              <a:pPr/>
              <a:t>10</a:t>
            </a:fld>
            <a:endParaRPr lang="en-US"/>
          </a:p>
        </p:txBody>
      </p:sp>
      <p:sp>
        <p:nvSpPr>
          <p:cNvPr id="5" name="Date Placeholder 4">
            <a:extLst>
              <a:ext uri="{FF2B5EF4-FFF2-40B4-BE49-F238E27FC236}">
                <a16:creationId xmlns:a16="http://schemas.microsoft.com/office/drawing/2014/main" id="{F1412B9F-AD1E-3254-7AB4-17C4E752DD7F}"/>
              </a:ext>
            </a:extLst>
          </p:cNvPr>
          <p:cNvSpPr>
            <a:spLocks noGrp="1"/>
          </p:cNvSpPr>
          <p:nvPr>
            <p:ph type="dt" idx="1"/>
          </p:nvPr>
        </p:nvSpPr>
        <p:spPr/>
        <p:txBody>
          <a:bodyPr/>
          <a:lstStyle/>
          <a:p>
            <a:r>
              <a:rPr lang="en-US"/>
              <a:t>12/4/2022 AM</a:t>
            </a:r>
          </a:p>
        </p:txBody>
      </p:sp>
    </p:spTree>
    <p:extLst>
      <p:ext uri="{BB962C8B-B14F-4D97-AF65-F5344CB8AC3E}">
        <p14:creationId xmlns:p14="http://schemas.microsoft.com/office/powerpoint/2010/main" val="872671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81612"/>
          </a:xfrm>
        </p:spPr>
        <p:txBody>
          <a:bodyPr>
            <a:noAutofit/>
          </a:bodyPr>
          <a:lstStyle/>
          <a:p>
            <a:r>
              <a:rPr lang="en-US" b="1" dirty="0">
                <a:latin typeface="Arial" panose="020B0604020202020204" pitchFamily="34" charset="0"/>
                <a:cs typeface="Arial" panose="020B0604020202020204" pitchFamily="34" charset="0"/>
              </a:rPr>
              <a:t>1 Peter 1:1-5 ASV 1 </a:t>
            </a:r>
            <a:r>
              <a:rPr lang="en-US" b="0" dirty="0">
                <a:latin typeface="Arial" panose="020B0604020202020204" pitchFamily="34" charset="0"/>
                <a:cs typeface="Arial" panose="020B0604020202020204" pitchFamily="34" charset="0"/>
              </a:rPr>
              <a:t>Peter, an apostle of Jesus Christ, to the elect who are sojourners of the Dispersion in Pontus, Galatia, Cappadocia, Asia, and Bithynia,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according to the foreknowledge of God the Father, in sanctification of the Spirit, unto obedience and sprinkling of the blood of Jesus Christ: Grace to you and peace be multiplied.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Blessed be the God and Father of our Lord Jesus Christ, who according to his great mercy begat us again unto a living hope by the resurrection of Jesus Christ from the dead, 4 unto an inheritance incorruptible, and undefiled, and that </a:t>
            </a:r>
            <a:r>
              <a:rPr lang="en-US" b="0" dirty="0" err="1">
                <a:latin typeface="Arial" panose="020B0604020202020204" pitchFamily="34" charset="0"/>
                <a:cs typeface="Arial" panose="020B0604020202020204" pitchFamily="34" charset="0"/>
              </a:rPr>
              <a:t>fadeth</a:t>
            </a:r>
            <a:r>
              <a:rPr lang="en-US" b="0" dirty="0">
                <a:latin typeface="Arial" panose="020B0604020202020204" pitchFamily="34" charset="0"/>
                <a:cs typeface="Arial" panose="020B0604020202020204" pitchFamily="34" charset="0"/>
              </a:rPr>
              <a:t> not away, reserved in heaven for you, </a:t>
            </a:r>
            <a:r>
              <a:rPr lang="en-US" b="1" dirty="0">
                <a:latin typeface="Arial" panose="020B0604020202020204" pitchFamily="34" charset="0"/>
                <a:cs typeface="Arial" panose="020B0604020202020204" pitchFamily="34" charset="0"/>
              </a:rPr>
              <a:t>5 </a:t>
            </a:r>
            <a:r>
              <a:rPr lang="en-US" b="0" dirty="0">
                <a:latin typeface="Arial" panose="020B0604020202020204" pitchFamily="34" charset="0"/>
                <a:cs typeface="Arial" panose="020B0604020202020204" pitchFamily="34" charset="0"/>
              </a:rPr>
              <a:t>who </a:t>
            </a:r>
            <a:r>
              <a:rPr lang="en-US" b="1" dirty="0">
                <a:latin typeface="Arial" panose="020B0604020202020204" pitchFamily="34" charset="0"/>
                <a:cs typeface="Arial" panose="020B0604020202020204" pitchFamily="34" charset="0"/>
              </a:rPr>
              <a:t>by the power of God are guarded through faith unto a salvation </a:t>
            </a:r>
            <a:r>
              <a:rPr lang="en-US" b="0" dirty="0">
                <a:latin typeface="Arial" panose="020B0604020202020204" pitchFamily="34" charset="0"/>
                <a:cs typeface="Arial" panose="020B0604020202020204" pitchFamily="34" charset="0"/>
              </a:rPr>
              <a:t>ready to be revealed in the last time.</a:t>
            </a:r>
          </a:p>
          <a:p>
            <a:r>
              <a:rPr lang="en-US" b="1" dirty="0">
                <a:latin typeface="Arial" panose="020B0604020202020204" pitchFamily="34" charset="0"/>
                <a:cs typeface="Arial" panose="020B0604020202020204" pitchFamily="34" charset="0"/>
              </a:rPr>
              <a:t>Luke 22:31-32 ASV 31 </a:t>
            </a:r>
            <a:r>
              <a:rPr lang="en-US" b="0" dirty="0">
                <a:latin typeface="Arial" panose="020B0604020202020204" pitchFamily="34" charset="0"/>
                <a:cs typeface="Arial" panose="020B0604020202020204" pitchFamily="34" charset="0"/>
              </a:rPr>
              <a:t>Simon, Simon, behold, Satan asked to have you, that he might sift you as wheat: </a:t>
            </a:r>
            <a:r>
              <a:rPr lang="en-US" b="1" dirty="0">
                <a:latin typeface="Arial" panose="020B0604020202020204" pitchFamily="34" charset="0"/>
                <a:cs typeface="Arial" panose="020B0604020202020204" pitchFamily="34" charset="0"/>
              </a:rPr>
              <a:t>32</a:t>
            </a:r>
            <a:r>
              <a:rPr lang="en-US" b="0" dirty="0">
                <a:latin typeface="Arial" panose="020B0604020202020204" pitchFamily="34" charset="0"/>
                <a:cs typeface="Arial" panose="020B0604020202020204" pitchFamily="34" charset="0"/>
              </a:rPr>
              <a:t> but </a:t>
            </a:r>
            <a:r>
              <a:rPr lang="en-US" b="1" dirty="0">
                <a:latin typeface="Arial" panose="020B0604020202020204" pitchFamily="34" charset="0"/>
                <a:cs typeface="Arial" panose="020B0604020202020204" pitchFamily="34" charset="0"/>
              </a:rPr>
              <a:t>I made supplication for thee, that thy faith fail not</a:t>
            </a:r>
            <a:r>
              <a:rPr lang="en-US" b="0" dirty="0">
                <a:latin typeface="Arial" panose="020B0604020202020204" pitchFamily="34" charset="0"/>
                <a:cs typeface="Arial" panose="020B0604020202020204" pitchFamily="34" charset="0"/>
              </a:rPr>
              <a:t>; and do thou, when once thou hast turned again, establish thy brethren.</a:t>
            </a:r>
          </a:p>
          <a:p>
            <a:r>
              <a:rPr lang="en-US" b="1" dirty="0">
                <a:latin typeface="Arial" panose="020B0604020202020204" pitchFamily="34" charset="0"/>
                <a:cs typeface="Arial" panose="020B0604020202020204" pitchFamily="34" charset="0"/>
              </a:rPr>
              <a:t>John 10:28-29 ASV 27 My sheep hear my voice, and I know them, and they follow me: 28 </a:t>
            </a:r>
            <a:r>
              <a:rPr lang="en-US" b="0" dirty="0">
                <a:latin typeface="Arial" panose="020B0604020202020204" pitchFamily="34" charset="0"/>
                <a:cs typeface="Arial" panose="020B0604020202020204" pitchFamily="34" charset="0"/>
              </a:rPr>
              <a:t>and I give unto them eternal life; and they shall never perish, and no one shall snatch them out of my hand. </a:t>
            </a:r>
            <a:r>
              <a:rPr lang="en-US" b="1" dirty="0">
                <a:latin typeface="Arial" panose="020B0604020202020204" pitchFamily="34" charset="0"/>
                <a:cs typeface="Arial" panose="020B0604020202020204" pitchFamily="34" charset="0"/>
              </a:rPr>
              <a:t>29</a:t>
            </a:r>
            <a:r>
              <a:rPr lang="en-US" b="0" dirty="0">
                <a:latin typeface="Arial" panose="020B0604020202020204" pitchFamily="34" charset="0"/>
                <a:cs typeface="Arial" panose="020B0604020202020204" pitchFamily="34" charset="0"/>
              </a:rPr>
              <a:t> My Father, who hath given them unto me, is greater than all; and no one is able to snatch them out of the Father's hand.</a:t>
            </a:r>
          </a:p>
          <a:p>
            <a:r>
              <a:rPr lang="en-US" b="1" dirty="0">
                <a:latin typeface="Arial" panose="020B0604020202020204" pitchFamily="34" charset="0"/>
                <a:cs typeface="Arial" panose="020B0604020202020204" pitchFamily="34" charset="0"/>
              </a:rPr>
              <a:t>Philippians 4:7-13 ASV 7 And the peace of God, which </a:t>
            </a:r>
            <a:r>
              <a:rPr lang="en-US" b="1" dirty="0" err="1">
                <a:latin typeface="Arial" panose="020B0604020202020204" pitchFamily="34" charset="0"/>
                <a:cs typeface="Arial" panose="020B0604020202020204" pitchFamily="34" charset="0"/>
              </a:rPr>
              <a:t>passeth</a:t>
            </a:r>
            <a:r>
              <a:rPr lang="en-US" b="1" dirty="0">
                <a:latin typeface="Arial" panose="020B0604020202020204" pitchFamily="34" charset="0"/>
                <a:cs typeface="Arial" panose="020B0604020202020204" pitchFamily="34" charset="0"/>
              </a:rPr>
              <a:t> all understanding, shall guard your hearts and your thoughts in Christ Jesus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Finally, brethren, whatsoever things are true, whatsoever things are honorable, whatsoever things are just, whatsoever things are pure, whatsoever things are lovely, whatsoever things are of good report; if there be any virtue, and if there be any praise, think on these things.</a:t>
            </a:r>
            <a:r>
              <a:rPr lang="en-US" b="1" dirty="0">
                <a:latin typeface="Arial" panose="020B0604020202020204" pitchFamily="34" charset="0"/>
                <a:cs typeface="Arial" panose="020B0604020202020204" pitchFamily="34" charset="0"/>
              </a:rPr>
              <a:t> 9 </a:t>
            </a:r>
            <a:r>
              <a:rPr lang="en-US" b="0" dirty="0">
                <a:latin typeface="Arial" panose="020B0604020202020204" pitchFamily="34" charset="0"/>
                <a:cs typeface="Arial" panose="020B0604020202020204" pitchFamily="34" charset="0"/>
              </a:rPr>
              <a:t>The things which ye both learned and received and heard and saw in me, these things do: and the God of peace shall be with you.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But I rejoice in the Lord greatly, that now at length ye have revived your thought for me; wherein ye did indeed take thought, but ye lacked opportunity.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Not that I speak in respect of want: for I have learned, in whatsoever state I am, therein to be content.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I know how to be abased, and I know also how to abound: in everything and in all things have I learned the secret both to be filled and to be hungry, both to abound and to be in want. </a:t>
            </a:r>
            <a:r>
              <a:rPr lang="en-US" b="1" dirty="0">
                <a:latin typeface="Arial" panose="020B0604020202020204" pitchFamily="34" charset="0"/>
                <a:cs typeface="Arial" panose="020B0604020202020204" pitchFamily="34" charset="0"/>
              </a:rPr>
              <a:t>13 I can do all things in him that </a:t>
            </a:r>
            <a:r>
              <a:rPr lang="en-US" b="1" dirty="0" err="1">
                <a:latin typeface="Arial" panose="020B0604020202020204" pitchFamily="34" charset="0"/>
                <a:cs typeface="Arial" panose="020B0604020202020204" pitchFamily="34" charset="0"/>
              </a:rPr>
              <a:t>strengtheneth</a:t>
            </a:r>
            <a:r>
              <a:rPr lang="en-US" b="1" dirty="0">
                <a:latin typeface="Arial" panose="020B0604020202020204" pitchFamily="34" charset="0"/>
                <a:cs typeface="Arial" panose="020B0604020202020204" pitchFamily="34" charset="0"/>
              </a:rPr>
              <a:t> me.</a:t>
            </a:r>
          </a:p>
          <a:p>
            <a:r>
              <a:rPr lang="en-US" b="1" dirty="0">
                <a:latin typeface="Arial" panose="020B0604020202020204" pitchFamily="34" charset="0"/>
                <a:cs typeface="Arial" panose="020B0604020202020204" pitchFamily="34" charset="0"/>
              </a:rPr>
              <a:t>2 Peter 1:10-11 ASV 10 </a:t>
            </a:r>
            <a:r>
              <a:rPr lang="en-US" b="0" dirty="0">
                <a:latin typeface="Arial" panose="020B0604020202020204" pitchFamily="34" charset="0"/>
                <a:cs typeface="Arial" panose="020B0604020202020204" pitchFamily="34" charset="0"/>
              </a:rPr>
              <a:t>Wherefore, brethren, give the more diligence to make your calling and election sure: for if ye do these things</a:t>
            </a:r>
            <a:r>
              <a:rPr lang="en-US" b="1" dirty="0">
                <a:latin typeface="Arial" panose="020B0604020202020204" pitchFamily="34" charset="0"/>
                <a:cs typeface="Arial" panose="020B0604020202020204" pitchFamily="34" charset="0"/>
              </a:rPr>
              <a:t>, ye shall never stumble</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for thus shall be richly supplied unto you the entrance into the eternal kingdom of our Lord and </a:t>
            </a:r>
            <a:r>
              <a:rPr lang="en-US" b="1" dirty="0" err="1">
                <a:latin typeface="Arial" panose="020B0604020202020204" pitchFamily="34" charset="0"/>
                <a:cs typeface="Arial" panose="020B0604020202020204" pitchFamily="34" charset="0"/>
              </a:rPr>
              <a:t>Saviour</a:t>
            </a:r>
            <a:r>
              <a:rPr lang="en-US" b="1" dirty="0">
                <a:latin typeface="Arial" panose="020B0604020202020204" pitchFamily="34" charset="0"/>
                <a:cs typeface="Arial" panose="020B0604020202020204" pitchFamily="34" charset="0"/>
              </a:rPr>
              <a:t> Jesus Christ.</a:t>
            </a:r>
          </a:p>
          <a:p>
            <a:r>
              <a:rPr lang="en-US" b="1" dirty="0">
                <a:latin typeface="Arial" panose="020B0604020202020204" pitchFamily="34" charset="0"/>
                <a:cs typeface="Arial" panose="020B0604020202020204" pitchFamily="34" charset="0"/>
              </a:rPr>
              <a:t>1 John 5:4-5 ASV 4 </a:t>
            </a:r>
            <a:r>
              <a:rPr lang="en-US" b="0" dirty="0">
                <a:latin typeface="Arial" panose="020B0604020202020204" pitchFamily="34" charset="0"/>
                <a:cs typeface="Arial" panose="020B0604020202020204" pitchFamily="34" charset="0"/>
              </a:rPr>
              <a:t>For </a:t>
            </a:r>
            <a:r>
              <a:rPr lang="en-US" b="1" dirty="0">
                <a:latin typeface="Arial" panose="020B0604020202020204" pitchFamily="34" charset="0"/>
                <a:cs typeface="Arial" panose="020B0604020202020204" pitchFamily="34" charset="0"/>
              </a:rPr>
              <a:t>whatsoever is begotten of God </a:t>
            </a:r>
            <a:r>
              <a:rPr lang="en-US" b="1" dirty="0" err="1">
                <a:latin typeface="Arial" panose="020B0604020202020204" pitchFamily="34" charset="0"/>
                <a:cs typeface="Arial" panose="020B0604020202020204" pitchFamily="34" charset="0"/>
              </a:rPr>
              <a:t>overcometh</a:t>
            </a:r>
            <a:r>
              <a:rPr lang="en-US" b="1" dirty="0">
                <a:latin typeface="Arial" panose="020B0604020202020204" pitchFamily="34" charset="0"/>
                <a:cs typeface="Arial" panose="020B0604020202020204" pitchFamily="34" charset="0"/>
              </a:rPr>
              <a:t> the world</a:t>
            </a:r>
            <a:r>
              <a:rPr lang="en-US" b="0"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this is the victory that hath overcome the world, even our faith. 5 </a:t>
            </a:r>
            <a:r>
              <a:rPr lang="en-US" b="0" dirty="0">
                <a:latin typeface="Arial" panose="020B0604020202020204" pitchFamily="34" charset="0"/>
                <a:cs typeface="Arial" panose="020B0604020202020204" pitchFamily="34" charset="0"/>
              </a:rPr>
              <a:t>And who is he that </a:t>
            </a:r>
            <a:r>
              <a:rPr lang="en-US" b="0" dirty="0" err="1">
                <a:latin typeface="Arial" panose="020B0604020202020204" pitchFamily="34" charset="0"/>
                <a:cs typeface="Arial" panose="020B0604020202020204" pitchFamily="34" charset="0"/>
              </a:rPr>
              <a:t>overcometh</a:t>
            </a:r>
            <a:r>
              <a:rPr lang="en-US" b="0" dirty="0">
                <a:latin typeface="Arial" panose="020B0604020202020204" pitchFamily="34" charset="0"/>
                <a:cs typeface="Arial" panose="020B0604020202020204" pitchFamily="34" charset="0"/>
              </a:rPr>
              <a:t> the world</a:t>
            </a:r>
            <a:r>
              <a:rPr lang="en-US" b="1" dirty="0">
                <a:latin typeface="Arial" panose="020B0604020202020204" pitchFamily="34" charset="0"/>
                <a:cs typeface="Arial" panose="020B0604020202020204" pitchFamily="34" charset="0"/>
              </a:rPr>
              <a:t>, but he that believeth that Jesus is the Son of God?</a:t>
            </a:r>
          </a:p>
          <a:p>
            <a:r>
              <a:rPr lang="en-US" b="1" dirty="0">
                <a:latin typeface="Arial" panose="020B0604020202020204" pitchFamily="34" charset="0"/>
                <a:cs typeface="Arial" panose="020B0604020202020204" pitchFamily="34" charset="0"/>
              </a:rPr>
              <a:t>1 John 5:18 ASV 18 </a:t>
            </a:r>
            <a:r>
              <a:rPr lang="en-US" b="0" dirty="0">
                <a:latin typeface="Arial" panose="020B0604020202020204" pitchFamily="34" charset="0"/>
                <a:cs typeface="Arial" panose="020B0604020202020204" pitchFamily="34" charset="0"/>
              </a:rPr>
              <a:t>We know that </a:t>
            </a:r>
            <a:r>
              <a:rPr lang="en-US" b="1" dirty="0">
                <a:latin typeface="Arial" panose="020B0604020202020204" pitchFamily="34" charset="0"/>
                <a:cs typeface="Arial" panose="020B0604020202020204" pitchFamily="34" charset="0"/>
              </a:rPr>
              <a:t>whosoever is begotten of God </a:t>
            </a:r>
            <a:r>
              <a:rPr lang="en-US" b="1" dirty="0" err="1">
                <a:latin typeface="Arial" panose="020B0604020202020204" pitchFamily="34" charset="0"/>
                <a:cs typeface="Arial" panose="020B0604020202020204" pitchFamily="34" charset="0"/>
              </a:rPr>
              <a:t>sinneth</a:t>
            </a:r>
            <a:r>
              <a:rPr lang="en-US" b="1" dirty="0">
                <a:latin typeface="Arial" panose="020B0604020202020204" pitchFamily="34" charset="0"/>
                <a:cs typeface="Arial" panose="020B0604020202020204" pitchFamily="34" charset="0"/>
              </a:rPr>
              <a:t> not; </a:t>
            </a:r>
            <a:r>
              <a:rPr lang="en-US" b="0" dirty="0">
                <a:latin typeface="Arial" panose="020B0604020202020204" pitchFamily="34" charset="0"/>
                <a:cs typeface="Arial" panose="020B0604020202020204" pitchFamily="34" charset="0"/>
              </a:rPr>
              <a:t>but he that was begotten of God </a:t>
            </a:r>
            <a:r>
              <a:rPr lang="en-US" b="0" dirty="0" err="1">
                <a:latin typeface="Arial" panose="020B0604020202020204" pitchFamily="34" charset="0"/>
                <a:cs typeface="Arial" panose="020B0604020202020204" pitchFamily="34" charset="0"/>
              </a:rPr>
              <a:t>keepeth</a:t>
            </a:r>
            <a:r>
              <a:rPr lang="en-US" b="0" dirty="0">
                <a:latin typeface="Arial" panose="020B0604020202020204" pitchFamily="34" charset="0"/>
                <a:cs typeface="Arial" panose="020B0604020202020204" pitchFamily="34" charset="0"/>
              </a:rPr>
              <a:t> himself, </a:t>
            </a:r>
            <a:r>
              <a:rPr lang="en-US" b="1" dirty="0">
                <a:latin typeface="Arial" panose="020B0604020202020204" pitchFamily="34" charset="0"/>
                <a:cs typeface="Arial" panose="020B0604020202020204" pitchFamily="34" charset="0"/>
              </a:rPr>
              <a:t>and the evil one </a:t>
            </a:r>
            <a:r>
              <a:rPr lang="en-US" b="1" dirty="0" err="1">
                <a:latin typeface="Arial" panose="020B0604020202020204" pitchFamily="34" charset="0"/>
                <a:cs typeface="Arial" panose="020B0604020202020204" pitchFamily="34" charset="0"/>
              </a:rPr>
              <a:t>toucheth</a:t>
            </a:r>
            <a:r>
              <a:rPr lang="en-US" b="1" dirty="0">
                <a:latin typeface="Arial" panose="020B0604020202020204" pitchFamily="34" charset="0"/>
                <a:cs typeface="Arial" panose="020B0604020202020204" pitchFamily="34" charset="0"/>
              </a:rPr>
              <a:t> him not.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Corinthians 10:12-13 ASV 12 </a:t>
            </a:r>
            <a:r>
              <a:rPr lang="en-US" b="0" dirty="0">
                <a:latin typeface="Arial" panose="020B0604020202020204" pitchFamily="34" charset="0"/>
                <a:cs typeface="Arial" panose="020B0604020202020204" pitchFamily="34" charset="0"/>
              </a:rPr>
              <a:t>Wherefore let him that thinketh he </a:t>
            </a:r>
            <a:r>
              <a:rPr lang="en-US" b="0" dirty="0" err="1">
                <a:latin typeface="Arial" panose="020B0604020202020204" pitchFamily="34" charset="0"/>
                <a:cs typeface="Arial" panose="020B0604020202020204" pitchFamily="34" charset="0"/>
              </a:rPr>
              <a:t>standeth</a:t>
            </a:r>
            <a:r>
              <a:rPr lang="en-US" b="0" dirty="0">
                <a:latin typeface="Arial" panose="020B0604020202020204" pitchFamily="34" charset="0"/>
                <a:cs typeface="Arial" panose="020B0604020202020204" pitchFamily="34" charset="0"/>
              </a:rPr>
              <a:t> take heed lest he fall.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There hath no temptation taken you but such as man can bear: but God is faithful, who will not suffer you to be tempted above that ye are able; but will with the temptation make also the way of escape, </a:t>
            </a:r>
            <a:r>
              <a:rPr lang="en-US" b="1" dirty="0">
                <a:latin typeface="Arial" panose="020B0604020202020204" pitchFamily="34" charset="0"/>
                <a:cs typeface="Arial" panose="020B0604020202020204" pitchFamily="34" charset="0"/>
              </a:rPr>
              <a:t>that ye may be able to endure it.</a:t>
            </a:r>
          </a:p>
          <a:p>
            <a:r>
              <a:rPr lang="en-US" b="1" dirty="0">
                <a:latin typeface="Arial" panose="020B0604020202020204" pitchFamily="34" charset="0"/>
                <a:cs typeface="Arial" panose="020B0604020202020204" pitchFamily="34" charset="0"/>
              </a:rPr>
              <a:t>1 John 1:9 ASV 9 </a:t>
            </a:r>
            <a:r>
              <a:rPr lang="en-US" b="0" dirty="0">
                <a:latin typeface="Arial" panose="020B0604020202020204" pitchFamily="34" charset="0"/>
                <a:cs typeface="Arial" panose="020B0604020202020204" pitchFamily="34" charset="0"/>
              </a:rPr>
              <a:t>If we confess our sins</a:t>
            </a:r>
            <a:r>
              <a:rPr lang="en-US" b="1" dirty="0">
                <a:latin typeface="Arial" panose="020B0604020202020204" pitchFamily="34" charset="0"/>
                <a:cs typeface="Arial" panose="020B0604020202020204" pitchFamily="34" charset="0"/>
              </a:rPr>
              <a:t>, he is faithful and righteous to forgive us our sins, and to cleanse us from all unrighteousness.</a:t>
            </a:r>
          </a:p>
        </p:txBody>
      </p:sp>
      <p:sp>
        <p:nvSpPr>
          <p:cNvPr id="4" name="Slide Number Placeholder 3"/>
          <p:cNvSpPr>
            <a:spLocks noGrp="1"/>
          </p:cNvSpPr>
          <p:nvPr>
            <p:ph type="sldNum" sz="quarter" idx="5"/>
          </p:nvPr>
        </p:nvSpPr>
        <p:spPr/>
        <p:txBody>
          <a:bodyPr/>
          <a:lstStyle/>
          <a:p>
            <a:fld id="{104CA5F0-8EEB-452F-BB11-DAC619F33B8E}" type="slidenum">
              <a:rPr lang="en-US" smtClean="0"/>
              <a:pPr/>
              <a:t>11</a:t>
            </a:fld>
            <a:endParaRPr lang="en-US"/>
          </a:p>
        </p:txBody>
      </p:sp>
      <p:sp>
        <p:nvSpPr>
          <p:cNvPr id="5" name="Date Placeholder 4">
            <a:extLst>
              <a:ext uri="{FF2B5EF4-FFF2-40B4-BE49-F238E27FC236}">
                <a16:creationId xmlns:a16="http://schemas.microsoft.com/office/drawing/2014/main" id="{F1412B9F-AD1E-3254-7AB4-17C4E752DD7F}"/>
              </a:ext>
            </a:extLst>
          </p:cNvPr>
          <p:cNvSpPr>
            <a:spLocks noGrp="1"/>
          </p:cNvSpPr>
          <p:nvPr>
            <p:ph type="dt" idx="1"/>
          </p:nvPr>
        </p:nvSpPr>
        <p:spPr/>
        <p:txBody>
          <a:bodyPr/>
          <a:lstStyle/>
          <a:p>
            <a:r>
              <a:rPr lang="en-US"/>
              <a:t>12/4/2022 AM</a:t>
            </a:r>
          </a:p>
        </p:txBody>
      </p:sp>
    </p:spTree>
    <p:extLst>
      <p:ext uri="{BB962C8B-B14F-4D97-AF65-F5344CB8AC3E}">
        <p14:creationId xmlns:p14="http://schemas.microsoft.com/office/powerpoint/2010/main" val="2238683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81612"/>
          </a:xfrm>
        </p:spPr>
        <p:txBody>
          <a:bodyPr>
            <a:noAutofit/>
          </a:bodyPr>
          <a:lstStyle/>
          <a:p>
            <a:pPr algn="l"/>
            <a:r>
              <a:rPr lang="en-US" b="1" dirty="0">
                <a:latin typeface="Arial" panose="020B0604020202020204" pitchFamily="34" charset="0"/>
                <a:cs typeface="Arial" panose="020B0604020202020204" pitchFamily="34" charset="0"/>
              </a:rPr>
              <a:t>John 17:15-16 ASV 15 </a:t>
            </a:r>
            <a:r>
              <a:rPr lang="en-US" b="0" dirty="0">
                <a:latin typeface="Arial" panose="020B0604020202020204" pitchFamily="34" charset="0"/>
                <a:cs typeface="Arial" panose="020B0604020202020204" pitchFamily="34" charset="0"/>
              </a:rPr>
              <a:t>I pray not that thou shouldest take them from the world, but that thou shouldest keep them from the evil one. </a:t>
            </a:r>
            <a:r>
              <a:rPr lang="en-US" b="1" dirty="0">
                <a:latin typeface="Arial" panose="020B0604020202020204" pitchFamily="34" charset="0"/>
                <a:cs typeface="Arial" panose="020B0604020202020204" pitchFamily="34" charset="0"/>
              </a:rPr>
              <a:t>16 </a:t>
            </a:r>
            <a:r>
              <a:rPr lang="en-US" b="0" dirty="0">
                <a:latin typeface="Arial" panose="020B0604020202020204" pitchFamily="34" charset="0"/>
                <a:cs typeface="Arial" panose="020B0604020202020204" pitchFamily="34" charset="0"/>
              </a:rPr>
              <a:t>They are </a:t>
            </a:r>
            <a:r>
              <a:rPr lang="en-US" b="1" dirty="0">
                <a:latin typeface="Arial" panose="020B0604020202020204" pitchFamily="34" charset="0"/>
                <a:cs typeface="Arial" panose="020B0604020202020204" pitchFamily="34" charset="0"/>
              </a:rPr>
              <a:t>not of the world </a:t>
            </a:r>
            <a:r>
              <a:rPr lang="en-US" b="0" dirty="0">
                <a:latin typeface="Arial" panose="020B0604020202020204" pitchFamily="34" charset="0"/>
                <a:cs typeface="Arial" panose="020B0604020202020204" pitchFamily="34" charset="0"/>
              </a:rPr>
              <a:t>even as I am not of the world.</a:t>
            </a:r>
          </a:p>
          <a:p>
            <a:pPr algn="l"/>
            <a:endParaRPr lang="en-US" b="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1 Corinthians 10:13 ASV 13 </a:t>
            </a:r>
            <a:r>
              <a:rPr lang="en-US" b="0" dirty="0">
                <a:latin typeface="Arial" panose="020B0604020202020204" pitchFamily="34" charset="0"/>
                <a:cs typeface="Arial" panose="020B0604020202020204" pitchFamily="34" charset="0"/>
              </a:rPr>
              <a:t>There hath no temptation taken you but such as man can bear: </a:t>
            </a:r>
            <a:r>
              <a:rPr lang="en-US" b="1" dirty="0">
                <a:latin typeface="Arial" panose="020B0604020202020204" pitchFamily="34" charset="0"/>
                <a:cs typeface="Arial" panose="020B0604020202020204" pitchFamily="34" charset="0"/>
              </a:rPr>
              <a:t>but God is faithful</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who will not suffer you to be tempted above that ye are able;</a:t>
            </a:r>
            <a:r>
              <a:rPr lang="en-US" b="0" dirty="0">
                <a:latin typeface="Arial" panose="020B0604020202020204" pitchFamily="34" charset="0"/>
                <a:cs typeface="Arial" panose="020B0604020202020204" pitchFamily="34" charset="0"/>
              </a:rPr>
              <a:t> but will with the temptation make also the way of escape, that ye may be able to endure it.</a:t>
            </a:r>
          </a:p>
          <a:p>
            <a:pPr algn="l"/>
            <a:endParaRPr lang="en-US" b="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Romans 8:31-39 ASV 31 </a:t>
            </a:r>
            <a:r>
              <a:rPr lang="en-US" b="0" dirty="0">
                <a:latin typeface="Arial" panose="020B0604020202020204" pitchFamily="34" charset="0"/>
                <a:cs typeface="Arial" panose="020B0604020202020204" pitchFamily="34" charset="0"/>
              </a:rPr>
              <a:t>What then shall we say to these things? </a:t>
            </a:r>
            <a:r>
              <a:rPr lang="en-US" b="1" dirty="0">
                <a:latin typeface="Arial" panose="020B0604020202020204" pitchFamily="34" charset="0"/>
                <a:cs typeface="Arial" panose="020B0604020202020204" pitchFamily="34" charset="0"/>
              </a:rPr>
              <a:t>If God is for us, who is against us? 32</a:t>
            </a:r>
            <a:r>
              <a:rPr lang="en-US" b="0" dirty="0">
                <a:latin typeface="Arial" panose="020B0604020202020204" pitchFamily="34" charset="0"/>
                <a:cs typeface="Arial" panose="020B0604020202020204" pitchFamily="34" charset="0"/>
              </a:rPr>
              <a:t> He that spared not his own Son, but delivered him up for us all, how shall he not also with him </a:t>
            </a:r>
            <a:r>
              <a:rPr lang="en-US" b="1" dirty="0">
                <a:latin typeface="Arial" panose="020B0604020202020204" pitchFamily="34" charset="0"/>
                <a:cs typeface="Arial" panose="020B0604020202020204" pitchFamily="34" charset="0"/>
              </a:rPr>
              <a:t>freely give us all things?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33</a:t>
            </a:r>
            <a:r>
              <a:rPr lang="en-US" b="0" dirty="0">
                <a:latin typeface="Arial" panose="020B0604020202020204" pitchFamily="34" charset="0"/>
                <a:cs typeface="Arial" panose="020B0604020202020204" pitchFamily="34" charset="0"/>
              </a:rPr>
              <a:t> Who shall lay anything to the charge of God's elect? It is God that </a:t>
            </a:r>
            <a:r>
              <a:rPr lang="en-US" b="0" dirty="0" err="1">
                <a:latin typeface="Arial" panose="020B0604020202020204" pitchFamily="34" charset="0"/>
                <a:cs typeface="Arial" panose="020B0604020202020204" pitchFamily="34" charset="0"/>
              </a:rPr>
              <a:t>justifieth</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34</a:t>
            </a:r>
            <a:r>
              <a:rPr lang="en-US" b="0" dirty="0">
                <a:latin typeface="Arial" panose="020B0604020202020204" pitchFamily="34" charset="0"/>
                <a:cs typeface="Arial" panose="020B0604020202020204" pitchFamily="34" charset="0"/>
              </a:rPr>
              <a:t> who is he that </a:t>
            </a:r>
            <a:r>
              <a:rPr lang="en-US" b="0" dirty="0" err="1">
                <a:latin typeface="Arial" panose="020B0604020202020204" pitchFamily="34" charset="0"/>
                <a:cs typeface="Arial" panose="020B0604020202020204" pitchFamily="34" charset="0"/>
              </a:rPr>
              <a:t>condemneth</a:t>
            </a:r>
            <a:r>
              <a:rPr lang="en-US" b="0" dirty="0">
                <a:latin typeface="Arial" panose="020B0604020202020204" pitchFamily="34" charset="0"/>
                <a:cs typeface="Arial" panose="020B0604020202020204" pitchFamily="34" charset="0"/>
              </a:rPr>
              <a:t>? It is Christ Jesus that died, yea rather, that was raised from the dead, who is at the right hand of God, who also </a:t>
            </a:r>
            <a:r>
              <a:rPr lang="en-US" b="0" dirty="0" err="1">
                <a:latin typeface="Arial" panose="020B0604020202020204" pitchFamily="34" charset="0"/>
                <a:cs typeface="Arial" panose="020B0604020202020204" pitchFamily="34" charset="0"/>
              </a:rPr>
              <a:t>maketh</a:t>
            </a:r>
            <a:r>
              <a:rPr lang="en-US" b="0" dirty="0">
                <a:latin typeface="Arial" panose="020B0604020202020204" pitchFamily="34" charset="0"/>
                <a:cs typeface="Arial" panose="020B0604020202020204" pitchFamily="34" charset="0"/>
              </a:rPr>
              <a:t> intercession for us. </a:t>
            </a:r>
            <a:r>
              <a:rPr lang="en-US" b="1" dirty="0">
                <a:latin typeface="Arial" panose="020B0604020202020204" pitchFamily="34" charset="0"/>
                <a:cs typeface="Arial" panose="020B0604020202020204" pitchFamily="34" charset="0"/>
              </a:rPr>
              <a:t>35</a:t>
            </a:r>
            <a:r>
              <a:rPr lang="en-US" b="0" dirty="0">
                <a:latin typeface="Arial" panose="020B0604020202020204" pitchFamily="34" charset="0"/>
                <a:cs typeface="Arial" panose="020B0604020202020204" pitchFamily="34" charset="0"/>
              </a:rPr>
              <a:t> Who shall separate us from the love of Christ? shall tribulation, or anguish, or persecution, or famine, or nakedness, or peril, or sword? 36 Even as it is written, For thy sake we are killed all the day long; We were accounted as sheep for the slaughter. </a:t>
            </a:r>
            <a:r>
              <a:rPr lang="en-US" b="1" dirty="0">
                <a:latin typeface="Arial" panose="020B0604020202020204" pitchFamily="34" charset="0"/>
                <a:cs typeface="Arial" panose="020B0604020202020204" pitchFamily="34" charset="0"/>
              </a:rPr>
              <a:t>37</a:t>
            </a:r>
            <a:r>
              <a:rPr lang="en-US" b="0" dirty="0">
                <a:latin typeface="Arial" panose="020B0604020202020204" pitchFamily="34" charset="0"/>
                <a:cs typeface="Arial" panose="020B0604020202020204" pitchFamily="34" charset="0"/>
              </a:rPr>
              <a:t> Nay, in all these things we are more than conquerors through him that loved us. 38 For I am persuaded, that neither death, nor life, nor angels, nor principalities, nor things present, nor things to come, nor powers</a:t>
            </a:r>
            <a:r>
              <a:rPr lang="en-US" b="1" dirty="0">
                <a:latin typeface="Arial" panose="020B0604020202020204" pitchFamily="34" charset="0"/>
                <a:cs typeface="Arial" panose="020B0604020202020204" pitchFamily="34" charset="0"/>
              </a:rPr>
              <a:t>, 39 nor height, nor depth, nor any other creature, shall be able to separate us from the love of God, which is in Christ Jesus our Lord.</a:t>
            </a:r>
          </a:p>
          <a:p>
            <a:pPr algn="l"/>
            <a:r>
              <a:rPr lang="en-US" b="1" dirty="0">
                <a:latin typeface="Arial" panose="020B0604020202020204" pitchFamily="34" charset="0"/>
                <a:cs typeface="Arial" panose="020B0604020202020204" pitchFamily="34" charset="0"/>
              </a:rPr>
              <a:t>1 Peter 5:8-9 ASV 8</a:t>
            </a:r>
            <a:r>
              <a:rPr lang="en-US" b="0" dirty="0">
                <a:latin typeface="Arial" panose="020B0604020202020204" pitchFamily="34" charset="0"/>
                <a:cs typeface="Arial" panose="020B0604020202020204" pitchFamily="34" charset="0"/>
              </a:rPr>
              <a:t> Be sober, be watchful: your adversary the devil, as a roaring lion, walketh about, seeking whom he may devour</a:t>
            </a:r>
            <a:r>
              <a:rPr lang="en-US" b="1" dirty="0">
                <a:latin typeface="Arial" panose="020B0604020202020204" pitchFamily="34" charset="0"/>
                <a:cs typeface="Arial" panose="020B0604020202020204" pitchFamily="34" charset="0"/>
              </a:rPr>
              <a:t>, 9 </a:t>
            </a:r>
            <a:r>
              <a:rPr lang="en-US" b="0" dirty="0">
                <a:latin typeface="Arial" panose="020B0604020202020204" pitchFamily="34" charset="0"/>
                <a:cs typeface="Arial" panose="020B0604020202020204" pitchFamily="34" charset="0"/>
              </a:rPr>
              <a:t>whom withstand </a:t>
            </a:r>
            <a:r>
              <a:rPr lang="en-US" b="0" dirty="0" err="1">
                <a:latin typeface="Arial" panose="020B0604020202020204" pitchFamily="34" charset="0"/>
                <a:cs typeface="Arial" panose="020B0604020202020204" pitchFamily="34" charset="0"/>
              </a:rPr>
              <a:t>stedfast</a:t>
            </a:r>
            <a:r>
              <a:rPr lang="en-US" b="0" dirty="0">
                <a:latin typeface="Arial" panose="020B0604020202020204" pitchFamily="34" charset="0"/>
                <a:cs typeface="Arial" panose="020B0604020202020204" pitchFamily="34" charset="0"/>
              </a:rPr>
              <a:t> in your faith, </a:t>
            </a:r>
            <a:r>
              <a:rPr lang="en-US" b="1" dirty="0">
                <a:latin typeface="Arial" panose="020B0604020202020204" pitchFamily="34" charset="0"/>
                <a:cs typeface="Arial" panose="020B0604020202020204" pitchFamily="34" charset="0"/>
              </a:rPr>
              <a:t>knowing that the same sufferings are accomplished in you brethren who are in the world.</a:t>
            </a:r>
          </a:p>
        </p:txBody>
      </p:sp>
      <p:sp>
        <p:nvSpPr>
          <p:cNvPr id="4" name="Slide Number Placeholder 3"/>
          <p:cNvSpPr>
            <a:spLocks noGrp="1"/>
          </p:cNvSpPr>
          <p:nvPr>
            <p:ph type="sldNum" sz="quarter" idx="5"/>
          </p:nvPr>
        </p:nvSpPr>
        <p:spPr/>
        <p:txBody>
          <a:bodyPr/>
          <a:lstStyle/>
          <a:p>
            <a:fld id="{104CA5F0-8EEB-452F-BB11-DAC619F33B8E}" type="slidenum">
              <a:rPr lang="en-US" smtClean="0"/>
              <a:pPr/>
              <a:t>12</a:t>
            </a:fld>
            <a:endParaRPr lang="en-US"/>
          </a:p>
        </p:txBody>
      </p:sp>
      <p:sp>
        <p:nvSpPr>
          <p:cNvPr id="5" name="Date Placeholder 4">
            <a:extLst>
              <a:ext uri="{FF2B5EF4-FFF2-40B4-BE49-F238E27FC236}">
                <a16:creationId xmlns:a16="http://schemas.microsoft.com/office/drawing/2014/main" id="{E14ED75D-1235-BD11-CC0D-B39A5FE60AD5}"/>
              </a:ext>
            </a:extLst>
          </p:cNvPr>
          <p:cNvSpPr>
            <a:spLocks noGrp="1"/>
          </p:cNvSpPr>
          <p:nvPr>
            <p:ph type="dt" idx="1"/>
          </p:nvPr>
        </p:nvSpPr>
        <p:spPr/>
        <p:txBody>
          <a:bodyPr/>
          <a:lstStyle/>
          <a:p>
            <a:r>
              <a:rPr lang="en-US"/>
              <a:t>12/4/2022 AM</a:t>
            </a:r>
          </a:p>
        </p:txBody>
      </p:sp>
    </p:spTree>
    <p:extLst>
      <p:ext uri="{BB962C8B-B14F-4D97-AF65-F5344CB8AC3E}">
        <p14:creationId xmlns:p14="http://schemas.microsoft.com/office/powerpoint/2010/main" val="2412799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81612"/>
          </a:xfrm>
        </p:spPr>
        <p:txBody>
          <a:bodyPr>
            <a:noAutofit/>
          </a:bodyPr>
          <a:lstStyle/>
          <a:p>
            <a:pPr algn="l"/>
            <a:r>
              <a:rPr lang="en-US" b="1" dirty="0">
                <a:latin typeface="Arial" panose="020B0604020202020204" pitchFamily="34" charset="0"/>
                <a:cs typeface="Arial" panose="020B0604020202020204" pitchFamily="34" charset="0"/>
              </a:rPr>
              <a:t>Philippians 2:14-15 ASV 14 </a:t>
            </a:r>
            <a:r>
              <a:rPr lang="en-US" b="0" dirty="0">
                <a:latin typeface="Arial" panose="020B0604020202020204" pitchFamily="34" charset="0"/>
                <a:cs typeface="Arial" panose="020B0604020202020204" pitchFamily="34" charset="0"/>
              </a:rPr>
              <a:t>Do all things without murmurings and questionings: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that ye may become blameless and harmless, children of God without blemish in the midst of a crooked and perverse generation, among whom ye are seen as lights in the world,</a:t>
            </a:r>
          </a:p>
          <a:p>
            <a:pPr algn="l"/>
            <a:endParaRPr lang="en-US" b="1" u="sng" dirty="0">
              <a:latin typeface="Arial" panose="020B0604020202020204" pitchFamily="34" charset="0"/>
              <a:cs typeface="Arial" panose="020B0604020202020204" pitchFamily="34" charset="0"/>
            </a:endParaRPr>
          </a:p>
          <a:p>
            <a:pPr algn="l"/>
            <a:r>
              <a:rPr lang="en-US" b="1" u="sng" dirty="0">
                <a:latin typeface="Arial" panose="020B0604020202020204" pitchFamily="34" charset="0"/>
                <a:cs typeface="Arial" panose="020B0604020202020204" pitchFamily="34" charset="0"/>
              </a:rPr>
              <a:t>1 Corinthians 10:13 KJV 13 There hath no temptation taken you but such as is common to man: but God is faithful, who will not suffer you to be tempted above that ye are able; but will with the temptation also make a way to escape, that ye may be able to bear it</a:t>
            </a:r>
          </a:p>
        </p:txBody>
      </p:sp>
      <p:sp>
        <p:nvSpPr>
          <p:cNvPr id="4" name="Slide Number Placeholder 3"/>
          <p:cNvSpPr>
            <a:spLocks noGrp="1"/>
          </p:cNvSpPr>
          <p:nvPr>
            <p:ph type="sldNum" sz="quarter" idx="5"/>
          </p:nvPr>
        </p:nvSpPr>
        <p:spPr/>
        <p:txBody>
          <a:bodyPr/>
          <a:lstStyle/>
          <a:p>
            <a:fld id="{104CA5F0-8EEB-452F-BB11-DAC619F33B8E}" type="slidenum">
              <a:rPr lang="en-US" smtClean="0"/>
              <a:pPr/>
              <a:t>13</a:t>
            </a:fld>
            <a:endParaRPr lang="en-US"/>
          </a:p>
        </p:txBody>
      </p:sp>
      <p:sp>
        <p:nvSpPr>
          <p:cNvPr id="5" name="Date Placeholder 4">
            <a:extLst>
              <a:ext uri="{FF2B5EF4-FFF2-40B4-BE49-F238E27FC236}">
                <a16:creationId xmlns:a16="http://schemas.microsoft.com/office/drawing/2014/main" id="{E14ED75D-1235-BD11-CC0D-B39A5FE60AD5}"/>
              </a:ext>
            </a:extLst>
          </p:cNvPr>
          <p:cNvSpPr>
            <a:spLocks noGrp="1"/>
          </p:cNvSpPr>
          <p:nvPr>
            <p:ph type="dt" idx="1"/>
          </p:nvPr>
        </p:nvSpPr>
        <p:spPr/>
        <p:txBody>
          <a:bodyPr/>
          <a:lstStyle/>
          <a:p>
            <a:r>
              <a:rPr lang="en-US"/>
              <a:t>12/4/2022 AM</a:t>
            </a:r>
          </a:p>
        </p:txBody>
      </p:sp>
    </p:spTree>
    <p:extLst>
      <p:ext uri="{BB962C8B-B14F-4D97-AF65-F5344CB8AC3E}">
        <p14:creationId xmlns:p14="http://schemas.microsoft.com/office/powerpoint/2010/main" val="2098818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5200" cy="5279946"/>
          </a:xfrm>
        </p:spPr>
        <p:txBody>
          <a:bodyPr/>
          <a:lstStyle/>
          <a:p>
            <a:pPr defTabSz="937900">
              <a:defRPr/>
            </a:pPr>
            <a:r>
              <a:rPr lang="en-US" b="1" dirty="0">
                <a:latin typeface="Arial" panose="020B0604020202020204" pitchFamily="34" charset="0"/>
                <a:cs typeface="Arial" panose="020B0604020202020204" pitchFamily="34" charset="0"/>
              </a:rPr>
              <a:t>Matthew 5:13-16 KJV 13 </a:t>
            </a:r>
            <a:r>
              <a:rPr lang="en-US" dirty="0">
                <a:latin typeface="Arial" panose="020B0604020202020204" pitchFamily="34" charset="0"/>
                <a:cs typeface="Arial" panose="020B0604020202020204" pitchFamily="34" charset="0"/>
              </a:rPr>
              <a:t>Ye are the salt of the earth: but if the salt have lost his </a:t>
            </a:r>
            <a:r>
              <a:rPr lang="en-US" dirty="0" err="1">
                <a:latin typeface="Arial" panose="020B0604020202020204" pitchFamily="34" charset="0"/>
                <a:cs typeface="Arial" panose="020B0604020202020204" pitchFamily="34" charset="0"/>
              </a:rPr>
              <a:t>savour</a:t>
            </a:r>
            <a:r>
              <a:rPr lang="en-US" dirty="0">
                <a:latin typeface="Arial" panose="020B0604020202020204" pitchFamily="34" charset="0"/>
                <a:cs typeface="Arial" panose="020B0604020202020204" pitchFamily="34" charset="0"/>
              </a:rPr>
              <a:t>, wherewith shall it be salted? it is thenceforth good for nothing, but to be cast out, and to be trodden under foot of men.</a:t>
            </a:r>
            <a:r>
              <a:rPr lang="en-US" b="1" dirty="0">
                <a:latin typeface="Arial" panose="020B0604020202020204" pitchFamily="34" charset="0"/>
                <a:cs typeface="Arial" panose="020B0604020202020204" pitchFamily="34" charset="0"/>
              </a:rPr>
              <a:t> 14 </a:t>
            </a:r>
            <a:r>
              <a:rPr lang="en-US" dirty="0">
                <a:latin typeface="Arial" panose="020B0604020202020204" pitchFamily="34" charset="0"/>
                <a:cs typeface="Arial" panose="020B0604020202020204" pitchFamily="34" charset="0"/>
              </a:rPr>
              <a:t>Ye are the light of the world. A city that is set on an hill cannot be hid.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Neither do men light a candle, and put it under a bushel, but on a candlestick; and it giveth light unto all that are in the house.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Let your light so shine before men, that they may see your good works, and glorify your Father which is in heaven</a:t>
            </a:r>
          </a:p>
          <a:p>
            <a:endParaRPr lang="en-US" dirty="0"/>
          </a:p>
        </p:txBody>
      </p:sp>
      <p:sp>
        <p:nvSpPr>
          <p:cNvPr id="4" name="Slide Number Placeholder 3"/>
          <p:cNvSpPr>
            <a:spLocks noGrp="1"/>
          </p:cNvSpPr>
          <p:nvPr>
            <p:ph type="sldNum" sz="quarter" idx="5"/>
          </p:nvPr>
        </p:nvSpPr>
        <p:spPr/>
        <p:txBody>
          <a:bodyPr/>
          <a:lstStyle/>
          <a:p>
            <a:fld id="{104CA5F0-8EEB-452F-BB11-DAC619F33B8E}" type="slidenum">
              <a:rPr lang="en-US" smtClean="0"/>
              <a:pPr/>
              <a:t>14</a:t>
            </a:fld>
            <a:endParaRPr lang="en-US"/>
          </a:p>
        </p:txBody>
      </p:sp>
      <p:sp>
        <p:nvSpPr>
          <p:cNvPr id="5" name="Date Placeholder 4">
            <a:extLst>
              <a:ext uri="{FF2B5EF4-FFF2-40B4-BE49-F238E27FC236}">
                <a16:creationId xmlns:a16="http://schemas.microsoft.com/office/drawing/2014/main" id="{D234DB3C-21B1-023D-3E9E-14E57CD4FDA3}"/>
              </a:ext>
            </a:extLst>
          </p:cNvPr>
          <p:cNvSpPr>
            <a:spLocks noGrp="1"/>
          </p:cNvSpPr>
          <p:nvPr>
            <p:ph type="dt" idx="1"/>
          </p:nvPr>
        </p:nvSpPr>
        <p:spPr/>
        <p:txBody>
          <a:bodyPr/>
          <a:lstStyle/>
          <a:p>
            <a:r>
              <a:rPr lang="en-US"/>
              <a:t>12/4/2022 AM</a:t>
            </a:r>
          </a:p>
        </p:txBody>
      </p:sp>
    </p:spTree>
    <p:extLst>
      <p:ext uri="{BB962C8B-B14F-4D97-AF65-F5344CB8AC3E}">
        <p14:creationId xmlns:p14="http://schemas.microsoft.com/office/powerpoint/2010/main" val="1578750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28750" y="525463"/>
            <a:ext cx="4911725" cy="3683000"/>
          </a:xfrm>
        </p:spPr>
      </p:sp>
      <p:sp>
        <p:nvSpPr>
          <p:cNvPr id="3" name="Notes Placeholder 2"/>
          <p:cNvSpPr>
            <a:spLocks noGrp="1"/>
          </p:cNvSpPr>
          <p:nvPr>
            <p:ph type="body" idx="1"/>
          </p:nvPr>
        </p:nvSpPr>
        <p:spPr>
          <a:xfrm>
            <a:off x="4834" y="4208033"/>
            <a:ext cx="7308673" cy="5391501"/>
          </a:xfrm>
        </p:spPr>
        <p:txBody>
          <a:bodyPr>
            <a:normAutofit lnSpcReduction="10000"/>
          </a:bodyPr>
          <a:lstStyle/>
          <a:p>
            <a:pPr>
              <a:defRPr/>
            </a:pPr>
            <a:r>
              <a:rPr lang="en-US" altLang="en-US" b="1">
                <a:latin typeface="Arial" panose="020B0604020202020204" pitchFamily="34" charset="0"/>
                <a:cs typeface="Arial" panose="020B0604020202020204" pitchFamily="34" charset="0"/>
              </a:rPr>
              <a:t>Acts </a:t>
            </a:r>
            <a:r>
              <a:rPr lang="en-US" altLang="en-US" b="1" dirty="0">
                <a:latin typeface="Arial" panose="020B0604020202020204" pitchFamily="34" charset="0"/>
                <a:cs typeface="Arial" panose="020B0604020202020204" pitchFamily="34" charset="0"/>
              </a:rPr>
              <a:t>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Heb 11:6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12/4/2022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15</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162800" cy="5281612"/>
          </a:xfrm>
        </p:spPr>
        <p:txBody>
          <a:bodyPr>
            <a:noAutofit/>
          </a:bodyPr>
          <a:lstStyle/>
          <a:p>
            <a:pPr algn="l"/>
            <a:r>
              <a:rPr lang="en-US" sz="1200" b="1" i="0" u="none" strike="noStrike" baseline="0" dirty="0">
                <a:solidFill>
                  <a:srgbClr val="111111"/>
                </a:solidFill>
                <a:latin typeface="Arial" panose="020B0604020202020204" pitchFamily="34" charset="0"/>
                <a:cs typeface="Arial" panose="020B0604020202020204" pitchFamily="34" charset="0"/>
              </a:rPr>
              <a:t>.</a:t>
            </a:r>
            <a:endParaRPr lang="en-US" sz="1200" b="1" dirty="0">
              <a:solidFill>
                <a:srgbClr val="11111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04CA5F0-8EEB-452F-BB11-DAC619F33B8E}" type="slidenum">
              <a:rPr lang="en-US" smtClean="0"/>
              <a:pPr/>
              <a:t>2</a:t>
            </a:fld>
            <a:endParaRPr lang="en-US"/>
          </a:p>
        </p:txBody>
      </p:sp>
      <p:sp>
        <p:nvSpPr>
          <p:cNvPr id="5" name="Date Placeholder 4">
            <a:extLst>
              <a:ext uri="{FF2B5EF4-FFF2-40B4-BE49-F238E27FC236}">
                <a16:creationId xmlns:a16="http://schemas.microsoft.com/office/drawing/2014/main" id="{FE44B5EB-FA3E-28D4-B52C-8EA341AA7663}"/>
              </a:ext>
            </a:extLst>
          </p:cNvPr>
          <p:cNvSpPr>
            <a:spLocks noGrp="1"/>
          </p:cNvSpPr>
          <p:nvPr>
            <p:ph type="dt" idx="1"/>
          </p:nvPr>
        </p:nvSpPr>
        <p:spPr/>
        <p:txBody>
          <a:bodyPr/>
          <a:lstStyle/>
          <a:p>
            <a:r>
              <a:rPr lang="en-US"/>
              <a:t>12/4/2022 AM</a:t>
            </a:r>
          </a:p>
        </p:txBody>
      </p:sp>
    </p:spTree>
    <p:extLst>
      <p:ext uri="{BB962C8B-B14F-4D97-AF65-F5344CB8AC3E}">
        <p14:creationId xmlns:p14="http://schemas.microsoft.com/office/powerpoint/2010/main" val="4029061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79946"/>
          </a:xfrm>
        </p:spPr>
        <p:txBody>
          <a:bodyPr>
            <a:normAutofit/>
          </a:bodyPr>
          <a:lstStyle/>
          <a:p>
            <a:pPr marL="0" indent="0" algn="l">
              <a:buNone/>
            </a:pPr>
            <a:r>
              <a:rPr lang="en-US" b="1" dirty="0">
                <a:latin typeface="Arial" panose="020B0604020202020204" pitchFamily="34" charset="0"/>
                <a:cs typeface="Arial" panose="020B0604020202020204" pitchFamily="34" charset="0"/>
              </a:rPr>
              <a:t>2 Peter 2:4-8 ASV 4 </a:t>
            </a:r>
            <a:r>
              <a:rPr lang="en-US" b="0" dirty="0">
                <a:latin typeface="Arial" panose="020B0604020202020204" pitchFamily="34" charset="0"/>
                <a:cs typeface="Arial" panose="020B0604020202020204" pitchFamily="34" charset="0"/>
              </a:rPr>
              <a:t>For if God spared not angels when they sinned, but cast them down to hell, and committed them to pits of darkness, to be reserved unto judgment;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and spared not the ancient world, but preserved Noah with seven others, a preacher of righteousness, when he brought a flood upon the world of the ungodly;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and turning the cities of Sodom and Gomorrah into ashes condemned them with an overthrow, having made them an example unto those that should live ungodly;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and delivered </a:t>
            </a:r>
            <a:r>
              <a:rPr lang="en-US" b="1" dirty="0">
                <a:latin typeface="Arial" panose="020B0604020202020204" pitchFamily="34" charset="0"/>
                <a:cs typeface="Arial" panose="020B0604020202020204" pitchFamily="34" charset="0"/>
              </a:rPr>
              <a:t>righteous Lot</a:t>
            </a:r>
            <a:r>
              <a:rPr lang="en-US" b="0" dirty="0">
                <a:latin typeface="Arial" panose="020B0604020202020204" pitchFamily="34" charset="0"/>
                <a:cs typeface="Arial" panose="020B0604020202020204" pitchFamily="34" charset="0"/>
              </a:rPr>
              <a:t>, </a:t>
            </a:r>
            <a:r>
              <a:rPr lang="en-US" b="0" u="sng" dirty="0">
                <a:latin typeface="Arial" panose="020B0604020202020204" pitchFamily="34" charset="0"/>
                <a:cs typeface="Arial" panose="020B0604020202020204" pitchFamily="34" charset="0"/>
              </a:rPr>
              <a:t>sore distressed by the lascivious life of the wicked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(for that righteous man dwelling among them, in seeing and hearing, </a:t>
            </a:r>
            <a:r>
              <a:rPr lang="en-US" b="1" dirty="0">
                <a:latin typeface="Arial" panose="020B0604020202020204" pitchFamily="34" charset="0"/>
                <a:cs typeface="Arial" panose="020B0604020202020204" pitchFamily="34" charset="0"/>
              </a:rPr>
              <a:t>vexed his righteous soul from day to day with their lawless deeds):</a:t>
            </a:r>
          </a:p>
          <a:p>
            <a:pPr marL="0" indent="0" algn="l">
              <a:buNone/>
            </a:pPr>
            <a:endParaRPr lang="en-US" b="1" dirty="0">
              <a:latin typeface="Arial" panose="020B0604020202020204" pitchFamily="34" charset="0"/>
              <a:cs typeface="Arial" panose="020B0604020202020204" pitchFamily="34" charset="0"/>
            </a:endParaRPr>
          </a:p>
          <a:p>
            <a:pPr marL="0" indent="0" algn="l">
              <a:buNone/>
            </a:pPr>
            <a:r>
              <a:rPr lang="en-US" b="1" dirty="0">
                <a:latin typeface="Arial" panose="020B0604020202020204" pitchFamily="34" charset="0"/>
                <a:cs typeface="Arial" panose="020B0604020202020204" pitchFamily="34" charset="0"/>
              </a:rPr>
              <a:t>NKJV 2 Peter 2:8 (NKJV) (for </a:t>
            </a:r>
            <a:r>
              <a:rPr lang="en-US" b="1" u="sng" dirty="0">
                <a:latin typeface="Arial" panose="020B0604020202020204" pitchFamily="34" charset="0"/>
                <a:cs typeface="Arial" panose="020B0604020202020204" pitchFamily="34" charset="0"/>
              </a:rPr>
              <a:t>that righteous man</a:t>
            </a:r>
            <a:r>
              <a:rPr lang="en-US" b="1" dirty="0">
                <a:latin typeface="Arial" panose="020B0604020202020204" pitchFamily="34" charset="0"/>
                <a:cs typeface="Arial" panose="020B0604020202020204" pitchFamily="34" charset="0"/>
              </a:rPr>
              <a:t>, dwelling among them</a:t>
            </a:r>
            <a:r>
              <a:rPr lang="en-US" b="1" u="none"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tormented [his] righteous soul from day to day by seeing and hearing [their] lawless deeds</a:t>
            </a:r>
            <a:r>
              <a:rPr lang="en-US" b="1" dirty="0">
                <a:latin typeface="Arial" panose="020B0604020202020204" pitchFamily="34" charset="0"/>
                <a:cs typeface="Arial" panose="020B0604020202020204" pitchFamily="34" charset="0"/>
              </a:rPr>
              <a:t>) --</a:t>
            </a:r>
          </a:p>
          <a:p>
            <a:pPr marL="0" indent="0" algn="l">
              <a:buNone/>
            </a:pPr>
            <a:endParaRPr lang="en-US" b="1" dirty="0">
              <a:latin typeface="Arial" panose="020B0604020202020204" pitchFamily="34" charset="0"/>
              <a:cs typeface="Arial" panose="020B0604020202020204" pitchFamily="34" charset="0"/>
            </a:endParaRPr>
          </a:p>
          <a:p>
            <a:pPr marL="0" indent="0" algn="l">
              <a:buNone/>
            </a:pPr>
            <a:r>
              <a:rPr lang="en-US" b="1" dirty="0">
                <a:latin typeface="Arial" panose="020B0604020202020204" pitchFamily="34" charset="0"/>
                <a:cs typeface="Arial" panose="020B0604020202020204" pitchFamily="34" charset="0"/>
              </a:rPr>
              <a:t>Genesis 13:10-14 KJV 10 </a:t>
            </a:r>
            <a:r>
              <a:rPr lang="en-US" b="0" dirty="0">
                <a:latin typeface="Arial" panose="020B0604020202020204" pitchFamily="34" charset="0"/>
                <a:cs typeface="Arial" panose="020B0604020202020204" pitchFamily="34" charset="0"/>
              </a:rPr>
              <a:t>And Lot lifted up his eyes, and beheld all the plain of Jordan, that it was well watered every where, before the LORD destroyed </a:t>
            </a:r>
            <a:r>
              <a:rPr lang="en-US" b="1" dirty="0">
                <a:latin typeface="Arial" panose="020B0604020202020204" pitchFamily="34" charset="0"/>
                <a:cs typeface="Arial" panose="020B0604020202020204" pitchFamily="34" charset="0"/>
              </a:rPr>
              <a:t>Sodom and Gomorrah</a:t>
            </a:r>
            <a:r>
              <a:rPr lang="en-US" b="0" dirty="0">
                <a:latin typeface="Arial" panose="020B0604020202020204" pitchFamily="34" charset="0"/>
                <a:cs typeface="Arial" panose="020B0604020202020204" pitchFamily="34" charset="0"/>
              </a:rPr>
              <a:t>, even as the garden of the LORD, like the land of Egypt, as thou </a:t>
            </a:r>
            <a:r>
              <a:rPr lang="en-US" b="0" dirty="0" err="1">
                <a:latin typeface="Arial" panose="020B0604020202020204" pitchFamily="34" charset="0"/>
                <a:cs typeface="Arial" panose="020B0604020202020204" pitchFamily="34" charset="0"/>
              </a:rPr>
              <a:t>comest</a:t>
            </a:r>
            <a:r>
              <a:rPr lang="en-US" b="0" dirty="0">
                <a:latin typeface="Arial" panose="020B0604020202020204" pitchFamily="34" charset="0"/>
                <a:cs typeface="Arial" panose="020B0604020202020204" pitchFamily="34" charset="0"/>
              </a:rPr>
              <a:t> unto </a:t>
            </a:r>
            <a:r>
              <a:rPr lang="en-US" b="0" dirty="0" err="1">
                <a:latin typeface="Arial" panose="020B0604020202020204" pitchFamily="34" charset="0"/>
                <a:cs typeface="Arial" panose="020B0604020202020204" pitchFamily="34" charset="0"/>
              </a:rPr>
              <a:t>Zoar</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11 </a:t>
            </a:r>
            <a:r>
              <a:rPr lang="en-US" b="0" dirty="0">
                <a:latin typeface="Arial" panose="020B0604020202020204" pitchFamily="34" charset="0"/>
                <a:cs typeface="Arial" panose="020B0604020202020204" pitchFamily="34" charset="0"/>
              </a:rPr>
              <a:t>Then Lot chose him all the plain of Jordan; and Lot journeyed east: and they separated themselves the one from the other. </a:t>
            </a:r>
            <a:r>
              <a:rPr lang="en-US" b="1" dirty="0">
                <a:latin typeface="Arial" panose="020B0604020202020204" pitchFamily="34" charset="0"/>
                <a:cs typeface="Arial" panose="020B0604020202020204" pitchFamily="34" charset="0"/>
              </a:rPr>
              <a:t>12 </a:t>
            </a:r>
            <a:r>
              <a:rPr lang="en-US" b="0" dirty="0">
                <a:latin typeface="Arial" panose="020B0604020202020204" pitchFamily="34" charset="0"/>
                <a:cs typeface="Arial" panose="020B0604020202020204" pitchFamily="34" charset="0"/>
              </a:rPr>
              <a:t>Abram dwelled in the land of Canaan, and Lot dwelled in the cities of the plain, </a:t>
            </a:r>
            <a:r>
              <a:rPr lang="en-US" b="1" dirty="0">
                <a:latin typeface="Arial" panose="020B0604020202020204" pitchFamily="34" charset="0"/>
                <a:cs typeface="Arial" panose="020B0604020202020204" pitchFamily="34" charset="0"/>
              </a:rPr>
              <a:t>and pitched his tent toward Sodom</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13 </a:t>
            </a:r>
            <a:r>
              <a:rPr lang="en-US" b="0" dirty="0">
                <a:latin typeface="Arial" panose="020B0604020202020204" pitchFamily="34" charset="0"/>
                <a:cs typeface="Arial" panose="020B0604020202020204" pitchFamily="34" charset="0"/>
              </a:rPr>
              <a:t>But </a:t>
            </a:r>
            <a:r>
              <a:rPr lang="en-US" b="1" dirty="0">
                <a:latin typeface="Arial" panose="020B0604020202020204" pitchFamily="34" charset="0"/>
                <a:cs typeface="Arial" panose="020B0604020202020204" pitchFamily="34" charset="0"/>
              </a:rPr>
              <a:t>the men of Sodom were wicked and sinners before the LORD exceedingly. </a:t>
            </a:r>
            <a:endParaRPr lang="en-US" b="0" dirty="0">
              <a:latin typeface="Arial" panose="020B0604020202020204" pitchFamily="34" charset="0"/>
              <a:cs typeface="Arial" panose="020B0604020202020204" pitchFamily="34" charset="0"/>
            </a:endParaRPr>
          </a:p>
          <a:p>
            <a:pPr marL="0" indent="0" algn="l">
              <a:buNone/>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04CA5F0-8EEB-452F-BB11-DAC619F33B8E}" type="slidenum">
              <a:rPr lang="en-US" smtClean="0"/>
              <a:pPr/>
              <a:t>3</a:t>
            </a:fld>
            <a:endParaRPr lang="en-US"/>
          </a:p>
        </p:txBody>
      </p:sp>
      <p:sp>
        <p:nvSpPr>
          <p:cNvPr id="5" name="Date Placeholder 4">
            <a:extLst>
              <a:ext uri="{FF2B5EF4-FFF2-40B4-BE49-F238E27FC236}">
                <a16:creationId xmlns:a16="http://schemas.microsoft.com/office/drawing/2014/main" id="{1335ADF3-C17E-8E66-D3F7-D98FBF92CDDC}"/>
              </a:ext>
            </a:extLst>
          </p:cNvPr>
          <p:cNvSpPr>
            <a:spLocks noGrp="1"/>
          </p:cNvSpPr>
          <p:nvPr>
            <p:ph type="dt" idx="1"/>
          </p:nvPr>
        </p:nvSpPr>
        <p:spPr/>
        <p:txBody>
          <a:bodyPr/>
          <a:lstStyle/>
          <a:p>
            <a:r>
              <a:rPr lang="en-US"/>
              <a:t>12/4/2022 AM</a:t>
            </a:r>
          </a:p>
        </p:txBody>
      </p:sp>
    </p:spTree>
    <p:extLst>
      <p:ext uri="{BB962C8B-B14F-4D97-AF65-F5344CB8AC3E}">
        <p14:creationId xmlns:p14="http://schemas.microsoft.com/office/powerpoint/2010/main" val="2045151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79946"/>
          </a:xfrm>
        </p:spPr>
        <p:txBody>
          <a:bodyPr>
            <a:noAutofit/>
          </a:bodyPr>
          <a:lstStyle/>
          <a:p>
            <a:r>
              <a:rPr lang="en-US" b="1" dirty="0">
                <a:latin typeface="Arial" panose="020B0604020202020204" pitchFamily="34" charset="0"/>
                <a:cs typeface="Arial" panose="020B0604020202020204" pitchFamily="34" charset="0"/>
              </a:rPr>
              <a:t>James 1:2-3 ASV 2 </a:t>
            </a:r>
            <a:r>
              <a:rPr lang="en-US" b="0" dirty="0">
                <a:latin typeface="Arial" panose="020B0604020202020204" pitchFamily="34" charset="0"/>
                <a:cs typeface="Arial" panose="020B0604020202020204" pitchFamily="34" charset="0"/>
              </a:rPr>
              <a:t>Count it all joy, my brethren, when ye fall into manifold temptations;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Knowing that the proving of your faith worketh patience.</a:t>
            </a:r>
          </a:p>
          <a:p>
            <a:r>
              <a:rPr lang="en-US" b="1" dirty="0">
                <a:latin typeface="Arial" panose="020B0604020202020204" pitchFamily="34" charset="0"/>
                <a:cs typeface="Arial" panose="020B0604020202020204" pitchFamily="34" charset="0"/>
              </a:rPr>
              <a:t>James 1:13-15 ASV 13 </a:t>
            </a:r>
            <a:r>
              <a:rPr lang="en-US" b="0" dirty="0">
                <a:latin typeface="Arial" panose="020B0604020202020204" pitchFamily="34" charset="0"/>
                <a:cs typeface="Arial" panose="020B0604020202020204" pitchFamily="34" charset="0"/>
              </a:rPr>
              <a:t>Let no man say when he is tempted, I am tempted of God; for God cannot be tempted with evil, and he himself </a:t>
            </a:r>
            <a:r>
              <a:rPr lang="en-US" b="0" dirty="0" err="1">
                <a:latin typeface="Arial" panose="020B0604020202020204" pitchFamily="34" charset="0"/>
                <a:cs typeface="Arial" panose="020B0604020202020204" pitchFamily="34" charset="0"/>
              </a:rPr>
              <a:t>tempteth</a:t>
            </a:r>
            <a:r>
              <a:rPr lang="en-US" b="0" dirty="0">
                <a:latin typeface="Arial" panose="020B0604020202020204" pitchFamily="34" charset="0"/>
                <a:cs typeface="Arial" panose="020B0604020202020204" pitchFamily="34" charset="0"/>
              </a:rPr>
              <a:t> no man: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but each man is tempted, when he is drawn away by his own lust, and enticed.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Then the lust, when it hath conceived, </a:t>
            </a:r>
            <a:r>
              <a:rPr lang="en-US" b="0" dirty="0" err="1">
                <a:latin typeface="Arial" panose="020B0604020202020204" pitchFamily="34" charset="0"/>
                <a:cs typeface="Arial" panose="020B0604020202020204" pitchFamily="34" charset="0"/>
              </a:rPr>
              <a:t>beareth</a:t>
            </a:r>
            <a:r>
              <a:rPr lang="en-US" b="0" dirty="0">
                <a:latin typeface="Arial" panose="020B0604020202020204" pitchFamily="34" charset="0"/>
                <a:cs typeface="Arial" panose="020B0604020202020204" pitchFamily="34" charset="0"/>
              </a:rPr>
              <a:t> sin: and the sin, when it is </a:t>
            </a:r>
            <a:r>
              <a:rPr lang="en-US" b="0" dirty="0" err="1">
                <a:latin typeface="Arial" panose="020B0604020202020204" pitchFamily="34" charset="0"/>
                <a:cs typeface="Arial" panose="020B0604020202020204" pitchFamily="34" charset="0"/>
              </a:rPr>
              <a:t>fullgrown</a:t>
            </a:r>
            <a:r>
              <a:rPr lang="en-US" b="0" dirty="0">
                <a:latin typeface="Arial" panose="020B0604020202020204" pitchFamily="34" charset="0"/>
                <a:cs typeface="Arial" panose="020B0604020202020204" pitchFamily="34" charset="0"/>
              </a:rPr>
              <a:t>, bringeth forth death.</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Genesis 22:1 ASV 1 </a:t>
            </a:r>
            <a:r>
              <a:rPr lang="en-US" b="0" dirty="0">
                <a:latin typeface="Arial" panose="020B0604020202020204" pitchFamily="34" charset="0"/>
                <a:cs typeface="Arial" panose="020B0604020202020204" pitchFamily="34" charset="0"/>
              </a:rPr>
              <a:t>And it came to pass after these things, that </a:t>
            </a:r>
            <a:r>
              <a:rPr lang="en-US" b="1" dirty="0">
                <a:latin typeface="Arial" panose="020B0604020202020204" pitchFamily="34" charset="0"/>
                <a:cs typeface="Arial" panose="020B0604020202020204" pitchFamily="34" charset="0"/>
              </a:rPr>
              <a:t>God did </a:t>
            </a:r>
            <a:r>
              <a:rPr lang="en-US" b="1" u="sng" dirty="0">
                <a:latin typeface="Arial" panose="020B0604020202020204" pitchFamily="34" charset="0"/>
                <a:cs typeface="Arial" panose="020B0604020202020204" pitchFamily="34" charset="0"/>
              </a:rPr>
              <a:t>prove</a:t>
            </a:r>
            <a:r>
              <a:rPr lang="en-US" b="1" dirty="0">
                <a:latin typeface="Arial" panose="020B0604020202020204" pitchFamily="34" charset="0"/>
                <a:cs typeface="Arial" panose="020B0604020202020204" pitchFamily="34" charset="0"/>
              </a:rPr>
              <a:t> Abraham</a:t>
            </a:r>
            <a:r>
              <a:rPr lang="en-US" b="0" dirty="0">
                <a:latin typeface="Arial" panose="020B0604020202020204" pitchFamily="34" charset="0"/>
                <a:cs typeface="Arial" panose="020B0604020202020204" pitchFamily="34" charset="0"/>
              </a:rPr>
              <a:t>, and said unto him, Abraham. And he said, Here am I.</a:t>
            </a:r>
          </a:p>
          <a:p>
            <a:r>
              <a:rPr lang="en-US" b="1" dirty="0">
                <a:latin typeface="Arial" panose="020B0604020202020204" pitchFamily="34" charset="0"/>
                <a:cs typeface="Arial" panose="020B0604020202020204" pitchFamily="34" charset="0"/>
              </a:rPr>
              <a:t>Genesis 22:1 NKJV 1 </a:t>
            </a:r>
            <a:r>
              <a:rPr lang="en-US" b="0" dirty="0">
                <a:latin typeface="Arial" panose="020B0604020202020204" pitchFamily="34" charset="0"/>
                <a:cs typeface="Arial" panose="020B0604020202020204" pitchFamily="34" charset="0"/>
              </a:rPr>
              <a:t>Now it came to pass after these things that </a:t>
            </a:r>
            <a:r>
              <a:rPr lang="en-US" b="1" dirty="0">
                <a:latin typeface="Arial" panose="020B0604020202020204" pitchFamily="34" charset="0"/>
                <a:cs typeface="Arial" panose="020B0604020202020204" pitchFamily="34" charset="0"/>
              </a:rPr>
              <a:t>God </a:t>
            </a:r>
            <a:r>
              <a:rPr lang="en-US" b="1" u="sng" dirty="0">
                <a:latin typeface="Arial" panose="020B0604020202020204" pitchFamily="34" charset="0"/>
                <a:cs typeface="Arial" panose="020B0604020202020204" pitchFamily="34" charset="0"/>
              </a:rPr>
              <a:t>tested</a:t>
            </a:r>
            <a:r>
              <a:rPr lang="en-US" b="1" dirty="0">
                <a:latin typeface="Arial" panose="020B0604020202020204" pitchFamily="34" charset="0"/>
                <a:cs typeface="Arial" panose="020B0604020202020204" pitchFamily="34" charset="0"/>
              </a:rPr>
              <a:t> Abraham</a:t>
            </a:r>
            <a:r>
              <a:rPr lang="en-US" b="0" dirty="0">
                <a:latin typeface="Arial" panose="020B0604020202020204" pitchFamily="34" charset="0"/>
                <a:cs typeface="Arial" panose="020B0604020202020204" pitchFamily="34" charset="0"/>
              </a:rPr>
              <a:t>, and said to him, "Abraham!" And he said, "Here I am."</a:t>
            </a:r>
          </a:p>
          <a:p>
            <a:r>
              <a:rPr lang="en-US" b="1" dirty="0">
                <a:latin typeface="Arial" panose="020B0604020202020204" pitchFamily="34" charset="0"/>
                <a:cs typeface="Arial" panose="020B0604020202020204" pitchFamily="34" charset="0"/>
              </a:rPr>
              <a:t>Genesis 22:1 KJV 1 </a:t>
            </a:r>
            <a:r>
              <a:rPr lang="en-US" b="0" dirty="0">
                <a:latin typeface="Arial" panose="020B0604020202020204" pitchFamily="34" charset="0"/>
                <a:cs typeface="Arial" panose="020B0604020202020204" pitchFamily="34" charset="0"/>
              </a:rPr>
              <a:t>And it came to pass after these things, that </a:t>
            </a:r>
            <a:r>
              <a:rPr lang="en-US" b="1" dirty="0">
                <a:latin typeface="Arial" panose="020B0604020202020204" pitchFamily="34" charset="0"/>
                <a:cs typeface="Arial" panose="020B0604020202020204" pitchFamily="34" charset="0"/>
              </a:rPr>
              <a:t>God did </a:t>
            </a:r>
            <a:r>
              <a:rPr lang="en-US" b="1" u="sng" dirty="0">
                <a:latin typeface="Arial" panose="020B0604020202020204" pitchFamily="34" charset="0"/>
                <a:cs typeface="Arial" panose="020B0604020202020204" pitchFamily="34" charset="0"/>
              </a:rPr>
              <a:t>tempt</a:t>
            </a:r>
            <a:r>
              <a:rPr lang="en-US" b="1" dirty="0">
                <a:latin typeface="Arial" panose="020B0604020202020204" pitchFamily="34" charset="0"/>
                <a:cs typeface="Arial" panose="020B0604020202020204" pitchFamily="34" charset="0"/>
              </a:rPr>
              <a:t> Abraham</a:t>
            </a:r>
            <a:r>
              <a:rPr lang="en-US" b="0" dirty="0">
                <a:latin typeface="Arial" panose="020B0604020202020204" pitchFamily="34" charset="0"/>
                <a:cs typeface="Arial" panose="020B0604020202020204" pitchFamily="34" charset="0"/>
              </a:rPr>
              <a:t>, and said unto him, Abraham: and he said, Behold, here I am. {Behold...: Heb. Behold me}</a:t>
            </a:r>
          </a:p>
          <a:p>
            <a:r>
              <a:rPr lang="en-US" b="1" dirty="0">
                <a:latin typeface="Arial" panose="020B0604020202020204" pitchFamily="34" charset="0"/>
                <a:cs typeface="Arial" panose="020B0604020202020204" pitchFamily="34" charset="0"/>
              </a:rPr>
              <a:t>Genesis 22:1 YLT 1 </a:t>
            </a:r>
            <a:r>
              <a:rPr lang="en-US" b="0" dirty="0">
                <a:latin typeface="Arial" panose="020B0604020202020204" pitchFamily="34" charset="0"/>
                <a:cs typeface="Arial" panose="020B0604020202020204" pitchFamily="34" charset="0"/>
              </a:rPr>
              <a:t>And it cometh to pass after these things </a:t>
            </a:r>
            <a:r>
              <a:rPr lang="en-US" b="1" dirty="0">
                <a:latin typeface="Arial" panose="020B0604020202020204" pitchFamily="34" charset="0"/>
                <a:cs typeface="Arial" panose="020B0604020202020204" pitchFamily="34" charset="0"/>
              </a:rPr>
              <a:t>that God hath </a:t>
            </a:r>
            <a:r>
              <a:rPr lang="en-US" b="1" u="sng" dirty="0">
                <a:latin typeface="Arial" panose="020B0604020202020204" pitchFamily="34" charset="0"/>
                <a:cs typeface="Arial" panose="020B0604020202020204" pitchFamily="34" charset="0"/>
              </a:rPr>
              <a:t>tried</a:t>
            </a:r>
            <a:r>
              <a:rPr lang="en-US" b="1" dirty="0">
                <a:latin typeface="Arial" panose="020B0604020202020204" pitchFamily="34" charset="0"/>
                <a:cs typeface="Arial" panose="020B0604020202020204" pitchFamily="34" charset="0"/>
              </a:rPr>
              <a:t> Abraham</a:t>
            </a:r>
            <a:r>
              <a:rPr lang="en-US" b="0" dirty="0">
                <a:latin typeface="Arial" panose="020B0604020202020204" pitchFamily="34" charset="0"/>
                <a:cs typeface="Arial" panose="020B0604020202020204" pitchFamily="34" charset="0"/>
              </a:rPr>
              <a:t>, and saith unto him, `Abraham;' and he saith, `Here am I.’</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4:1-2 KJV 1</a:t>
            </a:r>
            <a:r>
              <a:rPr lang="en-US" b="0" dirty="0">
                <a:latin typeface="Arial" panose="020B0604020202020204" pitchFamily="34" charset="0"/>
                <a:cs typeface="Arial" panose="020B0604020202020204" pitchFamily="34" charset="0"/>
              </a:rPr>
              <a:t> Then was Jesus led up of the Spirit into the wilderness to be </a:t>
            </a:r>
            <a:r>
              <a:rPr lang="en-US" b="1" dirty="0">
                <a:latin typeface="Arial" panose="020B0604020202020204" pitchFamily="34" charset="0"/>
                <a:cs typeface="Arial" panose="020B0604020202020204" pitchFamily="34" charset="0"/>
              </a:rPr>
              <a:t>tempted of the devil. 2 </a:t>
            </a:r>
            <a:r>
              <a:rPr lang="en-US" b="0" dirty="0">
                <a:latin typeface="Arial" panose="020B0604020202020204" pitchFamily="34" charset="0"/>
                <a:cs typeface="Arial" panose="020B0604020202020204" pitchFamily="34" charset="0"/>
              </a:rPr>
              <a:t>And when he had fasted forty days and forty nights, he was afterward an </a:t>
            </a:r>
            <a:r>
              <a:rPr lang="en-US" b="0" dirty="0" err="1">
                <a:latin typeface="Arial" panose="020B0604020202020204" pitchFamily="34" charset="0"/>
                <a:cs typeface="Arial" panose="020B0604020202020204" pitchFamily="34" charset="0"/>
              </a:rPr>
              <a:t>hungred</a:t>
            </a:r>
            <a:r>
              <a:rPr lang="en-US" b="0"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Mark 1:12-13 KJV 12</a:t>
            </a:r>
            <a:r>
              <a:rPr lang="en-US" b="0" dirty="0">
                <a:latin typeface="Arial" panose="020B0604020202020204" pitchFamily="34" charset="0"/>
                <a:cs typeface="Arial" panose="020B0604020202020204" pitchFamily="34" charset="0"/>
              </a:rPr>
              <a:t> And immediately the Spirit </a:t>
            </a:r>
            <a:r>
              <a:rPr lang="en-US" b="0" dirty="0" err="1">
                <a:latin typeface="Arial" panose="020B0604020202020204" pitchFamily="34" charset="0"/>
                <a:cs typeface="Arial" panose="020B0604020202020204" pitchFamily="34" charset="0"/>
              </a:rPr>
              <a:t>driveth</a:t>
            </a:r>
            <a:r>
              <a:rPr lang="en-US" b="0" dirty="0">
                <a:latin typeface="Arial" panose="020B0604020202020204" pitchFamily="34" charset="0"/>
                <a:cs typeface="Arial" panose="020B0604020202020204" pitchFamily="34" charset="0"/>
              </a:rPr>
              <a:t> him into the wilderness.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And he was there in the wilderness forty days, </a:t>
            </a:r>
            <a:r>
              <a:rPr lang="en-US" b="1" dirty="0">
                <a:latin typeface="Arial" panose="020B0604020202020204" pitchFamily="34" charset="0"/>
                <a:cs typeface="Arial" panose="020B0604020202020204" pitchFamily="34" charset="0"/>
              </a:rPr>
              <a:t>tempted of Satan</a:t>
            </a:r>
            <a:r>
              <a:rPr lang="en-US" b="0" dirty="0">
                <a:latin typeface="Arial" panose="020B0604020202020204" pitchFamily="34" charset="0"/>
                <a:cs typeface="Arial" panose="020B0604020202020204" pitchFamily="34" charset="0"/>
              </a:rPr>
              <a:t>; and was with the wild beasts; and the angels ministered unto him.</a:t>
            </a:r>
          </a:p>
          <a:p>
            <a:r>
              <a:rPr lang="en-US" b="1" dirty="0">
                <a:latin typeface="Arial" panose="020B0604020202020204" pitchFamily="34" charset="0"/>
                <a:cs typeface="Arial" panose="020B0604020202020204" pitchFamily="34" charset="0"/>
              </a:rPr>
              <a:t>Luke 4:1-2 KJV 1 </a:t>
            </a:r>
            <a:r>
              <a:rPr lang="en-US" b="0" dirty="0">
                <a:latin typeface="Arial" panose="020B0604020202020204" pitchFamily="34" charset="0"/>
                <a:cs typeface="Arial" panose="020B0604020202020204" pitchFamily="34" charset="0"/>
              </a:rPr>
              <a:t>And Jesus being full of the Holy Ghost returned from Jordan, and was led by the Spirit into the wilderness,</a:t>
            </a:r>
            <a:r>
              <a:rPr lang="en-US" b="1" dirty="0">
                <a:latin typeface="Arial" panose="020B0604020202020204" pitchFamily="34" charset="0"/>
                <a:cs typeface="Arial" panose="020B0604020202020204" pitchFamily="34" charset="0"/>
              </a:rPr>
              <a:t> 2 </a:t>
            </a:r>
            <a:r>
              <a:rPr lang="en-US" b="0" dirty="0">
                <a:latin typeface="Arial" panose="020B0604020202020204" pitchFamily="34" charset="0"/>
                <a:cs typeface="Arial" panose="020B0604020202020204" pitchFamily="34" charset="0"/>
              </a:rPr>
              <a:t>Being forty days tempted of the devil. And in those days he did eat nothing: and when they were ended, he afterward hungered.</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James 1:13 KJV 13 </a:t>
            </a:r>
            <a:r>
              <a:rPr lang="en-US" b="0" dirty="0">
                <a:latin typeface="Arial" panose="020B0604020202020204" pitchFamily="34" charset="0"/>
                <a:cs typeface="Arial" panose="020B0604020202020204" pitchFamily="34" charset="0"/>
              </a:rPr>
              <a:t>Let no man say when he is tempted, I am tempted of God: for God cannot be tempted with evil, </a:t>
            </a:r>
            <a:r>
              <a:rPr lang="en-US" b="1" dirty="0">
                <a:latin typeface="Arial" panose="020B0604020202020204" pitchFamily="34" charset="0"/>
                <a:cs typeface="Arial" panose="020B0604020202020204" pitchFamily="34" charset="0"/>
              </a:rPr>
              <a:t>neither </a:t>
            </a:r>
            <a:r>
              <a:rPr lang="en-US" b="1" dirty="0" err="1">
                <a:latin typeface="Arial" panose="020B0604020202020204" pitchFamily="34" charset="0"/>
                <a:cs typeface="Arial" panose="020B0604020202020204" pitchFamily="34" charset="0"/>
              </a:rPr>
              <a:t>tempteth</a:t>
            </a:r>
            <a:r>
              <a:rPr lang="en-US" b="1" dirty="0">
                <a:latin typeface="Arial" panose="020B0604020202020204" pitchFamily="34" charset="0"/>
                <a:cs typeface="Arial" panose="020B0604020202020204" pitchFamily="34" charset="0"/>
              </a:rPr>
              <a:t> he any man:</a:t>
            </a:r>
          </a:p>
          <a:p>
            <a:r>
              <a:rPr lang="en-US" b="1" dirty="0">
                <a:latin typeface="Arial" panose="020B0604020202020204" pitchFamily="34" charset="0"/>
                <a:cs typeface="Arial" panose="020B0604020202020204" pitchFamily="34" charset="0"/>
              </a:rPr>
              <a:t>Matthew 4:3 KJV 3 </a:t>
            </a:r>
            <a:r>
              <a:rPr lang="en-US" b="0" dirty="0">
                <a:latin typeface="Arial" panose="020B0604020202020204" pitchFamily="34" charset="0"/>
                <a:cs typeface="Arial" panose="020B0604020202020204" pitchFamily="34" charset="0"/>
              </a:rPr>
              <a:t>And when </a:t>
            </a:r>
            <a:r>
              <a:rPr lang="en-US" b="1" dirty="0">
                <a:latin typeface="Arial" panose="020B0604020202020204" pitchFamily="34" charset="0"/>
                <a:cs typeface="Arial" panose="020B0604020202020204" pitchFamily="34" charset="0"/>
              </a:rPr>
              <a:t>the tempter came to him</a:t>
            </a:r>
            <a:r>
              <a:rPr lang="en-US" b="0" dirty="0">
                <a:latin typeface="Arial" panose="020B0604020202020204" pitchFamily="34" charset="0"/>
                <a:cs typeface="Arial" panose="020B0604020202020204" pitchFamily="34" charset="0"/>
              </a:rPr>
              <a:t>, he said, If thou be the Son of God, command that these stones be made bread.</a:t>
            </a:r>
          </a:p>
          <a:p>
            <a:r>
              <a:rPr lang="en-US" b="1" dirty="0">
                <a:latin typeface="Arial" panose="020B0604020202020204" pitchFamily="34" charset="0"/>
                <a:cs typeface="Arial" panose="020B0604020202020204" pitchFamily="34" charset="0"/>
              </a:rPr>
              <a:t>1 Thessalonians 3:5 KJV 5 </a:t>
            </a:r>
            <a:r>
              <a:rPr lang="en-US" b="0" dirty="0">
                <a:latin typeface="Arial" panose="020B0604020202020204" pitchFamily="34" charset="0"/>
                <a:cs typeface="Arial" panose="020B0604020202020204" pitchFamily="34" charset="0"/>
              </a:rPr>
              <a:t>For this cause, when I could no longer forbear, I sent to know your faith, lest by some means </a:t>
            </a:r>
            <a:r>
              <a:rPr lang="en-US" b="1" dirty="0">
                <a:latin typeface="Arial" panose="020B0604020202020204" pitchFamily="34" charset="0"/>
                <a:cs typeface="Arial" panose="020B0604020202020204" pitchFamily="34" charset="0"/>
              </a:rPr>
              <a:t>the tempter have tempted you</a:t>
            </a:r>
            <a:r>
              <a:rPr lang="en-US" b="0" dirty="0">
                <a:latin typeface="Arial" panose="020B0604020202020204" pitchFamily="34" charset="0"/>
                <a:cs typeface="Arial" panose="020B0604020202020204" pitchFamily="34" charset="0"/>
              </a:rPr>
              <a:t>, and our </a:t>
            </a:r>
            <a:r>
              <a:rPr lang="en-US" b="0" dirty="0" err="1">
                <a:latin typeface="Arial" panose="020B0604020202020204" pitchFamily="34" charset="0"/>
                <a:cs typeface="Arial" panose="020B0604020202020204" pitchFamily="34" charset="0"/>
              </a:rPr>
              <a:t>labour</a:t>
            </a:r>
            <a:r>
              <a:rPr lang="en-US" b="0" dirty="0">
                <a:latin typeface="Arial" panose="020B0604020202020204" pitchFamily="34" charset="0"/>
                <a:cs typeface="Arial" panose="020B0604020202020204" pitchFamily="34" charset="0"/>
              </a:rPr>
              <a:t> be in vain.</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Genesis 3:6 KJV 6 </a:t>
            </a:r>
            <a:r>
              <a:rPr lang="en-US" b="0" dirty="0">
                <a:latin typeface="Arial" panose="020B0604020202020204" pitchFamily="34" charset="0"/>
                <a:cs typeface="Arial" panose="020B0604020202020204" pitchFamily="34" charset="0"/>
              </a:rPr>
              <a:t>And when the woman </a:t>
            </a:r>
            <a:r>
              <a:rPr lang="en-US" b="1" dirty="0">
                <a:latin typeface="Arial" panose="020B0604020202020204" pitchFamily="34" charset="0"/>
                <a:cs typeface="Arial" panose="020B0604020202020204" pitchFamily="34" charset="0"/>
              </a:rPr>
              <a:t>saw</a:t>
            </a:r>
            <a:r>
              <a:rPr lang="en-US" b="0" dirty="0">
                <a:latin typeface="Arial" panose="020B0604020202020204" pitchFamily="34" charset="0"/>
                <a:cs typeface="Arial" panose="020B0604020202020204" pitchFamily="34" charset="0"/>
              </a:rPr>
              <a:t> that the tree was </a:t>
            </a:r>
            <a:r>
              <a:rPr lang="en-US" b="1" dirty="0">
                <a:latin typeface="Arial" panose="020B0604020202020204" pitchFamily="34" charset="0"/>
                <a:cs typeface="Arial" panose="020B0604020202020204" pitchFamily="34" charset="0"/>
              </a:rPr>
              <a:t>good for food (F)</a:t>
            </a:r>
            <a:r>
              <a:rPr lang="en-US" b="0" dirty="0">
                <a:latin typeface="Arial" panose="020B0604020202020204" pitchFamily="34" charset="0"/>
                <a:cs typeface="Arial" panose="020B0604020202020204" pitchFamily="34" charset="0"/>
              </a:rPr>
              <a:t>, and that it was </a:t>
            </a:r>
            <a:r>
              <a:rPr lang="en-US" b="1" dirty="0">
                <a:latin typeface="Arial" panose="020B0604020202020204" pitchFamily="34" charset="0"/>
                <a:cs typeface="Arial" panose="020B0604020202020204" pitchFamily="34" charset="0"/>
              </a:rPr>
              <a:t>pleasant to the eyes(E)</a:t>
            </a:r>
            <a:r>
              <a:rPr lang="en-US" b="0" dirty="0">
                <a:latin typeface="Arial" panose="020B0604020202020204" pitchFamily="34" charset="0"/>
                <a:cs typeface="Arial" panose="020B0604020202020204" pitchFamily="34" charset="0"/>
              </a:rPr>
              <a:t>, and a tree to be desired to </a:t>
            </a:r>
            <a:r>
              <a:rPr lang="en-US" b="1" dirty="0">
                <a:latin typeface="Arial" panose="020B0604020202020204" pitchFamily="34" charset="0"/>
                <a:cs typeface="Arial" panose="020B0604020202020204" pitchFamily="34" charset="0"/>
              </a:rPr>
              <a:t>make one wise</a:t>
            </a:r>
            <a:r>
              <a:rPr lang="en-US" b="0" dirty="0">
                <a:latin typeface="Arial" panose="020B0604020202020204" pitchFamily="34" charset="0"/>
                <a:cs typeface="Arial" panose="020B0604020202020204" pitchFamily="34" charset="0"/>
              </a:rPr>
              <a:t>,</a:t>
            </a:r>
            <a:r>
              <a:rPr lang="en-US" b="1" dirty="0">
                <a:latin typeface="Arial" panose="020B0604020202020204" pitchFamily="34" charset="0"/>
                <a:cs typeface="Arial" panose="020B0604020202020204" pitchFamily="34" charset="0"/>
              </a:rPr>
              <a:t>(POL) </a:t>
            </a:r>
            <a:r>
              <a:rPr lang="en-US" b="0" dirty="0">
                <a:latin typeface="Arial" panose="020B0604020202020204" pitchFamily="34" charset="0"/>
                <a:cs typeface="Arial" panose="020B0604020202020204" pitchFamily="34" charset="0"/>
              </a:rPr>
              <a:t>she took of the fruit thereof, and did eat, and gave also unto her husband with her; and he did eat. </a:t>
            </a:r>
          </a:p>
          <a:p>
            <a:r>
              <a:rPr lang="en-US" b="1" dirty="0">
                <a:latin typeface="Arial" panose="020B0604020202020204" pitchFamily="34" charset="0"/>
                <a:cs typeface="Arial" panose="020B0604020202020204" pitchFamily="34" charset="0"/>
              </a:rPr>
              <a:t>Mt 4:1</a:t>
            </a:r>
            <a:r>
              <a:rPr lang="en-US" b="0" dirty="0">
                <a:latin typeface="Arial" panose="020B0604020202020204" pitchFamily="34" charset="0"/>
                <a:cs typeface="Arial" panose="020B0604020202020204" pitchFamily="34" charset="0"/>
              </a:rPr>
              <a:t> Then was Jesus led up of the Spirit into the wilderness to be tempted of the devil.</a:t>
            </a:r>
          </a:p>
          <a:p>
            <a:r>
              <a:rPr lang="en-US" b="0" dirty="0">
                <a:latin typeface="Arial" panose="020B0604020202020204" pitchFamily="34" charset="0"/>
                <a:cs typeface="Arial" panose="020B0604020202020204" pitchFamily="34" charset="0"/>
              </a:rPr>
              <a:t> 2 And when he had fasted forty days and forty nights, he was afterward an </a:t>
            </a:r>
            <a:r>
              <a:rPr lang="en-US" b="0" dirty="0" err="1">
                <a:latin typeface="Arial" panose="020B0604020202020204" pitchFamily="34" charset="0"/>
                <a:cs typeface="Arial" panose="020B0604020202020204" pitchFamily="34" charset="0"/>
              </a:rPr>
              <a:t>hungred</a:t>
            </a:r>
            <a:r>
              <a:rPr lang="en-US" b="0" dirty="0">
                <a:latin typeface="Arial" panose="020B0604020202020204" pitchFamily="34" charset="0"/>
                <a:cs typeface="Arial" panose="020B0604020202020204" pitchFamily="34" charset="0"/>
              </a:rPr>
              <a:t>.</a:t>
            </a:r>
          </a:p>
          <a:p>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And when the tempter came to him, he said, If thou be the Son of God, command that these stones be made bread. </a:t>
            </a:r>
            <a:r>
              <a:rPr lang="en-US" b="1" dirty="0">
                <a:latin typeface="Arial" panose="020B0604020202020204" pitchFamily="34" charset="0"/>
                <a:cs typeface="Arial" panose="020B0604020202020204" pitchFamily="34" charset="0"/>
              </a:rPr>
              <a:t>(F)</a:t>
            </a:r>
          </a:p>
          <a:p>
            <a:r>
              <a:rPr lang="en-US" b="0" dirty="0">
                <a:latin typeface="Arial" panose="020B0604020202020204" pitchFamily="34" charset="0"/>
                <a:cs typeface="Arial" panose="020B0604020202020204" pitchFamily="34" charset="0"/>
              </a:rPr>
              <a:t> 4 But he answered and said, It is written, Man shall not live by bread alone, but by every word that </a:t>
            </a:r>
            <a:r>
              <a:rPr lang="en-US" b="0" dirty="0" err="1">
                <a:latin typeface="Arial" panose="020B0604020202020204" pitchFamily="34" charset="0"/>
                <a:cs typeface="Arial" panose="020B0604020202020204" pitchFamily="34" charset="0"/>
              </a:rPr>
              <a:t>proceedeth</a:t>
            </a:r>
            <a:r>
              <a:rPr lang="en-US" b="0" dirty="0">
                <a:latin typeface="Arial" panose="020B0604020202020204" pitchFamily="34" charset="0"/>
                <a:cs typeface="Arial" panose="020B0604020202020204" pitchFamily="34" charset="0"/>
              </a:rPr>
              <a:t> out of the mouth of God.</a:t>
            </a:r>
          </a:p>
          <a:p>
            <a:r>
              <a:rPr lang="en-US" b="0" dirty="0">
                <a:latin typeface="Arial" panose="020B0604020202020204" pitchFamily="34" charset="0"/>
                <a:cs typeface="Arial" panose="020B0604020202020204" pitchFamily="34" charset="0"/>
              </a:rPr>
              <a:t> 5 Then the devil taketh him up into the holy city, and </a:t>
            </a:r>
            <a:r>
              <a:rPr lang="en-US" b="0" dirty="0" err="1">
                <a:latin typeface="Arial" panose="020B0604020202020204" pitchFamily="34" charset="0"/>
                <a:cs typeface="Arial" panose="020B0604020202020204" pitchFamily="34" charset="0"/>
              </a:rPr>
              <a:t>setteth</a:t>
            </a:r>
            <a:r>
              <a:rPr lang="en-US" b="0" dirty="0">
                <a:latin typeface="Arial" panose="020B0604020202020204" pitchFamily="34" charset="0"/>
                <a:cs typeface="Arial" panose="020B0604020202020204" pitchFamily="34" charset="0"/>
              </a:rPr>
              <a:t> him on a pinnacle of the temple,</a:t>
            </a:r>
          </a:p>
          <a:p>
            <a:r>
              <a:rPr lang="en-US" b="0" dirty="0">
                <a:latin typeface="Arial" panose="020B0604020202020204" pitchFamily="34" charset="0"/>
                <a:cs typeface="Arial" panose="020B0604020202020204" pitchFamily="34" charset="0"/>
              </a:rPr>
              <a:t> 6 And saith unto him, If thou be the Son of God, cast thyself down: for it is written, He shall give his angels charge concerning thee: and in their hands they shall bear thee up, lest at any time thou dash thy foot against a stone.</a:t>
            </a:r>
          </a:p>
          <a:p>
            <a:r>
              <a:rPr lang="en-US" b="1" dirty="0">
                <a:latin typeface="Arial" panose="020B0604020202020204" pitchFamily="34" charset="0"/>
                <a:cs typeface="Arial" panose="020B0604020202020204" pitchFamily="34" charset="0"/>
              </a:rPr>
              <a:t> 7</a:t>
            </a:r>
            <a:r>
              <a:rPr lang="en-US" b="0" dirty="0">
                <a:latin typeface="Arial" panose="020B0604020202020204" pitchFamily="34" charset="0"/>
                <a:cs typeface="Arial" panose="020B0604020202020204" pitchFamily="34" charset="0"/>
              </a:rPr>
              <a:t> Jesus said unto him, It is written again, Thou shalt not tempt the Lord thy God. </a:t>
            </a:r>
            <a:r>
              <a:rPr lang="en-US" b="1" dirty="0">
                <a:latin typeface="Arial" panose="020B0604020202020204" pitchFamily="34" charset="0"/>
                <a:cs typeface="Arial" panose="020B0604020202020204" pitchFamily="34" charset="0"/>
              </a:rPr>
              <a:t>(POL)</a:t>
            </a:r>
          </a:p>
          <a:p>
            <a:r>
              <a:rPr lang="en-US" b="0" dirty="0">
                <a:latin typeface="Arial" panose="020B0604020202020204" pitchFamily="34" charset="0"/>
                <a:cs typeface="Arial" panose="020B0604020202020204" pitchFamily="34" charset="0"/>
              </a:rPr>
              <a:t>8 Again, the devil taketh him up into an exceeding high mountain, and </a:t>
            </a:r>
            <a:r>
              <a:rPr lang="en-US" b="0" dirty="0" err="1">
                <a:latin typeface="Arial" panose="020B0604020202020204" pitchFamily="34" charset="0"/>
                <a:cs typeface="Arial" panose="020B0604020202020204" pitchFamily="34" charset="0"/>
              </a:rPr>
              <a:t>sheweth</a:t>
            </a:r>
            <a:r>
              <a:rPr lang="en-US" b="0" dirty="0">
                <a:latin typeface="Arial" panose="020B0604020202020204" pitchFamily="34" charset="0"/>
                <a:cs typeface="Arial" panose="020B0604020202020204" pitchFamily="34" charset="0"/>
              </a:rPr>
              <a:t> him all the kingdoms of the world, and the glory of them;</a:t>
            </a:r>
            <a:r>
              <a:rPr lang="en-US" b="1" dirty="0">
                <a:latin typeface="Arial" panose="020B0604020202020204" pitchFamily="34" charset="0"/>
                <a:cs typeface="Arial" panose="020B0604020202020204" pitchFamily="34" charset="0"/>
              </a:rPr>
              <a:t> (E)</a:t>
            </a:r>
          </a:p>
          <a:p>
            <a:r>
              <a:rPr lang="en-US" b="0" dirty="0">
                <a:latin typeface="Arial" panose="020B0604020202020204" pitchFamily="34" charset="0"/>
                <a:cs typeface="Arial" panose="020B0604020202020204" pitchFamily="34" charset="0"/>
              </a:rPr>
              <a:t> 9 And saith unto him, All these things will I give thee, if thou wilt fall down and worship me.</a:t>
            </a:r>
          </a:p>
          <a:p>
            <a:r>
              <a:rPr lang="en-US" b="0" dirty="0">
                <a:latin typeface="Arial" panose="020B0604020202020204" pitchFamily="34" charset="0"/>
                <a:cs typeface="Arial" panose="020B0604020202020204" pitchFamily="34" charset="0"/>
              </a:rPr>
              <a:t> 10 Then saith Jesus unto him, Get thee hence, Satan: for it is written, Thou shalt worship the Lord thy God, and him only shalt thou serve.</a:t>
            </a:r>
          </a:p>
          <a:p>
            <a:r>
              <a:rPr lang="en-US" b="0" dirty="0">
                <a:latin typeface="Arial" panose="020B0604020202020204" pitchFamily="34" charset="0"/>
                <a:cs typeface="Arial" panose="020B0604020202020204" pitchFamily="34" charset="0"/>
              </a:rPr>
              <a:t> </a:t>
            </a:r>
          </a:p>
          <a:p>
            <a:r>
              <a:rPr lang="en-US" b="1" dirty="0">
                <a:latin typeface="Arial" panose="020B0604020202020204" pitchFamily="34" charset="0"/>
                <a:cs typeface="Arial" panose="020B0604020202020204" pitchFamily="34" charset="0"/>
              </a:rPr>
              <a:t>1 John 2:15-16 KJV 15 </a:t>
            </a:r>
            <a:r>
              <a:rPr lang="en-US" b="0" dirty="0">
                <a:latin typeface="Arial" panose="020B0604020202020204" pitchFamily="34" charset="0"/>
                <a:cs typeface="Arial" panose="020B0604020202020204" pitchFamily="34" charset="0"/>
              </a:rPr>
              <a:t>Love not the world, neither the things that are in the world. If any man love the world, the love of the Father is not in him. 16 For all that is in the world, </a:t>
            </a:r>
            <a:r>
              <a:rPr lang="en-US" b="1" dirty="0">
                <a:latin typeface="Arial" panose="020B0604020202020204" pitchFamily="34" charset="0"/>
                <a:cs typeface="Arial" panose="020B0604020202020204" pitchFamily="34" charset="0"/>
              </a:rPr>
              <a:t>the lust of the flesh, and the lust of the eyes, and the pride of life,</a:t>
            </a:r>
            <a:r>
              <a:rPr lang="en-US" b="0" dirty="0">
                <a:latin typeface="Arial" panose="020B0604020202020204" pitchFamily="34" charset="0"/>
                <a:cs typeface="Arial" panose="020B0604020202020204" pitchFamily="34" charset="0"/>
              </a:rPr>
              <a:t> is not of the Father, but is of the world.</a:t>
            </a:r>
          </a:p>
        </p:txBody>
      </p:sp>
      <p:sp>
        <p:nvSpPr>
          <p:cNvPr id="4" name="Slide Number Placeholder 3"/>
          <p:cNvSpPr>
            <a:spLocks noGrp="1"/>
          </p:cNvSpPr>
          <p:nvPr>
            <p:ph type="sldNum" sz="quarter" idx="5"/>
          </p:nvPr>
        </p:nvSpPr>
        <p:spPr/>
        <p:txBody>
          <a:bodyPr/>
          <a:lstStyle/>
          <a:p>
            <a:fld id="{104CA5F0-8EEB-452F-BB11-DAC619F33B8E}" type="slidenum">
              <a:rPr lang="en-US" smtClean="0"/>
              <a:pPr/>
              <a:t>4</a:t>
            </a:fld>
            <a:endParaRPr lang="en-US"/>
          </a:p>
        </p:txBody>
      </p:sp>
      <p:sp>
        <p:nvSpPr>
          <p:cNvPr id="5" name="Date Placeholder 4">
            <a:extLst>
              <a:ext uri="{FF2B5EF4-FFF2-40B4-BE49-F238E27FC236}">
                <a16:creationId xmlns:a16="http://schemas.microsoft.com/office/drawing/2014/main" id="{F1412B9F-AD1E-3254-7AB4-17C4E752DD7F}"/>
              </a:ext>
            </a:extLst>
          </p:cNvPr>
          <p:cNvSpPr>
            <a:spLocks noGrp="1"/>
          </p:cNvSpPr>
          <p:nvPr>
            <p:ph type="dt" idx="1"/>
          </p:nvPr>
        </p:nvSpPr>
        <p:spPr/>
        <p:txBody>
          <a:bodyPr/>
          <a:lstStyle/>
          <a:p>
            <a:r>
              <a:rPr lang="en-US"/>
              <a:t>12/4/2022 AM</a:t>
            </a:r>
          </a:p>
        </p:txBody>
      </p:sp>
    </p:spTree>
    <p:extLst>
      <p:ext uri="{BB962C8B-B14F-4D97-AF65-F5344CB8AC3E}">
        <p14:creationId xmlns:p14="http://schemas.microsoft.com/office/powerpoint/2010/main" val="409057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79946"/>
          </a:xfrm>
        </p:spPr>
        <p:txBody>
          <a:bodyPr>
            <a:normAutofit fontScale="92500"/>
          </a:bodyPr>
          <a:lstStyle/>
          <a:p>
            <a:r>
              <a:rPr lang="en-US" b="1" dirty="0">
                <a:latin typeface="Arial" panose="020B0604020202020204" pitchFamily="34" charset="0"/>
                <a:cs typeface="Arial" panose="020B0604020202020204" pitchFamily="34" charset="0"/>
              </a:rPr>
              <a:t>Hebrews 11:24-26 ASV 24 </a:t>
            </a:r>
            <a:r>
              <a:rPr lang="en-US" b="0" dirty="0">
                <a:latin typeface="Arial" panose="020B0604020202020204" pitchFamily="34" charset="0"/>
                <a:cs typeface="Arial" panose="020B0604020202020204" pitchFamily="34" charset="0"/>
              </a:rPr>
              <a:t>By faith Moses, when he was grown up, refused to be called the son of Pharaoh's daughter;</a:t>
            </a:r>
            <a:r>
              <a:rPr lang="en-US" b="1" dirty="0">
                <a:latin typeface="Arial" panose="020B0604020202020204" pitchFamily="34" charset="0"/>
                <a:cs typeface="Arial" panose="020B0604020202020204" pitchFamily="34" charset="0"/>
              </a:rPr>
              <a:t> 25 </a:t>
            </a:r>
            <a:r>
              <a:rPr lang="en-US" b="0" dirty="0">
                <a:latin typeface="Arial" panose="020B0604020202020204" pitchFamily="34" charset="0"/>
                <a:cs typeface="Arial" panose="020B0604020202020204" pitchFamily="34" charset="0"/>
              </a:rPr>
              <a:t>choosing rather to share ill treatment with the people of God, than to enjoy the pleasures of sin for a season; </a:t>
            </a:r>
            <a:r>
              <a:rPr lang="en-US" b="1" dirty="0">
                <a:latin typeface="Arial" panose="020B0604020202020204" pitchFamily="34" charset="0"/>
                <a:cs typeface="Arial" panose="020B0604020202020204" pitchFamily="34" charset="0"/>
              </a:rPr>
              <a:t>26</a:t>
            </a:r>
            <a:r>
              <a:rPr lang="en-US" b="0" dirty="0">
                <a:latin typeface="Arial" panose="020B0604020202020204" pitchFamily="34" charset="0"/>
                <a:cs typeface="Arial" panose="020B0604020202020204" pitchFamily="34" charset="0"/>
              </a:rPr>
              <a:t> accounting the reproach of Christ greater riches than the treasures of Egypt: for he looked unto the recompense of reward.</a:t>
            </a:r>
          </a:p>
          <a:p>
            <a:r>
              <a:rPr lang="en-US" b="1" dirty="0">
                <a:latin typeface="Arial" panose="020B0604020202020204" pitchFamily="34" charset="0"/>
                <a:cs typeface="Arial" panose="020B0604020202020204" pitchFamily="34" charset="0"/>
              </a:rPr>
              <a:t>2 Corinthians 2:11 KJV 11 </a:t>
            </a:r>
            <a:r>
              <a:rPr lang="en-US" b="0" dirty="0">
                <a:latin typeface="Arial" panose="020B0604020202020204" pitchFamily="34" charset="0"/>
                <a:cs typeface="Arial" panose="020B0604020202020204" pitchFamily="34" charset="0"/>
              </a:rPr>
              <a:t>Lest Satan should get an advantage of us: for we are not ignorant of his devices.</a:t>
            </a:r>
          </a:p>
          <a:p>
            <a:r>
              <a:rPr lang="en-US" b="1" dirty="0">
                <a:latin typeface="Arial" panose="020B0604020202020204" pitchFamily="34" charset="0"/>
                <a:cs typeface="Arial" panose="020B0604020202020204" pitchFamily="34" charset="0"/>
              </a:rPr>
              <a:t>2 Corinthians 11:3 KJV 3 </a:t>
            </a:r>
            <a:r>
              <a:rPr lang="en-US" b="0" dirty="0">
                <a:latin typeface="Arial" panose="020B0604020202020204" pitchFamily="34" charset="0"/>
                <a:cs typeface="Arial" panose="020B0604020202020204" pitchFamily="34" charset="0"/>
              </a:rPr>
              <a:t>But I fear, lest by any means, </a:t>
            </a:r>
            <a:r>
              <a:rPr lang="en-US" b="1" dirty="0">
                <a:latin typeface="Arial" panose="020B0604020202020204" pitchFamily="34" charset="0"/>
                <a:cs typeface="Arial" panose="020B0604020202020204" pitchFamily="34" charset="0"/>
              </a:rPr>
              <a:t>as the serpent beguiled Eve </a:t>
            </a:r>
            <a:r>
              <a:rPr lang="en-US" b="0" dirty="0">
                <a:latin typeface="Arial" panose="020B0604020202020204" pitchFamily="34" charset="0"/>
                <a:cs typeface="Arial" panose="020B0604020202020204" pitchFamily="34" charset="0"/>
              </a:rPr>
              <a:t>through his </a:t>
            </a:r>
            <a:r>
              <a:rPr lang="en-US" b="1" dirty="0">
                <a:latin typeface="Arial" panose="020B0604020202020204" pitchFamily="34" charset="0"/>
                <a:cs typeface="Arial" panose="020B0604020202020204" pitchFamily="34" charset="0"/>
              </a:rPr>
              <a:t>subtilty, so your minds should be corrupted from the simplicity that is in Christ.</a:t>
            </a:r>
          </a:p>
          <a:p>
            <a:r>
              <a:rPr lang="en-US" b="1" dirty="0">
                <a:latin typeface="Arial" panose="020B0604020202020204" pitchFamily="34" charset="0"/>
                <a:cs typeface="Arial" panose="020B0604020202020204" pitchFamily="34" charset="0"/>
              </a:rPr>
              <a:t>John 8:44 KJV 44 </a:t>
            </a:r>
            <a:r>
              <a:rPr lang="en-US" b="0" dirty="0">
                <a:latin typeface="Arial" panose="020B0604020202020204" pitchFamily="34" charset="0"/>
                <a:cs typeface="Arial" panose="020B0604020202020204" pitchFamily="34" charset="0"/>
              </a:rPr>
              <a:t>Ye are of your father the devil, and the lusts of your father ye will do. </a:t>
            </a:r>
            <a:r>
              <a:rPr lang="en-US" b="1" dirty="0">
                <a:latin typeface="Arial" panose="020B0604020202020204" pitchFamily="34" charset="0"/>
                <a:cs typeface="Arial" panose="020B0604020202020204" pitchFamily="34" charset="0"/>
              </a:rPr>
              <a:t>He was a murderer from the beginning, and abode not in the truth</a:t>
            </a:r>
            <a:r>
              <a:rPr lang="en-US" b="0" dirty="0">
                <a:latin typeface="Arial" panose="020B0604020202020204" pitchFamily="34" charset="0"/>
                <a:cs typeface="Arial" panose="020B0604020202020204" pitchFamily="34" charset="0"/>
              </a:rPr>
              <a:t>, because there is no truth in him. When he </a:t>
            </a:r>
            <a:r>
              <a:rPr lang="en-US" b="0" dirty="0" err="1">
                <a:latin typeface="Arial" panose="020B0604020202020204" pitchFamily="34" charset="0"/>
                <a:cs typeface="Arial" panose="020B0604020202020204" pitchFamily="34" charset="0"/>
              </a:rPr>
              <a:t>speaketh</a:t>
            </a:r>
            <a:r>
              <a:rPr lang="en-US" b="0" dirty="0">
                <a:latin typeface="Arial" panose="020B0604020202020204" pitchFamily="34" charset="0"/>
                <a:cs typeface="Arial" panose="020B0604020202020204" pitchFamily="34" charset="0"/>
              </a:rPr>
              <a:t> a lie, he </a:t>
            </a:r>
            <a:r>
              <a:rPr lang="en-US" b="0" dirty="0" err="1">
                <a:latin typeface="Arial" panose="020B0604020202020204" pitchFamily="34" charset="0"/>
                <a:cs typeface="Arial" panose="020B0604020202020204" pitchFamily="34" charset="0"/>
              </a:rPr>
              <a:t>speaketh</a:t>
            </a:r>
            <a:r>
              <a:rPr lang="en-US" b="0" dirty="0">
                <a:latin typeface="Arial" panose="020B0604020202020204" pitchFamily="34" charset="0"/>
                <a:cs typeface="Arial" panose="020B0604020202020204" pitchFamily="34" charset="0"/>
              </a:rPr>
              <a:t> of his own: for he is a liar, and the father of it.</a:t>
            </a:r>
          </a:p>
          <a:p>
            <a:r>
              <a:rPr lang="en-US" b="1" dirty="0">
                <a:latin typeface="Arial" panose="020B0604020202020204" pitchFamily="34" charset="0"/>
                <a:cs typeface="Arial" panose="020B0604020202020204" pitchFamily="34" charset="0"/>
              </a:rPr>
              <a:t>Revelation 12:9 KJV 9 </a:t>
            </a:r>
            <a:r>
              <a:rPr lang="en-US" b="0" dirty="0">
                <a:latin typeface="Arial" panose="020B0604020202020204" pitchFamily="34" charset="0"/>
                <a:cs typeface="Arial" panose="020B0604020202020204" pitchFamily="34" charset="0"/>
              </a:rPr>
              <a:t>And </a:t>
            </a:r>
            <a:r>
              <a:rPr lang="en-US" b="1" dirty="0">
                <a:latin typeface="Arial" panose="020B0604020202020204" pitchFamily="34" charset="0"/>
                <a:cs typeface="Arial" panose="020B0604020202020204" pitchFamily="34" charset="0"/>
              </a:rPr>
              <a:t>the great dragon was cast out, that old serpent, called the Devil, and Satan, which </a:t>
            </a:r>
            <a:r>
              <a:rPr lang="en-US" b="1" dirty="0" err="1">
                <a:latin typeface="Arial" panose="020B0604020202020204" pitchFamily="34" charset="0"/>
                <a:cs typeface="Arial" panose="020B0604020202020204" pitchFamily="34" charset="0"/>
              </a:rPr>
              <a:t>deceiveth</a:t>
            </a:r>
            <a:r>
              <a:rPr lang="en-US" b="1" dirty="0">
                <a:latin typeface="Arial" panose="020B0604020202020204" pitchFamily="34" charset="0"/>
                <a:cs typeface="Arial" panose="020B0604020202020204" pitchFamily="34" charset="0"/>
              </a:rPr>
              <a:t> the whole world</a:t>
            </a:r>
            <a:r>
              <a:rPr lang="en-US" b="0" dirty="0">
                <a:latin typeface="Arial" panose="020B0604020202020204" pitchFamily="34" charset="0"/>
                <a:cs typeface="Arial" panose="020B0604020202020204" pitchFamily="34" charset="0"/>
              </a:rPr>
              <a:t>: he was cast out into the earth, and his angels were cast out with him.</a:t>
            </a:r>
          </a:p>
          <a:p>
            <a:r>
              <a:rPr lang="en-US" b="1" dirty="0">
                <a:latin typeface="Arial" panose="020B0604020202020204" pitchFamily="34" charset="0"/>
                <a:cs typeface="Arial" panose="020B0604020202020204" pitchFamily="34" charset="0"/>
              </a:rPr>
              <a:t>1 Thessalonians 3:5 KJV 5 </a:t>
            </a:r>
            <a:r>
              <a:rPr lang="en-US" b="0" dirty="0">
                <a:latin typeface="Arial" panose="020B0604020202020204" pitchFamily="34" charset="0"/>
                <a:cs typeface="Arial" panose="020B0604020202020204" pitchFamily="34" charset="0"/>
              </a:rPr>
              <a:t>For this cause, when I could no longer forbear, I sent to know your faith, lest by some means </a:t>
            </a:r>
            <a:r>
              <a:rPr lang="en-US" b="1" dirty="0">
                <a:latin typeface="Arial" panose="020B0604020202020204" pitchFamily="34" charset="0"/>
                <a:cs typeface="Arial" panose="020B0604020202020204" pitchFamily="34" charset="0"/>
              </a:rPr>
              <a:t>the tempter have tempted you</a:t>
            </a:r>
            <a:r>
              <a:rPr lang="en-US" b="0" dirty="0">
                <a:latin typeface="Arial" panose="020B0604020202020204" pitchFamily="34" charset="0"/>
                <a:cs typeface="Arial" panose="020B0604020202020204" pitchFamily="34" charset="0"/>
              </a:rPr>
              <a:t>, and our </a:t>
            </a:r>
            <a:r>
              <a:rPr lang="en-US" b="0" dirty="0" err="1">
                <a:latin typeface="Arial" panose="020B0604020202020204" pitchFamily="34" charset="0"/>
                <a:cs typeface="Arial" panose="020B0604020202020204" pitchFamily="34" charset="0"/>
              </a:rPr>
              <a:t>labour</a:t>
            </a:r>
            <a:r>
              <a:rPr lang="en-US" b="0" dirty="0">
                <a:latin typeface="Arial" panose="020B0604020202020204" pitchFamily="34" charset="0"/>
                <a:cs typeface="Arial" panose="020B0604020202020204" pitchFamily="34" charset="0"/>
              </a:rPr>
              <a:t> be in vain.</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Galatians 6:7-8 KJV 7 </a:t>
            </a:r>
            <a:r>
              <a:rPr lang="en-US" b="0" dirty="0">
                <a:latin typeface="Arial" panose="020B0604020202020204" pitchFamily="34" charset="0"/>
                <a:cs typeface="Arial" panose="020B0604020202020204" pitchFamily="34" charset="0"/>
              </a:rPr>
              <a:t>Be not deceived; God is not mocked: for whatsoever a man soweth, that shall he also reap.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For he that soweth to his flesh shall of the flesh reap corruption; but he that soweth to the Spirit shall of the Spirit reap life everlasting.</a:t>
            </a:r>
          </a:p>
          <a:p>
            <a:r>
              <a:rPr lang="en-US" b="1" dirty="0">
                <a:latin typeface="Arial" panose="020B0604020202020204" pitchFamily="34" charset="0"/>
                <a:cs typeface="Arial" panose="020B0604020202020204" pitchFamily="34" charset="0"/>
              </a:rPr>
              <a:t>Genesis 3:1-4 KJV 1 </a:t>
            </a:r>
            <a:r>
              <a:rPr lang="en-US" b="0" dirty="0">
                <a:latin typeface="Arial" panose="020B0604020202020204" pitchFamily="34" charset="0"/>
                <a:cs typeface="Arial" panose="020B0604020202020204" pitchFamily="34" charset="0"/>
              </a:rPr>
              <a:t>Now the serpent was more </a:t>
            </a:r>
            <a:r>
              <a:rPr lang="en-US" b="0" dirty="0" err="1">
                <a:latin typeface="Arial" panose="020B0604020202020204" pitchFamily="34" charset="0"/>
                <a:cs typeface="Arial" panose="020B0604020202020204" pitchFamily="34" charset="0"/>
              </a:rPr>
              <a:t>subtil</a:t>
            </a:r>
            <a:r>
              <a:rPr lang="en-US" b="0" dirty="0">
                <a:latin typeface="Arial" panose="020B0604020202020204" pitchFamily="34" charset="0"/>
                <a:cs typeface="Arial" panose="020B0604020202020204" pitchFamily="34" charset="0"/>
              </a:rPr>
              <a:t> than any beast of the field which the LORD God had made. And he said unto the woman, Yea, hath God said, Ye shall not eat of every tree of the garden? 2 And the woman said unto the serpent, We may eat of the fruit of the trees of the garden: </a:t>
            </a:r>
            <a:r>
              <a:rPr lang="en-US" b="1" dirty="0">
                <a:latin typeface="Arial" panose="020B0604020202020204" pitchFamily="34" charset="0"/>
                <a:cs typeface="Arial" panose="020B0604020202020204" pitchFamily="34" charset="0"/>
              </a:rPr>
              <a:t>3 </a:t>
            </a:r>
            <a:r>
              <a:rPr lang="en-US" b="0" dirty="0">
                <a:latin typeface="Arial" panose="020B0604020202020204" pitchFamily="34" charset="0"/>
                <a:cs typeface="Arial" panose="020B0604020202020204" pitchFamily="34" charset="0"/>
              </a:rPr>
              <a:t>But of the fruit of the tree which is in the midst of the garden, God hath said, Ye shall not eat of it, neither shall ye touch it, lest ye die. </a:t>
            </a:r>
            <a:r>
              <a:rPr lang="en-US" b="1" dirty="0">
                <a:latin typeface="Arial" panose="020B0604020202020204" pitchFamily="34" charset="0"/>
                <a:cs typeface="Arial" panose="020B0604020202020204" pitchFamily="34" charset="0"/>
              </a:rPr>
              <a:t>4 </a:t>
            </a:r>
            <a:r>
              <a:rPr lang="en-US" b="0" dirty="0">
                <a:latin typeface="Arial" panose="020B0604020202020204" pitchFamily="34" charset="0"/>
                <a:cs typeface="Arial" panose="020B0604020202020204" pitchFamily="34" charset="0"/>
              </a:rPr>
              <a:t>And the serpent said unto the woman, Ye shall not surely die: </a:t>
            </a:r>
            <a:r>
              <a:rPr lang="en-US" b="1" dirty="0">
                <a:latin typeface="Arial" panose="020B0604020202020204" pitchFamily="34" charset="0"/>
                <a:cs typeface="Arial" panose="020B0604020202020204" pitchFamily="34" charset="0"/>
              </a:rPr>
              <a:t>5 </a:t>
            </a:r>
            <a:r>
              <a:rPr lang="en-US" b="0" dirty="0">
                <a:latin typeface="Arial" panose="020B0604020202020204" pitchFamily="34" charset="0"/>
                <a:cs typeface="Arial" panose="020B0604020202020204" pitchFamily="34" charset="0"/>
              </a:rPr>
              <a:t>For God doth know that in the day ye eat thereof, then your eyes shall be opened, and ye shall be as gods, knowing good and evil. </a:t>
            </a:r>
            <a:r>
              <a:rPr lang="en-US" b="1" dirty="0">
                <a:latin typeface="Arial" panose="020B0604020202020204" pitchFamily="34" charset="0"/>
                <a:cs typeface="Arial" panose="020B0604020202020204" pitchFamily="34" charset="0"/>
              </a:rPr>
              <a:t>6 </a:t>
            </a:r>
            <a:r>
              <a:rPr lang="en-US" b="0" dirty="0">
                <a:latin typeface="Arial" panose="020B0604020202020204" pitchFamily="34" charset="0"/>
                <a:cs typeface="Arial" panose="020B0604020202020204" pitchFamily="34" charset="0"/>
              </a:rPr>
              <a:t>And when the woman saw that the tree was good for food, and that it was pleasant to the eyes, and a tree to be desired to make one wise, she took of the fruit thereof, and did eat, and gave also unto her husband with her; and he did eat.</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Luke 4:13 NKJV 13 </a:t>
            </a:r>
            <a:r>
              <a:rPr lang="en-US" b="0" dirty="0">
                <a:latin typeface="Arial" panose="020B0604020202020204" pitchFamily="34" charset="0"/>
                <a:cs typeface="Arial" panose="020B0604020202020204" pitchFamily="34" charset="0"/>
              </a:rPr>
              <a:t>Now when the devil had </a:t>
            </a:r>
            <a:r>
              <a:rPr lang="en-US" b="1" dirty="0">
                <a:latin typeface="Arial" panose="020B0604020202020204" pitchFamily="34" charset="0"/>
                <a:cs typeface="Arial" panose="020B0604020202020204" pitchFamily="34" charset="0"/>
              </a:rPr>
              <a:t>ended every temptation</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he departed from Him until an opportune time.</a:t>
            </a:r>
          </a:p>
        </p:txBody>
      </p:sp>
      <p:sp>
        <p:nvSpPr>
          <p:cNvPr id="4" name="Slide Number Placeholder 3"/>
          <p:cNvSpPr>
            <a:spLocks noGrp="1"/>
          </p:cNvSpPr>
          <p:nvPr>
            <p:ph type="sldNum" sz="quarter" idx="5"/>
          </p:nvPr>
        </p:nvSpPr>
        <p:spPr/>
        <p:txBody>
          <a:bodyPr/>
          <a:lstStyle/>
          <a:p>
            <a:fld id="{104CA5F0-8EEB-452F-BB11-DAC619F33B8E}" type="slidenum">
              <a:rPr lang="en-US" smtClean="0"/>
              <a:pPr/>
              <a:t>5</a:t>
            </a:fld>
            <a:endParaRPr lang="en-US"/>
          </a:p>
        </p:txBody>
      </p:sp>
      <p:sp>
        <p:nvSpPr>
          <p:cNvPr id="5" name="Date Placeholder 4">
            <a:extLst>
              <a:ext uri="{FF2B5EF4-FFF2-40B4-BE49-F238E27FC236}">
                <a16:creationId xmlns:a16="http://schemas.microsoft.com/office/drawing/2014/main" id="{F1412B9F-AD1E-3254-7AB4-17C4E752DD7F}"/>
              </a:ext>
            </a:extLst>
          </p:cNvPr>
          <p:cNvSpPr>
            <a:spLocks noGrp="1"/>
          </p:cNvSpPr>
          <p:nvPr>
            <p:ph type="dt" idx="1"/>
          </p:nvPr>
        </p:nvSpPr>
        <p:spPr/>
        <p:txBody>
          <a:bodyPr/>
          <a:lstStyle/>
          <a:p>
            <a:r>
              <a:rPr lang="en-US"/>
              <a:t>12/4/2022 AM</a:t>
            </a:r>
          </a:p>
        </p:txBody>
      </p:sp>
    </p:spTree>
    <p:extLst>
      <p:ext uri="{BB962C8B-B14F-4D97-AF65-F5344CB8AC3E}">
        <p14:creationId xmlns:p14="http://schemas.microsoft.com/office/powerpoint/2010/main" val="588489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4561523"/>
          </a:xfrm>
        </p:spPr>
        <p:txBody>
          <a:bodyPr>
            <a:normAutofit/>
          </a:bodyPr>
          <a:lstStyle/>
          <a:p>
            <a:r>
              <a:rPr lang="en-US" b="1" dirty="0">
                <a:latin typeface="Arial" panose="020B0604020202020204" pitchFamily="34" charset="0"/>
                <a:cs typeface="Arial" panose="020B0604020202020204" pitchFamily="34" charset="0"/>
              </a:rPr>
              <a:t>Mark 14:38 ASV 38 Watch and pray</a:t>
            </a:r>
            <a:r>
              <a:rPr lang="en-US" b="0" dirty="0">
                <a:latin typeface="Arial" panose="020B0604020202020204" pitchFamily="34" charset="0"/>
                <a:cs typeface="Arial" panose="020B0604020202020204" pitchFamily="34" charset="0"/>
              </a:rPr>
              <a:t>, that ye enter not into temptation: </a:t>
            </a:r>
            <a:r>
              <a:rPr lang="en-US" b="1" dirty="0">
                <a:latin typeface="Arial" panose="020B0604020202020204" pitchFamily="34" charset="0"/>
                <a:cs typeface="Arial" panose="020B0604020202020204" pitchFamily="34" charset="0"/>
              </a:rPr>
              <a:t>the spirit indeed is willing, but the flesh is weak.</a:t>
            </a:r>
          </a:p>
        </p:txBody>
      </p:sp>
      <p:sp>
        <p:nvSpPr>
          <p:cNvPr id="4" name="Slide Number Placeholder 3"/>
          <p:cNvSpPr>
            <a:spLocks noGrp="1"/>
          </p:cNvSpPr>
          <p:nvPr>
            <p:ph type="sldNum" sz="quarter" idx="5"/>
          </p:nvPr>
        </p:nvSpPr>
        <p:spPr/>
        <p:txBody>
          <a:bodyPr/>
          <a:lstStyle/>
          <a:p>
            <a:fld id="{104CA5F0-8EEB-452F-BB11-DAC619F33B8E}" type="slidenum">
              <a:rPr lang="en-US" smtClean="0"/>
              <a:pPr/>
              <a:t>6</a:t>
            </a:fld>
            <a:endParaRPr lang="en-US"/>
          </a:p>
        </p:txBody>
      </p:sp>
      <p:sp>
        <p:nvSpPr>
          <p:cNvPr id="5" name="Date Placeholder 4">
            <a:extLst>
              <a:ext uri="{FF2B5EF4-FFF2-40B4-BE49-F238E27FC236}">
                <a16:creationId xmlns:a16="http://schemas.microsoft.com/office/drawing/2014/main" id="{F1412B9F-AD1E-3254-7AB4-17C4E752DD7F}"/>
              </a:ext>
            </a:extLst>
          </p:cNvPr>
          <p:cNvSpPr>
            <a:spLocks noGrp="1"/>
          </p:cNvSpPr>
          <p:nvPr>
            <p:ph type="dt" idx="1"/>
          </p:nvPr>
        </p:nvSpPr>
        <p:spPr/>
        <p:txBody>
          <a:bodyPr/>
          <a:lstStyle/>
          <a:p>
            <a:r>
              <a:rPr lang="en-US"/>
              <a:t>12/4/2022 AM</a:t>
            </a:r>
          </a:p>
        </p:txBody>
      </p:sp>
    </p:spTree>
    <p:extLst>
      <p:ext uri="{BB962C8B-B14F-4D97-AF65-F5344CB8AC3E}">
        <p14:creationId xmlns:p14="http://schemas.microsoft.com/office/powerpoint/2010/main" val="3057256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81612"/>
          </a:xfrm>
        </p:spPr>
        <p:txBody>
          <a:bodyPr>
            <a:normAutofit/>
          </a:bodyPr>
          <a:lstStyle/>
          <a:p>
            <a:r>
              <a:rPr lang="en-US" b="1" dirty="0">
                <a:latin typeface="Arial" panose="020B0604020202020204" pitchFamily="34" charset="0"/>
                <a:cs typeface="Arial" panose="020B0604020202020204" pitchFamily="34" charset="0"/>
              </a:rPr>
              <a:t>1 Corinthians 10:12-13 ASV 12 </a:t>
            </a:r>
            <a:r>
              <a:rPr lang="en-US" b="0" dirty="0">
                <a:latin typeface="Arial" panose="020B0604020202020204" pitchFamily="34" charset="0"/>
                <a:cs typeface="Arial" panose="020B0604020202020204" pitchFamily="34" charset="0"/>
              </a:rPr>
              <a:t>Wherefore let him that thinketh he </a:t>
            </a:r>
            <a:r>
              <a:rPr lang="en-US" b="0" dirty="0" err="1">
                <a:latin typeface="Arial" panose="020B0604020202020204" pitchFamily="34" charset="0"/>
                <a:cs typeface="Arial" panose="020B0604020202020204" pitchFamily="34" charset="0"/>
              </a:rPr>
              <a:t>standeth</a:t>
            </a:r>
            <a:r>
              <a:rPr lang="en-US" b="0" dirty="0">
                <a:latin typeface="Arial" panose="020B0604020202020204" pitchFamily="34" charset="0"/>
                <a:cs typeface="Arial" panose="020B0604020202020204" pitchFamily="34" charset="0"/>
              </a:rPr>
              <a:t> take heed lest he fall.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There hath no temptation taken you but such as man can bear: but God is faithful, who will not suffer you to be tempted above that ye are able; but will with the temptation make also the way of escape, that ye may be able to endure it.</a:t>
            </a:r>
          </a:p>
          <a:p>
            <a:r>
              <a:rPr lang="en-US" b="1" dirty="0">
                <a:latin typeface="Arial" panose="020B0604020202020204" pitchFamily="34" charset="0"/>
                <a:cs typeface="Arial" panose="020B0604020202020204" pitchFamily="34" charset="0"/>
              </a:rPr>
              <a:t>Galatians 6:1-2 ASV 1 </a:t>
            </a:r>
            <a:r>
              <a:rPr lang="en-US" b="0" dirty="0">
                <a:latin typeface="Arial" panose="020B0604020202020204" pitchFamily="34" charset="0"/>
                <a:cs typeface="Arial" panose="020B0604020202020204" pitchFamily="34" charset="0"/>
              </a:rPr>
              <a:t>Brethren, even if a man be overtaken in any trespass, ye who are spiritual, restore such a one in a spirit of gentleness; looking to thyself, lest thou also be tempted.</a:t>
            </a:r>
            <a:r>
              <a:rPr lang="en-US" b="1" dirty="0">
                <a:latin typeface="Arial" panose="020B0604020202020204" pitchFamily="34" charset="0"/>
                <a:cs typeface="Arial" panose="020B0604020202020204" pitchFamily="34" charset="0"/>
              </a:rPr>
              <a:t> 2 </a:t>
            </a:r>
            <a:r>
              <a:rPr lang="en-US" b="0" dirty="0">
                <a:latin typeface="Arial" panose="020B0604020202020204" pitchFamily="34" charset="0"/>
                <a:cs typeface="Arial" panose="020B0604020202020204" pitchFamily="34" charset="0"/>
              </a:rPr>
              <a:t>Bear ye one another's burdens, and so fulfil the law of Christ.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5:12-14 ASV 12 </a:t>
            </a:r>
            <a:r>
              <a:rPr lang="en-US" b="0" dirty="0">
                <a:latin typeface="Arial" panose="020B0604020202020204" pitchFamily="34" charset="0"/>
                <a:cs typeface="Arial" panose="020B0604020202020204" pitchFamily="34" charset="0"/>
              </a:rPr>
              <a:t>For when by reason of the time ye ought to be teachers, ye have need again that some one teach you the rudiments of the first principles of the oracles of God; and are become such as have need of milk, and not of solid food.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For every one that </a:t>
            </a:r>
            <a:r>
              <a:rPr lang="en-US" b="0" dirty="0" err="1">
                <a:latin typeface="Arial" panose="020B0604020202020204" pitchFamily="34" charset="0"/>
                <a:cs typeface="Arial" panose="020B0604020202020204" pitchFamily="34" charset="0"/>
              </a:rPr>
              <a:t>partaketh</a:t>
            </a:r>
            <a:r>
              <a:rPr lang="en-US" b="0" dirty="0">
                <a:latin typeface="Arial" panose="020B0604020202020204" pitchFamily="34" charset="0"/>
                <a:cs typeface="Arial" panose="020B0604020202020204" pitchFamily="34" charset="0"/>
              </a:rPr>
              <a:t> of milk is without experience of the word of righteousness; for he is a babe.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But solid food is for </a:t>
            </a:r>
            <a:r>
              <a:rPr lang="en-US" b="0" dirty="0" err="1">
                <a:latin typeface="Arial" panose="020B0604020202020204" pitchFamily="34" charset="0"/>
                <a:cs typeface="Arial" panose="020B0604020202020204" pitchFamily="34" charset="0"/>
              </a:rPr>
              <a:t>fullgrown</a:t>
            </a:r>
            <a:r>
              <a:rPr lang="en-US" b="0" dirty="0">
                <a:latin typeface="Arial" panose="020B0604020202020204" pitchFamily="34" charset="0"/>
                <a:cs typeface="Arial" panose="020B0604020202020204" pitchFamily="34" charset="0"/>
              </a:rPr>
              <a:t> men</a:t>
            </a:r>
            <a:r>
              <a:rPr lang="en-US" b="1" dirty="0">
                <a:latin typeface="Arial" panose="020B0604020202020204" pitchFamily="34" charset="0"/>
                <a:cs typeface="Arial" panose="020B0604020202020204" pitchFamily="34" charset="0"/>
              </a:rPr>
              <a:t>, even those who by reason of use have their senses exercised to discern good and evil.</a:t>
            </a:r>
          </a:p>
          <a:p>
            <a:r>
              <a:rPr lang="en-US" b="1" dirty="0">
                <a:latin typeface="Arial" panose="020B0604020202020204" pitchFamily="34" charset="0"/>
                <a:cs typeface="Arial" panose="020B0604020202020204" pitchFamily="34" charset="0"/>
              </a:rPr>
              <a:t>Hebrews 12:1-2 ASV 1 </a:t>
            </a:r>
            <a:r>
              <a:rPr lang="en-US" b="0" dirty="0">
                <a:latin typeface="Arial" panose="020B0604020202020204" pitchFamily="34" charset="0"/>
                <a:cs typeface="Arial" panose="020B0604020202020204" pitchFamily="34" charset="0"/>
              </a:rPr>
              <a:t>Therefore let us also, seeing we are compassed about with so great a cloud of witnesses</a:t>
            </a:r>
            <a:r>
              <a:rPr lang="en-US" b="1" dirty="0">
                <a:latin typeface="Arial" panose="020B0604020202020204" pitchFamily="34" charset="0"/>
                <a:cs typeface="Arial" panose="020B0604020202020204" pitchFamily="34" charset="0"/>
              </a:rPr>
              <a:t>, lay aside every weight, and the sin which doth so easily beset us</a:t>
            </a:r>
            <a:r>
              <a:rPr lang="en-US" b="0" dirty="0">
                <a:latin typeface="Arial" panose="020B0604020202020204" pitchFamily="34" charset="0"/>
                <a:cs typeface="Arial" panose="020B0604020202020204" pitchFamily="34" charset="0"/>
              </a:rPr>
              <a:t>, and let us run with patience the race that is set before us,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looking unto Jesus the author and perfecter of our faith, who for the joy that was set before him endured the cross, despising shame, and hath sat down at the right hand of the throne of God.</a:t>
            </a: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04CA5F0-8EEB-452F-BB11-DAC619F33B8E}" type="slidenum">
              <a:rPr lang="en-US" smtClean="0"/>
              <a:pPr/>
              <a:t>7</a:t>
            </a:fld>
            <a:endParaRPr lang="en-US"/>
          </a:p>
        </p:txBody>
      </p:sp>
      <p:sp>
        <p:nvSpPr>
          <p:cNvPr id="5" name="Date Placeholder 4">
            <a:extLst>
              <a:ext uri="{FF2B5EF4-FFF2-40B4-BE49-F238E27FC236}">
                <a16:creationId xmlns:a16="http://schemas.microsoft.com/office/drawing/2014/main" id="{F1412B9F-AD1E-3254-7AB4-17C4E752DD7F}"/>
              </a:ext>
            </a:extLst>
          </p:cNvPr>
          <p:cNvSpPr>
            <a:spLocks noGrp="1"/>
          </p:cNvSpPr>
          <p:nvPr>
            <p:ph type="dt" idx="1"/>
          </p:nvPr>
        </p:nvSpPr>
        <p:spPr/>
        <p:txBody>
          <a:bodyPr/>
          <a:lstStyle/>
          <a:p>
            <a:r>
              <a:rPr lang="en-US"/>
              <a:t>12/4/2022 AM</a:t>
            </a:r>
          </a:p>
        </p:txBody>
      </p:sp>
    </p:spTree>
    <p:extLst>
      <p:ext uri="{BB962C8B-B14F-4D97-AF65-F5344CB8AC3E}">
        <p14:creationId xmlns:p14="http://schemas.microsoft.com/office/powerpoint/2010/main" val="2890514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79946"/>
          </a:xfrm>
        </p:spPr>
        <p:txBody>
          <a:bodyPr>
            <a:noAutofit/>
          </a:bodyPr>
          <a:lstStyle/>
          <a:p>
            <a:r>
              <a:rPr lang="en-US" b="1" dirty="0">
                <a:latin typeface="Arial" panose="020B0604020202020204" pitchFamily="34" charset="0"/>
                <a:cs typeface="Arial" panose="020B0604020202020204" pitchFamily="34" charset="0"/>
              </a:rPr>
              <a:t>1 Corinthians 5:9-11 ASV 9 </a:t>
            </a:r>
            <a:r>
              <a:rPr lang="en-US" b="0" dirty="0">
                <a:latin typeface="Arial" panose="020B0604020202020204" pitchFamily="34" charset="0"/>
                <a:cs typeface="Arial" panose="020B0604020202020204" pitchFamily="34" charset="0"/>
              </a:rPr>
              <a:t>I wrote unto you in my epistle to have no company with fornicators;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not at all meaning with the fornicators of this world, or with the covetous and extortioners, or with idolaters; </a:t>
            </a:r>
            <a:r>
              <a:rPr lang="en-US" b="1" dirty="0">
                <a:latin typeface="Arial" panose="020B0604020202020204" pitchFamily="34" charset="0"/>
                <a:cs typeface="Arial" panose="020B0604020202020204" pitchFamily="34" charset="0"/>
              </a:rPr>
              <a:t>for then must ye needs go out of the world: 11</a:t>
            </a:r>
            <a:r>
              <a:rPr lang="en-US" b="0" dirty="0">
                <a:latin typeface="Arial" panose="020B0604020202020204" pitchFamily="34" charset="0"/>
                <a:cs typeface="Arial" panose="020B0604020202020204" pitchFamily="34" charset="0"/>
              </a:rPr>
              <a:t> but as it is, I wrote unto you not to keep company, if any man that is named a brother be a fornicator, or covetous, or an idolater, or a reviler, or a drunkard, or an extortioner; with such a one no, not to eat.</a:t>
            </a:r>
          </a:p>
          <a:p>
            <a:r>
              <a:rPr lang="en-US" b="1" dirty="0">
                <a:latin typeface="Arial" panose="020B0604020202020204" pitchFamily="34" charset="0"/>
                <a:cs typeface="Arial" panose="020B0604020202020204" pitchFamily="34" charset="0"/>
              </a:rPr>
              <a:t>Matthew 6:13 ASV 13 </a:t>
            </a:r>
            <a:r>
              <a:rPr lang="en-US" b="0" dirty="0">
                <a:latin typeface="Arial" panose="020B0604020202020204" pitchFamily="34" charset="0"/>
                <a:cs typeface="Arial" panose="020B0604020202020204" pitchFamily="34" charset="0"/>
              </a:rPr>
              <a:t>And bring us not into temptation, but deliver us from the evil one.</a:t>
            </a:r>
          </a:p>
          <a:p>
            <a:endParaRPr lang="en-US" b="0" dirty="0">
              <a:latin typeface="Arial" panose="020B0604020202020204" pitchFamily="34" charset="0"/>
              <a:cs typeface="Arial" panose="020B0604020202020204" pitchFamily="34" charset="0"/>
            </a:endParaRPr>
          </a:p>
          <a:p>
            <a:r>
              <a:rPr lang="en-US" b="1" i="1" u="none" strike="noStrike" baseline="0" dirty="0">
                <a:latin typeface="Arial" panose="020B0604020202020204" pitchFamily="34" charset="0"/>
                <a:cs typeface="Arial" panose="020B0604020202020204" pitchFamily="34" charset="0"/>
              </a:rPr>
              <a:t>2 Samuel 11:1-5 NKJV 1 It happened in the spring of the year, at the time when kings go out to battle, that David sent Joab and his servants with him, and all Israel; and they destroyed the people of Ammon and besieged Rabbah. But David remained at Jerusalem. 2 Then it happened one evening that David arose from his bed and walked on the roof of the king's house. And from the roof he saw a woman bathing, and the woman was very beautiful to behold. 3 So David sent and inquired about the woman. And someone said, "Is this not Bathsheba, the daughter of </a:t>
            </a:r>
            <a:r>
              <a:rPr lang="en-US" b="1" i="1" u="none" strike="noStrike" baseline="0" dirty="0" err="1">
                <a:latin typeface="Arial" panose="020B0604020202020204" pitchFamily="34" charset="0"/>
                <a:cs typeface="Arial" panose="020B0604020202020204" pitchFamily="34" charset="0"/>
              </a:rPr>
              <a:t>Eliam</a:t>
            </a:r>
            <a:r>
              <a:rPr lang="en-US" b="1" i="1" u="none" strike="noStrike" baseline="0" dirty="0">
                <a:latin typeface="Arial" panose="020B0604020202020204" pitchFamily="34" charset="0"/>
                <a:cs typeface="Arial" panose="020B0604020202020204" pitchFamily="34" charset="0"/>
              </a:rPr>
              <a:t>, the wife of Uriah the Hittite?" 4 Then David sent messengers, and took her; and she came to him, and he lay with her, for she was cleansed from her impurity; and she returned to her house. 5 And the woman conceived; so she sent and told David, and said, "I am with child.".</a:t>
            </a:r>
          </a:p>
          <a:p>
            <a:endParaRPr lang="en-US" b="0" i="0" u="none" strike="noStrike" baseline="0" dirty="0">
              <a:latin typeface="Arial" panose="020B0604020202020204" pitchFamily="34" charset="0"/>
              <a:cs typeface="Arial" panose="020B0604020202020204" pitchFamily="34" charset="0"/>
            </a:endParaRPr>
          </a:p>
          <a:p>
            <a:r>
              <a:rPr lang="en-US" b="0" i="0" u="none" strike="noStrike" baseline="0" dirty="0">
                <a:latin typeface="Arial" panose="020B0604020202020204" pitchFamily="34" charset="0"/>
                <a:cs typeface="Arial" panose="020B0604020202020204" pitchFamily="34" charset="0"/>
              </a:rPr>
              <a:t>.</a:t>
            </a:r>
            <a:endParaRPr lang="en-US" b="1" i="0" u="none" strike="noStrike" baseline="0" dirty="0">
              <a:latin typeface="Arial" panose="020B0604020202020204" pitchFamily="34" charset="0"/>
              <a:cs typeface="Arial" panose="020B0604020202020204" pitchFamily="34" charset="0"/>
            </a:endParaRPr>
          </a:p>
          <a:p>
            <a:endParaRPr lang="en-US" b="1" i="0" u="none" strike="noStrike" baseline="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Proverbs 4:14-15 ASV 14 </a:t>
            </a:r>
            <a:r>
              <a:rPr lang="en-US" b="0" dirty="0">
                <a:latin typeface="Arial" panose="020B0604020202020204" pitchFamily="34" charset="0"/>
                <a:cs typeface="Arial" panose="020B0604020202020204" pitchFamily="34" charset="0"/>
              </a:rPr>
              <a:t>Enter not into the path of the wicked, And walk not in the way of evil men</a:t>
            </a:r>
            <a:r>
              <a:rPr lang="en-US" b="0" u="none" dirty="0">
                <a:latin typeface="Arial" panose="020B0604020202020204" pitchFamily="34" charset="0"/>
                <a:cs typeface="Arial" panose="020B0604020202020204" pitchFamily="34" charset="0"/>
              </a:rPr>
              <a:t>. </a:t>
            </a:r>
            <a:r>
              <a:rPr lang="en-US" b="1" u="none" dirty="0">
                <a:latin typeface="Arial" panose="020B0604020202020204" pitchFamily="34" charset="0"/>
                <a:cs typeface="Arial" panose="020B0604020202020204" pitchFamily="34" charset="0"/>
              </a:rPr>
              <a:t>15 </a:t>
            </a:r>
            <a:r>
              <a:rPr lang="en-US" b="1" u="sng" dirty="0">
                <a:latin typeface="Arial" panose="020B0604020202020204" pitchFamily="34" charset="0"/>
                <a:cs typeface="Arial" panose="020B0604020202020204" pitchFamily="34" charset="0"/>
              </a:rPr>
              <a:t>Avoid it, pass not by it; Turn from it, and pass on.</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5:8-9 ASV 8</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Be sober, be watchful</a:t>
            </a:r>
            <a:r>
              <a:rPr lang="en-US" b="0" dirty="0">
                <a:latin typeface="Arial" panose="020B0604020202020204" pitchFamily="34" charset="0"/>
                <a:cs typeface="Arial" panose="020B0604020202020204" pitchFamily="34" charset="0"/>
              </a:rPr>
              <a:t>: your adversary the devil, as a roaring lion, walketh about, seeking whom he may devour</a:t>
            </a:r>
            <a:r>
              <a:rPr lang="en-US" b="1" dirty="0">
                <a:latin typeface="Arial" panose="020B0604020202020204" pitchFamily="34" charset="0"/>
                <a:cs typeface="Arial" panose="020B0604020202020204" pitchFamily="34" charset="0"/>
              </a:rPr>
              <a:t>, 9 whom withstand </a:t>
            </a:r>
            <a:r>
              <a:rPr lang="en-US" b="1" dirty="0" err="1">
                <a:latin typeface="Arial" panose="020B0604020202020204" pitchFamily="34" charset="0"/>
                <a:cs typeface="Arial" panose="020B0604020202020204" pitchFamily="34" charset="0"/>
              </a:rPr>
              <a:t>stedfast</a:t>
            </a:r>
            <a:r>
              <a:rPr lang="en-US" b="1" dirty="0">
                <a:latin typeface="Arial" panose="020B0604020202020204" pitchFamily="34" charset="0"/>
                <a:cs typeface="Arial" panose="020B0604020202020204" pitchFamily="34" charset="0"/>
              </a:rPr>
              <a:t> in your faith</a:t>
            </a:r>
            <a:r>
              <a:rPr lang="en-US" b="0" dirty="0">
                <a:latin typeface="Arial" panose="020B0604020202020204" pitchFamily="34" charset="0"/>
                <a:cs typeface="Arial" panose="020B0604020202020204" pitchFamily="34" charset="0"/>
              </a:rPr>
              <a:t>, knowing that the same sufferings are accomplished in your brethren who are </a:t>
            </a:r>
            <a:r>
              <a:rPr lang="en-US" b="1" dirty="0">
                <a:latin typeface="Arial" panose="020B0604020202020204" pitchFamily="34" charset="0"/>
                <a:cs typeface="Arial" panose="020B0604020202020204" pitchFamily="34" charset="0"/>
              </a:rPr>
              <a:t>in the world.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Daniel 1:8 ASV 8 </a:t>
            </a:r>
            <a:r>
              <a:rPr lang="en-US" b="0" dirty="0">
                <a:latin typeface="Arial" panose="020B0604020202020204" pitchFamily="34" charset="0"/>
                <a:cs typeface="Arial" panose="020B0604020202020204" pitchFamily="34" charset="0"/>
              </a:rPr>
              <a:t>But Daniel purposed in his heart that </a:t>
            </a:r>
            <a:r>
              <a:rPr lang="en-US" b="1" dirty="0">
                <a:latin typeface="Arial" panose="020B0604020202020204" pitchFamily="34" charset="0"/>
                <a:cs typeface="Arial" panose="020B0604020202020204" pitchFamily="34" charset="0"/>
              </a:rPr>
              <a:t>he would not defile himself with the king's dainties, nor with the wine which he drank</a:t>
            </a:r>
            <a:r>
              <a:rPr lang="en-US" b="0" dirty="0">
                <a:latin typeface="Arial" panose="020B0604020202020204" pitchFamily="34" charset="0"/>
                <a:cs typeface="Arial" panose="020B0604020202020204" pitchFamily="34" charset="0"/>
              </a:rPr>
              <a:t>: therefore he requested of the prince of the eunuchs </a:t>
            </a:r>
            <a:r>
              <a:rPr lang="en-US" b="1" dirty="0">
                <a:latin typeface="Arial" panose="020B0604020202020204" pitchFamily="34" charset="0"/>
                <a:cs typeface="Arial" panose="020B0604020202020204" pitchFamily="34" charset="0"/>
              </a:rPr>
              <a:t>that he might not defile himself.</a:t>
            </a:r>
          </a:p>
          <a:p>
            <a:r>
              <a:rPr lang="en-US" b="1" dirty="0">
                <a:latin typeface="Arial" panose="020B0604020202020204" pitchFamily="34" charset="0"/>
                <a:cs typeface="Arial" panose="020B0604020202020204" pitchFamily="34" charset="0"/>
              </a:rPr>
              <a:t>Job 31:1-2 ASV 1 </a:t>
            </a:r>
            <a:r>
              <a:rPr lang="en-US" b="0" dirty="0">
                <a:latin typeface="Arial" panose="020B0604020202020204" pitchFamily="34" charset="0"/>
                <a:cs typeface="Arial" panose="020B0604020202020204" pitchFamily="34" charset="0"/>
              </a:rPr>
              <a:t>I made a </a:t>
            </a:r>
            <a:r>
              <a:rPr lang="en-US" b="1" dirty="0">
                <a:latin typeface="Arial" panose="020B0604020202020204" pitchFamily="34" charset="0"/>
                <a:cs typeface="Arial" panose="020B0604020202020204" pitchFamily="34" charset="0"/>
              </a:rPr>
              <a:t>covenant with mine eyes</a:t>
            </a:r>
            <a:r>
              <a:rPr lang="en-US" b="0" dirty="0">
                <a:latin typeface="Arial" panose="020B0604020202020204" pitchFamily="34" charset="0"/>
                <a:cs typeface="Arial" panose="020B0604020202020204" pitchFamily="34" charset="0"/>
              </a:rPr>
              <a:t>; How then should I look upon a virgin?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For what is the portion from God above, And the heritage from the Almighty on high?</a:t>
            </a:r>
          </a:p>
        </p:txBody>
      </p:sp>
      <p:sp>
        <p:nvSpPr>
          <p:cNvPr id="4" name="Slide Number Placeholder 3"/>
          <p:cNvSpPr>
            <a:spLocks noGrp="1"/>
          </p:cNvSpPr>
          <p:nvPr>
            <p:ph type="sldNum" sz="quarter" idx="5"/>
          </p:nvPr>
        </p:nvSpPr>
        <p:spPr/>
        <p:txBody>
          <a:bodyPr/>
          <a:lstStyle/>
          <a:p>
            <a:fld id="{104CA5F0-8EEB-452F-BB11-DAC619F33B8E}" type="slidenum">
              <a:rPr lang="en-US" smtClean="0"/>
              <a:pPr/>
              <a:t>8</a:t>
            </a:fld>
            <a:endParaRPr lang="en-US"/>
          </a:p>
        </p:txBody>
      </p:sp>
      <p:sp>
        <p:nvSpPr>
          <p:cNvPr id="5" name="Date Placeholder 4">
            <a:extLst>
              <a:ext uri="{FF2B5EF4-FFF2-40B4-BE49-F238E27FC236}">
                <a16:creationId xmlns:a16="http://schemas.microsoft.com/office/drawing/2014/main" id="{F1412B9F-AD1E-3254-7AB4-17C4E752DD7F}"/>
              </a:ext>
            </a:extLst>
          </p:cNvPr>
          <p:cNvSpPr>
            <a:spLocks noGrp="1"/>
          </p:cNvSpPr>
          <p:nvPr>
            <p:ph type="dt" idx="1"/>
          </p:nvPr>
        </p:nvSpPr>
        <p:spPr/>
        <p:txBody>
          <a:bodyPr/>
          <a:lstStyle/>
          <a:p>
            <a:r>
              <a:rPr lang="en-US"/>
              <a:t>12/4/2022 AM</a:t>
            </a:r>
          </a:p>
        </p:txBody>
      </p:sp>
    </p:spTree>
    <p:extLst>
      <p:ext uri="{BB962C8B-B14F-4D97-AF65-F5344CB8AC3E}">
        <p14:creationId xmlns:p14="http://schemas.microsoft.com/office/powerpoint/2010/main" val="2485612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79946"/>
          </a:xfrm>
        </p:spPr>
        <p:txBody>
          <a:bodyPr>
            <a:normAutofit/>
          </a:bodyPr>
          <a:lstStyle/>
          <a:p>
            <a:r>
              <a:rPr lang="en-US" b="1" dirty="0">
                <a:latin typeface="Arial" panose="020B0604020202020204" pitchFamily="34" charset="0"/>
                <a:cs typeface="Arial" panose="020B0604020202020204" pitchFamily="34" charset="0"/>
              </a:rPr>
              <a:t>Joshua 1:1-10 ASV 1 </a:t>
            </a:r>
            <a:r>
              <a:rPr lang="en-US" b="0" dirty="0">
                <a:latin typeface="Arial" panose="020B0604020202020204" pitchFamily="34" charset="0"/>
                <a:cs typeface="Arial" panose="020B0604020202020204" pitchFamily="34" charset="0"/>
              </a:rPr>
              <a:t>Now it came to pass after the death of Moses the servant of Jehovah, that Jehovah spake unto Joshua the son of Nun, Moses' minister, saying,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Moses my servant is dead; now therefore arise, go over this Jordan, thou, and all this people, unto the land which I do give to them, even to the children of Israel.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Every place that the sole of your foot shall tread upon, to you have I given it, as I spake unto Moses</a:t>
            </a:r>
            <a:r>
              <a:rPr lang="en-US" b="1" dirty="0">
                <a:latin typeface="Arial" panose="020B0604020202020204" pitchFamily="34" charset="0"/>
                <a:cs typeface="Arial" panose="020B0604020202020204" pitchFamily="34" charset="0"/>
              </a:rPr>
              <a:t>. 4 </a:t>
            </a:r>
            <a:r>
              <a:rPr lang="en-US" b="0" dirty="0">
                <a:latin typeface="Arial" panose="020B0604020202020204" pitchFamily="34" charset="0"/>
                <a:cs typeface="Arial" panose="020B0604020202020204" pitchFamily="34" charset="0"/>
              </a:rPr>
              <a:t>From the wilderness, and this Lebanon, even unto the great river, the river Euphrates, all the land of the Hittites, and unto the great sea toward the going down of the sun, shall be your border. </a:t>
            </a:r>
            <a:r>
              <a:rPr lang="en-US" b="1" dirty="0">
                <a:latin typeface="Arial" panose="020B0604020202020204" pitchFamily="34" charset="0"/>
                <a:cs typeface="Arial" panose="020B0604020202020204" pitchFamily="34" charset="0"/>
              </a:rPr>
              <a:t>5 </a:t>
            </a:r>
            <a:r>
              <a:rPr lang="en-US" b="0" dirty="0">
                <a:latin typeface="Arial" panose="020B0604020202020204" pitchFamily="34" charset="0"/>
                <a:cs typeface="Arial" panose="020B0604020202020204" pitchFamily="34" charset="0"/>
              </a:rPr>
              <a:t>There shall not any man be able to stand before thee all the days of thy life. as I was with Moses, so I will be with thee; I will not fail thee, nor forsake thee</a:t>
            </a:r>
            <a:r>
              <a:rPr lang="en-US" b="1" dirty="0">
                <a:latin typeface="Arial" panose="020B0604020202020204" pitchFamily="34" charset="0"/>
                <a:cs typeface="Arial" panose="020B0604020202020204" pitchFamily="34" charset="0"/>
              </a:rPr>
              <a:t>. 6 Be strong and of good courage</a:t>
            </a:r>
            <a:r>
              <a:rPr lang="en-US" b="0" dirty="0">
                <a:latin typeface="Arial" panose="020B0604020202020204" pitchFamily="34" charset="0"/>
                <a:cs typeface="Arial" panose="020B0604020202020204" pitchFamily="34" charset="0"/>
              </a:rPr>
              <a:t>; for thou shalt cause this people to inherit the land which I </a:t>
            </a:r>
            <a:r>
              <a:rPr lang="en-US" b="0" dirty="0" err="1">
                <a:latin typeface="Arial" panose="020B0604020202020204" pitchFamily="34" charset="0"/>
                <a:cs typeface="Arial" panose="020B0604020202020204" pitchFamily="34" charset="0"/>
              </a:rPr>
              <a:t>sware</a:t>
            </a:r>
            <a:r>
              <a:rPr lang="en-US" b="0" dirty="0">
                <a:latin typeface="Arial" panose="020B0604020202020204" pitchFamily="34" charset="0"/>
                <a:cs typeface="Arial" panose="020B0604020202020204" pitchFamily="34" charset="0"/>
              </a:rPr>
              <a:t> unto their fathers to give them. </a:t>
            </a:r>
            <a:r>
              <a:rPr lang="en-US" b="1" dirty="0">
                <a:latin typeface="Arial" panose="020B0604020202020204" pitchFamily="34" charset="0"/>
                <a:cs typeface="Arial" panose="020B0604020202020204" pitchFamily="34" charset="0"/>
              </a:rPr>
              <a:t>7 </a:t>
            </a:r>
            <a:r>
              <a:rPr lang="en-US" b="0" dirty="0">
                <a:latin typeface="Arial" panose="020B0604020202020204" pitchFamily="34" charset="0"/>
                <a:cs typeface="Arial" panose="020B0604020202020204" pitchFamily="34" charset="0"/>
              </a:rPr>
              <a:t>Only </a:t>
            </a:r>
            <a:r>
              <a:rPr lang="en-US" b="1" dirty="0">
                <a:latin typeface="Arial" panose="020B0604020202020204" pitchFamily="34" charset="0"/>
                <a:cs typeface="Arial" panose="020B0604020202020204" pitchFamily="34" charset="0"/>
              </a:rPr>
              <a:t>be strong and very courageous,</a:t>
            </a:r>
            <a:r>
              <a:rPr lang="en-US" b="0" dirty="0">
                <a:latin typeface="Arial" panose="020B0604020202020204" pitchFamily="34" charset="0"/>
                <a:cs typeface="Arial" panose="020B0604020202020204" pitchFamily="34" charset="0"/>
              </a:rPr>
              <a:t> to observe to do according to all the law, which Moses my servant commanded thee: turn not from it to the right hand or to the left, that thou mayest have good success whithersoever thou </a:t>
            </a:r>
            <a:r>
              <a:rPr lang="en-US" b="0" dirty="0" err="1">
                <a:latin typeface="Arial" panose="020B0604020202020204" pitchFamily="34" charset="0"/>
                <a:cs typeface="Arial" panose="020B0604020202020204" pitchFamily="34" charset="0"/>
              </a:rPr>
              <a:t>goest</a:t>
            </a:r>
            <a:r>
              <a:rPr lang="en-US" b="1" dirty="0">
                <a:latin typeface="Arial" panose="020B0604020202020204" pitchFamily="34" charset="0"/>
                <a:cs typeface="Arial" panose="020B0604020202020204" pitchFamily="34" charset="0"/>
              </a:rPr>
              <a:t>. 8 </a:t>
            </a:r>
            <a:r>
              <a:rPr lang="en-US" b="0" dirty="0">
                <a:latin typeface="Arial" panose="020B0604020202020204" pitchFamily="34" charset="0"/>
                <a:cs typeface="Arial" panose="020B0604020202020204" pitchFamily="34" charset="0"/>
              </a:rPr>
              <a:t>This book of the law shall not depart out of thy mouth, but thou shalt meditate thereon day and night, that thou mayest observe to do according to all that is written therein: for then thou shalt make thy way prosperous, and then thou shalt have good success</a:t>
            </a:r>
            <a:r>
              <a:rPr lang="en-US" b="1" dirty="0">
                <a:latin typeface="Arial" panose="020B0604020202020204" pitchFamily="34" charset="0"/>
                <a:cs typeface="Arial" panose="020B0604020202020204" pitchFamily="34" charset="0"/>
              </a:rPr>
              <a:t>. 9</a:t>
            </a:r>
            <a:r>
              <a:rPr lang="en-US" b="0" dirty="0">
                <a:latin typeface="Arial" panose="020B0604020202020204" pitchFamily="34" charset="0"/>
                <a:cs typeface="Arial" panose="020B0604020202020204" pitchFamily="34" charset="0"/>
              </a:rPr>
              <a:t> Have not I commanded thee? </a:t>
            </a:r>
            <a:r>
              <a:rPr lang="en-US" b="1" dirty="0">
                <a:latin typeface="Arial" panose="020B0604020202020204" pitchFamily="34" charset="0"/>
                <a:cs typeface="Arial" panose="020B0604020202020204" pitchFamily="34" charset="0"/>
              </a:rPr>
              <a:t>Be strong and of good courage</a:t>
            </a:r>
            <a:r>
              <a:rPr lang="en-US" b="0" dirty="0">
                <a:latin typeface="Arial" panose="020B0604020202020204" pitchFamily="34" charset="0"/>
                <a:cs typeface="Arial" panose="020B0604020202020204" pitchFamily="34" charset="0"/>
              </a:rPr>
              <a:t>; be not affrighted, neither be thou dismayed: for Jehovah thy God is with thee whithersoever thou </a:t>
            </a:r>
            <a:r>
              <a:rPr lang="en-US" b="0" dirty="0" err="1">
                <a:latin typeface="Arial" panose="020B0604020202020204" pitchFamily="34" charset="0"/>
                <a:cs typeface="Arial" panose="020B0604020202020204" pitchFamily="34" charset="0"/>
              </a:rPr>
              <a:t>goest</a:t>
            </a:r>
            <a:r>
              <a:rPr lang="en-US" b="0" dirty="0">
                <a:latin typeface="Arial" panose="020B0604020202020204" pitchFamily="34" charset="0"/>
                <a:cs typeface="Arial" panose="020B0604020202020204" pitchFamily="34" charset="0"/>
              </a:rPr>
              <a:t>. </a:t>
            </a:r>
          </a:p>
          <a:p>
            <a:r>
              <a:rPr lang="en-US" b="1" dirty="0">
                <a:latin typeface="Arial" panose="020B0604020202020204" pitchFamily="34" charset="0"/>
                <a:cs typeface="Arial" panose="020B0604020202020204" pitchFamily="34" charset="0"/>
              </a:rPr>
              <a:t>1 Corinthians 16:13 ASV 13 </a:t>
            </a:r>
            <a:r>
              <a:rPr lang="en-US" b="0" dirty="0">
                <a:latin typeface="Arial" panose="020B0604020202020204" pitchFamily="34" charset="0"/>
                <a:cs typeface="Arial" panose="020B0604020202020204" pitchFamily="34" charset="0"/>
              </a:rPr>
              <a:t>Watch ye</a:t>
            </a:r>
            <a:r>
              <a:rPr lang="en-US" b="1" dirty="0">
                <a:latin typeface="Arial" panose="020B0604020202020204" pitchFamily="34" charset="0"/>
                <a:cs typeface="Arial" panose="020B0604020202020204" pitchFamily="34" charset="0"/>
              </a:rPr>
              <a:t>, stand fast in the faith</a:t>
            </a:r>
            <a:r>
              <a:rPr lang="en-US" b="0" dirty="0">
                <a:latin typeface="Arial" panose="020B0604020202020204" pitchFamily="34" charset="0"/>
                <a:cs typeface="Arial" panose="020B0604020202020204" pitchFamily="34" charset="0"/>
              </a:rPr>
              <a:t>, quit you like men</a:t>
            </a:r>
            <a:r>
              <a:rPr lang="en-US" b="1" dirty="0">
                <a:latin typeface="Arial" panose="020B0604020202020204" pitchFamily="34" charset="0"/>
                <a:cs typeface="Arial" panose="020B0604020202020204" pitchFamily="34" charset="0"/>
              </a:rPr>
              <a:t>, be strong.</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James 4:7-8 ASV 7 Be subject therefore unto God</a:t>
            </a:r>
            <a:r>
              <a:rPr lang="en-US" b="0"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but resist the devil, and he will flee from you</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8 Draw nigh to God, and he will draw nigh to you</a:t>
            </a:r>
            <a:r>
              <a:rPr lang="en-US" b="0" dirty="0">
                <a:latin typeface="Arial" panose="020B0604020202020204" pitchFamily="34" charset="0"/>
                <a:cs typeface="Arial" panose="020B0604020202020204" pitchFamily="34" charset="0"/>
              </a:rPr>
              <a:t>. Cleanse your hands, ye sinners; and purify your hearts, ye doubleminded.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Genesis 39:7-9 ASV 7 </a:t>
            </a:r>
            <a:r>
              <a:rPr lang="en-US" b="0" dirty="0">
                <a:latin typeface="Arial" panose="020B0604020202020204" pitchFamily="34" charset="0"/>
                <a:cs typeface="Arial" panose="020B0604020202020204" pitchFamily="34" charset="0"/>
              </a:rPr>
              <a:t>And it came to pass after these things, that his master's wife cast her eyes upon Joseph; </a:t>
            </a:r>
            <a:r>
              <a:rPr lang="en-US" b="1" dirty="0">
                <a:latin typeface="Arial" panose="020B0604020202020204" pitchFamily="34" charset="0"/>
                <a:cs typeface="Arial" panose="020B0604020202020204" pitchFamily="34" charset="0"/>
              </a:rPr>
              <a:t>and she said, Lie with me</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But he refused</a:t>
            </a:r>
            <a:r>
              <a:rPr lang="en-US" b="0" dirty="0">
                <a:latin typeface="Arial" panose="020B0604020202020204" pitchFamily="34" charset="0"/>
                <a:cs typeface="Arial" panose="020B0604020202020204" pitchFamily="34" charset="0"/>
              </a:rPr>
              <a:t>, and said unto his master's wife, Behold, my master </a:t>
            </a:r>
            <a:r>
              <a:rPr lang="en-US" b="0" dirty="0" err="1">
                <a:latin typeface="Arial" panose="020B0604020202020204" pitchFamily="34" charset="0"/>
                <a:cs typeface="Arial" panose="020B0604020202020204" pitchFamily="34" charset="0"/>
              </a:rPr>
              <a:t>knoweth</a:t>
            </a:r>
            <a:r>
              <a:rPr lang="en-US" b="0" dirty="0">
                <a:latin typeface="Arial" panose="020B0604020202020204" pitchFamily="34" charset="0"/>
                <a:cs typeface="Arial" panose="020B0604020202020204" pitchFamily="34" charset="0"/>
              </a:rPr>
              <a:t> not what is with me in the house, and he hath put all that he hath into my hand: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he is not greater in this house than I; neither hath he kept back anything from me but thee, because thou art his wife</a:t>
            </a:r>
            <a:r>
              <a:rPr lang="en-US" b="1"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how then can I do this great wickedness, and sin against God</a:t>
            </a:r>
            <a:r>
              <a:rPr lang="en-US" b="1"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104CA5F0-8EEB-452F-BB11-DAC619F33B8E}" type="slidenum">
              <a:rPr lang="en-US" smtClean="0"/>
              <a:pPr/>
              <a:t>9</a:t>
            </a:fld>
            <a:endParaRPr lang="en-US"/>
          </a:p>
        </p:txBody>
      </p:sp>
      <p:sp>
        <p:nvSpPr>
          <p:cNvPr id="5" name="Date Placeholder 4">
            <a:extLst>
              <a:ext uri="{FF2B5EF4-FFF2-40B4-BE49-F238E27FC236}">
                <a16:creationId xmlns:a16="http://schemas.microsoft.com/office/drawing/2014/main" id="{F1412B9F-AD1E-3254-7AB4-17C4E752DD7F}"/>
              </a:ext>
            </a:extLst>
          </p:cNvPr>
          <p:cNvSpPr>
            <a:spLocks noGrp="1"/>
          </p:cNvSpPr>
          <p:nvPr>
            <p:ph type="dt" idx="1"/>
          </p:nvPr>
        </p:nvSpPr>
        <p:spPr/>
        <p:txBody>
          <a:bodyPr/>
          <a:lstStyle/>
          <a:p>
            <a:r>
              <a:rPr lang="en-US"/>
              <a:t>12/4/2022 AM</a:t>
            </a:r>
          </a:p>
        </p:txBody>
      </p:sp>
    </p:spTree>
    <p:extLst>
      <p:ext uri="{BB962C8B-B14F-4D97-AF65-F5344CB8AC3E}">
        <p14:creationId xmlns:p14="http://schemas.microsoft.com/office/powerpoint/2010/main" val="6235227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ctrTitle" sz="quarter"/>
          </p:nvPr>
        </p:nvSpPr>
        <p:spPr>
          <a:xfrm>
            <a:off x="1828800" y="2173288"/>
            <a:ext cx="4954588" cy="1219200"/>
          </a:xfrm>
        </p:spPr>
        <p:txBody>
          <a:bodyPr/>
          <a:lstStyle>
            <a:lvl1pPr>
              <a:defRPr sz="3000"/>
            </a:lvl1pPr>
          </a:lstStyle>
          <a:p>
            <a:r>
              <a:rPr lang="en-US"/>
              <a:t>Click to edit Master title style</a:t>
            </a:r>
            <a:endParaRPr lang="en-US" dirty="0"/>
          </a:p>
        </p:txBody>
      </p:sp>
      <p:sp>
        <p:nvSpPr>
          <p:cNvPr id="3080" name="Rectangle 8"/>
          <p:cNvSpPr>
            <a:spLocks noGrp="1" noChangeArrowheads="1"/>
          </p:cNvSpPr>
          <p:nvPr>
            <p:ph type="subTitle" sz="quarter" idx="1"/>
          </p:nvPr>
        </p:nvSpPr>
        <p:spPr>
          <a:xfrm>
            <a:off x="1828800" y="3429000"/>
            <a:ext cx="4953000" cy="1868488"/>
          </a:xfrm>
        </p:spPr>
        <p:txBody>
          <a:bodyPr/>
          <a:lstStyle>
            <a:lvl1pPr marL="0" indent="0">
              <a:buFontTx/>
              <a:buNone/>
              <a:defRPr sz="2100" baseline="0"/>
            </a:lvl1pPr>
          </a:lstStyle>
          <a:p>
            <a:r>
              <a:rPr lang="en-US"/>
              <a:t>Click to edit Master subtitle style</a:t>
            </a:r>
            <a:endParaRPr lang="en-US" dirty="0"/>
          </a:p>
        </p:txBody>
      </p:sp>
      <p:sp>
        <p:nvSpPr>
          <p:cNvPr id="3081" name="Rectangle 9"/>
          <p:cNvSpPr>
            <a:spLocks noGrp="1" noChangeArrowheads="1"/>
          </p:cNvSpPr>
          <p:nvPr>
            <p:ph type="dt" sz="quarter" idx="2"/>
          </p:nvPr>
        </p:nvSpPr>
        <p:spPr/>
        <p:txBody>
          <a:bodyPr/>
          <a:lstStyle>
            <a:lvl1pPr>
              <a:defRPr/>
            </a:lvl1pPr>
          </a:lstStyle>
          <a:p>
            <a:pPr>
              <a:defRPr/>
            </a:pPr>
            <a:endParaRPr lang="en-US"/>
          </a:p>
        </p:txBody>
      </p:sp>
      <p:sp>
        <p:nvSpPr>
          <p:cNvPr id="3082" name="Rectangle 10"/>
          <p:cNvSpPr>
            <a:spLocks noGrp="1" noChangeArrowheads="1"/>
          </p:cNvSpPr>
          <p:nvPr>
            <p:ph type="ftr" sz="quarter" idx="3"/>
          </p:nvPr>
        </p:nvSpPr>
        <p:spPr/>
        <p:txBody>
          <a:bodyPr/>
          <a:lstStyle>
            <a:lvl1pPr>
              <a:defRPr/>
            </a:lvl1pPr>
          </a:lstStyle>
          <a:p>
            <a:pPr>
              <a:defRPr/>
            </a:pPr>
            <a:endParaRPr lang="en-US"/>
          </a:p>
        </p:txBody>
      </p:sp>
      <p:sp>
        <p:nvSpPr>
          <p:cNvPr id="3083" name="Rectangle 11"/>
          <p:cNvSpPr>
            <a:spLocks noGrp="1" noChangeArrowheads="1"/>
          </p:cNvSpPr>
          <p:nvPr>
            <p:ph type="sldNum" sz="quarter" idx="4"/>
          </p:nvPr>
        </p:nvSpPr>
        <p:spPr/>
        <p:txBody>
          <a:bodyPr/>
          <a:lstStyle>
            <a:lvl1pPr>
              <a:defRPr/>
            </a:lvl1pPr>
          </a:lstStyle>
          <a:p>
            <a:pPr>
              <a:defRPr/>
            </a:pPr>
            <a:fld id="{41F8F94E-7C3B-403D-9C48-E0C6D10D9F99}" type="slidenum">
              <a:rPr lang="en-US" smtClean="0"/>
              <a:pPr>
                <a:defRPr/>
              </a:pPr>
              <a:t>‹#›</a:t>
            </a:fld>
            <a:endParaRPr lang="en-U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quarter"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A5731A-1FFA-4D88-9CE0-28DFC410C1FB}" type="slidenum">
              <a:rPr lang="en-US" smtClean="0"/>
              <a:pPr>
                <a:defRPr/>
              </a:pPr>
              <a:t>‹#›</a:t>
            </a:fld>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714500" cy="5562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4" y="381000"/>
            <a:ext cx="4992687" cy="5562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quarter"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3C9ABB-2299-400E-A3D6-74C194EBC8CB}" type="slidenum">
              <a:rPr lang="en-US" smtClean="0"/>
              <a:pPr>
                <a:defRPr/>
              </a:pPr>
              <a:t>‹#›</a:t>
            </a:fld>
            <a:endParaRPr lang="en-U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quarter"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9A29C3-D865-48D9-B7D9-E6B417883458}" type="slidenum">
              <a:rPr lang="en-US" smtClean="0"/>
              <a:pPr>
                <a:defRPr/>
              </a:pPr>
              <a:t>‹#›</a:t>
            </a:fld>
            <a:endParaRPr lang="en-U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sz="quarter"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A8D7AC-E2F9-42F0-945F-B72CB786A022}" type="slidenum">
              <a:rPr lang="en-US" smtClean="0"/>
              <a:pPr>
                <a:defRPr/>
              </a:pPr>
              <a:t>‹#›</a:t>
            </a:fld>
            <a:endParaRPr 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1600" y="1676400"/>
            <a:ext cx="3352800" cy="42672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76400"/>
            <a:ext cx="3352800" cy="42672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quarter"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BC4B64E-A947-413C-9D97-DDBDF02F2B38}" type="slidenum">
              <a:rPr lang="en-US" smtClean="0"/>
              <a:pPr>
                <a:defRPr/>
              </a:pPr>
              <a:t>‹#›</a:t>
            </a:fld>
            <a:endParaRPr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quarter"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14BDED6D-84B6-4FA9-A7C4-463EF6C9B15F}" type="slidenum">
              <a:rPr lang="en-US" smtClean="0"/>
              <a:pPr>
                <a:defRPr/>
              </a:pPr>
              <a:t>‹#›</a:t>
            </a:fld>
            <a:endParaRPr 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quarter"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184EDFE7-4B5B-4E34-B5D2-A1707DD768A3}" type="slidenum">
              <a:rPr lang="en-US" smtClean="0"/>
              <a:pPr>
                <a:defRPr/>
              </a:pPr>
              <a:t>‹#›</a:t>
            </a:fld>
            <a:endParaRPr 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355B501D-51F5-4ADA-9DAE-0F2C6A07DDAA}" type="slidenum">
              <a:rPr lang="en-US" smtClean="0"/>
              <a:pPr>
                <a:defRPr/>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quarter"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E3BC1EA-460E-4EB6-8FF4-EA65AE29499E}" type="slidenum">
              <a:rPr lang="en-US" smtClean="0"/>
              <a:pPr>
                <a:defRPr/>
              </a:pPr>
              <a:t>‹#›</a:t>
            </a:fld>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quarter"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1239BDC-921D-4E19-9BDC-0FB50AB66331}" type="slidenum">
              <a:rPr lang="en-US" smtClean="0"/>
              <a:pPr>
                <a:defRPr/>
              </a:pPr>
              <a:t>‹#›</a:t>
            </a:fld>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31" name="Rectangle 7"/>
          <p:cNvSpPr>
            <a:spLocks noGrp="1" noChangeArrowheads="1"/>
          </p:cNvSpPr>
          <p:nvPr>
            <p:ph type="title"/>
          </p:nvPr>
        </p:nvSpPr>
        <p:spPr bwMode="auto">
          <a:xfrm>
            <a:off x="1370014" y="381000"/>
            <a:ext cx="6859587" cy="1143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a:t>Click to edit Master title style</a:t>
            </a:r>
          </a:p>
        </p:txBody>
      </p:sp>
      <p:sp>
        <p:nvSpPr>
          <p:cNvPr id="1032" name="Rectangle 8"/>
          <p:cNvSpPr>
            <a:spLocks noGrp="1" noChangeArrowheads="1"/>
          </p:cNvSpPr>
          <p:nvPr>
            <p:ph type="body" idx="1"/>
          </p:nvPr>
        </p:nvSpPr>
        <p:spPr bwMode="auto">
          <a:xfrm>
            <a:off x="1371600" y="1676400"/>
            <a:ext cx="6858000" cy="426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6" name="Rectangle 12"/>
          <p:cNvSpPr>
            <a:spLocks noGrp="1" noChangeArrowheads="1"/>
          </p:cNvSpPr>
          <p:nvPr>
            <p:ph type="dt" sz="quarter" idx="2"/>
          </p:nvPr>
        </p:nvSpPr>
        <p:spPr bwMode="auto">
          <a:xfrm>
            <a:off x="228600" y="6326188"/>
            <a:ext cx="1905000" cy="3794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kumimoji="0" sz="900"/>
            </a:lvl1pPr>
          </a:lstStyle>
          <a:p>
            <a:pPr>
              <a:defRPr/>
            </a:pPr>
            <a:endParaRPr lang="en-US"/>
          </a:p>
        </p:txBody>
      </p:sp>
      <p:sp>
        <p:nvSpPr>
          <p:cNvPr id="1037" name="Rectangle 13"/>
          <p:cNvSpPr>
            <a:spLocks noGrp="1" noChangeArrowheads="1"/>
          </p:cNvSpPr>
          <p:nvPr>
            <p:ph type="ftr" sz="quarter" idx="3"/>
          </p:nvPr>
        </p:nvSpPr>
        <p:spPr bwMode="auto">
          <a:xfrm>
            <a:off x="2286000" y="6324602"/>
            <a:ext cx="2895600" cy="379413"/>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kumimoji="0" sz="900"/>
            </a:lvl1pPr>
          </a:lstStyle>
          <a:p>
            <a:pPr>
              <a:defRPr/>
            </a:pPr>
            <a:endParaRPr lang="en-US"/>
          </a:p>
        </p:txBody>
      </p:sp>
      <p:sp>
        <p:nvSpPr>
          <p:cNvPr id="1038" name="Rectangle 14"/>
          <p:cNvSpPr>
            <a:spLocks noGrp="1" noChangeArrowheads="1"/>
          </p:cNvSpPr>
          <p:nvPr>
            <p:ph type="sldNum" sz="quarter" idx="4"/>
          </p:nvPr>
        </p:nvSpPr>
        <p:spPr bwMode="auto">
          <a:xfrm>
            <a:off x="5410200" y="6324602"/>
            <a:ext cx="1905000" cy="379413"/>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1" hangingPunct="1">
              <a:defRPr kumimoji="0" sz="900" b="1"/>
            </a:lvl1pPr>
          </a:lstStyle>
          <a:p>
            <a:pPr>
              <a:defRPr/>
            </a:pPr>
            <a:fld id="{87612F2C-C68B-49C0-A2F9-5DF2AFB025DC}"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ransition spd="slow">
    <p:fade/>
  </p:transition>
  <p:hf hdr="0" ftr="0" dt="0"/>
  <p:txStyles>
    <p:titleStyle>
      <a:lvl1pPr algn="l" rtl="0" eaLnBrk="1" fontAlgn="base" hangingPunct="1">
        <a:spcBef>
          <a:spcPct val="0"/>
        </a:spcBef>
        <a:spcAft>
          <a:spcPct val="0"/>
        </a:spcAft>
        <a:defRPr sz="2400" b="1">
          <a:solidFill>
            <a:srgbClr val="000000"/>
          </a:solidFill>
          <a:latin typeface="+mj-lt"/>
          <a:ea typeface="+mj-ea"/>
          <a:cs typeface="+mj-cs"/>
        </a:defRPr>
      </a:lvl1pPr>
      <a:lvl2pPr algn="l" rtl="0" eaLnBrk="1" fontAlgn="base" hangingPunct="1">
        <a:spcBef>
          <a:spcPct val="0"/>
        </a:spcBef>
        <a:spcAft>
          <a:spcPct val="0"/>
        </a:spcAft>
        <a:defRPr sz="2400" b="1">
          <a:solidFill>
            <a:srgbClr val="000000"/>
          </a:solidFill>
          <a:latin typeface="Tahoma" pitchFamily="34" charset="0"/>
        </a:defRPr>
      </a:lvl2pPr>
      <a:lvl3pPr algn="l" rtl="0" eaLnBrk="1" fontAlgn="base" hangingPunct="1">
        <a:spcBef>
          <a:spcPct val="0"/>
        </a:spcBef>
        <a:spcAft>
          <a:spcPct val="0"/>
        </a:spcAft>
        <a:defRPr sz="2400" b="1">
          <a:solidFill>
            <a:srgbClr val="000000"/>
          </a:solidFill>
          <a:latin typeface="Tahoma" pitchFamily="34" charset="0"/>
        </a:defRPr>
      </a:lvl3pPr>
      <a:lvl4pPr algn="l" rtl="0" eaLnBrk="1" fontAlgn="base" hangingPunct="1">
        <a:spcBef>
          <a:spcPct val="0"/>
        </a:spcBef>
        <a:spcAft>
          <a:spcPct val="0"/>
        </a:spcAft>
        <a:defRPr sz="2400" b="1">
          <a:solidFill>
            <a:srgbClr val="000000"/>
          </a:solidFill>
          <a:latin typeface="Tahoma" pitchFamily="34" charset="0"/>
        </a:defRPr>
      </a:lvl4pPr>
      <a:lvl5pPr algn="l" rtl="0" eaLnBrk="1" fontAlgn="base" hangingPunct="1">
        <a:spcBef>
          <a:spcPct val="0"/>
        </a:spcBef>
        <a:spcAft>
          <a:spcPct val="0"/>
        </a:spcAft>
        <a:defRPr sz="2400" b="1">
          <a:solidFill>
            <a:srgbClr val="000000"/>
          </a:solidFill>
          <a:latin typeface="Tahoma" pitchFamily="34" charset="0"/>
        </a:defRPr>
      </a:lvl5pPr>
      <a:lvl6pPr marL="342900" algn="l" rtl="0" eaLnBrk="1" fontAlgn="base" hangingPunct="1">
        <a:spcBef>
          <a:spcPct val="0"/>
        </a:spcBef>
        <a:spcAft>
          <a:spcPct val="0"/>
        </a:spcAft>
        <a:defRPr sz="2400" b="1">
          <a:solidFill>
            <a:srgbClr val="000000"/>
          </a:solidFill>
          <a:latin typeface="Tahoma" pitchFamily="34" charset="0"/>
        </a:defRPr>
      </a:lvl6pPr>
      <a:lvl7pPr marL="685800" algn="l" rtl="0" eaLnBrk="1" fontAlgn="base" hangingPunct="1">
        <a:spcBef>
          <a:spcPct val="0"/>
        </a:spcBef>
        <a:spcAft>
          <a:spcPct val="0"/>
        </a:spcAft>
        <a:defRPr sz="2400" b="1">
          <a:solidFill>
            <a:srgbClr val="000000"/>
          </a:solidFill>
          <a:latin typeface="Tahoma" pitchFamily="34" charset="0"/>
        </a:defRPr>
      </a:lvl7pPr>
      <a:lvl8pPr marL="1028700" algn="l" rtl="0" eaLnBrk="1" fontAlgn="base" hangingPunct="1">
        <a:spcBef>
          <a:spcPct val="0"/>
        </a:spcBef>
        <a:spcAft>
          <a:spcPct val="0"/>
        </a:spcAft>
        <a:defRPr sz="2400" b="1">
          <a:solidFill>
            <a:srgbClr val="000000"/>
          </a:solidFill>
          <a:latin typeface="Tahoma" pitchFamily="34" charset="0"/>
        </a:defRPr>
      </a:lvl8pPr>
      <a:lvl9pPr marL="1371600" algn="l" rtl="0" eaLnBrk="1" fontAlgn="base" hangingPunct="1">
        <a:spcBef>
          <a:spcPct val="0"/>
        </a:spcBef>
        <a:spcAft>
          <a:spcPct val="0"/>
        </a:spcAft>
        <a:defRPr sz="2400" b="1">
          <a:solidFill>
            <a:srgbClr val="000000"/>
          </a:solidFill>
          <a:latin typeface="Tahoma" pitchFamily="34" charset="0"/>
        </a:defRPr>
      </a:lvl9pPr>
    </p:titleStyle>
    <p:bodyStyle>
      <a:lvl1pPr marL="257175" indent="-257175" algn="l" rtl="0" eaLnBrk="1" fontAlgn="base" hangingPunct="1">
        <a:spcBef>
          <a:spcPct val="20000"/>
        </a:spcBef>
        <a:spcAft>
          <a:spcPct val="0"/>
        </a:spcAft>
        <a:buChar char="•"/>
        <a:defRPr sz="1800">
          <a:solidFill>
            <a:srgbClr val="000000"/>
          </a:solidFill>
          <a:latin typeface="+mn-lt"/>
          <a:ea typeface="+mn-ea"/>
          <a:cs typeface="+mn-cs"/>
        </a:defRPr>
      </a:lvl1pPr>
      <a:lvl2pPr marL="557213" indent="-214313" algn="l" rtl="0" eaLnBrk="1" fontAlgn="base" hangingPunct="1">
        <a:spcBef>
          <a:spcPct val="20000"/>
        </a:spcBef>
        <a:spcAft>
          <a:spcPct val="0"/>
        </a:spcAft>
        <a:buChar char="–"/>
        <a:defRPr sz="1650">
          <a:solidFill>
            <a:srgbClr val="000000"/>
          </a:solidFill>
          <a:latin typeface="+mn-lt"/>
        </a:defRPr>
      </a:lvl2pPr>
      <a:lvl3pPr marL="857250" indent="-171450" algn="l" rtl="0" eaLnBrk="1" fontAlgn="base" hangingPunct="1">
        <a:spcBef>
          <a:spcPct val="20000"/>
        </a:spcBef>
        <a:spcAft>
          <a:spcPct val="0"/>
        </a:spcAft>
        <a:buChar char="•"/>
        <a:defRPr sz="1500">
          <a:solidFill>
            <a:srgbClr val="000000"/>
          </a:solidFill>
          <a:latin typeface="+mn-lt"/>
        </a:defRPr>
      </a:lvl3pPr>
      <a:lvl4pPr marL="1200150" indent="-171450" algn="l" rtl="0" eaLnBrk="1" fontAlgn="base" hangingPunct="1">
        <a:spcBef>
          <a:spcPct val="20000"/>
        </a:spcBef>
        <a:spcAft>
          <a:spcPct val="0"/>
        </a:spcAft>
        <a:buChar char="–"/>
        <a:defRPr>
          <a:solidFill>
            <a:srgbClr val="000000"/>
          </a:solidFill>
          <a:latin typeface="+mn-lt"/>
        </a:defRPr>
      </a:lvl4pPr>
      <a:lvl5pPr marL="1543050" indent="-171450" algn="l" rtl="0" eaLnBrk="1" fontAlgn="base" hangingPunct="1">
        <a:spcBef>
          <a:spcPct val="20000"/>
        </a:spcBef>
        <a:spcAft>
          <a:spcPct val="0"/>
        </a:spcAft>
        <a:buChar char="•"/>
        <a:defRPr>
          <a:solidFill>
            <a:srgbClr val="000000"/>
          </a:solidFill>
          <a:latin typeface="+mn-lt"/>
        </a:defRPr>
      </a:lvl5pPr>
      <a:lvl6pPr marL="1885950" indent="-171450" algn="l" rtl="0" eaLnBrk="1" fontAlgn="base" hangingPunct="1">
        <a:spcBef>
          <a:spcPct val="20000"/>
        </a:spcBef>
        <a:spcAft>
          <a:spcPct val="0"/>
        </a:spcAft>
        <a:buChar char="•"/>
        <a:defRPr>
          <a:solidFill>
            <a:srgbClr val="000000"/>
          </a:solidFill>
          <a:latin typeface="+mn-lt"/>
        </a:defRPr>
      </a:lvl6pPr>
      <a:lvl7pPr marL="2228850" indent="-171450" algn="l" rtl="0" eaLnBrk="1" fontAlgn="base" hangingPunct="1">
        <a:spcBef>
          <a:spcPct val="20000"/>
        </a:spcBef>
        <a:spcAft>
          <a:spcPct val="0"/>
        </a:spcAft>
        <a:buChar char="•"/>
        <a:defRPr>
          <a:solidFill>
            <a:srgbClr val="000000"/>
          </a:solidFill>
          <a:latin typeface="+mn-lt"/>
        </a:defRPr>
      </a:lvl7pPr>
      <a:lvl8pPr marL="2571750" indent="-171450" algn="l" rtl="0" eaLnBrk="1" fontAlgn="base" hangingPunct="1">
        <a:spcBef>
          <a:spcPct val="20000"/>
        </a:spcBef>
        <a:spcAft>
          <a:spcPct val="0"/>
        </a:spcAft>
        <a:buChar char="•"/>
        <a:defRPr>
          <a:solidFill>
            <a:srgbClr val="000000"/>
          </a:solidFill>
          <a:latin typeface="+mn-lt"/>
        </a:defRPr>
      </a:lvl8pPr>
      <a:lvl9pPr marL="2914650" indent="-171450" algn="l" rtl="0" eaLnBrk="1" fontAlgn="base" hangingPunct="1">
        <a:spcBef>
          <a:spcPct val="20000"/>
        </a:spcBef>
        <a:spcAft>
          <a:spcPct val="0"/>
        </a:spcAft>
        <a:buChar char="•"/>
        <a:defRPr>
          <a:solidFill>
            <a:srgbClr val="000000"/>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533400" y="3505200"/>
            <a:ext cx="8077200" cy="2000249"/>
          </a:xfrm>
          <a:noFill/>
        </p:spPr>
        <p:txBody>
          <a:bodyPr anchor="t"/>
          <a:lstStyle/>
          <a:p>
            <a:pPr algn="ctr" eaLnBrk="1" hangingPunct="1">
              <a:defRPr/>
            </a:pPr>
            <a:r>
              <a:rPr lang="en-US" sz="6000" dirty="0">
                <a:latin typeface="Candara" panose="020E0502030303020204" pitchFamily="34" charset="0"/>
              </a:rPr>
              <a:t>Letting Your Light Shine</a:t>
            </a:r>
            <a:br>
              <a:rPr lang="en-US" sz="4400" dirty="0">
                <a:latin typeface="Candara" panose="020E0502030303020204" pitchFamily="34" charset="0"/>
              </a:rPr>
            </a:br>
            <a:r>
              <a:rPr lang="en-US" sz="4400" b="0" i="1" dirty="0">
                <a:latin typeface="Candara" panose="020E0502030303020204" pitchFamily="34" charset="0"/>
              </a:rPr>
              <a:t>By </a:t>
            </a:r>
            <a:r>
              <a:rPr lang="en-US" sz="4400" b="0" i="1">
                <a:latin typeface="Candara" panose="020E0502030303020204" pitchFamily="34" charset="0"/>
              </a:rPr>
              <a:t>Overcoming Temptation</a:t>
            </a:r>
            <a:endParaRPr lang="en-US" sz="4400" b="0" i="1" dirty="0">
              <a:latin typeface="Candara" panose="020E0502030303020204" pitchFamily="34" charset="0"/>
            </a:endParaRPr>
          </a:p>
        </p:txBody>
      </p:sp>
      <p:sp>
        <p:nvSpPr>
          <p:cNvPr id="3" name="Slide Number Placeholder 2"/>
          <p:cNvSpPr>
            <a:spLocks noGrp="1"/>
          </p:cNvSpPr>
          <p:nvPr>
            <p:ph type="sldNum" sz="quarter" idx="4"/>
          </p:nvPr>
        </p:nvSpPr>
        <p:spPr/>
        <p:txBody>
          <a:bodyPr/>
          <a:lstStyle/>
          <a:p>
            <a:pPr>
              <a:defRPr/>
            </a:pPr>
            <a:fld id="{41F8F94E-7C3B-403D-9C48-E0C6D10D9F99}" type="slidenum">
              <a:rPr lang="en-US" smtClean="0"/>
              <a:pPr>
                <a:defRPr/>
              </a:pPr>
              <a:t>1</a:t>
            </a:fld>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1397000" y="457200"/>
            <a:ext cx="7137400" cy="1143000"/>
          </a:xfrm>
          <a:noFill/>
        </p:spPr>
        <p:txBody>
          <a:bodyPr/>
          <a:lstStyle/>
          <a:p>
            <a:pPr eaLnBrk="1" hangingPunct="1">
              <a:defRPr/>
            </a:pPr>
            <a:r>
              <a:rPr lang="en-US" sz="4400" dirty="0">
                <a:latin typeface="Candara" panose="020E0502030303020204" pitchFamily="34" charset="0"/>
              </a:rPr>
              <a:t>Dealing With Temptation In  The Strength Of The Lord</a:t>
            </a:r>
          </a:p>
        </p:txBody>
      </p:sp>
      <p:sp>
        <p:nvSpPr>
          <p:cNvPr id="7171" name="Rectangle 3"/>
          <p:cNvSpPr>
            <a:spLocks noGrp="1" noChangeArrowheads="1"/>
          </p:cNvSpPr>
          <p:nvPr>
            <p:ph idx="1"/>
          </p:nvPr>
        </p:nvSpPr>
        <p:spPr>
          <a:xfrm>
            <a:off x="533400" y="1625600"/>
            <a:ext cx="8305800" cy="5257800"/>
          </a:xfrm>
        </p:spPr>
        <p:txBody>
          <a:bodyPr>
            <a:normAutofit/>
          </a:bodyPr>
          <a:lstStyle/>
          <a:p>
            <a:pPr marL="0" indent="0">
              <a:buNone/>
            </a:pPr>
            <a:r>
              <a:rPr lang="en-US" sz="3200" b="1" dirty="0">
                <a:latin typeface="Candara" panose="020E0502030303020204" pitchFamily="34" charset="0"/>
              </a:rPr>
              <a:t>We must accept God’s help to effectively deal with temptation</a:t>
            </a:r>
          </a:p>
          <a:p>
            <a:pPr>
              <a:spcBef>
                <a:spcPts val="0"/>
              </a:spcBef>
              <a:buFont typeface="Wingdings" panose="05000000000000000000" pitchFamily="2" charset="2"/>
              <a:buChar char="§"/>
            </a:pPr>
            <a:r>
              <a:rPr lang="en-US" sz="2800" dirty="0">
                <a:latin typeface="Candara" panose="020E0502030303020204" pitchFamily="34" charset="0"/>
              </a:rPr>
              <a:t>Ephesians 6:10-13; 2 Corinthians 6:7</a:t>
            </a:r>
          </a:p>
          <a:p>
            <a:pPr marL="0" indent="0">
              <a:spcBef>
                <a:spcPts val="1200"/>
              </a:spcBef>
              <a:buNone/>
            </a:pPr>
            <a:r>
              <a:rPr lang="en-US" sz="3200" b="1" dirty="0">
                <a:latin typeface="Candara" panose="020E0502030303020204" pitchFamily="34" charset="0"/>
              </a:rPr>
              <a:t>Jesus defeated the devil with a repeated </a:t>
            </a:r>
            <a:r>
              <a:rPr lang="en-US" sz="3200" b="1" i="1" dirty="0">
                <a:latin typeface="Candara" panose="020E0502030303020204" pitchFamily="34" charset="0"/>
              </a:rPr>
              <a:t>“</a:t>
            </a:r>
            <a:r>
              <a:rPr lang="en-US" sz="3200" b="1" i="1" u="sng" dirty="0">
                <a:latin typeface="Candara" panose="020E0502030303020204" pitchFamily="34" charset="0"/>
              </a:rPr>
              <a:t>it is written</a:t>
            </a:r>
            <a:r>
              <a:rPr lang="en-US" sz="3200" b="1" i="1" dirty="0">
                <a:latin typeface="Candara" panose="020E0502030303020204" pitchFamily="34" charset="0"/>
              </a:rPr>
              <a:t>” </a:t>
            </a:r>
            <a:r>
              <a:rPr lang="en-US" sz="3200" b="1" dirty="0">
                <a:latin typeface="Candara" panose="020E0502030303020204" pitchFamily="34" charset="0"/>
              </a:rPr>
              <a:t>- we can follow the steps of Jesus if we store God’s word in our hearts</a:t>
            </a:r>
          </a:p>
          <a:p>
            <a:pPr>
              <a:spcBef>
                <a:spcPts val="0"/>
              </a:spcBef>
              <a:buFont typeface="Wingdings" panose="05000000000000000000" pitchFamily="2" charset="2"/>
              <a:buChar char="§"/>
            </a:pPr>
            <a:r>
              <a:rPr lang="en-US" sz="2800" dirty="0">
                <a:latin typeface="Candara" panose="020E0502030303020204" pitchFamily="34" charset="0"/>
              </a:rPr>
              <a:t>Psalms 119:11; Ephesians 6:17</a:t>
            </a:r>
          </a:p>
          <a:p>
            <a:pPr marL="0" indent="0">
              <a:spcBef>
                <a:spcPts val="1200"/>
              </a:spcBef>
              <a:buNone/>
            </a:pPr>
            <a:r>
              <a:rPr lang="en-US" sz="3200" b="1" dirty="0">
                <a:latin typeface="Candara" panose="020E0502030303020204" pitchFamily="34" charset="0"/>
              </a:rPr>
              <a:t>God </a:t>
            </a:r>
            <a:r>
              <a:rPr lang="en-US" sz="3200" b="1" i="1" dirty="0">
                <a:latin typeface="Candara" panose="020E0502030303020204" pitchFamily="34" charset="0"/>
              </a:rPr>
              <a:t>“</a:t>
            </a:r>
            <a:r>
              <a:rPr lang="en-US" sz="3200" b="1" i="1" u="sng" dirty="0">
                <a:latin typeface="Candara" panose="020E0502030303020204" pitchFamily="34" charset="0"/>
              </a:rPr>
              <a:t>knows how to deliver the godly out of temptations</a:t>
            </a:r>
            <a:r>
              <a:rPr lang="en-US" sz="3200" b="1" i="1" dirty="0">
                <a:latin typeface="Candara" panose="020E0502030303020204" pitchFamily="34" charset="0"/>
              </a:rPr>
              <a:t>” </a:t>
            </a:r>
            <a:r>
              <a:rPr lang="en-US" sz="3200" dirty="0">
                <a:latin typeface="Candara" panose="020E0502030303020204" pitchFamily="34" charset="0"/>
              </a:rPr>
              <a:t>- 2 Peter 2:9; Romans 16:20</a:t>
            </a:r>
          </a:p>
          <a:p>
            <a:pPr>
              <a:spcBef>
                <a:spcPts val="0"/>
              </a:spcBef>
              <a:buFont typeface="Wingdings" panose="05000000000000000000" pitchFamily="2" charset="2"/>
              <a:buChar char="§"/>
            </a:pPr>
            <a:r>
              <a:rPr lang="en-US" sz="2800" dirty="0">
                <a:latin typeface="Candara" panose="020E0502030303020204" pitchFamily="34" charset="0"/>
              </a:rPr>
              <a:t>Hebrews 7:25</a:t>
            </a:r>
          </a:p>
        </p:txBody>
      </p:sp>
    </p:spTree>
    <p:extLst>
      <p:ext uri="{BB962C8B-B14F-4D97-AF65-F5344CB8AC3E}">
        <p14:creationId xmlns:p14="http://schemas.microsoft.com/office/powerpoint/2010/main" val="6532274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Effect transition="in" filter="fade">
                                      <p:cBhvr>
                                        <p:cTn id="13" dur="1000"/>
                                        <p:tgtEl>
                                          <p:spTgt spid="7171">
                                            <p:txEl>
                                              <p:pRg st="1" end="1"/>
                                            </p:txEl>
                                          </p:spTgt>
                                        </p:tgtEl>
                                      </p:cBhvr>
                                    </p:animEffect>
                                    <p:anim calcmode="lin" valueType="num">
                                      <p:cBhvr>
                                        <p:cTn id="14"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171">
                                            <p:txEl>
                                              <p:pRg st="2" end="2"/>
                                            </p:txEl>
                                          </p:spTgt>
                                        </p:tgtEl>
                                        <p:attrNameLst>
                                          <p:attrName>style.visibility</p:attrName>
                                        </p:attrNameLst>
                                      </p:cBhvr>
                                      <p:to>
                                        <p:strVal val="visible"/>
                                      </p:to>
                                    </p:set>
                                    <p:animEffect transition="in" filter="fade">
                                      <p:cBhvr>
                                        <p:cTn id="20" dur="1000"/>
                                        <p:tgtEl>
                                          <p:spTgt spid="7171">
                                            <p:txEl>
                                              <p:pRg st="2" end="2"/>
                                            </p:txEl>
                                          </p:spTgt>
                                        </p:tgtEl>
                                      </p:cBhvr>
                                    </p:animEffect>
                                    <p:anim calcmode="lin" valueType="num">
                                      <p:cBhvr>
                                        <p:cTn id="21"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7171">
                                            <p:txEl>
                                              <p:pRg st="3" end="3"/>
                                            </p:txEl>
                                          </p:spTgt>
                                        </p:tgtEl>
                                        <p:attrNameLst>
                                          <p:attrName>style.visibility</p:attrName>
                                        </p:attrNameLst>
                                      </p:cBhvr>
                                      <p:to>
                                        <p:strVal val="visible"/>
                                      </p:to>
                                    </p:set>
                                    <p:animEffect transition="in" filter="fade">
                                      <p:cBhvr>
                                        <p:cTn id="26" dur="1000"/>
                                        <p:tgtEl>
                                          <p:spTgt spid="7171">
                                            <p:txEl>
                                              <p:pRg st="3" end="3"/>
                                            </p:txEl>
                                          </p:spTgt>
                                        </p:tgtEl>
                                      </p:cBhvr>
                                    </p:animEffect>
                                    <p:anim calcmode="lin" valueType="num">
                                      <p:cBhvr>
                                        <p:cTn id="27"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171">
                                            <p:txEl>
                                              <p:pRg st="4" end="4"/>
                                            </p:txEl>
                                          </p:spTgt>
                                        </p:tgtEl>
                                        <p:attrNameLst>
                                          <p:attrName>style.visibility</p:attrName>
                                        </p:attrNameLst>
                                      </p:cBhvr>
                                      <p:to>
                                        <p:strVal val="visible"/>
                                      </p:to>
                                    </p:set>
                                    <p:animEffect transition="in" filter="fade">
                                      <p:cBhvr>
                                        <p:cTn id="33" dur="1000"/>
                                        <p:tgtEl>
                                          <p:spTgt spid="7171">
                                            <p:txEl>
                                              <p:pRg st="4" end="4"/>
                                            </p:txEl>
                                          </p:spTgt>
                                        </p:tgtEl>
                                      </p:cBhvr>
                                    </p:animEffect>
                                    <p:anim calcmode="lin" valueType="num">
                                      <p:cBhvr>
                                        <p:cTn id="34"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grpId="0" nodeType="afterEffect">
                                  <p:stCondLst>
                                    <p:cond delay="0"/>
                                  </p:stCondLst>
                                  <p:childTnLst>
                                    <p:set>
                                      <p:cBhvr>
                                        <p:cTn id="38" dur="1" fill="hold">
                                          <p:stCondLst>
                                            <p:cond delay="0"/>
                                          </p:stCondLst>
                                        </p:cTn>
                                        <p:tgtEl>
                                          <p:spTgt spid="7171">
                                            <p:txEl>
                                              <p:pRg st="5" end="5"/>
                                            </p:txEl>
                                          </p:spTgt>
                                        </p:tgtEl>
                                        <p:attrNameLst>
                                          <p:attrName>style.visibility</p:attrName>
                                        </p:attrNameLst>
                                      </p:cBhvr>
                                      <p:to>
                                        <p:strVal val="visible"/>
                                      </p:to>
                                    </p:set>
                                    <p:animEffect transition="in" filter="fade">
                                      <p:cBhvr>
                                        <p:cTn id="39" dur="1000"/>
                                        <p:tgtEl>
                                          <p:spTgt spid="7171">
                                            <p:txEl>
                                              <p:pRg st="5" end="5"/>
                                            </p:txEl>
                                          </p:spTgt>
                                        </p:tgtEl>
                                      </p:cBhvr>
                                    </p:animEffect>
                                    <p:anim calcmode="lin" valueType="num">
                                      <p:cBhvr>
                                        <p:cTn id="40"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1397000" y="457200"/>
            <a:ext cx="7137400" cy="1143000"/>
          </a:xfrm>
          <a:noFill/>
        </p:spPr>
        <p:txBody>
          <a:bodyPr/>
          <a:lstStyle/>
          <a:p>
            <a:pPr eaLnBrk="1" hangingPunct="1">
              <a:defRPr/>
            </a:pPr>
            <a:r>
              <a:rPr lang="en-US" sz="4400" dirty="0">
                <a:latin typeface="Candara" panose="020E0502030303020204" pitchFamily="34" charset="0"/>
              </a:rPr>
              <a:t>Dealing With Temptation In  The Strength Of The Lord</a:t>
            </a:r>
          </a:p>
        </p:txBody>
      </p:sp>
      <p:sp>
        <p:nvSpPr>
          <p:cNvPr id="7171" name="Rectangle 3"/>
          <p:cNvSpPr>
            <a:spLocks noGrp="1" noChangeArrowheads="1"/>
          </p:cNvSpPr>
          <p:nvPr>
            <p:ph idx="1"/>
          </p:nvPr>
        </p:nvSpPr>
        <p:spPr>
          <a:xfrm>
            <a:off x="533400" y="1625600"/>
            <a:ext cx="8305800" cy="5257800"/>
          </a:xfrm>
        </p:spPr>
        <p:txBody>
          <a:bodyPr>
            <a:normAutofit/>
          </a:bodyPr>
          <a:lstStyle/>
          <a:p>
            <a:pPr marL="0" indent="0">
              <a:buNone/>
            </a:pPr>
            <a:r>
              <a:rPr lang="en-US" sz="3200" b="1" dirty="0">
                <a:latin typeface="Candara" panose="020E0502030303020204" pitchFamily="34" charset="0"/>
              </a:rPr>
              <a:t>God promises to </a:t>
            </a:r>
            <a:r>
              <a:rPr lang="en-US" sz="3200" b="1" i="1" u="sng" dirty="0">
                <a:latin typeface="Candara" panose="020E0502030303020204" pitchFamily="34" charset="0"/>
              </a:rPr>
              <a:t>protect</a:t>
            </a:r>
            <a:r>
              <a:rPr lang="en-US" sz="3200" b="1" dirty="0">
                <a:latin typeface="Candara" panose="020E0502030303020204" pitchFamily="34" charset="0"/>
              </a:rPr>
              <a:t> His people</a:t>
            </a:r>
          </a:p>
          <a:p>
            <a:pPr>
              <a:spcBef>
                <a:spcPts val="0"/>
              </a:spcBef>
              <a:buFont typeface="Wingdings" panose="05000000000000000000" pitchFamily="2" charset="2"/>
              <a:buChar char="§"/>
            </a:pPr>
            <a:r>
              <a:rPr lang="en-US" sz="2800" dirty="0">
                <a:latin typeface="Candara" panose="020E0502030303020204" pitchFamily="34" charset="0"/>
              </a:rPr>
              <a:t>1 Peter 1:5; Luke 22:31-32; John 10:28-29</a:t>
            </a:r>
          </a:p>
          <a:p>
            <a:pPr>
              <a:spcBef>
                <a:spcPts val="0"/>
              </a:spcBef>
              <a:buFont typeface="Wingdings" panose="05000000000000000000" pitchFamily="2" charset="2"/>
              <a:buChar char="§"/>
            </a:pPr>
            <a:r>
              <a:rPr lang="en-US" sz="2800" dirty="0">
                <a:latin typeface="Candara" panose="020E0502030303020204" pitchFamily="34" charset="0"/>
              </a:rPr>
              <a:t>Philippians 4:7, 13; 2 Peter 1:10-11; 1 John 5:4-5, 18</a:t>
            </a:r>
          </a:p>
          <a:p>
            <a:pPr marL="0" indent="0">
              <a:spcBef>
                <a:spcPts val="1200"/>
              </a:spcBef>
              <a:buNone/>
            </a:pPr>
            <a:r>
              <a:rPr lang="en-US" sz="3200" b="1" dirty="0">
                <a:latin typeface="Candara" panose="020E0502030303020204" pitchFamily="34" charset="0"/>
              </a:rPr>
              <a:t>God is a </a:t>
            </a:r>
            <a:r>
              <a:rPr lang="en-US" sz="3200" b="1" i="1" u="sng" dirty="0">
                <a:latin typeface="Candara" panose="020E0502030303020204" pitchFamily="34" charset="0"/>
              </a:rPr>
              <a:t>faithful</a:t>
            </a:r>
            <a:r>
              <a:rPr lang="en-US" sz="3200" b="1" dirty="0">
                <a:latin typeface="Candara" panose="020E0502030303020204" pitchFamily="34" charset="0"/>
              </a:rPr>
              <a:t> God</a:t>
            </a:r>
          </a:p>
          <a:p>
            <a:pPr>
              <a:spcBef>
                <a:spcPts val="0"/>
              </a:spcBef>
              <a:buFont typeface="Wingdings" panose="05000000000000000000" pitchFamily="2" charset="2"/>
              <a:buChar char="§"/>
            </a:pPr>
            <a:r>
              <a:rPr lang="en-US" sz="2800" dirty="0">
                <a:latin typeface="Candara" panose="020E0502030303020204" pitchFamily="34" charset="0"/>
              </a:rPr>
              <a:t>He is </a:t>
            </a:r>
            <a:r>
              <a:rPr lang="en-US" sz="2800" i="1" dirty="0">
                <a:latin typeface="Candara" panose="020E0502030303020204" pitchFamily="34" charset="0"/>
              </a:rPr>
              <a:t>faithful</a:t>
            </a:r>
            <a:r>
              <a:rPr lang="en-US" sz="2800" dirty="0">
                <a:latin typeface="Candara" panose="020E0502030303020204" pitchFamily="34" charset="0"/>
              </a:rPr>
              <a:t> to help us deal with temptation</a:t>
            </a:r>
          </a:p>
          <a:p>
            <a:pPr lvl="1">
              <a:spcBef>
                <a:spcPts val="0"/>
              </a:spcBef>
              <a:buFont typeface="Wingdings" panose="05000000000000000000" pitchFamily="2" charset="2"/>
              <a:buChar char="§"/>
            </a:pPr>
            <a:r>
              <a:rPr lang="en-US" sz="2650" dirty="0">
                <a:latin typeface="Candara" panose="020E0502030303020204" pitchFamily="34" charset="0"/>
              </a:rPr>
              <a:t>1 Corinthians 10:13</a:t>
            </a:r>
          </a:p>
          <a:p>
            <a:pPr>
              <a:spcBef>
                <a:spcPts val="600"/>
              </a:spcBef>
              <a:buFont typeface="Wingdings" panose="05000000000000000000" pitchFamily="2" charset="2"/>
              <a:buChar char="§"/>
            </a:pPr>
            <a:r>
              <a:rPr lang="en-US" sz="2800" dirty="0">
                <a:latin typeface="Candara" panose="020E0502030303020204" pitchFamily="34" charset="0"/>
              </a:rPr>
              <a:t>He is </a:t>
            </a:r>
            <a:r>
              <a:rPr lang="en-US" sz="2800" i="1" dirty="0">
                <a:latin typeface="Candara" panose="020E0502030303020204" pitchFamily="34" charset="0"/>
              </a:rPr>
              <a:t>faithful</a:t>
            </a:r>
            <a:r>
              <a:rPr lang="en-US" sz="2800" dirty="0">
                <a:latin typeface="Candara" panose="020E0502030303020204" pitchFamily="34" charset="0"/>
              </a:rPr>
              <a:t> to forgive us when we stumble</a:t>
            </a:r>
          </a:p>
          <a:p>
            <a:pPr lvl="1">
              <a:spcBef>
                <a:spcPts val="0"/>
              </a:spcBef>
              <a:buFont typeface="Wingdings" panose="05000000000000000000" pitchFamily="2" charset="2"/>
              <a:buChar char="§"/>
            </a:pPr>
            <a:r>
              <a:rPr lang="en-US" sz="2650" dirty="0">
                <a:latin typeface="Candara" panose="020E0502030303020204" pitchFamily="34" charset="0"/>
              </a:rPr>
              <a:t>I John 1:9</a:t>
            </a:r>
          </a:p>
          <a:p>
            <a:pPr lvl="1">
              <a:spcBef>
                <a:spcPts val="1200"/>
              </a:spcBef>
              <a:buFont typeface="Wingdings" panose="05000000000000000000" pitchFamily="2" charset="2"/>
              <a:buChar char="§"/>
            </a:pPr>
            <a:endParaRPr lang="en-US" sz="2650" dirty="0">
              <a:latin typeface="Candara" panose="020E0502030303020204" pitchFamily="34" charset="0"/>
            </a:endParaRPr>
          </a:p>
        </p:txBody>
      </p:sp>
    </p:spTree>
    <p:extLst>
      <p:ext uri="{BB962C8B-B14F-4D97-AF65-F5344CB8AC3E}">
        <p14:creationId xmlns:p14="http://schemas.microsoft.com/office/powerpoint/2010/main" val="341300792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Effect transition="in" filter="fade">
                                      <p:cBhvr>
                                        <p:cTn id="13" dur="1000"/>
                                        <p:tgtEl>
                                          <p:spTgt spid="7171">
                                            <p:txEl>
                                              <p:pRg st="1" end="1"/>
                                            </p:txEl>
                                          </p:spTgt>
                                        </p:tgtEl>
                                      </p:cBhvr>
                                    </p:animEffect>
                                    <p:anim calcmode="lin" valueType="num">
                                      <p:cBhvr>
                                        <p:cTn id="14"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Effect transition="in" filter="fade">
                                      <p:cBhvr>
                                        <p:cTn id="19" dur="1000"/>
                                        <p:tgtEl>
                                          <p:spTgt spid="7171">
                                            <p:txEl>
                                              <p:pRg st="2" end="2"/>
                                            </p:txEl>
                                          </p:spTgt>
                                        </p:tgtEl>
                                      </p:cBhvr>
                                    </p:animEffect>
                                    <p:anim calcmode="lin" valueType="num">
                                      <p:cBhvr>
                                        <p:cTn id="20"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171">
                                            <p:txEl>
                                              <p:pRg st="3" end="3"/>
                                            </p:txEl>
                                          </p:spTgt>
                                        </p:tgtEl>
                                        <p:attrNameLst>
                                          <p:attrName>style.visibility</p:attrName>
                                        </p:attrNameLst>
                                      </p:cBhvr>
                                      <p:to>
                                        <p:strVal val="visible"/>
                                      </p:to>
                                    </p:set>
                                    <p:animEffect transition="in" filter="fade">
                                      <p:cBhvr>
                                        <p:cTn id="26" dur="1000"/>
                                        <p:tgtEl>
                                          <p:spTgt spid="7171">
                                            <p:txEl>
                                              <p:pRg st="3" end="3"/>
                                            </p:txEl>
                                          </p:spTgt>
                                        </p:tgtEl>
                                      </p:cBhvr>
                                    </p:animEffect>
                                    <p:anim calcmode="lin" valueType="num">
                                      <p:cBhvr>
                                        <p:cTn id="27"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171">
                                            <p:txEl>
                                              <p:pRg st="4" end="4"/>
                                            </p:txEl>
                                          </p:spTgt>
                                        </p:tgtEl>
                                        <p:attrNameLst>
                                          <p:attrName>style.visibility</p:attrName>
                                        </p:attrNameLst>
                                      </p:cBhvr>
                                      <p:to>
                                        <p:strVal val="visible"/>
                                      </p:to>
                                    </p:set>
                                    <p:animEffect transition="in" filter="fade">
                                      <p:cBhvr>
                                        <p:cTn id="33" dur="1000"/>
                                        <p:tgtEl>
                                          <p:spTgt spid="7171">
                                            <p:txEl>
                                              <p:pRg st="4" end="4"/>
                                            </p:txEl>
                                          </p:spTgt>
                                        </p:tgtEl>
                                      </p:cBhvr>
                                    </p:animEffect>
                                    <p:anim calcmode="lin" valueType="num">
                                      <p:cBhvr>
                                        <p:cTn id="34"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par>
                          <p:cTn id="36" fill="hold">
                            <p:stCondLst>
                              <p:cond delay="1000"/>
                            </p:stCondLst>
                            <p:childTnLst>
                              <p:par>
                                <p:cTn id="37" presetID="42" presetClass="entr" presetSubtype="0" fill="hold" grpId="0" nodeType="afterEffect">
                                  <p:stCondLst>
                                    <p:cond delay="0"/>
                                  </p:stCondLst>
                                  <p:childTnLst>
                                    <p:set>
                                      <p:cBhvr>
                                        <p:cTn id="38" dur="1" fill="hold">
                                          <p:stCondLst>
                                            <p:cond delay="0"/>
                                          </p:stCondLst>
                                        </p:cTn>
                                        <p:tgtEl>
                                          <p:spTgt spid="7171">
                                            <p:txEl>
                                              <p:pRg st="5" end="5"/>
                                            </p:txEl>
                                          </p:spTgt>
                                        </p:tgtEl>
                                        <p:attrNameLst>
                                          <p:attrName>style.visibility</p:attrName>
                                        </p:attrNameLst>
                                      </p:cBhvr>
                                      <p:to>
                                        <p:strVal val="visible"/>
                                      </p:to>
                                    </p:set>
                                    <p:animEffect transition="in" filter="fade">
                                      <p:cBhvr>
                                        <p:cTn id="39" dur="1000"/>
                                        <p:tgtEl>
                                          <p:spTgt spid="7171">
                                            <p:txEl>
                                              <p:pRg st="5" end="5"/>
                                            </p:txEl>
                                          </p:spTgt>
                                        </p:tgtEl>
                                      </p:cBhvr>
                                    </p:animEffect>
                                    <p:anim calcmode="lin" valueType="num">
                                      <p:cBhvr>
                                        <p:cTn id="40"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7171">
                                            <p:txEl>
                                              <p:pRg st="6" end="6"/>
                                            </p:txEl>
                                          </p:spTgt>
                                        </p:tgtEl>
                                        <p:attrNameLst>
                                          <p:attrName>style.visibility</p:attrName>
                                        </p:attrNameLst>
                                      </p:cBhvr>
                                      <p:to>
                                        <p:strVal val="visible"/>
                                      </p:to>
                                    </p:set>
                                    <p:animEffect transition="in" filter="fade">
                                      <p:cBhvr>
                                        <p:cTn id="46" dur="1000"/>
                                        <p:tgtEl>
                                          <p:spTgt spid="7171">
                                            <p:txEl>
                                              <p:pRg st="6" end="6"/>
                                            </p:txEl>
                                          </p:spTgt>
                                        </p:tgtEl>
                                      </p:cBhvr>
                                    </p:animEffect>
                                    <p:anim calcmode="lin" valueType="num">
                                      <p:cBhvr>
                                        <p:cTn id="47"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par>
                          <p:cTn id="49" fill="hold">
                            <p:stCondLst>
                              <p:cond delay="1000"/>
                            </p:stCondLst>
                            <p:childTnLst>
                              <p:par>
                                <p:cTn id="50" presetID="42" presetClass="entr" presetSubtype="0" fill="hold" grpId="0" nodeType="afterEffect">
                                  <p:stCondLst>
                                    <p:cond delay="0"/>
                                  </p:stCondLst>
                                  <p:childTnLst>
                                    <p:set>
                                      <p:cBhvr>
                                        <p:cTn id="51" dur="1" fill="hold">
                                          <p:stCondLst>
                                            <p:cond delay="0"/>
                                          </p:stCondLst>
                                        </p:cTn>
                                        <p:tgtEl>
                                          <p:spTgt spid="7171">
                                            <p:txEl>
                                              <p:pRg st="7" end="7"/>
                                            </p:txEl>
                                          </p:spTgt>
                                        </p:tgtEl>
                                        <p:attrNameLst>
                                          <p:attrName>style.visibility</p:attrName>
                                        </p:attrNameLst>
                                      </p:cBhvr>
                                      <p:to>
                                        <p:strVal val="visible"/>
                                      </p:to>
                                    </p:set>
                                    <p:animEffect transition="in" filter="fade">
                                      <p:cBhvr>
                                        <p:cTn id="52" dur="1000"/>
                                        <p:tgtEl>
                                          <p:spTgt spid="7171">
                                            <p:txEl>
                                              <p:pRg st="7" end="7"/>
                                            </p:txEl>
                                          </p:spTgt>
                                        </p:tgtEl>
                                      </p:cBhvr>
                                    </p:animEffect>
                                    <p:anim calcmode="lin" valueType="num">
                                      <p:cBhvr>
                                        <p:cTn id="53"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717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533400" y="1600200"/>
            <a:ext cx="8382000" cy="5105400"/>
          </a:xfrm>
        </p:spPr>
        <p:txBody>
          <a:bodyPr>
            <a:normAutofit lnSpcReduction="10000"/>
          </a:bodyPr>
          <a:lstStyle/>
          <a:p>
            <a:pPr marL="0" indent="0">
              <a:buNone/>
            </a:pPr>
            <a:r>
              <a:rPr lang="en-US" sz="3200" b="1" dirty="0">
                <a:latin typeface="Candara" panose="020E0502030303020204" pitchFamily="34" charset="0"/>
              </a:rPr>
              <a:t>The ability to withstand temptation is critical because we are encompassed about by such a sinful environment</a:t>
            </a:r>
          </a:p>
          <a:p>
            <a:pPr marL="0" indent="0">
              <a:spcBef>
                <a:spcPts val="1200"/>
              </a:spcBef>
              <a:buNone/>
            </a:pPr>
            <a:r>
              <a:rPr lang="en-US" sz="3200" b="1" dirty="0">
                <a:latin typeface="Candara" panose="020E0502030303020204" pitchFamily="34" charset="0"/>
              </a:rPr>
              <a:t>To survive, we must NOT live </a:t>
            </a:r>
            <a:r>
              <a:rPr lang="en-US" sz="3200" b="1" i="1" u="sng" dirty="0">
                <a:latin typeface="Candara" panose="020E0502030303020204" pitchFamily="34" charset="0"/>
              </a:rPr>
              <a:t>OF</a:t>
            </a:r>
            <a:r>
              <a:rPr lang="en-US" sz="3200" b="1" dirty="0">
                <a:latin typeface="Candara" panose="020E0502030303020204" pitchFamily="34" charset="0"/>
              </a:rPr>
              <a:t> the world even though we live </a:t>
            </a:r>
            <a:r>
              <a:rPr lang="en-US" sz="3200" b="1" i="1" u="sng" dirty="0">
                <a:latin typeface="Candara" panose="020E0502030303020204" pitchFamily="34" charset="0"/>
              </a:rPr>
              <a:t>IN</a:t>
            </a:r>
            <a:r>
              <a:rPr lang="en-US" sz="3200" b="1" dirty="0">
                <a:latin typeface="Candara" panose="020E0502030303020204" pitchFamily="34" charset="0"/>
              </a:rPr>
              <a:t> the world</a:t>
            </a:r>
          </a:p>
          <a:p>
            <a:pPr>
              <a:spcBef>
                <a:spcPts val="0"/>
              </a:spcBef>
              <a:buFont typeface="Wingdings" panose="05000000000000000000" pitchFamily="2" charset="2"/>
              <a:buChar char="§"/>
            </a:pPr>
            <a:r>
              <a:rPr lang="en-US" sz="2800" dirty="0">
                <a:latin typeface="Candara" panose="020E0502030303020204" pitchFamily="34" charset="0"/>
              </a:rPr>
              <a:t>John 17:15-16</a:t>
            </a:r>
          </a:p>
          <a:p>
            <a:pPr marL="0" indent="0">
              <a:spcBef>
                <a:spcPts val="1200"/>
              </a:spcBef>
              <a:buNone/>
            </a:pPr>
            <a:r>
              <a:rPr lang="en-US" sz="3200" b="1" dirty="0">
                <a:latin typeface="Candara" panose="020E0502030303020204" pitchFamily="34" charset="0"/>
              </a:rPr>
              <a:t>Others have successfully faced every temptation we can encounter; we are not alone in this struggle</a:t>
            </a:r>
            <a:r>
              <a:rPr lang="en-US" sz="3200" dirty="0">
                <a:latin typeface="Candara" panose="020E0502030303020204" pitchFamily="34" charset="0"/>
              </a:rPr>
              <a:t> - 1 Corinthians 10:13</a:t>
            </a:r>
          </a:p>
          <a:p>
            <a:pPr>
              <a:spcBef>
                <a:spcPts val="0"/>
              </a:spcBef>
              <a:buFont typeface="Wingdings" panose="05000000000000000000" pitchFamily="2" charset="2"/>
              <a:buChar char="§"/>
            </a:pPr>
            <a:r>
              <a:rPr lang="en-US" sz="2800" dirty="0">
                <a:latin typeface="Candara" panose="020E0502030303020204" pitchFamily="34" charset="0"/>
              </a:rPr>
              <a:t>Romans 8:31-32; 1 Peter 5:9</a:t>
            </a:r>
          </a:p>
        </p:txBody>
      </p:sp>
      <p:sp>
        <p:nvSpPr>
          <p:cNvPr id="6" name="Rectangle 2">
            <a:extLst>
              <a:ext uri="{FF2B5EF4-FFF2-40B4-BE49-F238E27FC236}">
                <a16:creationId xmlns:a16="http://schemas.microsoft.com/office/drawing/2014/main" id="{67BCA1FE-8B3B-DE23-9D3A-CDDA6265AE7A}"/>
              </a:ext>
            </a:extLst>
          </p:cNvPr>
          <p:cNvSpPr>
            <a:spLocks noGrp="1" noRot="1" noChangeArrowheads="1"/>
          </p:cNvSpPr>
          <p:nvPr>
            <p:ph type="title"/>
          </p:nvPr>
        </p:nvSpPr>
        <p:spPr>
          <a:xfrm>
            <a:off x="914400" y="285539"/>
            <a:ext cx="6859587" cy="1143000"/>
          </a:xfrm>
          <a:noFill/>
        </p:spPr>
        <p:txBody>
          <a:bodyPr/>
          <a:lstStyle/>
          <a:p>
            <a:pPr eaLnBrk="1" hangingPunct="1">
              <a:defRPr/>
            </a:pPr>
            <a:r>
              <a:rPr lang="en-US" sz="4400" dirty="0">
                <a:latin typeface="Candara" panose="020E0502030303020204" pitchFamily="34" charset="0"/>
              </a:rPr>
              <a:t>CONCLUSION</a:t>
            </a:r>
          </a:p>
        </p:txBody>
      </p:sp>
    </p:spTree>
    <p:extLst>
      <p:ext uri="{BB962C8B-B14F-4D97-AF65-F5344CB8AC3E}">
        <p14:creationId xmlns:p14="http://schemas.microsoft.com/office/powerpoint/2010/main" val="27450911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7171">
                                            <p:txEl>
                                              <p:pRg st="2" end="2"/>
                                            </p:txEl>
                                          </p:spTgt>
                                        </p:tgtEl>
                                        <p:attrNameLst>
                                          <p:attrName>style.visibility</p:attrName>
                                        </p:attrNameLst>
                                      </p:cBhvr>
                                      <p:to>
                                        <p:strVal val="visible"/>
                                      </p:to>
                                    </p:set>
                                    <p:animEffect transition="in" filter="fade">
                                      <p:cBhvr>
                                        <p:cTn id="20" dur="1000"/>
                                        <p:tgtEl>
                                          <p:spTgt spid="7171">
                                            <p:txEl>
                                              <p:pRg st="2" end="2"/>
                                            </p:txEl>
                                          </p:spTgt>
                                        </p:tgtEl>
                                      </p:cBhvr>
                                    </p:animEffect>
                                    <p:anim calcmode="lin" valueType="num">
                                      <p:cBhvr>
                                        <p:cTn id="21"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fade">
                                      <p:cBhvr>
                                        <p:cTn id="27" dur="1000"/>
                                        <p:tgtEl>
                                          <p:spTgt spid="7171">
                                            <p:txEl>
                                              <p:pRg st="3" end="3"/>
                                            </p:txEl>
                                          </p:spTgt>
                                        </p:tgtEl>
                                      </p:cBhvr>
                                    </p:animEffect>
                                    <p:anim calcmode="lin" valueType="num">
                                      <p:cBhvr>
                                        <p:cTn id="28"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2" presetClass="entr" presetSubtype="0" fill="hold" grpId="0" nodeType="afterEffect">
                                  <p:stCondLst>
                                    <p:cond delay="0"/>
                                  </p:stCondLst>
                                  <p:childTnLst>
                                    <p:set>
                                      <p:cBhvr>
                                        <p:cTn id="32" dur="1" fill="hold">
                                          <p:stCondLst>
                                            <p:cond delay="0"/>
                                          </p:stCondLst>
                                        </p:cTn>
                                        <p:tgtEl>
                                          <p:spTgt spid="7171">
                                            <p:txEl>
                                              <p:pRg st="4" end="4"/>
                                            </p:txEl>
                                          </p:spTgt>
                                        </p:tgtEl>
                                        <p:attrNameLst>
                                          <p:attrName>style.visibility</p:attrName>
                                        </p:attrNameLst>
                                      </p:cBhvr>
                                      <p:to>
                                        <p:strVal val="visible"/>
                                      </p:to>
                                    </p:set>
                                    <p:animEffect transition="in" filter="fade">
                                      <p:cBhvr>
                                        <p:cTn id="33" dur="1000"/>
                                        <p:tgtEl>
                                          <p:spTgt spid="7171">
                                            <p:txEl>
                                              <p:pRg st="4" end="4"/>
                                            </p:txEl>
                                          </p:spTgt>
                                        </p:tgtEl>
                                      </p:cBhvr>
                                    </p:animEffect>
                                    <p:anim calcmode="lin" valueType="num">
                                      <p:cBhvr>
                                        <p:cTn id="34"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533400" y="1600201"/>
            <a:ext cx="8382000" cy="2209800"/>
          </a:xfrm>
        </p:spPr>
        <p:txBody>
          <a:bodyPr>
            <a:normAutofit/>
          </a:bodyPr>
          <a:lstStyle/>
          <a:p>
            <a:pPr marL="0" indent="0">
              <a:buNone/>
            </a:pPr>
            <a:r>
              <a:rPr lang="en-US" sz="3200" b="1" dirty="0">
                <a:latin typeface="Candara" panose="020E0502030303020204" pitchFamily="34" charset="0"/>
              </a:rPr>
              <a:t>We owe it to those we know and are around, to demonstrate that it is possible to stand against and overcome temptation! </a:t>
            </a:r>
          </a:p>
          <a:p>
            <a:pPr>
              <a:spcBef>
                <a:spcPts val="0"/>
              </a:spcBef>
              <a:buFont typeface="Wingdings" panose="05000000000000000000" pitchFamily="2" charset="2"/>
              <a:buChar char="§"/>
            </a:pPr>
            <a:r>
              <a:rPr lang="en-US" sz="2800" dirty="0">
                <a:latin typeface="Candara" panose="020E0502030303020204" pitchFamily="34" charset="0"/>
              </a:rPr>
              <a:t>Philippians 2:15</a:t>
            </a:r>
          </a:p>
        </p:txBody>
      </p:sp>
      <p:sp>
        <p:nvSpPr>
          <p:cNvPr id="6" name="Rectangle 2">
            <a:extLst>
              <a:ext uri="{FF2B5EF4-FFF2-40B4-BE49-F238E27FC236}">
                <a16:creationId xmlns:a16="http://schemas.microsoft.com/office/drawing/2014/main" id="{67BCA1FE-8B3B-DE23-9D3A-CDDA6265AE7A}"/>
              </a:ext>
            </a:extLst>
          </p:cNvPr>
          <p:cNvSpPr>
            <a:spLocks noGrp="1" noRot="1" noChangeArrowheads="1"/>
          </p:cNvSpPr>
          <p:nvPr>
            <p:ph type="title"/>
          </p:nvPr>
        </p:nvSpPr>
        <p:spPr>
          <a:xfrm>
            <a:off x="914400" y="285539"/>
            <a:ext cx="6859587" cy="1143000"/>
          </a:xfrm>
          <a:noFill/>
        </p:spPr>
        <p:txBody>
          <a:bodyPr/>
          <a:lstStyle/>
          <a:p>
            <a:pPr eaLnBrk="1" hangingPunct="1">
              <a:defRPr/>
            </a:pPr>
            <a:r>
              <a:rPr lang="en-US" sz="4400" dirty="0">
                <a:latin typeface="Candara" panose="020E0502030303020204" pitchFamily="34" charset="0"/>
              </a:rPr>
              <a:t>CONCLUSION</a:t>
            </a:r>
          </a:p>
        </p:txBody>
      </p:sp>
      <p:sp>
        <p:nvSpPr>
          <p:cNvPr id="2" name="TextBox 1">
            <a:extLst>
              <a:ext uri="{FF2B5EF4-FFF2-40B4-BE49-F238E27FC236}">
                <a16:creationId xmlns:a16="http://schemas.microsoft.com/office/drawing/2014/main" id="{9A632DD9-0987-36BD-61AC-4FEB1FAF4290}"/>
              </a:ext>
            </a:extLst>
          </p:cNvPr>
          <p:cNvSpPr txBox="1"/>
          <p:nvPr/>
        </p:nvSpPr>
        <p:spPr>
          <a:xfrm>
            <a:off x="1066800" y="3886200"/>
            <a:ext cx="7086600" cy="2308324"/>
          </a:xfrm>
          <a:prstGeom prst="rect">
            <a:avLst/>
          </a:prstGeom>
          <a:solidFill>
            <a:schemeClr val="accent3"/>
          </a:solidFill>
        </p:spPr>
        <p:txBody>
          <a:bodyPr wrap="square" rtlCol="0">
            <a:spAutoFit/>
          </a:bodyPr>
          <a:lstStyle/>
          <a:p>
            <a:pPr marL="0" indent="0" algn="ctr">
              <a:spcBef>
                <a:spcPts val="0"/>
              </a:spcBef>
              <a:buNone/>
            </a:pPr>
            <a:r>
              <a:rPr lang="en-US" sz="3600" b="1" i="1" dirty="0">
                <a:solidFill>
                  <a:srgbClr val="111111"/>
                </a:solidFill>
                <a:latin typeface="Candara" panose="020E0502030303020204" pitchFamily="34" charset="0"/>
              </a:rPr>
              <a:t>“Let your light so shine before men, that they may see your good works, and glorify your Father which is in heaven”</a:t>
            </a:r>
            <a:r>
              <a:rPr lang="en-US" sz="3600" i="1" dirty="0">
                <a:solidFill>
                  <a:srgbClr val="111111"/>
                </a:solidFill>
                <a:latin typeface="Candara" panose="020E0502030303020204" pitchFamily="34" charset="0"/>
              </a:rPr>
              <a:t> </a:t>
            </a:r>
            <a:r>
              <a:rPr lang="en-US" sz="3600" dirty="0">
                <a:solidFill>
                  <a:srgbClr val="111111"/>
                </a:solidFill>
                <a:latin typeface="Candara" panose="020E0502030303020204" pitchFamily="34" charset="0"/>
              </a:rPr>
              <a:t>- Matthew 5:16</a:t>
            </a:r>
          </a:p>
        </p:txBody>
      </p:sp>
    </p:spTree>
    <p:extLst>
      <p:ext uri="{BB962C8B-B14F-4D97-AF65-F5344CB8AC3E}">
        <p14:creationId xmlns:p14="http://schemas.microsoft.com/office/powerpoint/2010/main" val="296561370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Effect transition="in" filter="fade">
                                      <p:cBhvr>
                                        <p:cTn id="13" dur="1000"/>
                                        <p:tgtEl>
                                          <p:spTgt spid="7171">
                                            <p:txEl>
                                              <p:pRg st="1" end="1"/>
                                            </p:txEl>
                                          </p:spTgt>
                                        </p:tgtEl>
                                      </p:cBhvr>
                                    </p:animEffect>
                                    <p:anim calcmode="lin" valueType="num">
                                      <p:cBhvr>
                                        <p:cTn id="14"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dissolve">
                                      <p:cBhvr>
                                        <p:cTn id="2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457200" y="2362200"/>
            <a:ext cx="8382000" cy="2000249"/>
          </a:xfrm>
          <a:noFill/>
        </p:spPr>
        <p:txBody>
          <a:bodyPr anchor="t"/>
          <a:lstStyle/>
          <a:p>
            <a:pPr algn="ctr" eaLnBrk="1" hangingPunct="1">
              <a:defRPr/>
            </a:pPr>
            <a:r>
              <a:rPr lang="en-US" sz="6000" dirty="0">
                <a:latin typeface="Candara" panose="020E0502030303020204" pitchFamily="34" charset="0"/>
              </a:rPr>
              <a:t>Let Your Light Shine</a:t>
            </a:r>
            <a:br>
              <a:rPr lang="en-US" sz="4400" dirty="0">
                <a:latin typeface="Candara" panose="020E0502030303020204" pitchFamily="34" charset="0"/>
              </a:rPr>
            </a:br>
            <a:r>
              <a:rPr lang="en-US" sz="4800" i="1" dirty="0">
                <a:solidFill>
                  <a:schemeClr val="tx2"/>
                </a:solidFill>
                <a:latin typeface="Candara" panose="020E0502030303020204" pitchFamily="34" charset="0"/>
              </a:rPr>
              <a:t>By Overcoming Temptation!</a:t>
            </a:r>
          </a:p>
        </p:txBody>
      </p:sp>
      <p:sp>
        <p:nvSpPr>
          <p:cNvPr id="3" name="Slide Number Placeholder 2"/>
          <p:cNvSpPr>
            <a:spLocks noGrp="1"/>
          </p:cNvSpPr>
          <p:nvPr>
            <p:ph type="sldNum" sz="quarter" idx="4"/>
          </p:nvPr>
        </p:nvSpPr>
        <p:spPr/>
        <p:txBody>
          <a:bodyPr/>
          <a:lstStyle/>
          <a:p>
            <a:pPr>
              <a:defRPr/>
            </a:pPr>
            <a:fld id="{41F8F94E-7C3B-403D-9C48-E0C6D10D9F99}" type="slidenum">
              <a:rPr lang="en-US" smtClean="0"/>
              <a:pPr>
                <a:defRPr/>
              </a:pPr>
              <a:t>14</a:t>
            </a:fld>
            <a:endParaRPr lang="en-US" dirty="0"/>
          </a:p>
        </p:txBody>
      </p:sp>
    </p:spTree>
    <p:extLst>
      <p:ext uri="{BB962C8B-B14F-4D97-AF65-F5344CB8AC3E}">
        <p14:creationId xmlns:p14="http://schemas.microsoft.com/office/powerpoint/2010/main" val="266625624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randombar(horizontal)">
                                      <p:cBhvr>
                                        <p:cTn id="7" dur="175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609931" y="1689100"/>
            <a:ext cx="7972900" cy="4827101"/>
          </a:xfrm>
          <a:solidFill>
            <a:schemeClr val="tx2">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spcBef>
                <a:spcPts val="338"/>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13246"/>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609932" y="356381"/>
            <a:ext cx="7972899" cy="1107996"/>
          </a:xfrm>
          <a:prstGeom prst="rect">
            <a:avLst/>
          </a:prstGeom>
          <a:solidFill>
            <a:schemeClr val="tx2">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34116" y="712695"/>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914400" y="285539"/>
            <a:ext cx="6859587" cy="1143000"/>
          </a:xfrm>
          <a:noFill/>
        </p:spPr>
        <p:txBody>
          <a:bodyPr/>
          <a:lstStyle/>
          <a:p>
            <a:pPr eaLnBrk="1" hangingPunct="1">
              <a:defRPr/>
            </a:pPr>
            <a:r>
              <a:rPr lang="en-US" sz="4400" dirty="0">
                <a:latin typeface="Candara" panose="020E0502030303020204" pitchFamily="34" charset="0"/>
              </a:rPr>
              <a:t>Ephesians 6:10-13</a:t>
            </a:r>
          </a:p>
        </p:txBody>
      </p:sp>
      <p:sp>
        <p:nvSpPr>
          <p:cNvPr id="7171" name="Rectangle 3"/>
          <p:cNvSpPr>
            <a:spLocks noGrp="1" noChangeArrowheads="1"/>
          </p:cNvSpPr>
          <p:nvPr>
            <p:ph idx="1"/>
          </p:nvPr>
        </p:nvSpPr>
        <p:spPr>
          <a:xfrm>
            <a:off x="533400" y="1600200"/>
            <a:ext cx="8305800" cy="5041900"/>
          </a:xfrm>
        </p:spPr>
        <p:txBody>
          <a:bodyPr>
            <a:normAutofit fontScale="92500" lnSpcReduction="10000"/>
          </a:bodyPr>
          <a:lstStyle/>
          <a:p>
            <a:pPr marL="0" indent="0" eaLnBrk="1" hangingPunct="1">
              <a:buNone/>
              <a:defRPr/>
            </a:pPr>
            <a:r>
              <a:rPr lang="en-US" sz="3200" b="1" i="1" dirty="0">
                <a:solidFill>
                  <a:schemeClr val="tx2">
                    <a:lumMod val="20000"/>
                    <a:lumOff val="80000"/>
                  </a:schemeClr>
                </a:solidFill>
                <a:latin typeface="Candara" panose="020E0502030303020204" pitchFamily="34" charset="0"/>
              </a:rPr>
              <a:t>10</a:t>
            </a:r>
            <a:r>
              <a:rPr lang="en-US" sz="3200" b="1" i="1" dirty="0">
                <a:latin typeface="Candara" panose="020E0502030303020204" pitchFamily="34" charset="0"/>
              </a:rPr>
              <a:t> Finally, be strong in the Lord, and in the strength of his might. </a:t>
            </a:r>
            <a:r>
              <a:rPr lang="en-US" sz="3200" b="1" i="1" dirty="0">
                <a:solidFill>
                  <a:schemeClr val="tx1">
                    <a:lumMod val="20000"/>
                    <a:lumOff val="80000"/>
                  </a:schemeClr>
                </a:solidFill>
                <a:latin typeface="Candara" panose="020E0502030303020204" pitchFamily="34" charset="0"/>
              </a:rPr>
              <a:t>11</a:t>
            </a:r>
            <a:r>
              <a:rPr lang="en-US" sz="3200" b="1" i="1" dirty="0">
                <a:latin typeface="Candara" panose="020E0502030303020204" pitchFamily="34" charset="0"/>
              </a:rPr>
              <a:t> Put on the whole armor of God, that ye may be able to stand against the wiles of the devil. </a:t>
            </a:r>
            <a:r>
              <a:rPr lang="en-US" sz="3200" b="1" i="1" dirty="0">
                <a:solidFill>
                  <a:schemeClr val="tx2">
                    <a:lumMod val="20000"/>
                    <a:lumOff val="80000"/>
                  </a:schemeClr>
                </a:solidFill>
                <a:latin typeface="Candara" panose="020E0502030303020204" pitchFamily="34" charset="0"/>
              </a:rPr>
              <a:t>12</a:t>
            </a:r>
            <a:r>
              <a:rPr lang="en-US" sz="3200" b="1" i="1" dirty="0">
                <a:latin typeface="Candara" panose="020E0502030303020204" pitchFamily="34" charset="0"/>
              </a:rPr>
              <a:t> For our wrestling is not against flesh and blood, but against the principalities, against the powers, against the world-rulers of this darkness, against the spiritual hosts of wickedness in the heavenly places. </a:t>
            </a:r>
            <a:r>
              <a:rPr lang="en-US" sz="3200" b="1" i="1" dirty="0">
                <a:solidFill>
                  <a:schemeClr val="tx2">
                    <a:lumMod val="20000"/>
                    <a:lumOff val="80000"/>
                  </a:schemeClr>
                </a:solidFill>
                <a:latin typeface="Candara" panose="020E0502030303020204" pitchFamily="34" charset="0"/>
              </a:rPr>
              <a:t>13 </a:t>
            </a:r>
            <a:r>
              <a:rPr lang="en-US" sz="3200" b="1" i="1" dirty="0">
                <a:latin typeface="Candara" panose="020E0502030303020204" pitchFamily="34" charset="0"/>
              </a:rPr>
              <a:t>Wherefore take up the whole armor of God, that ye may be able to withstand in the evil day, and, having done all, to stand.</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914400" y="285539"/>
            <a:ext cx="6859587" cy="1143000"/>
          </a:xfrm>
          <a:noFill/>
        </p:spPr>
        <p:txBody>
          <a:bodyPr/>
          <a:lstStyle/>
          <a:p>
            <a:pPr eaLnBrk="1" hangingPunct="1">
              <a:defRPr/>
            </a:pPr>
            <a:r>
              <a:rPr lang="en-US" sz="4400" dirty="0">
                <a:latin typeface="Candara" panose="020E0502030303020204" pitchFamily="34" charset="0"/>
              </a:rPr>
              <a:t>Introduction</a:t>
            </a:r>
          </a:p>
        </p:txBody>
      </p:sp>
      <p:sp>
        <p:nvSpPr>
          <p:cNvPr id="7171" name="Rectangle 3"/>
          <p:cNvSpPr>
            <a:spLocks noGrp="1" noChangeArrowheads="1"/>
          </p:cNvSpPr>
          <p:nvPr>
            <p:ph idx="1"/>
          </p:nvPr>
        </p:nvSpPr>
        <p:spPr>
          <a:xfrm>
            <a:off x="533400" y="1600200"/>
            <a:ext cx="8382000" cy="5257800"/>
          </a:xfrm>
        </p:spPr>
        <p:txBody>
          <a:bodyPr>
            <a:normAutofit fontScale="92500" lnSpcReduction="10000"/>
          </a:bodyPr>
          <a:lstStyle/>
          <a:p>
            <a:pPr marL="0" indent="0" eaLnBrk="1" hangingPunct="1">
              <a:buNone/>
              <a:defRPr/>
            </a:pPr>
            <a:r>
              <a:rPr lang="en-US" sz="3200" b="1" dirty="0">
                <a:latin typeface="Candara" panose="020E0502030303020204" pitchFamily="34" charset="0"/>
              </a:rPr>
              <a:t>Lot seriously erred when he moved his family to one of the most depraved cities recorded in the Old Testament </a:t>
            </a:r>
            <a:r>
              <a:rPr lang="en-US" sz="3200" b="1">
                <a:latin typeface="Candara" panose="020E0502030303020204" pitchFamily="34" charset="0"/>
              </a:rPr>
              <a:t>- SODOM!</a:t>
            </a:r>
            <a:endParaRPr lang="en-US" sz="3200" b="1" dirty="0">
              <a:latin typeface="Candara" panose="020E0502030303020204" pitchFamily="34" charset="0"/>
            </a:endParaRPr>
          </a:p>
          <a:p>
            <a:pPr eaLnBrk="1" hangingPunct="1">
              <a:spcBef>
                <a:spcPts val="0"/>
              </a:spcBef>
              <a:buFont typeface="Wingdings" panose="05000000000000000000" pitchFamily="2" charset="2"/>
              <a:buChar char="§"/>
              <a:defRPr/>
            </a:pPr>
            <a:r>
              <a:rPr lang="en-US" sz="2800" dirty="0">
                <a:latin typeface="Candara" panose="020E0502030303020204" pitchFamily="34" charset="0"/>
              </a:rPr>
              <a:t>But, he remained </a:t>
            </a:r>
            <a:r>
              <a:rPr lang="en-US" sz="2800" b="1" i="1" dirty="0">
                <a:latin typeface="Candara" panose="020E0502030303020204" pitchFamily="34" charset="0"/>
              </a:rPr>
              <a:t>“</a:t>
            </a:r>
            <a:r>
              <a:rPr lang="en-US" sz="2800" b="1" i="1" u="sng" dirty="0">
                <a:latin typeface="Candara" panose="020E0502030303020204" pitchFamily="34" charset="0"/>
              </a:rPr>
              <a:t>vexed</a:t>
            </a:r>
            <a:r>
              <a:rPr lang="en-US" sz="2800" b="1" i="1" dirty="0">
                <a:latin typeface="Candara" panose="020E0502030303020204" pitchFamily="34" charset="0"/>
              </a:rPr>
              <a:t>”</a:t>
            </a:r>
            <a:r>
              <a:rPr lang="en-US" sz="2800" b="1" dirty="0">
                <a:latin typeface="Candara" panose="020E0502030303020204" pitchFamily="34" charset="0"/>
              </a:rPr>
              <a:t> </a:t>
            </a:r>
            <a:r>
              <a:rPr lang="en-US" sz="2800" dirty="0">
                <a:latin typeface="Candara" panose="020E0502030303020204" pitchFamily="34" charset="0"/>
              </a:rPr>
              <a:t>concerning the sinful deeds this city is noted for - 2 Peter 2:7-8; Cf. Genesis 13</a:t>
            </a:r>
          </a:p>
          <a:p>
            <a:pPr marL="0" indent="0" eaLnBrk="1" hangingPunct="1">
              <a:spcBef>
                <a:spcPts val="1200"/>
              </a:spcBef>
              <a:buNone/>
              <a:defRPr/>
            </a:pPr>
            <a:r>
              <a:rPr lang="en-US" sz="3200" b="1" dirty="0">
                <a:latin typeface="Candara" panose="020E0502030303020204" pitchFamily="34" charset="0"/>
              </a:rPr>
              <a:t>What effect does an ungodly environment have on us today?</a:t>
            </a:r>
          </a:p>
          <a:p>
            <a:pPr marL="0" indent="0">
              <a:lnSpc>
                <a:spcPct val="110000"/>
              </a:lnSpc>
              <a:buNone/>
              <a:defRPr/>
            </a:pPr>
            <a:r>
              <a:rPr lang="en-US" sz="3200" b="1" dirty="0">
                <a:latin typeface="Candara" panose="020E0502030303020204" pitchFamily="34" charset="0"/>
              </a:rPr>
              <a:t>Temptation is a powerful daily experience</a:t>
            </a:r>
          </a:p>
          <a:p>
            <a:pPr marL="0" indent="0">
              <a:lnSpc>
                <a:spcPct val="110000"/>
              </a:lnSpc>
              <a:spcBef>
                <a:spcPts val="1200"/>
              </a:spcBef>
              <a:buNone/>
              <a:defRPr/>
            </a:pPr>
            <a:r>
              <a:rPr lang="en-US" sz="3200" b="1" dirty="0">
                <a:latin typeface="Candara" panose="020E0502030303020204" pitchFamily="34" charset="0"/>
              </a:rPr>
              <a:t>Dealing correctly with temptation is another  valuable way we can influence those we come in contact with and </a:t>
            </a:r>
            <a:r>
              <a:rPr lang="en-US" sz="3200" b="1" i="1" u="sng" dirty="0">
                <a:latin typeface="Candara" panose="020E0502030303020204" pitchFamily="34" charset="0"/>
              </a:rPr>
              <a:t>let our light shine</a:t>
            </a:r>
            <a:r>
              <a:rPr lang="en-US" sz="3200" b="1" dirty="0">
                <a:latin typeface="Candara" panose="020E0502030303020204" pitchFamily="34" charset="0"/>
              </a:rPr>
              <a:t>!</a:t>
            </a:r>
          </a:p>
        </p:txBody>
      </p:sp>
    </p:spTree>
    <p:extLst>
      <p:ext uri="{BB962C8B-B14F-4D97-AF65-F5344CB8AC3E}">
        <p14:creationId xmlns:p14="http://schemas.microsoft.com/office/powerpoint/2010/main" val="670598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1371600" y="457200"/>
            <a:ext cx="7391400" cy="1143000"/>
          </a:xfrm>
          <a:noFill/>
        </p:spPr>
        <p:txBody>
          <a:bodyPr/>
          <a:lstStyle/>
          <a:p>
            <a:pPr eaLnBrk="1" hangingPunct="1">
              <a:defRPr/>
            </a:pPr>
            <a:r>
              <a:rPr lang="en-US" sz="4400" dirty="0">
                <a:latin typeface="Candara" panose="020E0502030303020204" pitchFamily="34" charset="0"/>
              </a:rPr>
              <a:t>The Nature Of Temptation</a:t>
            </a:r>
          </a:p>
        </p:txBody>
      </p:sp>
      <p:sp>
        <p:nvSpPr>
          <p:cNvPr id="7171" name="Rectangle 3"/>
          <p:cNvSpPr>
            <a:spLocks noGrp="1" noChangeArrowheads="1"/>
          </p:cNvSpPr>
          <p:nvPr>
            <p:ph idx="1"/>
          </p:nvPr>
        </p:nvSpPr>
        <p:spPr>
          <a:xfrm>
            <a:off x="533400" y="1600200"/>
            <a:ext cx="8382000" cy="5105400"/>
          </a:xfrm>
        </p:spPr>
        <p:txBody>
          <a:bodyPr>
            <a:normAutofit/>
          </a:bodyPr>
          <a:lstStyle/>
          <a:p>
            <a:pPr marL="0" indent="0">
              <a:buNone/>
            </a:pPr>
            <a:r>
              <a:rPr lang="en-US" sz="3200" b="1" dirty="0">
                <a:latin typeface="Candara" panose="020E0502030303020204" pitchFamily="34" charset="0"/>
              </a:rPr>
              <a:t>TEMPTATIONS and TRIALS are not exactly the same </a:t>
            </a:r>
            <a:r>
              <a:rPr lang="en-US" sz="3200" dirty="0">
                <a:latin typeface="Candara" panose="020E0502030303020204" pitchFamily="34" charset="0"/>
              </a:rPr>
              <a:t>- James 1:2-3, 13-15; cf. Gen. 22:1; Matt. 4:1</a:t>
            </a:r>
          </a:p>
          <a:p>
            <a:pPr>
              <a:spcBef>
                <a:spcPts val="0"/>
              </a:spcBef>
              <a:buFont typeface="Wingdings" panose="05000000000000000000" pitchFamily="2" charset="2"/>
              <a:buChar char="§"/>
            </a:pPr>
            <a:r>
              <a:rPr lang="en-US" sz="2800" b="1" dirty="0">
                <a:latin typeface="Candara" panose="020E0502030303020204" pitchFamily="34" charset="0"/>
              </a:rPr>
              <a:t> TEMPTATION </a:t>
            </a:r>
            <a:r>
              <a:rPr lang="en-US" sz="2800" dirty="0">
                <a:latin typeface="Candara" panose="020E0502030303020204" pitchFamily="34" charset="0"/>
              </a:rPr>
              <a:t>- is enticement to sin </a:t>
            </a:r>
          </a:p>
          <a:p>
            <a:pPr>
              <a:spcBef>
                <a:spcPts val="0"/>
              </a:spcBef>
              <a:buFont typeface="Wingdings" panose="05000000000000000000" pitchFamily="2" charset="2"/>
              <a:buChar char="§"/>
            </a:pPr>
            <a:r>
              <a:rPr lang="en-US" sz="2800" b="1" dirty="0">
                <a:latin typeface="Candara" panose="020E0502030303020204" pitchFamily="34" charset="0"/>
              </a:rPr>
              <a:t> TRIAL </a:t>
            </a:r>
            <a:r>
              <a:rPr lang="en-US" sz="2800" dirty="0">
                <a:latin typeface="Candara" panose="020E0502030303020204" pitchFamily="34" charset="0"/>
              </a:rPr>
              <a:t>-</a:t>
            </a:r>
            <a:r>
              <a:rPr lang="en-US" sz="2800" b="1" dirty="0">
                <a:latin typeface="Candara" panose="020E0502030303020204" pitchFamily="34" charset="0"/>
              </a:rPr>
              <a:t> </a:t>
            </a:r>
            <a:r>
              <a:rPr lang="en-US" sz="2800" dirty="0">
                <a:latin typeface="Candara" panose="020E0502030303020204" pitchFamily="34" charset="0"/>
              </a:rPr>
              <a:t>is a difficulty that proves and strengthens our faith</a:t>
            </a:r>
          </a:p>
          <a:p>
            <a:pPr marL="0" indent="0">
              <a:spcBef>
                <a:spcPts val="1200"/>
              </a:spcBef>
              <a:buNone/>
            </a:pPr>
            <a:r>
              <a:rPr lang="en-US" sz="3200" b="1" dirty="0">
                <a:latin typeface="Candara" panose="020E0502030303020204" pitchFamily="34" charset="0"/>
              </a:rPr>
              <a:t>Satan, not God is the originator of temptation</a:t>
            </a:r>
          </a:p>
          <a:p>
            <a:pPr>
              <a:spcBef>
                <a:spcPts val="0"/>
              </a:spcBef>
              <a:buFont typeface="Wingdings" panose="05000000000000000000" pitchFamily="2" charset="2"/>
              <a:buChar char="§"/>
            </a:pPr>
            <a:r>
              <a:rPr lang="en-US" sz="2800" dirty="0">
                <a:latin typeface="Candara" panose="020E0502030303020204" pitchFamily="34" charset="0"/>
              </a:rPr>
              <a:t>James 1:13; cf. Matthew 4:3; 1 Thessalonians 3:5</a:t>
            </a:r>
          </a:p>
          <a:p>
            <a:pPr marL="0" indent="0">
              <a:spcBef>
                <a:spcPts val="1200"/>
              </a:spcBef>
              <a:buNone/>
            </a:pPr>
            <a:r>
              <a:rPr lang="en-US" sz="3200" b="1" dirty="0">
                <a:latin typeface="Candara" panose="020E0502030303020204" pitchFamily="34" charset="0"/>
              </a:rPr>
              <a:t>Satan uses the same three avenues of temptation on us today as he used on Eve and Jesus </a:t>
            </a:r>
            <a:r>
              <a:rPr lang="en-US" sz="3200" dirty="0">
                <a:latin typeface="Candara" panose="020E0502030303020204" pitchFamily="34" charset="0"/>
              </a:rPr>
              <a:t>- Genesis 3:6; Matt. 4:1-11; 1 John 2:16</a:t>
            </a:r>
          </a:p>
        </p:txBody>
      </p:sp>
    </p:spTree>
    <p:extLst>
      <p:ext uri="{BB962C8B-B14F-4D97-AF65-F5344CB8AC3E}">
        <p14:creationId xmlns:p14="http://schemas.microsoft.com/office/powerpoint/2010/main" val="38990489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42" presetClass="entr" presetSubtype="0" fill="hold" grpId="0" nodeType="afterEffect">
                                  <p:stCondLst>
                                    <p:cond delay="0"/>
                                  </p:stCondLst>
                                  <p:childTnLst>
                                    <p:set>
                                      <p:cBhvr>
                                        <p:cTn id="33" dur="1" fill="hold">
                                          <p:stCondLst>
                                            <p:cond delay="0"/>
                                          </p:stCondLst>
                                        </p:cTn>
                                        <p:tgtEl>
                                          <p:spTgt spid="7171">
                                            <p:txEl>
                                              <p:pRg st="4" end="4"/>
                                            </p:txEl>
                                          </p:spTgt>
                                        </p:tgtEl>
                                        <p:attrNameLst>
                                          <p:attrName>style.visibility</p:attrName>
                                        </p:attrNameLst>
                                      </p:cBhvr>
                                      <p:to>
                                        <p:strVal val="visible"/>
                                      </p:to>
                                    </p:set>
                                    <p:animEffect transition="in" filter="fade">
                                      <p:cBhvr>
                                        <p:cTn id="34" dur="1000"/>
                                        <p:tgtEl>
                                          <p:spTgt spid="7171">
                                            <p:txEl>
                                              <p:pRg st="4" end="4"/>
                                            </p:txEl>
                                          </p:spTgt>
                                        </p:tgtEl>
                                      </p:cBhvr>
                                    </p:animEffect>
                                    <p:anim calcmode="lin" valueType="num">
                                      <p:cBhvr>
                                        <p:cTn id="35"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7171">
                                            <p:txEl>
                                              <p:pRg st="5" end="5"/>
                                            </p:txEl>
                                          </p:spTgt>
                                        </p:tgtEl>
                                        <p:attrNameLst>
                                          <p:attrName>style.visibility</p:attrName>
                                        </p:attrNameLst>
                                      </p:cBhvr>
                                      <p:to>
                                        <p:strVal val="visible"/>
                                      </p:to>
                                    </p:set>
                                    <p:animEffect transition="in" filter="fade">
                                      <p:cBhvr>
                                        <p:cTn id="41" dur="1000"/>
                                        <p:tgtEl>
                                          <p:spTgt spid="7171">
                                            <p:txEl>
                                              <p:pRg st="5" end="5"/>
                                            </p:txEl>
                                          </p:spTgt>
                                        </p:tgtEl>
                                      </p:cBhvr>
                                    </p:animEffect>
                                    <p:anim calcmode="lin" valueType="num">
                                      <p:cBhvr>
                                        <p:cTn id="42"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1371600" y="457200"/>
            <a:ext cx="7391400" cy="1143000"/>
          </a:xfrm>
          <a:noFill/>
        </p:spPr>
        <p:txBody>
          <a:bodyPr/>
          <a:lstStyle/>
          <a:p>
            <a:pPr eaLnBrk="1" hangingPunct="1">
              <a:defRPr/>
            </a:pPr>
            <a:r>
              <a:rPr lang="en-US" sz="4400" dirty="0">
                <a:latin typeface="Candara" panose="020E0502030303020204" pitchFamily="34" charset="0"/>
              </a:rPr>
              <a:t>Understanding Temptation</a:t>
            </a:r>
          </a:p>
        </p:txBody>
      </p:sp>
      <p:sp>
        <p:nvSpPr>
          <p:cNvPr id="7171" name="Rectangle 3"/>
          <p:cNvSpPr>
            <a:spLocks noGrp="1" noChangeArrowheads="1"/>
          </p:cNvSpPr>
          <p:nvPr>
            <p:ph idx="1"/>
          </p:nvPr>
        </p:nvSpPr>
        <p:spPr>
          <a:xfrm>
            <a:off x="533400" y="1600200"/>
            <a:ext cx="8229600" cy="5105400"/>
          </a:xfrm>
        </p:spPr>
        <p:txBody>
          <a:bodyPr>
            <a:normAutofit/>
          </a:bodyPr>
          <a:lstStyle/>
          <a:p>
            <a:pPr marL="0" indent="0">
              <a:spcBef>
                <a:spcPts val="1200"/>
              </a:spcBef>
              <a:buNone/>
            </a:pPr>
            <a:r>
              <a:rPr lang="en-US" sz="3200" b="1" dirty="0">
                <a:latin typeface="Candara" panose="020E0502030303020204" pitchFamily="34" charset="0"/>
              </a:rPr>
              <a:t>Satan is crafty and deceitful - he makes things that are sinful look appealing to conceal their true consequences</a:t>
            </a:r>
          </a:p>
          <a:p>
            <a:pPr>
              <a:spcBef>
                <a:spcPts val="0"/>
              </a:spcBef>
              <a:buFont typeface="Wingdings" panose="05000000000000000000" pitchFamily="2" charset="2"/>
              <a:buChar char="§"/>
            </a:pPr>
            <a:r>
              <a:rPr lang="en-US" sz="2800" dirty="0">
                <a:latin typeface="Candara" panose="020E0502030303020204" pitchFamily="34" charset="0"/>
              </a:rPr>
              <a:t>These are presented as </a:t>
            </a:r>
            <a:r>
              <a:rPr lang="en-US" sz="2800" b="1" i="1" dirty="0">
                <a:latin typeface="Candara" panose="020E0502030303020204" pitchFamily="34" charset="0"/>
              </a:rPr>
              <a:t>“pleasures” </a:t>
            </a:r>
            <a:r>
              <a:rPr lang="en-US" sz="2800" dirty="0">
                <a:latin typeface="Candara" panose="020E0502030303020204" pitchFamily="34" charset="0"/>
              </a:rPr>
              <a:t>- Hebrews 11:25</a:t>
            </a:r>
          </a:p>
          <a:p>
            <a:pPr lvl="1">
              <a:spcBef>
                <a:spcPts val="0"/>
              </a:spcBef>
              <a:buFont typeface="Wingdings" panose="05000000000000000000" pitchFamily="2" charset="2"/>
              <a:buChar char="§"/>
            </a:pPr>
            <a:r>
              <a:rPr lang="en-US" sz="2650" dirty="0">
                <a:latin typeface="Candara" panose="020E0502030303020204" pitchFamily="34" charset="0"/>
              </a:rPr>
              <a:t>2 Corinthians 2:11; 11:3; Cf. John 8:44; Revelation 12:9</a:t>
            </a:r>
          </a:p>
          <a:p>
            <a:pPr lvl="1">
              <a:spcBef>
                <a:spcPts val="0"/>
              </a:spcBef>
              <a:buFont typeface="Wingdings" panose="05000000000000000000" pitchFamily="2" charset="2"/>
              <a:buChar char="§"/>
            </a:pPr>
            <a:r>
              <a:rPr lang="en-US" sz="2650" dirty="0">
                <a:latin typeface="Candara" panose="020E0502030303020204" pitchFamily="34" charset="0"/>
              </a:rPr>
              <a:t>1 Thessalonians 3:5</a:t>
            </a:r>
            <a:r>
              <a:rPr lang="en-US" sz="2500" dirty="0">
                <a:latin typeface="Candara" panose="020E0502030303020204" pitchFamily="34" charset="0"/>
              </a:rPr>
              <a:t> </a:t>
            </a:r>
          </a:p>
          <a:p>
            <a:pPr marL="0" indent="0">
              <a:spcBef>
                <a:spcPts val="1200"/>
              </a:spcBef>
              <a:buNone/>
            </a:pPr>
            <a:r>
              <a:rPr lang="en-US" sz="3200" b="1" u="sng" dirty="0">
                <a:latin typeface="Candara" panose="020E0502030303020204" pitchFamily="34" charset="0"/>
              </a:rPr>
              <a:t>The devil’s lie</a:t>
            </a:r>
            <a:r>
              <a:rPr lang="en-US" sz="3200" b="1" dirty="0">
                <a:latin typeface="Candara" panose="020E0502030303020204" pitchFamily="34" charset="0"/>
              </a:rPr>
              <a:t>: </a:t>
            </a:r>
            <a:r>
              <a:rPr lang="en-US" sz="3200" b="1" i="1" dirty="0">
                <a:latin typeface="Candara" panose="020E0502030303020204" pitchFamily="34" charset="0"/>
              </a:rPr>
              <a:t>there are no bad consequences from your actions </a:t>
            </a:r>
            <a:r>
              <a:rPr lang="en-US" sz="3200" dirty="0">
                <a:latin typeface="Candara" panose="020E0502030303020204" pitchFamily="34" charset="0"/>
              </a:rPr>
              <a:t>- Gal. 6:7-8; Cf. Gen. 3:1-6</a:t>
            </a:r>
          </a:p>
          <a:p>
            <a:pPr marL="0" indent="0">
              <a:spcBef>
                <a:spcPts val="1200"/>
              </a:spcBef>
              <a:buNone/>
            </a:pPr>
            <a:r>
              <a:rPr lang="en-US" sz="3200" b="1" dirty="0">
                <a:latin typeface="Candara" panose="020E0502030303020204" pitchFamily="34" charset="0"/>
              </a:rPr>
              <a:t>Satan never ceases tempting you to take the bait </a:t>
            </a:r>
            <a:r>
              <a:rPr lang="en-US" sz="3200" dirty="0">
                <a:latin typeface="Candara" panose="020E0502030303020204" pitchFamily="34" charset="0"/>
              </a:rPr>
              <a:t>- Luke 4:13</a:t>
            </a:r>
          </a:p>
        </p:txBody>
      </p:sp>
    </p:spTree>
    <p:extLst>
      <p:ext uri="{BB962C8B-B14F-4D97-AF65-F5344CB8AC3E}">
        <p14:creationId xmlns:p14="http://schemas.microsoft.com/office/powerpoint/2010/main" val="14670095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7171">
                                            <p:txEl>
                                              <p:pRg st="2" end="2"/>
                                            </p:txEl>
                                          </p:spTgt>
                                        </p:tgtEl>
                                        <p:attrNameLst>
                                          <p:attrName>style.visibility</p:attrName>
                                        </p:attrNameLst>
                                      </p:cBhvr>
                                      <p:to>
                                        <p:strVal val="visible"/>
                                      </p:to>
                                    </p:set>
                                    <p:animEffect transition="in" filter="fade">
                                      <p:cBhvr>
                                        <p:cTn id="20" dur="1000"/>
                                        <p:tgtEl>
                                          <p:spTgt spid="7171">
                                            <p:txEl>
                                              <p:pRg st="2" end="2"/>
                                            </p:txEl>
                                          </p:spTgt>
                                        </p:tgtEl>
                                      </p:cBhvr>
                                    </p:animEffect>
                                    <p:anim calcmode="lin" valueType="num">
                                      <p:cBhvr>
                                        <p:cTn id="21"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7171">
                                            <p:txEl>
                                              <p:pRg st="3" end="3"/>
                                            </p:txEl>
                                          </p:spTgt>
                                        </p:tgtEl>
                                        <p:attrNameLst>
                                          <p:attrName>style.visibility</p:attrName>
                                        </p:attrNameLst>
                                      </p:cBhvr>
                                      <p:to>
                                        <p:strVal val="visible"/>
                                      </p:to>
                                    </p:set>
                                    <p:animEffect transition="in" filter="fade">
                                      <p:cBhvr>
                                        <p:cTn id="26" dur="1000"/>
                                        <p:tgtEl>
                                          <p:spTgt spid="7171">
                                            <p:txEl>
                                              <p:pRg st="3" end="3"/>
                                            </p:txEl>
                                          </p:spTgt>
                                        </p:tgtEl>
                                      </p:cBhvr>
                                    </p:animEffect>
                                    <p:anim calcmode="lin" valueType="num">
                                      <p:cBhvr>
                                        <p:cTn id="27"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171">
                                            <p:txEl>
                                              <p:pRg st="4" end="4"/>
                                            </p:txEl>
                                          </p:spTgt>
                                        </p:tgtEl>
                                        <p:attrNameLst>
                                          <p:attrName>style.visibility</p:attrName>
                                        </p:attrNameLst>
                                      </p:cBhvr>
                                      <p:to>
                                        <p:strVal val="visible"/>
                                      </p:to>
                                    </p:set>
                                    <p:animEffect transition="in" filter="fade">
                                      <p:cBhvr>
                                        <p:cTn id="33" dur="1000"/>
                                        <p:tgtEl>
                                          <p:spTgt spid="7171">
                                            <p:txEl>
                                              <p:pRg st="4" end="4"/>
                                            </p:txEl>
                                          </p:spTgt>
                                        </p:tgtEl>
                                      </p:cBhvr>
                                    </p:animEffect>
                                    <p:anim calcmode="lin" valueType="num">
                                      <p:cBhvr>
                                        <p:cTn id="34"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171">
                                            <p:txEl>
                                              <p:pRg st="5" end="5"/>
                                            </p:txEl>
                                          </p:spTgt>
                                        </p:tgtEl>
                                        <p:attrNameLst>
                                          <p:attrName>style.visibility</p:attrName>
                                        </p:attrNameLst>
                                      </p:cBhvr>
                                      <p:to>
                                        <p:strVal val="visible"/>
                                      </p:to>
                                    </p:set>
                                    <p:animEffect transition="in" filter="fade">
                                      <p:cBhvr>
                                        <p:cTn id="40" dur="1000"/>
                                        <p:tgtEl>
                                          <p:spTgt spid="7171">
                                            <p:txEl>
                                              <p:pRg st="5" end="5"/>
                                            </p:txEl>
                                          </p:spTgt>
                                        </p:tgtEl>
                                      </p:cBhvr>
                                    </p:animEffect>
                                    <p:anim calcmode="lin" valueType="num">
                                      <p:cBhvr>
                                        <p:cTn id="41"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1397000" y="457200"/>
            <a:ext cx="7924800" cy="1143000"/>
          </a:xfrm>
          <a:noFill/>
        </p:spPr>
        <p:txBody>
          <a:bodyPr/>
          <a:lstStyle/>
          <a:p>
            <a:pPr eaLnBrk="1" hangingPunct="1">
              <a:defRPr/>
            </a:pPr>
            <a:r>
              <a:rPr lang="en-US" sz="4400" dirty="0">
                <a:latin typeface="Candara" panose="020E0502030303020204" pitchFamily="34" charset="0"/>
              </a:rPr>
              <a:t>Dealing Soberly With Temptation</a:t>
            </a:r>
          </a:p>
        </p:txBody>
      </p:sp>
      <p:sp>
        <p:nvSpPr>
          <p:cNvPr id="7171" name="Rectangle 3"/>
          <p:cNvSpPr>
            <a:spLocks noGrp="1" noChangeArrowheads="1"/>
          </p:cNvSpPr>
          <p:nvPr>
            <p:ph idx="1"/>
          </p:nvPr>
        </p:nvSpPr>
        <p:spPr>
          <a:xfrm>
            <a:off x="533400" y="1600200"/>
            <a:ext cx="8382000" cy="4572000"/>
          </a:xfrm>
        </p:spPr>
        <p:txBody>
          <a:bodyPr>
            <a:normAutofit/>
          </a:bodyPr>
          <a:lstStyle/>
          <a:p>
            <a:pPr marL="0" indent="0">
              <a:buNone/>
            </a:pPr>
            <a:r>
              <a:rPr lang="en-US" sz="3200" b="1" dirty="0">
                <a:latin typeface="Candara" panose="020E0502030303020204" pitchFamily="34" charset="0"/>
              </a:rPr>
              <a:t>Temptation is a serious danger - it cannot be taken lightly or with overconfidence</a:t>
            </a:r>
          </a:p>
          <a:p>
            <a:pPr>
              <a:spcBef>
                <a:spcPts val="0"/>
              </a:spcBef>
              <a:buFont typeface="Wingdings" panose="05000000000000000000" pitchFamily="2" charset="2"/>
              <a:buChar char="§"/>
            </a:pPr>
            <a:r>
              <a:rPr lang="en-US" sz="2800" dirty="0">
                <a:latin typeface="Candara" panose="020E0502030303020204" pitchFamily="34" charset="0"/>
              </a:rPr>
              <a:t>Mark 14:38</a:t>
            </a:r>
          </a:p>
          <a:p>
            <a:pPr marL="0" indent="0">
              <a:spcBef>
                <a:spcPts val="1200"/>
              </a:spcBef>
              <a:buNone/>
            </a:pPr>
            <a:r>
              <a:rPr lang="en-US" sz="3200" b="1" dirty="0">
                <a:latin typeface="Candara" panose="020E0502030303020204" pitchFamily="34" charset="0"/>
              </a:rPr>
              <a:t>It is foolish to think:</a:t>
            </a:r>
          </a:p>
          <a:p>
            <a:pPr>
              <a:spcBef>
                <a:spcPts val="0"/>
              </a:spcBef>
              <a:buFont typeface="Wingdings" panose="05000000000000000000" pitchFamily="2" charset="2"/>
              <a:buChar char="§"/>
            </a:pPr>
            <a:r>
              <a:rPr lang="en-US" sz="2800" dirty="0">
                <a:latin typeface="Candara" panose="020E0502030303020204" pitchFamily="34" charset="0"/>
              </a:rPr>
              <a:t>We </a:t>
            </a:r>
            <a:r>
              <a:rPr lang="en-US" sz="2800" i="1" dirty="0">
                <a:latin typeface="Candara" panose="020E0502030303020204" pitchFamily="34" charset="0"/>
              </a:rPr>
              <a:t>won’t</a:t>
            </a:r>
            <a:r>
              <a:rPr lang="en-US" sz="2800" dirty="0">
                <a:latin typeface="Candara" panose="020E0502030303020204" pitchFamily="34" charset="0"/>
              </a:rPr>
              <a:t> be tempted</a:t>
            </a:r>
          </a:p>
          <a:p>
            <a:pPr>
              <a:spcBef>
                <a:spcPts val="0"/>
              </a:spcBef>
              <a:buFont typeface="Wingdings" panose="05000000000000000000" pitchFamily="2" charset="2"/>
              <a:buChar char="§"/>
            </a:pPr>
            <a:r>
              <a:rPr lang="en-US" sz="2800" dirty="0">
                <a:latin typeface="Candara" panose="020E0502030303020204" pitchFamily="34" charset="0"/>
              </a:rPr>
              <a:t>Temptation can </a:t>
            </a:r>
            <a:r>
              <a:rPr lang="en-US" sz="2800" i="1" dirty="0">
                <a:latin typeface="Candara" panose="020E0502030303020204" pitchFamily="34" charset="0"/>
              </a:rPr>
              <a:t>hold no power </a:t>
            </a:r>
            <a:r>
              <a:rPr lang="en-US" sz="2800" dirty="0">
                <a:latin typeface="Candara" panose="020E0502030303020204" pitchFamily="34" charset="0"/>
              </a:rPr>
              <a:t>over us</a:t>
            </a:r>
          </a:p>
          <a:p>
            <a:pPr>
              <a:spcBef>
                <a:spcPts val="0"/>
              </a:spcBef>
              <a:buFont typeface="Wingdings" panose="05000000000000000000" pitchFamily="2" charset="2"/>
              <a:buChar char="§"/>
            </a:pPr>
            <a:r>
              <a:rPr lang="en-US" sz="2800" dirty="0">
                <a:latin typeface="Candara" panose="020E0502030303020204" pitchFamily="34" charset="0"/>
              </a:rPr>
              <a:t>We will </a:t>
            </a:r>
            <a:r>
              <a:rPr lang="en-US" sz="2800" i="1" dirty="0">
                <a:latin typeface="Candara" panose="020E0502030303020204" pitchFamily="34" charset="0"/>
              </a:rPr>
              <a:t>easily defe</a:t>
            </a:r>
            <a:r>
              <a:rPr lang="en-US" sz="2800" dirty="0">
                <a:latin typeface="Candara" panose="020E0502030303020204" pitchFamily="34" charset="0"/>
              </a:rPr>
              <a:t>at temptation</a:t>
            </a:r>
          </a:p>
          <a:p>
            <a:pPr>
              <a:spcBef>
                <a:spcPts val="0"/>
              </a:spcBef>
              <a:buFont typeface="Wingdings" panose="05000000000000000000" pitchFamily="2" charset="2"/>
              <a:buChar char="§"/>
            </a:pPr>
            <a:r>
              <a:rPr lang="en-US" sz="2800" dirty="0">
                <a:latin typeface="Candara" panose="020E0502030303020204" pitchFamily="34" charset="0"/>
              </a:rPr>
              <a:t>We </a:t>
            </a:r>
            <a:r>
              <a:rPr lang="en-US" sz="2800" i="1" dirty="0">
                <a:latin typeface="Candara" panose="020E0502030303020204" pitchFamily="34" charset="0"/>
              </a:rPr>
              <a:t>cannot be overcome</a:t>
            </a:r>
            <a:r>
              <a:rPr lang="en-US" sz="2800" dirty="0">
                <a:latin typeface="Candara" panose="020E0502030303020204" pitchFamily="34" charset="0"/>
              </a:rPr>
              <a:t> by temptation</a:t>
            </a:r>
          </a:p>
        </p:txBody>
      </p:sp>
    </p:spTree>
    <p:extLst>
      <p:ext uri="{BB962C8B-B14F-4D97-AF65-F5344CB8AC3E}">
        <p14:creationId xmlns:p14="http://schemas.microsoft.com/office/powerpoint/2010/main" val="14370460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Effect transition="in" filter="fade">
                                      <p:cBhvr>
                                        <p:cTn id="13" dur="1000"/>
                                        <p:tgtEl>
                                          <p:spTgt spid="7171">
                                            <p:txEl>
                                              <p:pRg st="1" end="1"/>
                                            </p:txEl>
                                          </p:spTgt>
                                        </p:tgtEl>
                                      </p:cBhvr>
                                    </p:animEffect>
                                    <p:anim calcmode="lin" valueType="num">
                                      <p:cBhvr>
                                        <p:cTn id="14"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171">
                                            <p:txEl>
                                              <p:pRg st="2" end="2"/>
                                            </p:txEl>
                                          </p:spTgt>
                                        </p:tgtEl>
                                        <p:attrNameLst>
                                          <p:attrName>style.visibility</p:attrName>
                                        </p:attrNameLst>
                                      </p:cBhvr>
                                      <p:to>
                                        <p:strVal val="visible"/>
                                      </p:to>
                                    </p:set>
                                    <p:animEffect transition="in" filter="fade">
                                      <p:cBhvr>
                                        <p:cTn id="20" dur="1000"/>
                                        <p:tgtEl>
                                          <p:spTgt spid="7171">
                                            <p:txEl>
                                              <p:pRg st="2" end="2"/>
                                            </p:txEl>
                                          </p:spTgt>
                                        </p:tgtEl>
                                      </p:cBhvr>
                                    </p:animEffect>
                                    <p:anim calcmode="lin" valueType="num">
                                      <p:cBhvr>
                                        <p:cTn id="21"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7171">
                                            <p:txEl>
                                              <p:pRg st="3" end="3"/>
                                            </p:txEl>
                                          </p:spTgt>
                                        </p:tgtEl>
                                        <p:attrNameLst>
                                          <p:attrName>style.visibility</p:attrName>
                                        </p:attrNameLst>
                                      </p:cBhvr>
                                      <p:to>
                                        <p:strVal val="visible"/>
                                      </p:to>
                                    </p:set>
                                    <p:animEffect transition="in" filter="fade">
                                      <p:cBhvr>
                                        <p:cTn id="26" dur="1000"/>
                                        <p:tgtEl>
                                          <p:spTgt spid="7171">
                                            <p:txEl>
                                              <p:pRg st="3" end="3"/>
                                            </p:txEl>
                                          </p:spTgt>
                                        </p:tgtEl>
                                      </p:cBhvr>
                                    </p:animEffect>
                                    <p:anim calcmode="lin" valueType="num">
                                      <p:cBhvr>
                                        <p:cTn id="27"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171">
                                            <p:txEl>
                                              <p:pRg st="4" end="4"/>
                                            </p:txEl>
                                          </p:spTgt>
                                        </p:tgtEl>
                                        <p:attrNameLst>
                                          <p:attrName>style.visibility</p:attrName>
                                        </p:attrNameLst>
                                      </p:cBhvr>
                                      <p:to>
                                        <p:strVal val="visible"/>
                                      </p:to>
                                    </p:set>
                                    <p:animEffect transition="in" filter="fade">
                                      <p:cBhvr>
                                        <p:cTn id="33" dur="1000"/>
                                        <p:tgtEl>
                                          <p:spTgt spid="7171">
                                            <p:txEl>
                                              <p:pRg st="4" end="4"/>
                                            </p:txEl>
                                          </p:spTgt>
                                        </p:tgtEl>
                                      </p:cBhvr>
                                    </p:animEffect>
                                    <p:anim calcmode="lin" valueType="num">
                                      <p:cBhvr>
                                        <p:cTn id="34"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171">
                                            <p:txEl>
                                              <p:pRg st="5" end="5"/>
                                            </p:txEl>
                                          </p:spTgt>
                                        </p:tgtEl>
                                        <p:attrNameLst>
                                          <p:attrName>style.visibility</p:attrName>
                                        </p:attrNameLst>
                                      </p:cBhvr>
                                      <p:to>
                                        <p:strVal val="visible"/>
                                      </p:to>
                                    </p:set>
                                    <p:animEffect transition="in" filter="fade">
                                      <p:cBhvr>
                                        <p:cTn id="40" dur="1000"/>
                                        <p:tgtEl>
                                          <p:spTgt spid="7171">
                                            <p:txEl>
                                              <p:pRg st="5" end="5"/>
                                            </p:txEl>
                                          </p:spTgt>
                                        </p:tgtEl>
                                      </p:cBhvr>
                                    </p:animEffect>
                                    <p:anim calcmode="lin" valueType="num">
                                      <p:cBhvr>
                                        <p:cTn id="41"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7171">
                                            <p:txEl>
                                              <p:pRg st="6" end="6"/>
                                            </p:txEl>
                                          </p:spTgt>
                                        </p:tgtEl>
                                        <p:attrNameLst>
                                          <p:attrName>style.visibility</p:attrName>
                                        </p:attrNameLst>
                                      </p:cBhvr>
                                      <p:to>
                                        <p:strVal val="visible"/>
                                      </p:to>
                                    </p:set>
                                    <p:animEffect transition="in" filter="fade">
                                      <p:cBhvr>
                                        <p:cTn id="47" dur="1000"/>
                                        <p:tgtEl>
                                          <p:spTgt spid="7171">
                                            <p:txEl>
                                              <p:pRg st="6" end="6"/>
                                            </p:txEl>
                                          </p:spTgt>
                                        </p:tgtEl>
                                      </p:cBhvr>
                                    </p:animEffect>
                                    <p:anim calcmode="lin" valueType="num">
                                      <p:cBhvr>
                                        <p:cTn id="48"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1397000" y="457200"/>
            <a:ext cx="7924800" cy="1143000"/>
          </a:xfrm>
          <a:noFill/>
        </p:spPr>
        <p:txBody>
          <a:bodyPr/>
          <a:lstStyle/>
          <a:p>
            <a:pPr eaLnBrk="1" hangingPunct="1">
              <a:defRPr/>
            </a:pPr>
            <a:r>
              <a:rPr lang="en-US" sz="4400" dirty="0">
                <a:latin typeface="Candara" panose="020E0502030303020204" pitchFamily="34" charset="0"/>
              </a:rPr>
              <a:t>Dealing Soberly With Temptation</a:t>
            </a:r>
          </a:p>
        </p:txBody>
      </p:sp>
      <p:sp>
        <p:nvSpPr>
          <p:cNvPr id="7171" name="Rectangle 3"/>
          <p:cNvSpPr>
            <a:spLocks noGrp="1" noChangeArrowheads="1"/>
          </p:cNvSpPr>
          <p:nvPr>
            <p:ph idx="1"/>
          </p:nvPr>
        </p:nvSpPr>
        <p:spPr>
          <a:xfrm>
            <a:off x="533400" y="1625600"/>
            <a:ext cx="8305800" cy="5257800"/>
          </a:xfrm>
        </p:spPr>
        <p:txBody>
          <a:bodyPr>
            <a:normAutofit fontScale="92500" lnSpcReduction="20000"/>
          </a:bodyPr>
          <a:lstStyle/>
          <a:p>
            <a:pPr marL="0" indent="0">
              <a:buNone/>
            </a:pPr>
            <a:r>
              <a:rPr lang="en-US" sz="3200" b="1" dirty="0">
                <a:latin typeface="Candara" panose="020E0502030303020204" pitchFamily="34" charset="0"/>
              </a:rPr>
              <a:t>No one is exempt from temptation or immune to its power </a:t>
            </a:r>
            <a:r>
              <a:rPr lang="en-US" sz="3200" dirty="0">
                <a:latin typeface="Candara" panose="020E0502030303020204" pitchFamily="34" charset="0"/>
              </a:rPr>
              <a:t>- 1 Corinthians 10:12-13; Cf. Galatians 6:1</a:t>
            </a:r>
          </a:p>
          <a:p>
            <a:pPr>
              <a:buFont typeface="Wingdings" panose="05000000000000000000" pitchFamily="2" charset="2"/>
              <a:buChar char="§"/>
            </a:pPr>
            <a:r>
              <a:rPr lang="en-US" sz="3000" dirty="0">
                <a:latin typeface="Candara" panose="020E0502030303020204" pitchFamily="34" charset="0"/>
              </a:rPr>
              <a:t>We need to be able to recognize temptation for what it is - Cf. Hebrews 5:12-14</a:t>
            </a:r>
          </a:p>
          <a:p>
            <a:pPr>
              <a:spcBef>
                <a:spcPts val="1200"/>
              </a:spcBef>
              <a:buFont typeface="Wingdings" panose="05000000000000000000" pitchFamily="2" charset="2"/>
              <a:buChar char="§"/>
            </a:pPr>
            <a:r>
              <a:rPr lang="en-US" sz="3000" dirty="0">
                <a:latin typeface="Candara" panose="020E0502030303020204" pitchFamily="34" charset="0"/>
              </a:rPr>
              <a:t>We need to have the insight and honesty to identify the points at which we are personally most vulnerable to sin - it is dangerous for Satan to know more about our </a:t>
            </a:r>
            <a:r>
              <a:rPr lang="en-US" sz="3000" i="1" dirty="0">
                <a:latin typeface="Candara" panose="020E0502030303020204" pitchFamily="34" charset="0"/>
              </a:rPr>
              <a:t>“weak spot”</a:t>
            </a:r>
            <a:r>
              <a:rPr lang="en-US" sz="3000" dirty="0">
                <a:latin typeface="Candara" panose="020E0502030303020204" pitchFamily="34" charset="0"/>
              </a:rPr>
              <a:t> than we do </a:t>
            </a:r>
          </a:p>
          <a:p>
            <a:pPr>
              <a:spcBef>
                <a:spcPts val="1200"/>
              </a:spcBef>
              <a:buFont typeface="Wingdings" panose="05000000000000000000" pitchFamily="2" charset="2"/>
              <a:buChar char="§"/>
            </a:pPr>
            <a:r>
              <a:rPr lang="en-US" sz="3000" dirty="0">
                <a:latin typeface="Candara" panose="020E0502030303020204" pitchFamily="34" charset="0"/>
              </a:rPr>
              <a:t>We need to learn from our own past failures in regards to temptation</a:t>
            </a:r>
          </a:p>
          <a:p>
            <a:pPr>
              <a:spcBef>
                <a:spcPts val="1200"/>
              </a:spcBef>
              <a:buFont typeface="Wingdings" panose="05000000000000000000" pitchFamily="2" charset="2"/>
              <a:buChar char="§"/>
            </a:pPr>
            <a:r>
              <a:rPr lang="en-US" sz="3000" dirty="0">
                <a:latin typeface="Candara" panose="020E0502030303020204" pitchFamily="34" charset="0"/>
              </a:rPr>
              <a:t>We need to heed the wisdom and warnings of others who have </a:t>
            </a:r>
            <a:r>
              <a:rPr lang="en-US" sz="3000" b="1" i="1" dirty="0">
                <a:latin typeface="Candara" panose="020E0502030303020204" pitchFamily="34" charset="0"/>
              </a:rPr>
              <a:t>“</a:t>
            </a:r>
            <a:r>
              <a:rPr lang="en-US" sz="3000" b="1" i="1" u="sng" dirty="0">
                <a:latin typeface="Candara" panose="020E0502030303020204" pitchFamily="34" charset="0"/>
              </a:rPr>
              <a:t>been there - done that</a:t>
            </a:r>
            <a:r>
              <a:rPr lang="en-US" sz="3000" b="1" i="1" dirty="0">
                <a:latin typeface="Candara" panose="020E0502030303020204" pitchFamily="34" charset="0"/>
              </a:rPr>
              <a:t>”</a:t>
            </a:r>
          </a:p>
          <a:p>
            <a:pPr marL="0" indent="0">
              <a:buNone/>
            </a:pPr>
            <a:endParaRPr lang="en-US" sz="2800" dirty="0">
              <a:latin typeface="Candara" panose="020E0502030303020204" pitchFamily="34" charset="0"/>
            </a:endParaRPr>
          </a:p>
        </p:txBody>
      </p:sp>
    </p:spTree>
    <p:extLst>
      <p:ext uri="{BB962C8B-B14F-4D97-AF65-F5344CB8AC3E}">
        <p14:creationId xmlns:p14="http://schemas.microsoft.com/office/powerpoint/2010/main" val="19746956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1397000" y="457200"/>
            <a:ext cx="7924800" cy="1143000"/>
          </a:xfrm>
          <a:noFill/>
        </p:spPr>
        <p:txBody>
          <a:bodyPr/>
          <a:lstStyle/>
          <a:p>
            <a:pPr eaLnBrk="1" hangingPunct="1">
              <a:defRPr/>
            </a:pPr>
            <a:r>
              <a:rPr lang="en-US" sz="4400" dirty="0">
                <a:latin typeface="Candara" panose="020E0502030303020204" pitchFamily="34" charset="0"/>
              </a:rPr>
              <a:t>Dealing Soberly With Temptation</a:t>
            </a:r>
          </a:p>
        </p:txBody>
      </p:sp>
      <p:sp>
        <p:nvSpPr>
          <p:cNvPr id="7171" name="Rectangle 3"/>
          <p:cNvSpPr>
            <a:spLocks noGrp="1" noChangeArrowheads="1"/>
          </p:cNvSpPr>
          <p:nvPr>
            <p:ph idx="1"/>
          </p:nvPr>
        </p:nvSpPr>
        <p:spPr>
          <a:xfrm>
            <a:off x="533400" y="1625600"/>
            <a:ext cx="8458200" cy="5257800"/>
          </a:xfrm>
        </p:spPr>
        <p:txBody>
          <a:bodyPr>
            <a:normAutofit/>
          </a:bodyPr>
          <a:lstStyle/>
          <a:p>
            <a:pPr marL="0" indent="0">
              <a:buNone/>
            </a:pPr>
            <a:r>
              <a:rPr lang="en-US" sz="3200" b="1" dirty="0">
                <a:latin typeface="Candara" panose="020E0502030303020204" pitchFamily="34" charset="0"/>
              </a:rPr>
              <a:t>We cannot go </a:t>
            </a:r>
            <a:r>
              <a:rPr lang="en-US" sz="3200" b="1" i="1" dirty="0">
                <a:latin typeface="Candara" panose="020E0502030303020204" pitchFamily="34" charset="0"/>
              </a:rPr>
              <a:t>“</a:t>
            </a:r>
            <a:r>
              <a:rPr lang="en-US" sz="3200" b="1" i="1" u="sng" dirty="0">
                <a:latin typeface="Candara" panose="020E0502030303020204" pitchFamily="34" charset="0"/>
              </a:rPr>
              <a:t>out of the world</a:t>
            </a:r>
            <a:r>
              <a:rPr lang="en-US" sz="3200" b="1" i="1" dirty="0">
                <a:latin typeface="Candara" panose="020E0502030303020204" pitchFamily="34" charset="0"/>
              </a:rPr>
              <a:t>” </a:t>
            </a:r>
            <a:r>
              <a:rPr lang="en-US" sz="3200" b="1" dirty="0">
                <a:latin typeface="Candara" panose="020E0502030303020204" pitchFamily="34" charset="0"/>
              </a:rPr>
              <a:t>to escape it, but we can take steps to protect ourselves from </a:t>
            </a:r>
            <a:r>
              <a:rPr lang="en-US" sz="3200" b="1" i="1" dirty="0">
                <a:latin typeface="Candara" panose="020E0502030303020204" pitchFamily="34" charset="0"/>
              </a:rPr>
              <a:t>unnecessary</a:t>
            </a:r>
            <a:r>
              <a:rPr lang="en-US" sz="3200" b="1" dirty="0">
                <a:latin typeface="Candara" panose="020E0502030303020204" pitchFamily="34" charset="0"/>
              </a:rPr>
              <a:t> temptation</a:t>
            </a:r>
          </a:p>
          <a:p>
            <a:pPr>
              <a:spcBef>
                <a:spcPts val="0"/>
              </a:spcBef>
              <a:buFont typeface="Wingdings" panose="05000000000000000000" pitchFamily="2" charset="2"/>
              <a:buChar char="§"/>
            </a:pPr>
            <a:r>
              <a:rPr lang="en-US" sz="2800" dirty="0">
                <a:latin typeface="Candara" panose="020E0502030303020204" pitchFamily="34" charset="0"/>
              </a:rPr>
              <a:t>1 Corinthians 5:10; Matthew 6:13; 2 Samuel 11:1-5</a:t>
            </a:r>
          </a:p>
          <a:p>
            <a:pPr marL="0" indent="0">
              <a:spcBef>
                <a:spcPts val="1200"/>
              </a:spcBef>
              <a:buNone/>
            </a:pPr>
            <a:r>
              <a:rPr lang="en-US" sz="3200" b="1" dirty="0">
                <a:latin typeface="Candara" panose="020E0502030303020204" pitchFamily="34" charset="0"/>
              </a:rPr>
              <a:t>Avoid it at all costs </a:t>
            </a:r>
            <a:r>
              <a:rPr lang="en-US" sz="3200" dirty="0">
                <a:latin typeface="Candara" panose="020E0502030303020204" pitchFamily="34" charset="0"/>
              </a:rPr>
              <a:t>- Proverbs 4:14-15</a:t>
            </a:r>
          </a:p>
          <a:p>
            <a:pPr marL="0" indent="0">
              <a:spcBef>
                <a:spcPts val="1200"/>
              </a:spcBef>
              <a:buNone/>
            </a:pPr>
            <a:r>
              <a:rPr lang="en-US" sz="3200" b="1" dirty="0">
                <a:latin typeface="Candara" panose="020E0502030303020204" pitchFamily="34" charset="0"/>
              </a:rPr>
              <a:t>When it cannot be avoided, we CAN resist it</a:t>
            </a:r>
          </a:p>
          <a:p>
            <a:pPr>
              <a:spcBef>
                <a:spcPts val="0"/>
              </a:spcBef>
              <a:buFont typeface="Wingdings" panose="05000000000000000000" pitchFamily="2" charset="2"/>
              <a:buChar char="§"/>
            </a:pPr>
            <a:r>
              <a:rPr lang="en-US" sz="2800" dirty="0">
                <a:latin typeface="Candara" panose="020E0502030303020204" pitchFamily="34" charset="0"/>
              </a:rPr>
              <a:t>1 Peter 5:8-9</a:t>
            </a:r>
          </a:p>
          <a:p>
            <a:pPr marL="0" indent="0">
              <a:spcBef>
                <a:spcPts val="1200"/>
              </a:spcBef>
              <a:buNone/>
            </a:pPr>
            <a:r>
              <a:rPr lang="en-US" sz="3200" b="1" dirty="0">
                <a:latin typeface="Candara" panose="020E0502030303020204" pitchFamily="34" charset="0"/>
              </a:rPr>
              <a:t>We must be </a:t>
            </a:r>
            <a:r>
              <a:rPr lang="en-US" sz="3200" b="1" i="1" u="sng" dirty="0">
                <a:latin typeface="Candara" panose="020E0502030303020204" pitchFamily="34" charset="0"/>
              </a:rPr>
              <a:t>determined</a:t>
            </a:r>
            <a:r>
              <a:rPr lang="en-US" sz="3200" b="1" dirty="0">
                <a:latin typeface="Candara" panose="020E0502030303020204" pitchFamily="34" charset="0"/>
              </a:rPr>
              <a:t> to not allow</a:t>
            </a:r>
            <a:r>
              <a:rPr lang="en-US" sz="3200" b="1" i="1" dirty="0">
                <a:latin typeface="Candara" panose="020E0502030303020204" pitchFamily="34" charset="0"/>
              </a:rPr>
              <a:t> </a:t>
            </a:r>
            <a:r>
              <a:rPr lang="en-US" sz="3200" b="1" dirty="0">
                <a:latin typeface="Candara" panose="020E0502030303020204" pitchFamily="34" charset="0"/>
              </a:rPr>
              <a:t>ourselves to become </a:t>
            </a:r>
            <a:r>
              <a:rPr lang="en-US" sz="3200" b="1" i="1" dirty="0">
                <a:latin typeface="Candara" panose="020E0502030303020204" pitchFamily="34" charset="0"/>
              </a:rPr>
              <a:t>“</a:t>
            </a:r>
            <a:r>
              <a:rPr lang="en-US" sz="3200" b="1" i="1" u="sng" dirty="0">
                <a:latin typeface="Candara" panose="020E0502030303020204" pitchFamily="34" charset="0"/>
              </a:rPr>
              <a:t>defiled</a:t>
            </a:r>
            <a:r>
              <a:rPr lang="en-US" sz="3200" b="1" i="1" dirty="0">
                <a:latin typeface="Candara" panose="020E0502030303020204" pitchFamily="34" charset="0"/>
              </a:rPr>
              <a:t>” </a:t>
            </a:r>
            <a:r>
              <a:rPr lang="en-US" sz="3200" dirty="0">
                <a:latin typeface="Candara" panose="020E0502030303020204" pitchFamily="34" charset="0"/>
              </a:rPr>
              <a:t>- Daniel 1:8; Job 31:1</a:t>
            </a:r>
          </a:p>
        </p:txBody>
      </p:sp>
    </p:spTree>
    <p:extLst>
      <p:ext uri="{BB962C8B-B14F-4D97-AF65-F5344CB8AC3E}">
        <p14:creationId xmlns:p14="http://schemas.microsoft.com/office/powerpoint/2010/main" val="65777648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Effect transition="in" filter="fade">
                                      <p:cBhvr>
                                        <p:cTn id="13" dur="1000"/>
                                        <p:tgtEl>
                                          <p:spTgt spid="7171">
                                            <p:txEl>
                                              <p:pRg st="1" end="1"/>
                                            </p:txEl>
                                          </p:spTgt>
                                        </p:tgtEl>
                                      </p:cBhvr>
                                    </p:animEffect>
                                    <p:anim calcmode="lin" valueType="num">
                                      <p:cBhvr>
                                        <p:cTn id="14"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171">
                                            <p:txEl>
                                              <p:pRg st="2" end="2"/>
                                            </p:txEl>
                                          </p:spTgt>
                                        </p:tgtEl>
                                        <p:attrNameLst>
                                          <p:attrName>style.visibility</p:attrName>
                                        </p:attrNameLst>
                                      </p:cBhvr>
                                      <p:to>
                                        <p:strVal val="visible"/>
                                      </p:to>
                                    </p:set>
                                    <p:animEffect transition="in" filter="fade">
                                      <p:cBhvr>
                                        <p:cTn id="20" dur="1000"/>
                                        <p:tgtEl>
                                          <p:spTgt spid="7171">
                                            <p:txEl>
                                              <p:pRg st="2" end="2"/>
                                            </p:txEl>
                                          </p:spTgt>
                                        </p:tgtEl>
                                      </p:cBhvr>
                                    </p:animEffect>
                                    <p:anim calcmode="lin" valueType="num">
                                      <p:cBhvr>
                                        <p:cTn id="21"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fade">
                                      <p:cBhvr>
                                        <p:cTn id="27" dur="1000"/>
                                        <p:tgtEl>
                                          <p:spTgt spid="7171">
                                            <p:txEl>
                                              <p:pRg st="3" end="3"/>
                                            </p:txEl>
                                          </p:spTgt>
                                        </p:tgtEl>
                                      </p:cBhvr>
                                    </p:animEffect>
                                    <p:anim calcmode="lin" valueType="num">
                                      <p:cBhvr>
                                        <p:cTn id="28"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42" presetClass="entr" presetSubtype="0" fill="hold" grpId="0" nodeType="afterEffect">
                                  <p:stCondLst>
                                    <p:cond delay="0"/>
                                  </p:stCondLst>
                                  <p:childTnLst>
                                    <p:set>
                                      <p:cBhvr>
                                        <p:cTn id="32" dur="1" fill="hold">
                                          <p:stCondLst>
                                            <p:cond delay="0"/>
                                          </p:stCondLst>
                                        </p:cTn>
                                        <p:tgtEl>
                                          <p:spTgt spid="7171">
                                            <p:txEl>
                                              <p:pRg st="4" end="4"/>
                                            </p:txEl>
                                          </p:spTgt>
                                        </p:tgtEl>
                                        <p:attrNameLst>
                                          <p:attrName>style.visibility</p:attrName>
                                        </p:attrNameLst>
                                      </p:cBhvr>
                                      <p:to>
                                        <p:strVal val="visible"/>
                                      </p:to>
                                    </p:set>
                                    <p:animEffect transition="in" filter="fade">
                                      <p:cBhvr>
                                        <p:cTn id="33" dur="1000"/>
                                        <p:tgtEl>
                                          <p:spTgt spid="7171">
                                            <p:txEl>
                                              <p:pRg st="4" end="4"/>
                                            </p:txEl>
                                          </p:spTgt>
                                        </p:tgtEl>
                                      </p:cBhvr>
                                    </p:animEffect>
                                    <p:anim calcmode="lin" valueType="num">
                                      <p:cBhvr>
                                        <p:cTn id="34"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171">
                                            <p:txEl>
                                              <p:pRg st="5" end="5"/>
                                            </p:txEl>
                                          </p:spTgt>
                                        </p:tgtEl>
                                        <p:attrNameLst>
                                          <p:attrName>style.visibility</p:attrName>
                                        </p:attrNameLst>
                                      </p:cBhvr>
                                      <p:to>
                                        <p:strVal val="visible"/>
                                      </p:to>
                                    </p:set>
                                    <p:animEffect transition="in" filter="fade">
                                      <p:cBhvr>
                                        <p:cTn id="40" dur="1000"/>
                                        <p:tgtEl>
                                          <p:spTgt spid="7171">
                                            <p:txEl>
                                              <p:pRg st="5" end="5"/>
                                            </p:txEl>
                                          </p:spTgt>
                                        </p:tgtEl>
                                      </p:cBhvr>
                                    </p:animEffect>
                                    <p:anim calcmode="lin" valueType="num">
                                      <p:cBhvr>
                                        <p:cTn id="41"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1397000" y="457200"/>
            <a:ext cx="7924800" cy="1143000"/>
          </a:xfrm>
          <a:noFill/>
        </p:spPr>
        <p:txBody>
          <a:bodyPr/>
          <a:lstStyle/>
          <a:p>
            <a:pPr eaLnBrk="1" hangingPunct="1">
              <a:defRPr/>
            </a:pPr>
            <a:r>
              <a:rPr lang="en-US" sz="4400" dirty="0">
                <a:latin typeface="Candara" panose="020E0502030303020204" pitchFamily="34" charset="0"/>
              </a:rPr>
              <a:t>Dealing Soberly With Temptation</a:t>
            </a:r>
          </a:p>
        </p:txBody>
      </p:sp>
      <p:sp>
        <p:nvSpPr>
          <p:cNvPr id="7171" name="Rectangle 3"/>
          <p:cNvSpPr>
            <a:spLocks noGrp="1" noChangeArrowheads="1"/>
          </p:cNvSpPr>
          <p:nvPr>
            <p:ph idx="1"/>
          </p:nvPr>
        </p:nvSpPr>
        <p:spPr>
          <a:xfrm>
            <a:off x="533400" y="1625600"/>
            <a:ext cx="8305800" cy="5257800"/>
          </a:xfrm>
        </p:spPr>
        <p:txBody>
          <a:bodyPr>
            <a:normAutofit/>
          </a:bodyPr>
          <a:lstStyle/>
          <a:p>
            <a:pPr marL="0" indent="0">
              <a:buNone/>
            </a:pPr>
            <a:r>
              <a:rPr lang="en-US" sz="3200" b="1" dirty="0">
                <a:latin typeface="Candara" panose="020E0502030303020204" pitchFamily="34" charset="0"/>
              </a:rPr>
              <a:t>We must </a:t>
            </a:r>
            <a:r>
              <a:rPr lang="en-US" sz="3200" b="1" i="1" dirty="0">
                <a:latin typeface="Candara" panose="020E0502030303020204" pitchFamily="34" charset="0"/>
              </a:rPr>
              <a:t>“</a:t>
            </a:r>
            <a:r>
              <a:rPr lang="en-US" sz="3200" b="1" i="1" u="sng" dirty="0">
                <a:latin typeface="Candara" panose="020E0502030303020204" pitchFamily="34" charset="0"/>
              </a:rPr>
              <a:t>be strong and of good courage</a:t>
            </a:r>
            <a:r>
              <a:rPr lang="en-US" sz="3200" b="1" i="1" dirty="0">
                <a:latin typeface="Candara" panose="020E0502030303020204" pitchFamily="34" charset="0"/>
              </a:rPr>
              <a:t>”</a:t>
            </a:r>
          </a:p>
          <a:p>
            <a:pPr>
              <a:spcBef>
                <a:spcPts val="0"/>
              </a:spcBef>
              <a:buFont typeface="Wingdings" panose="05000000000000000000" pitchFamily="2" charset="2"/>
              <a:buChar char="§"/>
            </a:pPr>
            <a:r>
              <a:rPr lang="en-US" sz="2800" dirty="0">
                <a:latin typeface="Candara" panose="020E0502030303020204" pitchFamily="34" charset="0"/>
              </a:rPr>
              <a:t>Joshua 1:6, 7, 9; 1 Corinthians 16:13</a:t>
            </a:r>
          </a:p>
          <a:p>
            <a:pPr marL="0" indent="0">
              <a:spcBef>
                <a:spcPts val="1200"/>
              </a:spcBef>
              <a:buNone/>
            </a:pPr>
            <a:r>
              <a:rPr lang="en-US" sz="3200" b="1" dirty="0">
                <a:latin typeface="Candara" panose="020E0502030303020204" pitchFamily="34" charset="0"/>
              </a:rPr>
              <a:t>We must </a:t>
            </a:r>
            <a:r>
              <a:rPr lang="en-US" sz="3200" b="1" i="1" dirty="0">
                <a:latin typeface="Candara" panose="020E0502030303020204" pitchFamily="34" charset="0"/>
              </a:rPr>
              <a:t>“</a:t>
            </a:r>
            <a:r>
              <a:rPr lang="en-US" sz="3200" b="1" i="1" u="sng" dirty="0">
                <a:latin typeface="Candara" panose="020E0502030303020204" pitchFamily="34" charset="0"/>
              </a:rPr>
              <a:t>resist the devil</a:t>
            </a:r>
            <a:r>
              <a:rPr lang="en-US" sz="3200" b="1" i="1" dirty="0">
                <a:latin typeface="Candara" panose="020E0502030303020204" pitchFamily="34" charset="0"/>
              </a:rPr>
              <a:t>” </a:t>
            </a:r>
            <a:r>
              <a:rPr lang="en-US" sz="3200" b="1" i="1" u="sng" dirty="0">
                <a:latin typeface="Candara" panose="020E0502030303020204" pitchFamily="34" charset="0"/>
              </a:rPr>
              <a:t>AND</a:t>
            </a:r>
            <a:r>
              <a:rPr lang="en-US" sz="3200" b="1" dirty="0">
                <a:latin typeface="Candara" panose="020E0502030303020204" pitchFamily="34" charset="0"/>
              </a:rPr>
              <a:t> </a:t>
            </a:r>
            <a:r>
              <a:rPr lang="en-US" sz="3200" b="1" i="1" dirty="0">
                <a:latin typeface="Candara" panose="020E0502030303020204" pitchFamily="34" charset="0"/>
              </a:rPr>
              <a:t>“</a:t>
            </a:r>
            <a:r>
              <a:rPr lang="en-US" sz="3200" b="1" i="1" u="sng" dirty="0">
                <a:latin typeface="Candara" panose="020E0502030303020204" pitchFamily="34" charset="0"/>
              </a:rPr>
              <a:t>submit to God</a:t>
            </a:r>
            <a:r>
              <a:rPr lang="en-US" sz="3200" b="1" i="1" dirty="0">
                <a:latin typeface="Candara" panose="020E0502030303020204" pitchFamily="34" charset="0"/>
              </a:rPr>
              <a:t>” </a:t>
            </a:r>
            <a:r>
              <a:rPr lang="en-US" sz="3200" i="1" dirty="0">
                <a:latin typeface="Candara" panose="020E0502030303020204" pitchFamily="34" charset="0"/>
              </a:rPr>
              <a:t>- </a:t>
            </a:r>
            <a:r>
              <a:rPr lang="en-US" sz="3200" dirty="0">
                <a:latin typeface="Candara" panose="020E0502030303020204" pitchFamily="34" charset="0"/>
              </a:rPr>
              <a:t>James 4:7-8</a:t>
            </a:r>
          </a:p>
          <a:p>
            <a:pPr>
              <a:spcBef>
                <a:spcPts val="0"/>
              </a:spcBef>
              <a:buFont typeface="Wingdings" panose="05000000000000000000" pitchFamily="2" charset="2"/>
              <a:buChar char="§"/>
            </a:pPr>
            <a:r>
              <a:rPr lang="en-US" sz="2800" dirty="0">
                <a:latin typeface="Candara" panose="020E0502030303020204" pitchFamily="34" charset="0"/>
              </a:rPr>
              <a:t>One without the other is insufficient - </a:t>
            </a:r>
            <a:r>
              <a:rPr lang="en-US" sz="2800" b="1" dirty="0">
                <a:latin typeface="Candara" panose="020E0502030303020204" pitchFamily="34" charset="0"/>
              </a:rPr>
              <a:t>must do both!</a:t>
            </a:r>
          </a:p>
          <a:p>
            <a:pPr marL="0" indent="0">
              <a:spcBef>
                <a:spcPts val="1200"/>
              </a:spcBef>
              <a:buNone/>
            </a:pPr>
            <a:r>
              <a:rPr lang="en-US" sz="3200" b="1" dirty="0">
                <a:latin typeface="Candara" panose="020E0502030303020204" pitchFamily="34" charset="0"/>
              </a:rPr>
              <a:t>Many talk about </a:t>
            </a:r>
            <a:r>
              <a:rPr lang="en-US" sz="3200" b="1" i="1" dirty="0">
                <a:latin typeface="Candara" panose="020E0502030303020204" pitchFamily="34" charset="0"/>
              </a:rPr>
              <a:t>“</a:t>
            </a:r>
            <a:r>
              <a:rPr lang="en-US" sz="3200" b="1" i="1" u="sng" dirty="0">
                <a:latin typeface="Candara" panose="020E0502030303020204" pitchFamily="34" charset="0"/>
              </a:rPr>
              <a:t>submitting</a:t>
            </a:r>
            <a:r>
              <a:rPr lang="en-US" sz="3200" b="1" i="1" dirty="0">
                <a:latin typeface="Candara" panose="020E0502030303020204" pitchFamily="34" charset="0"/>
              </a:rPr>
              <a:t>” </a:t>
            </a:r>
            <a:r>
              <a:rPr lang="en-US" sz="3200" b="1" dirty="0">
                <a:latin typeface="Candara" panose="020E0502030303020204" pitchFamily="34" charset="0"/>
              </a:rPr>
              <a:t>to God but FEW are willing </a:t>
            </a:r>
            <a:r>
              <a:rPr lang="en-US" sz="3200" b="1" i="1" dirty="0">
                <a:latin typeface="Candara" panose="020E0502030303020204" pitchFamily="34" charset="0"/>
              </a:rPr>
              <a:t>to “</a:t>
            </a:r>
            <a:r>
              <a:rPr lang="en-US" sz="3200" b="1" i="1" u="sng" dirty="0">
                <a:latin typeface="Candara" panose="020E0502030303020204" pitchFamily="34" charset="0"/>
              </a:rPr>
              <a:t>resist</a:t>
            </a:r>
            <a:r>
              <a:rPr lang="en-US" sz="3200" b="1" i="1" dirty="0">
                <a:latin typeface="Candara" panose="020E0502030303020204" pitchFamily="34" charset="0"/>
              </a:rPr>
              <a:t>” </a:t>
            </a:r>
            <a:r>
              <a:rPr lang="en-US" sz="3200" b="1" dirty="0">
                <a:latin typeface="Candara" panose="020E0502030303020204" pitchFamily="34" charset="0"/>
              </a:rPr>
              <a:t>the devil</a:t>
            </a:r>
          </a:p>
          <a:p>
            <a:pPr marL="0" indent="0">
              <a:spcBef>
                <a:spcPts val="1200"/>
              </a:spcBef>
              <a:buNone/>
            </a:pPr>
            <a:r>
              <a:rPr lang="en-US" sz="3200" b="1" dirty="0">
                <a:latin typeface="Candara" panose="020E0502030303020204" pitchFamily="34" charset="0"/>
              </a:rPr>
              <a:t>We must be determined in mind and action</a:t>
            </a:r>
          </a:p>
          <a:p>
            <a:pPr>
              <a:spcBef>
                <a:spcPts val="0"/>
              </a:spcBef>
              <a:buFont typeface="Wingdings" panose="05000000000000000000" pitchFamily="2" charset="2"/>
              <a:buChar char="§"/>
            </a:pPr>
            <a:r>
              <a:rPr lang="en-US" sz="2800" b="1" i="1" dirty="0">
                <a:latin typeface="Candara" panose="020E0502030303020204" pitchFamily="34" charset="0"/>
              </a:rPr>
              <a:t>“</a:t>
            </a:r>
            <a:r>
              <a:rPr lang="en-US" sz="2800" b="1" i="1" u="sng" dirty="0">
                <a:latin typeface="Candara" panose="020E0502030303020204" pitchFamily="34" charset="0"/>
              </a:rPr>
              <a:t>How then can I do this great wickedness, and sin against God</a:t>
            </a:r>
            <a:r>
              <a:rPr lang="en-US" sz="2800" b="1" i="1" dirty="0">
                <a:latin typeface="Candara" panose="020E0502030303020204" pitchFamily="34" charset="0"/>
              </a:rPr>
              <a:t>?” </a:t>
            </a:r>
            <a:r>
              <a:rPr lang="en-US" sz="2800" dirty="0">
                <a:latin typeface="Candara" panose="020E0502030303020204" pitchFamily="34" charset="0"/>
              </a:rPr>
              <a:t>- Genesis 39:9</a:t>
            </a:r>
          </a:p>
        </p:txBody>
      </p:sp>
    </p:spTree>
    <p:extLst>
      <p:ext uri="{BB962C8B-B14F-4D97-AF65-F5344CB8AC3E}">
        <p14:creationId xmlns:p14="http://schemas.microsoft.com/office/powerpoint/2010/main" val="139361884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Effect transition="in" filter="fade">
                                      <p:cBhvr>
                                        <p:cTn id="13" dur="1000"/>
                                        <p:tgtEl>
                                          <p:spTgt spid="7171">
                                            <p:txEl>
                                              <p:pRg st="1" end="1"/>
                                            </p:txEl>
                                          </p:spTgt>
                                        </p:tgtEl>
                                      </p:cBhvr>
                                    </p:animEffect>
                                    <p:anim calcmode="lin" valueType="num">
                                      <p:cBhvr>
                                        <p:cTn id="14"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171">
                                            <p:txEl>
                                              <p:pRg st="2" end="2"/>
                                            </p:txEl>
                                          </p:spTgt>
                                        </p:tgtEl>
                                        <p:attrNameLst>
                                          <p:attrName>style.visibility</p:attrName>
                                        </p:attrNameLst>
                                      </p:cBhvr>
                                      <p:to>
                                        <p:strVal val="visible"/>
                                      </p:to>
                                    </p:set>
                                    <p:animEffect transition="in" filter="fade">
                                      <p:cBhvr>
                                        <p:cTn id="20" dur="1000"/>
                                        <p:tgtEl>
                                          <p:spTgt spid="7171">
                                            <p:txEl>
                                              <p:pRg st="2" end="2"/>
                                            </p:txEl>
                                          </p:spTgt>
                                        </p:tgtEl>
                                      </p:cBhvr>
                                    </p:animEffect>
                                    <p:anim calcmode="lin" valueType="num">
                                      <p:cBhvr>
                                        <p:cTn id="21"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fade">
                                      <p:cBhvr>
                                        <p:cTn id="27" dur="1000"/>
                                        <p:tgtEl>
                                          <p:spTgt spid="7171">
                                            <p:txEl>
                                              <p:pRg st="3" end="3"/>
                                            </p:txEl>
                                          </p:spTgt>
                                        </p:tgtEl>
                                      </p:cBhvr>
                                    </p:animEffect>
                                    <p:anim calcmode="lin" valueType="num">
                                      <p:cBhvr>
                                        <p:cTn id="28"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171">
                                            <p:txEl>
                                              <p:pRg st="4" end="4"/>
                                            </p:txEl>
                                          </p:spTgt>
                                        </p:tgtEl>
                                        <p:attrNameLst>
                                          <p:attrName>style.visibility</p:attrName>
                                        </p:attrNameLst>
                                      </p:cBhvr>
                                      <p:to>
                                        <p:strVal val="visible"/>
                                      </p:to>
                                    </p:set>
                                    <p:animEffect transition="in" filter="fade">
                                      <p:cBhvr>
                                        <p:cTn id="34" dur="1000"/>
                                        <p:tgtEl>
                                          <p:spTgt spid="7171">
                                            <p:txEl>
                                              <p:pRg st="4" end="4"/>
                                            </p:txEl>
                                          </p:spTgt>
                                        </p:tgtEl>
                                      </p:cBhvr>
                                    </p:animEffect>
                                    <p:anim calcmode="lin" valueType="num">
                                      <p:cBhvr>
                                        <p:cTn id="35"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7171">
                                            <p:txEl>
                                              <p:pRg st="5" end="5"/>
                                            </p:txEl>
                                          </p:spTgt>
                                        </p:tgtEl>
                                        <p:attrNameLst>
                                          <p:attrName>style.visibility</p:attrName>
                                        </p:attrNameLst>
                                      </p:cBhvr>
                                      <p:to>
                                        <p:strVal val="visible"/>
                                      </p:to>
                                    </p:set>
                                    <p:animEffect transition="in" filter="fade">
                                      <p:cBhvr>
                                        <p:cTn id="41" dur="1000"/>
                                        <p:tgtEl>
                                          <p:spTgt spid="7171">
                                            <p:txEl>
                                              <p:pRg st="5" end="5"/>
                                            </p:txEl>
                                          </p:spTgt>
                                        </p:tgtEl>
                                      </p:cBhvr>
                                    </p:animEffect>
                                    <p:anim calcmode="lin" valueType="num">
                                      <p:cBhvr>
                                        <p:cTn id="42"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7171">
                                            <p:txEl>
                                              <p:pRg st="6" end="6"/>
                                            </p:txEl>
                                          </p:spTgt>
                                        </p:tgtEl>
                                        <p:attrNameLst>
                                          <p:attrName>style.visibility</p:attrName>
                                        </p:attrNameLst>
                                      </p:cBhvr>
                                      <p:to>
                                        <p:strVal val="visible"/>
                                      </p:to>
                                    </p:set>
                                    <p:animEffect transition="in" filter="fade">
                                      <p:cBhvr>
                                        <p:cTn id="48" dur="1000"/>
                                        <p:tgtEl>
                                          <p:spTgt spid="7171">
                                            <p:txEl>
                                              <p:pRg st="6" end="6"/>
                                            </p:txEl>
                                          </p:spTgt>
                                        </p:tgtEl>
                                      </p:cBhvr>
                                    </p:animEffect>
                                    <p:anim calcmode="lin" valueType="num">
                                      <p:cBhvr>
                                        <p:cTn id="49"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theme/theme1.xml><?xml version="1.0" encoding="utf-8"?>
<a:theme xmlns:a="http://schemas.openxmlformats.org/drawingml/2006/main" name="Theme31">
  <a:themeElements>
    <a:clrScheme name="Default Design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fontScheme name="Custom 1">
      <a:majorFont>
        <a:latin typeface="Times New Roman MT Extra Bold"/>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defRPr dirty="0" smtClean="0">
            <a:solidFill>
              <a:srgbClr val="002060"/>
            </a:solidFill>
            <a:latin typeface="Arial Narrow" pitchFamily="34" charset="0"/>
          </a:defRPr>
        </a:defPPr>
      </a:lstStyle>
    </a:txDef>
  </a:objectDefaults>
  <a:extraClrSchemeLst>
    <a:extraClrScheme>
      <a:clrScheme name="Default Design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clrMap bg1="lt1" tx1="dk1" bg2="lt2" tx2="dk2" accent1="accent1" accent2="accent2" accent3="accent3" accent4="accent4" accent5="accent5" accent6="accent6" hlink="hlink" folHlink="folHlink"/>
    </a:extraClrScheme>
    <a:extraClrScheme>
      <a:clrScheme name="Default Design 2">
        <a:dk1>
          <a:srgbClr val="003366"/>
        </a:dk1>
        <a:lt1>
          <a:srgbClr val="CCECFF"/>
        </a:lt1>
        <a:dk2>
          <a:srgbClr val="4B3384"/>
        </a:dk2>
        <a:lt2>
          <a:srgbClr val="849CBB"/>
        </a:lt2>
        <a:accent1>
          <a:srgbClr val="90DBFF"/>
        </a:accent1>
        <a:accent2>
          <a:srgbClr val="99FFCC"/>
        </a:accent2>
        <a:accent3>
          <a:srgbClr val="E2F4FF"/>
        </a:accent3>
        <a:accent4>
          <a:srgbClr val="002A56"/>
        </a:accent4>
        <a:accent5>
          <a:srgbClr val="C6EAFF"/>
        </a:accent5>
        <a:accent6>
          <a:srgbClr val="8AE7B9"/>
        </a:accent6>
        <a:hlink>
          <a:srgbClr val="DFC0FF"/>
        </a:hlink>
        <a:folHlink>
          <a:srgbClr val="6DC5DE"/>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Theme31</Template>
  <TotalTime>15803</TotalTime>
  <Words>6570</Words>
  <Application>Microsoft Office PowerPoint</Application>
  <PresentationFormat>On-screen Show (4:3)</PresentationFormat>
  <Paragraphs>233</Paragraphs>
  <Slides>15</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Candara</vt:lpstr>
      <vt:lpstr>Garamond</vt:lpstr>
      <vt:lpstr>Tahoma</vt:lpstr>
      <vt:lpstr>Times New Roman</vt:lpstr>
      <vt:lpstr>Times New Roman MT Extra Bold</vt:lpstr>
      <vt:lpstr>Wingdings</vt:lpstr>
      <vt:lpstr>Theme31</vt:lpstr>
      <vt:lpstr>Letting Your Light Shine By Overcoming Temptation</vt:lpstr>
      <vt:lpstr>Ephesians 6:10-13</vt:lpstr>
      <vt:lpstr>Introduction</vt:lpstr>
      <vt:lpstr>The Nature Of Temptation</vt:lpstr>
      <vt:lpstr>Understanding Temptation</vt:lpstr>
      <vt:lpstr>Dealing Soberly With Temptation</vt:lpstr>
      <vt:lpstr>Dealing Soberly With Temptation</vt:lpstr>
      <vt:lpstr>Dealing Soberly With Temptation</vt:lpstr>
      <vt:lpstr>Dealing Soberly With Temptation</vt:lpstr>
      <vt:lpstr>Dealing With Temptation In  The Strength Of The Lord</vt:lpstr>
      <vt:lpstr>Dealing With Temptation In  The Strength Of The Lord</vt:lpstr>
      <vt:lpstr>CONCLUSION</vt:lpstr>
      <vt:lpstr>CONCLUSION</vt:lpstr>
      <vt:lpstr>Let Your Light Shine By Overcoming Temptation!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Spiritual Man</dc:title>
  <dc:creator>Micky D. Galloway</dc:creator>
  <cp:lastModifiedBy>Tommy McClure</cp:lastModifiedBy>
  <cp:revision>95</cp:revision>
  <cp:lastPrinted>2022-11-20T14:50:01Z</cp:lastPrinted>
  <dcterms:created xsi:type="dcterms:W3CDTF">2005-05-09T15:52:39Z</dcterms:created>
  <dcterms:modified xsi:type="dcterms:W3CDTF">2022-12-05T04:52:36Z</dcterms:modified>
</cp:coreProperties>
</file>