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6"/>
  </p:notesMasterIdLst>
  <p:handoutMasterIdLst>
    <p:handoutMasterId r:id="rId7"/>
  </p:handoutMasterIdLst>
  <p:sldIdLst>
    <p:sldId id="270" r:id="rId2"/>
    <p:sldId id="283" r:id="rId3"/>
    <p:sldId id="284" r:id="rId4"/>
    <p:sldId id="261" r:id="rId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FBF63A3-10B7-4716-A0A6-827E7315ABF4}" v="93" dt="2022-11-25T21:48:59.736"/>
    <p1510:client id="{D6DD89A2-8BD3-47BD-A8FD-8308EEE417C5}" v="97" dt="2022-11-25T23:10:13.769"/>
  </p1510:revLst>
</p1510:revInfo>
</file>

<file path=ppt/tableStyles.xml><?xml version="1.0" encoding="utf-8"?>
<a:tblStyleLst xmlns:a="http://schemas.openxmlformats.org/drawingml/2006/main" def="{8799B23B-EC83-4686-B30A-512413B5E67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212" y="102"/>
      </p:cViewPr>
      <p:guideLst/>
    </p:cSldViewPr>
  </p:slideViewPr>
  <p:notesTextViewPr>
    <p:cViewPr>
      <p:scale>
        <a:sx n="3" d="2"/>
        <a:sy n="3" d="2"/>
      </p:scale>
      <p:origin x="0" y="0"/>
    </p:cViewPr>
  </p:notesTextViewPr>
  <p:notesViewPr>
    <p:cSldViewPr snapToGrid="0">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D6DD89A2-8BD3-47BD-A8FD-8308EEE417C5}"/>
    <pc:docChg chg="custSel modSld modNotesMaster modHandout">
      <pc:chgData name="Tommy McClure" userId="5f57beb918c8a44c" providerId="LiveId" clId="{D6DD89A2-8BD3-47BD-A8FD-8308EEE417C5}" dt="2022-11-25T23:10:13.769" v="101"/>
      <pc:docMkLst>
        <pc:docMk/>
      </pc:docMkLst>
      <pc:sldChg chg="modNotes">
        <pc:chgData name="Tommy McClure" userId="5f57beb918c8a44c" providerId="LiveId" clId="{D6DD89A2-8BD3-47BD-A8FD-8308EEE417C5}" dt="2022-11-25T21:59:22.840" v="5"/>
        <pc:sldMkLst>
          <pc:docMk/>
          <pc:sldMk cId="3473847554" sldId="261"/>
        </pc:sldMkLst>
      </pc:sldChg>
      <pc:sldChg chg="modSp mod modAnim">
        <pc:chgData name="Tommy McClure" userId="5f57beb918c8a44c" providerId="LiveId" clId="{D6DD89A2-8BD3-47BD-A8FD-8308EEE417C5}" dt="2022-11-25T23:07:36.119" v="90" actId="21"/>
        <pc:sldMkLst>
          <pc:docMk/>
          <pc:sldMk cId="817661822" sldId="283"/>
        </pc:sldMkLst>
        <pc:spChg chg="mod">
          <ac:chgData name="Tommy McClure" userId="5f57beb918c8a44c" providerId="LiveId" clId="{D6DD89A2-8BD3-47BD-A8FD-8308EEE417C5}" dt="2022-11-25T23:07:36.119" v="90" actId="21"/>
          <ac:spMkLst>
            <pc:docMk/>
            <pc:sldMk cId="817661822" sldId="283"/>
            <ac:spMk id="3" creationId="{EE3E58EC-733E-4D00-9CA9-970380AD5790}"/>
          </ac:spMkLst>
        </pc:spChg>
      </pc:sldChg>
      <pc:sldChg chg="modSp mod modAnim">
        <pc:chgData name="Tommy McClure" userId="5f57beb918c8a44c" providerId="LiveId" clId="{D6DD89A2-8BD3-47BD-A8FD-8308EEE417C5}" dt="2022-11-25T23:10:13.769" v="101"/>
        <pc:sldMkLst>
          <pc:docMk/>
          <pc:sldMk cId="1653586594" sldId="284"/>
        </pc:sldMkLst>
        <pc:spChg chg="mod">
          <ac:chgData name="Tommy McClure" userId="5f57beb918c8a44c" providerId="LiveId" clId="{D6DD89A2-8BD3-47BD-A8FD-8308EEE417C5}" dt="2022-11-25T23:08:03.897" v="99" actId="27636"/>
          <ac:spMkLst>
            <pc:docMk/>
            <pc:sldMk cId="1653586594" sldId="284"/>
            <ac:spMk id="3" creationId="{EE3E58EC-733E-4D00-9CA9-970380AD5790}"/>
          </ac:spMkLst>
        </pc:spChg>
      </pc:sldChg>
    </pc:docChg>
  </pc:docChgLst>
  <pc:docChgLst>
    <pc:chgData name="Tommy McClure" userId="5f57beb918c8a44c" providerId="LiveId" clId="{7FBF63A3-10B7-4716-A0A6-827E7315ABF4}"/>
    <pc:docChg chg="modSld">
      <pc:chgData name="Tommy McClure" userId="5f57beb918c8a44c" providerId="LiveId" clId="{7FBF63A3-10B7-4716-A0A6-827E7315ABF4}" dt="2022-11-25T21:48:59.736" v="91" actId="20577"/>
      <pc:docMkLst>
        <pc:docMk/>
      </pc:docMkLst>
      <pc:sldChg chg="modSp">
        <pc:chgData name="Tommy McClure" userId="5f57beb918c8a44c" providerId="LiveId" clId="{7FBF63A3-10B7-4716-A0A6-827E7315ABF4}" dt="2022-11-25T21:38:42.229" v="1" actId="20577"/>
        <pc:sldMkLst>
          <pc:docMk/>
          <pc:sldMk cId="817661822" sldId="283"/>
        </pc:sldMkLst>
        <pc:spChg chg="mod">
          <ac:chgData name="Tommy McClure" userId="5f57beb918c8a44c" providerId="LiveId" clId="{7FBF63A3-10B7-4716-A0A6-827E7315ABF4}" dt="2022-11-25T21:38:42.229" v="1" actId="20577"/>
          <ac:spMkLst>
            <pc:docMk/>
            <pc:sldMk cId="817661822" sldId="283"/>
            <ac:spMk id="3" creationId="{EE3E58EC-733E-4D00-9CA9-970380AD5790}"/>
          </ac:spMkLst>
        </pc:spChg>
      </pc:sldChg>
      <pc:sldChg chg="modSp">
        <pc:chgData name="Tommy McClure" userId="5f57beb918c8a44c" providerId="LiveId" clId="{7FBF63A3-10B7-4716-A0A6-827E7315ABF4}" dt="2022-11-25T21:48:59.736" v="91" actId="20577"/>
        <pc:sldMkLst>
          <pc:docMk/>
          <pc:sldMk cId="1653586594" sldId="284"/>
        </pc:sldMkLst>
        <pc:spChg chg="mod">
          <ac:chgData name="Tommy McClure" userId="5f57beb918c8a44c" providerId="LiveId" clId="{7FBF63A3-10B7-4716-A0A6-827E7315ABF4}" dt="2022-11-25T21:48:59.736" v="91" actId="20577"/>
          <ac:spMkLst>
            <pc:docMk/>
            <pc:sldMk cId="1653586594" sldId="284"/>
            <ac:spMk id="3" creationId="{EE3E58EC-733E-4D00-9CA9-970380AD57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7"/>
          </a:xfrm>
          <a:prstGeom prst="rect">
            <a:avLst/>
          </a:prstGeom>
        </p:spPr>
        <p:txBody>
          <a:bodyPr vert="horz" lIns="96652" tIns="48327" rIns="96652" bIns="48327" rtlCol="0"/>
          <a:lstStyle>
            <a:lvl1pPr algn="l">
              <a:defRPr sz="1300"/>
            </a:lvl1pPr>
          </a:lstStyle>
          <a:p>
            <a:endParaRPr lang="en-US"/>
          </a:p>
        </p:txBody>
      </p:sp>
      <p:sp>
        <p:nvSpPr>
          <p:cNvPr id="3" name="Date Placeholder 2"/>
          <p:cNvSpPr>
            <a:spLocks noGrp="1"/>
          </p:cNvSpPr>
          <p:nvPr>
            <p:ph type="dt" sz="quarter" idx="1"/>
          </p:nvPr>
        </p:nvSpPr>
        <p:spPr>
          <a:xfrm>
            <a:off x="4143587" y="1"/>
            <a:ext cx="3169920" cy="481727"/>
          </a:xfrm>
          <a:prstGeom prst="rect">
            <a:avLst/>
          </a:prstGeom>
        </p:spPr>
        <p:txBody>
          <a:bodyPr vert="horz" lIns="96652" tIns="48327" rIns="96652" bIns="48327" rtlCol="0"/>
          <a:lstStyle>
            <a:lvl1pPr algn="r">
              <a:defRPr sz="1300"/>
            </a:lvl1pPr>
          </a:lstStyle>
          <a:p>
            <a:r>
              <a:rPr lang="en-US"/>
              <a:t>11/27/2022 PM</a:t>
            </a:r>
          </a:p>
        </p:txBody>
      </p:sp>
      <p:sp>
        <p:nvSpPr>
          <p:cNvPr id="4" name="Footer Placeholder 3"/>
          <p:cNvSpPr>
            <a:spLocks noGrp="1"/>
          </p:cNvSpPr>
          <p:nvPr>
            <p:ph type="ftr" sz="quarter" idx="2"/>
          </p:nvPr>
        </p:nvSpPr>
        <p:spPr>
          <a:xfrm>
            <a:off x="1" y="9119475"/>
            <a:ext cx="3169920" cy="481726"/>
          </a:xfrm>
          <a:prstGeom prst="rect">
            <a:avLst/>
          </a:prstGeom>
        </p:spPr>
        <p:txBody>
          <a:bodyPr vert="horz" lIns="96652" tIns="48327" rIns="96652" bIns="48327"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5"/>
            <a:ext cx="3169920" cy="481726"/>
          </a:xfrm>
          <a:prstGeom prst="rect">
            <a:avLst/>
          </a:prstGeom>
        </p:spPr>
        <p:txBody>
          <a:bodyPr vert="horz" lIns="96652" tIns="48327" rIns="96652" bIns="48327" rtlCol="0" anchor="b"/>
          <a:lstStyle>
            <a:lvl1pPr algn="r">
              <a:defRPr sz="1300"/>
            </a:lvl1pPr>
          </a:lstStyle>
          <a:p>
            <a:fld id="{CB48944F-81ED-4843-A3E6-D41A6908762D}" type="slidenum">
              <a:rPr lang="en-US" smtClean="0"/>
              <a:t>‹#›</a:t>
            </a:fld>
            <a:endParaRPr lang="en-US"/>
          </a:p>
        </p:txBody>
      </p:sp>
    </p:spTree>
    <p:extLst>
      <p:ext uri="{BB962C8B-B14F-4D97-AF65-F5344CB8AC3E}">
        <p14:creationId xmlns:p14="http://schemas.microsoft.com/office/powerpoint/2010/main" val="145071420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169920" cy="481727"/>
          </a:xfrm>
          <a:prstGeom prst="rect">
            <a:avLst/>
          </a:prstGeom>
        </p:spPr>
        <p:txBody>
          <a:bodyPr vert="horz" lIns="96652" tIns="48327" rIns="96652" bIns="48327" rtlCol="0"/>
          <a:lstStyle>
            <a:lvl1pPr algn="l">
              <a:defRPr sz="1300"/>
            </a:lvl1pPr>
          </a:lstStyle>
          <a:p>
            <a:endParaRPr lang="en-US"/>
          </a:p>
        </p:txBody>
      </p:sp>
      <p:sp>
        <p:nvSpPr>
          <p:cNvPr id="3" name="Date Placeholder 2"/>
          <p:cNvSpPr>
            <a:spLocks noGrp="1"/>
          </p:cNvSpPr>
          <p:nvPr>
            <p:ph type="dt" idx="1"/>
          </p:nvPr>
        </p:nvSpPr>
        <p:spPr>
          <a:xfrm>
            <a:off x="4143587" y="1"/>
            <a:ext cx="3169920" cy="481727"/>
          </a:xfrm>
          <a:prstGeom prst="rect">
            <a:avLst/>
          </a:prstGeom>
        </p:spPr>
        <p:txBody>
          <a:bodyPr vert="horz" lIns="96652" tIns="48327" rIns="96652" bIns="48327" rtlCol="0"/>
          <a:lstStyle>
            <a:lvl1pPr algn="r">
              <a:defRPr sz="1300"/>
            </a:lvl1pPr>
          </a:lstStyle>
          <a:p>
            <a:r>
              <a:rPr lang="en-US"/>
              <a:t>11/27/2022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2" tIns="48327" rIns="96652" bIns="48327" rtlCol="0" anchor="ctr"/>
          <a:lstStyle/>
          <a:p>
            <a:endParaRPr lang="en-US"/>
          </a:p>
        </p:txBody>
      </p:sp>
      <p:sp>
        <p:nvSpPr>
          <p:cNvPr id="5" name="Notes Placeholder 4"/>
          <p:cNvSpPr>
            <a:spLocks noGrp="1"/>
          </p:cNvSpPr>
          <p:nvPr>
            <p:ph type="body" sz="quarter" idx="3"/>
          </p:nvPr>
        </p:nvSpPr>
        <p:spPr>
          <a:xfrm>
            <a:off x="731521" y="4620577"/>
            <a:ext cx="5852160" cy="3780473"/>
          </a:xfrm>
          <a:prstGeom prst="rect">
            <a:avLst/>
          </a:prstGeom>
        </p:spPr>
        <p:txBody>
          <a:bodyPr vert="horz" lIns="96652" tIns="48327" rIns="96652"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9119475"/>
            <a:ext cx="3169920" cy="481726"/>
          </a:xfrm>
          <a:prstGeom prst="rect">
            <a:avLst/>
          </a:prstGeom>
        </p:spPr>
        <p:txBody>
          <a:bodyPr vert="horz" lIns="96652" tIns="48327" rIns="96652" bIns="48327"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2" tIns="48327" rIns="96652" bIns="48327" rtlCol="0" anchor="b"/>
          <a:lstStyle>
            <a:lvl1pPr algn="r">
              <a:defRPr sz="1300"/>
            </a:lvl1pPr>
          </a:lstStyle>
          <a:p>
            <a:fld id="{3DF1C5CE-222C-4659-9A99-B99FC42AF6EC}" type="slidenum">
              <a:rPr lang="en-US" smtClean="0"/>
              <a:t>‹#›</a:t>
            </a:fld>
            <a:endParaRPr lang="en-US"/>
          </a:p>
        </p:txBody>
      </p:sp>
    </p:spTree>
    <p:extLst>
      <p:ext uri="{BB962C8B-B14F-4D97-AF65-F5344CB8AC3E}">
        <p14:creationId xmlns:p14="http://schemas.microsoft.com/office/powerpoint/2010/main" val="221252718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a:xfrm>
            <a:off x="1" y="4662251"/>
            <a:ext cx="7801075" cy="5419010"/>
          </a:xfrm>
        </p:spPr>
        <p:txBody>
          <a:bodyPr/>
          <a:lstStyle/>
          <a:p>
            <a:pPr>
              <a:defRPr/>
            </a:pPr>
            <a:r>
              <a:rPr lang="en-US" altLang="en-US" b="1" dirty="0"/>
              <a:t>Acts 2:36-37 - </a:t>
            </a:r>
            <a:r>
              <a:rPr lang="en-US" altLang="en-US" dirty="0"/>
              <a:t>36 Therefore let all the house of Israel know assuredly, that God hath made that same Jesus, whom ye have crucified, both Lord and Christ. 37 Now when they heard this, they were pricked in their heart, and said unto Peter and to the rest of the apostles, Men and brethren, what shall we do?</a:t>
            </a:r>
          </a:p>
          <a:p>
            <a:pPr>
              <a:defRPr/>
            </a:pPr>
            <a:r>
              <a:rPr lang="en-US" altLang="en-US" b="1" dirty="0"/>
              <a:t>Rom. 10:17 </a:t>
            </a:r>
            <a:r>
              <a:rPr lang="en-US" altLang="en-US" dirty="0"/>
              <a:t>- So then faith cometh by hearing, and hearing by the word of God.</a:t>
            </a:r>
          </a:p>
          <a:p>
            <a:pPr>
              <a:defRPr/>
            </a:pPr>
            <a:r>
              <a:rPr lang="en-US" altLang="en-US" b="1" dirty="0"/>
              <a:t>Jn. 8:24 </a:t>
            </a:r>
            <a:r>
              <a:rPr lang="en-US" altLang="en-US" dirty="0"/>
              <a:t>-  I said therefore unto you, that ye shall die in your sins: for if ye believe not that I am he, ye shall die in your sins.</a:t>
            </a:r>
          </a:p>
          <a:p>
            <a:pPr>
              <a:defRPr/>
            </a:pPr>
            <a:r>
              <a:rPr lang="en-US" altLang="en-US" b="1" dirty="0"/>
              <a:t>Acts 17:30-31 </a:t>
            </a:r>
            <a:r>
              <a:rPr lang="en-US" altLang="en-US" dirty="0"/>
              <a:t>- And the times of this ignorance God winked at; but now </a:t>
            </a:r>
            <a:r>
              <a:rPr lang="en-US" altLang="en-US" dirty="0" err="1"/>
              <a:t>commandeth</a:t>
            </a:r>
            <a:r>
              <a:rPr lang="en-US" altLang="en-US" dirty="0"/>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dirty="0"/>
              <a:t>Matt. 10:34 </a:t>
            </a:r>
            <a:r>
              <a:rPr lang="en-US" altLang="en-US" dirty="0"/>
              <a:t>- Whosoever therefore shall confess me before men, him will I confess also before my Father which is in heaven.</a:t>
            </a:r>
          </a:p>
          <a:p>
            <a:pPr>
              <a:defRPr/>
            </a:pPr>
            <a:r>
              <a:rPr lang="en-US" altLang="en-US" b="1" dirty="0"/>
              <a:t>Acts 2:38 </a:t>
            </a:r>
            <a:r>
              <a:rPr lang="en-US" altLang="en-US" dirty="0"/>
              <a:t>- Then Peter said unto them, Repent, and be baptized every one of you in the name of Jesus Christ for the remission of sins, and ye shall receive the gift of the Holy Ghost.</a:t>
            </a:r>
          </a:p>
          <a:p>
            <a:pPr>
              <a:defRPr/>
            </a:pPr>
            <a:r>
              <a:rPr lang="en-US" altLang="en-US" b="1" dirty="0"/>
              <a:t>1 Jn. 1:7-9 </a:t>
            </a:r>
            <a:r>
              <a:rPr lang="en-US" altLang="en-US" dirty="0"/>
              <a:t>- But if we walk in the light, as he is in the light, we have fellowship one with another, and the blood of Jesus Christ his Son </a:t>
            </a:r>
            <a:r>
              <a:rPr lang="en-US" altLang="en-US" dirty="0" err="1"/>
              <a:t>cleanseth</a:t>
            </a:r>
            <a:r>
              <a:rPr lang="en-US" altLang="en-US" dirty="0"/>
              <a:t> us from all sin. 8 If we say that we have no sin, we deceive ourselves, and the truth is not in us. 9 If we confess our sins, he is faithful and just to forgive us our sins, and to cleanse us from all unrighteousness.</a:t>
            </a:r>
          </a:p>
          <a:p>
            <a:pPr>
              <a:defRPr/>
            </a:pPr>
            <a:r>
              <a:rPr lang="en-US" altLang="en-US" b="1" dirty="0"/>
              <a:t>Rev. 2:10 </a:t>
            </a:r>
            <a:r>
              <a:rPr lang="en-US" altLang="en-US" dirty="0"/>
              <a:t>- Fear none of those things which thou shalt suffer: behold, the devil shall cast some of you into prison, that ye may be tried; and ye shall have tribulation ten days: </a:t>
            </a:r>
            <a:r>
              <a:rPr lang="en-US" altLang="en-US" b="1" dirty="0"/>
              <a:t>be thou faithful unto death, and I will give thee a crown of life.</a:t>
            </a:r>
          </a:p>
          <a:p>
            <a:endParaRPr lang="en-US" dirty="0"/>
          </a:p>
        </p:txBody>
      </p:sp>
      <p:sp>
        <p:nvSpPr>
          <p:cNvPr id="4" name="Date Placeholder 3"/>
          <p:cNvSpPr>
            <a:spLocks noGrp="1"/>
          </p:cNvSpPr>
          <p:nvPr>
            <p:ph type="dt" idx="1"/>
          </p:nvPr>
        </p:nvSpPr>
        <p:spPr/>
        <p:txBody>
          <a:bodyPr/>
          <a:lstStyle/>
          <a:p>
            <a:r>
              <a:rPr lang="en-US"/>
              <a:t>11/27/2022 PM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4</a:t>
            </a:fld>
            <a:endParaRPr lang="en-US" dirty="0"/>
          </a:p>
        </p:txBody>
      </p:sp>
    </p:spTree>
    <p:extLst>
      <p:ext uri="{BB962C8B-B14F-4D97-AF65-F5344CB8AC3E}">
        <p14:creationId xmlns:p14="http://schemas.microsoft.com/office/powerpoint/2010/main" val="5973594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4950"/>
            </a:lvl1pPr>
          </a:lstStyle>
          <a:p>
            <a:r>
              <a:rPr lang="en-US"/>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1800">
                <a:solidFill>
                  <a:schemeClr val="tx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9" name="Footer Placeholder 8"/>
          <p:cNvSpPr>
            <a:spLocks noGrp="1"/>
          </p:cNvSpPr>
          <p:nvPr>
            <p:ph type="ftr" sz="quarter" idx="12"/>
          </p:nvPr>
        </p:nvSpPr>
        <p:spPr/>
        <p:txBody>
          <a:bodyPr/>
          <a:lstStyle>
            <a:lvl1pPr>
              <a:defRPr>
                <a:solidFill>
                  <a:schemeClr val="tx1"/>
                </a:solidFill>
              </a:defRPr>
            </a:lvl1pPr>
          </a:lstStyle>
          <a:p>
            <a:r>
              <a:rPr lang="en-US" dirty="0"/>
              <a:t>Add a footer</a:t>
            </a:r>
          </a:p>
        </p:txBody>
      </p:sp>
      <p:sp>
        <p:nvSpPr>
          <p:cNvPr id="7" name="Date Placeholder 6"/>
          <p:cNvSpPr>
            <a:spLocks noGrp="1"/>
          </p:cNvSpPr>
          <p:nvPr>
            <p:ph type="dt" sz="half" idx="10"/>
          </p:nvPr>
        </p:nvSpPr>
        <p:spPr/>
        <p:txBody>
          <a:bodyPr/>
          <a:lstStyle>
            <a:lvl1pPr>
              <a:defRPr>
                <a:solidFill>
                  <a:schemeClr val="tx1"/>
                </a:solidFill>
              </a:defRPr>
            </a:lvl1pPr>
          </a:lstStyle>
          <a:p>
            <a:r>
              <a:rPr lang="en-US"/>
              <a:t>5/29/2022 PM</a:t>
            </a:r>
          </a:p>
        </p:txBody>
      </p:sp>
      <p:sp>
        <p:nvSpPr>
          <p:cNvPr id="8" name="Slide Number Placeholder 7"/>
          <p:cNvSpPr>
            <a:spLocks noGrp="1"/>
          </p:cNvSpPr>
          <p:nvPr>
            <p:ph type="sldNum" sz="quarter" idx="11"/>
          </p:nvPr>
        </p:nvSpPr>
        <p:spPr/>
        <p:txBody>
          <a:bodyPr/>
          <a:lstStyle>
            <a:lvl1pPr>
              <a:defRPr>
                <a:solidFill>
                  <a:schemeClr val="tx1"/>
                </a:solidFill>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2794820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4172995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lvl1pPr>
              <a:defRPr>
                <a:effectLst/>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711999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buFont typeface="Arial" pitchFamily="34" charset="0"/>
              <a:buChar char="•"/>
              <a:defRPr>
                <a:solidFill>
                  <a:schemeClr val="tx1"/>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381064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9" name="Oval 8"/>
          <p:cNvSpPr/>
          <p:nvPr/>
        </p:nvSpPr>
        <p:spPr>
          <a:xfrm>
            <a:off x="4296729"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22313" y="1371602"/>
            <a:ext cx="7772400" cy="2505075"/>
          </a:xfrm>
        </p:spPr>
        <p:txBody>
          <a:bodyPr anchor="b"/>
          <a:lstStyle>
            <a:lvl1pPr algn="ctr" defTabSz="685800" rtl="0" eaLnBrk="1" latinLnBrk="0" hangingPunct="1">
              <a:lnSpc>
                <a:spcPct val="100000"/>
              </a:lnSpc>
              <a:spcBef>
                <a:spcPct val="0"/>
              </a:spcBef>
              <a:buNone/>
              <a:defRPr lang="en-US" sz="3600" kern="1200" dirty="0" smtClean="0">
                <a:solidFill>
                  <a:schemeClr val="tx2"/>
                </a:solidFill>
                <a:effectLst/>
                <a:latin typeface="+mj-lt"/>
                <a:ea typeface="+mj-ea"/>
                <a:cs typeface="+mj-cs"/>
              </a:defRPr>
            </a:lvl1pPr>
          </a:lstStyle>
          <a:p>
            <a:r>
              <a:rPr lang="en-US"/>
              <a:t>Click to edit Master title style</a:t>
            </a:r>
            <a:endParaRPr lang="en-US" dirty="0"/>
          </a:p>
        </p:txBody>
      </p:sp>
      <p:sp>
        <p:nvSpPr>
          <p:cNvPr id="3" name="Text Placeholder 2"/>
          <p:cNvSpPr>
            <a:spLocks noGrp="1"/>
          </p:cNvSpPr>
          <p:nvPr>
            <p:ph type="body" idx="1"/>
          </p:nvPr>
        </p:nvSpPr>
        <p:spPr>
          <a:xfrm>
            <a:off x="722313" y="4068765"/>
            <a:ext cx="7772400" cy="1131887"/>
          </a:xfrm>
        </p:spPr>
        <p:txBody>
          <a:bodyPr anchor="t"/>
          <a:lstStyle>
            <a:lvl1pPr marL="0" indent="0" algn="ctr">
              <a:buNone/>
              <a:defRPr sz="1500">
                <a:solidFill>
                  <a:schemeClr val="tx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r>
              <a:rPr lang="en-US"/>
              <a:t>5/29/2022 PM</a:t>
            </a:r>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415689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18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2533336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a:t>Click to edit Master title style</a:t>
            </a:r>
            <a:endParaRPr lang="en-US" dirty="0"/>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8201" y="1600200"/>
            <a:ext cx="4041775" cy="609600"/>
          </a:xfrm>
        </p:spPr>
        <p:txBody>
          <a:bodyPr anchor="b">
            <a:noAutofit/>
          </a:bodyPr>
          <a:lstStyle>
            <a:lvl1pPr marL="0" indent="0" algn="ctr">
              <a:buNone/>
              <a:defRPr sz="1800" b="0">
                <a:latin typeface="+mn-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3" name="Content Placeholder 12"/>
          <p:cNvSpPr>
            <a:spLocks noGrp="1"/>
          </p:cNvSpPr>
          <p:nvPr>
            <p:ph sz="quarter" idx="14"/>
          </p:nvPr>
        </p:nvSpPr>
        <p:spPr>
          <a:xfrm>
            <a:off x="4672584" y="2212850"/>
            <a:ext cx="4041648" cy="3913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r>
              <a:rPr lang="en-US"/>
              <a:t>5/29/2022 PM</a:t>
            </a:r>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244593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625"/>
            <a:ext cx="8229600" cy="1600200"/>
          </a:xfrm>
        </p:spPr>
        <p:txBody>
          <a:bodyPr/>
          <a:lstStyle>
            <a:lvl1pPr>
              <a:defRPr>
                <a:effectLst/>
              </a:defRPr>
            </a:lvl1pPr>
          </a:lstStyle>
          <a:p>
            <a:r>
              <a:rPr lang="en-US"/>
              <a:t>Click to edit Master title style</a:t>
            </a:r>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r>
              <a:rPr lang="en-US"/>
              <a:t>5/29/2022 PM</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67989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r>
              <a:rPr lang="en-US"/>
              <a:t>5/29/2022 PM</a:t>
            </a:r>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546002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8" y="266700"/>
            <a:ext cx="3008313" cy="209550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Content Placeholder 2"/>
          <p:cNvSpPr>
            <a:spLocks noGrp="1"/>
          </p:cNvSpPr>
          <p:nvPr>
            <p:ph idx="1"/>
          </p:nvPr>
        </p:nvSpPr>
        <p:spPr>
          <a:xfrm>
            <a:off x="719138" y="273052"/>
            <a:ext cx="4995863"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07088" y="2438402"/>
            <a:ext cx="3008313" cy="3687763"/>
          </a:xfrm>
        </p:spPr>
        <p:txBody>
          <a:bodyPr>
            <a:normAutofit/>
          </a:bodyPr>
          <a:lstStyle>
            <a:lvl1pPr marL="0" indent="0" algn="ctr">
              <a:lnSpc>
                <a:spcPct val="125000"/>
              </a:lnSpc>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077859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7" y="228600"/>
            <a:ext cx="5711824" cy="895350"/>
          </a:xfrm>
        </p:spPr>
        <p:txBody>
          <a:bodyPr anchor="b"/>
          <a:lstStyle>
            <a:lvl1pPr algn="ctr">
              <a:lnSpc>
                <a:spcPct val="100000"/>
              </a:lnSpc>
              <a:defRPr sz="2100" b="0">
                <a:effectLst/>
              </a:defRPr>
            </a:lvl1pPr>
          </a:lstStyle>
          <a:p>
            <a:r>
              <a:rPr lang="en-US"/>
              <a:t>Click to edit Master title style</a:t>
            </a:r>
            <a:endParaRPr lang="en-US" dirty="0"/>
          </a:p>
        </p:txBody>
      </p:sp>
      <p:sp>
        <p:nvSpPr>
          <p:cNvPr id="3" name="Picture Placeholder 2" descr="An empty placeholder to add an image. Click on the placeholder and select the image that you wish to add"/>
          <p:cNvSpPr>
            <a:spLocks noGrp="1"/>
          </p:cNvSpPr>
          <p:nvPr>
            <p:ph type="pic" idx="1"/>
          </p:nvPr>
        </p:nvSpPr>
        <p:spPr>
          <a:xfrm>
            <a:off x="1508127"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679577" y="5810250"/>
            <a:ext cx="5711824" cy="533400"/>
          </a:xfrm>
        </p:spPr>
        <p:txBody>
          <a:bodyPr>
            <a:normAutofit/>
          </a:bodyPr>
          <a:lstStyle>
            <a:lvl1pPr marL="0" indent="0" algn="ctr">
              <a:buNone/>
              <a:defRPr sz="12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r>
              <a:rPr lang="en-US"/>
              <a:t>5/29/2022 PM</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3655479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lumMod val="95000"/>
          </a:schemeClr>
        </a:solidFill>
        <a:effectLst/>
      </p:bgPr>
    </p:bg>
    <p:spTree>
      <p:nvGrpSpPr>
        <p:cNvPr id="1" name=""/>
        <p:cNvGrpSpPr/>
        <p:nvPr/>
      </p:nvGrpSpPr>
      <p:grpSpPr>
        <a:xfrm>
          <a:off x="0" y="0"/>
          <a:ext cx="0" cy="0"/>
          <a:chOff x="0" y="0"/>
          <a:chExt cx="0" cy="0"/>
        </a:xfrm>
      </p:grpSpPr>
      <p:sp>
        <p:nvSpPr>
          <p:cNvPr id="7" name="Oval 6"/>
          <p:cNvSpPr/>
          <p:nvPr/>
        </p:nvSpPr>
        <p:spPr>
          <a:xfrm>
            <a:off x="8457761"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685800" rtl="0" eaLnBrk="1" latinLnBrk="0" hangingPunct="1"/>
            <a:endParaRPr lang="en-US" sz="1350" kern="1200">
              <a:solidFill>
                <a:schemeClr val="tx1">
                  <a:lumMod val="65000"/>
                  <a:lumOff val="35000"/>
                </a:schemeClr>
              </a:solidFill>
              <a:latin typeface="+mn-lt"/>
              <a:ea typeface="+mn-ea"/>
              <a:cs typeface="+mn-cs"/>
            </a:endParaRPr>
          </a:p>
        </p:txBody>
      </p:sp>
      <p:sp>
        <p:nvSpPr>
          <p:cNvPr id="8" name="Oval 7"/>
          <p:cNvSpPr/>
          <p:nvPr/>
        </p:nvSpPr>
        <p:spPr>
          <a:xfrm>
            <a:off x="56912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solidFill>
                <a:schemeClr val="tx1">
                  <a:lumMod val="65000"/>
                  <a:lumOff val="35000"/>
                </a:schemeClr>
              </a:solidFill>
            </a:endParaRPr>
          </a:p>
        </p:txBody>
      </p:sp>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659165" y="6356352"/>
            <a:ext cx="2847975" cy="365125"/>
          </a:xfrm>
          <a:prstGeom prst="rect">
            <a:avLst/>
          </a:prstGeom>
        </p:spPr>
        <p:txBody>
          <a:bodyPr vert="horz" lIns="45720" tIns="45720" rIns="91440" bIns="45720" rtlCol="0" anchor="ctr"/>
          <a:lstStyle>
            <a:lvl1pPr algn="l">
              <a:defRPr sz="900">
                <a:solidFill>
                  <a:schemeClr val="tx1"/>
                </a:solidFill>
                <a:latin typeface="Century Gothic" pitchFamily="34" charset="0"/>
              </a:defRPr>
            </a:lvl1pPr>
          </a:lstStyle>
          <a:p>
            <a:r>
              <a:rPr lang="en-US" dirty="0"/>
              <a:t>Add a footer</a:t>
            </a:r>
          </a:p>
        </p:txBody>
      </p:sp>
      <p:sp>
        <p:nvSpPr>
          <p:cNvPr id="4" name="Date Placeholder 3"/>
          <p:cNvSpPr>
            <a:spLocks noGrp="1"/>
          </p:cNvSpPr>
          <p:nvPr>
            <p:ph type="dt" sz="half" idx="2"/>
          </p:nvPr>
        </p:nvSpPr>
        <p:spPr>
          <a:xfrm>
            <a:off x="6363347" y="6356352"/>
            <a:ext cx="2085975" cy="365125"/>
          </a:xfrm>
          <a:prstGeom prst="rect">
            <a:avLst/>
          </a:prstGeom>
        </p:spPr>
        <p:txBody>
          <a:bodyPr vert="horz" lIns="91440" tIns="45720" rIns="45720" bIns="45720" rtlCol="0" anchor="ctr"/>
          <a:lstStyle>
            <a:lvl1pPr algn="r">
              <a:defRPr sz="900">
                <a:solidFill>
                  <a:schemeClr val="tx1"/>
                </a:solidFill>
                <a:latin typeface="Century Gothic" pitchFamily="34" charset="0"/>
              </a:defRPr>
            </a:lvl1pPr>
          </a:lstStyle>
          <a:p>
            <a:r>
              <a:rPr lang="en-US"/>
              <a:t>5/29/2022 PM</a:t>
            </a:r>
            <a:endParaRPr lang="en-US" dirty="0"/>
          </a:p>
        </p:txBody>
      </p:sp>
      <p:sp>
        <p:nvSpPr>
          <p:cNvPr id="6" name="Slide Number Placeholder 5"/>
          <p:cNvSpPr>
            <a:spLocks noGrp="1"/>
          </p:cNvSpPr>
          <p:nvPr>
            <p:ph type="sldNum" sz="quarter" idx="4"/>
          </p:nvPr>
        </p:nvSpPr>
        <p:spPr>
          <a:xfrm>
            <a:off x="8543279" y="6356352"/>
            <a:ext cx="561975" cy="365125"/>
          </a:xfrm>
          <a:prstGeom prst="rect">
            <a:avLst/>
          </a:prstGeom>
        </p:spPr>
        <p:txBody>
          <a:bodyPr vert="horz" lIns="27432" tIns="45720" rIns="45720" bIns="45720" rtlCol="0" anchor="ctr"/>
          <a:lstStyle>
            <a:lvl1pPr algn="l">
              <a:defRPr sz="900">
                <a:solidFill>
                  <a:schemeClr val="tx1"/>
                </a:solidFill>
                <a:latin typeface="Century Gothic" pitchFamily="34" charset="0"/>
              </a:defRPr>
            </a:lvl1pPr>
          </a:lstStyle>
          <a:p>
            <a:fld id="{401CF334-2D5C-4859-84A6-CA7E6E43FAEB}" type="slidenum">
              <a:rPr lang="en-US" smtClean="0"/>
              <a:pPr/>
              <a:t>‹#›</a:t>
            </a:fld>
            <a:endParaRPr lang="en-US"/>
          </a:p>
        </p:txBody>
      </p:sp>
    </p:spTree>
    <p:extLst>
      <p:ext uri="{BB962C8B-B14F-4D97-AF65-F5344CB8AC3E}">
        <p14:creationId xmlns:p14="http://schemas.microsoft.com/office/powerpoint/2010/main" val="30122519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ctr" defTabSz="685800" rtl="0" eaLnBrk="1" latinLnBrk="0" hangingPunct="1">
        <a:lnSpc>
          <a:spcPts val="3600"/>
        </a:lnSpc>
        <a:spcBef>
          <a:spcPct val="0"/>
        </a:spcBef>
        <a:buNone/>
        <a:defRPr sz="3600" kern="1200">
          <a:solidFill>
            <a:schemeClr val="tx2"/>
          </a:solidFill>
          <a:effectLst/>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1pPr>
      <a:lvl2pPr marL="557213" indent="-214313"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3pPr>
      <a:lvl4pPr marL="12001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5pPr>
      <a:lvl6pPr marL="18859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7pPr>
      <a:lvl8pPr marL="2571750" indent="-171450" algn="l" defTabSz="685800" rtl="0" eaLnBrk="1" latinLnBrk="0" hangingPunct="1">
        <a:spcBef>
          <a:spcPct val="20000"/>
        </a:spcBef>
        <a:buFont typeface="Courier New" pitchFamily="49" charset="0"/>
        <a:buChar char="o"/>
        <a:defRPr sz="12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2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986118" y="2581834"/>
            <a:ext cx="7252447" cy="1990165"/>
          </a:xfrm>
        </p:spPr>
        <p:txBody>
          <a:bodyPr anchor="ctr"/>
          <a:lstStyle/>
          <a:p>
            <a:r>
              <a:rPr lang="en-US" sz="5400" b="1" i="1" dirty="0">
                <a:latin typeface="Candara" panose="020E0502030303020204" pitchFamily="34" charset="0"/>
              </a:rPr>
              <a:t>The Blessing Of Prayer</a:t>
            </a:r>
            <a:br>
              <a:rPr lang="en-US" sz="5400" b="1" i="1" dirty="0">
                <a:latin typeface="Candara" panose="020E0502030303020204" pitchFamily="34" charset="0"/>
              </a:rPr>
            </a:br>
            <a:r>
              <a:rPr lang="en-US" sz="1600" dirty="0">
                <a:latin typeface="Candara" panose="020E0502030303020204" pitchFamily="34" charset="0"/>
              </a:rPr>
              <a:t>Sermon In Song</a:t>
            </a:r>
          </a:p>
        </p:txBody>
      </p:sp>
    </p:spTree>
    <p:extLst>
      <p:ext uri="{BB962C8B-B14F-4D97-AF65-F5344CB8AC3E}">
        <p14:creationId xmlns:p14="http://schemas.microsoft.com/office/powerpoint/2010/main" val="1096358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4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8FC005-A919-4D31-BE8E-173F5FC27846}"/>
              </a:ext>
            </a:extLst>
          </p:cNvPr>
          <p:cNvSpPr>
            <a:spLocks noGrp="1"/>
          </p:cNvSpPr>
          <p:nvPr>
            <p:ph type="title"/>
          </p:nvPr>
        </p:nvSpPr>
        <p:spPr>
          <a:xfrm>
            <a:off x="457200" y="493059"/>
            <a:ext cx="8229600" cy="820271"/>
          </a:xfrm>
        </p:spPr>
        <p:txBody>
          <a:bodyPr anchor="ctr"/>
          <a:lstStyle/>
          <a:p>
            <a:r>
              <a:rPr lang="en-US" sz="4800" b="1" i="1" dirty="0">
                <a:latin typeface="Candara" panose="020E0502030303020204" pitchFamily="34" charset="0"/>
              </a:rPr>
              <a:t>The Blessing Of Prayer</a:t>
            </a:r>
          </a:p>
        </p:txBody>
      </p:sp>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1" y="1599080"/>
            <a:ext cx="9144000" cy="5052732"/>
          </a:xfrm>
        </p:spPr>
        <p:txBody>
          <a:bodyPr>
            <a:noAutofit/>
          </a:bodyPr>
          <a:lstStyle/>
          <a:p>
            <a:pPr marL="365760" indent="-457200">
              <a:spcBef>
                <a:spcPts val="1800"/>
              </a:spcBef>
              <a:buFont typeface="+mj-lt"/>
              <a:buAutoNum type="arabicPeriod"/>
            </a:pPr>
            <a:r>
              <a:rPr lang="en-US" sz="2800" dirty="0">
                <a:latin typeface="Candara" panose="020E0502030303020204" pitchFamily="34" charset="0"/>
              </a:rPr>
              <a:t>Act 2:41-42 - # 849 – </a:t>
            </a:r>
            <a:r>
              <a:rPr lang="en-US" sz="2800" b="1" i="1" dirty="0">
                <a:latin typeface="Candara" panose="020E0502030303020204" pitchFamily="34" charset="0"/>
              </a:rPr>
              <a:t>Tis the Blessed Hour of Prayer</a:t>
            </a:r>
            <a:endParaRPr lang="en-US" sz="2800" dirty="0">
              <a:latin typeface="Candara" panose="020E0502030303020204" pitchFamily="34" charset="0"/>
            </a:endParaRPr>
          </a:p>
          <a:p>
            <a:pPr marL="365760" indent="-457200">
              <a:spcBef>
                <a:spcPts val="1800"/>
              </a:spcBef>
              <a:buFont typeface="+mj-lt"/>
              <a:buAutoNum type="arabicPeriod"/>
            </a:pPr>
            <a:r>
              <a:rPr lang="en-US" sz="2800" dirty="0">
                <a:latin typeface="Candara" panose="020E0502030303020204" pitchFamily="34" charset="0"/>
              </a:rPr>
              <a:t>Mark 11:24-25 - # 777 – </a:t>
            </a:r>
            <a:r>
              <a:rPr lang="en-US" sz="2800" b="1" i="1" dirty="0">
                <a:latin typeface="Candara" panose="020E0502030303020204" pitchFamily="34" charset="0"/>
              </a:rPr>
              <a:t>Father, Hear the Prayer We Offer</a:t>
            </a:r>
          </a:p>
          <a:p>
            <a:pPr marL="365760" indent="-457200">
              <a:spcBef>
                <a:spcPts val="1800"/>
              </a:spcBef>
              <a:buFont typeface="+mj-lt"/>
              <a:buAutoNum type="arabicPeriod"/>
            </a:pPr>
            <a:r>
              <a:rPr lang="en-US" sz="2800" dirty="0">
                <a:latin typeface="Candara" panose="020E0502030303020204" pitchFamily="34" charset="0"/>
              </a:rPr>
              <a:t>Ephesians 3:14-19 - # 791 – </a:t>
            </a:r>
            <a:r>
              <a:rPr lang="en-US" sz="2800" b="1" i="1" dirty="0">
                <a:latin typeface="Candara" panose="020E0502030303020204" pitchFamily="34" charset="0"/>
              </a:rPr>
              <a:t>On Bended Knee</a:t>
            </a:r>
          </a:p>
          <a:p>
            <a:pPr marL="365760" indent="-457200">
              <a:spcBef>
                <a:spcPts val="1800"/>
              </a:spcBef>
              <a:buFont typeface="+mj-lt"/>
              <a:buAutoNum type="arabicPeriod"/>
            </a:pPr>
            <a:r>
              <a:rPr lang="en-US" sz="2800" dirty="0">
                <a:latin typeface="Candara" panose="020E0502030303020204" pitchFamily="34" charset="0"/>
              </a:rPr>
              <a:t>Matthew 7:7-8 - # 797 – </a:t>
            </a:r>
            <a:r>
              <a:rPr lang="en-US" sz="2800" b="1" i="1" dirty="0">
                <a:latin typeface="Candara" panose="020E0502030303020204" pitchFamily="34" charset="0"/>
              </a:rPr>
              <a:t>Lord, We Come Bef0re Thee Now</a:t>
            </a:r>
          </a:p>
          <a:p>
            <a:pPr marL="365760" indent="-457200">
              <a:spcBef>
                <a:spcPts val="1800"/>
              </a:spcBef>
              <a:buFont typeface="+mj-lt"/>
              <a:buAutoNum type="arabicPeriod"/>
            </a:pPr>
            <a:r>
              <a:rPr lang="en-US" sz="2800" dirty="0">
                <a:latin typeface="Candara" panose="020E0502030303020204" pitchFamily="34" charset="0"/>
              </a:rPr>
              <a:t>1 Thessalonians 5:17-18 - # 840 – </a:t>
            </a:r>
            <a:r>
              <a:rPr lang="en-US" sz="2800" b="1" i="1" dirty="0">
                <a:latin typeface="Candara" panose="020E0502030303020204" pitchFamily="34" charset="0"/>
              </a:rPr>
              <a:t>I Will Pray</a:t>
            </a:r>
          </a:p>
          <a:p>
            <a:pPr marL="365760" indent="-457200">
              <a:spcBef>
                <a:spcPts val="1800"/>
              </a:spcBef>
              <a:buFont typeface="+mj-lt"/>
              <a:buAutoNum type="arabicPeriod"/>
            </a:pPr>
            <a:r>
              <a:rPr lang="fr-FR" sz="2800" dirty="0">
                <a:latin typeface="Candara" panose="020E0502030303020204" pitchFamily="34" charset="0"/>
              </a:rPr>
              <a:t>Hebrews 7:22-28 - # 945 – </a:t>
            </a:r>
            <a:r>
              <a:rPr lang="fr-FR" sz="2800" b="1" i="1" dirty="0" err="1">
                <a:latin typeface="Candara" panose="020E0502030303020204" pitchFamily="34" charset="0"/>
              </a:rPr>
              <a:t>Kneel</a:t>
            </a:r>
            <a:r>
              <a:rPr lang="fr-FR" sz="2800" b="1" i="1" dirty="0">
                <a:latin typeface="Candara" panose="020E0502030303020204" pitchFamily="34" charset="0"/>
              </a:rPr>
              <a:t> at the Cross</a:t>
            </a:r>
            <a:endParaRPr lang="fr-FR" sz="2800" dirty="0">
              <a:latin typeface="Candara" panose="020E0502030303020204" pitchFamily="34" charset="0"/>
            </a:endParaRPr>
          </a:p>
          <a:p>
            <a:pPr lvl="1">
              <a:spcBef>
                <a:spcPts val="2400"/>
              </a:spcBef>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a:p>
            <a:pPr marL="0" indent="0">
              <a:spcBef>
                <a:spcPts val="1800"/>
              </a:spcBef>
              <a:buNone/>
            </a:pPr>
            <a:endParaRPr lang="en-US" sz="3200" b="1" i="1" dirty="0">
              <a:latin typeface="Candara" panose="020E0502030303020204" pitchFamily="34" charset="0"/>
            </a:endParaRPr>
          </a:p>
        </p:txBody>
      </p:sp>
    </p:spTree>
    <p:extLst>
      <p:ext uri="{BB962C8B-B14F-4D97-AF65-F5344CB8AC3E}">
        <p14:creationId xmlns:p14="http://schemas.microsoft.com/office/powerpoint/2010/main" val="81766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E3E58EC-733E-4D00-9CA9-970380AD5790}"/>
              </a:ext>
            </a:extLst>
          </p:cNvPr>
          <p:cNvSpPr>
            <a:spLocks noGrp="1"/>
          </p:cNvSpPr>
          <p:nvPr>
            <p:ph idx="1"/>
          </p:nvPr>
        </p:nvSpPr>
        <p:spPr>
          <a:xfrm>
            <a:off x="0" y="1614777"/>
            <a:ext cx="9144000" cy="5081859"/>
          </a:xfrm>
        </p:spPr>
        <p:txBody>
          <a:bodyPr>
            <a:normAutofit/>
          </a:bodyPr>
          <a:lstStyle/>
          <a:p>
            <a:pPr marL="365760" indent="-457200">
              <a:spcBef>
                <a:spcPts val="1800"/>
              </a:spcBef>
              <a:buFont typeface="+mj-lt"/>
              <a:buAutoNum type="arabicPeriod" startAt="7"/>
            </a:pPr>
            <a:r>
              <a:rPr lang="en-US" sz="2800" dirty="0">
                <a:latin typeface="Candara" panose="020E0502030303020204" pitchFamily="34" charset="0"/>
              </a:rPr>
              <a:t>1 Peter 5:5-7 - # 564 – </a:t>
            </a:r>
            <a:r>
              <a:rPr lang="en-US" sz="2800" b="1" i="1" dirty="0">
                <a:latin typeface="Candara" panose="020E0502030303020204" pitchFamily="34" charset="0"/>
              </a:rPr>
              <a:t>I Must Tell Jesus</a:t>
            </a:r>
            <a:endParaRPr lang="en-US" sz="2800" dirty="0">
              <a:latin typeface="Candara" panose="020E0502030303020204" pitchFamily="34" charset="0"/>
            </a:endParaRPr>
          </a:p>
          <a:p>
            <a:pPr marL="365760" indent="-457200">
              <a:spcBef>
                <a:spcPts val="1800"/>
              </a:spcBef>
              <a:buFont typeface="+mj-lt"/>
              <a:buAutoNum type="arabicPeriod" startAt="7"/>
            </a:pPr>
            <a:r>
              <a:rPr lang="en-US" sz="2800" dirty="0">
                <a:latin typeface="Candara" panose="020E0502030303020204" pitchFamily="34" charset="0"/>
              </a:rPr>
              <a:t>Matthew 26:37-46 - # 827 – </a:t>
            </a:r>
            <a:r>
              <a:rPr lang="en-US" sz="2800" b="1" i="1" dirty="0">
                <a:latin typeface="Candara" panose="020E0502030303020204" pitchFamily="34" charset="0"/>
              </a:rPr>
              <a:t>Sweet Hour of Prayer</a:t>
            </a:r>
            <a:endParaRPr lang="en-US" sz="2800" dirty="0">
              <a:latin typeface="Candara" panose="020E0502030303020204" pitchFamily="34" charset="0"/>
            </a:endParaRPr>
          </a:p>
          <a:p>
            <a:pPr marL="365760" indent="-457200">
              <a:spcBef>
                <a:spcPts val="1800"/>
              </a:spcBef>
              <a:buFont typeface="+mj-lt"/>
              <a:buAutoNum type="arabicPeriod" startAt="7"/>
            </a:pPr>
            <a:r>
              <a:rPr lang="en-US" sz="2800" dirty="0">
                <a:latin typeface="Candara" panose="020E0502030303020204" pitchFamily="34" charset="0"/>
              </a:rPr>
              <a:t>Colossians 4:1-5 - # 821 – </a:t>
            </a:r>
            <a:r>
              <a:rPr lang="en-US" sz="2800" b="1" i="1" dirty="0">
                <a:latin typeface="Candara" panose="020E0502030303020204" pitchFamily="34" charset="0"/>
              </a:rPr>
              <a:t>Pray All the Time</a:t>
            </a:r>
            <a:endParaRPr lang="en-US" sz="2800" dirty="0">
              <a:latin typeface="Candara" panose="020E0502030303020204" pitchFamily="34" charset="0"/>
            </a:endParaRPr>
          </a:p>
          <a:p>
            <a:pPr marL="365760" indent="-457200">
              <a:spcBef>
                <a:spcPts val="1800"/>
              </a:spcBef>
              <a:buFont typeface="+mj-lt"/>
              <a:buAutoNum type="arabicPeriod" startAt="7"/>
            </a:pPr>
            <a:r>
              <a:rPr lang="en-US" sz="2800" dirty="0">
                <a:latin typeface="Candara" panose="020E0502030303020204" pitchFamily="34" charset="0"/>
              </a:rPr>
              <a:t>John 15:14-15 - # 800 </a:t>
            </a:r>
            <a:r>
              <a:rPr lang="en-US" sz="2800" i="1" dirty="0">
                <a:latin typeface="Candara" panose="020E0502030303020204" pitchFamily="34" charset="0"/>
              </a:rPr>
              <a:t>–</a:t>
            </a:r>
            <a:r>
              <a:rPr lang="en-US" sz="2800" b="1" i="1" dirty="0">
                <a:latin typeface="Candara" panose="020E0502030303020204" pitchFamily="34" charset="0"/>
              </a:rPr>
              <a:t> What a Friend We Have in Jesus</a:t>
            </a:r>
            <a:endParaRPr lang="en-US" sz="2800" dirty="0">
              <a:latin typeface="Candara" panose="020E0502030303020204" pitchFamily="34" charset="0"/>
            </a:endParaRPr>
          </a:p>
          <a:p>
            <a:pPr marL="365760" indent="-457200">
              <a:spcBef>
                <a:spcPts val="1800"/>
              </a:spcBef>
              <a:buFont typeface="+mj-lt"/>
              <a:buAutoNum type="arabicPeriod" startAt="7"/>
            </a:pPr>
            <a:r>
              <a:rPr lang="en-US" sz="2800" dirty="0">
                <a:latin typeface="Candara" panose="020E0502030303020204" pitchFamily="34" charset="0"/>
              </a:rPr>
              <a:t>Matthew 6:5-15 # 848 – </a:t>
            </a:r>
            <a:r>
              <a:rPr lang="en-US" sz="2800" b="1" i="1" dirty="0">
                <a:latin typeface="Candara" panose="020E0502030303020204" pitchFamily="34" charset="0"/>
              </a:rPr>
              <a:t>Did You Think to Pray? </a:t>
            </a:r>
          </a:p>
          <a:p>
            <a:pPr marL="0" indent="0">
              <a:spcBef>
                <a:spcPts val="1800"/>
              </a:spcBef>
              <a:buNone/>
            </a:pPr>
            <a:r>
              <a:rPr lang="en-US" sz="2800" b="1" dirty="0">
                <a:latin typeface="Candara" panose="020E0502030303020204" pitchFamily="34" charset="0"/>
              </a:rPr>
              <a:t>INVITATION</a:t>
            </a:r>
            <a:r>
              <a:rPr lang="en-US" sz="2800" dirty="0">
                <a:latin typeface="Candara" panose="020E0502030303020204" pitchFamily="34" charset="0"/>
              </a:rPr>
              <a:t> - Titus 3:4-7</a:t>
            </a:r>
          </a:p>
          <a:p>
            <a:pPr lvl="1">
              <a:spcBef>
                <a:spcPts val="0"/>
              </a:spcBef>
              <a:buFont typeface="Wingdings" panose="05000000000000000000" pitchFamily="2" charset="2"/>
              <a:buChar char="§"/>
            </a:pPr>
            <a:r>
              <a:rPr lang="en-US" sz="2800" dirty="0">
                <a:latin typeface="Candara" panose="020E0502030303020204" pitchFamily="34" charset="0"/>
              </a:rPr>
              <a:t># 911 – </a:t>
            </a:r>
            <a:r>
              <a:rPr lang="en-US" sz="2800" b="1" i="1" dirty="0">
                <a:latin typeface="Candara" panose="020E0502030303020204" pitchFamily="34" charset="0"/>
              </a:rPr>
              <a:t>Bring Christ Your Broken Life</a:t>
            </a:r>
            <a:endParaRPr lang="en-US" sz="2800" dirty="0">
              <a:latin typeface="Candara" panose="020E0502030303020204" pitchFamily="34" charset="0"/>
            </a:endParaRPr>
          </a:p>
          <a:p>
            <a:pPr lvl="1">
              <a:spcBef>
                <a:spcPts val="2400"/>
              </a:spcBef>
            </a:pPr>
            <a:r>
              <a:rPr lang="en-US" sz="1400" dirty="0">
                <a:latin typeface="Candara" panose="020E0502030303020204" pitchFamily="34" charset="0"/>
              </a:rPr>
              <a:t>Song numbers and titles from </a:t>
            </a:r>
            <a:r>
              <a:rPr lang="en-US" sz="1400" b="1" i="1" dirty="0">
                <a:latin typeface="Candara" panose="020E0502030303020204" pitchFamily="34" charset="0"/>
              </a:rPr>
              <a:t>“Songs of Faith and Praise”</a:t>
            </a:r>
          </a:p>
        </p:txBody>
      </p:sp>
      <p:sp>
        <p:nvSpPr>
          <p:cNvPr id="9" name="Title 1">
            <a:extLst>
              <a:ext uri="{FF2B5EF4-FFF2-40B4-BE49-F238E27FC236}">
                <a16:creationId xmlns:a16="http://schemas.microsoft.com/office/drawing/2014/main" id="{9EB710F8-F3CD-6ECA-AC3A-74B69B2C04AB}"/>
              </a:ext>
            </a:extLst>
          </p:cNvPr>
          <p:cNvSpPr>
            <a:spLocks noGrp="1"/>
          </p:cNvSpPr>
          <p:nvPr>
            <p:ph type="title"/>
          </p:nvPr>
        </p:nvSpPr>
        <p:spPr>
          <a:xfrm>
            <a:off x="457200" y="493059"/>
            <a:ext cx="8229600" cy="820271"/>
          </a:xfrm>
        </p:spPr>
        <p:txBody>
          <a:bodyPr anchor="ctr"/>
          <a:lstStyle/>
          <a:p>
            <a:r>
              <a:rPr lang="en-US" sz="4800" b="1" i="1" dirty="0">
                <a:latin typeface="Candara" panose="020E0502030303020204" pitchFamily="34" charset="0"/>
              </a:rPr>
              <a:t>The Blessing Of Prayer</a:t>
            </a:r>
          </a:p>
        </p:txBody>
      </p:sp>
    </p:spTree>
    <p:extLst>
      <p:ext uri="{BB962C8B-B14F-4D97-AF65-F5344CB8AC3E}">
        <p14:creationId xmlns:p14="http://schemas.microsoft.com/office/powerpoint/2010/main" val="1653586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par>
                                <p:cTn id="45" presetID="42" presetClass="entr" presetSubtype="0" fill="hold" grpId="0" nodeType="with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EC8BA-D94D-410A-8456-B7CCA90C9794}"/>
              </a:ext>
            </a:extLst>
          </p:cNvPr>
          <p:cNvSpPr>
            <a:spLocks noGrp="1"/>
          </p:cNvSpPr>
          <p:nvPr>
            <p:ph type="title"/>
          </p:nvPr>
        </p:nvSpPr>
        <p:spPr>
          <a:xfrm>
            <a:off x="479611" y="272714"/>
            <a:ext cx="8184777" cy="1058223"/>
          </a:xfrm>
        </p:spPr>
        <p:txBody>
          <a:bodyPr anchor="ctr">
            <a:normAutofit/>
          </a:bodyPr>
          <a:lstStyle/>
          <a:p>
            <a:pPr algn="l"/>
            <a:r>
              <a:rPr lang="en-US" sz="4400" b="1" i="1" dirty="0">
                <a:solidFill>
                  <a:schemeClr val="tx1"/>
                </a:solidFill>
                <a:latin typeface="Candara" panose="020E0502030303020204" pitchFamily="34" charset="0"/>
              </a:rPr>
              <a:t>“What shall we do?” </a:t>
            </a:r>
            <a:r>
              <a:rPr lang="en-US" sz="2800" dirty="0">
                <a:solidFill>
                  <a:schemeClr val="tx1"/>
                </a:solidFill>
                <a:latin typeface="Candara" panose="020E0502030303020204" pitchFamily="34" charset="0"/>
              </a:rPr>
              <a:t>- Acts 2:38</a:t>
            </a:r>
          </a:p>
        </p:txBody>
      </p:sp>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849291" y="1513086"/>
            <a:ext cx="7460992" cy="4385690"/>
          </a:xfrm>
          <a:solidFill>
            <a:schemeClr val="tx2">
              <a:lumMod val="20000"/>
              <a:lumOff val="80000"/>
            </a:schemeClr>
          </a:solidFill>
        </p:spPr>
        <p:txBody>
          <a:bodyPr vert="horz" lIns="68580" tIns="34290" rIns="68580" bIns="34290" rtlCol="0" anchor="t">
            <a:normAutofit/>
          </a:bodyPr>
          <a:lstStyle/>
          <a:p>
            <a:pPr>
              <a:spcBef>
                <a:spcPts val="0"/>
              </a:spcBef>
              <a:buFont typeface="Wingdings" panose="05000000000000000000" pitchFamily="2" charset="2"/>
              <a:buChar char="§"/>
              <a:defRPr/>
            </a:pPr>
            <a:r>
              <a:rPr lang="en-US" altLang="en-US" sz="2925" b="1" dirty="0">
                <a:latin typeface="Candara" panose="020E0502030303020204" pitchFamily="34" charset="0"/>
              </a:rPr>
              <a:t>Alien sinners must…</a:t>
            </a:r>
          </a:p>
          <a:p>
            <a:pPr lvl="1">
              <a:spcBef>
                <a:spcPts val="0"/>
              </a:spcBef>
              <a:buSzPct val="122000"/>
              <a:buFont typeface="Wingdings" panose="05000000000000000000" pitchFamily="2" charset="2"/>
              <a:buChar char="§"/>
              <a:defRPr/>
            </a:pPr>
            <a:r>
              <a:rPr lang="en-US" altLang="en-US" sz="1800" dirty="0">
                <a:latin typeface="Candara" panose="020E0502030303020204" pitchFamily="34" charset="0"/>
              </a:rPr>
              <a:t> </a:t>
            </a:r>
            <a:r>
              <a:rPr lang="en-US" altLang="en-US" sz="2475" dirty="0">
                <a:latin typeface="Candara" panose="020E0502030303020204" pitchFamily="34" charset="0"/>
              </a:rPr>
              <a:t>Hear the Gospel – Romans 10:17</a:t>
            </a:r>
          </a:p>
          <a:p>
            <a:pPr lvl="1">
              <a:spcBef>
                <a:spcPts val="0"/>
              </a:spcBef>
              <a:buFont typeface="Wingdings" panose="05000000000000000000" pitchFamily="2" charset="2"/>
              <a:buChar char="§"/>
              <a:defRPr/>
            </a:pPr>
            <a:r>
              <a:rPr lang="en-US" altLang="en-US" sz="2475" dirty="0">
                <a:latin typeface="Candara" panose="020E0502030303020204" pitchFamily="34" charset="0"/>
              </a:rPr>
              <a:t> Believe it – John 8:24</a:t>
            </a:r>
          </a:p>
          <a:p>
            <a:pPr lvl="1">
              <a:spcBef>
                <a:spcPts val="0"/>
              </a:spcBef>
              <a:buFont typeface="Wingdings" panose="05000000000000000000" pitchFamily="2" charset="2"/>
              <a:buChar char="§"/>
              <a:defRPr/>
            </a:pPr>
            <a:r>
              <a:rPr lang="en-US" altLang="en-US" sz="2475" dirty="0">
                <a:latin typeface="Candara" panose="020E0502030303020204" pitchFamily="34" charset="0"/>
              </a:rPr>
              <a:t> Repent of sin – Acts 17:30</a:t>
            </a:r>
          </a:p>
          <a:p>
            <a:pPr lvl="1">
              <a:spcBef>
                <a:spcPts val="0"/>
              </a:spcBef>
              <a:buFont typeface="Wingdings" panose="05000000000000000000" pitchFamily="2" charset="2"/>
              <a:buChar char="§"/>
              <a:defRPr/>
            </a:pPr>
            <a:r>
              <a:rPr lang="en-US" altLang="en-US" sz="2475" dirty="0">
                <a:latin typeface="Candara" panose="020E0502030303020204" pitchFamily="34" charset="0"/>
              </a:rPr>
              <a:t> Confess Christ as Lord – Matthew 10:34</a:t>
            </a:r>
          </a:p>
          <a:p>
            <a:pPr lvl="1">
              <a:spcBef>
                <a:spcPts val="0"/>
              </a:spcBef>
              <a:buFont typeface="Wingdings" panose="05000000000000000000" pitchFamily="2" charset="2"/>
              <a:buChar char="§"/>
              <a:defRPr/>
            </a:pPr>
            <a:r>
              <a:rPr lang="en-US" altLang="en-US" sz="2475" dirty="0">
                <a:latin typeface="Candara" panose="020E0502030303020204" pitchFamily="34" charset="0"/>
              </a:rPr>
              <a:t> Be baptized for the remission of sins – Acts 2:38</a:t>
            </a:r>
          </a:p>
          <a:p>
            <a:pPr>
              <a:spcBef>
                <a:spcPts val="0"/>
              </a:spcBef>
              <a:buFont typeface="Wingdings" panose="05000000000000000000" pitchFamily="2" charset="2"/>
              <a:buChar char="§"/>
              <a:defRPr/>
            </a:pPr>
            <a:r>
              <a:rPr lang="en-US" altLang="en-US" sz="2925" b="1" dirty="0">
                <a:latin typeface="Candara" panose="020E0502030303020204" pitchFamily="34" charset="0"/>
              </a:rPr>
              <a:t>An erring child of God must…</a:t>
            </a:r>
          </a:p>
          <a:p>
            <a:pPr lvl="1" algn="just">
              <a:spcBef>
                <a:spcPts val="338"/>
              </a:spcBef>
              <a:buFont typeface="Wingdings" panose="05000000000000000000" pitchFamily="2" charset="2"/>
              <a:buChar char="§"/>
              <a:defRPr/>
            </a:pPr>
            <a:r>
              <a:rPr lang="en-US" altLang="en-US" sz="2475" dirty="0">
                <a:latin typeface="Candara" panose="020E0502030303020204" pitchFamily="34" charset="0"/>
              </a:rPr>
              <a:t> Repent and Pray for Forgiveness – 1 John 1:7-9</a:t>
            </a:r>
          </a:p>
          <a:p>
            <a:pPr algn="just">
              <a:spcBef>
                <a:spcPts val="338"/>
              </a:spcBef>
              <a:buFont typeface="Wingdings" panose="05000000000000000000" pitchFamily="2" charset="2"/>
              <a:buChar char="§"/>
              <a:defRPr/>
            </a:pPr>
            <a:r>
              <a:rPr lang="en-US" altLang="en-US" sz="2925" b="1" dirty="0">
                <a:latin typeface="Candara" panose="020E0502030303020204" pitchFamily="34" charset="0"/>
              </a:rPr>
              <a:t>Christians must </a:t>
            </a:r>
            <a:r>
              <a:rPr lang="en-US" altLang="en-US" sz="2925" b="1" i="1" dirty="0">
                <a:latin typeface="Candara" panose="020E0502030303020204" pitchFamily="34" charset="0"/>
              </a:rPr>
              <a:t>“be faithful </a:t>
            </a:r>
            <a:r>
              <a:rPr lang="en-US" altLang="en-US" sz="2925" b="1" i="1" u="sng" dirty="0">
                <a:latin typeface="Candara" panose="020E0502030303020204" pitchFamily="34" charset="0"/>
              </a:rPr>
              <a:t>unto</a:t>
            </a:r>
            <a:r>
              <a:rPr lang="en-US" altLang="en-US" sz="2925" b="1" i="1" dirty="0">
                <a:latin typeface="Candara" panose="020E0502030303020204" pitchFamily="34" charset="0"/>
              </a:rPr>
              <a:t> death”</a:t>
            </a:r>
          </a:p>
          <a:p>
            <a:pPr lvl="1">
              <a:buFont typeface="Wingdings" panose="05000000000000000000" pitchFamily="2" charset="2"/>
              <a:buChar char="§"/>
              <a:defRPr/>
            </a:pPr>
            <a:r>
              <a:rPr lang="en-US" altLang="en-US" sz="2100" dirty="0">
                <a:latin typeface="Candara" panose="020E0502030303020204" pitchFamily="34" charset="0"/>
              </a:rPr>
              <a:t> </a:t>
            </a:r>
            <a:r>
              <a:rPr lang="en-US" altLang="en-US" sz="2475" dirty="0">
                <a:latin typeface="Candara" panose="020E0502030303020204" pitchFamily="34" charset="0"/>
              </a:rPr>
              <a:t>Revelation 2:10</a:t>
            </a:r>
          </a:p>
        </p:txBody>
      </p:sp>
      <p:sp>
        <p:nvSpPr>
          <p:cNvPr id="6" name="Rectangle 5">
            <a:extLst>
              <a:ext uri="{FF2B5EF4-FFF2-40B4-BE49-F238E27FC236}">
                <a16:creationId xmlns:a16="http://schemas.microsoft.com/office/drawing/2014/main" id="{743B5056-1064-4B7A-8405-5E8363AD2307}"/>
              </a:ext>
            </a:extLst>
          </p:cNvPr>
          <p:cNvSpPr/>
          <p:nvPr/>
        </p:nvSpPr>
        <p:spPr>
          <a:xfrm rot="16200000">
            <a:off x="-889189" y="3382765"/>
            <a:ext cx="2579617" cy="646331"/>
          </a:xfrm>
          <a:prstGeom prst="rect">
            <a:avLst/>
          </a:prstGeom>
          <a:noFill/>
        </p:spPr>
        <p:txBody>
          <a:bodyPr wrap="none" lIns="68580" tIns="34290" rIns="68580" bIns="34290">
            <a:spAutoFit/>
          </a:bodyPr>
          <a:lstStyle/>
          <a:p>
            <a:pPr algn="ctr"/>
            <a:r>
              <a:rPr lang="en-US" sz="3750" b="1" dirty="0">
                <a:ln w="12700">
                  <a:solidFill>
                    <a:schemeClr val="accent1"/>
                  </a:solidFill>
                  <a:prstDash val="solid"/>
                </a:ln>
                <a:solidFill>
                  <a:schemeClr val="bg1">
                    <a:lumMod val="65000"/>
                  </a:schemeClr>
                </a:solidFill>
                <a:effectLst>
                  <a:outerShdw dist="38100" dir="2640000" algn="bl" rotWithShape="0">
                    <a:schemeClr val="accent1"/>
                  </a:outerShdw>
                </a:effectLst>
                <a:latin typeface="Candara" panose="020E0502030303020204" pitchFamily="34" charset="0"/>
              </a:rPr>
              <a:t>INVITATION</a:t>
            </a:r>
          </a:p>
        </p:txBody>
      </p:sp>
    </p:spTree>
    <p:extLst>
      <p:ext uri="{BB962C8B-B14F-4D97-AF65-F5344CB8AC3E}">
        <p14:creationId xmlns:p14="http://schemas.microsoft.com/office/powerpoint/2010/main" val="347384755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 background presentatio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spDef>
      <a:spPr>
        <a:solidFill>
          <a:schemeClr val="tx2"/>
        </a:solidFill>
        <a:ln>
          <a:solidFill>
            <a:schemeClr val="tx2"/>
          </a:solid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ompany meeting presentation.potx" id="{77F2D8A2-507B-4878-B2FF-8D528D9C7FD9}" vid="{1CC704D5-A0BA-4179-BDE4-EF17843D99B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Palatino Linotyp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panose="0204050205050503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Company meeting presentation</Template>
  <TotalTime>274</TotalTime>
  <Words>658</Words>
  <Application>Microsoft Office PowerPoint</Application>
  <PresentationFormat>On-screen Show (4:3)</PresentationFormat>
  <Paragraphs>40</Paragraphs>
  <Slides>4</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Candara</vt:lpstr>
      <vt:lpstr>Century Gothic</vt:lpstr>
      <vt:lpstr>Courier New</vt:lpstr>
      <vt:lpstr>Palatino Linotype</vt:lpstr>
      <vt:lpstr>Wingdings</vt:lpstr>
      <vt:lpstr>Company background presentation</vt:lpstr>
      <vt:lpstr>The Blessing Of Prayer Sermon In Song</vt:lpstr>
      <vt:lpstr>The Blessing Of Prayer</vt:lpstr>
      <vt:lpstr>The Blessing Of Prayer</vt:lpstr>
      <vt:lpstr>“What shall we do?” - Acts 2:38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Redemption in Christ</dc:title>
  <dc:creator>Tommy McClure</dc:creator>
  <cp:lastModifiedBy>Tommy McClure</cp:lastModifiedBy>
  <cp:revision>8</cp:revision>
  <cp:lastPrinted>2022-11-25T23:08:43Z</cp:lastPrinted>
  <dcterms:created xsi:type="dcterms:W3CDTF">2022-01-30T22:20:48Z</dcterms:created>
  <dcterms:modified xsi:type="dcterms:W3CDTF">2022-11-25T23:10:23Z</dcterms:modified>
</cp:coreProperties>
</file>