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08" r:id="rId1"/>
  </p:sldMasterIdLst>
  <p:notesMasterIdLst>
    <p:notesMasterId r:id="rId13"/>
  </p:notesMasterIdLst>
  <p:handoutMasterIdLst>
    <p:handoutMasterId r:id="rId14"/>
  </p:handoutMasterIdLst>
  <p:sldIdLst>
    <p:sldId id="257" r:id="rId2"/>
    <p:sldId id="272" r:id="rId3"/>
    <p:sldId id="268" r:id="rId4"/>
    <p:sldId id="267" r:id="rId5"/>
    <p:sldId id="274" r:id="rId6"/>
    <p:sldId id="275" r:id="rId7"/>
    <p:sldId id="276" r:id="rId8"/>
    <p:sldId id="277" r:id="rId9"/>
    <p:sldId id="278" r:id="rId10"/>
    <p:sldId id="382" r:id="rId11"/>
    <p:sldId id="381" r:id="rId12"/>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DAE3D6-7455-4859-8023-0724C9F7A975}" v="6" dt="2022-11-27T21:43:09.2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209" autoAdjust="0"/>
  </p:normalViewPr>
  <p:slideViewPr>
    <p:cSldViewPr>
      <p:cViewPr varScale="1">
        <p:scale>
          <a:sx n="72" d="100"/>
          <a:sy n="72" d="100"/>
        </p:scale>
        <p:origin x="2724"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78" d="100"/>
          <a:sy n="78" d="100"/>
        </p:scale>
        <p:origin x="393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8D8861CA-BA61-4BDC-96E7-ECC663530AAF}"/>
    <pc:docChg chg="undo custSel addSld delSld modSld modNotesMaster modHandout">
      <pc:chgData name="Tommy McClure" userId="5f57beb918c8a44c" providerId="LiveId" clId="{8D8861CA-BA61-4BDC-96E7-ECC663530AAF}" dt="2022-11-26T16:13:36.568" v="2485" actId="113"/>
      <pc:docMkLst>
        <pc:docMk/>
      </pc:docMkLst>
      <pc:sldChg chg="modSp mod modTransition modAnim modNotes modNotesTx">
        <pc:chgData name="Tommy McClure" userId="5f57beb918c8a44c" providerId="LiveId" clId="{8D8861CA-BA61-4BDC-96E7-ECC663530AAF}" dt="2022-11-25T22:13:29.202" v="2409" actId="14100"/>
        <pc:sldMkLst>
          <pc:docMk/>
          <pc:sldMk cId="0" sldId="257"/>
        </pc:sldMkLst>
        <pc:spChg chg="mod">
          <ac:chgData name="Tommy McClure" userId="5f57beb918c8a44c" providerId="LiveId" clId="{8D8861CA-BA61-4BDC-96E7-ECC663530AAF}" dt="2022-11-24T19:02:22.751" v="1861" actId="113"/>
          <ac:spMkLst>
            <pc:docMk/>
            <pc:sldMk cId="0" sldId="257"/>
            <ac:spMk id="5122" creationId="{4BD79ECB-44B9-44EA-B96F-38CFCBEDA340}"/>
          </ac:spMkLst>
        </pc:spChg>
        <pc:spChg chg="mod">
          <ac:chgData name="Tommy McClure" userId="5f57beb918c8a44c" providerId="LiveId" clId="{8D8861CA-BA61-4BDC-96E7-ECC663530AAF}" dt="2022-11-24T00:27:32.740" v="618" actId="948"/>
          <ac:spMkLst>
            <pc:docMk/>
            <pc:sldMk cId="0" sldId="257"/>
            <ac:spMk id="5123" creationId="{A17E513D-25F2-4CFF-A429-23B5399EA3E9}"/>
          </ac:spMkLst>
        </pc:spChg>
      </pc:sldChg>
      <pc:sldChg chg="del">
        <pc:chgData name="Tommy McClure" userId="5f57beb918c8a44c" providerId="LiveId" clId="{8D8861CA-BA61-4BDC-96E7-ECC663530AAF}" dt="2022-11-24T18:50:35.407" v="1788" actId="2696"/>
        <pc:sldMkLst>
          <pc:docMk/>
          <pc:sldMk cId="0" sldId="261"/>
        </pc:sldMkLst>
      </pc:sldChg>
      <pc:sldChg chg="addSp delSp modSp mod setBg modAnim modNotes modNotesTx">
        <pc:chgData name="Tommy McClure" userId="5f57beb918c8a44c" providerId="LiveId" clId="{8D8861CA-BA61-4BDC-96E7-ECC663530AAF}" dt="2022-11-26T16:13:36.568" v="2485" actId="113"/>
        <pc:sldMkLst>
          <pc:docMk/>
          <pc:sldMk cId="0" sldId="267"/>
        </pc:sldMkLst>
        <pc:spChg chg="add del mod">
          <ac:chgData name="Tommy McClure" userId="5f57beb918c8a44c" providerId="LiveId" clId="{8D8861CA-BA61-4BDC-96E7-ECC663530AAF}" dt="2022-11-23T23:02:13.724" v="426" actId="478"/>
          <ac:spMkLst>
            <pc:docMk/>
            <pc:sldMk cId="0" sldId="267"/>
            <ac:spMk id="3" creationId="{B1D69DBF-DF3D-DA82-BF66-E356BC5CDE35}"/>
          </ac:spMkLst>
        </pc:spChg>
        <pc:spChg chg="mod">
          <ac:chgData name="Tommy McClure" userId="5f57beb918c8a44c" providerId="LiveId" clId="{8D8861CA-BA61-4BDC-96E7-ECC663530AAF}" dt="2022-11-23T23:01:52.523" v="424" actId="26606"/>
          <ac:spMkLst>
            <pc:docMk/>
            <pc:sldMk cId="0" sldId="267"/>
            <ac:spMk id="4" creationId="{E0FD5219-EAB1-49A9-9477-AE36D71CBC42}"/>
          </ac:spMkLst>
        </pc:spChg>
        <pc:spChg chg="add del mod">
          <ac:chgData name="Tommy McClure" userId="5f57beb918c8a44c" providerId="LiveId" clId="{8D8861CA-BA61-4BDC-96E7-ECC663530AAF}" dt="2022-11-24T17:19:56.619" v="1014" actId="1038"/>
          <ac:spMkLst>
            <pc:docMk/>
            <pc:sldMk cId="0" sldId="267"/>
            <ac:spMk id="5" creationId="{8185D6A2-46D7-138C-B60A-16BF988907B5}"/>
          </ac:spMkLst>
        </pc:spChg>
        <pc:spChg chg="add del mod">
          <ac:chgData name="Tommy McClure" userId="5f57beb918c8a44c" providerId="LiveId" clId="{8D8861CA-BA61-4BDC-96E7-ECC663530AAF}" dt="2022-11-23T23:03:50.424" v="465" actId="478"/>
          <ac:spMkLst>
            <pc:docMk/>
            <pc:sldMk cId="0" sldId="267"/>
            <ac:spMk id="7" creationId="{41F2C7FB-D48B-76D3-CB96-62C254FF4B35}"/>
          </ac:spMkLst>
        </pc:spChg>
        <pc:spChg chg="add del mod ord">
          <ac:chgData name="Tommy McClure" userId="5f57beb918c8a44c" providerId="LiveId" clId="{8D8861CA-BA61-4BDC-96E7-ECC663530AAF}" dt="2022-11-23T23:03:28.006" v="435" actId="478"/>
          <ac:spMkLst>
            <pc:docMk/>
            <pc:sldMk cId="0" sldId="267"/>
            <ac:spMk id="16386" creationId="{F88679D3-45A0-4DFD-B6CE-59965C666F83}"/>
          </ac:spMkLst>
        </pc:spChg>
        <pc:spChg chg="mod">
          <ac:chgData name="Tommy McClure" userId="5f57beb918c8a44c" providerId="LiveId" clId="{8D8861CA-BA61-4BDC-96E7-ECC663530AAF}" dt="2022-11-26T16:11:23.039" v="2479" actId="20577"/>
          <ac:spMkLst>
            <pc:docMk/>
            <pc:sldMk cId="0" sldId="267"/>
            <ac:spMk id="16387" creationId="{4E218031-8D95-4ACC-91BC-B4420507A1B7}"/>
          </ac:spMkLst>
        </pc:spChg>
        <pc:spChg chg="add">
          <ac:chgData name="Tommy McClure" userId="5f57beb918c8a44c" providerId="LiveId" clId="{8D8861CA-BA61-4BDC-96E7-ECC663530AAF}" dt="2022-11-23T23:01:52.523" v="424" actId="26606"/>
          <ac:spMkLst>
            <pc:docMk/>
            <pc:sldMk cId="0" sldId="267"/>
            <ac:spMk id="16392" creationId="{82D1CBBC-6E9F-4212-9806-7A638C828B49}"/>
          </ac:spMkLst>
        </pc:spChg>
        <pc:spChg chg="add">
          <ac:chgData name="Tommy McClure" userId="5f57beb918c8a44c" providerId="LiveId" clId="{8D8861CA-BA61-4BDC-96E7-ECC663530AAF}" dt="2022-11-23T23:01:52.523" v="424" actId="26606"/>
          <ac:spMkLst>
            <pc:docMk/>
            <pc:sldMk cId="0" sldId="267"/>
            <ac:spMk id="16405" creationId="{28EC6EDD-78EB-4A50-85CB-7C3CE363AF38}"/>
          </ac:spMkLst>
        </pc:spChg>
        <pc:grpChg chg="add">
          <ac:chgData name="Tommy McClure" userId="5f57beb918c8a44c" providerId="LiveId" clId="{8D8861CA-BA61-4BDC-96E7-ECC663530AAF}" dt="2022-11-23T23:01:52.523" v="424" actId="26606"/>
          <ac:grpSpMkLst>
            <pc:docMk/>
            <pc:sldMk cId="0" sldId="267"/>
            <ac:grpSpMk id="16394" creationId="{8EC26330-6D02-4C84-B89F-C5A8CF2B5673}"/>
          </ac:grpSpMkLst>
        </pc:grpChg>
      </pc:sldChg>
      <pc:sldChg chg="addSp modSp mod setBg modAnim modNotes modNotesTx">
        <pc:chgData name="Tommy McClure" userId="5f57beb918c8a44c" providerId="LiveId" clId="{8D8861CA-BA61-4BDC-96E7-ECC663530AAF}" dt="2022-11-25T22:14:08.177" v="2417" actId="14100"/>
        <pc:sldMkLst>
          <pc:docMk/>
          <pc:sldMk cId="0" sldId="268"/>
        </pc:sldMkLst>
        <pc:spChg chg="mod">
          <ac:chgData name="Tommy McClure" userId="5f57beb918c8a44c" providerId="LiveId" clId="{8D8861CA-BA61-4BDC-96E7-ECC663530AAF}" dt="2022-11-23T18:40:20.182" v="291" actId="26606"/>
          <ac:spMkLst>
            <pc:docMk/>
            <pc:sldMk cId="0" sldId="268"/>
            <ac:spMk id="4" creationId="{1B9ED29E-5C8A-49BF-A767-94BB5135DE4E}"/>
          </ac:spMkLst>
        </pc:spChg>
        <pc:spChg chg="mod ord">
          <ac:chgData name="Tommy McClure" userId="5f57beb918c8a44c" providerId="LiveId" clId="{8D8861CA-BA61-4BDC-96E7-ECC663530AAF}" dt="2022-11-24T17:19:14.323" v="1002" actId="1038"/>
          <ac:spMkLst>
            <pc:docMk/>
            <pc:sldMk cId="0" sldId="268"/>
            <ac:spMk id="17410" creationId="{D0765A93-A950-40DE-AE4B-618DDF15CC3C}"/>
          </ac:spMkLst>
        </pc:spChg>
        <pc:spChg chg="mod">
          <ac:chgData name="Tommy McClure" userId="5f57beb918c8a44c" providerId="LiveId" clId="{8D8861CA-BA61-4BDC-96E7-ECC663530AAF}" dt="2022-11-25T04:01:32.602" v="1889" actId="20577"/>
          <ac:spMkLst>
            <pc:docMk/>
            <pc:sldMk cId="0" sldId="268"/>
            <ac:spMk id="17411" creationId="{F27B953A-DE9E-40C8-A6B7-33253E35B426}"/>
          </ac:spMkLst>
        </pc:spChg>
        <pc:spChg chg="add">
          <ac:chgData name="Tommy McClure" userId="5f57beb918c8a44c" providerId="LiveId" clId="{8D8861CA-BA61-4BDC-96E7-ECC663530AAF}" dt="2022-11-23T18:40:20.182" v="291" actId="26606"/>
          <ac:spMkLst>
            <pc:docMk/>
            <pc:sldMk cId="0" sldId="268"/>
            <ac:spMk id="17416" creationId="{82D1CBBC-6E9F-4212-9806-7A638C828B49}"/>
          </ac:spMkLst>
        </pc:spChg>
        <pc:spChg chg="add">
          <ac:chgData name="Tommy McClure" userId="5f57beb918c8a44c" providerId="LiveId" clId="{8D8861CA-BA61-4BDC-96E7-ECC663530AAF}" dt="2022-11-23T18:40:20.182" v="291" actId="26606"/>
          <ac:spMkLst>
            <pc:docMk/>
            <pc:sldMk cId="0" sldId="268"/>
            <ac:spMk id="17429" creationId="{28EC6EDD-78EB-4A50-85CB-7C3CE363AF38}"/>
          </ac:spMkLst>
        </pc:spChg>
        <pc:grpChg chg="add">
          <ac:chgData name="Tommy McClure" userId="5f57beb918c8a44c" providerId="LiveId" clId="{8D8861CA-BA61-4BDC-96E7-ECC663530AAF}" dt="2022-11-23T18:40:20.182" v="291" actId="26606"/>
          <ac:grpSpMkLst>
            <pc:docMk/>
            <pc:sldMk cId="0" sldId="268"/>
            <ac:grpSpMk id="17418" creationId="{8EC26330-6D02-4C84-B89F-C5A8CF2B5673}"/>
          </ac:grpSpMkLst>
        </pc:grpChg>
      </pc:sldChg>
      <pc:sldChg chg="modSp del mod">
        <pc:chgData name="Tommy McClure" userId="5f57beb918c8a44c" providerId="LiveId" clId="{8D8861CA-BA61-4BDC-96E7-ECC663530AAF}" dt="2022-11-24T17:01:33.162" v="856" actId="2696"/>
        <pc:sldMkLst>
          <pc:docMk/>
          <pc:sldMk cId="0" sldId="269"/>
        </pc:sldMkLst>
        <pc:spChg chg="mod">
          <ac:chgData name="Tommy McClure" userId="5f57beb918c8a44c" providerId="LiveId" clId="{8D8861CA-BA61-4BDC-96E7-ECC663530AAF}" dt="2022-11-24T16:36:08.212" v="620" actId="1076"/>
          <ac:spMkLst>
            <pc:docMk/>
            <pc:sldMk cId="0" sldId="269"/>
            <ac:spMk id="18434" creationId="{5DD3A94C-ACA4-4A9B-8EF4-8B2E7272A745}"/>
          </ac:spMkLst>
        </pc:spChg>
      </pc:sldChg>
      <pc:sldChg chg="del">
        <pc:chgData name="Tommy McClure" userId="5f57beb918c8a44c" providerId="LiveId" clId="{8D8861CA-BA61-4BDC-96E7-ECC663530AAF}" dt="2022-11-24T17:20:55.148" v="1020" actId="2696"/>
        <pc:sldMkLst>
          <pc:docMk/>
          <pc:sldMk cId="0" sldId="270"/>
        </pc:sldMkLst>
      </pc:sldChg>
      <pc:sldChg chg="del">
        <pc:chgData name="Tommy McClure" userId="5f57beb918c8a44c" providerId="LiveId" clId="{8D8861CA-BA61-4BDC-96E7-ECC663530AAF}" dt="2022-11-24T18:04:22.686" v="1418" actId="2696"/>
        <pc:sldMkLst>
          <pc:docMk/>
          <pc:sldMk cId="2924390682" sldId="271"/>
        </pc:sldMkLst>
      </pc:sldChg>
      <pc:sldChg chg="addSp delSp add del setBg delDesignElem">
        <pc:chgData name="Tommy McClure" userId="5f57beb918c8a44c" providerId="LiveId" clId="{8D8861CA-BA61-4BDC-96E7-ECC663530AAF}" dt="2022-11-23T23:02:46.890" v="430"/>
        <pc:sldMkLst>
          <pc:docMk/>
          <pc:sldMk cId="1820141721" sldId="272"/>
        </pc:sldMkLst>
        <pc:spChg chg="add del">
          <ac:chgData name="Tommy McClure" userId="5f57beb918c8a44c" providerId="LiveId" clId="{8D8861CA-BA61-4BDC-96E7-ECC663530AAF}" dt="2022-11-23T23:02:46.890" v="430"/>
          <ac:spMkLst>
            <pc:docMk/>
            <pc:sldMk cId="1820141721" sldId="272"/>
            <ac:spMk id="5128" creationId="{82D1CBBC-6E9F-4212-9806-7A638C828B49}"/>
          </ac:spMkLst>
        </pc:spChg>
        <pc:spChg chg="add del">
          <ac:chgData name="Tommy McClure" userId="5f57beb918c8a44c" providerId="LiveId" clId="{8D8861CA-BA61-4BDC-96E7-ECC663530AAF}" dt="2022-11-23T23:02:46.890" v="430"/>
          <ac:spMkLst>
            <pc:docMk/>
            <pc:sldMk cId="1820141721" sldId="272"/>
            <ac:spMk id="5141" creationId="{28EC6EDD-78EB-4A50-85CB-7C3CE363AF38}"/>
          </ac:spMkLst>
        </pc:spChg>
        <pc:grpChg chg="add del">
          <ac:chgData name="Tommy McClure" userId="5f57beb918c8a44c" providerId="LiveId" clId="{8D8861CA-BA61-4BDC-96E7-ECC663530AAF}" dt="2022-11-23T23:02:46.890" v="430"/>
          <ac:grpSpMkLst>
            <pc:docMk/>
            <pc:sldMk cId="1820141721" sldId="272"/>
            <ac:grpSpMk id="5130" creationId="{8EC26330-6D02-4C84-B89F-C5A8CF2B5673}"/>
          </ac:grpSpMkLst>
        </pc:grpChg>
      </pc:sldChg>
      <pc:sldChg chg="addSp modSp add del mod setBg modAnim modNotes modNotesTx">
        <pc:chgData name="Tommy McClure" userId="5f57beb918c8a44c" providerId="LiveId" clId="{8D8861CA-BA61-4BDC-96E7-ECC663530AAF}" dt="2022-11-25T22:13:52.160" v="2413" actId="14100"/>
        <pc:sldMkLst>
          <pc:docMk/>
          <pc:sldMk cId="3142318880" sldId="272"/>
        </pc:sldMkLst>
        <pc:spChg chg="mod">
          <ac:chgData name="Tommy McClure" userId="5f57beb918c8a44c" providerId="LiveId" clId="{8D8861CA-BA61-4BDC-96E7-ECC663530AAF}" dt="2022-11-23T18:36:47.768" v="246" actId="26606"/>
          <ac:spMkLst>
            <pc:docMk/>
            <pc:sldMk cId="3142318880" sldId="272"/>
            <ac:spMk id="4" creationId="{7E4C144D-49A2-4B74-B67E-73865F37224F}"/>
          </ac:spMkLst>
        </pc:spChg>
        <pc:spChg chg="mod ord">
          <ac:chgData name="Tommy McClure" userId="5f57beb918c8a44c" providerId="LiveId" clId="{8D8861CA-BA61-4BDC-96E7-ECC663530AAF}" dt="2022-11-24T17:19:21.479" v="1006" actId="1038"/>
          <ac:spMkLst>
            <pc:docMk/>
            <pc:sldMk cId="3142318880" sldId="272"/>
            <ac:spMk id="5122" creationId="{4BD79ECB-44B9-44EA-B96F-38CFCBEDA340}"/>
          </ac:spMkLst>
        </pc:spChg>
        <pc:spChg chg="mod">
          <ac:chgData name="Tommy McClure" userId="5f57beb918c8a44c" providerId="LiveId" clId="{8D8861CA-BA61-4BDC-96E7-ECC663530AAF}" dt="2022-11-25T16:44:07.199" v="2146" actId="255"/>
          <ac:spMkLst>
            <pc:docMk/>
            <pc:sldMk cId="3142318880" sldId="272"/>
            <ac:spMk id="5123" creationId="{A17E513D-25F2-4CFF-A429-23B5399EA3E9}"/>
          </ac:spMkLst>
        </pc:spChg>
        <pc:spChg chg="add">
          <ac:chgData name="Tommy McClure" userId="5f57beb918c8a44c" providerId="LiveId" clId="{8D8861CA-BA61-4BDC-96E7-ECC663530AAF}" dt="2022-11-23T18:36:47.768" v="246" actId="26606"/>
          <ac:spMkLst>
            <pc:docMk/>
            <pc:sldMk cId="3142318880" sldId="272"/>
            <ac:spMk id="5128" creationId="{82D1CBBC-6E9F-4212-9806-7A638C828B49}"/>
          </ac:spMkLst>
        </pc:spChg>
        <pc:spChg chg="add">
          <ac:chgData name="Tommy McClure" userId="5f57beb918c8a44c" providerId="LiveId" clId="{8D8861CA-BA61-4BDC-96E7-ECC663530AAF}" dt="2022-11-23T18:36:47.768" v="246" actId="26606"/>
          <ac:spMkLst>
            <pc:docMk/>
            <pc:sldMk cId="3142318880" sldId="272"/>
            <ac:spMk id="5141" creationId="{28EC6EDD-78EB-4A50-85CB-7C3CE363AF38}"/>
          </ac:spMkLst>
        </pc:spChg>
        <pc:grpChg chg="add">
          <ac:chgData name="Tommy McClure" userId="5f57beb918c8a44c" providerId="LiveId" clId="{8D8861CA-BA61-4BDC-96E7-ECC663530AAF}" dt="2022-11-23T18:36:47.768" v="246" actId="26606"/>
          <ac:grpSpMkLst>
            <pc:docMk/>
            <pc:sldMk cId="3142318880" sldId="272"/>
            <ac:grpSpMk id="5130" creationId="{8EC26330-6D02-4C84-B89F-C5A8CF2B5673}"/>
          </ac:grpSpMkLst>
        </pc:grpChg>
      </pc:sldChg>
      <pc:sldChg chg="add del">
        <pc:chgData name="Tommy McClure" userId="5f57beb918c8a44c" providerId="LiveId" clId="{8D8861CA-BA61-4BDC-96E7-ECC663530AAF}" dt="2022-11-24T18:17:50.315" v="1717"/>
        <pc:sldMkLst>
          <pc:docMk/>
          <pc:sldMk cId="320114056" sldId="273"/>
        </pc:sldMkLst>
      </pc:sldChg>
      <pc:sldChg chg="delSp del mod">
        <pc:chgData name="Tommy McClure" userId="5f57beb918c8a44c" providerId="LiveId" clId="{8D8861CA-BA61-4BDC-96E7-ECC663530AAF}" dt="2022-11-24T18:15:56.272" v="1609" actId="2696"/>
        <pc:sldMkLst>
          <pc:docMk/>
          <pc:sldMk cId="3772600146" sldId="273"/>
        </pc:sldMkLst>
        <pc:picChg chg="del">
          <ac:chgData name="Tommy McClure" userId="5f57beb918c8a44c" providerId="LiveId" clId="{8D8861CA-BA61-4BDC-96E7-ECC663530AAF}" dt="2022-11-24T16:35:21.745" v="619" actId="478"/>
          <ac:picMkLst>
            <pc:docMk/>
            <pc:sldMk cId="3772600146" sldId="273"/>
            <ac:picMk id="5" creationId="{A082C37E-F8F7-4C08-9C27-2E716A12794E}"/>
          </ac:picMkLst>
        </pc:picChg>
      </pc:sldChg>
      <pc:sldChg chg="modSp add mod modAnim modNotes modNotesTx">
        <pc:chgData name="Tommy McClure" userId="5f57beb918c8a44c" providerId="LiveId" clId="{8D8861CA-BA61-4BDC-96E7-ECC663530AAF}" dt="2022-11-25T22:14:56.250" v="2427" actId="14100"/>
        <pc:sldMkLst>
          <pc:docMk/>
          <pc:sldMk cId="30054576" sldId="274"/>
        </pc:sldMkLst>
        <pc:spChg chg="mod">
          <ac:chgData name="Tommy McClure" userId="5f57beb918c8a44c" providerId="LiveId" clId="{8D8861CA-BA61-4BDC-96E7-ECC663530AAF}" dt="2022-11-24T16:41:55.998" v="730" actId="14100"/>
          <ac:spMkLst>
            <pc:docMk/>
            <pc:sldMk cId="30054576" sldId="274"/>
            <ac:spMk id="5" creationId="{8185D6A2-46D7-138C-B60A-16BF988907B5}"/>
          </ac:spMkLst>
        </pc:spChg>
        <pc:spChg chg="mod">
          <ac:chgData name="Tommy McClure" userId="5f57beb918c8a44c" providerId="LiveId" clId="{8D8861CA-BA61-4BDC-96E7-ECC663530AAF}" dt="2022-11-24T17:58:58.284" v="1312" actId="207"/>
          <ac:spMkLst>
            <pc:docMk/>
            <pc:sldMk cId="30054576" sldId="274"/>
            <ac:spMk id="16387" creationId="{4E218031-8D95-4ACC-91BC-B4420507A1B7}"/>
          </ac:spMkLst>
        </pc:spChg>
      </pc:sldChg>
      <pc:sldChg chg="modSp add mod modAnim modNotes modNotesTx">
        <pc:chgData name="Tommy McClure" userId="5f57beb918c8a44c" providerId="LiveId" clId="{8D8861CA-BA61-4BDC-96E7-ECC663530AAF}" dt="2022-11-25T22:15:14.401" v="2431" actId="14100"/>
        <pc:sldMkLst>
          <pc:docMk/>
          <pc:sldMk cId="1793153741" sldId="275"/>
        </pc:sldMkLst>
        <pc:spChg chg="mod">
          <ac:chgData name="Tommy McClure" userId="5f57beb918c8a44c" providerId="LiveId" clId="{8D8861CA-BA61-4BDC-96E7-ECC663530AAF}" dt="2022-11-24T17:20:34.430" v="1019" actId="115"/>
          <ac:spMkLst>
            <pc:docMk/>
            <pc:sldMk cId="1793153741" sldId="275"/>
            <ac:spMk id="5" creationId="{8185D6A2-46D7-138C-B60A-16BF988907B5}"/>
          </ac:spMkLst>
        </pc:spChg>
        <pc:spChg chg="mod">
          <ac:chgData name="Tommy McClure" userId="5f57beb918c8a44c" providerId="LiveId" clId="{8D8861CA-BA61-4BDC-96E7-ECC663530AAF}" dt="2022-11-25T16:38:09.599" v="2068" actId="207"/>
          <ac:spMkLst>
            <pc:docMk/>
            <pc:sldMk cId="1793153741" sldId="275"/>
            <ac:spMk id="16387" creationId="{4E218031-8D95-4ACC-91BC-B4420507A1B7}"/>
          </ac:spMkLst>
        </pc:spChg>
      </pc:sldChg>
      <pc:sldChg chg="modSp add mod modTransition modAnim modNotes modNotesTx">
        <pc:chgData name="Tommy McClure" userId="5f57beb918c8a44c" providerId="LiveId" clId="{8D8861CA-BA61-4BDC-96E7-ECC663530AAF}" dt="2022-11-25T22:59:18.524" v="2458" actId="14100"/>
        <pc:sldMkLst>
          <pc:docMk/>
          <pc:sldMk cId="2492220473" sldId="276"/>
        </pc:sldMkLst>
        <pc:spChg chg="mod">
          <ac:chgData name="Tommy McClure" userId="5f57beb918c8a44c" providerId="LiveId" clId="{8D8861CA-BA61-4BDC-96E7-ECC663530AAF}" dt="2022-11-24T18:11:00.985" v="1491" actId="20577"/>
          <ac:spMkLst>
            <pc:docMk/>
            <pc:sldMk cId="2492220473" sldId="276"/>
            <ac:spMk id="16387" creationId="{4E218031-8D95-4ACC-91BC-B4420507A1B7}"/>
          </ac:spMkLst>
        </pc:spChg>
      </pc:sldChg>
      <pc:sldChg chg="modSp add mod modAnim modNotes">
        <pc:chgData name="Tommy McClure" userId="5f57beb918c8a44c" providerId="LiveId" clId="{8D8861CA-BA61-4BDC-96E7-ECC663530AAF}" dt="2022-11-25T22:46:18.426" v="2448" actId="14100"/>
        <pc:sldMkLst>
          <pc:docMk/>
          <pc:sldMk cId="408946191" sldId="277"/>
        </pc:sldMkLst>
        <pc:spChg chg="mod">
          <ac:chgData name="Tommy McClure" userId="5f57beb918c8a44c" providerId="LiveId" clId="{8D8861CA-BA61-4BDC-96E7-ECC663530AAF}" dt="2022-11-24T18:15:46.663" v="1608" actId="14100"/>
          <ac:spMkLst>
            <pc:docMk/>
            <pc:sldMk cId="408946191" sldId="277"/>
            <ac:spMk id="5" creationId="{8185D6A2-46D7-138C-B60A-16BF988907B5}"/>
          </ac:spMkLst>
        </pc:spChg>
        <pc:spChg chg="mod">
          <ac:chgData name="Tommy McClure" userId="5f57beb918c8a44c" providerId="LiveId" clId="{8D8861CA-BA61-4BDC-96E7-ECC663530AAF}" dt="2022-11-24T18:15:28.695" v="1603" actId="12"/>
          <ac:spMkLst>
            <pc:docMk/>
            <pc:sldMk cId="408946191" sldId="277"/>
            <ac:spMk id="16387" creationId="{4E218031-8D95-4ACC-91BC-B4420507A1B7}"/>
          </ac:spMkLst>
        </pc:spChg>
      </pc:sldChg>
      <pc:sldChg chg="modSp add mod modAnim modNotes modNotesTx">
        <pc:chgData name="Tommy McClure" userId="5f57beb918c8a44c" providerId="LiveId" clId="{8D8861CA-BA61-4BDC-96E7-ECC663530AAF}" dt="2022-11-25T22:15:41.168" v="2435" actId="14100"/>
        <pc:sldMkLst>
          <pc:docMk/>
          <pc:sldMk cId="4029932542" sldId="278"/>
        </pc:sldMkLst>
        <pc:spChg chg="mod">
          <ac:chgData name="Tommy McClure" userId="5f57beb918c8a44c" providerId="LiveId" clId="{8D8861CA-BA61-4BDC-96E7-ECC663530AAF}" dt="2022-11-24T18:20:19.966" v="1787" actId="20577"/>
          <ac:spMkLst>
            <pc:docMk/>
            <pc:sldMk cId="4029932542" sldId="278"/>
            <ac:spMk id="5" creationId="{8185D6A2-46D7-138C-B60A-16BF988907B5}"/>
          </ac:spMkLst>
        </pc:spChg>
        <pc:spChg chg="mod">
          <ac:chgData name="Tommy McClure" userId="5f57beb918c8a44c" providerId="LiveId" clId="{8D8861CA-BA61-4BDC-96E7-ECC663530AAF}" dt="2022-11-25T16:04:52.768" v="1958" actId="255"/>
          <ac:spMkLst>
            <pc:docMk/>
            <pc:sldMk cId="4029932542" sldId="278"/>
            <ac:spMk id="16387" creationId="{4E218031-8D95-4ACC-91BC-B4420507A1B7}"/>
          </ac:spMkLst>
        </pc:spChg>
      </pc:sldChg>
      <pc:sldChg chg="modSp mod modNotes">
        <pc:chgData name="Tommy McClure" userId="5f57beb918c8a44c" providerId="LiveId" clId="{8D8861CA-BA61-4BDC-96E7-ECC663530AAF}" dt="2022-11-25T22:15:58.702" v="2440" actId="14100"/>
        <pc:sldMkLst>
          <pc:docMk/>
          <pc:sldMk cId="1020078406" sldId="381"/>
        </pc:sldMkLst>
        <pc:spChg chg="mod">
          <ac:chgData name="Tommy McClure" userId="5f57beb918c8a44c" providerId="LiveId" clId="{8D8861CA-BA61-4BDC-96E7-ECC663530AAF}" dt="2022-11-25T04:33:49.056" v="1902" actId="1036"/>
          <ac:spMkLst>
            <pc:docMk/>
            <pc:sldMk cId="1020078406" sldId="381"/>
            <ac:spMk id="8" creationId="{46035AB8-0F26-91DA-5F02-B3D1BC9E245B}"/>
          </ac:spMkLst>
        </pc:spChg>
        <pc:spChg chg="mod">
          <ac:chgData name="Tommy McClure" userId="5f57beb918c8a44c" providerId="LiveId" clId="{8D8861CA-BA61-4BDC-96E7-ECC663530AAF}" dt="2022-11-25T04:33:42.195" v="1901" actId="1036"/>
          <ac:spMkLst>
            <pc:docMk/>
            <pc:sldMk cId="1020078406" sldId="381"/>
            <ac:spMk id="9" creationId="{AEF791CC-9551-F1E6-680D-0F819163F6F4}"/>
          </ac:spMkLst>
        </pc:spChg>
      </pc:sldChg>
      <pc:sldChg chg="modSp new mod modTransition modNotes">
        <pc:chgData name="Tommy McClure" userId="5f57beb918c8a44c" providerId="LiveId" clId="{8D8861CA-BA61-4BDC-96E7-ECC663530AAF}" dt="2022-11-25T22:15:45.295" v="2436" actId="14100"/>
        <pc:sldMkLst>
          <pc:docMk/>
          <pc:sldMk cId="3562028450" sldId="382"/>
        </pc:sldMkLst>
        <pc:spChg chg="mod">
          <ac:chgData name="Tommy McClure" userId="5f57beb918c8a44c" providerId="LiveId" clId="{8D8861CA-BA61-4BDC-96E7-ECC663530AAF}" dt="2022-11-25T16:01:00.847" v="1937" actId="14100"/>
          <ac:spMkLst>
            <pc:docMk/>
            <pc:sldMk cId="3562028450" sldId="382"/>
            <ac:spMk id="2" creationId="{1625A80D-8D8C-0735-F828-DE391CD68787}"/>
          </ac:spMkLst>
        </pc:spChg>
        <pc:spChg chg="mod">
          <ac:chgData name="Tommy McClure" userId="5f57beb918c8a44c" providerId="LiveId" clId="{8D8861CA-BA61-4BDC-96E7-ECC663530AAF}" dt="2022-11-25T16:02:51.975" v="1955" actId="14100"/>
          <ac:spMkLst>
            <pc:docMk/>
            <pc:sldMk cId="3562028450" sldId="382"/>
            <ac:spMk id="3" creationId="{06964CA6-FC96-6120-CD24-55B9DB4F1395}"/>
          </ac:spMkLst>
        </pc:spChg>
      </pc:sldChg>
    </pc:docChg>
  </pc:docChgLst>
  <pc:docChgLst>
    <pc:chgData name="Tommy McClure" userId="5f57beb918c8a44c" providerId="LiveId" clId="{F9DAE3D6-7455-4859-8023-0724C9F7A975}"/>
    <pc:docChg chg="custSel modSld">
      <pc:chgData name="Tommy McClure" userId="5f57beb918c8a44c" providerId="LiveId" clId="{F9DAE3D6-7455-4859-8023-0724C9F7A975}" dt="2022-11-27T21:43:35.814" v="144" actId="20577"/>
      <pc:docMkLst>
        <pc:docMk/>
      </pc:docMkLst>
      <pc:sldChg chg="modNotesTx">
        <pc:chgData name="Tommy McClure" userId="5f57beb918c8a44c" providerId="LiveId" clId="{F9DAE3D6-7455-4859-8023-0724C9F7A975}" dt="2022-11-27T14:21:13.761" v="116" actId="114"/>
        <pc:sldMkLst>
          <pc:docMk/>
          <pc:sldMk cId="0" sldId="257"/>
        </pc:sldMkLst>
      </pc:sldChg>
      <pc:sldChg chg="modSp">
        <pc:chgData name="Tommy McClure" userId="5f57beb918c8a44c" providerId="LiveId" clId="{F9DAE3D6-7455-4859-8023-0724C9F7A975}" dt="2022-11-27T15:01:33.967" v="131" actId="115"/>
        <pc:sldMkLst>
          <pc:docMk/>
          <pc:sldMk cId="0" sldId="268"/>
        </pc:sldMkLst>
        <pc:spChg chg="mod">
          <ac:chgData name="Tommy McClure" userId="5f57beb918c8a44c" providerId="LiveId" clId="{F9DAE3D6-7455-4859-8023-0724C9F7A975}" dt="2022-11-27T15:01:33.967" v="131" actId="115"/>
          <ac:spMkLst>
            <pc:docMk/>
            <pc:sldMk cId="0" sldId="268"/>
            <ac:spMk id="17411" creationId="{F27B953A-DE9E-40C8-A6B7-33253E35B426}"/>
          </ac:spMkLst>
        </pc:spChg>
      </pc:sldChg>
      <pc:sldChg chg="modNotesTx">
        <pc:chgData name="Tommy McClure" userId="5f57beb918c8a44c" providerId="LiveId" clId="{F9DAE3D6-7455-4859-8023-0724C9F7A975}" dt="2022-11-27T21:43:35.814" v="144" actId="20577"/>
        <pc:sldMkLst>
          <pc:docMk/>
          <pc:sldMk cId="30054576" sldId="274"/>
        </pc:sldMkLst>
      </pc:sldChg>
      <pc:sldChg chg="modNotesTx">
        <pc:chgData name="Tommy McClure" userId="5f57beb918c8a44c" providerId="LiveId" clId="{F9DAE3D6-7455-4859-8023-0724C9F7A975}" dt="2022-11-27T14:37:49.460" v="129" actId="113"/>
        <pc:sldMkLst>
          <pc:docMk/>
          <pc:sldMk cId="1793153741" sldId="27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2928406-BC26-474D-A6D5-523716C3276B}"/>
              </a:ext>
            </a:extLst>
          </p:cNvPr>
          <p:cNvSpPr>
            <a:spLocks noGrp="1" noChangeArrowheads="1"/>
          </p:cNvSpPr>
          <p:nvPr>
            <p:ph type="hdr" sz="quarter"/>
          </p:nvPr>
        </p:nvSpPr>
        <p:spPr bwMode="auto">
          <a:xfrm>
            <a:off x="0" y="0"/>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6661" tIns="48331" rIns="96661" bIns="48331" numCol="1" anchor="t" anchorCtr="0" compatLnSpc="1">
            <a:prstTxWarp prst="textNoShape">
              <a:avLst/>
            </a:prstTxWarp>
          </a:bodyPr>
          <a:lstStyle>
            <a:lvl1pPr>
              <a:defRPr kumimoji="0" sz="1300"/>
            </a:lvl1pPr>
          </a:lstStyle>
          <a:p>
            <a:endParaRPr lang="en-US" altLang="en-US"/>
          </a:p>
        </p:txBody>
      </p:sp>
      <p:sp>
        <p:nvSpPr>
          <p:cNvPr id="15363" name="Rectangle 3">
            <a:extLst>
              <a:ext uri="{FF2B5EF4-FFF2-40B4-BE49-F238E27FC236}">
                <a16:creationId xmlns:a16="http://schemas.microsoft.com/office/drawing/2014/main" id="{C2C0C8FC-7A16-4082-987E-EEE77C99F846}"/>
              </a:ext>
            </a:extLst>
          </p:cNvPr>
          <p:cNvSpPr>
            <a:spLocks noGrp="1" noChangeArrowheads="1"/>
          </p:cNvSpPr>
          <p:nvPr>
            <p:ph type="dt" sz="quarter" idx="1"/>
          </p:nvPr>
        </p:nvSpPr>
        <p:spPr bwMode="auto">
          <a:xfrm>
            <a:off x="4145280" y="0"/>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6661" tIns="48331" rIns="96661" bIns="48331" numCol="1" anchor="t" anchorCtr="0" compatLnSpc="1">
            <a:prstTxWarp prst="textNoShape">
              <a:avLst/>
            </a:prstTxWarp>
          </a:bodyPr>
          <a:lstStyle>
            <a:lvl1pPr algn="r">
              <a:defRPr kumimoji="0" sz="1300"/>
            </a:lvl1pPr>
          </a:lstStyle>
          <a:p>
            <a:r>
              <a:rPr lang="en-US" altLang="en-US"/>
              <a:t>11/27/2022 AM</a:t>
            </a:r>
          </a:p>
        </p:txBody>
      </p:sp>
      <p:sp>
        <p:nvSpPr>
          <p:cNvPr id="15364" name="Rectangle 4">
            <a:extLst>
              <a:ext uri="{FF2B5EF4-FFF2-40B4-BE49-F238E27FC236}">
                <a16:creationId xmlns:a16="http://schemas.microsoft.com/office/drawing/2014/main" id="{6E255C30-F23E-4A8A-AE7A-94DC11D62F8B}"/>
              </a:ext>
            </a:extLst>
          </p:cNvPr>
          <p:cNvSpPr>
            <a:spLocks noGrp="1" noChangeArrowheads="1"/>
          </p:cNvSpPr>
          <p:nvPr>
            <p:ph type="ftr" sz="quarter" idx="2"/>
          </p:nvPr>
        </p:nvSpPr>
        <p:spPr bwMode="auto">
          <a:xfrm>
            <a:off x="0" y="9121140"/>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6661" tIns="48331" rIns="96661" bIns="48331" numCol="1" anchor="b" anchorCtr="0" compatLnSpc="1">
            <a:prstTxWarp prst="textNoShape">
              <a:avLst/>
            </a:prstTxWarp>
          </a:bodyPr>
          <a:lstStyle>
            <a:lvl1pPr>
              <a:defRPr kumimoji="0" sz="1300"/>
            </a:lvl1pPr>
          </a:lstStyle>
          <a:p>
            <a:endParaRPr lang="en-US" altLang="en-US"/>
          </a:p>
        </p:txBody>
      </p:sp>
      <p:sp>
        <p:nvSpPr>
          <p:cNvPr id="15365" name="Rectangle 5">
            <a:extLst>
              <a:ext uri="{FF2B5EF4-FFF2-40B4-BE49-F238E27FC236}">
                <a16:creationId xmlns:a16="http://schemas.microsoft.com/office/drawing/2014/main" id="{163C406F-4267-4BF5-BE5B-4E4F2A3B3CCE}"/>
              </a:ext>
            </a:extLst>
          </p:cNvPr>
          <p:cNvSpPr>
            <a:spLocks noGrp="1" noChangeArrowheads="1"/>
          </p:cNvSpPr>
          <p:nvPr>
            <p:ph type="sldNum" sz="quarter" idx="3"/>
          </p:nvPr>
        </p:nvSpPr>
        <p:spPr bwMode="auto">
          <a:xfrm>
            <a:off x="4145280" y="9121140"/>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6661" tIns="48331" rIns="96661" bIns="48331" numCol="1" anchor="b" anchorCtr="0" compatLnSpc="1">
            <a:prstTxWarp prst="textNoShape">
              <a:avLst/>
            </a:prstTxWarp>
          </a:bodyPr>
          <a:lstStyle>
            <a:lvl1pPr algn="r">
              <a:defRPr kumimoji="0" sz="1300"/>
            </a:lvl1pPr>
          </a:lstStyle>
          <a:p>
            <a:fld id="{A0CD9BDE-CABE-4C86-902E-6CC85214EC74}"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A9C047C-00F2-4B1C-8FA1-0A61760D5E09}"/>
              </a:ext>
            </a:extLst>
          </p:cNvPr>
          <p:cNvSpPr>
            <a:spLocks noGrp="1" noChangeArrowheads="1"/>
          </p:cNvSpPr>
          <p:nvPr>
            <p:ph type="hdr" sz="quarter"/>
          </p:nvPr>
        </p:nvSpPr>
        <p:spPr bwMode="auto">
          <a:xfrm>
            <a:off x="0" y="0"/>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6661" tIns="48331" rIns="96661" bIns="48331" numCol="1" anchor="t" anchorCtr="0" compatLnSpc="1">
            <a:prstTxWarp prst="textNoShape">
              <a:avLst/>
            </a:prstTxWarp>
          </a:bodyPr>
          <a:lstStyle>
            <a:lvl1pPr>
              <a:defRPr kumimoji="0" sz="1300"/>
            </a:lvl1pPr>
          </a:lstStyle>
          <a:p>
            <a:endParaRPr lang="en-US" altLang="en-US"/>
          </a:p>
        </p:txBody>
      </p:sp>
      <p:sp>
        <p:nvSpPr>
          <p:cNvPr id="2051" name="Rectangle 3">
            <a:extLst>
              <a:ext uri="{FF2B5EF4-FFF2-40B4-BE49-F238E27FC236}">
                <a16:creationId xmlns:a16="http://schemas.microsoft.com/office/drawing/2014/main" id="{9A42DA96-3CC0-4A54-B893-D5F244D4FD10}"/>
              </a:ext>
            </a:extLst>
          </p:cNvPr>
          <p:cNvSpPr>
            <a:spLocks noGrp="1" noRot="1" noChangeAspect="1" noChangeArrowheads="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2052" name="Rectangle 4">
            <a:extLst>
              <a:ext uri="{FF2B5EF4-FFF2-40B4-BE49-F238E27FC236}">
                <a16:creationId xmlns:a16="http://schemas.microsoft.com/office/drawing/2014/main" id="{635A8F00-A4C2-4DEB-A4DB-33F555D05D9E}"/>
              </a:ext>
            </a:extLst>
          </p:cNvPr>
          <p:cNvSpPr>
            <a:spLocks noGrp="1" noChangeArrowheads="1"/>
          </p:cNvSpPr>
          <p:nvPr>
            <p:ph type="body" sz="quarter" idx="3"/>
          </p:nvPr>
        </p:nvSpPr>
        <p:spPr bwMode="auto">
          <a:xfrm>
            <a:off x="975360" y="4560570"/>
            <a:ext cx="5364480" cy="4320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6661" tIns="48331" rIns="96661" bIns="48331"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3" name="Rectangle 5">
            <a:extLst>
              <a:ext uri="{FF2B5EF4-FFF2-40B4-BE49-F238E27FC236}">
                <a16:creationId xmlns:a16="http://schemas.microsoft.com/office/drawing/2014/main" id="{C510B468-5D84-4473-B1E6-2694710B87EA}"/>
              </a:ext>
            </a:extLst>
          </p:cNvPr>
          <p:cNvSpPr>
            <a:spLocks noGrp="1" noChangeArrowheads="1"/>
          </p:cNvSpPr>
          <p:nvPr>
            <p:ph type="dt" idx="1"/>
          </p:nvPr>
        </p:nvSpPr>
        <p:spPr bwMode="auto">
          <a:xfrm>
            <a:off x="4145280" y="0"/>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6661" tIns="48331" rIns="96661" bIns="48331" numCol="1" anchor="t" anchorCtr="0" compatLnSpc="1">
            <a:prstTxWarp prst="textNoShape">
              <a:avLst/>
            </a:prstTxWarp>
          </a:bodyPr>
          <a:lstStyle>
            <a:lvl1pPr algn="r">
              <a:defRPr kumimoji="0" sz="1300"/>
            </a:lvl1pPr>
          </a:lstStyle>
          <a:p>
            <a:r>
              <a:rPr lang="en-US" altLang="en-US"/>
              <a:t>11/27/2022 AM</a:t>
            </a:r>
          </a:p>
        </p:txBody>
      </p:sp>
      <p:sp>
        <p:nvSpPr>
          <p:cNvPr id="2054" name="Rectangle 6">
            <a:extLst>
              <a:ext uri="{FF2B5EF4-FFF2-40B4-BE49-F238E27FC236}">
                <a16:creationId xmlns:a16="http://schemas.microsoft.com/office/drawing/2014/main" id="{457FD978-B113-4760-97E8-302C4B18C087}"/>
              </a:ext>
            </a:extLst>
          </p:cNvPr>
          <p:cNvSpPr>
            <a:spLocks noGrp="1" noChangeArrowheads="1"/>
          </p:cNvSpPr>
          <p:nvPr>
            <p:ph type="ftr" sz="quarter" idx="4"/>
          </p:nvPr>
        </p:nvSpPr>
        <p:spPr bwMode="auto">
          <a:xfrm>
            <a:off x="0" y="9121140"/>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6661" tIns="48331" rIns="96661" bIns="48331" numCol="1" anchor="b" anchorCtr="0" compatLnSpc="1">
            <a:prstTxWarp prst="textNoShape">
              <a:avLst/>
            </a:prstTxWarp>
          </a:bodyPr>
          <a:lstStyle>
            <a:lvl1pPr>
              <a:defRPr kumimoji="0" sz="1300"/>
            </a:lvl1pPr>
          </a:lstStyle>
          <a:p>
            <a:endParaRPr lang="en-US" altLang="en-US"/>
          </a:p>
        </p:txBody>
      </p:sp>
      <p:sp>
        <p:nvSpPr>
          <p:cNvPr id="2055" name="Rectangle 7">
            <a:extLst>
              <a:ext uri="{FF2B5EF4-FFF2-40B4-BE49-F238E27FC236}">
                <a16:creationId xmlns:a16="http://schemas.microsoft.com/office/drawing/2014/main" id="{55506B70-0A3A-4D2C-9173-E5A17ACAC607}"/>
              </a:ext>
            </a:extLst>
          </p:cNvPr>
          <p:cNvSpPr>
            <a:spLocks noGrp="1" noChangeArrowheads="1"/>
          </p:cNvSpPr>
          <p:nvPr>
            <p:ph type="sldNum" sz="quarter" idx="5"/>
          </p:nvPr>
        </p:nvSpPr>
        <p:spPr bwMode="auto">
          <a:xfrm>
            <a:off x="4145280" y="9121140"/>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6661" tIns="48331" rIns="96661" bIns="48331" numCol="1" anchor="b" anchorCtr="0" compatLnSpc="1">
            <a:prstTxWarp prst="textNoShape">
              <a:avLst/>
            </a:prstTxWarp>
          </a:bodyPr>
          <a:lstStyle>
            <a:lvl1pPr algn="r">
              <a:defRPr kumimoji="0" sz="1300"/>
            </a:lvl1pPr>
          </a:lstStyle>
          <a:p>
            <a:fld id="{34B24EF3-1CFF-4D22-9BF4-F6D249E20258}"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5"/>
            <a:ext cx="7315200" cy="5280025"/>
          </a:xfrm>
        </p:spPr>
        <p:txBody>
          <a:bodyPr/>
          <a:lstStyle/>
          <a:p>
            <a:r>
              <a:rPr lang="en-US" sz="1300" b="1" dirty="0">
                <a:latin typeface="Arial" panose="020B0604020202020204" pitchFamily="34" charset="0"/>
                <a:cs typeface="Arial" panose="020B0604020202020204" pitchFamily="34" charset="0"/>
              </a:rPr>
              <a:t>Isaiah 56:5-9 ASV 5 </a:t>
            </a:r>
            <a:r>
              <a:rPr lang="en-US" sz="1300" dirty="0">
                <a:latin typeface="Arial" panose="020B0604020202020204" pitchFamily="34" charset="0"/>
                <a:cs typeface="Arial" panose="020B0604020202020204" pitchFamily="34" charset="0"/>
              </a:rPr>
              <a:t>Unto them will I give in </a:t>
            </a:r>
            <a:r>
              <a:rPr lang="en-US" sz="1300" b="1" dirty="0">
                <a:latin typeface="Arial" panose="020B0604020202020204" pitchFamily="34" charset="0"/>
                <a:cs typeface="Arial" panose="020B0604020202020204" pitchFamily="34" charset="0"/>
              </a:rPr>
              <a:t>my house</a:t>
            </a:r>
            <a:r>
              <a:rPr lang="en-US" sz="1300" dirty="0">
                <a:latin typeface="Arial" panose="020B0604020202020204" pitchFamily="34" charset="0"/>
                <a:cs typeface="Arial" panose="020B0604020202020204" pitchFamily="34" charset="0"/>
              </a:rPr>
              <a:t> and within my walls a memorial and a name better than of sons and of daughters; I will give them an </a:t>
            </a:r>
            <a:r>
              <a:rPr lang="en-US" sz="1300" b="1" dirty="0">
                <a:latin typeface="Arial" panose="020B0604020202020204" pitchFamily="34" charset="0"/>
                <a:cs typeface="Arial" panose="020B0604020202020204" pitchFamily="34" charset="0"/>
              </a:rPr>
              <a:t>everlasting name</a:t>
            </a:r>
            <a:r>
              <a:rPr lang="en-US" sz="1300" dirty="0">
                <a:latin typeface="Arial" panose="020B0604020202020204" pitchFamily="34" charset="0"/>
                <a:cs typeface="Arial" panose="020B0604020202020204" pitchFamily="34" charset="0"/>
              </a:rPr>
              <a:t>, that shall not be cut off.</a:t>
            </a:r>
            <a:r>
              <a:rPr lang="en-US" sz="1300" b="1" dirty="0">
                <a:latin typeface="Arial" panose="020B0604020202020204" pitchFamily="34" charset="0"/>
                <a:cs typeface="Arial" panose="020B0604020202020204" pitchFamily="34" charset="0"/>
              </a:rPr>
              <a:t> 6 </a:t>
            </a:r>
            <a:r>
              <a:rPr lang="en-US" sz="1300" dirty="0">
                <a:latin typeface="Arial" panose="020B0604020202020204" pitchFamily="34" charset="0"/>
                <a:cs typeface="Arial" panose="020B0604020202020204" pitchFamily="34" charset="0"/>
              </a:rPr>
              <a:t>Also the </a:t>
            </a:r>
            <a:r>
              <a:rPr lang="en-US" sz="1300" b="1" dirty="0">
                <a:latin typeface="Arial" panose="020B0604020202020204" pitchFamily="34" charset="0"/>
                <a:cs typeface="Arial" panose="020B0604020202020204" pitchFamily="34" charset="0"/>
              </a:rPr>
              <a:t>foreigners/stranger </a:t>
            </a:r>
            <a:r>
              <a:rPr lang="en-US" sz="1300" dirty="0">
                <a:latin typeface="Arial" panose="020B0604020202020204" pitchFamily="34" charset="0"/>
                <a:cs typeface="Arial" panose="020B0604020202020204" pitchFamily="34" charset="0"/>
              </a:rPr>
              <a:t>that join themselves to Jehovah, to minister unto him, and to love the name of Jehovah, to be his servants, every one that </a:t>
            </a:r>
            <a:r>
              <a:rPr lang="en-US" sz="1300" dirty="0" err="1">
                <a:latin typeface="Arial" panose="020B0604020202020204" pitchFamily="34" charset="0"/>
                <a:cs typeface="Arial" panose="020B0604020202020204" pitchFamily="34" charset="0"/>
              </a:rPr>
              <a:t>keepeth</a:t>
            </a:r>
            <a:r>
              <a:rPr lang="en-US" sz="1300" dirty="0">
                <a:latin typeface="Arial" panose="020B0604020202020204" pitchFamily="34" charset="0"/>
                <a:cs typeface="Arial" panose="020B0604020202020204" pitchFamily="34" charset="0"/>
              </a:rPr>
              <a:t> the sabbath from profaning it, and </a:t>
            </a:r>
            <a:r>
              <a:rPr lang="en-US" sz="1300" dirty="0" err="1">
                <a:latin typeface="Arial" panose="020B0604020202020204" pitchFamily="34" charset="0"/>
                <a:cs typeface="Arial" panose="020B0604020202020204" pitchFamily="34" charset="0"/>
              </a:rPr>
              <a:t>holdeth</a:t>
            </a:r>
            <a:r>
              <a:rPr lang="en-US" sz="1300" dirty="0">
                <a:latin typeface="Arial" panose="020B0604020202020204" pitchFamily="34" charset="0"/>
                <a:cs typeface="Arial" panose="020B0604020202020204" pitchFamily="34" charset="0"/>
              </a:rPr>
              <a:t> fast my covenant</a:t>
            </a:r>
            <a:r>
              <a:rPr lang="en-US" sz="1300" u="sng" dirty="0">
                <a:latin typeface="Arial" panose="020B0604020202020204" pitchFamily="34" charset="0"/>
                <a:cs typeface="Arial" panose="020B0604020202020204" pitchFamily="34" charset="0"/>
              </a:rPr>
              <a:t>; </a:t>
            </a:r>
            <a:r>
              <a:rPr lang="en-US" sz="1300" b="1" u="sng" dirty="0">
                <a:latin typeface="Arial" panose="020B0604020202020204" pitchFamily="34" charset="0"/>
                <a:cs typeface="Arial" panose="020B0604020202020204" pitchFamily="34" charset="0"/>
              </a:rPr>
              <a:t>7</a:t>
            </a:r>
            <a:r>
              <a:rPr lang="en-US" sz="1300" u="sng" dirty="0">
                <a:latin typeface="Arial" panose="020B0604020202020204" pitchFamily="34" charset="0"/>
                <a:cs typeface="Arial" panose="020B0604020202020204" pitchFamily="34" charset="0"/>
              </a:rPr>
              <a:t> even them will I bring to my holy mountain, and make them joyful in </a:t>
            </a:r>
            <a:r>
              <a:rPr lang="en-US" sz="1300" b="1" u="sng" dirty="0">
                <a:latin typeface="Arial" panose="020B0604020202020204" pitchFamily="34" charset="0"/>
                <a:cs typeface="Arial" panose="020B0604020202020204" pitchFamily="34" charset="0"/>
              </a:rPr>
              <a:t>my house of prayer</a:t>
            </a:r>
            <a:r>
              <a:rPr lang="en-US" sz="1300" u="sng" dirty="0">
                <a:latin typeface="Arial" panose="020B0604020202020204" pitchFamily="34" charset="0"/>
                <a:cs typeface="Arial" panose="020B0604020202020204" pitchFamily="34" charset="0"/>
              </a:rPr>
              <a:t>: their burnt-offerings and their sacrifices shall be accepted upon mine altar</a:t>
            </a:r>
            <a:r>
              <a:rPr lang="en-US" sz="1300" b="1" u="sng" dirty="0">
                <a:latin typeface="Arial" panose="020B0604020202020204" pitchFamily="34" charset="0"/>
                <a:cs typeface="Arial" panose="020B0604020202020204" pitchFamily="34" charset="0"/>
              </a:rPr>
              <a:t>; for my house shall be called a house of prayer for all peoples</a:t>
            </a:r>
            <a:r>
              <a:rPr lang="en-US" sz="1300" b="1" dirty="0">
                <a:latin typeface="Arial" panose="020B0604020202020204" pitchFamily="34" charset="0"/>
                <a:cs typeface="Arial" panose="020B0604020202020204" pitchFamily="34" charset="0"/>
              </a:rPr>
              <a:t>. 8</a:t>
            </a:r>
            <a:r>
              <a:rPr lang="en-US" sz="1300" dirty="0">
                <a:latin typeface="Arial" panose="020B0604020202020204" pitchFamily="34" charset="0"/>
                <a:cs typeface="Arial" panose="020B0604020202020204" pitchFamily="34" charset="0"/>
              </a:rPr>
              <a:t> The Lord Jehovah, who </a:t>
            </a:r>
            <a:r>
              <a:rPr lang="en-US" sz="1300" dirty="0" err="1">
                <a:latin typeface="Arial" panose="020B0604020202020204" pitchFamily="34" charset="0"/>
                <a:cs typeface="Arial" panose="020B0604020202020204" pitchFamily="34" charset="0"/>
              </a:rPr>
              <a:t>gathereth</a:t>
            </a:r>
            <a:r>
              <a:rPr lang="en-US" sz="1300" dirty="0">
                <a:latin typeface="Arial" panose="020B0604020202020204" pitchFamily="34" charset="0"/>
                <a:cs typeface="Arial" panose="020B0604020202020204" pitchFamily="34" charset="0"/>
              </a:rPr>
              <a:t> the outcasts of Israel, saith, Yet will I gather others to him, besides his own that are gathered. </a:t>
            </a:r>
          </a:p>
          <a:p>
            <a:pPr algn="l"/>
            <a:endParaRPr lang="en-US" sz="1300" b="1"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Matthew 6:9-15 ASV 9 After this manner therefore pray ye. Our Father who art in heaven, Hallowed be thy name</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10 </a:t>
            </a:r>
            <a:r>
              <a:rPr lang="en-US" sz="1300" dirty="0">
                <a:latin typeface="Arial" panose="020B0604020202020204" pitchFamily="34" charset="0"/>
                <a:cs typeface="Arial" panose="020B0604020202020204" pitchFamily="34" charset="0"/>
              </a:rPr>
              <a:t>Thy kingdom come. Thy will be done, as in heaven, so on earth. </a:t>
            </a:r>
            <a:r>
              <a:rPr lang="en-US" sz="1300" b="1" dirty="0">
                <a:latin typeface="Arial" panose="020B0604020202020204" pitchFamily="34" charset="0"/>
                <a:cs typeface="Arial" panose="020B0604020202020204" pitchFamily="34" charset="0"/>
              </a:rPr>
              <a:t>11</a:t>
            </a:r>
            <a:r>
              <a:rPr lang="en-US" sz="1300" dirty="0">
                <a:latin typeface="Arial" panose="020B0604020202020204" pitchFamily="34" charset="0"/>
                <a:cs typeface="Arial" panose="020B0604020202020204" pitchFamily="34" charset="0"/>
              </a:rPr>
              <a:t> Give us this day our daily bread. </a:t>
            </a:r>
            <a:r>
              <a:rPr lang="en-US" sz="1300" b="1" dirty="0">
                <a:latin typeface="Arial" panose="020B0604020202020204" pitchFamily="34" charset="0"/>
                <a:cs typeface="Arial" panose="020B0604020202020204" pitchFamily="34" charset="0"/>
              </a:rPr>
              <a:t>12</a:t>
            </a:r>
            <a:r>
              <a:rPr lang="en-US" sz="1300" dirty="0">
                <a:latin typeface="Arial" panose="020B0604020202020204" pitchFamily="34" charset="0"/>
                <a:cs typeface="Arial" panose="020B0604020202020204" pitchFamily="34" charset="0"/>
              </a:rPr>
              <a:t> And forgive us our debts, as we also have forgiven our debtors</a:t>
            </a:r>
            <a:r>
              <a:rPr lang="en-US" sz="1300" b="1" dirty="0">
                <a:latin typeface="Arial" panose="020B0604020202020204" pitchFamily="34" charset="0"/>
                <a:cs typeface="Arial" panose="020B0604020202020204" pitchFamily="34" charset="0"/>
              </a:rPr>
              <a:t>. 13 </a:t>
            </a:r>
            <a:r>
              <a:rPr lang="en-US" sz="1300" dirty="0">
                <a:latin typeface="Arial" panose="020B0604020202020204" pitchFamily="34" charset="0"/>
                <a:cs typeface="Arial" panose="020B0604020202020204" pitchFamily="34" charset="0"/>
              </a:rPr>
              <a:t>And bring us not into temptation, but deliver us from the evil one.</a:t>
            </a:r>
            <a:r>
              <a:rPr lang="en-US" sz="1300" b="1" dirty="0">
                <a:latin typeface="Arial" panose="020B0604020202020204" pitchFamily="34" charset="0"/>
                <a:cs typeface="Arial" panose="020B0604020202020204" pitchFamily="34" charset="0"/>
              </a:rPr>
              <a:t> 14 </a:t>
            </a:r>
            <a:r>
              <a:rPr lang="en-US" sz="1300" dirty="0">
                <a:latin typeface="Arial" panose="020B0604020202020204" pitchFamily="34" charset="0"/>
                <a:cs typeface="Arial" panose="020B0604020202020204" pitchFamily="34" charset="0"/>
              </a:rPr>
              <a:t>For if ye forgive men their trespasses, your heavenly Father will also forgive you</a:t>
            </a:r>
            <a:r>
              <a:rPr lang="en-US" sz="1300" b="1" dirty="0">
                <a:latin typeface="Arial" panose="020B0604020202020204" pitchFamily="34" charset="0"/>
                <a:cs typeface="Arial" panose="020B0604020202020204" pitchFamily="34" charset="0"/>
              </a:rPr>
              <a:t>. 15 </a:t>
            </a:r>
            <a:r>
              <a:rPr lang="en-US" sz="1300" dirty="0">
                <a:latin typeface="Arial" panose="020B0604020202020204" pitchFamily="34" charset="0"/>
                <a:cs typeface="Arial" panose="020B0604020202020204" pitchFamily="34" charset="0"/>
              </a:rPr>
              <a:t>But if ye forgive not men their trespasses, neither will your Father forgive your trespasses. </a:t>
            </a:r>
          </a:p>
          <a:p>
            <a:pPr algn="l"/>
            <a:r>
              <a:rPr lang="en-US" sz="1300" b="1" dirty="0">
                <a:latin typeface="Arial" panose="020B0604020202020204" pitchFamily="34" charset="0"/>
                <a:cs typeface="Arial" panose="020B0604020202020204" pitchFamily="34" charset="0"/>
              </a:rPr>
              <a:t>Matthew 7:11 ASV 11 </a:t>
            </a:r>
            <a:r>
              <a:rPr lang="en-US" sz="1300" dirty="0">
                <a:latin typeface="Arial" panose="020B0604020202020204" pitchFamily="34" charset="0"/>
                <a:cs typeface="Arial" panose="020B0604020202020204" pitchFamily="34" charset="0"/>
              </a:rPr>
              <a:t>If ye then, being evil, know how to give good gifts unto your children, how much more shall your </a:t>
            </a:r>
            <a:r>
              <a:rPr lang="en-US" sz="1300" b="1" dirty="0">
                <a:latin typeface="Arial" panose="020B0604020202020204" pitchFamily="34" charset="0"/>
                <a:cs typeface="Arial" panose="020B0604020202020204" pitchFamily="34" charset="0"/>
              </a:rPr>
              <a:t>Father who is in heaven </a:t>
            </a:r>
            <a:r>
              <a:rPr lang="en-US" sz="1300" dirty="0">
                <a:latin typeface="Arial" panose="020B0604020202020204" pitchFamily="34" charset="0"/>
                <a:cs typeface="Arial" panose="020B0604020202020204" pitchFamily="34" charset="0"/>
              </a:rPr>
              <a:t>give good things to them that ask him?</a:t>
            </a:r>
          </a:p>
          <a:p>
            <a:pPr algn="l"/>
            <a:endParaRPr lang="en-US" sz="1300"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John 17</a:t>
            </a:r>
            <a:endParaRPr lang="en-US" sz="1300"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1 Thessalonians 5:17-18 KJV 17 Pray without ceasing</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18</a:t>
            </a:r>
            <a:r>
              <a:rPr lang="en-US" sz="1300" dirty="0">
                <a:latin typeface="Arial" panose="020B0604020202020204" pitchFamily="34" charset="0"/>
                <a:cs typeface="Arial" panose="020B0604020202020204" pitchFamily="34" charset="0"/>
              </a:rPr>
              <a:t> In every thing give thanks: </a:t>
            </a:r>
            <a:r>
              <a:rPr lang="en-US" sz="1300" b="1" dirty="0">
                <a:latin typeface="Arial" panose="020B0604020202020204" pitchFamily="34" charset="0"/>
                <a:cs typeface="Arial" panose="020B0604020202020204" pitchFamily="34" charset="0"/>
              </a:rPr>
              <a:t>for this is the will of God in Christ Jesus concerning you.</a:t>
            </a:r>
          </a:p>
          <a:p>
            <a:pPr algn="l"/>
            <a:r>
              <a:rPr lang="en-US" sz="1300" b="1" dirty="0">
                <a:latin typeface="Arial" panose="020B0604020202020204" pitchFamily="34" charset="0"/>
                <a:cs typeface="Arial" panose="020B0604020202020204" pitchFamily="34" charset="0"/>
              </a:rPr>
              <a:t>Colossians 4:2 KJV 2 </a:t>
            </a:r>
            <a:r>
              <a:rPr lang="en-US" sz="1300" dirty="0">
                <a:latin typeface="Arial" panose="020B0604020202020204" pitchFamily="34" charset="0"/>
                <a:cs typeface="Arial" panose="020B0604020202020204" pitchFamily="34" charset="0"/>
              </a:rPr>
              <a:t>Continue</a:t>
            </a:r>
            <a:r>
              <a:rPr lang="en-US" sz="1300" b="1" dirty="0">
                <a:latin typeface="Arial" panose="020B0604020202020204" pitchFamily="34" charset="0"/>
                <a:cs typeface="Arial" panose="020B0604020202020204" pitchFamily="34" charset="0"/>
              </a:rPr>
              <a:t> [earnestly-NKJV; steadfastly-ASV]</a:t>
            </a:r>
            <a:r>
              <a:rPr lang="en-US" sz="1300" dirty="0">
                <a:latin typeface="Arial" panose="020B0604020202020204" pitchFamily="34" charset="0"/>
                <a:cs typeface="Arial" panose="020B0604020202020204" pitchFamily="34" charset="0"/>
              </a:rPr>
              <a:t> in prayer, and watch in the same with thanksgiving;</a:t>
            </a:r>
          </a:p>
          <a:p>
            <a:pPr algn="l"/>
            <a:r>
              <a:rPr lang="en-US" sz="1300" b="1" dirty="0">
                <a:latin typeface="Arial" panose="020B0604020202020204" pitchFamily="34" charset="0"/>
                <a:cs typeface="Arial" panose="020B0604020202020204" pitchFamily="34" charset="0"/>
              </a:rPr>
              <a:t> Romans 12:9-12 ASV 9 </a:t>
            </a:r>
            <a:r>
              <a:rPr lang="en-US" sz="1300" dirty="0">
                <a:latin typeface="Arial" panose="020B0604020202020204" pitchFamily="34" charset="0"/>
                <a:cs typeface="Arial" panose="020B0604020202020204" pitchFamily="34" charset="0"/>
              </a:rPr>
              <a:t>Let love be without hypocrisy. Abhor that which is evil; cleave to that which is good. 10 In love of the brethren be tenderly affectioned one to another; in honor preferring one another; </a:t>
            </a:r>
            <a:r>
              <a:rPr lang="en-US" sz="1300" b="1" dirty="0">
                <a:latin typeface="Arial" panose="020B0604020202020204" pitchFamily="34" charset="0"/>
                <a:cs typeface="Arial" panose="020B0604020202020204" pitchFamily="34" charset="0"/>
              </a:rPr>
              <a:t>11</a:t>
            </a:r>
            <a:r>
              <a:rPr lang="en-US" sz="1300" dirty="0">
                <a:latin typeface="Arial" panose="020B0604020202020204" pitchFamily="34" charset="0"/>
                <a:cs typeface="Arial" panose="020B0604020202020204" pitchFamily="34" charset="0"/>
              </a:rPr>
              <a:t> in diligence not slothful; fervent in spirit; serving the Lord; </a:t>
            </a:r>
            <a:r>
              <a:rPr lang="en-US" sz="1300" b="1" dirty="0">
                <a:latin typeface="Arial" panose="020B0604020202020204" pitchFamily="34" charset="0"/>
                <a:cs typeface="Arial" panose="020B0604020202020204" pitchFamily="34" charset="0"/>
              </a:rPr>
              <a:t>12</a:t>
            </a:r>
            <a:r>
              <a:rPr lang="en-US" sz="1300" dirty="0">
                <a:latin typeface="Arial" panose="020B0604020202020204" pitchFamily="34" charset="0"/>
                <a:cs typeface="Arial" panose="020B0604020202020204" pitchFamily="34" charset="0"/>
              </a:rPr>
              <a:t> rejoicing in hope; patient in tribulation; </a:t>
            </a:r>
            <a:r>
              <a:rPr lang="en-US" sz="1300" b="1" dirty="0">
                <a:latin typeface="Arial" panose="020B0604020202020204" pitchFamily="34" charset="0"/>
                <a:cs typeface="Arial" panose="020B0604020202020204" pitchFamily="34" charset="0"/>
              </a:rPr>
              <a:t>continuing </a:t>
            </a:r>
            <a:r>
              <a:rPr lang="en-US" sz="1300" b="1" dirty="0" err="1">
                <a:latin typeface="Arial" panose="020B0604020202020204" pitchFamily="34" charset="0"/>
                <a:cs typeface="Arial" panose="020B0604020202020204" pitchFamily="34" charset="0"/>
              </a:rPr>
              <a:t>stedfastly</a:t>
            </a:r>
            <a:r>
              <a:rPr lang="en-US" sz="1300" b="1" dirty="0">
                <a:latin typeface="Arial" panose="020B0604020202020204" pitchFamily="34" charset="0"/>
                <a:cs typeface="Arial" panose="020B0604020202020204" pitchFamily="34" charset="0"/>
              </a:rPr>
              <a:t> in prayer;</a:t>
            </a:r>
          </a:p>
        </p:txBody>
      </p:sp>
      <p:sp>
        <p:nvSpPr>
          <p:cNvPr id="4" name="Slide Number Placeholder 3"/>
          <p:cNvSpPr>
            <a:spLocks noGrp="1"/>
          </p:cNvSpPr>
          <p:nvPr>
            <p:ph type="sldNum" sz="quarter" idx="5"/>
          </p:nvPr>
        </p:nvSpPr>
        <p:spPr/>
        <p:txBody>
          <a:bodyPr/>
          <a:lstStyle/>
          <a:p>
            <a:fld id="{34B24EF3-1CFF-4D22-9BF4-F6D249E20258}" type="slidenum">
              <a:rPr lang="en-US" altLang="en-US" smtClean="0"/>
              <a:pPr/>
              <a:t>1</a:t>
            </a:fld>
            <a:endParaRPr lang="en-US" altLang="en-US"/>
          </a:p>
        </p:txBody>
      </p:sp>
      <p:sp>
        <p:nvSpPr>
          <p:cNvPr id="5" name="Date Placeholder 4">
            <a:extLst>
              <a:ext uri="{FF2B5EF4-FFF2-40B4-BE49-F238E27FC236}">
                <a16:creationId xmlns:a16="http://schemas.microsoft.com/office/drawing/2014/main" id="{A1E05D2D-6B25-F648-E129-BEC8C0607C4A}"/>
              </a:ext>
            </a:extLst>
          </p:cNvPr>
          <p:cNvSpPr>
            <a:spLocks noGrp="1"/>
          </p:cNvSpPr>
          <p:nvPr>
            <p:ph type="dt" idx="1"/>
          </p:nvPr>
        </p:nvSpPr>
        <p:spPr/>
        <p:txBody>
          <a:bodyPr/>
          <a:lstStyle/>
          <a:p>
            <a:r>
              <a:rPr lang="en-US" altLang="en-US"/>
              <a:t>11/27/2022 AM</a:t>
            </a:r>
          </a:p>
        </p:txBody>
      </p:sp>
    </p:spTree>
    <p:extLst>
      <p:ext uri="{BB962C8B-B14F-4D97-AF65-F5344CB8AC3E}">
        <p14:creationId xmlns:p14="http://schemas.microsoft.com/office/powerpoint/2010/main" val="19949742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14400" y="4560570"/>
            <a:ext cx="5425440" cy="4320540"/>
          </a:xfrm>
        </p:spPr>
        <p:txBody>
          <a:bodyPr/>
          <a:lstStyle/>
          <a:p>
            <a:endParaRPr lang="en-US" dirty="0"/>
          </a:p>
        </p:txBody>
      </p:sp>
      <p:sp>
        <p:nvSpPr>
          <p:cNvPr id="4" name="Date Placeholder 3"/>
          <p:cNvSpPr>
            <a:spLocks noGrp="1"/>
          </p:cNvSpPr>
          <p:nvPr>
            <p:ph type="dt" idx="1"/>
          </p:nvPr>
        </p:nvSpPr>
        <p:spPr/>
        <p:txBody>
          <a:bodyPr/>
          <a:lstStyle/>
          <a:p>
            <a:r>
              <a:rPr lang="en-US" altLang="en-US"/>
              <a:t>11/27/2022 AM</a:t>
            </a:r>
          </a:p>
        </p:txBody>
      </p:sp>
      <p:sp>
        <p:nvSpPr>
          <p:cNvPr id="5" name="Slide Number Placeholder 4"/>
          <p:cNvSpPr>
            <a:spLocks noGrp="1"/>
          </p:cNvSpPr>
          <p:nvPr>
            <p:ph type="sldNum" sz="quarter" idx="5"/>
          </p:nvPr>
        </p:nvSpPr>
        <p:spPr/>
        <p:txBody>
          <a:bodyPr/>
          <a:lstStyle/>
          <a:p>
            <a:fld id="{34B24EF3-1CFF-4D22-9BF4-F6D249E20258}" type="slidenum">
              <a:rPr lang="en-US" altLang="en-US" smtClean="0"/>
              <a:pPr/>
              <a:t>10</a:t>
            </a:fld>
            <a:endParaRPr lang="en-US" altLang="en-US"/>
          </a:p>
        </p:txBody>
      </p:sp>
    </p:spTree>
    <p:extLst>
      <p:ext uri="{BB962C8B-B14F-4D97-AF65-F5344CB8AC3E}">
        <p14:creationId xmlns:p14="http://schemas.microsoft.com/office/powerpoint/2010/main" val="31318151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5"/>
            <a:ext cx="7315200" cy="5280025"/>
          </a:xfrm>
        </p:spPr>
        <p:txBody>
          <a:bodyPr/>
          <a:lstStyle/>
          <a:p>
            <a:pPr>
              <a:defRPr/>
            </a:pPr>
            <a:r>
              <a:rPr lang="en-US" altLang="en-US" b="1" dirty="0">
                <a:latin typeface="Arial" panose="020B0604020202020204" pitchFamily="34" charset="0"/>
                <a:cs typeface="Arial" panose="020B0604020202020204" pitchFamily="34" charset="0"/>
              </a:rPr>
              <a:t>Acts 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Heb 11:6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11/27/2022 AM</a:t>
            </a:r>
          </a:p>
        </p:txBody>
      </p:sp>
      <p:sp>
        <p:nvSpPr>
          <p:cNvPr id="6" name="Slide Number Placeholder 5"/>
          <p:cNvSpPr>
            <a:spLocks noGrp="1"/>
          </p:cNvSpPr>
          <p:nvPr>
            <p:ph type="sldNum" sz="quarter" idx="5"/>
          </p:nvPr>
        </p:nvSpPr>
        <p:spPr/>
        <p:txBody>
          <a:bodyPr/>
          <a:lstStyle/>
          <a:p>
            <a:fld id="{65112300-4EED-48DE-9708-1D37967EECD6}" type="slidenum">
              <a:rPr lang="en-US" smtClean="0"/>
              <a:t>11</a:t>
            </a:fld>
            <a:endParaRPr lang="en-US"/>
          </a:p>
        </p:txBody>
      </p:sp>
    </p:spTree>
    <p:extLst>
      <p:ext uri="{BB962C8B-B14F-4D97-AF65-F5344CB8AC3E}">
        <p14:creationId xmlns:p14="http://schemas.microsoft.com/office/powerpoint/2010/main" val="817058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5"/>
            <a:ext cx="7315200" cy="5280025"/>
          </a:xfrm>
        </p:spPr>
        <p:txBody>
          <a:bodyPr/>
          <a:lstStyle/>
          <a:p>
            <a:pPr defTabSz="966612">
              <a:defRPr/>
            </a:pPr>
            <a:r>
              <a:rPr lang="en-US" b="1" dirty="0">
                <a:latin typeface="Arial" panose="020B0604020202020204" pitchFamily="34" charset="0"/>
                <a:cs typeface="Arial" panose="020B0604020202020204" pitchFamily="34" charset="0"/>
              </a:rPr>
              <a:t>Matthew 6:9-15 ASV 9 </a:t>
            </a:r>
            <a:r>
              <a:rPr lang="en-US" b="1" u="sng" dirty="0">
                <a:latin typeface="Arial" panose="020B0604020202020204" pitchFamily="34" charset="0"/>
                <a:cs typeface="Arial" panose="020B0604020202020204" pitchFamily="34" charset="0"/>
              </a:rPr>
              <a:t>After this manner therefore pray ye. Our Father who art in heaven, Hallowed be thy name</a:t>
            </a:r>
            <a:r>
              <a:rPr lang="en-US" b="0" u="sng" dirty="0">
                <a:latin typeface="Arial" panose="020B0604020202020204" pitchFamily="34" charset="0"/>
                <a:cs typeface="Arial" panose="020B0604020202020204" pitchFamily="34" charset="0"/>
              </a:rPr>
              <a:t>.</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10 </a:t>
            </a:r>
            <a:r>
              <a:rPr lang="en-US" dirty="0">
                <a:latin typeface="Arial" panose="020B0604020202020204" pitchFamily="34" charset="0"/>
                <a:cs typeface="Arial" panose="020B0604020202020204" pitchFamily="34" charset="0"/>
              </a:rPr>
              <a:t>Thy kingdom come. Thy will be done, as in heaven, so on earth.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Give us this day our daily bread.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And forgive us our debts, as we also have forgiven our debtors</a:t>
            </a:r>
            <a:r>
              <a:rPr lang="en-US" b="1" dirty="0">
                <a:latin typeface="Arial" panose="020B0604020202020204" pitchFamily="34" charset="0"/>
                <a:cs typeface="Arial" panose="020B0604020202020204" pitchFamily="34" charset="0"/>
              </a:rPr>
              <a:t>. 13 </a:t>
            </a:r>
            <a:r>
              <a:rPr lang="en-US" dirty="0">
                <a:latin typeface="Arial" panose="020B0604020202020204" pitchFamily="34" charset="0"/>
                <a:cs typeface="Arial" panose="020B0604020202020204" pitchFamily="34" charset="0"/>
              </a:rPr>
              <a:t>And bring us not into temptation, but deliver us from the evil one.</a:t>
            </a:r>
            <a:r>
              <a:rPr lang="en-US" b="1" dirty="0">
                <a:latin typeface="Arial" panose="020B0604020202020204" pitchFamily="34" charset="0"/>
                <a:cs typeface="Arial" panose="020B0604020202020204" pitchFamily="34" charset="0"/>
              </a:rPr>
              <a:t> 14 </a:t>
            </a:r>
            <a:r>
              <a:rPr lang="en-US" dirty="0">
                <a:latin typeface="Arial" panose="020B0604020202020204" pitchFamily="34" charset="0"/>
                <a:cs typeface="Arial" panose="020B0604020202020204" pitchFamily="34" charset="0"/>
              </a:rPr>
              <a:t>For if ye forgive men their trespasses, your heavenly Father will also forgive you</a:t>
            </a:r>
            <a:r>
              <a:rPr lang="en-US" b="1" dirty="0">
                <a:latin typeface="Arial" panose="020B0604020202020204" pitchFamily="34" charset="0"/>
                <a:cs typeface="Arial" panose="020B0604020202020204" pitchFamily="34" charset="0"/>
              </a:rPr>
              <a:t>. 15 </a:t>
            </a:r>
            <a:r>
              <a:rPr lang="en-US" dirty="0">
                <a:latin typeface="Arial" panose="020B0604020202020204" pitchFamily="34" charset="0"/>
                <a:cs typeface="Arial" panose="020B0604020202020204" pitchFamily="34" charset="0"/>
              </a:rPr>
              <a:t>But if ye forgive not men their trespasses, neither will your Father forgive your trespasses. </a:t>
            </a:r>
          </a:p>
          <a:p>
            <a:pPr defTabSz="966612">
              <a:defRPr/>
            </a:pPr>
            <a:endParaRPr lang="en-US"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Matthew 6:25-33 ASV 25</a:t>
            </a:r>
            <a:r>
              <a:rPr lang="en-US" dirty="0">
                <a:latin typeface="Arial" panose="020B0604020202020204" pitchFamily="34" charset="0"/>
                <a:cs typeface="Arial" panose="020B0604020202020204" pitchFamily="34" charset="0"/>
              </a:rPr>
              <a:t> Therefore I say unto you, be not anxious for your life, what ye shall eat, or what ye shall drink; nor yet for your body, what ye shall put on. Is not the life more than the food, and the body than the raiment?</a:t>
            </a:r>
            <a:r>
              <a:rPr lang="en-US" b="1" dirty="0">
                <a:latin typeface="Arial" panose="020B0604020202020204" pitchFamily="34" charset="0"/>
                <a:cs typeface="Arial" panose="020B0604020202020204" pitchFamily="34" charset="0"/>
              </a:rPr>
              <a:t> 26 </a:t>
            </a:r>
            <a:r>
              <a:rPr lang="en-US" dirty="0">
                <a:latin typeface="Arial" panose="020B0604020202020204" pitchFamily="34" charset="0"/>
                <a:cs typeface="Arial" panose="020B0604020202020204" pitchFamily="34" charset="0"/>
              </a:rPr>
              <a:t>Behold the birds of the heaven, that they sow not, neither do they reap, nor gather into barns; and your heavenly Father </a:t>
            </a:r>
            <a:r>
              <a:rPr lang="en-US" dirty="0" err="1">
                <a:latin typeface="Arial" panose="020B0604020202020204" pitchFamily="34" charset="0"/>
                <a:cs typeface="Arial" panose="020B0604020202020204" pitchFamily="34" charset="0"/>
              </a:rPr>
              <a:t>feedeth</a:t>
            </a:r>
            <a:r>
              <a:rPr lang="en-US" dirty="0">
                <a:latin typeface="Arial" panose="020B0604020202020204" pitchFamily="34" charset="0"/>
                <a:cs typeface="Arial" panose="020B0604020202020204" pitchFamily="34" charset="0"/>
              </a:rPr>
              <a:t> them. Are not ye of much more value then they?</a:t>
            </a:r>
            <a:r>
              <a:rPr lang="en-US" b="1" dirty="0">
                <a:latin typeface="Arial" panose="020B0604020202020204" pitchFamily="34" charset="0"/>
                <a:cs typeface="Arial" panose="020B0604020202020204" pitchFamily="34" charset="0"/>
              </a:rPr>
              <a:t> 27 </a:t>
            </a:r>
            <a:r>
              <a:rPr lang="en-US" dirty="0">
                <a:latin typeface="Arial" panose="020B0604020202020204" pitchFamily="34" charset="0"/>
                <a:cs typeface="Arial" panose="020B0604020202020204" pitchFamily="34" charset="0"/>
              </a:rPr>
              <a:t>And which of you by being anxious can add one cubit unto the measure of his life? </a:t>
            </a:r>
            <a:r>
              <a:rPr lang="en-US" b="1" dirty="0">
                <a:latin typeface="Arial" panose="020B0604020202020204" pitchFamily="34" charset="0"/>
                <a:cs typeface="Arial" panose="020B0604020202020204" pitchFamily="34" charset="0"/>
              </a:rPr>
              <a:t>28</a:t>
            </a:r>
            <a:r>
              <a:rPr lang="en-US" dirty="0">
                <a:latin typeface="Arial" panose="020B0604020202020204" pitchFamily="34" charset="0"/>
                <a:cs typeface="Arial" panose="020B0604020202020204" pitchFamily="34" charset="0"/>
              </a:rPr>
              <a:t> And why are ye anxious concerning raiment? Consider the lilies of the field, how they grow; they toil not, neither do they spin</a:t>
            </a:r>
            <a:r>
              <a:rPr lang="en-US" b="1" dirty="0">
                <a:latin typeface="Arial" panose="020B0604020202020204" pitchFamily="34" charset="0"/>
                <a:cs typeface="Arial" panose="020B0604020202020204" pitchFamily="34" charset="0"/>
              </a:rPr>
              <a:t>: 29 </a:t>
            </a:r>
            <a:r>
              <a:rPr lang="en-US" dirty="0">
                <a:latin typeface="Arial" panose="020B0604020202020204" pitchFamily="34" charset="0"/>
                <a:cs typeface="Arial" panose="020B0604020202020204" pitchFamily="34" charset="0"/>
              </a:rPr>
              <a:t>yet I say unto you, that even Solomon in all his glory was not arrayed like one of these. </a:t>
            </a:r>
            <a:r>
              <a:rPr lang="en-US" b="1" dirty="0">
                <a:latin typeface="Arial" panose="020B0604020202020204" pitchFamily="34" charset="0"/>
                <a:cs typeface="Arial" panose="020B0604020202020204" pitchFamily="34" charset="0"/>
              </a:rPr>
              <a:t>30</a:t>
            </a:r>
            <a:r>
              <a:rPr lang="en-US" dirty="0">
                <a:latin typeface="Arial" panose="020B0604020202020204" pitchFamily="34" charset="0"/>
                <a:cs typeface="Arial" panose="020B0604020202020204" pitchFamily="34" charset="0"/>
              </a:rPr>
              <a:t> But if God doth so clothe the grass of the field, which to-day is, and to-morrow is cast into the oven, shall he not much more clothe you, O ye of little faith? 31 Be not therefore anxious, saying, What shall we eat? or, What shall we drink? or, Wherewithal shall we be clothed? </a:t>
            </a:r>
            <a:r>
              <a:rPr lang="en-US" b="1" dirty="0">
                <a:latin typeface="Arial" panose="020B0604020202020204" pitchFamily="34" charset="0"/>
                <a:cs typeface="Arial" panose="020B0604020202020204" pitchFamily="34" charset="0"/>
              </a:rPr>
              <a:t>32</a:t>
            </a:r>
            <a:r>
              <a:rPr lang="en-US" dirty="0">
                <a:latin typeface="Arial" panose="020B0604020202020204" pitchFamily="34" charset="0"/>
                <a:cs typeface="Arial" panose="020B0604020202020204" pitchFamily="34" charset="0"/>
              </a:rPr>
              <a:t> For after all these things do the Gentiles seek; for your heavenly Father </a:t>
            </a:r>
            <a:r>
              <a:rPr lang="en-US" dirty="0" err="1">
                <a:latin typeface="Arial" panose="020B0604020202020204" pitchFamily="34" charset="0"/>
                <a:cs typeface="Arial" panose="020B0604020202020204" pitchFamily="34" charset="0"/>
              </a:rPr>
              <a:t>knoweth</a:t>
            </a:r>
            <a:r>
              <a:rPr lang="en-US" dirty="0">
                <a:latin typeface="Arial" panose="020B0604020202020204" pitchFamily="34" charset="0"/>
                <a:cs typeface="Arial" panose="020B0604020202020204" pitchFamily="34" charset="0"/>
              </a:rPr>
              <a:t> that ye have need of all these things. </a:t>
            </a:r>
            <a:r>
              <a:rPr lang="en-US" b="1" dirty="0">
                <a:latin typeface="Arial" panose="020B0604020202020204" pitchFamily="34" charset="0"/>
                <a:cs typeface="Arial" panose="020B0604020202020204" pitchFamily="34" charset="0"/>
              </a:rPr>
              <a:t>33</a:t>
            </a:r>
            <a:r>
              <a:rPr lang="en-US" dirty="0">
                <a:latin typeface="Arial" panose="020B0604020202020204" pitchFamily="34" charset="0"/>
                <a:cs typeface="Arial" panose="020B0604020202020204" pitchFamily="34" charset="0"/>
              </a:rPr>
              <a:t> But seek ye first his kingdom, and his righteousness; and all these things shall be added unto you.</a:t>
            </a:r>
          </a:p>
          <a:p>
            <a:pPr defTabSz="966612">
              <a:defRPr/>
            </a:pPr>
            <a:endParaRPr lang="en-US"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Galatians 4:4-7 ASV 4 </a:t>
            </a:r>
            <a:r>
              <a:rPr lang="en-US" dirty="0">
                <a:latin typeface="Arial" panose="020B0604020202020204" pitchFamily="34" charset="0"/>
                <a:cs typeface="Arial" panose="020B0604020202020204" pitchFamily="34" charset="0"/>
              </a:rPr>
              <a:t>but when the fulness of the time came, God sent forth his Son, born of a woman, born under the law,</a:t>
            </a:r>
            <a:r>
              <a:rPr lang="en-US" b="1" dirty="0">
                <a:latin typeface="Arial" panose="020B0604020202020204" pitchFamily="34" charset="0"/>
                <a:cs typeface="Arial" panose="020B0604020202020204" pitchFamily="34" charset="0"/>
              </a:rPr>
              <a:t> 5 </a:t>
            </a:r>
            <a:r>
              <a:rPr lang="en-US" dirty="0">
                <a:latin typeface="Arial" panose="020B0604020202020204" pitchFamily="34" charset="0"/>
                <a:cs typeface="Arial" panose="020B0604020202020204" pitchFamily="34" charset="0"/>
              </a:rPr>
              <a:t>that he might redeem them that were under the law, that we might receive the adoption of sons. 6 And because ye are sons, God sent forth the Spirit of his Son into our hearts, crying, Abba, Father.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So that thou art no longer a bondservant, but a son; and if a son, then an heir through God.</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John 3:1 ASV </a:t>
            </a:r>
            <a:r>
              <a:rPr lang="en-US" b="0" dirty="0">
                <a:latin typeface="Arial" panose="020B0604020202020204" pitchFamily="34" charset="0"/>
                <a:cs typeface="Arial" panose="020B0604020202020204" pitchFamily="34" charset="0"/>
              </a:rPr>
              <a:t>1 Behold what manner of love the Father hath bestowed upon us, that we should be called children of God; and such we are. For this cause the world </a:t>
            </a:r>
            <a:r>
              <a:rPr lang="en-US" b="0" dirty="0" err="1">
                <a:latin typeface="Arial" panose="020B0604020202020204" pitchFamily="34" charset="0"/>
                <a:cs typeface="Arial" panose="020B0604020202020204" pitchFamily="34" charset="0"/>
              </a:rPr>
              <a:t>knoweth</a:t>
            </a:r>
            <a:r>
              <a:rPr lang="en-US" b="0" dirty="0">
                <a:latin typeface="Arial" panose="020B0604020202020204" pitchFamily="34" charset="0"/>
                <a:cs typeface="Arial" panose="020B0604020202020204" pitchFamily="34" charset="0"/>
              </a:rPr>
              <a:t> us not, because it knew him not.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Psalms 146:1-10 ASV 1 </a:t>
            </a:r>
            <a:r>
              <a:rPr lang="en-US" dirty="0">
                <a:latin typeface="Arial" panose="020B0604020202020204" pitchFamily="34" charset="0"/>
                <a:cs typeface="Arial" panose="020B0604020202020204" pitchFamily="34" charset="0"/>
              </a:rPr>
              <a:t>Praise ye Jehovah. Praise Jehovah, O my soul.</a:t>
            </a:r>
            <a:r>
              <a:rPr lang="en-US" b="1" dirty="0">
                <a:latin typeface="Arial" panose="020B0604020202020204" pitchFamily="34" charset="0"/>
                <a:cs typeface="Arial" panose="020B0604020202020204" pitchFamily="34" charset="0"/>
              </a:rPr>
              <a:t> 2 </a:t>
            </a:r>
            <a:r>
              <a:rPr lang="en-US" dirty="0">
                <a:latin typeface="Arial" panose="020B0604020202020204" pitchFamily="34" charset="0"/>
                <a:cs typeface="Arial" panose="020B0604020202020204" pitchFamily="34" charset="0"/>
              </a:rPr>
              <a:t>While I live will I praise Jehovah: I will sing praises unto my God while I have any being. 3 Put not your trust in princes, Nor in the son of man, in whom there is no help. 4 His breath </a:t>
            </a:r>
            <a:r>
              <a:rPr lang="en-US" dirty="0" err="1">
                <a:latin typeface="Arial" panose="020B0604020202020204" pitchFamily="34" charset="0"/>
                <a:cs typeface="Arial" panose="020B0604020202020204" pitchFamily="34" charset="0"/>
              </a:rPr>
              <a:t>goeth</a:t>
            </a:r>
            <a:r>
              <a:rPr lang="en-US" dirty="0">
                <a:latin typeface="Arial" panose="020B0604020202020204" pitchFamily="34" charset="0"/>
                <a:cs typeface="Arial" panose="020B0604020202020204" pitchFamily="34" charset="0"/>
              </a:rPr>
              <a:t> forth, he </a:t>
            </a:r>
            <a:r>
              <a:rPr lang="en-US" dirty="0" err="1">
                <a:latin typeface="Arial" panose="020B0604020202020204" pitchFamily="34" charset="0"/>
                <a:cs typeface="Arial" panose="020B0604020202020204" pitchFamily="34" charset="0"/>
              </a:rPr>
              <a:t>returneth</a:t>
            </a:r>
            <a:r>
              <a:rPr lang="en-US" dirty="0">
                <a:latin typeface="Arial" panose="020B0604020202020204" pitchFamily="34" charset="0"/>
                <a:cs typeface="Arial" panose="020B0604020202020204" pitchFamily="34" charset="0"/>
              </a:rPr>
              <a:t> to his earth; In that very day his thoughts perish.</a:t>
            </a:r>
            <a:r>
              <a:rPr lang="en-US" b="1" dirty="0">
                <a:latin typeface="Arial" panose="020B0604020202020204" pitchFamily="34" charset="0"/>
                <a:cs typeface="Arial" panose="020B0604020202020204" pitchFamily="34" charset="0"/>
              </a:rPr>
              <a:t> 5 </a:t>
            </a:r>
            <a:r>
              <a:rPr lang="en-US" dirty="0">
                <a:latin typeface="Arial" panose="020B0604020202020204" pitchFamily="34" charset="0"/>
                <a:cs typeface="Arial" panose="020B0604020202020204" pitchFamily="34" charset="0"/>
              </a:rPr>
              <a:t>Happy is he that hath the God of Jacob for his help, Whose hope is in Jehovah his God:</a:t>
            </a:r>
            <a:r>
              <a:rPr lang="en-US" b="1" dirty="0">
                <a:latin typeface="Arial" panose="020B0604020202020204" pitchFamily="34" charset="0"/>
                <a:cs typeface="Arial" panose="020B0604020202020204" pitchFamily="34" charset="0"/>
              </a:rPr>
              <a:t> 6 </a:t>
            </a:r>
            <a:r>
              <a:rPr lang="en-US" dirty="0">
                <a:latin typeface="Arial" panose="020B0604020202020204" pitchFamily="34" charset="0"/>
                <a:cs typeface="Arial" panose="020B0604020202020204" pitchFamily="34" charset="0"/>
              </a:rPr>
              <a:t>Who made heaven and earth, The sea, and all that in them is; Who </a:t>
            </a:r>
            <a:r>
              <a:rPr lang="en-US" dirty="0" err="1">
                <a:latin typeface="Arial" panose="020B0604020202020204" pitchFamily="34" charset="0"/>
                <a:cs typeface="Arial" panose="020B0604020202020204" pitchFamily="34" charset="0"/>
              </a:rPr>
              <a:t>keepeth</a:t>
            </a:r>
            <a:r>
              <a:rPr lang="en-US" dirty="0">
                <a:latin typeface="Arial" panose="020B0604020202020204" pitchFamily="34" charset="0"/>
                <a:cs typeface="Arial" panose="020B0604020202020204" pitchFamily="34" charset="0"/>
              </a:rPr>
              <a:t> truth for ever;</a:t>
            </a:r>
            <a:r>
              <a:rPr lang="en-US" b="1" dirty="0">
                <a:latin typeface="Arial" panose="020B0604020202020204" pitchFamily="34" charset="0"/>
                <a:cs typeface="Arial" panose="020B0604020202020204" pitchFamily="34" charset="0"/>
              </a:rPr>
              <a:t> 7 </a:t>
            </a:r>
            <a:r>
              <a:rPr lang="en-US" dirty="0">
                <a:latin typeface="Arial" panose="020B0604020202020204" pitchFamily="34" charset="0"/>
                <a:cs typeface="Arial" panose="020B0604020202020204" pitchFamily="34" charset="0"/>
              </a:rPr>
              <a:t>Who </a:t>
            </a:r>
            <a:r>
              <a:rPr lang="en-US" dirty="0" err="1">
                <a:latin typeface="Arial" panose="020B0604020202020204" pitchFamily="34" charset="0"/>
                <a:cs typeface="Arial" panose="020B0604020202020204" pitchFamily="34" charset="0"/>
              </a:rPr>
              <a:t>executeth</a:t>
            </a:r>
            <a:r>
              <a:rPr lang="en-US" dirty="0">
                <a:latin typeface="Arial" panose="020B0604020202020204" pitchFamily="34" charset="0"/>
                <a:cs typeface="Arial" panose="020B0604020202020204" pitchFamily="34" charset="0"/>
              </a:rPr>
              <a:t> justice for the oppressed; Who giveth food to the hungry. Jehovah </a:t>
            </a:r>
            <a:r>
              <a:rPr lang="en-US" dirty="0" err="1">
                <a:latin typeface="Arial" panose="020B0604020202020204" pitchFamily="34" charset="0"/>
                <a:cs typeface="Arial" panose="020B0604020202020204" pitchFamily="34" charset="0"/>
              </a:rPr>
              <a:t>looseth</a:t>
            </a:r>
            <a:r>
              <a:rPr lang="en-US" dirty="0">
                <a:latin typeface="Arial" panose="020B0604020202020204" pitchFamily="34" charset="0"/>
                <a:cs typeface="Arial" panose="020B0604020202020204" pitchFamily="34" charset="0"/>
              </a:rPr>
              <a:t> the prisoners;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Jehovah </a:t>
            </a:r>
            <a:r>
              <a:rPr lang="en-US" dirty="0" err="1">
                <a:latin typeface="Arial" panose="020B0604020202020204" pitchFamily="34" charset="0"/>
                <a:cs typeface="Arial" panose="020B0604020202020204" pitchFamily="34" charset="0"/>
              </a:rPr>
              <a:t>openeth</a:t>
            </a:r>
            <a:r>
              <a:rPr lang="en-US" dirty="0">
                <a:latin typeface="Arial" panose="020B0604020202020204" pitchFamily="34" charset="0"/>
                <a:cs typeface="Arial" panose="020B0604020202020204" pitchFamily="34" charset="0"/>
              </a:rPr>
              <a:t> the eyes of the blind; Jehovah </a:t>
            </a:r>
            <a:r>
              <a:rPr lang="en-US" dirty="0" err="1">
                <a:latin typeface="Arial" panose="020B0604020202020204" pitchFamily="34" charset="0"/>
                <a:cs typeface="Arial" panose="020B0604020202020204" pitchFamily="34" charset="0"/>
              </a:rPr>
              <a:t>raiseth</a:t>
            </a:r>
            <a:r>
              <a:rPr lang="en-US" dirty="0">
                <a:latin typeface="Arial" panose="020B0604020202020204" pitchFamily="34" charset="0"/>
                <a:cs typeface="Arial" panose="020B0604020202020204" pitchFamily="34" charset="0"/>
              </a:rPr>
              <a:t> up them that are bowed down; Jehovah loveth the righteous;</a:t>
            </a:r>
            <a:r>
              <a:rPr lang="en-US" b="1" dirty="0">
                <a:latin typeface="Arial" panose="020B0604020202020204" pitchFamily="34" charset="0"/>
                <a:cs typeface="Arial" panose="020B0604020202020204" pitchFamily="34" charset="0"/>
              </a:rPr>
              <a:t> 9 </a:t>
            </a:r>
            <a:r>
              <a:rPr lang="en-US" dirty="0">
                <a:latin typeface="Arial" panose="020B0604020202020204" pitchFamily="34" charset="0"/>
                <a:cs typeface="Arial" panose="020B0604020202020204" pitchFamily="34" charset="0"/>
              </a:rPr>
              <a:t>Jehovah </a:t>
            </a:r>
            <a:r>
              <a:rPr lang="en-US" dirty="0" err="1">
                <a:latin typeface="Arial" panose="020B0604020202020204" pitchFamily="34" charset="0"/>
                <a:cs typeface="Arial" panose="020B0604020202020204" pitchFamily="34" charset="0"/>
              </a:rPr>
              <a:t>preserveth</a:t>
            </a:r>
            <a:r>
              <a:rPr lang="en-US" dirty="0">
                <a:latin typeface="Arial" panose="020B0604020202020204" pitchFamily="34" charset="0"/>
                <a:cs typeface="Arial" panose="020B0604020202020204" pitchFamily="34" charset="0"/>
              </a:rPr>
              <a:t> the sojourners; He </a:t>
            </a:r>
            <a:r>
              <a:rPr lang="en-US" dirty="0" err="1">
                <a:latin typeface="Arial" panose="020B0604020202020204" pitchFamily="34" charset="0"/>
                <a:cs typeface="Arial" panose="020B0604020202020204" pitchFamily="34" charset="0"/>
              </a:rPr>
              <a:t>upholdeth</a:t>
            </a:r>
            <a:r>
              <a:rPr lang="en-US" dirty="0">
                <a:latin typeface="Arial" panose="020B0604020202020204" pitchFamily="34" charset="0"/>
                <a:cs typeface="Arial" panose="020B0604020202020204" pitchFamily="34" charset="0"/>
              </a:rPr>
              <a:t> the fatherless and widow; But the way of the wicked he </a:t>
            </a:r>
            <a:r>
              <a:rPr lang="en-US" dirty="0" err="1">
                <a:latin typeface="Arial" panose="020B0604020202020204" pitchFamily="34" charset="0"/>
                <a:cs typeface="Arial" panose="020B0604020202020204" pitchFamily="34" charset="0"/>
              </a:rPr>
              <a:t>turneth</a:t>
            </a:r>
            <a:r>
              <a:rPr lang="en-US" dirty="0">
                <a:latin typeface="Arial" panose="020B0604020202020204" pitchFamily="34" charset="0"/>
                <a:cs typeface="Arial" panose="020B0604020202020204" pitchFamily="34" charset="0"/>
              </a:rPr>
              <a:t> upside down. 10 Jehovah will reign for ever, Thy God, O Zion, unto all generations. Praise ye Jehovah.</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James 1:17 ASV 17 </a:t>
            </a:r>
            <a:r>
              <a:rPr lang="en-US" dirty="0">
                <a:latin typeface="Arial" panose="020B0604020202020204" pitchFamily="34" charset="0"/>
                <a:cs typeface="Arial" panose="020B0604020202020204" pitchFamily="34" charset="0"/>
              </a:rPr>
              <a:t>Every good gift and every perfect gift is from above, coming down from the Father of lights, with whom can be no variation, neither shadow that is cast by turning.</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6:9 ASV 9 </a:t>
            </a:r>
            <a:r>
              <a:rPr lang="en-US" dirty="0">
                <a:latin typeface="Arial" panose="020B0604020202020204" pitchFamily="34" charset="0"/>
                <a:cs typeface="Arial" panose="020B0604020202020204" pitchFamily="34" charset="0"/>
              </a:rPr>
              <a:t>After this manner therefore pray ye. </a:t>
            </a:r>
            <a:r>
              <a:rPr lang="en-US" b="1" dirty="0">
                <a:latin typeface="Arial" panose="020B0604020202020204" pitchFamily="34" charset="0"/>
                <a:cs typeface="Arial" panose="020B0604020202020204" pitchFamily="34" charset="0"/>
              </a:rPr>
              <a:t>Our Father who art in heaven, Hallowed be thy name.</a:t>
            </a:r>
          </a:p>
        </p:txBody>
      </p:sp>
      <p:sp>
        <p:nvSpPr>
          <p:cNvPr id="4" name="Slide Number Placeholder 3"/>
          <p:cNvSpPr>
            <a:spLocks noGrp="1"/>
          </p:cNvSpPr>
          <p:nvPr>
            <p:ph type="sldNum" sz="quarter" idx="5"/>
          </p:nvPr>
        </p:nvSpPr>
        <p:spPr/>
        <p:txBody>
          <a:bodyPr/>
          <a:lstStyle/>
          <a:p>
            <a:fld id="{34B24EF3-1CFF-4D22-9BF4-F6D249E20258}" type="slidenum">
              <a:rPr lang="en-US" altLang="en-US" smtClean="0"/>
              <a:pPr/>
              <a:t>2</a:t>
            </a:fld>
            <a:endParaRPr lang="en-US" altLang="en-US"/>
          </a:p>
        </p:txBody>
      </p:sp>
      <p:sp>
        <p:nvSpPr>
          <p:cNvPr id="5" name="Date Placeholder 4">
            <a:extLst>
              <a:ext uri="{FF2B5EF4-FFF2-40B4-BE49-F238E27FC236}">
                <a16:creationId xmlns:a16="http://schemas.microsoft.com/office/drawing/2014/main" id="{21ED80BF-5CD1-03E4-13D4-C7B346415543}"/>
              </a:ext>
            </a:extLst>
          </p:cNvPr>
          <p:cNvSpPr>
            <a:spLocks noGrp="1"/>
          </p:cNvSpPr>
          <p:nvPr>
            <p:ph type="dt" idx="1"/>
          </p:nvPr>
        </p:nvSpPr>
        <p:spPr/>
        <p:txBody>
          <a:bodyPr/>
          <a:lstStyle/>
          <a:p>
            <a:r>
              <a:rPr lang="en-US" altLang="en-US"/>
              <a:t>11/27/2022 AM</a:t>
            </a:r>
          </a:p>
        </p:txBody>
      </p:sp>
    </p:spTree>
    <p:extLst>
      <p:ext uri="{BB962C8B-B14F-4D97-AF65-F5344CB8AC3E}">
        <p14:creationId xmlns:p14="http://schemas.microsoft.com/office/powerpoint/2010/main" val="836005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5"/>
            <a:ext cx="7239000" cy="5280025"/>
          </a:xfrm>
        </p:spPr>
        <p:txBody>
          <a:bodyPr/>
          <a:lstStyle/>
          <a:p>
            <a:r>
              <a:rPr lang="en-US" b="1" dirty="0">
                <a:latin typeface="Arial" panose="020B0604020202020204" pitchFamily="34" charset="0"/>
                <a:cs typeface="Arial" panose="020B0604020202020204" pitchFamily="34" charset="0"/>
              </a:rPr>
              <a:t>Philippians 4:6-7 ASV 6 </a:t>
            </a:r>
            <a:r>
              <a:rPr lang="en-US" dirty="0">
                <a:latin typeface="Arial" panose="020B0604020202020204" pitchFamily="34" charset="0"/>
                <a:cs typeface="Arial" panose="020B0604020202020204" pitchFamily="34" charset="0"/>
              </a:rPr>
              <a:t>In nothing be anxious; but in everything by prayer and supplication with thanksgiving let your requests be made known unto God.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And the peace of God, which </a:t>
            </a:r>
            <a:r>
              <a:rPr lang="en-US" dirty="0" err="1">
                <a:latin typeface="Arial" panose="020B0604020202020204" pitchFamily="34" charset="0"/>
                <a:cs typeface="Arial" panose="020B0604020202020204" pitchFamily="34" charset="0"/>
              </a:rPr>
              <a:t>passeth</a:t>
            </a:r>
            <a:r>
              <a:rPr lang="en-US" dirty="0">
                <a:latin typeface="Arial" panose="020B0604020202020204" pitchFamily="34" charset="0"/>
                <a:cs typeface="Arial" panose="020B0604020202020204" pitchFamily="34" charset="0"/>
              </a:rPr>
              <a:t> all understanding, shall guard your hearts and your thoughts in Christ Jesus.</a:t>
            </a:r>
          </a:p>
          <a:p>
            <a:r>
              <a:rPr lang="en-US" b="1" dirty="0">
                <a:latin typeface="Arial" panose="020B0604020202020204" pitchFamily="34" charset="0"/>
                <a:cs typeface="Arial" panose="020B0604020202020204" pitchFamily="34" charset="0"/>
              </a:rPr>
              <a:t>Isaiah 55:6-7 ASV 6</a:t>
            </a:r>
            <a:r>
              <a:rPr lang="en-US" dirty="0">
                <a:latin typeface="Arial" panose="020B0604020202020204" pitchFamily="34" charset="0"/>
                <a:cs typeface="Arial" panose="020B0604020202020204" pitchFamily="34" charset="0"/>
              </a:rPr>
              <a:t> Seek ye Jehovah while he may be found; call ye upon him while he is near</a:t>
            </a:r>
            <a:r>
              <a:rPr lang="en-US" b="1" dirty="0">
                <a:latin typeface="Arial" panose="020B0604020202020204" pitchFamily="34" charset="0"/>
                <a:cs typeface="Arial" panose="020B0604020202020204" pitchFamily="34" charset="0"/>
              </a:rPr>
              <a:t>: 7 </a:t>
            </a:r>
            <a:r>
              <a:rPr lang="en-US" dirty="0">
                <a:latin typeface="Arial" panose="020B0604020202020204" pitchFamily="34" charset="0"/>
                <a:cs typeface="Arial" panose="020B0604020202020204" pitchFamily="34" charset="0"/>
              </a:rPr>
              <a:t>let the wicked forsake his way, and the unrighteous man his thoughts; and let him return unto Jehovah, and he will have mercy upon him; and to our God, for he will abundantly pardon.</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7:7-8 ASV 7</a:t>
            </a:r>
            <a:r>
              <a:rPr lang="en-US" dirty="0">
                <a:latin typeface="Arial" panose="020B0604020202020204" pitchFamily="34" charset="0"/>
                <a:cs typeface="Arial" panose="020B0604020202020204" pitchFamily="34" charset="0"/>
              </a:rPr>
              <a:t> Ask, and it shall be given you; seek, and ye shall find; knock, and it shall be opened unto you: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for every one that </a:t>
            </a:r>
            <a:r>
              <a:rPr lang="en-US" dirty="0" err="1">
                <a:latin typeface="Arial" panose="020B0604020202020204" pitchFamily="34" charset="0"/>
                <a:cs typeface="Arial" panose="020B0604020202020204" pitchFamily="34" charset="0"/>
              </a:rPr>
              <a:t>asketh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receiveth</a:t>
            </a:r>
            <a:r>
              <a:rPr lang="en-US" dirty="0">
                <a:latin typeface="Arial" panose="020B0604020202020204" pitchFamily="34" charset="0"/>
                <a:cs typeface="Arial" panose="020B0604020202020204" pitchFamily="34" charset="0"/>
              </a:rPr>
              <a:t>; and he that </a:t>
            </a:r>
            <a:r>
              <a:rPr lang="en-US" dirty="0" err="1">
                <a:latin typeface="Arial" panose="020B0604020202020204" pitchFamily="34" charset="0"/>
                <a:cs typeface="Arial" panose="020B0604020202020204" pitchFamily="34" charset="0"/>
              </a:rPr>
              <a:t>seeketh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findeth</a:t>
            </a:r>
            <a:r>
              <a:rPr lang="en-US" dirty="0">
                <a:latin typeface="Arial" panose="020B0604020202020204" pitchFamily="34" charset="0"/>
                <a:cs typeface="Arial" panose="020B0604020202020204" pitchFamily="34" charset="0"/>
              </a:rPr>
              <a:t>; and to him that </a:t>
            </a:r>
            <a:r>
              <a:rPr lang="en-US" dirty="0" err="1">
                <a:latin typeface="Arial" panose="020B0604020202020204" pitchFamily="34" charset="0"/>
                <a:cs typeface="Arial" panose="020B0604020202020204" pitchFamily="34" charset="0"/>
              </a:rPr>
              <a:t>knocketh</a:t>
            </a:r>
            <a:r>
              <a:rPr lang="en-US" dirty="0">
                <a:latin typeface="Arial" panose="020B0604020202020204" pitchFamily="34" charset="0"/>
                <a:cs typeface="Arial" panose="020B0604020202020204" pitchFamily="34" charset="0"/>
              </a:rPr>
              <a:t> it shall be opened.</a:t>
            </a:r>
          </a:p>
          <a:p>
            <a:r>
              <a:rPr lang="en-US" b="1" dirty="0">
                <a:latin typeface="Arial" panose="020B0604020202020204" pitchFamily="34" charset="0"/>
                <a:cs typeface="Arial" panose="020B0604020202020204" pitchFamily="34" charset="0"/>
              </a:rPr>
              <a:t>James 4:3 ASV 3 </a:t>
            </a:r>
            <a:r>
              <a:rPr lang="en-US" dirty="0">
                <a:latin typeface="Arial" panose="020B0604020202020204" pitchFamily="34" charset="0"/>
                <a:cs typeface="Arial" panose="020B0604020202020204" pitchFamily="34" charset="0"/>
              </a:rPr>
              <a:t>Ye ask, and receive not, because ye ask amiss, that ye may spend it in your pleasures.</a:t>
            </a:r>
          </a:p>
          <a:p>
            <a:r>
              <a:rPr lang="en-US" b="1" dirty="0">
                <a:latin typeface="Arial" panose="020B0604020202020204" pitchFamily="34" charset="0"/>
                <a:cs typeface="Arial" panose="020B0604020202020204" pitchFamily="34" charset="0"/>
              </a:rPr>
              <a:t>1 John 5:14-15 ASV 14</a:t>
            </a:r>
            <a:r>
              <a:rPr lang="en-US" dirty="0">
                <a:latin typeface="Arial" panose="020B0604020202020204" pitchFamily="34" charset="0"/>
                <a:cs typeface="Arial" panose="020B0604020202020204" pitchFamily="34" charset="0"/>
              </a:rPr>
              <a:t> And this is the boldness which we have toward him, that, if we </a:t>
            </a:r>
            <a:r>
              <a:rPr lang="en-US" b="1" dirty="0">
                <a:latin typeface="Arial" panose="020B0604020202020204" pitchFamily="34" charset="0"/>
                <a:cs typeface="Arial" panose="020B0604020202020204" pitchFamily="34" charset="0"/>
              </a:rPr>
              <a:t>ask anything according to his will</a:t>
            </a:r>
            <a:r>
              <a:rPr lang="en-US" dirty="0">
                <a:latin typeface="Arial" panose="020B0604020202020204" pitchFamily="34" charset="0"/>
                <a:cs typeface="Arial" panose="020B0604020202020204" pitchFamily="34" charset="0"/>
              </a:rPr>
              <a:t>, he heareth us: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and if we know that he heareth us whatsoever we ask, we know that we have the petitions which we have asked of him.</a:t>
            </a:r>
          </a:p>
          <a:p>
            <a:r>
              <a:rPr lang="en-US" b="1" dirty="0">
                <a:latin typeface="Arial" panose="020B0604020202020204" pitchFamily="34" charset="0"/>
                <a:cs typeface="Arial" panose="020B0604020202020204" pitchFamily="34" charset="0"/>
              </a:rPr>
              <a:t>Matthew 6:10-13 ASV 10 </a:t>
            </a:r>
            <a:r>
              <a:rPr lang="en-US" dirty="0">
                <a:latin typeface="Arial" panose="020B0604020202020204" pitchFamily="34" charset="0"/>
                <a:cs typeface="Arial" panose="020B0604020202020204" pitchFamily="34" charset="0"/>
              </a:rPr>
              <a:t>Thy kingdom come. Thy will be done, as in heaven, so on earth.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Give us this day our daily bread.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And forgive us our debts, as we also have forgiven our debtors.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And bring us not into temptation, but deliver us from the evil one.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4:16 ASV 16 </a:t>
            </a:r>
            <a:r>
              <a:rPr lang="en-US" dirty="0">
                <a:latin typeface="Arial" panose="020B0604020202020204" pitchFamily="34" charset="0"/>
                <a:cs typeface="Arial" panose="020B0604020202020204" pitchFamily="34" charset="0"/>
              </a:rPr>
              <a:t>Let us therefore draw near </a:t>
            </a:r>
            <a:r>
              <a:rPr lang="en-US" b="1" dirty="0">
                <a:latin typeface="Arial" panose="020B0604020202020204" pitchFamily="34" charset="0"/>
                <a:cs typeface="Arial" panose="020B0604020202020204" pitchFamily="34" charset="0"/>
              </a:rPr>
              <a:t>with boldness unto the throne of grace</a:t>
            </a:r>
            <a:r>
              <a:rPr lang="en-US" dirty="0">
                <a:latin typeface="Arial" panose="020B0604020202020204" pitchFamily="34" charset="0"/>
                <a:cs typeface="Arial" panose="020B0604020202020204" pitchFamily="34" charset="0"/>
              </a:rPr>
              <a:t>, that we may receive mercy, and may find grace to help us in time of need.</a:t>
            </a:r>
          </a:p>
          <a:p>
            <a:r>
              <a:rPr lang="en-US" b="1" dirty="0">
                <a:latin typeface="Arial" panose="020B0604020202020204" pitchFamily="34" charset="0"/>
                <a:cs typeface="Arial" panose="020B0604020202020204" pitchFamily="34" charset="0"/>
              </a:rPr>
              <a:t>1 John 3:22 ASV 22 </a:t>
            </a:r>
            <a:r>
              <a:rPr lang="en-US" dirty="0">
                <a:latin typeface="Arial" panose="020B0604020202020204" pitchFamily="34" charset="0"/>
                <a:cs typeface="Arial" panose="020B0604020202020204" pitchFamily="34" charset="0"/>
              </a:rPr>
              <a:t>and whatsoever we ask we receive of him</a:t>
            </a:r>
            <a:r>
              <a:rPr lang="en-US" b="1" dirty="0">
                <a:latin typeface="Arial" panose="020B0604020202020204" pitchFamily="34" charset="0"/>
                <a:cs typeface="Arial" panose="020B0604020202020204" pitchFamily="34" charset="0"/>
              </a:rPr>
              <a:t>, because we keep his commandments and do the things that are pleasing in his sight.</a:t>
            </a:r>
          </a:p>
          <a:p>
            <a:endParaRPr lang="en-US"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34B24EF3-1CFF-4D22-9BF4-F6D249E20258}" type="slidenum">
              <a:rPr lang="en-US" altLang="en-US" smtClean="0"/>
              <a:pPr/>
              <a:t>3</a:t>
            </a:fld>
            <a:endParaRPr lang="en-US" altLang="en-US"/>
          </a:p>
        </p:txBody>
      </p:sp>
      <p:sp>
        <p:nvSpPr>
          <p:cNvPr id="5" name="Date Placeholder 4">
            <a:extLst>
              <a:ext uri="{FF2B5EF4-FFF2-40B4-BE49-F238E27FC236}">
                <a16:creationId xmlns:a16="http://schemas.microsoft.com/office/drawing/2014/main" id="{EA25E4F8-168C-7AD5-0252-121258CDC3B9}"/>
              </a:ext>
            </a:extLst>
          </p:cNvPr>
          <p:cNvSpPr>
            <a:spLocks noGrp="1"/>
          </p:cNvSpPr>
          <p:nvPr>
            <p:ph type="dt" idx="1"/>
          </p:nvPr>
        </p:nvSpPr>
        <p:spPr/>
        <p:txBody>
          <a:bodyPr/>
          <a:lstStyle/>
          <a:p>
            <a:r>
              <a:rPr lang="en-US" altLang="en-US"/>
              <a:t>11/27/2022 AM</a:t>
            </a:r>
          </a:p>
        </p:txBody>
      </p:sp>
    </p:spTree>
    <p:extLst>
      <p:ext uri="{BB962C8B-B14F-4D97-AF65-F5344CB8AC3E}">
        <p14:creationId xmlns:p14="http://schemas.microsoft.com/office/powerpoint/2010/main" val="354646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5"/>
            <a:ext cx="7315200" cy="5280025"/>
          </a:xfrm>
        </p:spPr>
        <p:txBody>
          <a:bodyPr/>
          <a:lstStyle/>
          <a:p>
            <a:r>
              <a:rPr lang="en-US" b="1" dirty="0">
                <a:latin typeface="Candara" panose="020E0502030303020204" pitchFamily="34" charset="0"/>
              </a:rPr>
              <a:t>James 1:5-8 ASV 5 </a:t>
            </a:r>
            <a:r>
              <a:rPr lang="en-US" dirty="0">
                <a:latin typeface="Candara" panose="020E0502030303020204" pitchFamily="34" charset="0"/>
              </a:rPr>
              <a:t>But if any of you </a:t>
            </a:r>
            <a:r>
              <a:rPr lang="en-US" dirty="0" err="1">
                <a:latin typeface="Candara" panose="020E0502030303020204" pitchFamily="34" charset="0"/>
              </a:rPr>
              <a:t>lacketh</a:t>
            </a:r>
            <a:r>
              <a:rPr lang="en-US" dirty="0">
                <a:latin typeface="Candara" panose="020E0502030303020204" pitchFamily="34" charset="0"/>
              </a:rPr>
              <a:t> wisdom, let him ask of God, who giveth to all liberally and </a:t>
            </a:r>
            <a:r>
              <a:rPr lang="en-US" dirty="0" err="1">
                <a:latin typeface="Candara" panose="020E0502030303020204" pitchFamily="34" charset="0"/>
              </a:rPr>
              <a:t>upbraideth</a:t>
            </a:r>
            <a:r>
              <a:rPr lang="en-US" dirty="0">
                <a:latin typeface="Candara" panose="020E0502030303020204" pitchFamily="34" charset="0"/>
              </a:rPr>
              <a:t> not; and it shall be given him.</a:t>
            </a:r>
            <a:r>
              <a:rPr lang="en-US" b="1" dirty="0">
                <a:latin typeface="Candara" panose="020E0502030303020204" pitchFamily="34" charset="0"/>
              </a:rPr>
              <a:t> 6 </a:t>
            </a:r>
            <a:r>
              <a:rPr lang="en-US" dirty="0">
                <a:latin typeface="Candara" panose="020E0502030303020204" pitchFamily="34" charset="0"/>
              </a:rPr>
              <a:t>But let him ask in faith, nothing doubting: for he that </a:t>
            </a:r>
            <a:r>
              <a:rPr lang="en-US" dirty="0" err="1">
                <a:latin typeface="Candara" panose="020E0502030303020204" pitchFamily="34" charset="0"/>
              </a:rPr>
              <a:t>doubteth</a:t>
            </a:r>
            <a:r>
              <a:rPr lang="en-US" dirty="0">
                <a:latin typeface="Candara" panose="020E0502030303020204" pitchFamily="34" charset="0"/>
              </a:rPr>
              <a:t> is like the surge of the sea driven by the wind and tossed. </a:t>
            </a:r>
            <a:r>
              <a:rPr lang="en-US" b="1" dirty="0">
                <a:latin typeface="Candara" panose="020E0502030303020204" pitchFamily="34" charset="0"/>
              </a:rPr>
              <a:t>7</a:t>
            </a:r>
            <a:r>
              <a:rPr lang="en-US" dirty="0">
                <a:latin typeface="Candara" panose="020E0502030303020204" pitchFamily="34" charset="0"/>
              </a:rPr>
              <a:t> For let not that man think that he shall receive anything of the Lord; </a:t>
            </a:r>
            <a:r>
              <a:rPr lang="en-US" b="1" dirty="0">
                <a:latin typeface="Candara" panose="020E0502030303020204" pitchFamily="34" charset="0"/>
              </a:rPr>
              <a:t>8</a:t>
            </a:r>
            <a:r>
              <a:rPr lang="en-US" dirty="0">
                <a:latin typeface="Candara" panose="020E0502030303020204" pitchFamily="34" charset="0"/>
              </a:rPr>
              <a:t> a doubleminded man, unstable in all his ways.</a:t>
            </a:r>
          </a:p>
          <a:p>
            <a:r>
              <a:rPr lang="en-US" b="1" dirty="0">
                <a:latin typeface="Candara" panose="020E0502030303020204" pitchFamily="34" charset="0"/>
              </a:rPr>
              <a:t>Psalms 40:1-4 ASV 1 </a:t>
            </a:r>
            <a:r>
              <a:rPr lang="en-US" dirty="0">
                <a:latin typeface="Candara" panose="020E0502030303020204" pitchFamily="34" charset="0"/>
              </a:rPr>
              <a:t>I waited patiently for Jehovah; And he inclined unto me, and heard my cry.</a:t>
            </a:r>
            <a:r>
              <a:rPr lang="en-US" b="1" dirty="0">
                <a:latin typeface="Candara" panose="020E0502030303020204" pitchFamily="34" charset="0"/>
              </a:rPr>
              <a:t> 2 </a:t>
            </a:r>
            <a:r>
              <a:rPr lang="en-US" dirty="0">
                <a:latin typeface="Candara" panose="020E0502030303020204" pitchFamily="34" charset="0"/>
              </a:rPr>
              <a:t>He brought me up also out of a horrible pit, out of the miry clay; And he set my feet upon a rock, and established my goings.</a:t>
            </a:r>
            <a:r>
              <a:rPr lang="en-US" b="1" dirty="0">
                <a:latin typeface="Candara" panose="020E0502030303020204" pitchFamily="34" charset="0"/>
              </a:rPr>
              <a:t> 3 </a:t>
            </a:r>
            <a:r>
              <a:rPr lang="en-US" dirty="0">
                <a:latin typeface="Candara" panose="020E0502030303020204" pitchFamily="34" charset="0"/>
              </a:rPr>
              <a:t>And he hath put a new song in my mouth, even praise unto our God: Many shall see it, and fear, And shall trust in Jehovah.</a:t>
            </a:r>
            <a:r>
              <a:rPr lang="en-US" b="1" dirty="0">
                <a:latin typeface="Candara" panose="020E0502030303020204" pitchFamily="34" charset="0"/>
              </a:rPr>
              <a:t> 4 </a:t>
            </a:r>
            <a:r>
              <a:rPr lang="en-US" dirty="0">
                <a:latin typeface="Candara" panose="020E0502030303020204" pitchFamily="34" charset="0"/>
              </a:rPr>
              <a:t>Blessed is the man that </a:t>
            </a:r>
            <a:r>
              <a:rPr lang="en-US" dirty="0" err="1">
                <a:latin typeface="Candara" panose="020E0502030303020204" pitchFamily="34" charset="0"/>
              </a:rPr>
              <a:t>maketh</a:t>
            </a:r>
            <a:r>
              <a:rPr lang="en-US" dirty="0">
                <a:latin typeface="Candara" panose="020E0502030303020204" pitchFamily="34" charset="0"/>
              </a:rPr>
              <a:t> Jehovah his trust, And </a:t>
            </a:r>
            <a:r>
              <a:rPr lang="en-US" dirty="0" err="1">
                <a:latin typeface="Candara" panose="020E0502030303020204" pitchFamily="34" charset="0"/>
              </a:rPr>
              <a:t>respecteth</a:t>
            </a:r>
            <a:r>
              <a:rPr lang="en-US" dirty="0">
                <a:latin typeface="Candara" panose="020E0502030303020204" pitchFamily="34" charset="0"/>
              </a:rPr>
              <a:t> not the proud, nor such as turn aside to lies.</a:t>
            </a:r>
          </a:p>
          <a:p>
            <a:r>
              <a:rPr lang="en-US" b="1" dirty="0">
                <a:latin typeface="Candara" panose="020E0502030303020204" pitchFamily="34" charset="0"/>
              </a:rPr>
              <a:t>Psalms 40:4-10 ASV 4 </a:t>
            </a:r>
            <a:r>
              <a:rPr lang="en-US" dirty="0">
                <a:latin typeface="Candara" panose="020E0502030303020204" pitchFamily="34" charset="0"/>
              </a:rPr>
              <a:t>Blessed is the man that </a:t>
            </a:r>
            <a:r>
              <a:rPr lang="en-US" dirty="0" err="1">
                <a:latin typeface="Candara" panose="020E0502030303020204" pitchFamily="34" charset="0"/>
              </a:rPr>
              <a:t>maketh</a:t>
            </a:r>
            <a:r>
              <a:rPr lang="en-US" dirty="0">
                <a:latin typeface="Candara" panose="020E0502030303020204" pitchFamily="34" charset="0"/>
              </a:rPr>
              <a:t> Jehovah his trust, And </a:t>
            </a:r>
            <a:r>
              <a:rPr lang="en-US" dirty="0" err="1">
                <a:latin typeface="Candara" panose="020E0502030303020204" pitchFamily="34" charset="0"/>
              </a:rPr>
              <a:t>respecteth</a:t>
            </a:r>
            <a:r>
              <a:rPr lang="en-US" dirty="0">
                <a:latin typeface="Candara" panose="020E0502030303020204" pitchFamily="34" charset="0"/>
              </a:rPr>
              <a:t> not the proud, nor such as turn aside to lies. </a:t>
            </a:r>
            <a:r>
              <a:rPr lang="en-US" b="1" dirty="0">
                <a:latin typeface="Candara" panose="020E0502030303020204" pitchFamily="34" charset="0"/>
              </a:rPr>
              <a:t>5</a:t>
            </a:r>
            <a:r>
              <a:rPr lang="en-US" dirty="0">
                <a:latin typeface="Candara" panose="020E0502030303020204" pitchFamily="34" charset="0"/>
              </a:rPr>
              <a:t> Many, O Jehovah my God, are the wonderful works which thou hast done, And thy thoughts which are to us-ward; They cannot be set in order unto thee; If I would declare and speak of them, They are more than can be numbered. 6 Sacrifice and offering thou hast no delight in; Mine ears hast thou opened: Burnt-offering and sin-offering hast thou not required. </a:t>
            </a:r>
            <a:r>
              <a:rPr lang="en-US" b="1" dirty="0">
                <a:latin typeface="Candara" panose="020E0502030303020204" pitchFamily="34" charset="0"/>
              </a:rPr>
              <a:t>7</a:t>
            </a:r>
            <a:r>
              <a:rPr lang="en-US" dirty="0">
                <a:latin typeface="Candara" panose="020E0502030303020204" pitchFamily="34" charset="0"/>
              </a:rPr>
              <a:t> Then said I, Lo, I am come; In the roll of the book it is written of me: 8 I delight to do thy will, O my God; Yea, thy law is within my heart. </a:t>
            </a:r>
            <a:r>
              <a:rPr lang="en-US" b="1" dirty="0">
                <a:latin typeface="Candara" panose="020E0502030303020204" pitchFamily="34" charset="0"/>
              </a:rPr>
              <a:t>9</a:t>
            </a:r>
            <a:r>
              <a:rPr lang="en-US" dirty="0">
                <a:latin typeface="Candara" panose="020E0502030303020204" pitchFamily="34" charset="0"/>
              </a:rPr>
              <a:t> I have proclaimed glad tidings of righteousness in the great assembly; Lo, I will not refrain my lips, O Jehovah, thou </a:t>
            </a:r>
            <a:r>
              <a:rPr lang="en-US" dirty="0" err="1">
                <a:latin typeface="Candara" panose="020E0502030303020204" pitchFamily="34" charset="0"/>
              </a:rPr>
              <a:t>knowest</a:t>
            </a:r>
            <a:r>
              <a:rPr lang="en-US" dirty="0">
                <a:latin typeface="Candara" panose="020E0502030303020204" pitchFamily="34" charset="0"/>
              </a:rPr>
              <a:t>. </a:t>
            </a:r>
            <a:r>
              <a:rPr lang="en-US" b="1" dirty="0">
                <a:latin typeface="Candara" panose="020E0502030303020204" pitchFamily="34" charset="0"/>
              </a:rPr>
              <a:t>10</a:t>
            </a:r>
            <a:r>
              <a:rPr lang="en-US" dirty="0">
                <a:latin typeface="Candara" panose="020E0502030303020204" pitchFamily="34" charset="0"/>
              </a:rPr>
              <a:t> I have not hid thy righteousness within my heart; I have declared thy faithfulness and thy salvation; I have not concealed thy lovingkindness and thy truth from the great assembly.</a:t>
            </a:r>
          </a:p>
          <a:p>
            <a:r>
              <a:rPr lang="en-US" b="1" dirty="0">
                <a:latin typeface="Candara" panose="020E0502030303020204" pitchFamily="34" charset="0"/>
              </a:rPr>
              <a:t>Matthew 26:36-44 ASV 36 </a:t>
            </a:r>
            <a:r>
              <a:rPr lang="en-US" dirty="0">
                <a:latin typeface="Candara" panose="020E0502030303020204" pitchFamily="34" charset="0"/>
              </a:rPr>
              <a:t>Then cometh Jesus with them unto a place called Gethsemane, and saith unto his disciples, Sit ye here, while I go yonder and pray</a:t>
            </a:r>
            <a:r>
              <a:rPr lang="en-US" b="1" dirty="0">
                <a:latin typeface="Candara" panose="020E0502030303020204" pitchFamily="34" charset="0"/>
              </a:rPr>
              <a:t>. 37 </a:t>
            </a:r>
            <a:r>
              <a:rPr lang="en-US" dirty="0">
                <a:latin typeface="Candara" panose="020E0502030303020204" pitchFamily="34" charset="0"/>
              </a:rPr>
              <a:t>And he took with him Peter and the two sons of Zebedee, and began to be sorrowful and sore troubled. </a:t>
            </a:r>
            <a:r>
              <a:rPr lang="en-US" b="1" dirty="0">
                <a:latin typeface="Candara" panose="020E0502030303020204" pitchFamily="34" charset="0"/>
              </a:rPr>
              <a:t>38</a:t>
            </a:r>
            <a:r>
              <a:rPr lang="en-US" dirty="0">
                <a:latin typeface="Candara" panose="020E0502030303020204" pitchFamily="34" charset="0"/>
              </a:rPr>
              <a:t> Then saith he unto them, My soul is exceeding sorrowful, even unto death: abide ye here, and watch with me.</a:t>
            </a:r>
            <a:r>
              <a:rPr lang="en-US" b="1" dirty="0">
                <a:latin typeface="Candara" panose="020E0502030303020204" pitchFamily="34" charset="0"/>
              </a:rPr>
              <a:t> 39 </a:t>
            </a:r>
            <a:r>
              <a:rPr lang="en-US" dirty="0">
                <a:latin typeface="Candara" panose="020E0502030303020204" pitchFamily="34" charset="0"/>
              </a:rPr>
              <a:t>And he went forward a little, and fell on his face, and prayed, saying, My Father, if it be possible, let this cup pass away from me: nevertheless, not as I will, but as thou wilt. </a:t>
            </a:r>
            <a:r>
              <a:rPr lang="en-US" b="1" dirty="0">
                <a:latin typeface="Candara" panose="020E0502030303020204" pitchFamily="34" charset="0"/>
              </a:rPr>
              <a:t>40</a:t>
            </a:r>
            <a:r>
              <a:rPr lang="en-US" dirty="0">
                <a:latin typeface="Candara" panose="020E0502030303020204" pitchFamily="34" charset="0"/>
              </a:rPr>
              <a:t> And he cometh unto the disciples, and </a:t>
            </a:r>
            <a:r>
              <a:rPr lang="en-US" dirty="0" err="1">
                <a:latin typeface="Candara" panose="020E0502030303020204" pitchFamily="34" charset="0"/>
              </a:rPr>
              <a:t>findeth</a:t>
            </a:r>
            <a:r>
              <a:rPr lang="en-US" dirty="0">
                <a:latin typeface="Candara" panose="020E0502030303020204" pitchFamily="34" charset="0"/>
              </a:rPr>
              <a:t> them sleeping, and saith unto Peter, What, could ye not watch with me one hour? 41 Watch and pray, that ye enter not into temptation: the spirit indeed is willing, but the flesh is weak. </a:t>
            </a:r>
            <a:r>
              <a:rPr lang="en-US" b="1" dirty="0">
                <a:latin typeface="Candara" panose="020E0502030303020204" pitchFamily="34" charset="0"/>
              </a:rPr>
              <a:t>42</a:t>
            </a:r>
            <a:r>
              <a:rPr lang="en-US" dirty="0">
                <a:latin typeface="Candara" panose="020E0502030303020204" pitchFamily="34" charset="0"/>
              </a:rPr>
              <a:t> Again a second time he went away, and prayed, saying, My Father, if this cannot pass away, except I drink it</a:t>
            </a:r>
            <a:r>
              <a:rPr lang="en-US" b="1" dirty="0">
                <a:latin typeface="Candara" panose="020E0502030303020204" pitchFamily="34" charset="0"/>
              </a:rPr>
              <a:t>, thy will be done. 43</a:t>
            </a:r>
            <a:r>
              <a:rPr lang="en-US" dirty="0">
                <a:latin typeface="Candara" panose="020E0502030303020204" pitchFamily="34" charset="0"/>
              </a:rPr>
              <a:t> And he came again and found them sleeping, for their eyes were heavy. </a:t>
            </a:r>
            <a:r>
              <a:rPr lang="en-US" b="1" dirty="0">
                <a:latin typeface="Candara" panose="020E0502030303020204" pitchFamily="34" charset="0"/>
              </a:rPr>
              <a:t>44</a:t>
            </a:r>
            <a:r>
              <a:rPr lang="en-US" dirty="0">
                <a:latin typeface="Candara" panose="020E0502030303020204" pitchFamily="34" charset="0"/>
              </a:rPr>
              <a:t> And he left them again, and went away, and prayed a third time, saying again the same words.</a:t>
            </a:r>
          </a:p>
          <a:p>
            <a:r>
              <a:rPr lang="en-US" b="1" dirty="0">
                <a:latin typeface="Candara" panose="020E0502030303020204" pitchFamily="34" charset="0"/>
              </a:rPr>
              <a:t>Matthew 6:10 KJV 10 </a:t>
            </a:r>
            <a:r>
              <a:rPr lang="en-US" dirty="0">
                <a:latin typeface="Candara" panose="020E0502030303020204" pitchFamily="34" charset="0"/>
              </a:rPr>
              <a:t>Thy kingdom come. </a:t>
            </a:r>
            <a:r>
              <a:rPr lang="en-US" b="1" dirty="0">
                <a:latin typeface="Candara" panose="020E0502030303020204" pitchFamily="34" charset="0"/>
              </a:rPr>
              <a:t>Thy will be done in earth, as it is in heaven.</a:t>
            </a:r>
          </a:p>
          <a:p>
            <a:r>
              <a:rPr lang="en-US" b="1" dirty="0">
                <a:latin typeface="Candara" panose="020E0502030303020204" pitchFamily="34" charset="0"/>
              </a:rPr>
              <a:t>Matthew 26:42 KJV 42 </a:t>
            </a:r>
            <a:r>
              <a:rPr lang="en-US" b="0" dirty="0">
                <a:latin typeface="Candara" panose="020E0502030303020204" pitchFamily="34" charset="0"/>
              </a:rPr>
              <a:t>He went away again the second time, and prayed, saying, O my Father, if this cup may not pass away from me, except I drink it, </a:t>
            </a:r>
            <a:r>
              <a:rPr lang="en-US" b="1" dirty="0">
                <a:latin typeface="Candara" panose="020E0502030303020204" pitchFamily="34" charset="0"/>
              </a:rPr>
              <a:t>thy will be done.</a:t>
            </a:r>
          </a:p>
          <a:p>
            <a:r>
              <a:rPr lang="en-US" b="1" dirty="0">
                <a:latin typeface="Candara" panose="020E0502030303020204" pitchFamily="34" charset="0"/>
              </a:rPr>
              <a:t>Hebrews 10:7-9 KJV 7 </a:t>
            </a:r>
            <a:r>
              <a:rPr lang="en-US" b="0" dirty="0">
                <a:latin typeface="Candara" panose="020E0502030303020204" pitchFamily="34" charset="0"/>
              </a:rPr>
              <a:t>Then said I, Lo, I come (in the volume of the book </a:t>
            </a:r>
            <a:r>
              <a:rPr lang="en-US" b="1" dirty="0">
                <a:latin typeface="Candara" panose="020E0502030303020204" pitchFamily="34" charset="0"/>
              </a:rPr>
              <a:t>it is written of me,) to do thy will, O God</a:t>
            </a:r>
            <a:r>
              <a:rPr lang="en-US" b="0" dirty="0">
                <a:latin typeface="Candara" panose="020E0502030303020204" pitchFamily="34" charset="0"/>
              </a:rPr>
              <a:t>.</a:t>
            </a:r>
            <a:r>
              <a:rPr lang="en-US" b="1" dirty="0">
                <a:latin typeface="Candara" panose="020E0502030303020204" pitchFamily="34" charset="0"/>
              </a:rPr>
              <a:t> 8 </a:t>
            </a:r>
            <a:r>
              <a:rPr lang="en-US" b="0" dirty="0">
                <a:latin typeface="Candara" panose="020E0502030303020204" pitchFamily="34" charset="0"/>
              </a:rPr>
              <a:t>Above when he said, Sacrifice and offering and burnt offerings and offering for sin thou </a:t>
            </a:r>
            <a:r>
              <a:rPr lang="en-US" b="0" dirty="0" err="1">
                <a:latin typeface="Candara" panose="020E0502030303020204" pitchFamily="34" charset="0"/>
              </a:rPr>
              <a:t>wouldest</a:t>
            </a:r>
            <a:r>
              <a:rPr lang="en-US" b="0" dirty="0">
                <a:latin typeface="Candara" panose="020E0502030303020204" pitchFamily="34" charset="0"/>
              </a:rPr>
              <a:t> not, neither </a:t>
            </a:r>
            <a:r>
              <a:rPr lang="en-US" b="0" dirty="0" err="1">
                <a:latin typeface="Candara" panose="020E0502030303020204" pitchFamily="34" charset="0"/>
              </a:rPr>
              <a:t>hadst</a:t>
            </a:r>
            <a:r>
              <a:rPr lang="en-US" b="0" dirty="0">
                <a:latin typeface="Candara" panose="020E0502030303020204" pitchFamily="34" charset="0"/>
              </a:rPr>
              <a:t> pleasure therein; which are offered by the law</a:t>
            </a:r>
            <a:r>
              <a:rPr lang="en-US" b="1" dirty="0">
                <a:latin typeface="Candara" panose="020E0502030303020204" pitchFamily="34" charset="0"/>
              </a:rPr>
              <a:t>; 9 Then said he, Lo, I come to do thy will, O God</a:t>
            </a:r>
            <a:r>
              <a:rPr lang="en-US" b="0" dirty="0">
                <a:latin typeface="Candara" panose="020E0502030303020204" pitchFamily="34" charset="0"/>
              </a:rPr>
              <a:t>. He taketh away the first, that he may establish the second.</a:t>
            </a:r>
          </a:p>
          <a:p>
            <a:r>
              <a:rPr lang="en-US" b="1" dirty="0">
                <a:latin typeface="Candara" panose="020E0502030303020204" pitchFamily="34" charset="0"/>
              </a:rPr>
              <a:t>Matthew 7:21 KJV 21</a:t>
            </a:r>
            <a:r>
              <a:rPr lang="en-US" b="0" dirty="0">
                <a:latin typeface="Candara" panose="020E0502030303020204" pitchFamily="34" charset="0"/>
              </a:rPr>
              <a:t> Not every one that saith unto me, Lord, Lord, shall enter into the kingdom of heaven; </a:t>
            </a:r>
            <a:r>
              <a:rPr lang="en-US" b="1" dirty="0">
                <a:latin typeface="Candara" panose="020E0502030303020204" pitchFamily="34" charset="0"/>
              </a:rPr>
              <a:t>but he that doeth the will of my Father which is in heaven.</a:t>
            </a:r>
          </a:p>
          <a:p>
            <a:r>
              <a:rPr lang="en-US" b="1" dirty="0">
                <a:latin typeface="Candara" panose="020E0502030303020204" pitchFamily="34" charset="0"/>
              </a:rPr>
              <a:t>John 4:34 KJV 34 </a:t>
            </a:r>
            <a:r>
              <a:rPr lang="en-US" b="0" dirty="0">
                <a:latin typeface="Candara" panose="020E0502030303020204" pitchFamily="34" charset="0"/>
              </a:rPr>
              <a:t>Jesus saith unto them, </a:t>
            </a:r>
            <a:r>
              <a:rPr lang="en-US" b="1" dirty="0">
                <a:latin typeface="Candara" panose="020E0502030303020204" pitchFamily="34" charset="0"/>
              </a:rPr>
              <a:t>My meat is to do the will of him that sent me, and to finish his work.</a:t>
            </a:r>
          </a:p>
          <a:p>
            <a:r>
              <a:rPr lang="en-US" b="1" dirty="0">
                <a:latin typeface="Candara" panose="020E0502030303020204" pitchFamily="34" charset="0"/>
              </a:rPr>
              <a:t>John 5:30 KJV 30 </a:t>
            </a:r>
            <a:r>
              <a:rPr lang="en-US" b="0" dirty="0">
                <a:latin typeface="Candara" panose="020E0502030303020204" pitchFamily="34" charset="0"/>
              </a:rPr>
              <a:t>I can of mine own self do nothing: as I hear</a:t>
            </a:r>
            <a:r>
              <a:rPr lang="en-US" b="1" dirty="0">
                <a:latin typeface="Candara" panose="020E0502030303020204" pitchFamily="34" charset="0"/>
              </a:rPr>
              <a:t>, </a:t>
            </a:r>
            <a:r>
              <a:rPr lang="en-US" b="0" dirty="0">
                <a:latin typeface="Candara" panose="020E0502030303020204" pitchFamily="34" charset="0"/>
              </a:rPr>
              <a:t>I judge: and my judgment is just; because </a:t>
            </a:r>
            <a:r>
              <a:rPr lang="en-US" b="1" dirty="0">
                <a:latin typeface="Candara" panose="020E0502030303020204" pitchFamily="34" charset="0"/>
              </a:rPr>
              <a:t>I seek not mine own will, but the will of the Father which hath sent me.</a:t>
            </a:r>
          </a:p>
          <a:p>
            <a:r>
              <a:rPr lang="en-US" b="1" dirty="0">
                <a:latin typeface="Candara" panose="020E0502030303020204" pitchFamily="34" charset="0"/>
              </a:rPr>
              <a:t>Mark 3:35 KJV 35 For whosoever shall do the will of God, </a:t>
            </a:r>
            <a:r>
              <a:rPr lang="en-US" b="0" dirty="0">
                <a:latin typeface="Candara" panose="020E0502030303020204" pitchFamily="34" charset="0"/>
              </a:rPr>
              <a:t>the same is my brother, and my sister, and mother.</a:t>
            </a:r>
          </a:p>
          <a:p>
            <a:r>
              <a:rPr lang="en-US" b="1" dirty="0">
                <a:latin typeface="Candara" panose="020E0502030303020204" pitchFamily="34" charset="0"/>
              </a:rPr>
              <a:t>Matthew 21:28-31 KJV 28 </a:t>
            </a:r>
            <a:r>
              <a:rPr lang="en-US" b="0" dirty="0">
                <a:latin typeface="Candara" panose="020E0502030303020204" pitchFamily="34" charset="0"/>
              </a:rPr>
              <a:t>But what think ye? A certain man had two sons; and he came to the first, and said, Son, go work to day in my vineyard. </a:t>
            </a:r>
            <a:r>
              <a:rPr lang="en-US" b="1" dirty="0">
                <a:latin typeface="Candara" panose="020E0502030303020204" pitchFamily="34" charset="0"/>
              </a:rPr>
              <a:t>29</a:t>
            </a:r>
            <a:r>
              <a:rPr lang="en-US" b="0" dirty="0">
                <a:latin typeface="Candara" panose="020E0502030303020204" pitchFamily="34" charset="0"/>
              </a:rPr>
              <a:t> He answered and said, I will not: but afterward he repented, and went</a:t>
            </a:r>
            <a:r>
              <a:rPr lang="en-US" b="1" dirty="0">
                <a:latin typeface="Candara" panose="020E0502030303020204" pitchFamily="34" charset="0"/>
              </a:rPr>
              <a:t>. 30 </a:t>
            </a:r>
            <a:r>
              <a:rPr lang="en-US" b="0" dirty="0">
                <a:latin typeface="Candara" panose="020E0502030303020204" pitchFamily="34" charset="0"/>
              </a:rPr>
              <a:t>And he came to the second, and said likewise. And he answered and said, I go, sir: and went not. </a:t>
            </a:r>
            <a:r>
              <a:rPr lang="en-US" b="1" dirty="0">
                <a:latin typeface="Candara" panose="020E0502030303020204" pitchFamily="34" charset="0"/>
              </a:rPr>
              <a:t>31</a:t>
            </a:r>
            <a:r>
              <a:rPr lang="en-US" b="0" dirty="0">
                <a:latin typeface="Candara" panose="020E0502030303020204" pitchFamily="34" charset="0"/>
              </a:rPr>
              <a:t> </a:t>
            </a:r>
            <a:r>
              <a:rPr lang="en-US" b="1" dirty="0">
                <a:latin typeface="Candara" panose="020E0502030303020204" pitchFamily="34" charset="0"/>
              </a:rPr>
              <a:t>Whether of them twain did the will of his father? </a:t>
            </a:r>
            <a:r>
              <a:rPr lang="en-US" b="0" dirty="0">
                <a:latin typeface="Candara" panose="020E0502030303020204" pitchFamily="34" charset="0"/>
              </a:rPr>
              <a:t>They say unto him, The first. Jesus saith unto them, Verily I say unto you, That the publicans and the harlots go into the kingdom of God before you</a:t>
            </a:r>
            <a:r>
              <a:rPr lang="en-US" b="1" dirty="0">
                <a:latin typeface="Candara" panose="020E0502030303020204" pitchFamily="34" charset="0"/>
              </a:rPr>
              <a:t>.</a:t>
            </a:r>
          </a:p>
          <a:p>
            <a:r>
              <a:rPr lang="en-US" b="1" dirty="0">
                <a:latin typeface="Candara" panose="020E0502030303020204" pitchFamily="34" charset="0"/>
              </a:rPr>
              <a:t>James 4:13-16 ASV 13 </a:t>
            </a:r>
            <a:r>
              <a:rPr lang="en-US" b="0" dirty="0">
                <a:latin typeface="Candara" panose="020E0502030303020204" pitchFamily="34" charset="0"/>
              </a:rPr>
              <a:t>Come now, ye that say, To-day or to-morrow we will go into this city, and spend a year there, and trade, and get gain: </a:t>
            </a:r>
            <a:r>
              <a:rPr lang="en-US" b="1" dirty="0">
                <a:latin typeface="Candara" panose="020E0502030303020204" pitchFamily="34" charset="0"/>
              </a:rPr>
              <a:t>14</a:t>
            </a:r>
            <a:r>
              <a:rPr lang="en-US" b="0" dirty="0">
                <a:latin typeface="Candara" panose="020E0502030303020204" pitchFamily="34" charset="0"/>
              </a:rPr>
              <a:t> whereas ye know not what shall be on the morrow. What is your life? For ye are a vapor, that </a:t>
            </a:r>
            <a:r>
              <a:rPr lang="en-US" b="0" dirty="0" err="1">
                <a:latin typeface="Candara" panose="020E0502030303020204" pitchFamily="34" charset="0"/>
              </a:rPr>
              <a:t>appeareth</a:t>
            </a:r>
            <a:r>
              <a:rPr lang="en-US" b="0" dirty="0">
                <a:latin typeface="Candara" panose="020E0502030303020204" pitchFamily="34" charset="0"/>
              </a:rPr>
              <a:t> for a little time, and then </a:t>
            </a:r>
            <a:r>
              <a:rPr lang="en-US" b="0" dirty="0" err="1">
                <a:latin typeface="Candara" panose="020E0502030303020204" pitchFamily="34" charset="0"/>
              </a:rPr>
              <a:t>vanisheth</a:t>
            </a:r>
            <a:r>
              <a:rPr lang="en-US" b="0" dirty="0">
                <a:latin typeface="Candara" panose="020E0502030303020204" pitchFamily="34" charset="0"/>
              </a:rPr>
              <a:t> away. </a:t>
            </a:r>
            <a:r>
              <a:rPr lang="en-US" b="1" dirty="0">
                <a:latin typeface="Candara" panose="020E0502030303020204" pitchFamily="34" charset="0"/>
              </a:rPr>
              <a:t>15 For that ye ought to say, If the Lord will, we shall both live, and do this or that. 16 </a:t>
            </a:r>
            <a:r>
              <a:rPr lang="en-US" b="0" dirty="0">
                <a:latin typeface="Candara" panose="020E0502030303020204" pitchFamily="34" charset="0"/>
              </a:rPr>
              <a:t>But now ye glory in your </a:t>
            </a:r>
            <a:r>
              <a:rPr lang="en-US" b="0" dirty="0" err="1">
                <a:latin typeface="Candara" panose="020E0502030303020204" pitchFamily="34" charset="0"/>
              </a:rPr>
              <a:t>vauntings</a:t>
            </a:r>
            <a:r>
              <a:rPr lang="en-US" b="0" dirty="0">
                <a:latin typeface="Candara" panose="020E0502030303020204" pitchFamily="34" charset="0"/>
              </a:rPr>
              <a:t>: all such glorying is evil</a:t>
            </a:r>
            <a:r>
              <a:rPr lang="en-US" b="1" dirty="0">
                <a:latin typeface="Candara" panose="020E0502030303020204" pitchFamily="34" charset="0"/>
              </a:rPr>
              <a:t>.</a:t>
            </a:r>
          </a:p>
          <a:p>
            <a:endParaRPr lang="en-US" b="1" dirty="0">
              <a:latin typeface="Candara" panose="020E0502030303020204" pitchFamily="34" charset="0"/>
            </a:endParaRPr>
          </a:p>
          <a:p>
            <a:r>
              <a:rPr lang="en-US" b="1" dirty="0">
                <a:latin typeface="Candara" panose="020E0502030303020204" pitchFamily="34" charset="0"/>
              </a:rPr>
              <a:t>Matthew 7:11 ASV 11 </a:t>
            </a:r>
            <a:r>
              <a:rPr lang="en-US" dirty="0">
                <a:latin typeface="Candara" panose="020E0502030303020204" pitchFamily="34" charset="0"/>
              </a:rPr>
              <a:t>If ye then, being evil, know how to give good gifts unto your children, </a:t>
            </a:r>
            <a:r>
              <a:rPr lang="en-US" b="1" dirty="0">
                <a:latin typeface="Candara" panose="020E0502030303020204" pitchFamily="34" charset="0"/>
              </a:rPr>
              <a:t>how much more shall your Father who is in heaven give good things to them that ask him?</a:t>
            </a:r>
          </a:p>
          <a:p>
            <a:r>
              <a:rPr lang="en-US" b="1" dirty="0">
                <a:latin typeface="Candara" panose="020E0502030303020204" pitchFamily="34" charset="0"/>
              </a:rPr>
              <a:t>Luke 18:1-8 ASV 1 And he spake a parable unto them to the end that they ought always to pray, and not to faint; 2</a:t>
            </a:r>
            <a:r>
              <a:rPr lang="en-US" b="0" dirty="0">
                <a:latin typeface="Candara" panose="020E0502030303020204" pitchFamily="34" charset="0"/>
              </a:rPr>
              <a:t> saying, There was in a city a judge, who feared not God, and regarded not man: </a:t>
            </a:r>
            <a:r>
              <a:rPr lang="en-US" b="1" dirty="0">
                <a:latin typeface="Candara" panose="020E0502030303020204" pitchFamily="34" charset="0"/>
              </a:rPr>
              <a:t>3</a:t>
            </a:r>
            <a:r>
              <a:rPr lang="en-US" b="0" dirty="0">
                <a:latin typeface="Candara" panose="020E0502030303020204" pitchFamily="34" charset="0"/>
              </a:rPr>
              <a:t> and there was a widow in that city; and she came oft unto him, saying, Avenge me of mine adversary. </a:t>
            </a:r>
            <a:r>
              <a:rPr lang="en-US" b="1" dirty="0">
                <a:latin typeface="Candara" panose="020E0502030303020204" pitchFamily="34" charset="0"/>
              </a:rPr>
              <a:t>4 </a:t>
            </a:r>
            <a:r>
              <a:rPr lang="en-US" b="0" dirty="0">
                <a:latin typeface="Candara" panose="020E0502030303020204" pitchFamily="34" charset="0"/>
              </a:rPr>
              <a:t>And he would not for a while: but afterward he said within himself, Though I fear not God, nor regard man</a:t>
            </a:r>
            <a:r>
              <a:rPr lang="en-US" b="1" dirty="0">
                <a:latin typeface="Candara" panose="020E0502030303020204" pitchFamily="34" charset="0"/>
              </a:rPr>
              <a:t>; 5 </a:t>
            </a:r>
            <a:r>
              <a:rPr lang="en-US" b="0" dirty="0">
                <a:latin typeface="Candara" panose="020E0502030303020204" pitchFamily="34" charset="0"/>
              </a:rPr>
              <a:t>yet because this widow </a:t>
            </a:r>
            <a:r>
              <a:rPr lang="en-US" b="0" dirty="0" err="1">
                <a:latin typeface="Candara" panose="020E0502030303020204" pitchFamily="34" charset="0"/>
              </a:rPr>
              <a:t>troubleth</a:t>
            </a:r>
            <a:r>
              <a:rPr lang="en-US" b="0" dirty="0">
                <a:latin typeface="Candara" panose="020E0502030303020204" pitchFamily="34" charset="0"/>
              </a:rPr>
              <a:t> me, I will avenge her, lest she wear me out by her continual coming. 6 And the Lord said, Hear what the unrighteous judge saith</a:t>
            </a:r>
            <a:r>
              <a:rPr lang="en-US" b="1" dirty="0">
                <a:latin typeface="Candara" panose="020E0502030303020204" pitchFamily="34" charset="0"/>
              </a:rPr>
              <a:t>. 7</a:t>
            </a:r>
            <a:r>
              <a:rPr lang="en-US" b="0" dirty="0">
                <a:latin typeface="Candara" panose="020E0502030303020204" pitchFamily="34" charset="0"/>
              </a:rPr>
              <a:t> And shall not God avenge his elect, that cry to him day and night, and yet he is longsuffering over them</a:t>
            </a:r>
            <a:r>
              <a:rPr lang="en-US" b="1" dirty="0">
                <a:latin typeface="Candara" panose="020E0502030303020204" pitchFamily="34" charset="0"/>
              </a:rPr>
              <a:t>? 8 I say unto you, that he will avenge them speedily. Nevertheless, when the Son of man cometh, shall he find faith on the earth?</a:t>
            </a:r>
          </a:p>
          <a:p>
            <a:r>
              <a:rPr lang="en-US" b="1" dirty="0">
                <a:latin typeface="Candara" panose="020E0502030303020204" pitchFamily="34" charset="0"/>
              </a:rPr>
              <a:t>James 5:16 ASV 16 </a:t>
            </a:r>
            <a:r>
              <a:rPr lang="en-US" b="0" dirty="0">
                <a:latin typeface="Candara" panose="020E0502030303020204" pitchFamily="34" charset="0"/>
              </a:rPr>
              <a:t>Confess therefore your sins one to another, and pray one for another, that ye may be healed. </a:t>
            </a:r>
            <a:r>
              <a:rPr lang="en-US" b="1" dirty="0">
                <a:latin typeface="Candara" panose="020E0502030303020204" pitchFamily="34" charset="0"/>
              </a:rPr>
              <a:t>The supplication of a righteous man </a:t>
            </a:r>
            <a:r>
              <a:rPr lang="en-US" b="1" dirty="0" err="1">
                <a:latin typeface="Candara" panose="020E0502030303020204" pitchFamily="34" charset="0"/>
              </a:rPr>
              <a:t>availeth</a:t>
            </a:r>
            <a:r>
              <a:rPr lang="en-US" b="1" dirty="0">
                <a:latin typeface="Candara" panose="020E0502030303020204" pitchFamily="34" charset="0"/>
              </a:rPr>
              <a:t> much in its working.</a:t>
            </a:r>
          </a:p>
        </p:txBody>
      </p:sp>
      <p:sp>
        <p:nvSpPr>
          <p:cNvPr id="4" name="Slide Number Placeholder 3"/>
          <p:cNvSpPr>
            <a:spLocks noGrp="1"/>
          </p:cNvSpPr>
          <p:nvPr>
            <p:ph type="sldNum" sz="quarter" idx="5"/>
          </p:nvPr>
        </p:nvSpPr>
        <p:spPr/>
        <p:txBody>
          <a:bodyPr/>
          <a:lstStyle/>
          <a:p>
            <a:fld id="{34B24EF3-1CFF-4D22-9BF4-F6D249E20258}" type="slidenum">
              <a:rPr lang="en-US" altLang="en-US" smtClean="0"/>
              <a:pPr/>
              <a:t>4</a:t>
            </a:fld>
            <a:endParaRPr lang="en-US" altLang="en-US"/>
          </a:p>
        </p:txBody>
      </p:sp>
      <p:sp>
        <p:nvSpPr>
          <p:cNvPr id="5" name="Date Placeholder 4">
            <a:extLst>
              <a:ext uri="{FF2B5EF4-FFF2-40B4-BE49-F238E27FC236}">
                <a16:creationId xmlns:a16="http://schemas.microsoft.com/office/drawing/2014/main" id="{2BB59FC8-1D40-74DC-9381-05D801102BF4}"/>
              </a:ext>
            </a:extLst>
          </p:cNvPr>
          <p:cNvSpPr>
            <a:spLocks noGrp="1"/>
          </p:cNvSpPr>
          <p:nvPr>
            <p:ph type="dt" idx="1"/>
          </p:nvPr>
        </p:nvSpPr>
        <p:spPr/>
        <p:txBody>
          <a:bodyPr/>
          <a:lstStyle/>
          <a:p>
            <a:r>
              <a:rPr lang="en-US" altLang="en-US"/>
              <a:t>11/27/2022 AM</a:t>
            </a:r>
          </a:p>
        </p:txBody>
      </p:sp>
    </p:spTree>
    <p:extLst>
      <p:ext uri="{BB962C8B-B14F-4D97-AF65-F5344CB8AC3E}">
        <p14:creationId xmlns:p14="http://schemas.microsoft.com/office/powerpoint/2010/main" val="4046161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5"/>
            <a:ext cx="7315200" cy="5280025"/>
          </a:xfrm>
        </p:spPr>
        <p:txBody>
          <a:bodyPr/>
          <a:lstStyle/>
          <a:p>
            <a:r>
              <a:rPr lang="en-US" b="1" u="sng" dirty="0">
                <a:latin typeface="Arial" panose="020B0604020202020204" pitchFamily="34" charset="0"/>
                <a:cs typeface="Arial" panose="020B0604020202020204" pitchFamily="34" charset="0"/>
              </a:rPr>
              <a:t>Luke 21:33-36 NKJV 33 </a:t>
            </a:r>
            <a:r>
              <a:rPr lang="en-US" b="0" u="none" dirty="0">
                <a:latin typeface="Arial" panose="020B0604020202020204" pitchFamily="34" charset="0"/>
                <a:cs typeface="Arial" panose="020B0604020202020204" pitchFamily="34" charset="0"/>
              </a:rPr>
              <a:t>"Heaven and earth will pass away, but My words will by no means pass away</a:t>
            </a:r>
            <a:r>
              <a:rPr lang="en-US" b="1" u="none" dirty="0">
                <a:latin typeface="Arial" panose="020B0604020202020204" pitchFamily="34" charset="0"/>
                <a:cs typeface="Arial" panose="020B0604020202020204" pitchFamily="34" charset="0"/>
              </a:rPr>
              <a:t>. 34 </a:t>
            </a:r>
            <a:r>
              <a:rPr lang="en-US" b="0" u="none" dirty="0">
                <a:latin typeface="Arial" panose="020B0604020202020204" pitchFamily="34" charset="0"/>
                <a:cs typeface="Arial" panose="020B0604020202020204" pitchFamily="34" charset="0"/>
              </a:rPr>
              <a:t>"</a:t>
            </a:r>
            <a:r>
              <a:rPr lang="en-US" b="1" u="none" dirty="0">
                <a:latin typeface="Arial" panose="020B0604020202020204" pitchFamily="34" charset="0"/>
                <a:cs typeface="Arial" panose="020B0604020202020204" pitchFamily="34" charset="0"/>
              </a:rPr>
              <a:t>But take heed to yourselves, lest your hearts be weighed down</a:t>
            </a:r>
            <a:r>
              <a:rPr lang="en-US" b="0" u="none" dirty="0">
                <a:latin typeface="Arial" panose="020B0604020202020204" pitchFamily="34" charset="0"/>
                <a:cs typeface="Arial" panose="020B0604020202020204" pitchFamily="34" charset="0"/>
              </a:rPr>
              <a:t> with carousing, drunkenness, and </a:t>
            </a:r>
            <a:r>
              <a:rPr lang="en-US" b="1" u="none" dirty="0">
                <a:latin typeface="Arial" panose="020B0604020202020204" pitchFamily="34" charset="0"/>
                <a:cs typeface="Arial" panose="020B0604020202020204" pitchFamily="34" charset="0"/>
              </a:rPr>
              <a:t>cares of this life</a:t>
            </a:r>
            <a:r>
              <a:rPr lang="en-US" b="0" u="none" dirty="0">
                <a:latin typeface="Arial" panose="020B0604020202020204" pitchFamily="34" charset="0"/>
                <a:cs typeface="Arial" panose="020B0604020202020204" pitchFamily="34" charset="0"/>
              </a:rPr>
              <a:t>, and that Day come on you unexpectedly. </a:t>
            </a:r>
            <a:r>
              <a:rPr lang="en-US" b="1" u="none" dirty="0">
                <a:latin typeface="Arial" panose="020B0604020202020204" pitchFamily="34" charset="0"/>
                <a:cs typeface="Arial" panose="020B0604020202020204" pitchFamily="34" charset="0"/>
              </a:rPr>
              <a:t>35</a:t>
            </a:r>
            <a:r>
              <a:rPr lang="en-US" b="0" u="none" dirty="0">
                <a:latin typeface="Arial" panose="020B0604020202020204" pitchFamily="34" charset="0"/>
                <a:cs typeface="Arial" panose="020B0604020202020204" pitchFamily="34" charset="0"/>
              </a:rPr>
              <a:t> "For it will come as a snare on all those who dwell on the face of the whole earth. </a:t>
            </a:r>
            <a:r>
              <a:rPr lang="en-US" b="1" u="none" dirty="0">
                <a:latin typeface="Arial" panose="020B0604020202020204" pitchFamily="34" charset="0"/>
                <a:cs typeface="Arial" panose="020B0604020202020204" pitchFamily="34" charset="0"/>
              </a:rPr>
              <a:t>36 "Watch therefore, </a:t>
            </a:r>
            <a:r>
              <a:rPr lang="en-US" b="1" u="sng" dirty="0">
                <a:latin typeface="Arial" panose="020B0604020202020204" pitchFamily="34" charset="0"/>
                <a:cs typeface="Arial" panose="020B0604020202020204" pitchFamily="34" charset="0"/>
              </a:rPr>
              <a:t>and pray always</a:t>
            </a:r>
            <a:r>
              <a:rPr lang="en-US" b="1" u="none" dirty="0">
                <a:latin typeface="Arial" panose="020B0604020202020204" pitchFamily="34" charset="0"/>
                <a:cs typeface="Arial" panose="020B0604020202020204" pitchFamily="34" charset="0"/>
              </a:rPr>
              <a:t> that you may be counted worthy to escape all these things that will come to pass, and to stand before the Son of Man.“</a:t>
            </a:r>
          </a:p>
          <a:p>
            <a:endParaRPr lang="en-US" b="1" u="none" dirty="0">
              <a:latin typeface="Arial" panose="020B0604020202020204" pitchFamily="34" charset="0"/>
              <a:cs typeface="Arial" panose="020B0604020202020204" pitchFamily="34" charset="0"/>
            </a:endParaRPr>
          </a:p>
          <a:p>
            <a:r>
              <a:rPr lang="en-US" b="1" u="none" dirty="0">
                <a:latin typeface="Arial" panose="020B0604020202020204" pitchFamily="34" charset="0"/>
                <a:cs typeface="Arial" panose="020B0604020202020204" pitchFamily="34" charset="0"/>
              </a:rPr>
              <a:t>Ephesians 6:16-19 NKJV 16 </a:t>
            </a:r>
            <a:r>
              <a:rPr lang="en-US" b="0" u="none" dirty="0">
                <a:latin typeface="Arial" panose="020B0604020202020204" pitchFamily="34" charset="0"/>
                <a:cs typeface="Arial" panose="020B0604020202020204" pitchFamily="34" charset="0"/>
              </a:rPr>
              <a:t>above all, taking the shield of faith with which you will be able to quench all the fiery darts of the wicked one. </a:t>
            </a:r>
            <a:r>
              <a:rPr lang="en-US" b="1" u="none" dirty="0">
                <a:latin typeface="Arial" panose="020B0604020202020204" pitchFamily="34" charset="0"/>
                <a:cs typeface="Arial" panose="020B0604020202020204" pitchFamily="34" charset="0"/>
              </a:rPr>
              <a:t>17</a:t>
            </a:r>
            <a:r>
              <a:rPr lang="en-US" b="0" u="none" dirty="0">
                <a:latin typeface="Arial" panose="020B0604020202020204" pitchFamily="34" charset="0"/>
                <a:cs typeface="Arial" panose="020B0604020202020204" pitchFamily="34" charset="0"/>
              </a:rPr>
              <a:t> And take the helmet of salvation, and the sword of the Spirit, which is the word of God; </a:t>
            </a:r>
            <a:r>
              <a:rPr lang="en-US" b="1" i="1" u="none" dirty="0">
                <a:latin typeface="Arial" panose="020B0604020202020204" pitchFamily="34" charset="0"/>
                <a:cs typeface="Arial" panose="020B0604020202020204" pitchFamily="34" charset="0"/>
              </a:rPr>
              <a:t>18 praying always with all prayer and supplication in the Spirit, being watchful to this end with all perseverance and supplication for all the saints-- 19 </a:t>
            </a:r>
            <a:r>
              <a:rPr lang="en-US" b="0" u="none" dirty="0">
                <a:latin typeface="Arial" panose="020B0604020202020204" pitchFamily="34" charset="0"/>
                <a:cs typeface="Arial" panose="020B0604020202020204" pitchFamily="34" charset="0"/>
              </a:rPr>
              <a:t>and for me, that utterance may be given to me, that I may open my mouth boldly to make known the mystery of the gospel,</a:t>
            </a:r>
          </a:p>
          <a:p>
            <a:endParaRPr lang="en-US" b="0" u="none" dirty="0">
              <a:latin typeface="Arial" panose="020B0604020202020204" pitchFamily="34" charset="0"/>
              <a:cs typeface="Arial" panose="020B0604020202020204" pitchFamily="34" charset="0"/>
            </a:endParaRPr>
          </a:p>
          <a:p>
            <a:r>
              <a:rPr lang="en-US" b="1" u="none" dirty="0">
                <a:latin typeface="Arial" panose="020B0604020202020204" pitchFamily="34" charset="0"/>
                <a:cs typeface="Arial" panose="020B0604020202020204" pitchFamily="34" charset="0"/>
              </a:rPr>
              <a:t>Luke 18:9-13 ASV 9 </a:t>
            </a:r>
            <a:r>
              <a:rPr lang="en-US" b="0" u="none" dirty="0">
                <a:latin typeface="Arial" panose="020B0604020202020204" pitchFamily="34" charset="0"/>
                <a:cs typeface="Arial" panose="020B0604020202020204" pitchFamily="34" charset="0"/>
              </a:rPr>
              <a:t>and he spake also this parable unto certain who trusted in themselves that they were righteous, and set all others at </a:t>
            </a:r>
            <a:r>
              <a:rPr lang="en-US" b="0" u="none" dirty="0" err="1">
                <a:latin typeface="Arial" panose="020B0604020202020204" pitchFamily="34" charset="0"/>
                <a:cs typeface="Arial" panose="020B0604020202020204" pitchFamily="34" charset="0"/>
              </a:rPr>
              <a:t>nought</a:t>
            </a:r>
            <a:r>
              <a:rPr lang="en-US" b="0" u="none" dirty="0">
                <a:latin typeface="Arial" panose="020B0604020202020204" pitchFamily="34" charset="0"/>
                <a:cs typeface="Arial" panose="020B0604020202020204" pitchFamily="34" charset="0"/>
              </a:rPr>
              <a:t>:</a:t>
            </a:r>
            <a:r>
              <a:rPr lang="en-US" b="1" u="none" dirty="0">
                <a:latin typeface="Arial" panose="020B0604020202020204" pitchFamily="34" charset="0"/>
                <a:cs typeface="Arial" panose="020B0604020202020204" pitchFamily="34" charset="0"/>
              </a:rPr>
              <a:t> 10 </a:t>
            </a:r>
            <a:r>
              <a:rPr lang="en-US" b="0" u="none" dirty="0">
                <a:latin typeface="Arial" panose="020B0604020202020204" pitchFamily="34" charset="0"/>
                <a:cs typeface="Arial" panose="020B0604020202020204" pitchFamily="34" charset="0"/>
              </a:rPr>
              <a:t>two men went up into the temple to pray; the one a pharisee, and the other a publican. </a:t>
            </a:r>
            <a:r>
              <a:rPr lang="en-US" b="1" u="none" dirty="0">
                <a:latin typeface="Arial" panose="020B0604020202020204" pitchFamily="34" charset="0"/>
                <a:cs typeface="Arial" panose="020B0604020202020204" pitchFamily="34" charset="0"/>
              </a:rPr>
              <a:t>11</a:t>
            </a:r>
            <a:r>
              <a:rPr lang="en-US" b="0" u="none" dirty="0">
                <a:latin typeface="Arial" panose="020B0604020202020204" pitchFamily="34" charset="0"/>
                <a:cs typeface="Arial" panose="020B0604020202020204" pitchFamily="34" charset="0"/>
              </a:rPr>
              <a:t> The Pharisee stood and prayed thus with himself, God, I thank thee, that I am not as the rest of men, extortioners, unjust, adulterers, or even as this publican. </a:t>
            </a:r>
            <a:r>
              <a:rPr lang="en-US" b="1" u="none" dirty="0">
                <a:latin typeface="Arial" panose="020B0604020202020204" pitchFamily="34" charset="0"/>
                <a:cs typeface="Arial" panose="020B0604020202020204" pitchFamily="34" charset="0"/>
              </a:rPr>
              <a:t>12</a:t>
            </a:r>
            <a:r>
              <a:rPr lang="en-US" b="0" u="none" dirty="0">
                <a:latin typeface="Arial" panose="020B0604020202020204" pitchFamily="34" charset="0"/>
                <a:cs typeface="Arial" panose="020B0604020202020204" pitchFamily="34" charset="0"/>
              </a:rPr>
              <a:t> I fast twice in the week; I give tithes of all that I get. 13 But the publican, standing afar off, would not lift up so much as his eyes unto heaven, but smote his breast, saying, God, be thou merciful to me a sinner.</a:t>
            </a:r>
          </a:p>
          <a:p>
            <a:endParaRPr lang="en-US" b="1" u="sng" dirty="0">
              <a:latin typeface="Arial" panose="020B0604020202020204" pitchFamily="34" charset="0"/>
              <a:cs typeface="Arial" panose="020B0604020202020204" pitchFamily="34" charset="0"/>
            </a:endParaRPr>
          </a:p>
          <a:p>
            <a:r>
              <a:rPr lang="en-US" b="1" u="none" dirty="0">
                <a:latin typeface="Candara" panose="020E0502030303020204" pitchFamily="34" charset="0"/>
              </a:rPr>
              <a:t>Mark 11:22-24 NKJV 22 </a:t>
            </a:r>
            <a:r>
              <a:rPr lang="en-US" b="0" u="none" dirty="0">
                <a:latin typeface="Candara" panose="020E0502030303020204" pitchFamily="34" charset="0"/>
              </a:rPr>
              <a:t>So Jesus answered and said to them, "Have faith in God. </a:t>
            </a:r>
            <a:r>
              <a:rPr lang="en-US" b="1" u="none" dirty="0">
                <a:latin typeface="Candara" panose="020E0502030303020204" pitchFamily="34" charset="0"/>
              </a:rPr>
              <a:t>23 </a:t>
            </a:r>
            <a:r>
              <a:rPr lang="en-US" b="0" u="none" dirty="0">
                <a:latin typeface="Candara" panose="020E0502030303020204" pitchFamily="34" charset="0"/>
              </a:rPr>
              <a:t>"For assuredly, I say to you, whoever says to this mountain, 'Be removed and be cast into the sea,' and does not doubt in his heart, but believes that those things he says will be done, he will have whatever he says. </a:t>
            </a:r>
            <a:r>
              <a:rPr lang="en-US" b="1" u="none" dirty="0">
                <a:latin typeface="Candara" panose="020E0502030303020204" pitchFamily="34" charset="0"/>
              </a:rPr>
              <a:t>24 "Therefore I say to you, whatever things you ask when you pray, believe that you receive them, and you will have them.</a:t>
            </a:r>
          </a:p>
          <a:p>
            <a:endParaRPr lang="en-US" b="1" u="none" dirty="0">
              <a:latin typeface="Candara" panose="020E0502030303020204" pitchFamily="34" charset="0"/>
            </a:endParaRPr>
          </a:p>
          <a:p>
            <a:r>
              <a:rPr lang="en-US" b="1" u="none" dirty="0">
                <a:latin typeface="Candara" panose="020E0502030303020204" pitchFamily="34" charset="0"/>
              </a:rPr>
              <a:t>2 Corinthians 12:1-7 NKJV</a:t>
            </a:r>
            <a:r>
              <a:rPr lang="en-US" b="0" u="none" dirty="0">
                <a:latin typeface="Candara" panose="020E0502030303020204" pitchFamily="34" charset="0"/>
              </a:rPr>
              <a:t> 1 It is doubtless not profitable for me to boast. I will come to visions and revelations of the Lord:</a:t>
            </a:r>
            <a:r>
              <a:rPr lang="en-US" b="1" u="none" dirty="0">
                <a:latin typeface="Candara" panose="020E0502030303020204" pitchFamily="34" charset="0"/>
              </a:rPr>
              <a:t> 2 </a:t>
            </a:r>
            <a:r>
              <a:rPr lang="en-US" b="0" u="none" dirty="0">
                <a:latin typeface="Candara" panose="020E0502030303020204" pitchFamily="34" charset="0"/>
              </a:rPr>
              <a:t>I know a man in Christ who fourteen years ago--whether in the body I do not know, or whether out of the body I do not know, God knows--such a one was caught up to the third heaven. </a:t>
            </a:r>
            <a:r>
              <a:rPr lang="en-US" b="1" u="none" dirty="0">
                <a:latin typeface="Candara" panose="020E0502030303020204" pitchFamily="34" charset="0"/>
              </a:rPr>
              <a:t>3</a:t>
            </a:r>
            <a:r>
              <a:rPr lang="en-US" b="0" u="none" dirty="0">
                <a:latin typeface="Candara" panose="020E0502030303020204" pitchFamily="34" charset="0"/>
              </a:rPr>
              <a:t> And I know such a man--whether in the body or out of the body I do not know, God knows-- </a:t>
            </a:r>
            <a:r>
              <a:rPr lang="en-US" b="1" u="none" dirty="0">
                <a:latin typeface="Candara" panose="020E0502030303020204" pitchFamily="34" charset="0"/>
              </a:rPr>
              <a:t>4 </a:t>
            </a:r>
            <a:r>
              <a:rPr lang="en-US" b="0" u="none" dirty="0">
                <a:latin typeface="Candara" panose="020E0502030303020204" pitchFamily="34" charset="0"/>
              </a:rPr>
              <a:t>how he was caught up into Paradise and heard inexpressible words, which it is not lawful for a man to utter. </a:t>
            </a:r>
            <a:r>
              <a:rPr lang="en-US" b="1" u="none" dirty="0">
                <a:latin typeface="Candara" panose="020E0502030303020204" pitchFamily="34" charset="0"/>
              </a:rPr>
              <a:t>5</a:t>
            </a:r>
            <a:r>
              <a:rPr lang="en-US" b="0" u="none" dirty="0">
                <a:latin typeface="Candara" panose="020E0502030303020204" pitchFamily="34" charset="0"/>
              </a:rPr>
              <a:t> Of such a one I will boast; yet of myself I will not boast, except in my infirmities. 6 For though I might desire to boast, I will not be a fool; for I will speak the truth. But I refrain, lest anyone should think of me above what he sees me to be or hears from me</a:t>
            </a:r>
            <a:r>
              <a:rPr lang="en-US" b="1" u="none" dirty="0">
                <a:latin typeface="Candara" panose="020E0502030303020204" pitchFamily="34" charset="0"/>
              </a:rPr>
              <a:t>. 7 And lest I should be exalted above measure by the abundance of the revelations, a thorn in the flesh was given to me, a messenger of Satan to buffet me, lest I be exalted above measure.</a:t>
            </a:r>
          </a:p>
        </p:txBody>
      </p:sp>
      <p:sp>
        <p:nvSpPr>
          <p:cNvPr id="4" name="Slide Number Placeholder 3"/>
          <p:cNvSpPr>
            <a:spLocks noGrp="1"/>
          </p:cNvSpPr>
          <p:nvPr>
            <p:ph type="sldNum" sz="quarter" idx="5"/>
          </p:nvPr>
        </p:nvSpPr>
        <p:spPr/>
        <p:txBody>
          <a:bodyPr/>
          <a:lstStyle/>
          <a:p>
            <a:fld id="{34B24EF3-1CFF-4D22-9BF4-F6D249E20258}" type="slidenum">
              <a:rPr lang="en-US" altLang="en-US" smtClean="0"/>
              <a:pPr/>
              <a:t>5</a:t>
            </a:fld>
            <a:endParaRPr lang="en-US" altLang="en-US"/>
          </a:p>
        </p:txBody>
      </p:sp>
      <p:sp>
        <p:nvSpPr>
          <p:cNvPr id="5" name="Date Placeholder 4">
            <a:extLst>
              <a:ext uri="{FF2B5EF4-FFF2-40B4-BE49-F238E27FC236}">
                <a16:creationId xmlns:a16="http://schemas.microsoft.com/office/drawing/2014/main" id="{61F827EE-2BF0-E98B-594B-6E44CF82C28A}"/>
              </a:ext>
            </a:extLst>
          </p:cNvPr>
          <p:cNvSpPr>
            <a:spLocks noGrp="1"/>
          </p:cNvSpPr>
          <p:nvPr>
            <p:ph type="dt" idx="1"/>
          </p:nvPr>
        </p:nvSpPr>
        <p:spPr/>
        <p:txBody>
          <a:bodyPr/>
          <a:lstStyle/>
          <a:p>
            <a:r>
              <a:rPr lang="en-US" altLang="en-US"/>
              <a:t>11/27/2022 AM</a:t>
            </a:r>
          </a:p>
        </p:txBody>
      </p:sp>
    </p:spTree>
    <p:extLst>
      <p:ext uri="{BB962C8B-B14F-4D97-AF65-F5344CB8AC3E}">
        <p14:creationId xmlns:p14="http://schemas.microsoft.com/office/powerpoint/2010/main" val="396799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5"/>
            <a:ext cx="7315200" cy="5280025"/>
          </a:xfrm>
        </p:spPr>
        <p:txBody>
          <a:bodyPr/>
          <a:lstStyle/>
          <a:p>
            <a:r>
              <a:rPr lang="en-US" b="1" u="none" dirty="0">
                <a:latin typeface="Arial" panose="020B0604020202020204" pitchFamily="34" charset="0"/>
                <a:cs typeface="Arial" panose="020B0604020202020204" pitchFamily="34" charset="0"/>
              </a:rPr>
              <a:t>Acts 1:24-26 NKJV 24 And they prayed and said, "You, O Lord, who know the hearts of all, show which of these two You have chosen 25</a:t>
            </a:r>
            <a:r>
              <a:rPr lang="en-US" b="0" u="none" dirty="0">
                <a:latin typeface="Arial" panose="020B0604020202020204" pitchFamily="34" charset="0"/>
                <a:cs typeface="Arial" panose="020B0604020202020204" pitchFamily="34" charset="0"/>
              </a:rPr>
              <a:t> "to take part in this ministry and apostleship from which Judas by transgression fell, that he might go to his own place." </a:t>
            </a:r>
            <a:r>
              <a:rPr lang="en-US" b="1" u="none" dirty="0">
                <a:latin typeface="Arial" panose="020B0604020202020204" pitchFamily="34" charset="0"/>
                <a:cs typeface="Arial" panose="020B0604020202020204" pitchFamily="34" charset="0"/>
              </a:rPr>
              <a:t>26 </a:t>
            </a:r>
            <a:r>
              <a:rPr lang="en-US" b="0" u="none" dirty="0">
                <a:latin typeface="Arial" panose="020B0604020202020204" pitchFamily="34" charset="0"/>
                <a:cs typeface="Arial" panose="020B0604020202020204" pitchFamily="34" charset="0"/>
              </a:rPr>
              <a:t>And they cast their lots, and the lot fell on Matthias. And he was numbered with the eleven apostles.</a:t>
            </a:r>
          </a:p>
          <a:p>
            <a:r>
              <a:rPr lang="en-US" b="1" u="none" dirty="0">
                <a:latin typeface="Arial" panose="020B0604020202020204" pitchFamily="34" charset="0"/>
                <a:cs typeface="Arial" panose="020B0604020202020204" pitchFamily="34" charset="0"/>
              </a:rPr>
              <a:t>Acts 4:20-24 NKJV 20 </a:t>
            </a:r>
            <a:r>
              <a:rPr lang="en-US" b="0" u="none" dirty="0">
                <a:latin typeface="Arial" panose="020B0604020202020204" pitchFamily="34" charset="0"/>
                <a:cs typeface="Arial" panose="020B0604020202020204" pitchFamily="34" charset="0"/>
              </a:rPr>
              <a:t>"For we cannot but speak the things which we have seen and heard." </a:t>
            </a:r>
            <a:r>
              <a:rPr lang="en-US" b="1" u="none" dirty="0">
                <a:latin typeface="Arial" panose="020B0604020202020204" pitchFamily="34" charset="0"/>
                <a:cs typeface="Arial" panose="020B0604020202020204" pitchFamily="34" charset="0"/>
              </a:rPr>
              <a:t>21</a:t>
            </a:r>
            <a:r>
              <a:rPr lang="en-US" b="0" u="none" dirty="0">
                <a:latin typeface="Arial" panose="020B0604020202020204" pitchFamily="34" charset="0"/>
                <a:cs typeface="Arial" panose="020B0604020202020204" pitchFamily="34" charset="0"/>
              </a:rPr>
              <a:t> So when they had further threatened them, they let them go, finding no way of punishing them, because of the people, since they all glorified God for what had been done. </a:t>
            </a:r>
            <a:r>
              <a:rPr lang="en-US" b="1" u="none" dirty="0">
                <a:latin typeface="Arial" panose="020B0604020202020204" pitchFamily="34" charset="0"/>
                <a:cs typeface="Arial" panose="020B0604020202020204" pitchFamily="34" charset="0"/>
              </a:rPr>
              <a:t>22</a:t>
            </a:r>
            <a:r>
              <a:rPr lang="en-US" b="0" u="none" dirty="0">
                <a:latin typeface="Arial" panose="020B0604020202020204" pitchFamily="34" charset="0"/>
                <a:cs typeface="Arial" panose="020B0604020202020204" pitchFamily="34" charset="0"/>
              </a:rPr>
              <a:t> For the man was over forty years old on whom this miracle of healing had been performed. </a:t>
            </a:r>
            <a:r>
              <a:rPr lang="en-US" b="1" u="none" dirty="0">
                <a:latin typeface="Arial" panose="020B0604020202020204" pitchFamily="34" charset="0"/>
                <a:cs typeface="Arial" panose="020B0604020202020204" pitchFamily="34" charset="0"/>
              </a:rPr>
              <a:t>23</a:t>
            </a:r>
            <a:r>
              <a:rPr lang="en-US" b="0" u="none" dirty="0">
                <a:latin typeface="Arial" panose="020B0604020202020204" pitchFamily="34" charset="0"/>
                <a:cs typeface="Arial" panose="020B0604020202020204" pitchFamily="34" charset="0"/>
              </a:rPr>
              <a:t> And being let go, they went to their own companions and reported all that the chief priests and elders had said to them. </a:t>
            </a:r>
            <a:r>
              <a:rPr lang="en-US" b="1" u="none" dirty="0">
                <a:latin typeface="Arial" panose="020B0604020202020204" pitchFamily="34" charset="0"/>
                <a:cs typeface="Arial" panose="020B0604020202020204" pitchFamily="34" charset="0"/>
              </a:rPr>
              <a:t>24 So when they heard that, </a:t>
            </a:r>
            <a:r>
              <a:rPr lang="en-US" b="1" u="sng" dirty="0">
                <a:latin typeface="Arial" panose="020B0604020202020204" pitchFamily="34" charset="0"/>
                <a:cs typeface="Arial" panose="020B0604020202020204" pitchFamily="34" charset="0"/>
              </a:rPr>
              <a:t>they raised their voice to God with one accord and said: "Lord, You are God, who made heaven and earth and the sea, and all that is in them,</a:t>
            </a:r>
          </a:p>
          <a:p>
            <a:endParaRPr lang="en-US" b="1" u="sng" dirty="0">
              <a:latin typeface="Arial" panose="020B0604020202020204" pitchFamily="34" charset="0"/>
              <a:cs typeface="Arial" panose="020B0604020202020204" pitchFamily="34" charset="0"/>
            </a:endParaRPr>
          </a:p>
          <a:p>
            <a:r>
              <a:rPr lang="en-US" b="1" u="none" dirty="0">
                <a:latin typeface="Arial" panose="020B0604020202020204" pitchFamily="34" charset="0"/>
                <a:cs typeface="Arial" panose="020B0604020202020204" pitchFamily="34" charset="0"/>
              </a:rPr>
              <a:t>Colossians 1:1-9 NKJV 1</a:t>
            </a:r>
            <a:r>
              <a:rPr lang="en-US" b="0" u="none" dirty="0">
                <a:latin typeface="Arial" panose="020B0604020202020204" pitchFamily="34" charset="0"/>
                <a:cs typeface="Arial" panose="020B0604020202020204" pitchFamily="34" charset="0"/>
              </a:rPr>
              <a:t> Paul, an apostle of Jesus Christ by the will of God, and Timothy our brother, </a:t>
            </a:r>
            <a:r>
              <a:rPr lang="en-US" b="1" u="none" dirty="0">
                <a:latin typeface="Arial" panose="020B0604020202020204" pitchFamily="34" charset="0"/>
                <a:cs typeface="Arial" panose="020B0604020202020204" pitchFamily="34" charset="0"/>
              </a:rPr>
              <a:t>2</a:t>
            </a:r>
            <a:r>
              <a:rPr lang="en-US" b="0" u="none" dirty="0">
                <a:latin typeface="Arial" panose="020B0604020202020204" pitchFamily="34" charset="0"/>
                <a:cs typeface="Arial" panose="020B0604020202020204" pitchFamily="34" charset="0"/>
              </a:rPr>
              <a:t> To the saints and faithful brethren in Christ who are in </a:t>
            </a:r>
            <a:r>
              <a:rPr lang="en-US" b="0" u="none" dirty="0" err="1">
                <a:latin typeface="Arial" panose="020B0604020202020204" pitchFamily="34" charset="0"/>
                <a:cs typeface="Arial" panose="020B0604020202020204" pitchFamily="34" charset="0"/>
              </a:rPr>
              <a:t>Colosse</a:t>
            </a:r>
            <a:r>
              <a:rPr lang="en-US" b="0" u="none" dirty="0">
                <a:latin typeface="Arial" panose="020B0604020202020204" pitchFamily="34" charset="0"/>
                <a:cs typeface="Arial" panose="020B0604020202020204" pitchFamily="34" charset="0"/>
              </a:rPr>
              <a:t>: Grace to you and peace from God our Father and the Lord Jesus Christ.</a:t>
            </a:r>
            <a:r>
              <a:rPr lang="en-US" b="1" u="none" dirty="0">
                <a:latin typeface="Arial" panose="020B0604020202020204" pitchFamily="34" charset="0"/>
                <a:cs typeface="Arial" panose="020B0604020202020204" pitchFamily="34" charset="0"/>
              </a:rPr>
              <a:t> 3</a:t>
            </a:r>
            <a:r>
              <a:rPr lang="en-US" b="0" u="none" dirty="0">
                <a:latin typeface="Arial" panose="020B0604020202020204" pitchFamily="34" charset="0"/>
                <a:cs typeface="Arial" panose="020B0604020202020204" pitchFamily="34" charset="0"/>
              </a:rPr>
              <a:t> We give thanks to the God and Father of our Lord Jesus Christ, praying always for you, </a:t>
            </a:r>
            <a:r>
              <a:rPr lang="en-US" b="1" u="none" dirty="0">
                <a:latin typeface="Arial" panose="020B0604020202020204" pitchFamily="34" charset="0"/>
                <a:cs typeface="Arial" panose="020B0604020202020204" pitchFamily="34" charset="0"/>
              </a:rPr>
              <a:t>4</a:t>
            </a:r>
            <a:r>
              <a:rPr lang="en-US" b="0" u="none" dirty="0">
                <a:latin typeface="Arial" panose="020B0604020202020204" pitchFamily="34" charset="0"/>
                <a:cs typeface="Arial" panose="020B0604020202020204" pitchFamily="34" charset="0"/>
              </a:rPr>
              <a:t> since we heard of your faith in Christ Jesus and of your love for all the saints; </a:t>
            </a:r>
            <a:r>
              <a:rPr lang="en-US" b="1" u="none" dirty="0">
                <a:latin typeface="Arial" panose="020B0604020202020204" pitchFamily="34" charset="0"/>
                <a:cs typeface="Arial" panose="020B0604020202020204" pitchFamily="34" charset="0"/>
              </a:rPr>
              <a:t>5</a:t>
            </a:r>
            <a:r>
              <a:rPr lang="en-US" b="0" u="none" dirty="0">
                <a:latin typeface="Arial" panose="020B0604020202020204" pitchFamily="34" charset="0"/>
                <a:cs typeface="Arial" panose="020B0604020202020204" pitchFamily="34" charset="0"/>
              </a:rPr>
              <a:t> because of the hope which is laid up for you in heaven, of which you heard before in the word of the truth of the gospel,</a:t>
            </a:r>
            <a:r>
              <a:rPr lang="en-US" b="1" u="none" dirty="0">
                <a:latin typeface="Arial" panose="020B0604020202020204" pitchFamily="34" charset="0"/>
                <a:cs typeface="Arial" panose="020B0604020202020204" pitchFamily="34" charset="0"/>
              </a:rPr>
              <a:t> 6 </a:t>
            </a:r>
            <a:r>
              <a:rPr lang="en-US" b="0" u="none" dirty="0">
                <a:latin typeface="Arial" panose="020B0604020202020204" pitchFamily="34" charset="0"/>
                <a:cs typeface="Arial" panose="020B0604020202020204" pitchFamily="34" charset="0"/>
              </a:rPr>
              <a:t>which has come to you, as it has also in all the world, and is bringing forth fruit, as it is also among you since the day you heard and knew the grace of God in truth; </a:t>
            </a:r>
            <a:r>
              <a:rPr lang="en-US" b="1" u="none" dirty="0">
                <a:latin typeface="Arial" panose="020B0604020202020204" pitchFamily="34" charset="0"/>
                <a:cs typeface="Arial" panose="020B0604020202020204" pitchFamily="34" charset="0"/>
              </a:rPr>
              <a:t>7</a:t>
            </a:r>
            <a:r>
              <a:rPr lang="en-US" b="0" u="none" dirty="0">
                <a:latin typeface="Arial" panose="020B0604020202020204" pitchFamily="34" charset="0"/>
                <a:cs typeface="Arial" panose="020B0604020202020204" pitchFamily="34" charset="0"/>
              </a:rPr>
              <a:t> as you also learned from Epaphras, our dear fellow servant, who is a faithful minister of Christ on your behalf, </a:t>
            </a:r>
            <a:r>
              <a:rPr lang="en-US" b="1" u="none" dirty="0">
                <a:latin typeface="Arial" panose="020B0604020202020204" pitchFamily="34" charset="0"/>
                <a:cs typeface="Arial" panose="020B0604020202020204" pitchFamily="34" charset="0"/>
              </a:rPr>
              <a:t>8</a:t>
            </a:r>
            <a:r>
              <a:rPr lang="en-US" b="0" u="none" dirty="0">
                <a:latin typeface="Arial" panose="020B0604020202020204" pitchFamily="34" charset="0"/>
                <a:cs typeface="Arial" panose="020B0604020202020204" pitchFamily="34" charset="0"/>
              </a:rPr>
              <a:t> </a:t>
            </a:r>
            <a:r>
              <a:rPr lang="en-US" b="0" u="sng" dirty="0">
                <a:latin typeface="Arial" panose="020B0604020202020204" pitchFamily="34" charset="0"/>
                <a:cs typeface="Arial" panose="020B0604020202020204" pitchFamily="34" charset="0"/>
              </a:rPr>
              <a:t>who also declared to us your love in the Spirit</a:t>
            </a:r>
            <a:r>
              <a:rPr lang="en-US" b="0" u="none" dirty="0">
                <a:latin typeface="Arial" panose="020B0604020202020204" pitchFamily="34" charset="0"/>
                <a:cs typeface="Arial" panose="020B0604020202020204" pitchFamily="34" charset="0"/>
              </a:rPr>
              <a:t>. </a:t>
            </a:r>
            <a:r>
              <a:rPr lang="en-US" b="1" u="none" dirty="0">
                <a:latin typeface="Arial" panose="020B0604020202020204" pitchFamily="34" charset="0"/>
                <a:cs typeface="Arial" panose="020B0604020202020204" pitchFamily="34" charset="0"/>
              </a:rPr>
              <a:t>9 </a:t>
            </a:r>
            <a:r>
              <a:rPr lang="en-US" b="1" u="sng" dirty="0">
                <a:latin typeface="Arial" panose="020B0604020202020204" pitchFamily="34" charset="0"/>
                <a:cs typeface="Arial" panose="020B0604020202020204" pitchFamily="34" charset="0"/>
              </a:rPr>
              <a:t>For this reason</a:t>
            </a:r>
            <a:r>
              <a:rPr lang="en-US" b="1" u="none" dirty="0">
                <a:latin typeface="Arial" panose="020B0604020202020204" pitchFamily="34" charset="0"/>
                <a:cs typeface="Arial" panose="020B0604020202020204" pitchFamily="34" charset="0"/>
              </a:rPr>
              <a:t> we also, since the day we heard it, do not cease to pray for you, and to ask that you may be filled with the knowledge of His will in all wisdom and spiritual understanding;</a:t>
            </a:r>
          </a:p>
          <a:p>
            <a:endParaRPr lang="en-US" b="1" u="none" dirty="0">
              <a:latin typeface="Arial" panose="020B0604020202020204" pitchFamily="34" charset="0"/>
              <a:cs typeface="Arial" panose="020B0604020202020204" pitchFamily="34" charset="0"/>
            </a:endParaRPr>
          </a:p>
          <a:p>
            <a:r>
              <a:rPr lang="en-US" b="1" u="none" dirty="0">
                <a:latin typeface="Arial" panose="020B0604020202020204" pitchFamily="34" charset="0"/>
                <a:cs typeface="Arial" panose="020B0604020202020204" pitchFamily="34" charset="0"/>
              </a:rPr>
              <a:t>Colossians 1:10-11 NKJV 10 </a:t>
            </a:r>
            <a:r>
              <a:rPr lang="en-US" b="0" u="none" dirty="0">
                <a:latin typeface="Arial" panose="020B0604020202020204" pitchFamily="34" charset="0"/>
                <a:cs typeface="Arial" panose="020B0604020202020204" pitchFamily="34" charset="0"/>
              </a:rPr>
              <a:t>that you may walk worthy of the Lord, fully pleasing Him, being fruitful in every good work and increasing in the knowledge of God;</a:t>
            </a:r>
            <a:r>
              <a:rPr lang="en-US" b="1" u="none" dirty="0">
                <a:latin typeface="Arial" panose="020B0604020202020204" pitchFamily="34" charset="0"/>
                <a:cs typeface="Arial" panose="020B0604020202020204" pitchFamily="34" charset="0"/>
              </a:rPr>
              <a:t> 11 </a:t>
            </a:r>
            <a:r>
              <a:rPr lang="en-US" b="0" u="none" dirty="0">
                <a:latin typeface="Arial" panose="020B0604020202020204" pitchFamily="34" charset="0"/>
                <a:cs typeface="Arial" panose="020B0604020202020204" pitchFamily="34" charset="0"/>
              </a:rPr>
              <a:t>strengthened with all might, according to His glorious power, for all patience and longsuffering with joy;</a:t>
            </a:r>
          </a:p>
          <a:p>
            <a:endParaRPr lang="en-US" b="0" u="none" dirty="0">
              <a:latin typeface="Arial" panose="020B0604020202020204" pitchFamily="34" charset="0"/>
              <a:cs typeface="Arial" panose="020B0604020202020204" pitchFamily="34" charset="0"/>
            </a:endParaRPr>
          </a:p>
          <a:p>
            <a:r>
              <a:rPr lang="en-US" b="1" u="none" dirty="0">
                <a:latin typeface="Arial" panose="020B0604020202020204" pitchFamily="34" charset="0"/>
                <a:cs typeface="Arial" panose="020B0604020202020204" pitchFamily="34" charset="0"/>
              </a:rPr>
              <a:t>1 John 5:14-15 NKJV 14 </a:t>
            </a:r>
            <a:r>
              <a:rPr lang="en-US" b="0" u="none" dirty="0">
                <a:latin typeface="Arial" panose="020B0604020202020204" pitchFamily="34" charset="0"/>
                <a:cs typeface="Arial" panose="020B0604020202020204" pitchFamily="34" charset="0"/>
              </a:rPr>
              <a:t>Now this is the confidence that we have in Him, that if we ask anything according to His will, He hears us. </a:t>
            </a:r>
            <a:r>
              <a:rPr lang="en-US" b="1" u="none" dirty="0">
                <a:latin typeface="Arial" panose="020B0604020202020204" pitchFamily="34" charset="0"/>
                <a:cs typeface="Arial" panose="020B0604020202020204" pitchFamily="34" charset="0"/>
              </a:rPr>
              <a:t>15</a:t>
            </a:r>
            <a:r>
              <a:rPr lang="en-US" b="0" u="none" dirty="0">
                <a:latin typeface="Arial" panose="020B0604020202020204" pitchFamily="34" charset="0"/>
                <a:cs typeface="Arial" panose="020B0604020202020204" pitchFamily="34" charset="0"/>
              </a:rPr>
              <a:t> And if we know that He hears us, whatever we ask, we know that we have the petitions that we have asked of Him.</a:t>
            </a:r>
          </a:p>
          <a:p>
            <a:endParaRPr lang="en-US" b="1" u="none" dirty="0">
              <a:latin typeface="Arial" panose="020B0604020202020204" pitchFamily="34" charset="0"/>
              <a:cs typeface="Arial" panose="020B0604020202020204" pitchFamily="34" charset="0"/>
            </a:endParaRPr>
          </a:p>
          <a:p>
            <a:r>
              <a:rPr lang="en-US" b="1" u="none" dirty="0">
                <a:latin typeface="Arial" panose="020B0604020202020204" pitchFamily="34" charset="0"/>
                <a:cs typeface="Arial" panose="020B0604020202020204" pitchFamily="34" charset="0"/>
              </a:rPr>
              <a:t>Hezekia-</a:t>
            </a:r>
            <a:r>
              <a:rPr lang="en-US" sz="1200" b="1" dirty="0">
                <a:latin typeface="Arial" panose="020B0604020202020204" pitchFamily="34" charset="0"/>
                <a:cs typeface="Arial" panose="020B0604020202020204" pitchFamily="34" charset="0"/>
              </a:rPr>
              <a:t>2 Kings 20:1-6 ASV 1 </a:t>
            </a:r>
            <a:r>
              <a:rPr lang="en-US" sz="1200" b="0" dirty="0">
                <a:latin typeface="Arial" panose="020B0604020202020204" pitchFamily="34" charset="0"/>
                <a:cs typeface="Arial" panose="020B0604020202020204" pitchFamily="34" charset="0"/>
              </a:rPr>
              <a:t>In those days was Hezekiah sick unto death. And </a:t>
            </a:r>
            <a:r>
              <a:rPr lang="en-US" sz="1200" b="1" dirty="0">
                <a:latin typeface="Arial" panose="020B0604020202020204" pitchFamily="34" charset="0"/>
                <a:cs typeface="Arial" panose="020B0604020202020204" pitchFamily="34" charset="0"/>
              </a:rPr>
              <a:t>Isaiah the prophet </a:t>
            </a:r>
            <a:r>
              <a:rPr lang="en-US" sz="1200" b="0" dirty="0">
                <a:latin typeface="Arial" panose="020B0604020202020204" pitchFamily="34" charset="0"/>
                <a:cs typeface="Arial" panose="020B0604020202020204" pitchFamily="34" charset="0"/>
              </a:rPr>
              <a:t>the son of </a:t>
            </a:r>
            <a:r>
              <a:rPr lang="en-US" sz="1200" b="0" dirty="0" err="1">
                <a:latin typeface="Arial" panose="020B0604020202020204" pitchFamily="34" charset="0"/>
                <a:cs typeface="Arial" panose="020B0604020202020204" pitchFamily="34" charset="0"/>
              </a:rPr>
              <a:t>Amoz</a:t>
            </a:r>
            <a:r>
              <a:rPr lang="en-US" sz="1200" b="0" dirty="0">
                <a:latin typeface="Arial" panose="020B0604020202020204" pitchFamily="34" charset="0"/>
                <a:cs typeface="Arial" panose="020B0604020202020204" pitchFamily="34" charset="0"/>
              </a:rPr>
              <a:t> came to him, and said unto him, Thus saith Jehovah, </a:t>
            </a:r>
            <a:r>
              <a:rPr lang="en-US" sz="1200" b="0" i="1" u="sng" dirty="0">
                <a:latin typeface="Arial" panose="020B0604020202020204" pitchFamily="34" charset="0"/>
                <a:cs typeface="Arial" panose="020B0604020202020204" pitchFamily="34" charset="0"/>
              </a:rPr>
              <a:t>Set thy house in order: for thou shalt die, and not live.</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2</a:t>
            </a:r>
            <a:r>
              <a:rPr lang="en-US" sz="1200" b="0" dirty="0">
                <a:latin typeface="Arial" panose="020B0604020202020204" pitchFamily="34" charset="0"/>
                <a:cs typeface="Arial" panose="020B0604020202020204" pitchFamily="34" charset="0"/>
              </a:rPr>
              <a:t> </a:t>
            </a:r>
            <a:r>
              <a:rPr lang="en-US" sz="1200" b="1" i="1" dirty="0">
                <a:latin typeface="Arial" panose="020B0604020202020204" pitchFamily="34" charset="0"/>
                <a:cs typeface="Arial" panose="020B0604020202020204" pitchFamily="34" charset="0"/>
              </a:rPr>
              <a:t>Then he turned his face to the wall, and prayed unto Jehovah, saying, 3 Remember now, O Jehovah, I beseech thee, how I have walked before thee in truth and with a perfect heart, and have done that which is good in thy sight. And Hezekiah wept sore</a:t>
            </a:r>
            <a:r>
              <a:rPr lang="en-US" sz="1200" b="0" dirty="0">
                <a:latin typeface="Arial" panose="020B0604020202020204" pitchFamily="34" charset="0"/>
                <a:cs typeface="Arial" panose="020B0604020202020204" pitchFamily="34" charset="0"/>
              </a:rPr>
              <a:t>.</a:t>
            </a:r>
            <a:r>
              <a:rPr lang="en-US" sz="1200" b="1" dirty="0">
                <a:latin typeface="Arial" panose="020B0604020202020204" pitchFamily="34" charset="0"/>
                <a:cs typeface="Arial" panose="020B0604020202020204" pitchFamily="34" charset="0"/>
              </a:rPr>
              <a:t> 4</a:t>
            </a:r>
            <a:r>
              <a:rPr lang="en-US" sz="1200" b="0" dirty="0">
                <a:latin typeface="Arial" panose="020B0604020202020204" pitchFamily="34" charset="0"/>
                <a:cs typeface="Arial" panose="020B0604020202020204" pitchFamily="34" charset="0"/>
              </a:rPr>
              <a:t> And it came to pass, before Isaiah was gone out into the middle part of the city, that the word of Jehovah came to him, saying,</a:t>
            </a:r>
            <a:r>
              <a:rPr lang="en-US" sz="1200" b="1" dirty="0">
                <a:latin typeface="Arial" panose="020B0604020202020204" pitchFamily="34" charset="0"/>
                <a:cs typeface="Arial" panose="020B0604020202020204" pitchFamily="34" charset="0"/>
              </a:rPr>
              <a:t> 5 </a:t>
            </a:r>
            <a:r>
              <a:rPr lang="en-US" sz="1200" b="0" dirty="0">
                <a:latin typeface="Arial" panose="020B0604020202020204" pitchFamily="34" charset="0"/>
                <a:cs typeface="Arial" panose="020B0604020202020204" pitchFamily="34" charset="0"/>
              </a:rPr>
              <a:t>Turn back, and say to Hezekiah the prince of my people, </a:t>
            </a:r>
            <a:r>
              <a:rPr lang="en-US" sz="1200" b="1" dirty="0">
                <a:latin typeface="Arial" panose="020B0604020202020204" pitchFamily="34" charset="0"/>
                <a:cs typeface="Arial" panose="020B0604020202020204" pitchFamily="34" charset="0"/>
              </a:rPr>
              <a:t>Thus saith Jehovah, the God of David thy father, I have heard thy prayer, I have seen thy tears: behold, I will heal thee; on the third day thou shalt go up unto the house of Jehovah.</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6 </a:t>
            </a:r>
            <a:r>
              <a:rPr lang="en-US" sz="1200" b="0" dirty="0">
                <a:latin typeface="Arial" panose="020B0604020202020204" pitchFamily="34" charset="0"/>
                <a:cs typeface="Arial" panose="020B0604020202020204" pitchFamily="34" charset="0"/>
              </a:rPr>
              <a:t>And I will add unto thy days fifteen years; and I </a:t>
            </a:r>
            <a:r>
              <a:rPr lang="en-US" sz="1200" b="0" dirty="0" err="1">
                <a:latin typeface="Arial" panose="020B0604020202020204" pitchFamily="34" charset="0"/>
                <a:cs typeface="Arial" panose="020B0604020202020204" pitchFamily="34" charset="0"/>
              </a:rPr>
              <a:t>wll</a:t>
            </a:r>
            <a:r>
              <a:rPr lang="en-US" sz="1200" b="0" dirty="0">
                <a:latin typeface="Arial" panose="020B0604020202020204" pitchFamily="34" charset="0"/>
                <a:cs typeface="Arial" panose="020B0604020202020204" pitchFamily="34" charset="0"/>
              </a:rPr>
              <a:t> deliver thee and this city out of the hand of the king of Assyria; and I will defend this city for mine own sake, and for my servant David's sake.</a:t>
            </a:r>
          </a:p>
          <a:p>
            <a:r>
              <a:rPr lang="en-US" b="1" u="none" dirty="0">
                <a:latin typeface="Arial" panose="020B0604020202020204" pitchFamily="34" charset="0"/>
                <a:cs typeface="Arial" panose="020B0604020202020204" pitchFamily="34" charset="0"/>
              </a:rPr>
              <a:t>2 Samuel 12:15-24 KJV 15 </a:t>
            </a:r>
            <a:r>
              <a:rPr lang="en-US" b="0" u="none" dirty="0">
                <a:latin typeface="Arial" panose="020B0604020202020204" pitchFamily="34" charset="0"/>
                <a:cs typeface="Arial" panose="020B0604020202020204" pitchFamily="34" charset="0"/>
              </a:rPr>
              <a:t>And Nathan departed unto his house. And the LORD struck the child that Uriah's wife bare unto David, and it was very sick. </a:t>
            </a:r>
            <a:r>
              <a:rPr lang="en-US" b="1" u="none" dirty="0">
                <a:latin typeface="Arial" panose="020B0604020202020204" pitchFamily="34" charset="0"/>
                <a:cs typeface="Arial" panose="020B0604020202020204" pitchFamily="34" charset="0"/>
              </a:rPr>
              <a:t>16 David therefore </a:t>
            </a:r>
            <a:r>
              <a:rPr lang="en-US" b="1" u="sng" dirty="0">
                <a:latin typeface="Arial" panose="020B0604020202020204" pitchFamily="34" charset="0"/>
                <a:cs typeface="Arial" panose="020B0604020202020204" pitchFamily="34" charset="0"/>
              </a:rPr>
              <a:t>besought (sought-ESV; prayed to God-Net/MKJV) God </a:t>
            </a:r>
            <a:r>
              <a:rPr lang="en-US" b="1" u="none" dirty="0">
                <a:latin typeface="Arial" panose="020B0604020202020204" pitchFamily="34" charset="0"/>
                <a:cs typeface="Arial" panose="020B0604020202020204" pitchFamily="34" charset="0"/>
              </a:rPr>
              <a:t>for the child</a:t>
            </a:r>
            <a:r>
              <a:rPr lang="en-US" b="0" u="none" dirty="0">
                <a:latin typeface="Arial" panose="020B0604020202020204" pitchFamily="34" charset="0"/>
                <a:cs typeface="Arial" panose="020B0604020202020204" pitchFamily="34" charset="0"/>
              </a:rPr>
              <a:t>; and David fasted, and went in, and lay all night upon the earth. </a:t>
            </a:r>
            <a:r>
              <a:rPr lang="en-US" b="1" u="none" dirty="0">
                <a:latin typeface="Arial" panose="020B0604020202020204" pitchFamily="34" charset="0"/>
                <a:cs typeface="Arial" panose="020B0604020202020204" pitchFamily="34" charset="0"/>
              </a:rPr>
              <a:t>17 </a:t>
            </a:r>
            <a:r>
              <a:rPr lang="en-US" b="0" u="none" dirty="0">
                <a:latin typeface="Arial" panose="020B0604020202020204" pitchFamily="34" charset="0"/>
                <a:cs typeface="Arial" panose="020B0604020202020204" pitchFamily="34" charset="0"/>
              </a:rPr>
              <a:t>And the elders of his house arose, and went to him, to raise him up from the earth: but he would not, neither did he eat bread with them. </a:t>
            </a:r>
            <a:r>
              <a:rPr lang="en-US" b="1" u="none" dirty="0">
                <a:latin typeface="Arial" panose="020B0604020202020204" pitchFamily="34" charset="0"/>
                <a:cs typeface="Arial" panose="020B0604020202020204" pitchFamily="34" charset="0"/>
              </a:rPr>
              <a:t>18</a:t>
            </a:r>
            <a:r>
              <a:rPr lang="en-US" b="0" u="none" dirty="0">
                <a:latin typeface="Arial" panose="020B0604020202020204" pitchFamily="34" charset="0"/>
                <a:cs typeface="Arial" panose="020B0604020202020204" pitchFamily="34" charset="0"/>
              </a:rPr>
              <a:t> And it came to pass on the seventh day, that the child died. And the servants of David feared to tell him that the child was dead: for they said, Behold, while the child was yet alive, we spake unto him, and he would not hearken unto our voice: how will he then vex himself, if we tell him that the child is dead?  </a:t>
            </a:r>
            <a:r>
              <a:rPr lang="en-US" b="1" u="none" dirty="0">
                <a:latin typeface="Arial" panose="020B0604020202020204" pitchFamily="34" charset="0"/>
                <a:cs typeface="Arial" panose="020B0604020202020204" pitchFamily="34" charset="0"/>
              </a:rPr>
              <a:t>19</a:t>
            </a:r>
            <a:r>
              <a:rPr lang="en-US" b="0" u="none" dirty="0">
                <a:latin typeface="Arial" panose="020B0604020202020204" pitchFamily="34" charset="0"/>
                <a:cs typeface="Arial" panose="020B0604020202020204" pitchFamily="34" charset="0"/>
              </a:rPr>
              <a:t> But when David saw that his servants whispered, David perceived that the child was dead: therefore David said unto his servants, Is the child dead? And they said, He is dead. </a:t>
            </a:r>
            <a:r>
              <a:rPr lang="en-US" b="1" u="none" dirty="0">
                <a:latin typeface="Arial" panose="020B0604020202020204" pitchFamily="34" charset="0"/>
                <a:cs typeface="Arial" panose="020B0604020202020204" pitchFamily="34" charset="0"/>
              </a:rPr>
              <a:t>20 </a:t>
            </a:r>
            <a:r>
              <a:rPr lang="en-US" b="0" u="none" dirty="0">
                <a:latin typeface="Arial" panose="020B0604020202020204" pitchFamily="34" charset="0"/>
                <a:cs typeface="Arial" panose="020B0604020202020204" pitchFamily="34" charset="0"/>
              </a:rPr>
              <a:t>Then David arose from the earth, and </a:t>
            </a:r>
            <a:r>
              <a:rPr lang="en-US" b="0" u="none" dirty="0" err="1">
                <a:latin typeface="Arial" panose="020B0604020202020204" pitchFamily="34" charset="0"/>
                <a:cs typeface="Arial" panose="020B0604020202020204" pitchFamily="34" charset="0"/>
              </a:rPr>
              <a:t>uwashed</a:t>
            </a:r>
            <a:r>
              <a:rPr lang="en-US" b="0" u="none" dirty="0">
                <a:latin typeface="Arial" panose="020B0604020202020204" pitchFamily="34" charset="0"/>
                <a:cs typeface="Arial" panose="020B0604020202020204" pitchFamily="34" charset="0"/>
              </a:rPr>
              <a:t>, and anointed himself, and changed his apparel, and came into the house of the LORD, and worshipped: then he came to his own house; and when he required, they set bread before him, and he did eat. </a:t>
            </a:r>
            <a:r>
              <a:rPr lang="en-US" b="1" u="none" dirty="0">
                <a:latin typeface="Arial" panose="020B0604020202020204" pitchFamily="34" charset="0"/>
                <a:cs typeface="Arial" panose="020B0604020202020204" pitchFamily="34" charset="0"/>
              </a:rPr>
              <a:t>21</a:t>
            </a:r>
            <a:r>
              <a:rPr lang="en-US" b="0" u="none" dirty="0">
                <a:latin typeface="Arial" panose="020B0604020202020204" pitchFamily="34" charset="0"/>
                <a:cs typeface="Arial" panose="020B0604020202020204" pitchFamily="34" charset="0"/>
              </a:rPr>
              <a:t> Then said his servants </a:t>
            </a:r>
            <a:r>
              <a:rPr lang="en-US" b="0" u="none" dirty="0" err="1">
                <a:latin typeface="Arial" panose="020B0604020202020204" pitchFamily="34" charset="0"/>
                <a:cs typeface="Arial" panose="020B0604020202020204" pitchFamily="34" charset="0"/>
              </a:rPr>
              <a:t>nto</a:t>
            </a:r>
            <a:r>
              <a:rPr lang="en-US" b="0" u="none" dirty="0">
                <a:latin typeface="Arial" panose="020B0604020202020204" pitchFamily="34" charset="0"/>
                <a:cs typeface="Arial" panose="020B0604020202020204" pitchFamily="34" charset="0"/>
              </a:rPr>
              <a:t> him, What thing is this that thou hast done? thou didst fast and weep for the child, while it was alive; but when the child was dead, thou didst rise and eat bread. </a:t>
            </a:r>
            <a:r>
              <a:rPr lang="en-US" b="1" u="none" dirty="0">
                <a:latin typeface="Arial" panose="020B0604020202020204" pitchFamily="34" charset="0"/>
                <a:cs typeface="Arial" panose="020B0604020202020204" pitchFamily="34" charset="0"/>
              </a:rPr>
              <a:t>22</a:t>
            </a:r>
            <a:r>
              <a:rPr lang="en-US" b="0" u="none" dirty="0">
                <a:latin typeface="Arial" panose="020B0604020202020204" pitchFamily="34" charset="0"/>
                <a:cs typeface="Arial" panose="020B0604020202020204" pitchFamily="34" charset="0"/>
              </a:rPr>
              <a:t> And he said, While the child was yet alive, I fasted and wept: for I said, Who can tell whether GOD will be gracious to me, that the child may live? </a:t>
            </a:r>
            <a:r>
              <a:rPr lang="en-US" b="1" i="1" u="sng" dirty="0">
                <a:latin typeface="Arial" panose="020B0604020202020204" pitchFamily="34" charset="0"/>
                <a:cs typeface="Arial" panose="020B0604020202020204" pitchFamily="34" charset="0"/>
              </a:rPr>
              <a:t>23 But now he is dead, wherefore should I fast? can I bring him back again? I shall go to him, but he shall not return to me</a:t>
            </a:r>
            <a:r>
              <a:rPr lang="en-US" b="1" i="1" u="none" dirty="0">
                <a:latin typeface="Arial" panose="020B0604020202020204" pitchFamily="34" charset="0"/>
                <a:cs typeface="Arial" panose="020B0604020202020204" pitchFamily="34" charset="0"/>
              </a:rPr>
              <a:t>. </a:t>
            </a:r>
            <a:r>
              <a:rPr lang="en-US" b="1" u="none" dirty="0">
                <a:latin typeface="Arial" panose="020B0604020202020204" pitchFamily="34" charset="0"/>
                <a:cs typeface="Arial" panose="020B0604020202020204" pitchFamily="34" charset="0"/>
              </a:rPr>
              <a:t>24 </a:t>
            </a:r>
            <a:r>
              <a:rPr lang="en-US" b="0" u="none" dirty="0">
                <a:latin typeface="Arial" panose="020B0604020202020204" pitchFamily="34" charset="0"/>
                <a:cs typeface="Arial" panose="020B0604020202020204" pitchFamily="34" charset="0"/>
              </a:rPr>
              <a:t>And David comforted Bathsheba his wife, and went in unto her, and lay with her: and she bare a son, and he called his name Solomon: and the LORD loved him.</a:t>
            </a:r>
          </a:p>
          <a:p>
            <a:endParaRPr lang="en-US" b="1" u="none" dirty="0">
              <a:latin typeface="Arial" panose="020B0604020202020204" pitchFamily="34" charset="0"/>
              <a:cs typeface="Arial" panose="020B0604020202020204" pitchFamily="34" charset="0"/>
            </a:endParaRPr>
          </a:p>
          <a:p>
            <a:r>
              <a:rPr lang="en-US" b="1" u="none" dirty="0">
                <a:latin typeface="Arial" panose="020B0604020202020204" pitchFamily="34" charset="0"/>
                <a:cs typeface="Arial" panose="020B0604020202020204" pitchFamily="34" charset="0"/>
              </a:rPr>
              <a:t>Judges 16:22-31 ASV 22 </a:t>
            </a:r>
            <a:r>
              <a:rPr lang="en-US" b="0" u="none" dirty="0">
                <a:latin typeface="Arial" panose="020B0604020202020204" pitchFamily="34" charset="0"/>
                <a:cs typeface="Arial" panose="020B0604020202020204" pitchFamily="34" charset="0"/>
              </a:rPr>
              <a:t>Howbeit the hair of his head began to grow again after he was shaven. </a:t>
            </a:r>
            <a:r>
              <a:rPr lang="en-US" b="1" u="none" dirty="0">
                <a:latin typeface="Arial" panose="020B0604020202020204" pitchFamily="34" charset="0"/>
                <a:cs typeface="Arial" panose="020B0604020202020204" pitchFamily="34" charset="0"/>
              </a:rPr>
              <a:t>23</a:t>
            </a:r>
            <a:r>
              <a:rPr lang="en-US" b="0" u="none" dirty="0">
                <a:latin typeface="Arial" panose="020B0604020202020204" pitchFamily="34" charset="0"/>
                <a:cs typeface="Arial" panose="020B0604020202020204" pitchFamily="34" charset="0"/>
              </a:rPr>
              <a:t> And the lords of the Philistines gathered them together to offer a great sacrifice unto Dagon their god, and to rejoice; for they said, Our god hath delivered Samson our enemy into our hand. </a:t>
            </a:r>
            <a:r>
              <a:rPr lang="en-US" b="1" u="none" dirty="0">
                <a:latin typeface="Arial" panose="020B0604020202020204" pitchFamily="34" charset="0"/>
                <a:cs typeface="Arial" panose="020B0604020202020204" pitchFamily="34" charset="0"/>
              </a:rPr>
              <a:t>24</a:t>
            </a:r>
            <a:r>
              <a:rPr lang="en-US" b="0" u="none" dirty="0">
                <a:latin typeface="Arial" panose="020B0604020202020204" pitchFamily="34" charset="0"/>
                <a:cs typeface="Arial" panose="020B0604020202020204" pitchFamily="34" charset="0"/>
              </a:rPr>
              <a:t> And when the people saw him, they praised their god; for they said, Our god hath delivered into our hand our enemy, and the destroyer of our country, who hath slain many of us.</a:t>
            </a:r>
            <a:r>
              <a:rPr lang="en-US" b="1" u="none" dirty="0">
                <a:latin typeface="Arial" panose="020B0604020202020204" pitchFamily="34" charset="0"/>
                <a:cs typeface="Arial" panose="020B0604020202020204" pitchFamily="34" charset="0"/>
              </a:rPr>
              <a:t> 25 </a:t>
            </a:r>
            <a:r>
              <a:rPr lang="en-US" b="0" u="none" dirty="0">
                <a:latin typeface="Arial" panose="020B0604020202020204" pitchFamily="34" charset="0"/>
                <a:cs typeface="Arial" panose="020B0604020202020204" pitchFamily="34" charset="0"/>
              </a:rPr>
              <a:t>And it came to pass, when their hearts were merry, that they said, Call for Samson, that he may make us sport. And they called for Samson out of the prison-house; and he made sport before them. And they set him between the pillars: </a:t>
            </a:r>
            <a:r>
              <a:rPr lang="en-US" b="1" u="none" dirty="0">
                <a:latin typeface="Arial" panose="020B0604020202020204" pitchFamily="34" charset="0"/>
                <a:cs typeface="Arial" panose="020B0604020202020204" pitchFamily="34" charset="0"/>
              </a:rPr>
              <a:t>26</a:t>
            </a:r>
            <a:r>
              <a:rPr lang="en-US" b="0" u="none" dirty="0">
                <a:latin typeface="Arial" panose="020B0604020202020204" pitchFamily="34" charset="0"/>
                <a:cs typeface="Arial" panose="020B0604020202020204" pitchFamily="34" charset="0"/>
              </a:rPr>
              <a:t> and Samson said unto the lad that held him by the hand, Suffer me that I may feel the pillars whereupon the house </a:t>
            </a:r>
            <a:r>
              <a:rPr lang="en-US" b="0" u="none" dirty="0" err="1">
                <a:latin typeface="Arial" panose="020B0604020202020204" pitchFamily="34" charset="0"/>
                <a:cs typeface="Arial" panose="020B0604020202020204" pitchFamily="34" charset="0"/>
              </a:rPr>
              <a:t>resteth</a:t>
            </a:r>
            <a:r>
              <a:rPr lang="en-US" b="0" u="none" dirty="0">
                <a:latin typeface="Arial" panose="020B0604020202020204" pitchFamily="34" charset="0"/>
                <a:cs typeface="Arial" panose="020B0604020202020204" pitchFamily="34" charset="0"/>
              </a:rPr>
              <a:t>, that I may lean upon them</a:t>
            </a:r>
            <a:r>
              <a:rPr lang="en-US" b="1" u="none" dirty="0">
                <a:latin typeface="Arial" panose="020B0604020202020204" pitchFamily="34" charset="0"/>
                <a:cs typeface="Arial" panose="020B0604020202020204" pitchFamily="34" charset="0"/>
              </a:rPr>
              <a:t>. 27 </a:t>
            </a:r>
            <a:r>
              <a:rPr lang="en-US" b="0" u="none" dirty="0">
                <a:latin typeface="Arial" panose="020B0604020202020204" pitchFamily="34" charset="0"/>
                <a:cs typeface="Arial" panose="020B0604020202020204" pitchFamily="34" charset="0"/>
              </a:rPr>
              <a:t>Now the house was full of men and women; and all the lords of the Philistines were there; and there were upon the roof about three thousand men and women, that beheld while Samson made sport. </a:t>
            </a:r>
            <a:r>
              <a:rPr lang="en-US" b="1" u="none" dirty="0">
                <a:latin typeface="Arial" panose="020B0604020202020204" pitchFamily="34" charset="0"/>
                <a:cs typeface="Arial" panose="020B0604020202020204" pitchFamily="34" charset="0"/>
              </a:rPr>
              <a:t>28 And Samson called unto Jehovah, and said, O Lord Jehovah, remember me, I pray thee, and strengthen me, I pray thee, only this once, O God, that I may be at once avenged of the Philistines for my two eyes. 29</a:t>
            </a:r>
            <a:r>
              <a:rPr lang="en-US" b="0" u="none" dirty="0">
                <a:latin typeface="Arial" panose="020B0604020202020204" pitchFamily="34" charset="0"/>
                <a:cs typeface="Arial" panose="020B0604020202020204" pitchFamily="34" charset="0"/>
              </a:rPr>
              <a:t> And Samson took hold of the two middle pillars upon which the house rested, and leaned upon them, the one with his right hand, and the other with his left. </a:t>
            </a:r>
            <a:r>
              <a:rPr lang="en-US" b="1" u="none" dirty="0">
                <a:latin typeface="Arial" panose="020B0604020202020204" pitchFamily="34" charset="0"/>
                <a:cs typeface="Arial" panose="020B0604020202020204" pitchFamily="34" charset="0"/>
              </a:rPr>
              <a:t>30</a:t>
            </a:r>
            <a:r>
              <a:rPr lang="en-US" b="0" u="none" dirty="0">
                <a:latin typeface="Arial" panose="020B0604020202020204" pitchFamily="34" charset="0"/>
                <a:cs typeface="Arial" panose="020B0604020202020204" pitchFamily="34" charset="0"/>
              </a:rPr>
              <a:t> And Samson said, Let me die with the Philistines. And he bowed himself with all his might; and the house fell upon the lords, and upon all the people that were therein. So the dead that he slew at his death were more than they that he slew in his life. </a:t>
            </a:r>
            <a:r>
              <a:rPr lang="en-US" b="1" u="none" dirty="0">
                <a:latin typeface="Arial" panose="020B0604020202020204" pitchFamily="34" charset="0"/>
                <a:cs typeface="Arial" panose="020B0604020202020204" pitchFamily="34" charset="0"/>
              </a:rPr>
              <a:t>31</a:t>
            </a:r>
            <a:r>
              <a:rPr lang="en-US" b="0" u="none" dirty="0">
                <a:latin typeface="Arial" panose="020B0604020202020204" pitchFamily="34" charset="0"/>
                <a:cs typeface="Arial" panose="020B0604020202020204" pitchFamily="34" charset="0"/>
              </a:rPr>
              <a:t> Then his brethren and all the house of his father came down, and took him, and brought him up, and buried him between </a:t>
            </a:r>
            <a:r>
              <a:rPr lang="en-US" b="0" u="none" dirty="0" err="1">
                <a:latin typeface="Arial" panose="020B0604020202020204" pitchFamily="34" charset="0"/>
                <a:cs typeface="Arial" panose="020B0604020202020204" pitchFamily="34" charset="0"/>
              </a:rPr>
              <a:t>Zorah</a:t>
            </a:r>
            <a:r>
              <a:rPr lang="en-US" b="0" u="none" dirty="0">
                <a:latin typeface="Arial" panose="020B0604020202020204" pitchFamily="34" charset="0"/>
                <a:cs typeface="Arial" panose="020B0604020202020204" pitchFamily="34" charset="0"/>
              </a:rPr>
              <a:t> and </a:t>
            </a:r>
            <a:r>
              <a:rPr lang="en-US" b="0" u="none" dirty="0" err="1">
                <a:latin typeface="Arial" panose="020B0604020202020204" pitchFamily="34" charset="0"/>
                <a:cs typeface="Arial" panose="020B0604020202020204" pitchFamily="34" charset="0"/>
              </a:rPr>
              <a:t>Eshtaol</a:t>
            </a:r>
            <a:r>
              <a:rPr lang="en-US" b="0" u="none" dirty="0">
                <a:latin typeface="Arial" panose="020B0604020202020204" pitchFamily="34" charset="0"/>
                <a:cs typeface="Arial" panose="020B0604020202020204" pitchFamily="34" charset="0"/>
              </a:rPr>
              <a:t> in the burying-place of Manoah his father. And he judged Israel twenty years.</a:t>
            </a:r>
          </a:p>
          <a:p>
            <a:endParaRPr lang="en-US" b="0" u="none" dirty="0">
              <a:latin typeface="Arial" panose="020B0604020202020204" pitchFamily="34" charset="0"/>
              <a:cs typeface="Arial" panose="020B0604020202020204" pitchFamily="34" charset="0"/>
            </a:endParaRPr>
          </a:p>
          <a:p>
            <a:endParaRPr lang="en-US" b="0" u="none"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4B24EF3-1CFF-4D22-9BF4-F6D249E20258}" type="slidenum">
              <a:rPr lang="en-US" altLang="en-US" smtClean="0"/>
              <a:pPr/>
              <a:t>6</a:t>
            </a:fld>
            <a:endParaRPr lang="en-US" altLang="en-US"/>
          </a:p>
        </p:txBody>
      </p:sp>
      <p:sp>
        <p:nvSpPr>
          <p:cNvPr id="5" name="Date Placeholder 4">
            <a:extLst>
              <a:ext uri="{FF2B5EF4-FFF2-40B4-BE49-F238E27FC236}">
                <a16:creationId xmlns:a16="http://schemas.microsoft.com/office/drawing/2014/main" id="{8296D86F-9528-E92B-854D-29A7C88E117B}"/>
              </a:ext>
            </a:extLst>
          </p:cNvPr>
          <p:cNvSpPr>
            <a:spLocks noGrp="1"/>
          </p:cNvSpPr>
          <p:nvPr>
            <p:ph type="dt" idx="1"/>
          </p:nvPr>
        </p:nvSpPr>
        <p:spPr/>
        <p:txBody>
          <a:bodyPr/>
          <a:lstStyle/>
          <a:p>
            <a:r>
              <a:rPr lang="en-US" altLang="en-US"/>
              <a:t>11/27/2022 AM</a:t>
            </a:r>
          </a:p>
        </p:txBody>
      </p:sp>
    </p:spTree>
    <p:extLst>
      <p:ext uri="{BB962C8B-B14F-4D97-AF65-F5344CB8AC3E}">
        <p14:creationId xmlns:p14="http://schemas.microsoft.com/office/powerpoint/2010/main" val="3304962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5"/>
            <a:ext cx="7315200" cy="5203825"/>
          </a:xfrm>
        </p:spPr>
        <p:txBody>
          <a:bodyPr/>
          <a:lstStyle/>
          <a:p>
            <a:r>
              <a:rPr lang="en-US" sz="1200" b="1" u="none" dirty="0">
                <a:latin typeface="Arial" panose="020B0604020202020204" pitchFamily="34" charset="0"/>
                <a:cs typeface="Arial" panose="020B0604020202020204" pitchFamily="34" charset="0"/>
              </a:rPr>
              <a:t>1 Peter 5:5-7 ASV 5 </a:t>
            </a:r>
            <a:r>
              <a:rPr lang="en-US" sz="1200" b="0" u="none" dirty="0">
                <a:latin typeface="Arial" panose="020B0604020202020204" pitchFamily="34" charset="0"/>
                <a:cs typeface="Arial" panose="020B0604020202020204" pitchFamily="34" charset="0"/>
              </a:rPr>
              <a:t>Likewise, ye younger, be subject unto the elder. Yea, all of you </a:t>
            </a:r>
            <a:r>
              <a:rPr lang="en-US" sz="1200" b="1" u="none" dirty="0">
                <a:latin typeface="Arial" panose="020B0604020202020204" pitchFamily="34" charset="0"/>
                <a:cs typeface="Arial" panose="020B0604020202020204" pitchFamily="34" charset="0"/>
              </a:rPr>
              <a:t>gird yourselves with humility, to serve one another: for God </a:t>
            </a:r>
            <a:r>
              <a:rPr lang="en-US" sz="1200" b="1" u="none" dirty="0" err="1">
                <a:latin typeface="Arial" panose="020B0604020202020204" pitchFamily="34" charset="0"/>
                <a:cs typeface="Arial" panose="020B0604020202020204" pitchFamily="34" charset="0"/>
              </a:rPr>
              <a:t>resisteth</a:t>
            </a:r>
            <a:r>
              <a:rPr lang="en-US" sz="1200" b="1" u="none" dirty="0">
                <a:latin typeface="Arial" panose="020B0604020202020204" pitchFamily="34" charset="0"/>
                <a:cs typeface="Arial" panose="020B0604020202020204" pitchFamily="34" charset="0"/>
              </a:rPr>
              <a:t> the proud, but giveth grace to the humble</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6 </a:t>
            </a:r>
            <a:r>
              <a:rPr lang="en-US" sz="1200" b="0" u="none" dirty="0">
                <a:latin typeface="Arial" panose="020B0604020202020204" pitchFamily="34" charset="0"/>
                <a:cs typeface="Arial" panose="020B0604020202020204" pitchFamily="34" charset="0"/>
              </a:rPr>
              <a:t>Humble yourselves therefore under the mighty hand of God, that he may exalt you in due time; </a:t>
            </a:r>
            <a:r>
              <a:rPr lang="en-US" sz="1200" b="1" u="none" dirty="0">
                <a:latin typeface="Arial" panose="020B0604020202020204" pitchFamily="34" charset="0"/>
                <a:cs typeface="Arial" panose="020B0604020202020204" pitchFamily="34" charset="0"/>
              </a:rPr>
              <a:t>7</a:t>
            </a:r>
            <a:r>
              <a:rPr lang="en-US" sz="1200" b="0" u="none" dirty="0">
                <a:latin typeface="Arial" panose="020B0604020202020204" pitchFamily="34" charset="0"/>
                <a:cs typeface="Arial" panose="020B0604020202020204" pitchFamily="34" charset="0"/>
              </a:rPr>
              <a:t> casting all your anxiety upon him, because he </a:t>
            </a:r>
            <a:r>
              <a:rPr lang="en-US" sz="1200" b="0" u="none" dirty="0" err="1">
                <a:latin typeface="Arial" panose="020B0604020202020204" pitchFamily="34" charset="0"/>
                <a:cs typeface="Arial" panose="020B0604020202020204" pitchFamily="34" charset="0"/>
              </a:rPr>
              <a:t>careth</a:t>
            </a:r>
            <a:r>
              <a:rPr lang="en-US" sz="1200" b="0" u="none" dirty="0">
                <a:latin typeface="Arial" panose="020B0604020202020204" pitchFamily="34" charset="0"/>
                <a:cs typeface="Arial" panose="020B0604020202020204" pitchFamily="34" charset="0"/>
              </a:rPr>
              <a:t> for you.</a:t>
            </a:r>
          </a:p>
          <a:p>
            <a:r>
              <a:rPr lang="en-US" sz="1200" b="1" u="none" dirty="0">
                <a:latin typeface="Arial" panose="020B0604020202020204" pitchFamily="34" charset="0"/>
                <a:cs typeface="Arial" panose="020B0604020202020204" pitchFamily="34" charset="0"/>
              </a:rPr>
              <a:t>Hebrews 5:5-9 KJV 5</a:t>
            </a:r>
            <a:r>
              <a:rPr lang="en-US" sz="1200" b="0" u="none" dirty="0">
                <a:latin typeface="Arial" panose="020B0604020202020204" pitchFamily="34" charset="0"/>
                <a:cs typeface="Arial" panose="020B0604020202020204" pitchFamily="34" charset="0"/>
              </a:rPr>
              <a:t> So also Christ glorified not himself to be made an high priest; but he that said unto him, </a:t>
            </a:r>
            <a:r>
              <a:rPr lang="en-US" sz="1200" b="1" u="none" dirty="0">
                <a:latin typeface="Arial" panose="020B0604020202020204" pitchFamily="34" charset="0"/>
                <a:cs typeface="Arial" panose="020B0604020202020204" pitchFamily="34" charset="0"/>
              </a:rPr>
              <a:t>Thou art my Son, to day have I begotten thee. 6 </a:t>
            </a:r>
            <a:r>
              <a:rPr lang="en-US" sz="1200" b="0" u="none" dirty="0">
                <a:latin typeface="Arial" panose="020B0604020202020204" pitchFamily="34" charset="0"/>
                <a:cs typeface="Arial" panose="020B0604020202020204" pitchFamily="34" charset="0"/>
              </a:rPr>
              <a:t>As he saith also in another place, Thou art a priest for ever after the order of </a:t>
            </a:r>
            <a:r>
              <a:rPr lang="en-US" sz="1200" b="0" u="none" dirty="0" err="1">
                <a:latin typeface="Arial" panose="020B0604020202020204" pitchFamily="34" charset="0"/>
                <a:cs typeface="Arial" panose="020B0604020202020204" pitchFamily="34" charset="0"/>
              </a:rPr>
              <a:t>Melchisedec</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7</a:t>
            </a:r>
            <a:r>
              <a:rPr lang="en-US" sz="1200" b="0" u="none" dirty="0">
                <a:latin typeface="Arial" panose="020B0604020202020204" pitchFamily="34" charset="0"/>
                <a:cs typeface="Arial" panose="020B0604020202020204" pitchFamily="34" charset="0"/>
              </a:rPr>
              <a:t> Who in the days of his flesh, when he had offered up prayers and supplications with strong crying and tears unto him that was able to save him from death, and was heard in that he feared;</a:t>
            </a:r>
            <a:r>
              <a:rPr lang="en-US" sz="1200" b="1" u="none" dirty="0">
                <a:latin typeface="Arial" panose="020B0604020202020204" pitchFamily="34" charset="0"/>
                <a:cs typeface="Arial" panose="020B0604020202020204" pitchFamily="34" charset="0"/>
              </a:rPr>
              <a:t> 8 </a:t>
            </a:r>
            <a:r>
              <a:rPr lang="en-US" sz="1200" b="0" u="none" dirty="0">
                <a:latin typeface="Arial" panose="020B0604020202020204" pitchFamily="34" charset="0"/>
                <a:cs typeface="Arial" panose="020B0604020202020204" pitchFamily="34" charset="0"/>
              </a:rPr>
              <a:t>Though he were a Son, yet learned he obedience by the things which he suffered; </a:t>
            </a:r>
            <a:r>
              <a:rPr lang="en-US" sz="1200" b="1" u="none" dirty="0">
                <a:latin typeface="Arial" panose="020B0604020202020204" pitchFamily="34" charset="0"/>
                <a:cs typeface="Arial" panose="020B0604020202020204" pitchFamily="34" charset="0"/>
              </a:rPr>
              <a:t>9</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And being made perfect, he became the author of eternal salvation unto all them that obey him;</a:t>
            </a:r>
          </a:p>
          <a:p>
            <a:endParaRPr lang="en-US" sz="1200" b="1" u="none" dirty="0">
              <a:latin typeface="Arial" panose="020B0604020202020204" pitchFamily="34" charset="0"/>
              <a:cs typeface="Arial" panose="020B0604020202020204" pitchFamily="34" charset="0"/>
            </a:endParaRPr>
          </a:p>
          <a:p>
            <a:r>
              <a:rPr lang="en-US" sz="1200" b="1" u="none" dirty="0">
                <a:latin typeface="Arial" panose="020B0604020202020204" pitchFamily="34" charset="0"/>
                <a:cs typeface="Arial" panose="020B0604020202020204" pitchFamily="34" charset="0"/>
              </a:rPr>
              <a:t>Mark 1:35 KJV 35 </a:t>
            </a:r>
            <a:r>
              <a:rPr lang="en-US" sz="1200" b="0" u="none" dirty="0">
                <a:latin typeface="Arial" panose="020B0604020202020204" pitchFamily="34" charset="0"/>
                <a:cs typeface="Arial" panose="020B0604020202020204" pitchFamily="34" charset="0"/>
              </a:rPr>
              <a:t>And in the morning, rising up a great while before day, </a:t>
            </a:r>
            <a:r>
              <a:rPr lang="en-US" sz="1200" b="1" u="none" dirty="0">
                <a:latin typeface="Arial" panose="020B0604020202020204" pitchFamily="34" charset="0"/>
                <a:cs typeface="Arial" panose="020B0604020202020204" pitchFamily="34" charset="0"/>
              </a:rPr>
              <a:t>he went out, and departed into a solitary place, and there prayed.</a:t>
            </a:r>
          </a:p>
          <a:p>
            <a:r>
              <a:rPr lang="en-US" sz="1200" b="1" u="none" dirty="0">
                <a:latin typeface="Arial" panose="020B0604020202020204" pitchFamily="34" charset="0"/>
                <a:cs typeface="Arial" panose="020B0604020202020204" pitchFamily="34" charset="0"/>
              </a:rPr>
              <a:t>Luke 5:16 KJV 16 </a:t>
            </a:r>
            <a:r>
              <a:rPr lang="en-US" sz="1200" b="0" u="none" dirty="0">
                <a:latin typeface="Arial" panose="020B0604020202020204" pitchFamily="34" charset="0"/>
                <a:cs typeface="Arial" panose="020B0604020202020204" pitchFamily="34" charset="0"/>
              </a:rPr>
              <a:t>And </a:t>
            </a:r>
            <a:r>
              <a:rPr lang="en-US" sz="1200" b="1" u="none" dirty="0">
                <a:latin typeface="Arial" panose="020B0604020202020204" pitchFamily="34" charset="0"/>
                <a:cs typeface="Arial" panose="020B0604020202020204" pitchFamily="34" charset="0"/>
              </a:rPr>
              <a:t>he withdrew himself into the wilderness, and prayed.</a:t>
            </a:r>
          </a:p>
          <a:p>
            <a:r>
              <a:rPr lang="en-US" sz="1200" b="1" u="none" dirty="0">
                <a:latin typeface="Arial" panose="020B0604020202020204" pitchFamily="34" charset="0"/>
                <a:cs typeface="Arial" panose="020B0604020202020204" pitchFamily="34" charset="0"/>
              </a:rPr>
              <a:t>Acts 10:9-10 KJV 9  </a:t>
            </a:r>
            <a:r>
              <a:rPr lang="en-US" sz="1200" b="0" u="none" dirty="0">
                <a:latin typeface="Arial" panose="020B0604020202020204" pitchFamily="34" charset="0"/>
                <a:cs typeface="Arial" panose="020B0604020202020204" pitchFamily="34" charset="0"/>
              </a:rPr>
              <a:t>On the morrow, as they went on their journey, and drew nigh unto the city, </a:t>
            </a:r>
            <a:r>
              <a:rPr lang="en-US" sz="1200" b="1" u="none" dirty="0">
                <a:latin typeface="Arial" panose="020B0604020202020204" pitchFamily="34" charset="0"/>
                <a:cs typeface="Arial" panose="020B0604020202020204" pitchFamily="34" charset="0"/>
              </a:rPr>
              <a:t>Peter went up upon the housetop to pray about the sixth hour</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10</a:t>
            </a:r>
            <a:r>
              <a:rPr lang="en-US" sz="1200" b="0" u="none" dirty="0">
                <a:latin typeface="Arial" panose="020B0604020202020204" pitchFamily="34" charset="0"/>
                <a:cs typeface="Arial" panose="020B0604020202020204" pitchFamily="34" charset="0"/>
              </a:rPr>
              <a:t> And he became very hungry, and would have eaten: but while they made ready, he fell into a trance,</a:t>
            </a:r>
          </a:p>
        </p:txBody>
      </p:sp>
      <p:sp>
        <p:nvSpPr>
          <p:cNvPr id="4" name="Slide Number Placeholder 3"/>
          <p:cNvSpPr>
            <a:spLocks noGrp="1"/>
          </p:cNvSpPr>
          <p:nvPr>
            <p:ph type="sldNum" sz="quarter" idx="5"/>
          </p:nvPr>
        </p:nvSpPr>
        <p:spPr/>
        <p:txBody>
          <a:bodyPr/>
          <a:lstStyle/>
          <a:p>
            <a:fld id="{34B24EF3-1CFF-4D22-9BF4-F6D249E20258}" type="slidenum">
              <a:rPr lang="en-US" altLang="en-US" smtClean="0"/>
              <a:pPr/>
              <a:t>7</a:t>
            </a:fld>
            <a:endParaRPr lang="en-US" altLang="en-US"/>
          </a:p>
        </p:txBody>
      </p:sp>
      <p:sp>
        <p:nvSpPr>
          <p:cNvPr id="5" name="Date Placeholder 4">
            <a:extLst>
              <a:ext uri="{FF2B5EF4-FFF2-40B4-BE49-F238E27FC236}">
                <a16:creationId xmlns:a16="http://schemas.microsoft.com/office/drawing/2014/main" id="{603FCCE9-DB49-D4E1-CE7C-2DC58AE46300}"/>
              </a:ext>
            </a:extLst>
          </p:cNvPr>
          <p:cNvSpPr>
            <a:spLocks noGrp="1"/>
          </p:cNvSpPr>
          <p:nvPr>
            <p:ph type="dt" idx="1"/>
          </p:nvPr>
        </p:nvSpPr>
        <p:spPr/>
        <p:txBody>
          <a:bodyPr/>
          <a:lstStyle/>
          <a:p>
            <a:r>
              <a:rPr lang="en-US" altLang="en-US"/>
              <a:t>11/27/2022 AM</a:t>
            </a:r>
          </a:p>
        </p:txBody>
      </p:sp>
    </p:spTree>
    <p:extLst>
      <p:ext uri="{BB962C8B-B14F-4D97-AF65-F5344CB8AC3E}">
        <p14:creationId xmlns:p14="http://schemas.microsoft.com/office/powerpoint/2010/main" val="3113466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95800"/>
            <a:ext cx="7315200" cy="5105400"/>
          </a:xfrm>
        </p:spPr>
        <p:txBody>
          <a:bodyPr/>
          <a:lstStyle/>
          <a:p>
            <a:r>
              <a:rPr lang="en-US" b="1" u="none" dirty="0">
                <a:latin typeface="Arial" panose="020B0604020202020204" pitchFamily="34" charset="0"/>
                <a:cs typeface="Arial" panose="020B0604020202020204" pitchFamily="34" charset="0"/>
              </a:rPr>
              <a:t>1 Peter 5:5-7 ASV 5 </a:t>
            </a:r>
            <a:r>
              <a:rPr lang="en-US" b="0" u="none" dirty="0">
                <a:latin typeface="Arial" panose="020B0604020202020204" pitchFamily="34" charset="0"/>
                <a:cs typeface="Arial" panose="020B0604020202020204" pitchFamily="34" charset="0"/>
              </a:rPr>
              <a:t>Likewise, ye younger, be subject unto the elder. Yea, all of you </a:t>
            </a:r>
            <a:r>
              <a:rPr lang="en-US" b="1" u="none" dirty="0">
                <a:latin typeface="Arial" panose="020B0604020202020204" pitchFamily="34" charset="0"/>
                <a:cs typeface="Arial" panose="020B0604020202020204" pitchFamily="34" charset="0"/>
              </a:rPr>
              <a:t>gird yourselves with humility, to serve one another: for God </a:t>
            </a:r>
            <a:r>
              <a:rPr lang="en-US" b="1" u="none" dirty="0" err="1">
                <a:latin typeface="Arial" panose="020B0604020202020204" pitchFamily="34" charset="0"/>
                <a:cs typeface="Arial" panose="020B0604020202020204" pitchFamily="34" charset="0"/>
              </a:rPr>
              <a:t>resisteth</a:t>
            </a:r>
            <a:r>
              <a:rPr lang="en-US" b="1" u="none" dirty="0">
                <a:latin typeface="Arial" panose="020B0604020202020204" pitchFamily="34" charset="0"/>
                <a:cs typeface="Arial" panose="020B0604020202020204" pitchFamily="34" charset="0"/>
              </a:rPr>
              <a:t> the proud, but giveth grace to the humble</a:t>
            </a:r>
            <a:r>
              <a:rPr lang="en-US" b="0" u="none" dirty="0">
                <a:latin typeface="Arial" panose="020B0604020202020204" pitchFamily="34" charset="0"/>
                <a:cs typeface="Arial" panose="020B0604020202020204" pitchFamily="34" charset="0"/>
              </a:rPr>
              <a:t>. </a:t>
            </a:r>
            <a:r>
              <a:rPr lang="en-US" b="1" u="none" dirty="0">
                <a:latin typeface="Arial" panose="020B0604020202020204" pitchFamily="34" charset="0"/>
                <a:cs typeface="Arial" panose="020B0604020202020204" pitchFamily="34" charset="0"/>
              </a:rPr>
              <a:t>6 </a:t>
            </a:r>
            <a:r>
              <a:rPr lang="en-US" b="0" u="none" dirty="0">
                <a:latin typeface="Arial" panose="020B0604020202020204" pitchFamily="34" charset="0"/>
                <a:cs typeface="Arial" panose="020B0604020202020204" pitchFamily="34" charset="0"/>
              </a:rPr>
              <a:t>Humble yourselves therefore under the mighty hand of God, that he may exalt you in due time; </a:t>
            </a:r>
            <a:r>
              <a:rPr lang="en-US" b="1" u="none" dirty="0">
                <a:latin typeface="Arial" panose="020B0604020202020204" pitchFamily="34" charset="0"/>
                <a:cs typeface="Arial" panose="020B0604020202020204" pitchFamily="34" charset="0"/>
              </a:rPr>
              <a:t>7</a:t>
            </a:r>
            <a:r>
              <a:rPr lang="en-US" b="0" u="none" dirty="0">
                <a:latin typeface="Arial" panose="020B0604020202020204" pitchFamily="34" charset="0"/>
                <a:cs typeface="Arial" panose="020B0604020202020204" pitchFamily="34" charset="0"/>
              </a:rPr>
              <a:t> casting all your anxiety upon him, because he </a:t>
            </a:r>
            <a:r>
              <a:rPr lang="en-US" b="0" u="none" dirty="0" err="1">
                <a:latin typeface="Arial" panose="020B0604020202020204" pitchFamily="34" charset="0"/>
                <a:cs typeface="Arial" panose="020B0604020202020204" pitchFamily="34" charset="0"/>
              </a:rPr>
              <a:t>careth</a:t>
            </a:r>
            <a:r>
              <a:rPr lang="en-US" b="0" u="none" dirty="0">
                <a:latin typeface="Arial" panose="020B0604020202020204" pitchFamily="34" charset="0"/>
                <a:cs typeface="Arial" panose="020B0604020202020204" pitchFamily="34" charset="0"/>
              </a:rPr>
              <a:t> for you.</a:t>
            </a:r>
          </a:p>
          <a:p>
            <a:r>
              <a:rPr lang="en-US" b="1" u="none" dirty="0">
                <a:latin typeface="Arial" panose="020B0604020202020204" pitchFamily="34" charset="0"/>
                <a:cs typeface="Arial" panose="020B0604020202020204" pitchFamily="34" charset="0"/>
              </a:rPr>
              <a:t>Hebrews 5:5-9 KJV 5</a:t>
            </a:r>
            <a:r>
              <a:rPr lang="en-US" b="0" u="none" dirty="0">
                <a:latin typeface="Arial" panose="020B0604020202020204" pitchFamily="34" charset="0"/>
                <a:cs typeface="Arial" panose="020B0604020202020204" pitchFamily="34" charset="0"/>
              </a:rPr>
              <a:t> So also Christ glorified not himself to be made an high priest; but he that said unto him, </a:t>
            </a:r>
            <a:r>
              <a:rPr lang="en-US" b="1" u="none" dirty="0">
                <a:latin typeface="Arial" panose="020B0604020202020204" pitchFamily="34" charset="0"/>
                <a:cs typeface="Arial" panose="020B0604020202020204" pitchFamily="34" charset="0"/>
              </a:rPr>
              <a:t>Thou art my Son, to day have I begotten thee. 6 </a:t>
            </a:r>
            <a:r>
              <a:rPr lang="en-US" b="0" u="none" dirty="0">
                <a:latin typeface="Arial" panose="020B0604020202020204" pitchFamily="34" charset="0"/>
                <a:cs typeface="Arial" panose="020B0604020202020204" pitchFamily="34" charset="0"/>
              </a:rPr>
              <a:t>As he saith also in another place, Thou art a priest for ever after the order of </a:t>
            </a:r>
            <a:r>
              <a:rPr lang="en-US" b="0" u="none" dirty="0" err="1">
                <a:latin typeface="Arial" panose="020B0604020202020204" pitchFamily="34" charset="0"/>
                <a:cs typeface="Arial" panose="020B0604020202020204" pitchFamily="34" charset="0"/>
              </a:rPr>
              <a:t>Melchisedec</a:t>
            </a:r>
            <a:r>
              <a:rPr lang="en-US" b="0" u="none" dirty="0">
                <a:latin typeface="Arial" panose="020B0604020202020204" pitchFamily="34" charset="0"/>
                <a:cs typeface="Arial" panose="020B0604020202020204" pitchFamily="34" charset="0"/>
              </a:rPr>
              <a:t>. </a:t>
            </a:r>
            <a:r>
              <a:rPr lang="en-US" b="1" u="none" dirty="0">
                <a:latin typeface="Arial" panose="020B0604020202020204" pitchFamily="34" charset="0"/>
                <a:cs typeface="Arial" panose="020B0604020202020204" pitchFamily="34" charset="0"/>
              </a:rPr>
              <a:t>7</a:t>
            </a:r>
            <a:r>
              <a:rPr lang="en-US" b="0" u="none" dirty="0">
                <a:latin typeface="Arial" panose="020B0604020202020204" pitchFamily="34" charset="0"/>
                <a:cs typeface="Arial" panose="020B0604020202020204" pitchFamily="34" charset="0"/>
              </a:rPr>
              <a:t> Who in the days of his flesh, when he had offered up prayers and supplications with strong crying and tears unto him that was able to save him from death, and was heard in that he feared;</a:t>
            </a:r>
            <a:r>
              <a:rPr lang="en-US" b="1" u="none" dirty="0">
                <a:latin typeface="Arial" panose="020B0604020202020204" pitchFamily="34" charset="0"/>
                <a:cs typeface="Arial" panose="020B0604020202020204" pitchFamily="34" charset="0"/>
              </a:rPr>
              <a:t> 8 </a:t>
            </a:r>
            <a:r>
              <a:rPr lang="en-US" b="0" u="none" dirty="0">
                <a:latin typeface="Arial" panose="020B0604020202020204" pitchFamily="34" charset="0"/>
                <a:cs typeface="Arial" panose="020B0604020202020204" pitchFamily="34" charset="0"/>
              </a:rPr>
              <a:t>Though he were a Son, yet learned he obedience by the things which he suffered; </a:t>
            </a:r>
            <a:r>
              <a:rPr lang="en-US" b="1" u="none" dirty="0">
                <a:latin typeface="Arial" panose="020B0604020202020204" pitchFamily="34" charset="0"/>
                <a:cs typeface="Arial" panose="020B0604020202020204" pitchFamily="34" charset="0"/>
              </a:rPr>
              <a:t>9</a:t>
            </a:r>
            <a:r>
              <a:rPr lang="en-US" b="0" u="none" dirty="0">
                <a:latin typeface="Arial" panose="020B0604020202020204" pitchFamily="34" charset="0"/>
                <a:cs typeface="Arial" panose="020B0604020202020204" pitchFamily="34" charset="0"/>
              </a:rPr>
              <a:t> </a:t>
            </a:r>
            <a:r>
              <a:rPr lang="en-US" b="1" u="none" dirty="0">
                <a:latin typeface="Arial" panose="020B0604020202020204" pitchFamily="34" charset="0"/>
                <a:cs typeface="Arial" panose="020B0604020202020204" pitchFamily="34" charset="0"/>
              </a:rPr>
              <a:t>And being made perfect, he became the author of eternal salvation unto all them that obey him;</a:t>
            </a:r>
          </a:p>
          <a:p>
            <a:endParaRPr lang="en-US" b="1" u="none" dirty="0">
              <a:latin typeface="Arial" panose="020B0604020202020204" pitchFamily="34" charset="0"/>
              <a:cs typeface="Arial" panose="020B0604020202020204" pitchFamily="34" charset="0"/>
            </a:endParaRPr>
          </a:p>
          <a:p>
            <a:r>
              <a:rPr lang="en-US" b="1" u="none" dirty="0">
                <a:latin typeface="Arial" panose="020B0604020202020204" pitchFamily="34" charset="0"/>
                <a:cs typeface="Arial" panose="020B0604020202020204" pitchFamily="34" charset="0"/>
              </a:rPr>
              <a:t>Mark 1:35 KJV 35 </a:t>
            </a:r>
            <a:r>
              <a:rPr lang="en-US" b="0" u="none" dirty="0">
                <a:latin typeface="Arial" panose="020B0604020202020204" pitchFamily="34" charset="0"/>
                <a:cs typeface="Arial" panose="020B0604020202020204" pitchFamily="34" charset="0"/>
              </a:rPr>
              <a:t>And in the morning, rising up a great while before day, </a:t>
            </a:r>
            <a:r>
              <a:rPr lang="en-US" b="1" u="none" dirty="0">
                <a:latin typeface="Arial" panose="020B0604020202020204" pitchFamily="34" charset="0"/>
                <a:cs typeface="Arial" panose="020B0604020202020204" pitchFamily="34" charset="0"/>
              </a:rPr>
              <a:t>he went out, and departed into a solitary place, and there prayed.</a:t>
            </a:r>
          </a:p>
          <a:p>
            <a:r>
              <a:rPr lang="en-US" b="1" u="none" dirty="0">
                <a:latin typeface="Arial" panose="020B0604020202020204" pitchFamily="34" charset="0"/>
                <a:cs typeface="Arial" panose="020B0604020202020204" pitchFamily="34" charset="0"/>
              </a:rPr>
              <a:t>Luke 5:16 KJV 16 </a:t>
            </a:r>
            <a:r>
              <a:rPr lang="en-US" b="0" u="none" dirty="0">
                <a:latin typeface="Arial" panose="020B0604020202020204" pitchFamily="34" charset="0"/>
                <a:cs typeface="Arial" panose="020B0604020202020204" pitchFamily="34" charset="0"/>
              </a:rPr>
              <a:t>And </a:t>
            </a:r>
            <a:r>
              <a:rPr lang="en-US" b="1" u="none" dirty="0">
                <a:latin typeface="Arial" panose="020B0604020202020204" pitchFamily="34" charset="0"/>
                <a:cs typeface="Arial" panose="020B0604020202020204" pitchFamily="34" charset="0"/>
              </a:rPr>
              <a:t>he withdrew himself into the wilderness, and prayed.</a:t>
            </a:r>
          </a:p>
          <a:p>
            <a:r>
              <a:rPr lang="en-US" b="1" u="none" dirty="0">
                <a:latin typeface="Arial" panose="020B0604020202020204" pitchFamily="34" charset="0"/>
                <a:cs typeface="Arial" panose="020B0604020202020204" pitchFamily="34" charset="0"/>
              </a:rPr>
              <a:t>Acts 10:9-10 KJV 9  </a:t>
            </a:r>
            <a:r>
              <a:rPr lang="en-US" b="0" u="none" dirty="0">
                <a:latin typeface="Arial" panose="020B0604020202020204" pitchFamily="34" charset="0"/>
                <a:cs typeface="Arial" panose="020B0604020202020204" pitchFamily="34" charset="0"/>
              </a:rPr>
              <a:t>On the morrow, as they went on their journey, and drew nigh unto the city, </a:t>
            </a:r>
            <a:r>
              <a:rPr lang="en-US" b="1" u="none" dirty="0">
                <a:latin typeface="Arial" panose="020B0604020202020204" pitchFamily="34" charset="0"/>
                <a:cs typeface="Arial" panose="020B0604020202020204" pitchFamily="34" charset="0"/>
              </a:rPr>
              <a:t>Peter went up upon the housetop to pray about the sixth hour</a:t>
            </a:r>
            <a:r>
              <a:rPr lang="en-US" b="0" u="none" dirty="0">
                <a:latin typeface="Arial" panose="020B0604020202020204" pitchFamily="34" charset="0"/>
                <a:cs typeface="Arial" panose="020B0604020202020204" pitchFamily="34" charset="0"/>
              </a:rPr>
              <a:t>: </a:t>
            </a:r>
            <a:r>
              <a:rPr lang="en-US" b="1" u="none" dirty="0">
                <a:latin typeface="Arial" panose="020B0604020202020204" pitchFamily="34" charset="0"/>
                <a:cs typeface="Arial" panose="020B0604020202020204" pitchFamily="34" charset="0"/>
              </a:rPr>
              <a:t>10</a:t>
            </a:r>
            <a:r>
              <a:rPr lang="en-US" b="0" u="none" dirty="0">
                <a:latin typeface="Arial" panose="020B0604020202020204" pitchFamily="34" charset="0"/>
                <a:cs typeface="Arial" panose="020B0604020202020204" pitchFamily="34" charset="0"/>
              </a:rPr>
              <a:t> And he became very hungry, and would have eaten: but while they made ready, he fell into a trance,</a:t>
            </a:r>
          </a:p>
        </p:txBody>
      </p:sp>
      <p:sp>
        <p:nvSpPr>
          <p:cNvPr id="4" name="Slide Number Placeholder 3"/>
          <p:cNvSpPr>
            <a:spLocks noGrp="1"/>
          </p:cNvSpPr>
          <p:nvPr>
            <p:ph type="sldNum" sz="quarter" idx="5"/>
          </p:nvPr>
        </p:nvSpPr>
        <p:spPr/>
        <p:txBody>
          <a:bodyPr/>
          <a:lstStyle/>
          <a:p>
            <a:fld id="{34B24EF3-1CFF-4D22-9BF4-F6D249E20258}" type="slidenum">
              <a:rPr lang="en-US" altLang="en-US" smtClean="0"/>
              <a:pPr/>
              <a:t>8</a:t>
            </a:fld>
            <a:endParaRPr lang="en-US" altLang="en-US"/>
          </a:p>
        </p:txBody>
      </p:sp>
      <p:sp>
        <p:nvSpPr>
          <p:cNvPr id="5" name="Date Placeholder 4">
            <a:extLst>
              <a:ext uri="{FF2B5EF4-FFF2-40B4-BE49-F238E27FC236}">
                <a16:creationId xmlns:a16="http://schemas.microsoft.com/office/drawing/2014/main" id="{75B030BC-DCAA-8E87-631E-E5892038C008}"/>
              </a:ext>
            </a:extLst>
          </p:cNvPr>
          <p:cNvSpPr>
            <a:spLocks noGrp="1"/>
          </p:cNvSpPr>
          <p:nvPr>
            <p:ph type="dt" idx="1"/>
          </p:nvPr>
        </p:nvSpPr>
        <p:spPr/>
        <p:txBody>
          <a:bodyPr/>
          <a:lstStyle/>
          <a:p>
            <a:r>
              <a:rPr lang="en-US" altLang="en-US"/>
              <a:t>11/27/2022 AM</a:t>
            </a:r>
          </a:p>
        </p:txBody>
      </p:sp>
    </p:spTree>
    <p:extLst>
      <p:ext uri="{BB962C8B-B14F-4D97-AF65-F5344CB8AC3E}">
        <p14:creationId xmlns:p14="http://schemas.microsoft.com/office/powerpoint/2010/main" val="1102825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19600"/>
            <a:ext cx="7239000" cy="5181600"/>
          </a:xfrm>
        </p:spPr>
        <p:txBody>
          <a:bodyPr/>
          <a:lstStyle/>
          <a:p>
            <a:r>
              <a:rPr lang="en-US" b="1" u="none" dirty="0">
                <a:latin typeface="Arial" panose="020B0604020202020204" pitchFamily="34" charset="0"/>
                <a:cs typeface="Arial" panose="020B0604020202020204" pitchFamily="34" charset="0"/>
              </a:rPr>
              <a:t>John 14:6 KJV 6 </a:t>
            </a:r>
            <a:r>
              <a:rPr lang="en-US" b="0" u="none" dirty="0">
                <a:latin typeface="Arial" panose="020B0604020202020204" pitchFamily="34" charset="0"/>
                <a:cs typeface="Arial" panose="020B0604020202020204" pitchFamily="34" charset="0"/>
              </a:rPr>
              <a:t>Jesus saith unto him, I am the way, the truth, and the life: </a:t>
            </a:r>
            <a:r>
              <a:rPr lang="en-US" b="1" u="none" dirty="0">
                <a:latin typeface="Arial" panose="020B0604020202020204" pitchFamily="34" charset="0"/>
                <a:cs typeface="Arial" panose="020B0604020202020204" pitchFamily="34" charset="0"/>
              </a:rPr>
              <a:t>no man cometh unto the Father, but by me.</a:t>
            </a:r>
          </a:p>
          <a:p>
            <a:r>
              <a:rPr lang="en-US" b="1" u="none" dirty="0">
                <a:latin typeface="Arial" panose="020B0604020202020204" pitchFamily="34" charset="0"/>
                <a:cs typeface="Arial" panose="020B0604020202020204" pitchFamily="34" charset="0"/>
              </a:rPr>
              <a:t>Colossians 3:17 KJV 17 </a:t>
            </a:r>
            <a:r>
              <a:rPr lang="en-US" b="0" u="none" dirty="0">
                <a:latin typeface="Arial" panose="020B0604020202020204" pitchFamily="34" charset="0"/>
                <a:cs typeface="Arial" panose="020B0604020202020204" pitchFamily="34" charset="0"/>
              </a:rPr>
              <a:t>And whatsoever ye do in word or deed, do all in the name of the Lord Jesus, </a:t>
            </a:r>
            <a:r>
              <a:rPr lang="en-US" b="1" u="none" dirty="0">
                <a:latin typeface="Arial" panose="020B0604020202020204" pitchFamily="34" charset="0"/>
                <a:cs typeface="Arial" panose="020B0604020202020204" pitchFamily="34" charset="0"/>
              </a:rPr>
              <a:t>giving thanks to God and the Father by him.</a:t>
            </a:r>
          </a:p>
        </p:txBody>
      </p:sp>
      <p:sp>
        <p:nvSpPr>
          <p:cNvPr id="4" name="Slide Number Placeholder 3"/>
          <p:cNvSpPr>
            <a:spLocks noGrp="1"/>
          </p:cNvSpPr>
          <p:nvPr>
            <p:ph type="sldNum" sz="quarter" idx="5"/>
          </p:nvPr>
        </p:nvSpPr>
        <p:spPr/>
        <p:txBody>
          <a:bodyPr/>
          <a:lstStyle/>
          <a:p>
            <a:fld id="{34B24EF3-1CFF-4D22-9BF4-F6D249E20258}" type="slidenum">
              <a:rPr lang="en-US" altLang="en-US" smtClean="0"/>
              <a:pPr/>
              <a:t>9</a:t>
            </a:fld>
            <a:endParaRPr lang="en-US" altLang="en-US"/>
          </a:p>
        </p:txBody>
      </p:sp>
      <p:sp>
        <p:nvSpPr>
          <p:cNvPr id="5" name="Date Placeholder 4">
            <a:extLst>
              <a:ext uri="{FF2B5EF4-FFF2-40B4-BE49-F238E27FC236}">
                <a16:creationId xmlns:a16="http://schemas.microsoft.com/office/drawing/2014/main" id="{DA91B823-FE45-A4DC-B5C8-3FE2CEAFDC2D}"/>
              </a:ext>
            </a:extLst>
          </p:cNvPr>
          <p:cNvSpPr>
            <a:spLocks noGrp="1"/>
          </p:cNvSpPr>
          <p:nvPr>
            <p:ph type="dt" idx="1"/>
          </p:nvPr>
        </p:nvSpPr>
        <p:spPr/>
        <p:txBody>
          <a:bodyPr/>
          <a:lstStyle/>
          <a:p>
            <a:r>
              <a:rPr lang="en-US" altLang="en-US"/>
              <a:t>11/27/2022 AM</a:t>
            </a:r>
          </a:p>
        </p:txBody>
      </p:sp>
    </p:spTree>
    <p:extLst>
      <p:ext uri="{BB962C8B-B14F-4D97-AF65-F5344CB8AC3E}">
        <p14:creationId xmlns:p14="http://schemas.microsoft.com/office/powerpoint/2010/main" val="2019639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A1C8483-4D09-4662-9C38-A2086164B6DC}" type="slidenum">
              <a:rPr lang="en-US" altLang="en-US" smtClean="0"/>
              <a:pPr/>
              <a:t>‹#›</a:t>
            </a:fld>
            <a:endParaRPr lang="en-US" altLang="en-US"/>
          </a:p>
        </p:txBody>
      </p:sp>
    </p:spTree>
    <p:extLst>
      <p:ext uri="{BB962C8B-B14F-4D97-AF65-F5344CB8AC3E}">
        <p14:creationId xmlns:p14="http://schemas.microsoft.com/office/powerpoint/2010/main" val="1228136901"/>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CB704AD-977E-43EA-B890-875F76AAE5F9}" type="slidenum">
              <a:rPr lang="en-US" altLang="en-US" smtClean="0"/>
              <a:pPr/>
              <a:t>‹#›</a:t>
            </a:fld>
            <a:endParaRPr lang="en-US" altLang="en-US"/>
          </a:p>
        </p:txBody>
      </p:sp>
    </p:spTree>
    <p:extLst>
      <p:ext uri="{BB962C8B-B14F-4D97-AF65-F5344CB8AC3E}">
        <p14:creationId xmlns:p14="http://schemas.microsoft.com/office/powerpoint/2010/main" val="20905032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CB704AD-977E-43EA-B890-875F76AAE5F9}" type="slidenum">
              <a:rPr lang="en-US" altLang="en-US" smtClean="0"/>
              <a:pPr/>
              <a:t>‹#›</a:t>
            </a:fld>
            <a:endParaRPr lang="en-US"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8196286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CB704AD-977E-43EA-B890-875F76AAE5F9}" type="slidenum">
              <a:rPr lang="en-US" altLang="en-US" smtClean="0"/>
              <a:pPr/>
              <a:t>‹#›</a:t>
            </a:fld>
            <a:endParaRPr lang="en-US" altLang="en-US"/>
          </a:p>
        </p:txBody>
      </p:sp>
    </p:spTree>
    <p:extLst>
      <p:ext uri="{BB962C8B-B14F-4D97-AF65-F5344CB8AC3E}">
        <p14:creationId xmlns:p14="http://schemas.microsoft.com/office/powerpoint/2010/main" val="17084004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CB704AD-977E-43EA-B890-875F76AAE5F9}" type="slidenum">
              <a:rPr lang="en-US" altLang="en-US" smtClean="0"/>
              <a:pPr/>
              <a:t>‹#›</a:t>
            </a:fld>
            <a:endParaRPr lang="en-US"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6625280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CB704AD-977E-43EA-B890-875F76AAE5F9}" type="slidenum">
              <a:rPr lang="en-US" altLang="en-US" smtClean="0"/>
              <a:pPr/>
              <a:t>‹#›</a:t>
            </a:fld>
            <a:endParaRPr lang="en-US" altLang="en-US"/>
          </a:p>
        </p:txBody>
      </p:sp>
    </p:spTree>
    <p:extLst>
      <p:ext uri="{BB962C8B-B14F-4D97-AF65-F5344CB8AC3E}">
        <p14:creationId xmlns:p14="http://schemas.microsoft.com/office/powerpoint/2010/main" val="27674676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ED3B02D-1766-4E40-BB0B-35C910BCBC62}" type="slidenum">
              <a:rPr lang="en-US" altLang="en-US" smtClean="0"/>
              <a:pPr/>
              <a:t>‹#›</a:t>
            </a:fld>
            <a:endParaRPr lang="en-US" altLang="en-US"/>
          </a:p>
        </p:txBody>
      </p:sp>
    </p:spTree>
    <p:extLst>
      <p:ext uri="{BB962C8B-B14F-4D97-AF65-F5344CB8AC3E}">
        <p14:creationId xmlns:p14="http://schemas.microsoft.com/office/powerpoint/2010/main" val="3496970492"/>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FCE5DA6-82CA-46CA-BB64-FA925BA1EFEF}" type="slidenum">
              <a:rPr lang="en-US" altLang="en-US" smtClean="0"/>
              <a:pPr/>
              <a:t>‹#›</a:t>
            </a:fld>
            <a:endParaRPr lang="en-US" altLang="en-US"/>
          </a:p>
        </p:txBody>
      </p:sp>
    </p:spTree>
    <p:extLst>
      <p:ext uri="{BB962C8B-B14F-4D97-AF65-F5344CB8AC3E}">
        <p14:creationId xmlns:p14="http://schemas.microsoft.com/office/powerpoint/2010/main" val="473253780"/>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EE61CF5-B735-48F7-B45A-216BDE9AEF8D}" type="slidenum">
              <a:rPr lang="en-US" altLang="en-US" smtClean="0"/>
              <a:pPr/>
              <a:t>‹#›</a:t>
            </a:fld>
            <a:endParaRPr lang="en-US" altLang="en-US"/>
          </a:p>
        </p:txBody>
      </p:sp>
    </p:spTree>
    <p:extLst>
      <p:ext uri="{BB962C8B-B14F-4D97-AF65-F5344CB8AC3E}">
        <p14:creationId xmlns:p14="http://schemas.microsoft.com/office/powerpoint/2010/main" val="171478242"/>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2FC0ADFE-0CBD-4F1E-82E7-D907556F3159}" type="slidenum">
              <a:rPr lang="en-US" altLang="en-US" smtClean="0"/>
              <a:pPr/>
              <a:t>‹#›</a:t>
            </a:fld>
            <a:endParaRPr lang="en-US" altLang="en-US"/>
          </a:p>
        </p:txBody>
      </p:sp>
    </p:spTree>
    <p:extLst>
      <p:ext uri="{BB962C8B-B14F-4D97-AF65-F5344CB8AC3E}">
        <p14:creationId xmlns:p14="http://schemas.microsoft.com/office/powerpoint/2010/main" val="1095817008"/>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3676A7E5-7AED-41C8-B976-9DC05492E522}" type="slidenum">
              <a:rPr lang="en-US" altLang="en-US" smtClean="0"/>
              <a:pPr/>
              <a:t>‹#›</a:t>
            </a:fld>
            <a:endParaRPr lang="en-US" altLang="en-US"/>
          </a:p>
        </p:txBody>
      </p:sp>
    </p:spTree>
    <p:extLst>
      <p:ext uri="{BB962C8B-B14F-4D97-AF65-F5344CB8AC3E}">
        <p14:creationId xmlns:p14="http://schemas.microsoft.com/office/powerpoint/2010/main" val="3831505926"/>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C2DB77DF-FB65-4984-B78D-20A693249E95}" type="slidenum">
              <a:rPr lang="en-US" altLang="en-US" smtClean="0"/>
              <a:pPr/>
              <a:t>‹#›</a:t>
            </a:fld>
            <a:endParaRPr lang="en-US" altLang="en-US"/>
          </a:p>
        </p:txBody>
      </p:sp>
    </p:spTree>
    <p:extLst>
      <p:ext uri="{BB962C8B-B14F-4D97-AF65-F5344CB8AC3E}">
        <p14:creationId xmlns:p14="http://schemas.microsoft.com/office/powerpoint/2010/main" val="2367715316"/>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8A9C1119-00C9-4F72-AF83-35D56476A9C9}" type="slidenum">
              <a:rPr lang="en-US" altLang="en-US" smtClean="0"/>
              <a:pPr/>
              <a:t>‹#›</a:t>
            </a:fld>
            <a:endParaRPr lang="en-US" altLang="en-US"/>
          </a:p>
        </p:txBody>
      </p:sp>
    </p:spTree>
    <p:extLst>
      <p:ext uri="{BB962C8B-B14F-4D97-AF65-F5344CB8AC3E}">
        <p14:creationId xmlns:p14="http://schemas.microsoft.com/office/powerpoint/2010/main" val="12616598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4E691EA1-5BFD-4FF4-98A3-1CB326D78DE6}" type="slidenum">
              <a:rPr lang="en-US" altLang="en-US" smtClean="0"/>
              <a:pPr/>
              <a:t>‹#›</a:t>
            </a:fld>
            <a:endParaRPr lang="en-US" altLang="en-US"/>
          </a:p>
        </p:txBody>
      </p:sp>
    </p:spTree>
    <p:extLst>
      <p:ext uri="{BB962C8B-B14F-4D97-AF65-F5344CB8AC3E}">
        <p14:creationId xmlns:p14="http://schemas.microsoft.com/office/powerpoint/2010/main" val="397585602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7DBCEADD-5903-41B6-9559-BEFF767160BA}" type="slidenum">
              <a:rPr lang="en-US" altLang="en-US" smtClean="0"/>
              <a:pPr/>
              <a:t>‹#›</a:t>
            </a:fld>
            <a:endParaRPr lang="en-US" altLang="en-US"/>
          </a:p>
        </p:txBody>
      </p:sp>
    </p:spTree>
    <p:extLst>
      <p:ext uri="{BB962C8B-B14F-4D97-AF65-F5344CB8AC3E}">
        <p14:creationId xmlns:p14="http://schemas.microsoft.com/office/powerpoint/2010/main" val="1340359711"/>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96A99B1E-FE03-4AF2-84C6-9641EC2E5850}" type="slidenum">
              <a:rPr lang="en-US" altLang="en-US" smtClean="0"/>
              <a:pPr/>
              <a:t>‹#›</a:t>
            </a:fld>
            <a:endParaRPr lang="en-US" altLang="en-US"/>
          </a:p>
        </p:txBody>
      </p:sp>
    </p:spTree>
    <p:extLst>
      <p:ext uri="{BB962C8B-B14F-4D97-AF65-F5344CB8AC3E}">
        <p14:creationId xmlns:p14="http://schemas.microsoft.com/office/powerpoint/2010/main" val="2702370157"/>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ACB704AD-977E-43EA-B890-875F76AAE5F9}" type="slidenum">
              <a:rPr lang="en-US" altLang="en-US" smtClean="0"/>
              <a:pPr/>
              <a:t>‹#›</a:t>
            </a:fld>
            <a:endParaRPr lang="en-US" altLang="en-US"/>
          </a:p>
        </p:txBody>
      </p:sp>
    </p:spTree>
    <p:extLst>
      <p:ext uri="{BB962C8B-B14F-4D97-AF65-F5344CB8AC3E}">
        <p14:creationId xmlns:p14="http://schemas.microsoft.com/office/powerpoint/2010/main" val="1035484014"/>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 id="2147483820" r:id="rId12"/>
    <p:sldLayoutId id="2147483821" r:id="rId13"/>
    <p:sldLayoutId id="2147483822" r:id="rId14"/>
    <p:sldLayoutId id="2147483823" r:id="rId15"/>
    <p:sldLayoutId id="2147483824" r:id="rId16"/>
  </p:sldLayoutIdLst>
  <p:transition spd="slow">
    <p:push dir="u"/>
  </p:transition>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useBgFill="1">
        <p:nvSpPr>
          <p:cNvPr id="5128" name="Rectangle 512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2">
            <a:extLst>
              <a:ext uri="{FF2B5EF4-FFF2-40B4-BE49-F238E27FC236}">
                <a16:creationId xmlns:a16="http://schemas.microsoft.com/office/drawing/2014/main" id="{4BD79ECB-44B9-44EA-B96F-38CFCBEDA340}"/>
              </a:ext>
            </a:extLst>
          </p:cNvPr>
          <p:cNvSpPr>
            <a:spLocks noGrp="1" noChangeArrowheads="1"/>
          </p:cNvSpPr>
          <p:nvPr>
            <p:ph type="title"/>
          </p:nvPr>
        </p:nvSpPr>
        <p:spPr>
          <a:xfrm>
            <a:off x="1" y="1048437"/>
            <a:ext cx="3492498" cy="4463889"/>
          </a:xfrm>
        </p:spPr>
        <p:txBody>
          <a:bodyPr anchor="ctr">
            <a:normAutofit/>
          </a:bodyPr>
          <a:lstStyle/>
          <a:p>
            <a:pPr algn="ctr"/>
            <a:r>
              <a:rPr lang="en-US" altLang="en-US" sz="6600" b="1" dirty="0">
                <a:latin typeface="Candara" panose="020E0502030303020204" pitchFamily="34" charset="0"/>
                <a:cs typeface="Segoe UI Semibold" panose="020B0702040204020203" pitchFamily="34" charset="0"/>
              </a:rPr>
              <a:t>Focusing Our Prayers</a:t>
            </a:r>
          </a:p>
        </p:txBody>
      </p:sp>
      <p:sp>
        <p:nvSpPr>
          <p:cNvPr id="5130" name="Isosceles Triangle 512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336549"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5132" name="Straight Connector 513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2502"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5123" name="Rectangle 3">
            <a:extLst>
              <a:ext uri="{FF2B5EF4-FFF2-40B4-BE49-F238E27FC236}">
                <a16:creationId xmlns:a16="http://schemas.microsoft.com/office/drawing/2014/main" id="{A17E513D-25F2-4CFF-A429-23B5399EA3E9}"/>
              </a:ext>
            </a:extLst>
          </p:cNvPr>
          <p:cNvSpPr>
            <a:spLocks noGrp="1" noChangeArrowheads="1"/>
          </p:cNvSpPr>
          <p:nvPr>
            <p:ph idx="1"/>
          </p:nvPr>
        </p:nvSpPr>
        <p:spPr>
          <a:xfrm>
            <a:off x="3713122" y="150590"/>
            <a:ext cx="5143999" cy="6521009"/>
          </a:xfrm>
        </p:spPr>
        <p:txBody>
          <a:bodyPr anchor="t">
            <a:noAutofit/>
          </a:bodyPr>
          <a:lstStyle/>
          <a:p>
            <a:pPr>
              <a:spcBef>
                <a:spcPts val="900"/>
              </a:spcBef>
              <a:buSzPct val="100000"/>
              <a:buFont typeface="Wingdings" panose="05000000000000000000" pitchFamily="2" charset="2"/>
              <a:buChar char="§"/>
            </a:pPr>
            <a:r>
              <a:rPr lang="en-US" altLang="en-US" sz="3600" b="1" dirty="0">
                <a:latin typeface="Candara" panose="020E0502030303020204" pitchFamily="34" charset="0"/>
                <a:cs typeface="Segoe UI" panose="020B0502040204020203" pitchFamily="34" charset="0"/>
              </a:rPr>
              <a:t>The church is God’s house of prayer</a:t>
            </a:r>
          </a:p>
          <a:p>
            <a:pPr lvl="1">
              <a:spcBef>
                <a:spcPts val="0"/>
              </a:spcBef>
              <a:buSzPct val="100000"/>
              <a:buFont typeface="Wingdings" panose="05000000000000000000" pitchFamily="2" charset="2"/>
              <a:buChar char="§"/>
            </a:pPr>
            <a:r>
              <a:rPr lang="en-US" altLang="en-US" sz="3200" i="1" dirty="0">
                <a:latin typeface="Candara" panose="020E0502030303020204" pitchFamily="34" charset="0"/>
                <a:cs typeface="Segoe UI Semilight" panose="020B0402040204020203" pitchFamily="34" charset="0"/>
              </a:rPr>
              <a:t>Isaiah 56:7</a:t>
            </a:r>
            <a:endParaRPr lang="en-US" altLang="en-US" sz="3200" dirty="0">
              <a:latin typeface="Candara" panose="020E0502030303020204" pitchFamily="34" charset="0"/>
              <a:cs typeface="Segoe UI Semilight" panose="020B0402040204020203" pitchFamily="34" charset="0"/>
            </a:endParaRPr>
          </a:p>
          <a:p>
            <a:pPr>
              <a:spcBef>
                <a:spcPts val="600"/>
              </a:spcBef>
              <a:buSzPct val="100000"/>
              <a:buFont typeface="Wingdings" panose="05000000000000000000" pitchFamily="2" charset="2"/>
              <a:buChar char="§"/>
            </a:pPr>
            <a:r>
              <a:rPr lang="en-US" altLang="en-US" sz="3600" b="1" dirty="0">
                <a:latin typeface="Candara" panose="020E0502030303020204" pitchFamily="34" charset="0"/>
                <a:cs typeface="Segoe UI Semilight" panose="020B0402040204020203" pitchFamily="34" charset="0"/>
              </a:rPr>
              <a:t>Expresses our relationship with God</a:t>
            </a:r>
          </a:p>
          <a:p>
            <a:pPr lvl="1">
              <a:spcBef>
                <a:spcPts val="0"/>
              </a:spcBef>
              <a:buSzPct val="100000"/>
              <a:buFont typeface="Wingdings" panose="05000000000000000000" pitchFamily="2" charset="2"/>
              <a:buChar char="§"/>
            </a:pPr>
            <a:r>
              <a:rPr lang="en-US" altLang="en-US" sz="3200" i="1" dirty="0">
                <a:latin typeface="Candara" panose="020E0502030303020204" pitchFamily="34" charset="0"/>
                <a:cs typeface="Segoe UI Semilight" panose="020B0402040204020203" pitchFamily="34" charset="0"/>
              </a:rPr>
              <a:t>Matthew 6:9; 7:11</a:t>
            </a:r>
          </a:p>
          <a:p>
            <a:pPr lvl="1">
              <a:spcBef>
                <a:spcPts val="0"/>
              </a:spcBef>
              <a:buSzPct val="100000"/>
              <a:buFont typeface="Wingdings" panose="05000000000000000000" pitchFamily="2" charset="2"/>
              <a:buChar char="§"/>
            </a:pPr>
            <a:r>
              <a:rPr lang="en-US" altLang="en-US" sz="3200" i="1" dirty="0">
                <a:latin typeface="Candara" panose="020E0502030303020204" pitchFamily="34" charset="0"/>
                <a:cs typeface="Segoe UI Semilight" panose="020B0402040204020203" pitchFamily="34" charset="0"/>
              </a:rPr>
              <a:t>John 17</a:t>
            </a:r>
            <a:endParaRPr lang="en-US" altLang="en-US" sz="3200" dirty="0">
              <a:latin typeface="Candara" panose="020E0502030303020204" pitchFamily="34" charset="0"/>
              <a:cs typeface="Segoe UI Semilight" panose="020B0402040204020203" pitchFamily="34" charset="0"/>
            </a:endParaRPr>
          </a:p>
          <a:p>
            <a:pPr>
              <a:spcBef>
                <a:spcPts val="600"/>
              </a:spcBef>
              <a:buSzPct val="100000"/>
              <a:buFont typeface="Wingdings" panose="05000000000000000000" pitchFamily="2" charset="2"/>
              <a:buChar char="§"/>
            </a:pPr>
            <a:r>
              <a:rPr lang="en-US" altLang="en-US" sz="3600" b="1" dirty="0">
                <a:latin typeface="Candara" panose="020E0502030303020204" pitchFamily="34" charset="0"/>
                <a:cs typeface="Segoe UI Semilight" panose="020B0402040204020203" pitchFamily="34" charset="0"/>
              </a:rPr>
              <a:t>We must be earnest and vigilant in prayer</a:t>
            </a:r>
          </a:p>
          <a:p>
            <a:pPr lvl="1">
              <a:spcBef>
                <a:spcPts val="0"/>
              </a:spcBef>
              <a:buSzPct val="100000"/>
              <a:buFont typeface="Wingdings" panose="05000000000000000000" pitchFamily="2" charset="2"/>
              <a:buChar char="§"/>
            </a:pPr>
            <a:r>
              <a:rPr lang="en-US" altLang="en-US" sz="3200" i="1" dirty="0">
                <a:latin typeface="Candara" panose="020E0502030303020204" pitchFamily="34" charset="0"/>
                <a:cs typeface="Segoe UI Semilight" panose="020B0402040204020203" pitchFamily="34" charset="0"/>
              </a:rPr>
              <a:t>1 Thessalonians 5:17 </a:t>
            </a:r>
            <a:endParaRPr lang="en-US" altLang="en-US" sz="3200" b="1" dirty="0">
              <a:latin typeface="Candara" panose="020E0502030303020204" pitchFamily="34" charset="0"/>
              <a:cs typeface="Segoe UI Semilight" panose="020B0402040204020203" pitchFamily="34" charset="0"/>
            </a:endParaRPr>
          </a:p>
          <a:p>
            <a:pPr lvl="1">
              <a:spcBef>
                <a:spcPts val="0"/>
              </a:spcBef>
              <a:buSzPct val="100000"/>
              <a:buFont typeface="Wingdings" panose="05000000000000000000" pitchFamily="2" charset="2"/>
              <a:buChar char="§"/>
            </a:pPr>
            <a:r>
              <a:rPr lang="en-US" altLang="en-US" sz="3200" i="1" dirty="0">
                <a:latin typeface="Candara" panose="020E0502030303020204" pitchFamily="34" charset="0"/>
                <a:cs typeface="Segoe UI Semilight" panose="020B0402040204020203" pitchFamily="34" charset="0"/>
              </a:rPr>
              <a:t>Colossians 4:2</a:t>
            </a:r>
          </a:p>
          <a:p>
            <a:pPr lvl="1">
              <a:spcBef>
                <a:spcPts val="0"/>
              </a:spcBef>
              <a:buSzPct val="100000"/>
              <a:buFont typeface="Wingdings" panose="05000000000000000000" pitchFamily="2" charset="2"/>
              <a:buChar char="§"/>
            </a:pPr>
            <a:r>
              <a:rPr lang="en-US" altLang="en-US" sz="3200" i="1" dirty="0">
                <a:latin typeface="Candara" panose="020E0502030303020204" pitchFamily="34" charset="0"/>
                <a:cs typeface="Segoe UI Semilight" panose="020B0402040204020203" pitchFamily="34" charset="0"/>
              </a:rPr>
              <a:t>Romans 12:12</a:t>
            </a:r>
            <a:endParaRPr lang="en-US" altLang="en-US" sz="3200" dirty="0">
              <a:latin typeface="Candara" panose="020E0502030303020204" pitchFamily="34" charset="0"/>
              <a:cs typeface="Segoe UI Semilight" panose="020B0402040204020203" pitchFamily="34" charset="0"/>
            </a:endParaRPr>
          </a:p>
        </p:txBody>
      </p:sp>
      <p:sp>
        <p:nvSpPr>
          <p:cNvPr id="5134" name="Isosceles Triangle 513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523104" y="0"/>
            <a:ext cx="631947"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5">
            <a:extLst>
              <a:ext uri="{FF2B5EF4-FFF2-40B4-BE49-F238E27FC236}">
                <a16:creationId xmlns:a16="http://schemas.microsoft.com/office/drawing/2014/main" id="{7E4C144D-49A2-4B74-B67E-73865F37224F}"/>
              </a:ext>
            </a:extLst>
          </p:cNvPr>
          <p:cNvSpPr>
            <a:spLocks noGrp="1"/>
          </p:cNvSpPr>
          <p:nvPr>
            <p:ph type="sldNum" sz="quarter" idx="12"/>
          </p:nvPr>
        </p:nvSpPr>
        <p:spPr>
          <a:xfrm>
            <a:off x="6442997" y="6041362"/>
            <a:ext cx="512504" cy="3651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69056" tIns="34529" rIns="69056" bIns="34529" numCol="1" rtlCol="0" anchorCtr="0" compatLnSpc="1">
            <a:prstTxWarp prst="textNoShape">
              <a:avLst/>
            </a:prstTxWarp>
            <a:normAutofit/>
          </a:bodyPr>
          <a:lstStyle/>
          <a:p>
            <a:pPr>
              <a:spcAft>
                <a:spcPts val="600"/>
              </a:spcAft>
            </a:pPr>
            <a:fld id="{6B9969F3-C477-400F-9BC0-EA08A4B4FAFD}" type="slidenum">
              <a:rPr lang="en-US" altLang="en-US">
                <a:latin typeface="Californian FB" panose="0207040306080B030204" pitchFamily="18" charset="0"/>
                <a:cs typeface="Segoe UI" panose="020B0502040204020203" pitchFamily="34" charset="0"/>
              </a:rPr>
              <a:pPr>
                <a:spcAft>
                  <a:spcPts val="600"/>
                </a:spcAft>
              </a:pPr>
              <a:t>1</a:t>
            </a:fld>
            <a:endParaRPr lang="en-US" altLang="en-US">
              <a:latin typeface="Californian FB" panose="0207040306080B030204" pitchFamily="18" charset="0"/>
              <a:cs typeface="Segoe UI" panose="020B0502040204020203"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randombar(horizontal)">
                                      <p:cBhvr>
                                        <p:cTn id="7" dur="20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Effect transition="in" filter="fade">
                                      <p:cBhvr>
                                        <p:cTn id="12" dur="1000"/>
                                        <p:tgtEl>
                                          <p:spTgt spid="5123">
                                            <p:txEl>
                                              <p:pRg st="0" end="0"/>
                                            </p:txEl>
                                          </p:spTgt>
                                        </p:tgtEl>
                                      </p:cBhvr>
                                    </p:animEffect>
                                    <p:anim calcmode="lin" valueType="num">
                                      <p:cBhvr>
                                        <p:cTn id="13"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5123">
                                            <p:txEl>
                                              <p:pRg st="1" end="1"/>
                                            </p:txEl>
                                          </p:spTgt>
                                        </p:tgtEl>
                                        <p:attrNameLst>
                                          <p:attrName>style.visibility</p:attrName>
                                        </p:attrNameLst>
                                      </p:cBhvr>
                                      <p:to>
                                        <p:strVal val="visible"/>
                                      </p:to>
                                    </p:set>
                                    <p:animEffect transition="in" filter="fade">
                                      <p:cBhvr>
                                        <p:cTn id="18" dur="1000"/>
                                        <p:tgtEl>
                                          <p:spTgt spid="5123">
                                            <p:txEl>
                                              <p:pRg st="1" end="1"/>
                                            </p:txEl>
                                          </p:spTgt>
                                        </p:tgtEl>
                                      </p:cBhvr>
                                    </p:animEffect>
                                    <p:anim calcmode="lin" valueType="num">
                                      <p:cBhvr>
                                        <p:cTn id="19"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5123">
                                            <p:txEl>
                                              <p:pRg st="2" end="2"/>
                                            </p:txEl>
                                          </p:spTgt>
                                        </p:tgtEl>
                                        <p:attrNameLst>
                                          <p:attrName>style.visibility</p:attrName>
                                        </p:attrNameLst>
                                      </p:cBhvr>
                                      <p:to>
                                        <p:strVal val="visible"/>
                                      </p:to>
                                    </p:set>
                                    <p:animEffect transition="in" filter="fade">
                                      <p:cBhvr>
                                        <p:cTn id="25" dur="1000"/>
                                        <p:tgtEl>
                                          <p:spTgt spid="5123">
                                            <p:txEl>
                                              <p:pRg st="2" end="2"/>
                                            </p:txEl>
                                          </p:spTgt>
                                        </p:tgtEl>
                                      </p:cBhvr>
                                    </p:animEffect>
                                    <p:anim calcmode="lin" valueType="num">
                                      <p:cBhvr>
                                        <p:cTn id="26" dur="1000" fill="hold"/>
                                        <p:tgtEl>
                                          <p:spTgt spid="512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512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1000"/>
                            </p:stCondLst>
                            <p:childTnLst>
                              <p:par>
                                <p:cTn id="29" presetID="42" presetClass="entr" presetSubtype="0" fill="hold" grpId="0" nodeType="afterEffect">
                                  <p:stCondLst>
                                    <p:cond delay="0"/>
                                  </p:stCondLst>
                                  <p:childTnLst>
                                    <p:set>
                                      <p:cBhvr>
                                        <p:cTn id="30" dur="1" fill="hold">
                                          <p:stCondLst>
                                            <p:cond delay="0"/>
                                          </p:stCondLst>
                                        </p:cTn>
                                        <p:tgtEl>
                                          <p:spTgt spid="5123">
                                            <p:txEl>
                                              <p:pRg st="3" end="3"/>
                                            </p:txEl>
                                          </p:spTgt>
                                        </p:tgtEl>
                                        <p:attrNameLst>
                                          <p:attrName>style.visibility</p:attrName>
                                        </p:attrNameLst>
                                      </p:cBhvr>
                                      <p:to>
                                        <p:strVal val="visible"/>
                                      </p:to>
                                    </p:set>
                                    <p:animEffect transition="in" filter="fade">
                                      <p:cBhvr>
                                        <p:cTn id="31" dur="1000"/>
                                        <p:tgtEl>
                                          <p:spTgt spid="5123">
                                            <p:txEl>
                                              <p:pRg st="3" end="3"/>
                                            </p:txEl>
                                          </p:spTgt>
                                        </p:tgtEl>
                                      </p:cBhvr>
                                    </p:animEffect>
                                    <p:anim calcmode="lin" valueType="num">
                                      <p:cBhvr>
                                        <p:cTn id="32" dur="1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5123">
                                            <p:txEl>
                                              <p:pRg st="3" end="3"/>
                                            </p:txEl>
                                          </p:spTgt>
                                        </p:tgtEl>
                                        <p:attrNameLst>
                                          <p:attrName>ppt_y</p:attrName>
                                        </p:attrNameLst>
                                      </p:cBhvr>
                                      <p:tavLst>
                                        <p:tav tm="0">
                                          <p:val>
                                            <p:strVal val="#ppt_y+.1"/>
                                          </p:val>
                                        </p:tav>
                                        <p:tav tm="100000">
                                          <p:val>
                                            <p:strVal val="#ppt_y"/>
                                          </p:val>
                                        </p:tav>
                                      </p:tavLst>
                                    </p:anim>
                                  </p:childTnLst>
                                </p:cTn>
                              </p:par>
                            </p:childTnLst>
                          </p:cTn>
                        </p:par>
                        <p:par>
                          <p:cTn id="34" fill="hold">
                            <p:stCondLst>
                              <p:cond delay="2000"/>
                            </p:stCondLst>
                            <p:childTnLst>
                              <p:par>
                                <p:cTn id="35" presetID="42" presetClass="entr" presetSubtype="0" fill="hold" grpId="0" nodeType="afterEffect">
                                  <p:stCondLst>
                                    <p:cond delay="0"/>
                                  </p:stCondLst>
                                  <p:childTnLst>
                                    <p:set>
                                      <p:cBhvr>
                                        <p:cTn id="36" dur="1" fill="hold">
                                          <p:stCondLst>
                                            <p:cond delay="0"/>
                                          </p:stCondLst>
                                        </p:cTn>
                                        <p:tgtEl>
                                          <p:spTgt spid="5123">
                                            <p:txEl>
                                              <p:pRg st="4" end="4"/>
                                            </p:txEl>
                                          </p:spTgt>
                                        </p:tgtEl>
                                        <p:attrNameLst>
                                          <p:attrName>style.visibility</p:attrName>
                                        </p:attrNameLst>
                                      </p:cBhvr>
                                      <p:to>
                                        <p:strVal val="visible"/>
                                      </p:to>
                                    </p:set>
                                    <p:animEffect transition="in" filter="fade">
                                      <p:cBhvr>
                                        <p:cTn id="37" dur="1000"/>
                                        <p:tgtEl>
                                          <p:spTgt spid="5123">
                                            <p:txEl>
                                              <p:pRg st="4" end="4"/>
                                            </p:txEl>
                                          </p:spTgt>
                                        </p:tgtEl>
                                      </p:cBhvr>
                                    </p:animEffect>
                                    <p:anim calcmode="lin" valueType="num">
                                      <p:cBhvr>
                                        <p:cTn id="38" dur="1000" fill="hold"/>
                                        <p:tgtEl>
                                          <p:spTgt spid="512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512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5123">
                                            <p:txEl>
                                              <p:pRg st="5" end="5"/>
                                            </p:txEl>
                                          </p:spTgt>
                                        </p:tgtEl>
                                        <p:attrNameLst>
                                          <p:attrName>style.visibility</p:attrName>
                                        </p:attrNameLst>
                                      </p:cBhvr>
                                      <p:to>
                                        <p:strVal val="visible"/>
                                      </p:to>
                                    </p:set>
                                    <p:animEffect transition="in" filter="fade">
                                      <p:cBhvr>
                                        <p:cTn id="44" dur="1000"/>
                                        <p:tgtEl>
                                          <p:spTgt spid="5123">
                                            <p:txEl>
                                              <p:pRg st="5" end="5"/>
                                            </p:txEl>
                                          </p:spTgt>
                                        </p:tgtEl>
                                      </p:cBhvr>
                                    </p:animEffect>
                                    <p:anim calcmode="lin" valueType="num">
                                      <p:cBhvr>
                                        <p:cTn id="45" dur="1000" fill="hold"/>
                                        <p:tgtEl>
                                          <p:spTgt spid="5123">
                                            <p:txEl>
                                              <p:pRg st="5" end="5"/>
                                            </p:txEl>
                                          </p:spTgt>
                                        </p:tgtEl>
                                        <p:attrNameLst>
                                          <p:attrName>ppt_x</p:attrName>
                                        </p:attrNameLst>
                                      </p:cBhvr>
                                      <p:tavLst>
                                        <p:tav tm="0">
                                          <p:val>
                                            <p:strVal val="#ppt_x"/>
                                          </p:val>
                                        </p:tav>
                                        <p:tav tm="100000">
                                          <p:val>
                                            <p:strVal val="#ppt_x"/>
                                          </p:val>
                                        </p:tav>
                                      </p:tavLst>
                                    </p:anim>
                                    <p:anim calcmode="lin" valueType="num">
                                      <p:cBhvr>
                                        <p:cTn id="46" dur="1000" fill="hold"/>
                                        <p:tgtEl>
                                          <p:spTgt spid="5123">
                                            <p:txEl>
                                              <p:pRg st="5" end="5"/>
                                            </p:txEl>
                                          </p:spTgt>
                                        </p:tgtEl>
                                        <p:attrNameLst>
                                          <p:attrName>ppt_y</p:attrName>
                                        </p:attrNameLst>
                                      </p:cBhvr>
                                      <p:tavLst>
                                        <p:tav tm="0">
                                          <p:val>
                                            <p:strVal val="#ppt_y+.1"/>
                                          </p:val>
                                        </p:tav>
                                        <p:tav tm="100000">
                                          <p:val>
                                            <p:strVal val="#ppt_y"/>
                                          </p:val>
                                        </p:tav>
                                      </p:tavLst>
                                    </p:anim>
                                  </p:childTnLst>
                                </p:cTn>
                              </p:par>
                            </p:childTnLst>
                          </p:cTn>
                        </p:par>
                        <p:par>
                          <p:cTn id="47" fill="hold">
                            <p:stCondLst>
                              <p:cond delay="1000"/>
                            </p:stCondLst>
                            <p:childTnLst>
                              <p:par>
                                <p:cTn id="48" presetID="42" presetClass="entr" presetSubtype="0" fill="hold" grpId="0" nodeType="afterEffect">
                                  <p:stCondLst>
                                    <p:cond delay="0"/>
                                  </p:stCondLst>
                                  <p:childTnLst>
                                    <p:set>
                                      <p:cBhvr>
                                        <p:cTn id="49" dur="1" fill="hold">
                                          <p:stCondLst>
                                            <p:cond delay="0"/>
                                          </p:stCondLst>
                                        </p:cTn>
                                        <p:tgtEl>
                                          <p:spTgt spid="5123">
                                            <p:txEl>
                                              <p:pRg st="6" end="6"/>
                                            </p:txEl>
                                          </p:spTgt>
                                        </p:tgtEl>
                                        <p:attrNameLst>
                                          <p:attrName>style.visibility</p:attrName>
                                        </p:attrNameLst>
                                      </p:cBhvr>
                                      <p:to>
                                        <p:strVal val="visible"/>
                                      </p:to>
                                    </p:set>
                                    <p:animEffect transition="in" filter="fade">
                                      <p:cBhvr>
                                        <p:cTn id="50" dur="1000"/>
                                        <p:tgtEl>
                                          <p:spTgt spid="5123">
                                            <p:txEl>
                                              <p:pRg st="6" end="6"/>
                                            </p:txEl>
                                          </p:spTgt>
                                        </p:tgtEl>
                                      </p:cBhvr>
                                    </p:animEffect>
                                    <p:anim calcmode="lin" valueType="num">
                                      <p:cBhvr>
                                        <p:cTn id="51" dur="1000" fill="hold"/>
                                        <p:tgtEl>
                                          <p:spTgt spid="5123">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5123">
                                            <p:txEl>
                                              <p:pRg st="6" end="6"/>
                                            </p:txEl>
                                          </p:spTgt>
                                        </p:tgtEl>
                                        <p:attrNameLst>
                                          <p:attrName>ppt_y</p:attrName>
                                        </p:attrNameLst>
                                      </p:cBhvr>
                                      <p:tavLst>
                                        <p:tav tm="0">
                                          <p:val>
                                            <p:strVal val="#ppt_y+.1"/>
                                          </p:val>
                                        </p:tav>
                                        <p:tav tm="100000">
                                          <p:val>
                                            <p:strVal val="#ppt_y"/>
                                          </p:val>
                                        </p:tav>
                                      </p:tavLst>
                                    </p:anim>
                                  </p:childTnLst>
                                </p:cTn>
                              </p:par>
                            </p:childTnLst>
                          </p:cTn>
                        </p:par>
                        <p:par>
                          <p:cTn id="53" fill="hold">
                            <p:stCondLst>
                              <p:cond delay="2000"/>
                            </p:stCondLst>
                            <p:childTnLst>
                              <p:par>
                                <p:cTn id="54" presetID="42" presetClass="entr" presetSubtype="0" fill="hold" grpId="0" nodeType="afterEffect">
                                  <p:stCondLst>
                                    <p:cond delay="0"/>
                                  </p:stCondLst>
                                  <p:childTnLst>
                                    <p:set>
                                      <p:cBhvr>
                                        <p:cTn id="55" dur="1" fill="hold">
                                          <p:stCondLst>
                                            <p:cond delay="0"/>
                                          </p:stCondLst>
                                        </p:cTn>
                                        <p:tgtEl>
                                          <p:spTgt spid="5123">
                                            <p:txEl>
                                              <p:pRg st="7" end="7"/>
                                            </p:txEl>
                                          </p:spTgt>
                                        </p:tgtEl>
                                        <p:attrNameLst>
                                          <p:attrName>style.visibility</p:attrName>
                                        </p:attrNameLst>
                                      </p:cBhvr>
                                      <p:to>
                                        <p:strVal val="visible"/>
                                      </p:to>
                                    </p:set>
                                    <p:animEffect transition="in" filter="fade">
                                      <p:cBhvr>
                                        <p:cTn id="56" dur="1000"/>
                                        <p:tgtEl>
                                          <p:spTgt spid="5123">
                                            <p:txEl>
                                              <p:pRg st="7" end="7"/>
                                            </p:txEl>
                                          </p:spTgt>
                                        </p:tgtEl>
                                      </p:cBhvr>
                                    </p:animEffect>
                                    <p:anim calcmode="lin" valueType="num">
                                      <p:cBhvr>
                                        <p:cTn id="57" dur="1000" fill="hold"/>
                                        <p:tgtEl>
                                          <p:spTgt spid="512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5123">
                                            <p:txEl>
                                              <p:pRg st="7" end="7"/>
                                            </p:txEl>
                                          </p:spTgt>
                                        </p:tgtEl>
                                        <p:attrNameLst>
                                          <p:attrName>ppt_y</p:attrName>
                                        </p:attrNameLst>
                                      </p:cBhvr>
                                      <p:tavLst>
                                        <p:tav tm="0">
                                          <p:val>
                                            <p:strVal val="#ppt_y+.1"/>
                                          </p:val>
                                        </p:tav>
                                        <p:tav tm="100000">
                                          <p:val>
                                            <p:strVal val="#ppt_y"/>
                                          </p:val>
                                        </p:tav>
                                      </p:tavLst>
                                    </p:anim>
                                  </p:childTnLst>
                                </p:cTn>
                              </p:par>
                            </p:childTnLst>
                          </p:cTn>
                        </p:par>
                        <p:par>
                          <p:cTn id="59" fill="hold">
                            <p:stCondLst>
                              <p:cond delay="3000"/>
                            </p:stCondLst>
                            <p:childTnLst>
                              <p:par>
                                <p:cTn id="60" presetID="42" presetClass="entr" presetSubtype="0" fill="hold" grpId="0" nodeType="afterEffect">
                                  <p:stCondLst>
                                    <p:cond delay="0"/>
                                  </p:stCondLst>
                                  <p:childTnLst>
                                    <p:set>
                                      <p:cBhvr>
                                        <p:cTn id="61" dur="1" fill="hold">
                                          <p:stCondLst>
                                            <p:cond delay="0"/>
                                          </p:stCondLst>
                                        </p:cTn>
                                        <p:tgtEl>
                                          <p:spTgt spid="5123">
                                            <p:txEl>
                                              <p:pRg st="8" end="8"/>
                                            </p:txEl>
                                          </p:spTgt>
                                        </p:tgtEl>
                                        <p:attrNameLst>
                                          <p:attrName>style.visibility</p:attrName>
                                        </p:attrNameLst>
                                      </p:cBhvr>
                                      <p:to>
                                        <p:strVal val="visible"/>
                                      </p:to>
                                    </p:set>
                                    <p:animEffect transition="in" filter="fade">
                                      <p:cBhvr>
                                        <p:cTn id="62" dur="1000"/>
                                        <p:tgtEl>
                                          <p:spTgt spid="5123">
                                            <p:txEl>
                                              <p:pRg st="8" end="8"/>
                                            </p:txEl>
                                          </p:spTgt>
                                        </p:tgtEl>
                                      </p:cBhvr>
                                    </p:animEffect>
                                    <p:anim calcmode="lin" valueType="num">
                                      <p:cBhvr>
                                        <p:cTn id="63" dur="1000" fill="hold"/>
                                        <p:tgtEl>
                                          <p:spTgt spid="5123">
                                            <p:txEl>
                                              <p:pRg st="8" end="8"/>
                                            </p:txEl>
                                          </p:spTgt>
                                        </p:tgtEl>
                                        <p:attrNameLst>
                                          <p:attrName>ppt_x</p:attrName>
                                        </p:attrNameLst>
                                      </p:cBhvr>
                                      <p:tavLst>
                                        <p:tav tm="0">
                                          <p:val>
                                            <p:strVal val="#ppt_x"/>
                                          </p:val>
                                        </p:tav>
                                        <p:tav tm="100000">
                                          <p:val>
                                            <p:strVal val="#ppt_x"/>
                                          </p:val>
                                        </p:tav>
                                      </p:tavLst>
                                    </p:anim>
                                    <p:anim calcmode="lin" valueType="num">
                                      <p:cBhvr>
                                        <p:cTn id="64" dur="1000" fill="hold"/>
                                        <p:tgtEl>
                                          <p:spTgt spid="512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5A80D-8D8C-0735-F828-DE391CD68787}"/>
              </a:ext>
            </a:extLst>
          </p:cNvPr>
          <p:cNvSpPr>
            <a:spLocks noGrp="1"/>
          </p:cNvSpPr>
          <p:nvPr>
            <p:ph type="title"/>
          </p:nvPr>
        </p:nvSpPr>
        <p:spPr>
          <a:xfrm>
            <a:off x="609599" y="609600"/>
            <a:ext cx="6347713" cy="914400"/>
          </a:xfrm>
        </p:spPr>
        <p:txBody>
          <a:bodyPr>
            <a:normAutofit/>
          </a:bodyPr>
          <a:lstStyle/>
          <a:p>
            <a:r>
              <a:rPr lang="en-US" sz="4800" b="1" dirty="0">
                <a:solidFill>
                  <a:schemeClr val="tx1"/>
                </a:solidFill>
                <a:latin typeface="Candara" panose="020E0502030303020204" pitchFamily="34" charset="0"/>
              </a:rPr>
              <a:t>1 Thessalonians 5:17-18</a:t>
            </a:r>
          </a:p>
        </p:txBody>
      </p:sp>
      <p:sp>
        <p:nvSpPr>
          <p:cNvPr id="3" name="Content Placeholder 2">
            <a:extLst>
              <a:ext uri="{FF2B5EF4-FFF2-40B4-BE49-F238E27FC236}">
                <a16:creationId xmlns:a16="http://schemas.microsoft.com/office/drawing/2014/main" id="{06964CA6-FC96-6120-CD24-55B9DB4F1395}"/>
              </a:ext>
            </a:extLst>
          </p:cNvPr>
          <p:cNvSpPr>
            <a:spLocks noGrp="1"/>
          </p:cNvSpPr>
          <p:nvPr>
            <p:ph idx="1"/>
          </p:nvPr>
        </p:nvSpPr>
        <p:spPr>
          <a:xfrm>
            <a:off x="685800" y="1676401"/>
            <a:ext cx="6629400" cy="3124200"/>
          </a:xfrm>
        </p:spPr>
        <p:txBody>
          <a:bodyPr>
            <a:normAutofit/>
          </a:bodyPr>
          <a:lstStyle/>
          <a:p>
            <a:pPr marL="0" indent="0">
              <a:buNone/>
            </a:pPr>
            <a:r>
              <a:rPr lang="en-US" sz="4000" b="1" i="1" dirty="0">
                <a:latin typeface="Candara" panose="020E0502030303020204" pitchFamily="34" charset="0"/>
              </a:rPr>
              <a:t>“</a:t>
            </a:r>
            <a:r>
              <a:rPr lang="en-US" sz="4000" b="1" i="1" dirty="0">
                <a:solidFill>
                  <a:schemeClr val="accent1">
                    <a:lumMod val="75000"/>
                  </a:schemeClr>
                </a:solidFill>
                <a:latin typeface="Candara" panose="020E0502030303020204" pitchFamily="34" charset="0"/>
              </a:rPr>
              <a:t>17</a:t>
            </a:r>
            <a:r>
              <a:rPr lang="en-US" sz="4000" b="1" i="1" dirty="0">
                <a:latin typeface="Candara" panose="020E0502030303020204" pitchFamily="34" charset="0"/>
              </a:rPr>
              <a:t> Pray without ceasing. </a:t>
            </a:r>
            <a:r>
              <a:rPr lang="en-US" sz="4000" b="1" i="1" dirty="0">
                <a:solidFill>
                  <a:schemeClr val="accent1">
                    <a:lumMod val="75000"/>
                  </a:schemeClr>
                </a:solidFill>
                <a:latin typeface="Candara" panose="020E0502030303020204" pitchFamily="34" charset="0"/>
              </a:rPr>
              <a:t>18</a:t>
            </a:r>
            <a:r>
              <a:rPr lang="en-US" sz="4000" b="1" i="1" dirty="0">
                <a:latin typeface="Candara" panose="020E0502030303020204" pitchFamily="34" charset="0"/>
              </a:rPr>
              <a:t> In every thing give thanks: for this is the will of God in Christ Jesus concerning you.”</a:t>
            </a:r>
          </a:p>
        </p:txBody>
      </p:sp>
      <p:sp>
        <p:nvSpPr>
          <p:cNvPr id="4" name="Slide Number Placeholder 3">
            <a:extLst>
              <a:ext uri="{FF2B5EF4-FFF2-40B4-BE49-F238E27FC236}">
                <a16:creationId xmlns:a16="http://schemas.microsoft.com/office/drawing/2014/main" id="{0F956A4C-7D00-BDA3-33A2-BFA3D9D742EF}"/>
              </a:ext>
            </a:extLst>
          </p:cNvPr>
          <p:cNvSpPr>
            <a:spLocks noGrp="1"/>
          </p:cNvSpPr>
          <p:nvPr>
            <p:ph type="sldNum" sz="quarter" idx="12"/>
          </p:nvPr>
        </p:nvSpPr>
        <p:spPr/>
        <p:txBody>
          <a:bodyPr/>
          <a:lstStyle/>
          <a:p>
            <a:fld id="{FEE61CF5-B735-48F7-B45A-216BDE9AEF8D}" type="slidenum">
              <a:rPr lang="en-US" altLang="en-US" smtClean="0"/>
              <a:pPr/>
              <a:t>10</a:t>
            </a:fld>
            <a:endParaRPr lang="en-US" altLang="en-US"/>
          </a:p>
        </p:txBody>
      </p:sp>
    </p:spTree>
    <p:extLst>
      <p:ext uri="{BB962C8B-B14F-4D97-AF65-F5344CB8AC3E}">
        <p14:creationId xmlns:p14="http://schemas.microsoft.com/office/powerpoint/2010/main" val="35620284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bwMode="auto">
          <a:xfrm>
            <a:off x="7010400" y="6400800"/>
            <a:ext cx="1676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F19A7907-4D02-4282-8F8A-2832909CE570}" type="slidenum">
              <a:rPr lang="en-US" smtClean="0">
                <a:solidFill>
                  <a:srgbClr val="009999"/>
                </a:solidFill>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000" b="0" i="0" u="none" strike="noStrike" kern="1200" cap="none" spc="0" normalizeH="0" baseline="0" noProof="0">
              <a:ln>
                <a:noFill/>
              </a:ln>
              <a:solidFill>
                <a:srgbClr val="009999"/>
              </a:solidFill>
              <a:effectLst/>
              <a:uLnTx/>
              <a:uFillTx/>
              <a:latin typeface="Arial"/>
              <a:ea typeface="+mn-ea"/>
              <a:cs typeface="Arial"/>
            </a:endParaRPr>
          </a:p>
        </p:txBody>
      </p:sp>
      <p:sp>
        <p:nvSpPr>
          <p:cNvPr id="8" name="Rectangle 7">
            <a:extLst>
              <a:ext uri="{FF2B5EF4-FFF2-40B4-BE49-F238E27FC236}">
                <a16:creationId xmlns:a16="http://schemas.microsoft.com/office/drawing/2014/main" id="{46035AB8-0F26-91DA-5F02-B3D1BC9E245B}"/>
              </a:ext>
            </a:extLst>
          </p:cNvPr>
          <p:cNvSpPr/>
          <p:nvPr/>
        </p:nvSpPr>
        <p:spPr>
          <a:xfrm>
            <a:off x="320842" y="263604"/>
            <a:ext cx="8502316" cy="1107996"/>
          </a:xfrm>
          <a:prstGeom prst="rect">
            <a:avLst/>
          </a:prstGeom>
          <a:solidFill>
            <a:schemeClr val="accent2">
              <a:lumMod val="20000"/>
              <a:lumOff val="80000"/>
            </a:schemeClr>
          </a:solidFill>
          <a:ln>
            <a:solidFill>
              <a:schemeClr val="tx2"/>
            </a:solidFill>
          </a:ln>
        </p:spPr>
        <p:txBody>
          <a:bodyPr wrap="square" lIns="91440" tIns="45720" rIns="91440" bIns="45720" anchor="ctr">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200" b="1" i="1"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200" b="1" i="1" cap="none" spc="0" dirty="0">
              <a:ln w="12700">
                <a:solidFill>
                  <a:schemeClr val="tx2">
                    <a:lumMod val="75000"/>
                  </a:schemeClr>
                </a:solidFill>
                <a:prstDash val="solid"/>
              </a:ln>
              <a:solidFill>
                <a:srgbClr val="002060"/>
              </a:solidFill>
              <a:latin typeface="Candara" panose="020E0502030303020204" pitchFamily="34" charset="0"/>
            </a:endParaRPr>
          </a:p>
        </p:txBody>
      </p:sp>
      <p:sp>
        <p:nvSpPr>
          <p:cNvPr id="9" name="Content Placeholder 2">
            <a:extLst>
              <a:ext uri="{FF2B5EF4-FFF2-40B4-BE49-F238E27FC236}">
                <a16:creationId xmlns:a16="http://schemas.microsoft.com/office/drawing/2014/main" id="{AEF791CC-9551-F1E6-680D-0F819163F6F4}"/>
              </a:ext>
            </a:extLst>
          </p:cNvPr>
          <p:cNvSpPr txBox="1">
            <a:spLocks/>
          </p:cNvSpPr>
          <p:nvPr/>
        </p:nvSpPr>
        <p:spPr bwMode="auto">
          <a:xfrm>
            <a:off x="320842" y="1637595"/>
            <a:ext cx="8502316" cy="4687005"/>
          </a:xfrm>
          <a:prstGeom prst="rect">
            <a:avLst/>
          </a:prstGeom>
          <a:solidFill>
            <a:schemeClr val="accent2">
              <a:lumMod val="20000"/>
              <a:lumOff val="80000"/>
            </a:schemeClr>
          </a:solidFill>
          <a:ln w="9525">
            <a:solidFill>
              <a:schemeClr val="tx1"/>
            </a:solidFill>
            <a:miter lim="800000"/>
            <a:headEnd/>
            <a:tailEnd/>
          </a:ln>
          <a:effectLst/>
        </p:spPr>
        <p:txBody>
          <a:bodyPr vert="horz" wrap="square" lIns="68580" tIns="34290" rIns="68580" bIns="34290" numCol="1" rtlCol="0" anchor="t" anchorCtr="0" compatLnSpc="1">
            <a:prstTxWarp prst="textNoShape">
              <a:avLst/>
            </a:prstTxWarp>
            <a:noAutofit/>
          </a:bodyPr>
          <a:lstStyle>
            <a:lvl1pPr marL="0" indent="0" algn="l" rtl="0" eaLnBrk="1" fontAlgn="base" hangingPunct="1">
              <a:spcBef>
                <a:spcPct val="20000"/>
              </a:spcBef>
              <a:spcAft>
                <a:spcPct val="0"/>
              </a:spcAft>
              <a:buFontTx/>
              <a:buNone/>
              <a:defRPr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defTabSz="914400">
              <a:spcBef>
                <a:spcPts val="0"/>
              </a:spcBef>
              <a:buClr>
                <a:schemeClr val="bg1"/>
              </a:buClr>
              <a:defRPr/>
            </a:pPr>
            <a:r>
              <a:rPr lang="en-US" altLang="en-US" sz="3600" kern="0" dirty="0">
                <a:solidFill>
                  <a:srgbClr val="111111"/>
                </a:solidFill>
                <a:latin typeface="Candara" panose="020E0502030303020204" pitchFamily="34" charset="0"/>
              </a:rPr>
              <a:t>Alien sinners must…</a:t>
            </a:r>
          </a:p>
          <a:p>
            <a:pPr marL="457200" defTabSz="914400">
              <a:spcBef>
                <a:spcPts val="0"/>
              </a:spcBef>
              <a:spcAft>
                <a:spcPts val="0"/>
              </a:spcAft>
              <a:buSzPct val="100000"/>
              <a:buFont typeface="Wingdings" panose="05000000000000000000" pitchFamily="2" charset="2"/>
              <a:buChar char="§"/>
              <a:defRPr/>
            </a:pPr>
            <a:r>
              <a:rPr lang="en-US" altLang="en-US" kern="0" dirty="0">
                <a:solidFill>
                  <a:srgbClr val="111111"/>
                </a:solidFill>
                <a:latin typeface="Candara" panose="020E0502030303020204" pitchFamily="34" charset="0"/>
              </a:rPr>
              <a:t>Hear the Gospel – Romans 10:17; Hebrews 11:6</a:t>
            </a:r>
          </a:p>
          <a:p>
            <a:pPr marL="457200" defTabSz="914400">
              <a:spcBef>
                <a:spcPts val="0"/>
              </a:spcBef>
              <a:spcAft>
                <a:spcPts val="0"/>
              </a:spcAft>
              <a:buSzPct val="100000"/>
              <a:buFont typeface="Wingdings" panose="05000000000000000000" pitchFamily="2" charset="2"/>
              <a:buChar char="§"/>
              <a:defRPr/>
            </a:pPr>
            <a:r>
              <a:rPr lang="en-US" altLang="en-US" kern="0" dirty="0">
                <a:solidFill>
                  <a:srgbClr val="111111"/>
                </a:solidFill>
                <a:latin typeface="Candara" panose="020E0502030303020204" pitchFamily="34" charset="0"/>
              </a:rPr>
              <a:t>Believe it – John 8:24</a:t>
            </a:r>
          </a:p>
          <a:p>
            <a:pPr marL="457200" defTabSz="914400">
              <a:spcBef>
                <a:spcPts val="0"/>
              </a:spcBef>
              <a:spcAft>
                <a:spcPts val="0"/>
              </a:spcAft>
              <a:buSzPct val="100000"/>
              <a:buFont typeface="Wingdings" panose="05000000000000000000" pitchFamily="2" charset="2"/>
              <a:buChar char="§"/>
              <a:defRPr/>
            </a:pPr>
            <a:r>
              <a:rPr lang="en-US" altLang="en-US" kern="0" dirty="0">
                <a:solidFill>
                  <a:srgbClr val="111111"/>
                </a:solidFill>
                <a:latin typeface="Candara" panose="020E0502030303020204" pitchFamily="34" charset="0"/>
              </a:rPr>
              <a:t>Repent of sin in your life – Acts 17:30</a:t>
            </a:r>
          </a:p>
          <a:p>
            <a:pPr marL="457200" defTabSz="914400">
              <a:spcBef>
                <a:spcPts val="0"/>
              </a:spcBef>
              <a:spcAft>
                <a:spcPts val="0"/>
              </a:spcAft>
              <a:buSzPct val="100000"/>
              <a:buFont typeface="Wingdings" panose="05000000000000000000" pitchFamily="2" charset="2"/>
              <a:buChar char="§"/>
              <a:defRPr/>
            </a:pPr>
            <a:r>
              <a:rPr lang="en-US" altLang="en-US" kern="0" dirty="0">
                <a:solidFill>
                  <a:srgbClr val="111111"/>
                </a:solidFill>
                <a:latin typeface="Candara" panose="020E0502030303020204" pitchFamily="34" charset="0"/>
              </a:rPr>
              <a:t>Confess that Christ is God’s Son – Matthew 10:34</a:t>
            </a:r>
          </a:p>
          <a:p>
            <a:pPr marL="457200" defTabSz="914400">
              <a:spcBef>
                <a:spcPts val="0"/>
              </a:spcBef>
              <a:spcAft>
                <a:spcPts val="0"/>
              </a:spcAft>
              <a:buSzPct val="100000"/>
              <a:buFont typeface="Wingdings" panose="05000000000000000000" pitchFamily="2" charset="2"/>
              <a:buChar char="§"/>
              <a:defRPr/>
            </a:pPr>
            <a:r>
              <a:rPr lang="en-US" altLang="en-US" kern="0" dirty="0">
                <a:solidFill>
                  <a:srgbClr val="111111"/>
                </a:solidFill>
                <a:latin typeface="Candara" panose="020E0502030303020204" pitchFamily="34" charset="0"/>
              </a:rPr>
              <a:t>Be baptized to wash away your sins – Acts 2:38</a:t>
            </a:r>
          </a:p>
          <a:p>
            <a:pPr marL="0" lvl="1" indent="0" defTabSz="914400">
              <a:spcBef>
                <a:spcPts val="0"/>
              </a:spcBef>
              <a:spcAft>
                <a:spcPts val="0"/>
              </a:spcAft>
              <a:buClr>
                <a:schemeClr val="bg1"/>
              </a:buClr>
              <a:buFontTx/>
              <a:buNone/>
              <a:defRPr/>
            </a:pPr>
            <a:r>
              <a:rPr lang="en-US" altLang="en-US" sz="3600" b="1" kern="0" dirty="0">
                <a:solidFill>
                  <a:srgbClr val="111111"/>
                </a:solidFill>
                <a:latin typeface="Candara" panose="020E0502030303020204" pitchFamily="34" charset="0"/>
              </a:rPr>
              <a:t>An erring child of God must…</a:t>
            </a:r>
          </a:p>
          <a:p>
            <a:pPr marL="457200" algn="just" defTabSz="914400">
              <a:spcBef>
                <a:spcPts val="0"/>
              </a:spcBef>
              <a:spcAft>
                <a:spcPts val="0"/>
              </a:spcAft>
              <a:buSzPct val="100000"/>
              <a:buFont typeface="Wingdings" panose="05000000000000000000" pitchFamily="2" charset="2"/>
              <a:buChar char="§"/>
              <a:defRPr/>
            </a:pPr>
            <a:r>
              <a:rPr lang="en-US" altLang="en-US" kern="0" dirty="0">
                <a:solidFill>
                  <a:srgbClr val="111111"/>
                </a:solidFill>
                <a:latin typeface="Candara" panose="020E0502030303020204" pitchFamily="34" charset="0"/>
              </a:rPr>
              <a:t>Repent and Pray for Forgiveness – 1 John 1:7-9</a:t>
            </a:r>
          </a:p>
          <a:p>
            <a:pPr algn="just" defTabSz="914400">
              <a:spcBef>
                <a:spcPts val="0"/>
              </a:spcBef>
              <a:spcAft>
                <a:spcPts val="0"/>
              </a:spcAft>
              <a:buClr>
                <a:schemeClr val="bg1"/>
              </a:buClr>
              <a:buSzPct val="99000"/>
              <a:defRPr/>
            </a:pPr>
            <a:r>
              <a:rPr lang="en-US" altLang="en-US" sz="3600" kern="0" dirty="0">
                <a:solidFill>
                  <a:srgbClr val="111111"/>
                </a:solidFill>
                <a:latin typeface="Candara" panose="020E0502030303020204" pitchFamily="34" charset="0"/>
              </a:rPr>
              <a:t>Endure Trials &amp; </a:t>
            </a:r>
            <a:r>
              <a:rPr lang="en-US" altLang="en-US" sz="3600" i="1" kern="0" dirty="0">
                <a:solidFill>
                  <a:srgbClr val="111111"/>
                </a:solidFill>
                <a:latin typeface="Candara" panose="020E0502030303020204" pitchFamily="34" charset="0"/>
              </a:rPr>
              <a:t>“be faithful </a:t>
            </a:r>
            <a:r>
              <a:rPr lang="en-US" altLang="en-US" sz="3600" i="1" u="sng" kern="0" dirty="0">
                <a:solidFill>
                  <a:srgbClr val="111111"/>
                </a:solidFill>
                <a:latin typeface="Candara" panose="020E0502030303020204" pitchFamily="34" charset="0"/>
              </a:rPr>
              <a:t>unto</a:t>
            </a:r>
            <a:r>
              <a:rPr lang="en-US" altLang="en-US" sz="3600" i="1" kern="0" dirty="0">
                <a:solidFill>
                  <a:srgbClr val="111111"/>
                </a:solidFill>
                <a:latin typeface="Candara" panose="020E0502030303020204" pitchFamily="34" charset="0"/>
              </a:rPr>
              <a:t> death”</a:t>
            </a:r>
          </a:p>
          <a:p>
            <a:pPr marL="457200" defTabSz="914400">
              <a:spcBef>
                <a:spcPts val="0"/>
              </a:spcBef>
              <a:buSzPct val="100000"/>
              <a:buFont typeface="Wingdings" panose="05000000000000000000" pitchFamily="2" charset="2"/>
              <a:buChar char="§"/>
              <a:defRPr/>
            </a:pPr>
            <a:r>
              <a:rPr lang="en-US" altLang="en-US" kern="0" dirty="0">
                <a:solidFill>
                  <a:srgbClr val="111111"/>
                </a:solidFill>
                <a:latin typeface="Candara" panose="020E0502030303020204" pitchFamily="34" charset="0"/>
              </a:rPr>
              <a:t>Revelation 2:10</a:t>
            </a:r>
          </a:p>
        </p:txBody>
      </p:sp>
      <p:sp>
        <p:nvSpPr>
          <p:cNvPr id="10" name="TextBox 9">
            <a:extLst>
              <a:ext uri="{FF2B5EF4-FFF2-40B4-BE49-F238E27FC236}">
                <a16:creationId xmlns:a16="http://schemas.microsoft.com/office/drawing/2014/main" id="{570C5BBA-50EB-376D-D0D9-947D8B498392}"/>
              </a:ext>
            </a:extLst>
          </p:cNvPr>
          <p:cNvSpPr txBox="1"/>
          <p:nvPr/>
        </p:nvSpPr>
        <p:spPr>
          <a:xfrm>
            <a:off x="7202906" y="164288"/>
            <a:ext cx="1219200" cy="1077218"/>
          </a:xfrm>
          <a:prstGeom prst="rect">
            <a:avLst/>
          </a:prstGeom>
          <a:noFill/>
        </p:spPr>
        <p:txBody>
          <a:bodyPr wrap="square" rtlCol="0">
            <a:spAutoFit/>
          </a:bodyPr>
          <a:lstStyle/>
          <a:p>
            <a:pPr algn="ctr"/>
            <a:r>
              <a:rPr lang="en-US" sz="3200" b="1" dirty="0">
                <a:solidFill>
                  <a:srgbClr val="002060"/>
                </a:solidFill>
                <a:effectLst>
                  <a:outerShdw blurRad="38100" dist="38100" dir="2700000" algn="tl">
                    <a:srgbClr val="000000">
                      <a:alpha val="43137"/>
                    </a:srgbClr>
                  </a:outerShdw>
                </a:effectLst>
                <a:latin typeface="Candara" panose="020E0502030303020204" pitchFamily="34" charset="0"/>
              </a:rPr>
              <a:t>Acts 2:38</a:t>
            </a:r>
          </a:p>
        </p:txBody>
      </p:sp>
    </p:spTree>
    <p:extLst>
      <p:ext uri="{BB962C8B-B14F-4D97-AF65-F5344CB8AC3E}">
        <p14:creationId xmlns:p14="http://schemas.microsoft.com/office/powerpoint/2010/main" val="10200784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750"/>
                                        <p:tgtEl>
                                          <p:spTgt spid="9">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fade">
                                      <p:cBhvr>
                                        <p:cTn id="11" dur="750"/>
                                        <p:tgtEl>
                                          <p:spTgt spid="9">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fade">
                                      <p:cBhvr>
                                        <p:cTn id="15" dur="750"/>
                                        <p:tgtEl>
                                          <p:spTgt spid="9">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fade">
                                      <p:cBhvr>
                                        <p:cTn id="19" dur="750"/>
                                        <p:tgtEl>
                                          <p:spTgt spid="9">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9">
                                            <p:txEl>
                                              <p:pRg st="3" end="3"/>
                                            </p:txEl>
                                          </p:spTgt>
                                        </p:tgtEl>
                                        <p:attrNameLst>
                                          <p:attrName>style.visibility</p:attrName>
                                        </p:attrNameLst>
                                      </p:cBhvr>
                                      <p:to>
                                        <p:strVal val="visible"/>
                                      </p:to>
                                    </p:set>
                                    <p:animEffect transition="in" filter="fade">
                                      <p:cBhvr>
                                        <p:cTn id="23" dur="750"/>
                                        <p:tgtEl>
                                          <p:spTgt spid="9">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750"/>
                                        <p:tgtEl>
                                          <p:spTgt spid="9">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9">
                                            <p:txEl>
                                              <p:pRg st="5" end="5"/>
                                            </p:txEl>
                                          </p:spTgt>
                                        </p:tgtEl>
                                        <p:attrNameLst>
                                          <p:attrName>style.visibility</p:attrName>
                                        </p:attrNameLst>
                                      </p:cBhvr>
                                      <p:to>
                                        <p:strVal val="visible"/>
                                      </p:to>
                                    </p:set>
                                    <p:animEffect transition="in" filter="fade">
                                      <p:cBhvr>
                                        <p:cTn id="31" dur="750"/>
                                        <p:tgtEl>
                                          <p:spTgt spid="9">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9">
                                            <p:txEl>
                                              <p:pRg st="6" end="6"/>
                                            </p:txEl>
                                          </p:spTgt>
                                        </p:tgtEl>
                                        <p:attrNameLst>
                                          <p:attrName>style.visibility</p:attrName>
                                        </p:attrNameLst>
                                      </p:cBhvr>
                                      <p:to>
                                        <p:strVal val="visible"/>
                                      </p:to>
                                    </p:set>
                                    <p:animEffect transition="in" filter="fade">
                                      <p:cBhvr>
                                        <p:cTn id="35" dur="750"/>
                                        <p:tgtEl>
                                          <p:spTgt spid="9">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9">
                                            <p:txEl>
                                              <p:pRg st="7" end="7"/>
                                            </p:txEl>
                                          </p:spTgt>
                                        </p:tgtEl>
                                        <p:attrNameLst>
                                          <p:attrName>style.visibility</p:attrName>
                                        </p:attrNameLst>
                                      </p:cBhvr>
                                      <p:to>
                                        <p:strVal val="visible"/>
                                      </p:to>
                                    </p:set>
                                    <p:animEffect transition="in" filter="fade">
                                      <p:cBhvr>
                                        <p:cTn id="39" dur="750"/>
                                        <p:tgtEl>
                                          <p:spTgt spid="9">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9">
                                            <p:txEl>
                                              <p:pRg st="8" end="8"/>
                                            </p:txEl>
                                          </p:spTgt>
                                        </p:tgtEl>
                                        <p:attrNameLst>
                                          <p:attrName>style.visibility</p:attrName>
                                        </p:attrNameLst>
                                      </p:cBhvr>
                                      <p:to>
                                        <p:strVal val="visible"/>
                                      </p:to>
                                    </p:set>
                                    <p:animEffect transition="in" filter="fade">
                                      <p:cBhvr>
                                        <p:cTn id="43" dur="750"/>
                                        <p:tgtEl>
                                          <p:spTgt spid="9">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9">
                                            <p:txEl>
                                              <p:pRg st="9" end="9"/>
                                            </p:txEl>
                                          </p:spTgt>
                                        </p:tgtEl>
                                        <p:attrNameLst>
                                          <p:attrName>style.visibility</p:attrName>
                                        </p:attrNameLst>
                                      </p:cBhvr>
                                      <p:to>
                                        <p:strVal val="visible"/>
                                      </p:to>
                                    </p:set>
                                    <p:animEffect transition="in" filter="fade">
                                      <p:cBhvr>
                                        <p:cTn id="47" dur="75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5128" name="Rectangle 5127">
            <a:extLst>
              <a:ext uri="{FF2B5EF4-FFF2-40B4-BE49-F238E27FC236}">
                <a16:creationId xmlns:a16="http://schemas.microsoft.com/office/drawing/2014/main" id="{82D1CBBC-6E9F-4212-9806-7A638C828B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1"/>
            <a:ext cx="9144000" cy="228599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5130" name="Group 5129">
            <a:extLst>
              <a:ext uri="{FF2B5EF4-FFF2-40B4-BE49-F238E27FC236}">
                <a16:creationId xmlns:a16="http://schemas.microsoft.com/office/drawing/2014/main" id="{8EC26330-6D02-4C84-B89F-C5A8CF2B56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568955" y="-8467"/>
            <a:ext cx="3575053" cy="6866467"/>
            <a:chOff x="7425267" y="-8467"/>
            <a:chExt cx="4766733" cy="6866467"/>
          </a:xfrm>
        </p:grpSpPr>
        <p:cxnSp>
          <p:nvCxnSpPr>
            <p:cNvPr id="5131" name="Straight Connector 5130">
              <a:extLst>
                <a:ext uri="{FF2B5EF4-FFF2-40B4-BE49-F238E27FC236}">
                  <a16:creationId xmlns:a16="http://schemas.microsoft.com/office/drawing/2014/main" id="{5A5297F0-74D7-4E56-8C85-DD608539D4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96547" y="4572001"/>
              <a:ext cx="393665" cy="2285999"/>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5132" name="Straight Connector 5131">
              <a:extLst>
                <a:ext uri="{FF2B5EF4-FFF2-40B4-BE49-F238E27FC236}">
                  <a16:creationId xmlns:a16="http://schemas.microsoft.com/office/drawing/2014/main" id="{6E424313-B840-4A19-A378-B1D1774B509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7425267" y="4572001"/>
              <a:ext cx="3383073" cy="2285999"/>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5133" name="Rectangle 23">
              <a:extLst>
                <a:ext uri="{FF2B5EF4-FFF2-40B4-BE49-F238E27FC236}">
                  <a16:creationId xmlns:a16="http://schemas.microsoft.com/office/drawing/2014/main" id="{872B411D-D18B-488A-B22A-9F139EED89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34" name="Rectangle 25">
              <a:extLst>
                <a:ext uri="{FF2B5EF4-FFF2-40B4-BE49-F238E27FC236}">
                  <a16:creationId xmlns:a16="http://schemas.microsoft.com/office/drawing/2014/main" id="{9519FBF2-9C9F-49B5-AE1A-AB5049D503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35" name="Isosceles Triangle 5134">
              <a:extLst>
                <a:ext uri="{FF2B5EF4-FFF2-40B4-BE49-F238E27FC236}">
                  <a16:creationId xmlns:a16="http://schemas.microsoft.com/office/drawing/2014/main" id="{A30DE6B7-51C9-49A9-9B80-91E1A8D603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36" name="Rectangle 27">
              <a:extLst>
                <a:ext uri="{FF2B5EF4-FFF2-40B4-BE49-F238E27FC236}">
                  <a16:creationId xmlns:a16="http://schemas.microsoft.com/office/drawing/2014/main" id="{EDFE8946-BACE-4C56-9B6E-85E11C0995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37" name="Rectangle 28">
              <a:extLst>
                <a:ext uri="{FF2B5EF4-FFF2-40B4-BE49-F238E27FC236}">
                  <a16:creationId xmlns:a16="http://schemas.microsoft.com/office/drawing/2014/main" id="{390A658F-D524-467C-BDFC-D37A227BF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38" name="Rectangle 29">
              <a:extLst>
                <a:ext uri="{FF2B5EF4-FFF2-40B4-BE49-F238E27FC236}">
                  <a16:creationId xmlns:a16="http://schemas.microsoft.com/office/drawing/2014/main" id="{4F01FE87-3030-45CD-B330-DBA287297D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39" name="Isosceles Triangle 5138">
              <a:extLst>
                <a:ext uri="{FF2B5EF4-FFF2-40B4-BE49-F238E27FC236}">
                  <a16:creationId xmlns:a16="http://schemas.microsoft.com/office/drawing/2014/main" id="{A89C2E5F-7F20-475D-88BE-29D4128DDC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5141" name="Rectangle 5140">
            <a:extLst>
              <a:ext uri="{FF2B5EF4-FFF2-40B4-BE49-F238E27FC236}">
                <a16:creationId xmlns:a16="http://schemas.microsoft.com/office/drawing/2014/main" id="{28EC6EDD-78EB-4A50-85CB-7C3CE363AF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3" name="Rectangle 3">
            <a:extLst>
              <a:ext uri="{FF2B5EF4-FFF2-40B4-BE49-F238E27FC236}">
                <a16:creationId xmlns:a16="http://schemas.microsoft.com/office/drawing/2014/main" id="{A17E513D-25F2-4CFF-A429-23B5399EA3E9}"/>
              </a:ext>
            </a:extLst>
          </p:cNvPr>
          <p:cNvSpPr>
            <a:spLocks noGrp="1" noChangeArrowheads="1"/>
          </p:cNvSpPr>
          <p:nvPr>
            <p:ph idx="1"/>
          </p:nvPr>
        </p:nvSpPr>
        <p:spPr>
          <a:xfrm>
            <a:off x="508000" y="425470"/>
            <a:ext cx="8633626" cy="4154999"/>
          </a:xfrm>
        </p:spPr>
        <p:txBody>
          <a:bodyPr anchor="t">
            <a:normAutofit/>
          </a:bodyPr>
          <a:lstStyle/>
          <a:p>
            <a:pPr>
              <a:spcBef>
                <a:spcPts val="900"/>
              </a:spcBef>
              <a:buSzPct val="100000"/>
              <a:buFont typeface="Wingdings" panose="05000000000000000000" pitchFamily="2" charset="2"/>
              <a:buChar char="§"/>
            </a:pPr>
            <a:r>
              <a:rPr lang="en-US" altLang="en-US" sz="3900" b="1" dirty="0">
                <a:latin typeface="Candara" panose="020E0502030303020204" pitchFamily="34" charset="0"/>
                <a:cs typeface="Segoe UI" panose="020B0502040204020203" pitchFamily="34" charset="0"/>
              </a:rPr>
              <a:t>Our Father in heaven </a:t>
            </a:r>
            <a:r>
              <a:rPr lang="en-US" altLang="en-US" sz="3900" i="1" dirty="0">
                <a:latin typeface="Candara" panose="020E0502030303020204" pitchFamily="34" charset="0"/>
                <a:cs typeface="Segoe UI" panose="020B0502040204020203" pitchFamily="34" charset="0"/>
              </a:rPr>
              <a:t>-</a:t>
            </a:r>
            <a:r>
              <a:rPr lang="en-US" altLang="en-US" sz="3900" b="1" dirty="0">
                <a:latin typeface="Candara" panose="020E0502030303020204" pitchFamily="34" charset="0"/>
                <a:cs typeface="Segoe UI" panose="020B0502040204020203" pitchFamily="34" charset="0"/>
              </a:rPr>
              <a:t> </a:t>
            </a:r>
            <a:r>
              <a:rPr lang="en-US" altLang="en-US" sz="3900" i="1" dirty="0">
                <a:latin typeface="Candara" panose="020E0502030303020204" pitchFamily="34" charset="0"/>
                <a:cs typeface="Segoe UI" panose="020B0502040204020203" pitchFamily="34" charset="0"/>
              </a:rPr>
              <a:t>Matthew 6:9</a:t>
            </a:r>
            <a:endParaRPr lang="en-US" altLang="en-US" sz="3900" dirty="0">
              <a:latin typeface="Candara" panose="020E0502030303020204" pitchFamily="34" charset="0"/>
              <a:cs typeface="Segoe UI" panose="020B0502040204020203" pitchFamily="34" charset="0"/>
            </a:endParaRPr>
          </a:p>
          <a:p>
            <a:pPr lvl="1">
              <a:spcBef>
                <a:spcPts val="0"/>
              </a:spcBef>
              <a:buSzPct val="100000"/>
              <a:buFont typeface="Wingdings" panose="05000000000000000000" pitchFamily="2" charset="2"/>
              <a:buChar char="§"/>
            </a:pPr>
            <a:r>
              <a:rPr lang="en-US" altLang="en-US" sz="3500" dirty="0">
                <a:latin typeface="Candara" panose="020E0502030303020204" pitchFamily="34" charset="0"/>
                <a:cs typeface="Segoe UI" panose="020B0502040204020203" pitchFamily="34" charset="0"/>
              </a:rPr>
              <a:t>Creator, Provider and Protector</a:t>
            </a:r>
          </a:p>
          <a:p>
            <a:pPr lvl="2">
              <a:spcBef>
                <a:spcPts val="0"/>
              </a:spcBef>
              <a:buSzPct val="100000"/>
              <a:buFont typeface="Wingdings" panose="05000000000000000000" pitchFamily="2" charset="2"/>
              <a:buChar char="§"/>
            </a:pPr>
            <a:r>
              <a:rPr lang="en-US" altLang="en-US" sz="3000" i="1" dirty="0">
                <a:latin typeface="Candara" panose="020E0502030303020204" pitchFamily="34" charset="0"/>
                <a:cs typeface="Segoe UI" panose="020B0502040204020203" pitchFamily="34" charset="0"/>
              </a:rPr>
              <a:t>Matthew 6:25-33; Galatians 4:4-7; 1 John 3:1</a:t>
            </a:r>
          </a:p>
          <a:p>
            <a:pPr lvl="2">
              <a:spcBef>
                <a:spcPts val="0"/>
              </a:spcBef>
              <a:buSzPct val="100000"/>
              <a:buFont typeface="Wingdings" panose="05000000000000000000" pitchFamily="2" charset="2"/>
              <a:buChar char="§"/>
            </a:pPr>
            <a:r>
              <a:rPr lang="en-US" altLang="en-US" sz="3000" i="1" dirty="0">
                <a:latin typeface="Candara" panose="020E0502030303020204" pitchFamily="34" charset="0"/>
                <a:cs typeface="Segoe UI" panose="020B0502040204020203" pitchFamily="34" charset="0"/>
              </a:rPr>
              <a:t>Psalms 146</a:t>
            </a:r>
          </a:p>
          <a:p>
            <a:pPr marL="846535" lvl="2" indent="-285750">
              <a:spcBef>
                <a:spcPts val="900"/>
              </a:spcBef>
              <a:buSzPct val="100000"/>
              <a:buFont typeface="Wingdings" panose="05000000000000000000" pitchFamily="2" charset="2"/>
              <a:buChar char="§"/>
            </a:pPr>
            <a:r>
              <a:rPr lang="en-US" altLang="en-US" sz="3500" dirty="0">
                <a:latin typeface="Candara" panose="020E0502030303020204" pitchFamily="34" charset="0"/>
                <a:cs typeface="Segoe UI" panose="020B0502040204020203" pitchFamily="34" charset="0"/>
              </a:rPr>
              <a:t>Physically and spiritually – We depend upon our heavenly Father - </a:t>
            </a:r>
            <a:r>
              <a:rPr lang="en-US" altLang="en-US" sz="3200" i="1" dirty="0">
                <a:latin typeface="Candara" panose="020E0502030303020204" pitchFamily="34" charset="0"/>
                <a:cs typeface="Segoe UI" panose="020B0502040204020203" pitchFamily="34" charset="0"/>
              </a:rPr>
              <a:t>James 1:17</a:t>
            </a:r>
          </a:p>
          <a:p>
            <a:pPr marL="846535" lvl="2" indent="-285750">
              <a:spcBef>
                <a:spcPts val="900"/>
              </a:spcBef>
              <a:buSzPct val="100000"/>
              <a:buFont typeface="Wingdings" panose="05000000000000000000" pitchFamily="2" charset="2"/>
              <a:buChar char="§"/>
            </a:pPr>
            <a:r>
              <a:rPr lang="en-US" altLang="en-US" sz="3200" dirty="0">
                <a:latin typeface="Candara" panose="020E0502030303020204" pitchFamily="34" charset="0"/>
                <a:cs typeface="Segoe UI" panose="020B0502040204020203" pitchFamily="34" charset="0"/>
              </a:rPr>
              <a:t>Humble reverence is due Him - </a:t>
            </a:r>
            <a:r>
              <a:rPr lang="en-US" altLang="en-US" sz="3200" i="1" dirty="0">
                <a:latin typeface="Candara" panose="020E0502030303020204" pitchFamily="34" charset="0"/>
                <a:cs typeface="Segoe UI" panose="020B0502040204020203" pitchFamily="34" charset="0"/>
              </a:rPr>
              <a:t>Matthew 6:9</a:t>
            </a:r>
          </a:p>
        </p:txBody>
      </p:sp>
      <p:sp>
        <p:nvSpPr>
          <p:cNvPr id="4" name="Slide Number Placeholder 5">
            <a:extLst>
              <a:ext uri="{FF2B5EF4-FFF2-40B4-BE49-F238E27FC236}">
                <a16:creationId xmlns:a16="http://schemas.microsoft.com/office/drawing/2014/main" id="{7E4C144D-49A2-4B74-B67E-73865F37224F}"/>
              </a:ext>
            </a:extLst>
          </p:cNvPr>
          <p:cNvSpPr>
            <a:spLocks noGrp="1"/>
          </p:cNvSpPr>
          <p:nvPr>
            <p:ph type="sldNum" sz="quarter" idx="12"/>
          </p:nvPr>
        </p:nvSpPr>
        <p:spPr>
          <a:xfrm>
            <a:off x="6442997" y="6041362"/>
            <a:ext cx="512504" cy="3651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69056" tIns="34529" rIns="69056" bIns="34529" numCol="1" rtlCol="0" anchorCtr="0" compatLnSpc="1">
            <a:prstTxWarp prst="textNoShape">
              <a:avLst/>
            </a:prstTxWarp>
            <a:normAutofit/>
          </a:bodyPr>
          <a:lstStyle/>
          <a:p>
            <a:pPr>
              <a:spcAft>
                <a:spcPts val="600"/>
              </a:spcAft>
            </a:pPr>
            <a:fld id="{6B9969F3-C477-400F-9BC0-EA08A4B4FAFD}" type="slidenum">
              <a:rPr lang="en-US" altLang="en-US">
                <a:solidFill>
                  <a:schemeClr val="bg1"/>
                </a:solidFill>
                <a:latin typeface="Californian FB" panose="0207040306080B030204" pitchFamily="18" charset="0"/>
                <a:cs typeface="Segoe UI" panose="020B0502040204020203" pitchFamily="34" charset="0"/>
              </a:rPr>
              <a:pPr>
                <a:spcAft>
                  <a:spcPts val="600"/>
                </a:spcAft>
              </a:pPr>
              <a:t>2</a:t>
            </a:fld>
            <a:endParaRPr lang="en-US" altLang="en-US">
              <a:solidFill>
                <a:schemeClr val="bg1"/>
              </a:solidFill>
              <a:latin typeface="Californian FB" panose="0207040306080B030204" pitchFamily="18" charset="0"/>
              <a:cs typeface="Segoe UI" panose="020B0502040204020203" pitchFamily="34" charset="0"/>
            </a:endParaRPr>
          </a:p>
        </p:txBody>
      </p:sp>
      <p:sp>
        <p:nvSpPr>
          <p:cNvPr id="5122" name="Rectangle 2">
            <a:extLst>
              <a:ext uri="{FF2B5EF4-FFF2-40B4-BE49-F238E27FC236}">
                <a16:creationId xmlns:a16="http://schemas.microsoft.com/office/drawing/2014/main" id="{4BD79ECB-44B9-44EA-B96F-38CFCBEDA340}"/>
              </a:ext>
            </a:extLst>
          </p:cNvPr>
          <p:cNvSpPr>
            <a:spLocks noGrp="1" noChangeArrowheads="1"/>
          </p:cNvSpPr>
          <p:nvPr>
            <p:ph type="title"/>
          </p:nvPr>
        </p:nvSpPr>
        <p:spPr>
          <a:xfrm>
            <a:off x="176836" y="4988124"/>
            <a:ext cx="8610600" cy="1320800"/>
          </a:xfrm>
        </p:spPr>
        <p:txBody>
          <a:bodyPr anchor="ctr">
            <a:normAutofit/>
          </a:bodyPr>
          <a:lstStyle/>
          <a:p>
            <a:r>
              <a:rPr lang="en-US" altLang="en-US" sz="4400" b="1" dirty="0">
                <a:solidFill>
                  <a:schemeClr val="bg1"/>
                </a:solidFill>
                <a:latin typeface="Candara" panose="020E0502030303020204" pitchFamily="34" charset="0"/>
                <a:cs typeface="Segoe UI Semibold" panose="020B0702040204020203" pitchFamily="34" charset="0"/>
              </a:rPr>
              <a:t>Focusing Prayer: </a:t>
            </a:r>
            <a:r>
              <a:rPr lang="en-US" altLang="en-US" sz="4400" b="1" i="1" u="sng" dirty="0">
                <a:solidFill>
                  <a:schemeClr val="bg1"/>
                </a:solidFill>
                <a:latin typeface="Candara" panose="020E0502030303020204" pitchFamily="34" charset="0"/>
                <a:cs typeface="Segoe UI Semibold" panose="020B0702040204020203" pitchFamily="34" charset="0"/>
              </a:rPr>
              <a:t>Our Father</a:t>
            </a:r>
          </a:p>
        </p:txBody>
      </p:sp>
    </p:spTree>
    <p:extLst>
      <p:ext uri="{BB962C8B-B14F-4D97-AF65-F5344CB8AC3E}">
        <p14:creationId xmlns:p14="http://schemas.microsoft.com/office/powerpoint/2010/main" val="31423188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1000"/>
                                        <p:tgtEl>
                                          <p:spTgt spid="5123">
                                            <p:txEl>
                                              <p:pRg st="0" end="0"/>
                                            </p:txEl>
                                          </p:spTgt>
                                        </p:tgtEl>
                                      </p:cBhvr>
                                    </p:animEffect>
                                    <p:anim calcmode="lin" valueType="num">
                                      <p:cBhvr>
                                        <p:cTn id="8"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123">
                                            <p:txEl>
                                              <p:pRg st="1" end="1"/>
                                            </p:txEl>
                                          </p:spTgt>
                                        </p:tgtEl>
                                        <p:attrNameLst>
                                          <p:attrName>style.visibility</p:attrName>
                                        </p:attrNameLst>
                                      </p:cBhvr>
                                      <p:to>
                                        <p:strVal val="visible"/>
                                      </p:to>
                                    </p:set>
                                    <p:animEffect transition="in" filter="fade">
                                      <p:cBhvr>
                                        <p:cTn id="14" dur="1000"/>
                                        <p:tgtEl>
                                          <p:spTgt spid="5123">
                                            <p:txEl>
                                              <p:pRg st="1" end="1"/>
                                            </p:txEl>
                                          </p:spTgt>
                                        </p:tgtEl>
                                      </p:cBhvr>
                                    </p:animEffect>
                                    <p:anim calcmode="lin" valueType="num">
                                      <p:cBhvr>
                                        <p:cTn id="15"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5123">
                                            <p:txEl>
                                              <p:pRg st="2" end="2"/>
                                            </p:txEl>
                                          </p:spTgt>
                                        </p:tgtEl>
                                        <p:attrNameLst>
                                          <p:attrName>style.visibility</p:attrName>
                                        </p:attrNameLst>
                                      </p:cBhvr>
                                      <p:to>
                                        <p:strVal val="visible"/>
                                      </p:to>
                                    </p:set>
                                    <p:animEffect transition="in" filter="fade">
                                      <p:cBhvr>
                                        <p:cTn id="20" dur="1000"/>
                                        <p:tgtEl>
                                          <p:spTgt spid="5123">
                                            <p:txEl>
                                              <p:pRg st="2" end="2"/>
                                            </p:txEl>
                                          </p:spTgt>
                                        </p:tgtEl>
                                      </p:cBhvr>
                                    </p:animEffect>
                                    <p:anim calcmode="lin" valueType="num">
                                      <p:cBhvr>
                                        <p:cTn id="21" dur="1000" fill="hold"/>
                                        <p:tgtEl>
                                          <p:spTgt spid="512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5123">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5123">
                                            <p:txEl>
                                              <p:pRg st="3" end="3"/>
                                            </p:txEl>
                                          </p:spTgt>
                                        </p:tgtEl>
                                        <p:attrNameLst>
                                          <p:attrName>style.visibility</p:attrName>
                                        </p:attrNameLst>
                                      </p:cBhvr>
                                      <p:to>
                                        <p:strVal val="visible"/>
                                      </p:to>
                                    </p:set>
                                    <p:animEffect transition="in" filter="fade">
                                      <p:cBhvr>
                                        <p:cTn id="26" dur="1000"/>
                                        <p:tgtEl>
                                          <p:spTgt spid="5123">
                                            <p:txEl>
                                              <p:pRg st="3" end="3"/>
                                            </p:txEl>
                                          </p:spTgt>
                                        </p:tgtEl>
                                      </p:cBhvr>
                                    </p:animEffect>
                                    <p:anim calcmode="lin" valueType="num">
                                      <p:cBhvr>
                                        <p:cTn id="27" dur="1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51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5123">
                                            <p:txEl>
                                              <p:pRg st="4" end="4"/>
                                            </p:txEl>
                                          </p:spTgt>
                                        </p:tgtEl>
                                        <p:attrNameLst>
                                          <p:attrName>style.visibility</p:attrName>
                                        </p:attrNameLst>
                                      </p:cBhvr>
                                      <p:to>
                                        <p:strVal val="visible"/>
                                      </p:to>
                                    </p:set>
                                    <p:animEffect transition="in" filter="fade">
                                      <p:cBhvr>
                                        <p:cTn id="33" dur="1000"/>
                                        <p:tgtEl>
                                          <p:spTgt spid="5123">
                                            <p:txEl>
                                              <p:pRg st="4" end="4"/>
                                            </p:txEl>
                                          </p:spTgt>
                                        </p:tgtEl>
                                      </p:cBhvr>
                                    </p:animEffect>
                                    <p:anim calcmode="lin" valueType="num">
                                      <p:cBhvr>
                                        <p:cTn id="34" dur="1000" fill="hold"/>
                                        <p:tgtEl>
                                          <p:spTgt spid="512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512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5123">
                                            <p:txEl>
                                              <p:pRg st="5" end="5"/>
                                            </p:txEl>
                                          </p:spTgt>
                                        </p:tgtEl>
                                        <p:attrNameLst>
                                          <p:attrName>style.visibility</p:attrName>
                                        </p:attrNameLst>
                                      </p:cBhvr>
                                      <p:to>
                                        <p:strVal val="visible"/>
                                      </p:to>
                                    </p:set>
                                    <p:animEffect transition="in" filter="fade">
                                      <p:cBhvr>
                                        <p:cTn id="40" dur="1000"/>
                                        <p:tgtEl>
                                          <p:spTgt spid="5123">
                                            <p:txEl>
                                              <p:pRg st="5" end="5"/>
                                            </p:txEl>
                                          </p:spTgt>
                                        </p:tgtEl>
                                      </p:cBhvr>
                                    </p:animEffect>
                                    <p:anim calcmode="lin" valueType="num">
                                      <p:cBhvr>
                                        <p:cTn id="41" dur="1000" fill="hold"/>
                                        <p:tgtEl>
                                          <p:spTgt spid="512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512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17416" name="Rectangle 17415">
            <a:extLst>
              <a:ext uri="{FF2B5EF4-FFF2-40B4-BE49-F238E27FC236}">
                <a16:creationId xmlns:a16="http://schemas.microsoft.com/office/drawing/2014/main" id="{82D1CBBC-6E9F-4212-9806-7A638C828B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1"/>
            <a:ext cx="9144000" cy="228599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7418" name="Group 17417">
            <a:extLst>
              <a:ext uri="{FF2B5EF4-FFF2-40B4-BE49-F238E27FC236}">
                <a16:creationId xmlns:a16="http://schemas.microsoft.com/office/drawing/2014/main" id="{8EC26330-6D02-4C84-B89F-C5A8CF2B56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568955" y="-8467"/>
            <a:ext cx="3575053" cy="6866467"/>
            <a:chOff x="7425267" y="-8467"/>
            <a:chExt cx="4766733" cy="6866467"/>
          </a:xfrm>
        </p:grpSpPr>
        <p:cxnSp>
          <p:nvCxnSpPr>
            <p:cNvPr id="17419" name="Straight Connector 17418">
              <a:extLst>
                <a:ext uri="{FF2B5EF4-FFF2-40B4-BE49-F238E27FC236}">
                  <a16:creationId xmlns:a16="http://schemas.microsoft.com/office/drawing/2014/main" id="{5A5297F0-74D7-4E56-8C85-DD608539D4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96547" y="4572001"/>
              <a:ext cx="393665" cy="2285999"/>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7420" name="Straight Connector 17419">
              <a:extLst>
                <a:ext uri="{FF2B5EF4-FFF2-40B4-BE49-F238E27FC236}">
                  <a16:creationId xmlns:a16="http://schemas.microsoft.com/office/drawing/2014/main" id="{6E424313-B840-4A19-A378-B1D1774B509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7425267" y="4572001"/>
              <a:ext cx="3383073" cy="2285999"/>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7421" name="Rectangle 23">
              <a:extLst>
                <a:ext uri="{FF2B5EF4-FFF2-40B4-BE49-F238E27FC236}">
                  <a16:creationId xmlns:a16="http://schemas.microsoft.com/office/drawing/2014/main" id="{872B411D-D18B-488A-B22A-9F139EED89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422" name="Rectangle 25">
              <a:extLst>
                <a:ext uri="{FF2B5EF4-FFF2-40B4-BE49-F238E27FC236}">
                  <a16:creationId xmlns:a16="http://schemas.microsoft.com/office/drawing/2014/main" id="{9519FBF2-9C9F-49B5-AE1A-AB5049D503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423" name="Isosceles Triangle 17422">
              <a:extLst>
                <a:ext uri="{FF2B5EF4-FFF2-40B4-BE49-F238E27FC236}">
                  <a16:creationId xmlns:a16="http://schemas.microsoft.com/office/drawing/2014/main" id="{A30DE6B7-51C9-49A9-9B80-91E1A8D603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424" name="Rectangle 27">
              <a:extLst>
                <a:ext uri="{FF2B5EF4-FFF2-40B4-BE49-F238E27FC236}">
                  <a16:creationId xmlns:a16="http://schemas.microsoft.com/office/drawing/2014/main" id="{EDFE8946-BACE-4C56-9B6E-85E11C0995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425" name="Rectangle 28">
              <a:extLst>
                <a:ext uri="{FF2B5EF4-FFF2-40B4-BE49-F238E27FC236}">
                  <a16:creationId xmlns:a16="http://schemas.microsoft.com/office/drawing/2014/main" id="{390A658F-D524-467C-BDFC-D37A227BF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426" name="Rectangle 29">
              <a:extLst>
                <a:ext uri="{FF2B5EF4-FFF2-40B4-BE49-F238E27FC236}">
                  <a16:creationId xmlns:a16="http://schemas.microsoft.com/office/drawing/2014/main" id="{4F01FE87-3030-45CD-B330-DBA287297D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427" name="Isosceles Triangle 17426">
              <a:extLst>
                <a:ext uri="{FF2B5EF4-FFF2-40B4-BE49-F238E27FC236}">
                  <a16:creationId xmlns:a16="http://schemas.microsoft.com/office/drawing/2014/main" id="{A89C2E5F-7F20-475D-88BE-29D4128DDC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7429" name="Rectangle 17428">
            <a:extLst>
              <a:ext uri="{FF2B5EF4-FFF2-40B4-BE49-F238E27FC236}">
                <a16:creationId xmlns:a16="http://schemas.microsoft.com/office/drawing/2014/main" id="{28EC6EDD-78EB-4A50-85CB-7C3CE363AF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11" name="Rectangle 3">
            <a:extLst>
              <a:ext uri="{FF2B5EF4-FFF2-40B4-BE49-F238E27FC236}">
                <a16:creationId xmlns:a16="http://schemas.microsoft.com/office/drawing/2014/main" id="{F27B953A-DE9E-40C8-A6B7-33253E35B426}"/>
              </a:ext>
            </a:extLst>
          </p:cNvPr>
          <p:cNvSpPr>
            <a:spLocks noGrp="1" noChangeArrowheads="1"/>
          </p:cNvSpPr>
          <p:nvPr>
            <p:ph idx="1"/>
          </p:nvPr>
        </p:nvSpPr>
        <p:spPr>
          <a:xfrm>
            <a:off x="508000" y="372462"/>
            <a:ext cx="8483600" cy="4044019"/>
          </a:xfrm>
        </p:spPr>
        <p:txBody>
          <a:bodyPr anchor="t">
            <a:normAutofit/>
          </a:bodyPr>
          <a:lstStyle/>
          <a:p>
            <a:pPr>
              <a:spcBef>
                <a:spcPts val="900"/>
              </a:spcBef>
              <a:buSzPct val="100000"/>
              <a:buFont typeface="Wingdings" panose="05000000000000000000" pitchFamily="2" charset="2"/>
              <a:buChar char="§"/>
            </a:pPr>
            <a:r>
              <a:rPr lang="en-US" altLang="en-US" sz="3600" b="1" dirty="0">
                <a:latin typeface="Candara" panose="020E0502030303020204" pitchFamily="34" charset="0"/>
                <a:cs typeface="Segoe UI" panose="020B0502040204020203" pitchFamily="34" charset="0"/>
              </a:rPr>
              <a:t>Privilege</a:t>
            </a:r>
            <a:r>
              <a:rPr lang="en-US" altLang="en-US" sz="3600" dirty="0">
                <a:latin typeface="Candara" panose="020E0502030303020204" pitchFamily="34" charset="0"/>
                <a:cs typeface="Segoe UI" panose="020B0502040204020203" pitchFamily="34" charset="0"/>
              </a:rPr>
              <a:t> - </a:t>
            </a:r>
            <a:r>
              <a:rPr lang="en-US" altLang="en-US" sz="3600" i="1" dirty="0">
                <a:latin typeface="Candara" panose="020E0502030303020204" pitchFamily="34" charset="0"/>
                <a:cs typeface="Segoe UI" panose="020B0502040204020203" pitchFamily="34" charset="0"/>
              </a:rPr>
              <a:t>Philippians 4:6-7 (Isa. 55:6-7)</a:t>
            </a:r>
            <a:endParaRPr lang="en-US" altLang="en-US" sz="3600" dirty="0">
              <a:latin typeface="Candara" panose="020E0502030303020204" pitchFamily="34" charset="0"/>
              <a:cs typeface="Segoe UI" panose="020B0502040204020203" pitchFamily="34" charset="0"/>
            </a:endParaRPr>
          </a:p>
          <a:p>
            <a:pPr lvl="1">
              <a:spcBef>
                <a:spcPts val="900"/>
              </a:spcBef>
              <a:buSzPct val="100000"/>
              <a:buFont typeface="Wingdings" panose="05000000000000000000" pitchFamily="2" charset="2"/>
              <a:buChar char="§"/>
            </a:pPr>
            <a:r>
              <a:rPr lang="en-US" altLang="en-US" sz="3200" dirty="0">
                <a:latin typeface="Candara" panose="020E0502030303020204" pitchFamily="34" charset="0"/>
                <a:cs typeface="Segoe UI" panose="020B0502040204020203" pitchFamily="34" charset="0"/>
              </a:rPr>
              <a:t>Ask and receive - </a:t>
            </a:r>
            <a:r>
              <a:rPr lang="en-US" altLang="en-US" sz="3200" i="1" dirty="0">
                <a:latin typeface="Candara" panose="020E0502030303020204" pitchFamily="34" charset="0"/>
                <a:cs typeface="Segoe UI" panose="020B0502040204020203" pitchFamily="34" charset="0"/>
              </a:rPr>
              <a:t>Matthew 7:7-8</a:t>
            </a:r>
          </a:p>
          <a:p>
            <a:pPr lvl="2">
              <a:spcBef>
                <a:spcPts val="0"/>
              </a:spcBef>
              <a:buSzPct val="100000"/>
              <a:buFont typeface="Wingdings" panose="05000000000000000000" pitchFamily="2" charset="2"/>
              <a:buChar char="§"/>
            </a:pPr>
            <a:r>
              <a:rPr lang="en-US" altLang="en-US" sz="2800" dirty="0">
                <a:latin typeface="Candara" panose="020E0502030303020204" pitchFamily="34" charset="0"/>
                <a:cs typeface="Segoe UI" panose="020B0502040204020203" pitchFamily="34" charset="0"/>
              </a:rPr>
              <a:t>Right </a:t>
            </a:r>
            <a:r>
              <a:rPr lang="en-US" altLang="en-US" sz="2800" b="1" u="sng" dirty="0">
                <a:latin typeface="Candara" panose="020E0502030303020204" pitchFamily="34" charset="0"/>
                <a:cs typeface="Segoe UI" panose="020B0502040204020203" pitchFamily="34" charset="0"/>
              </a:rPr>
              <a:t>motives</a:t>
            </a:r>
            <a:r>
              <a:rPr lang="en-US" altLang="en-US" sz="2800" dirty="0">
                <a:latin typeface="Candara" panose="020E0502030303020204" pitchFamily="34" charset="0"/>
                <a:cs typeface="Segoe UI" panose="020B0502040204020203" pitchFamily="34" charset="0"/>
              </a:rPr>
              <a:t> </a:t>
            </a:r>
            <a:r>
              <a:rPr lang="en-US" altLang="en-US" sz="2800" i="1" dirty="0">
                <a:latin typeface="Candara" panose="020E0502030303020204" pitchFamily="34" charset="0"/>
                <a:cs typeface="Segoe UI" panose="020B0502040204020203" pitchFamily="34" charset="0"/>
              </a:rPr>
              <a:t>(James 4:3)</a:t>
            </a:r>
            <a:endParaRPr lang="en-US" altLang="en-US" sz="2800" dirty="0">
              <a:latin typeface="Candara" panose="020E0502030303020204" pitchFamily="34" charset="0"/>
              <a:cs typeface="Segoe UI" panose="020B0502040204020203" pitchFamily="34" charset="0"/>
            </a:endParaRPr>
          </a:p>
          <a:p>
            <a:pPr lvl="2">
              <a:spcBef>
                <a:spcPts val="900"/>
              </a:spcBef>
              <a:buSzPct val="100000"/>
              <a:buFont typeface="Wingdings" panose="05000000000000000000" pitchFamily="2" charset="2"/>
              <a:buChar char="§"/>
            </a:pPr>
            <a:r>
              <a:rPr lang="en-US" altLang="en-US" sz="2800" dirty="0">
                <a:latin typeface="Candara" panose="020E0502030303020204" pitchFamily="34" charset="0"/>
                <a:cs typeface="Segoe UI" panose="020B0502040204020203" pitchFamily="34" charset="0"/>
              </a:rPr>
              <a:t>Right</a:t>
            </a:r>
            <a:r>
              <a:rPr lang="en-US" altLang="en-US" sz="2800" b="1" dirty="0">
                <a:latin typeface="Candara" panose="020E0502030303020204" pitchFamily="34" charset="0"/>
                <a:cs typeface="Segoe UI" panose="020B0502040204020203" pitchFamily="34" charset="0"/>
              </a:rPr>
              <a:t> </a:t>
            </a:r>
            <a:r>
              <a:rPr lang="en-US" altLang="en-US" sz="2800" b="1" u="sng" dirty="0">
                <a:latin typeface="Candara" panose="020E0502030303020204" pitchFamily="34" charset="0"/>
                <a:cs typeface="Segoe UI" panose="020B0502040204020203" pitchFamily="34" charset="0"/>
              </a:rPr>
              <a:t>faith</a:t>
            </a:r>
            <a:r>
              <a:rPr lang="en-US" altLang="en-US" sz="2800" b="1" dirty="0">
                <a:latin typeface="Candara" panose="020E0502030303020204" pitchFamily="34" charset="0"/>
                <a:cs typeface="Segoe UI" panose="020B0502040204020203" pitchFamily="34" charset="0"/>
              </a:rPr>
              <a:t> </a:t>
            </a:r>
            <a:r>
              <a:rPr lang="en-US" altLang="en-US" sz="2800" i="1" dirty="0">
                <a:latin typeface="Candara" panose="020E0502030303020204" pitchFamily="34" charset="0"/>
                <a:cs typeface="Segoe UI" panose="020B0502040204020203" pitchFamily="34" charset="0"/>
              </a:rPr>
              <a:t>(1 John 5:14-15)</a:t>
            </a:r>
            <a:endParaRPr lang="en-US" altLang="en-US" sz="2800" dirty="0">
              <a:latin typeface="Candara" panose="020E0502030303020204" pitchFamily="34" charset="0"/>
              <a:cs typeface="Segoe UI" panose="020B0502040204020203" pitchFamily="34" charset="0"/>
            </a:endParaRPr>
          </a:p>
          <a:p>
            <a:pPr lvl="2">
              <a:spcBef>
                <a:spcPts val="900"/>
              </a:spcBef>
              <a:buSzPct val="100000"/>
              <a:buFont typeface="Wingdings" panose="05000000000000000000" pitchFamily="2" charset="2"/>
              <a:buChar char="§"/>
            </a:pPr>
            <a:r>
              <a:rPr lang="en-US" altLang="en-US" sz="2800" dirty="0">
                <a:latin typeface="Candara" panose="020E0502030303020204" pitchFamily="34" charset="0"/>
                <a:cs typeface="Segoe UI" panose="020B0502040204020203" pitchFamily="34" charset="0"/>
              </a:rPr>
              <a:t>Right </a:t>
            </a:r>
            <a:r>
              <a:rPr lang="en-US" altLang="en-US" sz="2800" b="1" u="sng" dirty="0">
                <a:latin typeface="Candara" panose="020E0502030303020204" pitchFamily="34" charset="0"/>
                <a:cs typeface="Segoe UI" panose="020B0502040204020203" pitchFamily="34" charset="0"/>
              </a:rPr>
              <a:t>things</a:t>
            </a:r>
            <a:r>
              <a:rPr lang="en-US" altLang="en-US" sz="2800" dirty="0">
                <a:latin typeface="Candara" panose="020E0502030303020204" pitchFamily="34" charset="0"/>
                <a:cs typeface="Segoe UI" panose="020B0502040204020203" pitchFamily="34" charset="0"/>
              </a:rPr>
              <a:t> </a:t>
            </a:r>
            <a:r>
              <a:rPr lang="en-US" altLang="en-US" sz="2800" i="1" dirty="0">
                <a:latin typeface="Candara" panose="020E0502030303020204" pitchFamily="34" charset="0"/>
                <a:cs typeface="Segoe UI" panose="020B0502040204020203" pitchFamily="34" charset="0"/>
              </a:rPr>
              <a:t>(Matthew 6:10-13)</a:t>
            </a:r>
            <a:endParaRPr lang="en-US" altLang="en-US" sz="2800" dirty="0">
              <a:latin typeface="Candara" panose="020E0502030303020204" pitchFamily="34" charset="0"/>
              <a:cs typeface="Segoe UI" panose="020B0502040204020203" pitchFamily="34" charset="0"/>
            </a:endParaRPr>
          </a:p>
          <a:p>
            <a:pPr lvl="1">
              <a:spcBef>
                <a:spcPts val="900"/>
              </a:spcBef>
              <a:buSzPct val="100000"/>
              <a:buFont typeface="Wingdings" panose="05000000000000000000" pitchFamily="2" charset="2"/>
              <a:buChar char="§"/>
            </a:pPr>
            <a:r>
              <a:rPr lang="en-US" altLang="en-US" sz="3200" dirty="0">
                <a:latin typeface="Candara" panose="020E0502030303020204" pitchFamily="34" charset="0"/>
                <a:cs typeface="Segoe UI" panose="020B0502040204020203" pitchFamily="34" charset="0"/>
              </a:rPr>
              <a:t>Guidelines: </a:t>
            </a:r>
            <a:r>
              <a:rPr lang="en-US" altLang="en-US" sz="3200" u="sng" dirty="0">
                <a:latin typeface="Candara" panose="020E0502030303020204" pitchFamily="34" charset="0"/>
                <a:cs typeface="Segoe UI" panose="020B0502040204020203" pitchFamily="34" charset="0"/>
              </a:rPr>
              <a:t>God’s will</a:t>
            </a:r>
            <a:r>
              <a:rPr lang="en-US" altLang="en-US" sz="3200" dirty="0">
                <a:latin typeface="Candara" panose="020E0502030303020204" pitchFamily="34" charset="0"/>
                <a:cs typeface="Segoe UI" panose="020B0502040204020203" pitchFamily="34" charset="0"/>
              </a:rPr>
              <a:t>, </a:t>
            </a:r>
            <a:r>
              <a:rPr lang="en-US" altLang="en-US" sz="3200" u="sng" dirty="0">
                <a:latin typeface="Candara" panose="020E0502030303020204" pitchFamily="34" charset="0"/>
                <a:cs typeface="Segoe UI" panose="020B0502040204020203" pitchFamily="34" charset="0"/>
              </a:rPr>
              <a:t>our faith</a:t>
            </a:r>
            <a:r>
              <a:rPr lang="en-US" altLang="en-US" sz="3200" dirty="0">
                <a:latin typeface="Candara" panose="020E0502030303020204" pitchFamily="34" charset="0"/>
                <a:cs typeface="Segoe UI" panose="020B0502040204020203" pitchFamily="34" charset="0"/>
              </a:rPr>
              <a:t> and a </a:t>
            </a:r>
            <a:r>
              <a:rPr lang="en-US" altLang="en-US" sz="3200" u="sng" dirty="0">
                <a:latin typeface="Candara" panose="020E0502030303020204" pitchFamily="34" charset="0"/>
                <a:cs typeface="Segoe UI" panose="020B0502040204020203" pitchFamily="34" charset="0"/>
              </a:rPr>
              <a:t>sincere heart</a:t>
            </a:r>
            <a:r>
              <a:rPr lang="en-US" altLang="en-US" sz="3200" dirty="0">
                <a:latin typeface="Candara" panose="020E0502030303020204" pitchFamily="34" charset="0"/>
                <a:cs typeface="Segoe UI" panose="020B0502040204020203" pitchFamily="34" charset="0"/>
              </a:rPr>
              <a:t> - </a:t>
            </a:r>
            <a:r>
              <a:rPr lang="en-US" altLang="en-US" sz="3200" i="1" dirty="0">
                <a:latin typeface="Candara" panose="020E0502030303020204" pitchFamily="34" charset="0"/>
                <a:cs typeface="Segoe UI" panose="020B0502040204020203" pitchFamily="34" charset="0"/>
              </a:rPr>
              <a:t>Hebrews 4:16; 1 John 3:22</a:t>
            </a:r>
          </a:p>
        </p:txBody>
      </p:sp>
      <p:sp>
        <p:nvSpPr>
          <p:cNvPr id="4" name="Slide Number Placeholder 5">
            <a:extLst>
              <a:ext uri="{FF2B5EF4-FFF2-40B4-BE49-F238E27FC236}">
                <a16:creationId xmlns:a16="http://schemas.microsoft.com/office/drawing/2014/main" id="{1B9ED29E-5C8A-49BF-A767-94BB5135DE4E}"/>
              </a:ext>
            </a:extLst>
          </p:cNvPr>
          <p:cNvSpPr>
            <a:spLocks noGrp="1"/>
          </p:cNvSpPr>
          <p:nvPr>
            <p:ph type="sldNum" sz="quarter" idx="12"/>
          </p:nvPr>
        </p:nvSpPr>
        <p:spPr>
          <a:xfrm>
            <a:off x="6442997" y="6041362"/>
            <a:ext cx="512504" cy="3651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69056" tIns="34529" rIns="69056" bIns="34529" numCol="1" rtlCol="0" anchorCtr="0" compatLnSpc="1">
            <a:prstTxWarp prst="textNoShape">
              <a:avLst/>
            </a:prstTxWarp>
            <a:normAutofit/>
          </a:bodyPr>
          <a:lstStyle/>
          <a:p>
            <a:pPr>
              <a:spcAft>
                <a:spcPts val="600"/>
              </a:spcAft>
            </a:pPr>
            <a:fld id="{A9ECAF59-57DD-429B-BFEA-06197A3A2328}" type="slidenum">
              <a:rPr lang="en-US" altLang="en-US">
                <a:solidFill>
                  <a:schemeClr val="bg1"/>
                </a:solidFill>
                <a:latin typeface="Californian FB" panose="0207040306080B030204" pitchFamily="18" charset="0"/>
                <a:cs typeface="Segoe UI" panose="020B0502040204020203" pitchFamily="34" charset="0"/>
              </a:rPr>
              <a:pPr>
                <a:spcAft>
                  <a:spcPts val="600"/>
                </a:spcAft>
              </a:pPr>
              <a:t>3</a:t>
            </a:fld>
            <a:endParaRPr lang="en-US" altLang="en-US">
              <a:solidFill>
                <a:schemeClr val="bg1"/>
              </a:solidFill>
              <a:latin typeface="Californian FB" panose="0207040306080B030204" pitchFamily="18" charset="0"/>
              <a:cs typeface="Segoe UI" panose="020B0502040204020203" pitchFamily="34" charset="0"/>
            </a:endParaRPr>
          </a:p>
        </p:txBody>
      </p:sp>
      <p:sp>
        <p:nvSpPr>
          <p:cNvPr id="17410" name="Rectangle 2">
            <a:extLst>
              <a:ext uri="{FF2B5EF4-FFF2-40B4-BE49-F238E27FC236}">
                <a16:creationId xmlns:a16="http://schemas.microsoft.com/office/drawing/2014/main" id="{D0765A93-A950-40DE-AE4B-618DDF15CC3C}"/>
              </a:ext>
            </a:extLst>
          </p:cNvPr>
          <p:cNvSpPr>
            <a:spLocks noGrp="1" noChangeArrowheads="1"/>
          </p:cNvSpPr>
          <p:nvPr>
            <p:ph type="title"/>
          </p:nvPr>
        </p:nvSpPr>
        <p:spPr>
          <a:xfrm>
            <a:off x="180623" y="4983175"/>
            <a:ext cx="8411697" cy="1320800"/>
          </a:xfrm>
        </p:spPr>
        <p:txBody>
          <a:bodyPr anchor="ctr">
            <a:noAutofit/>
          </a:bodyPr>
          <a:lstStyle/>
          <a:p>
            <a:r>
              <a:rPr lang="en-US" altLang="en-US" sz="4400" b="1" dirty="0">
                <a:solidFill>
                  <a:schemeClr val="bg1"/>
                </a:solidFill>
                <a:latin typeface="Candara" panose="020E0502030303020204" pitchFamily="34" charset="0"/>
                <a:cs typeface="Segoe UI Semibold" panose="020B0702040204020203" pitchFamily="34" charset="0"/>
              </a:rPr>
              <a:t>Focusing Prayer: </a:t>
            </a:r>
            <a:r>
              <a:rPr lang="en-US" altLang="en-US" sz="4400" b="1" i="1" u="sng" dirty="0">
                <a:solidFill>
                  <a:schemeClr val="bg1"/>
                </a:solidFill>
                <a:latin typeface="Candara" panose="020E0502030303020204" pitchFamily="34" charset="0"/>
                <a:cs typeface="Segoe UI Semibold" panose="020B0702040204020203" pitchFamily="34" charset="0"/>
              </a:rPr>
              <a:t>Seek God’s Favor</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1000"/>
                                        <p:tgtEl>
                                          <p:spTgt spid="17411">
                                            <p:txEl>
                                              <p:pRg st="0" end="0"/>
                                            </p:txEl>
                                          </p:spTgt>
                                        </p:tgtEl>
                                      </p:cBhvr>
                                    </p:animEffect>
                                    <p:anim calcmode="lin" valueType="num">
                                      <p:cBhvr>
                                        <p:cTn id="8"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411">
                                            <p:txEl>
                                              <p:pRg st="1" end="1"/>
                                            </p:txEl>
                                          </p:spTgt>
                                        </p:tgtEl>
                                        <p:attrNameLst>
                                          <p:attrName>style.visibility</p:attrName>
                                        </p:attrNameLst>
                                      </p:cBhvr>
                                      <p:to>
                                        <p:strVal val="visible"/>
                                      </p:to>
                                    </p:set>
                                    <p:animEffect transition="in" filter="fade">
                                      <p:cBhvr>
                                        <p:cTn id="14" dur="1000"/>
                                        <p:tgtEl>
                                          <p:spTgt spid="17411">
                                            <p:txEl>
                                              <p:pRg st="1" end="1"/>
                                            </p:txEl>
                                          </p:spTgt>
                                        </p:tgtEl>
                                      </p:cBhvr>
                                    </p:animEffect>
                                    <p:anim calcmode="lin" valueType="num">
                                      <p:cBhvr>
                                        <p:cTn id="15"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4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411">
                                            <p:txEl>
                                              <p:pRg st="2" end="2"/>
                                            </p:txEl>
                                          </p:spTgt>
                                        </p:tgtEl>
                                        <p:attrNameLst>
                                          <p:attrName>style.visibility</p:attrName>
                                        </p:attrNameLst>
                                      </p:cBhvr>
                                      <p:to>
                                        <p:strVal val="visible"/>
                                      </p:to>
                                    </p:set>
                                    <p:animEffect transition="in" filter="fade">
                                      <p:cBhvr>
                                        <p:cTn id="21" dur="1000"/>
                                        <p:tgtEl>
                                          <p:spTgt spid="17411">
                                            <p:txEl>
                                              <p:pRg st="2" end="2"/>
                                            </p:txEl>
                                          </p:spTgt>
                                        </p:tgtEl>
                                      </p:cBhvr>
                                    </p:animEffect>
                                    <p:anim calcmode="lin" valueType="num">
                                      <p:cBhvr>
                                        <p:cTn id="22"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74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7411">
                                            <p:txEl>
                                              <p:pRg st="3" end="3"/>
                                            </p:txEl>
                                          </p:spTgt>
                                        </p:tgtEl>
                                        <p:attrNameLst>
                                          <p:attrName>style.visibility</p:attrName>
                                        </p:attrNameLst>
                                      </p:cBhvr>
                                      <p:to>
                                        <p:strVal val="visible"/>
                                      </p:to>
                                    </p:set>
                                    <p:animEffect transition="in" filter="fade">
                                      <p:cBhvr>
                                        <p:cTn id="28" dur="1000"/>
                                        <p:tgtEl>
                                          <p:spTgt spid="17411">
                                            <p:txEl>
                                              <p:pRg st="3" end="3"/>
                                            </p:txEl>
                                          </p:spTgt>
                                        </p:tgtEl>
                                      </p:cBhvr>
                                    </p:animEffect>
                                    <p:anim calcmode="lin" valueType="num">
                                      <p:cBhvr>
                                        <p:cTn id="29" dur="10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74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7411">
                                            <p:txEl>
                                              <p:pRg st="4" end="4"/>
                                            </p:txEl>
                                          </p:spTgt>
                                        </p:tgtEl>
                                        <p:attrNameLst>
                                          <p:attrName>style.visibility</p:attrName>
                                        </p:attrNameLst>
                                      </p:cBhvr>
                                      <p:to>
                                        <p:strVal val="visible"/>
                                      </p:to>
                                    </p:set>
                                    <p:animEffect transition="in" filter="fade">
                                      <p:cBhvr>
                                        <p:cTn id="35" dur="1000"/>
                                        <p:tgtEl>
                                          <p:spTgt spid="17411">
                                            <p:txEl>
                                              <p:pRg st="4" end="4"/>
                                            </p:txEl>
                                          </p:spTgt>
                                        </p:tgtEl>
                                      </p:cBhvr>
                                    </p:animEffect>
                                    <p:anim calcmode="lin" valueType="num">
                                      <p:cBhvr>
                                        <p:cTn id="36" dur="10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74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7411">
                                            <p:txEl>
                                              <p:pRg st="5" end="5"/>
                                            </p:txEl>
                                          </p:spTgt>
                                        </p:tgtEl>
                                        <p:attrNameLst>
                                          <p:attrName>style.visibility</p:attrName>
                                        </p:attrNameLst>
                                      </p:cBhvr>
                                      <p:to>
                                        <p:strVal val="visible"/>
                                      </p:to>
                                    </p:set>
                                    <p:animEffect transition="in" filter="fade">
                                      <p:cBhvr>
                                        <p:cTn id="42" dur="1000"/>
                                        <p:tgtEl>
                                          <p:spTgt spid="17411">
                                            <p:txEl>
                                              <p:pRg st="5" end="5"/>
                                            </p:txEl>
                                          </p:spTgt>
                                        </p:tgtEl>
                                      </p:cBhvr>
                                    </p:animEffect>
                                    <p:anim calcmode="lin" valueType="num">
                                      <p:cBhvr>
                                        <p:cTn id="43" dur="10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741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16392" name="Rectangle 16391">
            <a:extLst>
              <a:ext uri="{FF2B5EF4-FFF2-40B4-BE49-F238E27FC236}">
                <a16:creationId xmlns:a16="http://schemas.microsoft.com/office/drawing/2014/main" id="{82D1CBBC-6E9F-4212-9806-7A638C828B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1"/>
            <a:ext cx="9144000" cy="228599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6394" name="Group 16393">
            <a:extLst>
              <a:ext uri="{FF2B5EF4-FFF2-40B4-BE49-F238E27FC236}">
                <a16:creationId xmlns:a16="http://schemas.microsoft.com/office/drawing/2014/main" id="{8EC26330-6D02-4C84-B89F-C5A8CF2B56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568955" y="-8467"/>
            <a:ext cx="3575053" cy="6866467"/>
            <a:chOff x="7425267" y="-8467"/>
            <a:chExt cx="4766733" cy="6866467"/>
          </a:xfrm>
        </p:grpSpPr>
        <p:cxnSp>
          <p:nvCxnSpPr>
            <p:cNvPr id="16395" name="Straight Connector 16394">
              <a:extLst>
                <a:ext uri="{FF2B5EF4-FFF2-40B4-BE49-F238E27FC236}">
                  <a16:creationId xmlns:a16="http://schemas.microsoft.com/office/drawing/2014/main" id="{5A5297F0-74D7-4E56-8C85-DD608539D4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96547" y="4572001"/>
              <a:ext cx="393665" cy="2285999"/>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6396" name="Straight Connector 16395">
              <a:extLst>
                <a:ext uri="{FF2B5EF4-FFF2-40B4-BE49-F238E27FC236}">
                  <a16:creationId xmlns:a16="http://schemas.microsoft.com/office/drawing/2014/main" id="{6E424313-B840-4A19-A378-B1D1774B509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7425267" y="4572001"/>
              <a:ext cx="3383073" cy="2285999"/>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397" name="Rectangle 23">
              <a:extLst>
                <a:ext uri="{FF2B5EF4-FFF2-40B4-BE49-F238E27FC236}">
                  <a16:creationId xmlns:a16="http://schemas.microsoft.com/office/drawing/2014/main" id="{872B411D-D18B-488A-B22A-9F139EED89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398" name="Rectangle 25">
              <a:extLst>
                <a:ext uri="{FF2B5EF4-FFF2-40B4-BE49-F238E27FC236}">
                  <a16:creationId xmlns:a16="http://schemas.microsoft.com/office/drawing/2014/main" id="{9519FBF2-9C9F-49B5-AE1A-AB5049D503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399" name="Isosceles Triangle 16398">
              <a:extLst>
                <a:ext uri="{FF2B5EF4-FFF2-40B4-BE49-F238E27FC236}">
                  <a16:creationId xmlns:a16="http://schemas.microsoft.com/office/drawing/2014/main" id="{A30DE6B7-51C9-49A9-9B80-91E1A8D603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400" name="Rectangle 27">
              <a:extLst>
                <a:ext uri="{FF2B5EF4-FFF2-40B4-BE49-F238E27FC236}">
                  <a16:creationId xmlns:a16="http://schemas.microsoft.com/office/drawing/2014/main" id="{EDFE8946-BACE-4C56-9B6E-85E11C0995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401" name="Rectangle 28">
              <a:extLst>
                <a:ext uri="{FF2B5EF4-FFF2-40B4-BE49-F238E27FC236}">
                  <a16:creationId xmlns:a16="http://schemas.microsoft.com/office/drawing/2014/main" id="{390A658F-D524-467C-BDFC-D37A227BF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402" name="Rectangle 29">
              <a:extLst>
                <a:ext uri="{FF2B5EF4-FFF2-40B4-BE49-F238E27FC236}">
                  <a16:creationId xmlns:a16="http://schemas.microsoft.com/office/drawing/2014/main" id="{4F01FE87-3030-45CD-B330-DBA287297D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403" name="Isosceles Triangle 16402">
              <a:extLst>
                <a:ext uri="{FF2B5EF4-FFF2-40B4-BE49-F238E27FC236}">
                  <a16:creationId xmlns:a16="http://schemas.microsoft.com/office/drawing/2014/main" id="{A89C2E5F-7F20-475D-88BE-29D4128DDC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6405" name="Rectangle 16404">
            <a:extLst>
              <a:ext uri="{FF2B5EF4-FFF2-40B4-BE49-F238E27FC236}">
                <a16:creationId xmlns:a16="http://schemas.microsoft.com/office/drawing/2014/main" id="{28EC6EDD-78EB-4A50-85CB-7C3CE363AF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7" name="Rectangle 3">
            <a:extLst>
              <a:ext uri="{FF2B5EF4-FFF2-40B4-BE49-F238E27FC236}">
                <a16:creationId xmlns:a16="http://schemas.microsoft.com/office/drawing/2014/main" id="{4E218031-8D95-4ACC-91BC-B4420507A1B7}"/>
              </a:ext>
            </a:extLst>
          </p:cNvPr>
          <p:cNvSpPr>
            <a:spLocks noGrp="1" noChangeArrowheads="1"/>
          </p:cNvSpPr>
          <p:nvPr>
            <p:ph idx="1"/>
          </p:nvPr>
        </p:nvSpPr>
        <p:spPr>
          <a:xfrm>
            <a:off x="494748" y="234027"/>
            <a:ext cx="8636000" cy="4346442"/>
          </a:xfrm>
        </p:spPr>
        <p:txBody>
          <a:bodyPr anchor="ctr">
            <a:noAutofit/>
          </a:bodyPr>
          <a:lstStyle/>
          <a:p>
            <a:pPr>
              <a:buSzPct val="100000"/>
              <a:buFont typeface="Wingdings" panose="05000000000000000000" pitchFamily="2" charset="2"/>
              <a:buChar char="§"/>
            </a:pPr>
            <a:r>
              <a:rPr lang="en-US" altLang="en-US" sz="3600" b="1" dirty="0">
                <a:latin typeface="Candara" panose="020E0502030303020204" pitchFamily="34" charset="0"/>
                <a:cs typeface="Segoe UI" panose="020B0502040204020203" pitchFamily="34" charset="0"/>
              </a:rPr>
              <a:t>Trust our heavenly Father -</a:t>
            </a:r>
            <a:r>
              <a:rPr lang="en-US" altLang="en-US" sz="3600" dirty="0">
                <a:latin typeface="Candara" panose="020E0502030303020204" pitchFamily="34" charset="0"/>
                <a:cs typeface="Segoe UI" panose="020B0502040204020203" pitchFamily="34" charset="0"/>
              </a:rPr>
              <a:t> </a:t>
            </a:r>
            <a:r>
              <a:rPr lang="en-US" altLang="en-US" sz="3600" i="1" dirty="0">
                <a:latin typeface="Candara" panose="020E0502030303020204" pitchFamily="34" charset="0"/>
                <a:cs typeface="Segoe UI" panose="020B0502040204020203" pitchFamily="34" charset="0"/>
              </a:rPr>
              <a:t>James 1:5-8</a:t>
            </a:r>
          </a:p>
          <a:p>
            <a:pPr lvl="2">
              <a:spcBef>
                <a:spcPts val="0"/>
              </a:spcBef>
              <a:buSzPct val="100000"/>
              <a:buFont typeface="Wingdings" panose="05000000000000000000" pitchFamily="2" charset="2"/>
              <a:buChar char="§"/>
            </a:pPr>
            <a:r>
              <a:rPr lang="en-US" altLang="en-US" sz="2800" i="1" dirty="0">
                <a:latin typeface="Candara" panose="020E0502030303020204" pitchFamily="34" charset="0"/>
                <a:cs typeface="Segoe UI" panose="020B0502040204020203" pitchFamily="34" charset="0"/>
              </a:rPr>
              <a:t>Psalm 40:1-4; 34:4-10</a:t>
            </a:r>
            <a:endParaRPr lang="en-US" altLang="en-US" sz="2800" dirty="0">
              <a:latin typeface="Candara" panose="020E0502030303020204" pitchFamily="34" charset="0"/>
              <a:cs typeface="Segoe UI" panose="020B0502040204020203" pitchFamily="34" charset="0"/>
            </a:endParaRPr>
          </a:p>
          <a:p>
            <a:pPr lvl="1">
              <a:buSzPct val="100000"/>
              <a:buFont typeface="Wingdings" panose="05000000000000000000" pitchFamily="2" charset="2"/>
              <a:buChar char="§"/>
            </a:pPr>
            <a:r>
              <a:rPr lang="en-US" altLang="en-US" sz="3200" dirty="0">
                <a:latin typeface="Candara" panose="020E0502030303020204" pitchFamily="34" charset="0"/>
                <a:cs typeface="Segoe UI" panose="020B0502040204020203" pitchFamily="34" charset="0"/>
              </a:rPr>
              <a:t>Devoted to His will - </a:t>
            </a:r>
            <a:r>
              <a:rPr lang="en-US" altLang="en-US" sz="3200" i="1" dirty="0">
                <a:latin typeface="Candara" panose="020E0502030303020204" pitchFamily="34" charset="0"/>
                <a:cs typeface="Segoe UI" panose="020B0502040204020203" pitchFamily="34" charset="0"/>
              </a:rPr>
              <a:t>Matthew 26:36-44</a:t>
            </a:r>
          </a:p>
          <a:p>
            <a:pPr lvl="2">
              <a:spcBef>
                <a:spcPts val="0"/>
              </a:spcBef>
              <a:buSzPct val="100000"/>
              <a:buFont typeface="Wingdings" panose="05000000000000000000" pitchFamily="2" charset="2"/>
              <a:buChar char="§"/>
            </a:pPr>
            <a:r>
              <a:rPr lang="en-US" altLang="en-US" sz="2800" b="1" i="1" dirty="0">
                <a:latin typeface="Candara" panose="020E0502030303020204" pitchFamily="34" charset="0"/>
                <a:cs typeface="Segoe UI" panose="020B0502040204020203" pitchFamily="34" charset="0"/>
              </a:rPr>
              <a:t>“Thy will be done” - </a:t>
            </a:r>
            <a:r>
              <a:rPr lang="en-US" altLang="en-US" sz="2800" i="1" dirty="0">
                <a:latin typeface="Candara" panose="020E0502030303020204" pitchFamily="34" charset="0"/>
                <a:cs typeface="Segoe UI" panose="020B0502040204020203" pitchFamily="34" charset="0"/>
              </a:rPr>
              <a:t>Matthew 6:10; 26:42</a:t>
            </a:r>
          </a:p>
          <a:p>
            <a:pPr lvl="3">
              <a:spcBef>
                <a:spcPts val="0"/>
              </a:spcBef>
              <a:buSzPct val="100000"/>
              <a:buFont typeface="Wingdings" panose="05000000000000000000" pitchFamily="2" charset="2"/>
              <a:buChar char="§"/>
            </a:pPr>
            <a:r>
              <a:rPr lang="en-US" altLang="en-US" sz="2600" i="1" dirty="0">
                <a:latin typeface="Candara" panose="020E0502030303020204" pitchFamily="34" charset="0"/>
                <a:cs typeface="Segoe UI" panose="020B0502040204020203" pitchFamily="34" charset="0"/>
              </a:rPr>
              <a:t>Hebrews 10:7, 9; Matthew 7:21; John 4:34; 5:30</a:t>
            </a:r>
          </a:p>
          <a:p>
            <a:pPr lvl="3">
              <a:spcBef>
                <a:spcPts val="0"/>
              </a:spcBef>
              <a:buSzPct val="100000"/>
              <a:buFont typeface="Wingdings" panose="05000000000000000000" pitchFamily="2" charset="2"/>
              <a:buChar char="§"/>
            </a:pPr>
            <a:r>
              <a:rPr lang="en-US" altLang="en-US" sz="2600" i="1" dirty="0">
                <a:latin typeface="Candara" panose="020E0502030303020204" pitchFamily="34" charset="0"/>
                <a:cs typeface="Segoe UI" panose="020B0502040204020203" pitchFamily="34" charset="0"/>
              </a:rPr>
              <a:t>Mark 3:35; Matthew 21:28-31; James 4:13-16</a:t>
            </a:r>
          </a:p>
          <a:p>
            <a:pPr lvl="1">
              <a:buSzPct val="100000"/>
              <a:buFont typeface="Wingdings" panose="05000000000000000000" pitchFamily="2" charset="2"/>
              <a:buChar char="§"/>
            </a:pPr>
            <a:r>
              <a:rPr lang="en-US" altLang="en-US" sz="3200" dirty="0">
                <a:latin typeface="Candara" panose="020E0502030303020204" pitchFamily="34" charset="0"/>
                <a:cs typeface="Segoe UI" panose="020B0502040204020203" pitchFamily="34" charset="0"/>
              </a:rPr>
              <a:t>Trust God hears and answers - </a:t>
            </a:r>
            <a:r>
              <a:rPr lang="en-US" altLang="en-US" sz="3200" i="1" dirty="0">
                <a:latin typeface="Candara" panose="020E0502030303020204" pitchFamily="34" charset="0"/>
                <a:cs typeface="Segoe UI" panose="020B0502040204020203" pitchFamily="34" charset="0"/>
              </a:rPr>
              <a:t>Matthew 7:11</a:t>
            </a:r>
          </a:p>
          <a:p>
            <a:pPr lvl="2">
              <a:spcBef>
                <a:spcPts val="0"/>
              </a:spcBef>
              <a:buSzPct val="100000"/>
              <a:buFont typeface="Wingdings" panose="05000000000000000000" pitchFamily="2" charset="2"/>
              <a:buChar char="§"/>
            </a:pPr>
            <a:r>
              <a:rPr lang="en-US" altLang="en-US" sz="2800" dirty="0">
                <a:latin typeface="Candara" panose="020E0502030303020204" pitchFamily="34" charset="0"/>
                <a:cs typeface="Segoe UI" panose="020B0502040204020203" pitchFamily="34" charset="0"/>
              </a:rPr>
              <a:t>Do not be discouraged </a:t>
            </a:r>
            <a:r>
              <a:rPr lang="en-US" altLang="en-US" sz="2800" i="1" dirty="0">
                <a:latin typeface="Candara" panose="020E0502030303020204" pitchFamily="34" charset="0"/>
                <a:cs typeface="Segoe UI" panose="020B0502040204020203" pitchFamily="34" charset="0"/>
              </a:rPr>
              <a:t>(Luke 18:1, 8)</a:t>
            </a:r>
          </a:p>
          <a:p>
            <a:pPr lvl="2">
              <a:spcBef>
                <a:spcPts val="0"/>
              </a:spcBef>
              <a:buSzPct val="100000"/>
              <a:buFont typeface="Wingdings" panose="05000000000000000000" pitchFamily="2" charset="2"/>
              <a:buChar char="§"/>
            </a:pPr>
            <a:r>
              <a:rPr lang="en-US" altLang="en-US" sz="2800" dirty="0">
                <a:latin typeface="Candara" panose="020E0502030303020204" pitchFamily="34" charset="0"/>
                <a:cs typeface="Segoe UI" panose="020B0502040204020203" pitchFamily="34" charset="0"/>
              </a:rPr>
              <a:t>Prayer works </a:t>
            </a:r>
            <a:r>
              <a:rPr lang="en-US" altLang="en-US" sz="2800" i="1" dirty="0">
                <a:latin typeface="Candara" panose="020E0502030303020204" pitchFamily="34" charset="0"/>
                <a:cs typeface="Segoe UI" panose="020B0502040204020203" pitchFamily="34" charset="0"/>
              </a:rPr>
              <a:t>(James 5:16)</a:t>
            </a:r>
          </a:p>
        </p:txBody>
      </p:sp>
      <p:sp>
        <p:nvSpPr>
          <p:cNvPr id="4" name="Slide Number Placeholder 5">
            <a:extLst>
              <a:ext uri="{FF2B5EF4-FFF2-40B4-BE49-F238E27FC236}">
                <a16:creationId xmlns:a16="http://schemas.microsoft.com/office/drawing/2014/main" id="{E0FD5219-EAB1-49A9-9477-AE36D71CBC42}"/>
              </a:ext>
            </a:extLst>
          </p:cNvPr>
          <p:cNvSpPr>
            <a:spLocks noGrp="1"/>
          </p:cNvSpPr>
          <p:nvPr>
            <p:ph type="sldNum" sz="quarter" idx="12"/>
          </p:nvPr>
        </p:nvSpPr>
        <p:spPr>
          <a:xfrm>
            <a:off x="6442997" y="6041362"/>
            <a:ext cx="512504" cy="3651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69056" tIns="34529" rIns="69056" bIns="34529" numCol="1" rtlCol="0" anchorCtr="0" compatLnSpc="1">
            <a:prstTxWarp prst="textNoShape">
              <a:avLst/>
            </a:prstTxWarp>
            <a:normAutofit/>
          </a:bodyPr>
          <a:lstStyle/>
          <a:p>
            <a:pPr>
              <a:spcAft>
                <a:spcPts val="600"/>
              </a:spcAft>
            </a:pPr>
            <a:fld id="{26BBA62A-E0DA-42D3-AB2D-3DCBF5C9DD6C}" type="slidenum">
              <a:rPr lang="en-US" altLang="en-US">
                <a:solidFill>
                  <a:schemeClr val="bg1"/>
                </a:solidFill>
                <a:latin typeface="Californian FB" panose="0207040306080B030204" pitchFamily="18" charset="0"/>
                <a:cs typeface="Segoe UI" panose="020B0502040204020203" pitchFamily="34" charset="0"/>
              </a:rPr>
              <a:pPr>
                <a:spcAft>
                  <a:spcPts val="600"/>
                </a:spcAft>
              </a:pPr>
              <a:t>4</a:t>
            </a:fld>
            <a:endParaRPr lang="en-US" altLang="en-US">
              <a:solidFill>
                <a:schemeClr val="bg1"/>
              </a:solidFill>
              <a:latin typeface="Californian FB" panose="0207040306080B030204" pitchFamily="18" charset="0"/>
              <a:cs typeface="Segoe UI" panose="020B0502040204020203" pitchFamily="34" charset="0"/>
            </a:endParaRPr>
          </a:p>
        </p:txBody>
      </p:sp>
      <p:sp>
        <p:nvSpPr>
          <p:cNvPr id="5" name="Rectangle 2">
            <a:extLst>
              <a:ext uri="{FF2B5EF4-FFF2-40B4-BE49-F238E27FC236}">
                <a16:creationId xmlns:a16="http://schemas.microsoft.com/office/drawing/2014/main" id="{8185D6A2-46D7-138C-B60A-16BF988907B5}"/>
              </a:ext>
            </a:extLst>
          </p:cNvPr>
          <p:cNvSpPr txBox="1">
            <a:spLocks noChangeArrowheads="1"/>
          </p:cNvSpPr>
          <p:nvPr/>
        </p:nvSpPr>
        <p:spPr>
          <a:xfrm>
            <a:off x="176694" y="4992756"/>
            <a:ext cx="8411697" cy="1320800"/>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4400" b="1" dirty="0">
                <a:solidFill>
                  <a:schemeClr val="bg1"/>
                </a:solidFill>
                <a:latin typeface="Candara" panose="020E0502030303020204" pitchFamily="34" charset="0"/>
                <a:cs typeface="Segoe UI Semibold" panose="020B0702040204020203" pitchFamily="34" charset="0"/>
              </a:rPr>
              <a:t>Focusing Prayer: </a:t>
            </a:r>
            <a:r>
              <a:rPr lang="en-US" altLang="en-US" sz="4400" b="1" i="1" u="sng" dirty="0">
                <a:solidFill>
                  <a:schemeClr val="bg1"/>
                </a:solidFill>
                <a:latin typeface="Candara" panose="020E0502030303020204" pitchFamily="34" charset="0"/>
                <a:cs typeface="Segoe UI Semibold" panose="020B0702040204020203" pitchFamily="34" charset="0"/>
              </a:rPr>
              <a:t>Our Faith</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Effect transition="in" filter="fade">
                                      <p:cBhvr>
                                        <p:cTn id="13" dur="1000"/>
                                        <p:tgtEl>
                                          <p:spTgt spid="16387">
                                            <p:txEl>
                                              <p:pRg st="1" end="1"/>
                                            </p:txEl>
                                          </p:spTgt>
                                        </p:tgtEl>
                                      </p:cBhvr>
                                    </p:animEffect>
                                    <p:anim calcmode="lin" valueType="num">
                                      <p:cBhvr>
                                        <p:cTn id="14"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163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6387">
                                            <p:txEl>
                                              <p:pRg st="2" end="2"/>
                                            </p:txEl>
                                          </p:spTgt>
                                        </p:tgtEl>
                                        <p:attrNameLst>
                                          <p:attrName>style.visibility</p:attrName>
                                        </p:attrNameLst>
                                      </p:cBhvr>
                                      <p:to>
                                        <p:strVal val="visible"/>
                                      </p:to>
                                    </p:set>
                                    <p:animEffect transition="in" filter="fade">
                                      <p:cBhvr>
                                        <p:cTn id="20" dur="1000"/>
                                        <p:tgtEl>
                                          <p:spTgt spid="16387">
                                            <p:txEl>
                                              <p:pRg st="2" end="2"/>
                                            </p:txEl>
                                          </p:spTgt>
                                        </p:tgtEl>
                                      </p:cBhvr>
                                    </p:animEffect>
                                    <p:anim calcmode="lin" valueType="num">
                                      <p:cBhvr>
                                        <p:cTn id="21"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163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6387">
                                            <p:txEl>
                                              <p:pRg st="3" end="3"/>
                                            </p:txEl>
                                          </p:spTgt>
                                        </p:tgtEl>
                                        <p:attrNameLst>
                                          <p:attrName>style.visibility</p:attrName>
                                        </p:attrNameLst>
                                      </p:cBhvr>
                                      <p:to>
                                        <p:strVal val="visible"/>
                                      </p:to>
                                    </p:set>
                                    <p:animEffect transition="in" filter="fade">
                                      <p:cBhvr>
                                        <p:cTn id="27" dur="1000"/>
                                        <p:tgtEl>
                                          <p:spTgt spid="16387">
                                            <p:txEl>
                                              <p:pRg st="3" end="3"/>
                                            </p:txEl>
                                          </p:spTgt>
                                        </p:tgtEl>
                                      </p:cBhvr>
                                    </p:animEffect>
                                    <p:anim calcmode="lin" valueType="num">
                                      <p:cBhvr>
                                        <p:cTn id="28" dur="10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1638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6387">
                                            <p:txEl>
                                              <p:pRg st="4" end="4"/>
                                            </p:txEl>
                                          </p:spTgt>
                                        </p:tgtEl>
                                        <p:attrNameLst>
                                          <p:attrName>style.visibility</p:attrName>
                                        </p:attrNameLst>
                                      </p:cBhvr>
                                      <p:to>
                                        <p:strVal val="visible"/>
                                      </p:to>
                                    </p:set>
                                    <p:animEffect transition="in" filter="fade">
                                      <p:cBhvr>
                                        <p:cTn id="34" dur="1000"/>
                                        <p:tgtEl>
                                          <p:spTgt spid="16387">
                                            <p:txEl>
                                              <p:pRg st="4" end="4"/>
                                            </p:txEl>
                                          </p:spTgt>
                                        </p:tgtEl>
                                      </p:cBhvr>
                                    </p:animEffect>
                                    <p:anim calcmode="lin" valueType="num">
                                      <p:cBhvr>
                                        <p:cTn id="35" dur="10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1638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6387">
                                            <p:txEl>
                                              <p:pRg st="5" end="5"/>
                                            </p:txEl>
                                          </p:spTgt>
                                        </p:tgtEl>
                                        <p:attrNameLst>
                                          <p:attrName>style.visibility</p:attrName>
                                        </p:attrNameLst>
                                      </p:cBhvr>
                                      <p:to>
                                        <p:strVal val="visible"/>
                                      </p:to>
                                    </p:set>
                                    <p:animEffect transition="in" filter="fade">
                                      <p:cBhvr>
                                        <p:cTn id="41" dur="1000"/>
                                        <p:tgtEl>
                                          <p:spTgt spid="16387">
                                            <p:txEl>
                                              <p:pRg st="5" end="5"/>
                                            </p:txEl>
                                          </p:spTgt>
                                        </p:tgtEl>
                                      </p:cBhvr>
                                    </p:animEffect>
                                    <p:anim calcmode="lin" valueType="num">
                                      <p:cBhvr>
                                        <p:cTn id="42" dur="10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1638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6387">
                                            <p:txEl>
                                              <p:pRg st="6" end="6"/>
                                            </p:txEl>
                                          </p:spTgt>
                                        </p:tgtEl>
                                        <p:attrNameLst>
                                          <p:attrName>style.visibility</p:attrName>
                                        </p:attrNameLst>
                                      </p:cBhvr>
                                      <p:to>
                                        <p:strVal val="visible"/>
                                      </p:to>
                                    </p:set>
                                    <p:animEffect transition="in" filter="fade">
                                      <p:cBhvr>
                                        <p:cTn id="48" dur="1000"/>
                                        <p:tgtEl>
                                          <p:spTgt spid="16387">
                                            <p:txEl>
                                              <p:pRg st="6" end="6"/>
                                            </p:txEl>
                                          </p:spTgt>
                                        </p:tgtEl>
                                      </p:cBhvr>
                                    </p:animEffect>
                                    <p:anim calcmode="lin" valueType="num">
                                      <p:cBhvr>
                                        <p:cTn id="49" dur="10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1638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6387">
                                            <p:txEl>
                                              <p:pRg st="7" end="7"/>
                                            </p:txEl>
                                          </p:spTgt>
                                        </p:tgtEl>
                                        <p:attrNameLst>
                                          <p:attrName>style.visibility</p:attrName>
                                        </p:attrNameLst>
                                      </p:cBhvr>
                                      <p:to>
                                        <p:strVal val="visible"/>
                                      </p:to>
                                    </p:set>
                                    <p:animEffect transition="in" filter="fade">
                                      <p:cBhvr>
                                        <p:cTn id="55" dur="1000"/>
                                        <p:tgtEl>
                                          <p:spTgt spid="16387">
                                            <p:txEl>
                                              <p:pRg st="7" end="7"/>
                                            </p:txEl>
                                          </p:spTgt>
                                        </p:tgtEl>
                                      </p:cBhvr>
                                    </p:animEffect>
                                    <p:anim calcmode="lin" valueType="num">
                                      <p:cBhvr>
                                        <p:cTn id="56" dur="1000" fill="hold"/>
                                        <p:tgtEl>
                                          <p:spTgt spid="16387">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1638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16387">
                                            <p:txEl>
                                              <p:pRg st="8" end="8"/>
                                            </p:txEl>
                                          </p:spTgt>
                                        </p:tgtEl>
                                        <p:attrNameLst>
                                          <p:attrName>style.visibility</p:attrName>
                                        </p:attrNameLst>
                                      </p:cBhvr>
                                      <p:to>
                                        <p:strVal val="visible"/>
                                      </p:to>
                                    </p:set>
                                    <p:animEffect transition="in" filter="fade">
                                      <p:cBhvr>
                                        <p:cTn id="62" dur="1000"/>
                                        <p:tgtEl>
                                          <p:spTgt spid="16387">
                                            <p:txEl>
                                              <p:pRg st="8" end="8"/>
                                            </p:txEl>
                                          </p:spTgt>
                                        </p:tgtEl>
                                      </p:cBhvr>
                                    </p:animEffect>
                                    <p:anim calcmode="lin" valueType="num">
                                      <p:cBhvr>
                                        <p:cTn id="63" dur="1000" fill="hold"/>
                                        <p:tgtEl>
                                          <p:spTgt spid="16387">
                                            <p:txEl>
                                              <p:pRg st="8" end="8"/>
                                            </p:txEl>
                                          </p:spTgt>
                                        </p:tgtEl>
                                        <p:attrNameLst>
                                          <p:attrName>ppt_x</p:attrName>
                                        </p:attrNameLst>
                                      </p:cBhvr>
                                      <p:tavLst>
                                        <p:tav tm="0">
                                          <p:val>
                                            <p:strVal val="#ppt_x"/>
                                          </p:val>
                                        </p:tav>
                                        <p:tav tm="100000">
                                          <p:val>
                                            <p:strVal val="#ppt_x"/>
                                          </p:val>
                                        </p:tav>
                                      </p:tavLst>
                                    </p:anim>
                                    <p:anim calcmode="lin" valueType="num">
                                      <p:cBhvr>
                                        <p:cTn id="64" dur="1000" fill="hold"/>
                                        <p:tgtEl>
                                          <p:spTgt spid="16387">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16392" name="Rectangle 16391">
            <a:extLst>
              <a:ext uri="{FF2B5EF4-FFF2-40B4-BE49-F238E27FC236}">
                <a16:creationId xmlns:a16="http://schemas.microsoft.com/office/drawing/2014/main" id="{82D1CBBC-6E9F-4212-9806-7A638C828B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1"/>
            <a:ext cx="9144000" cy="228599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6394" name="Group 16393">
            <a:extLst>
              <a:ext uri="{FF2B5EF4-FFF2-40B4-BE49-F238E27FC236}">
                <a16:creationId xmlns:a16="http://schemas.microsoft.com/office/drawing/2014/main" id="{8EC26330-6D02-4C84-B89F-C5A8CF2B56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568955" y="-8467"/>
            <a:ext cx="3575053" cy="6866467"/>
            <a:chOff x="7425267" y="-8467"/>
            <a:chExt cx="4766733" cy="6866467"/>
          </a:xfrm>
        </p:grpSpPr>
        <p:cxnSp>
          <p:nvCxnSpPr>
            <p:cNvPr id="16395" name="Straight Connector 16394">
              <a:extLst>
                <a:ext uri="{FF2B5EF4-FFF2-40B4-BE49-F238E27FC236}">
                  <a16:creationId xmlns:a16="http://schemas.microsoft.com/office/drawing/2014/main" id="{5A5297F0-74D7-4E56-8C85-DD608539D4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96547" y="4572001"/>
              <a:ext cx="393665" cy="2285999"/>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6396" name="Straight Connector 16395">
              <a:extLst>
                <a:ext uri="{FF2B5EF4-FFF2-40B4-BE49-F238E27FC236}">
                  <a16:creationId xmlns:a16="http://schemas.microsoft.com/office/drawing/2014/main" id="{6E424313-B840-4A19-A378-B1D1774B509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7425267" y="4572001"/>
              <a:ext cx="3383073" cy="2285999"/>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397" name="Rectangle 23">
              <a:extLst>
                <a:ext uri="{FF2B5EF4-FFF2-40B4-BE49-F238E27FC236}">
                  <a16:creationId xmlns:a16="http://schemas.microsoft.com/office/drawing/2014/main" id="{872B411D-D18B-488A-B22A-9F139EED89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398" name="Rectangle 25">
              <a:extLst>
                <a:ext uri="{FF2B5EF4-FFF2-40B4-BE49-F238E27FC236}">
                  <a16:creationId xmlns:a16="http://schemas.microsoft.com/office/drawing/2014/main" id="{9519FBF2-9C9F-49B5-AE1A-AB5049D503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399" name="Isosceles Triangle 16398">
              <a:extLst>
                <a:ext uri="{FF2B5EF4-FFF2-40B4-BE49-F238E27FC236}">
                  <a16:creationId xmlns:a16="http://schemas.microsoft.com/office/drawing/2014/main" id="{A30DE6B7-51C9-49A9-9B80-91E1A8D603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400" name="Rectangle 27">
              <a:extLst>
                <a:ext uri="{FF2B5EF4-FFF2-40B4-BE49-F238E27FC236}">
                  <a16:creationId xmlns:a16="http://schemas.microsoft.com/office/drawing/2014/main" id="{EDFE8946-BACE-4C56-9B6E-85E11C0995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401" name="Rectangle 28">
              <a:extLst>
                <a:ext uri="{FF2B5EF4-FFF2-40B4-BE49-F238E27FC236}">
                  <a16:creationId xmlns:a16="http://schemas.microsoft.com/office/drawing/2014/main" id="{390A658F-D524-467C-BDFC-D37A227BF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402" name="Rectangle 29">
              <a:extLst>
                <a:ext uri="{FF2B5EF4-FFF2-40B4-BE49-F238E27FC236}">
                  <a16:creationId xmlns:a16="http://schemas.microsoft.com/office/drawing/2014/main" id="{4F01FE87-3030-45CD-B330-DBA287297D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403" name="Isosceles Triangle 16402">
              <a:extLst>
                <a:ext uri="{FF2B5EF4-FFF2-40B4-BE49-F238E27FC236}">
                  <a16:creationId xmlns:a16="http://schemas.microsoft.com/office/drawing/2014/main" id="{A89C2E5F-7F20-475D-88BE-29D4128DDC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6405" name="Rectangle 16404">
            <a:extLst>
              <a:ext uri="{FF2B5EF4-FFF2-40B4-BE49-F238E27FC236}">
                <a16:creationId xmlns:a16="http://schemas.microsoft.com/office/drawing/2014/main" id="{28EC6EDD-78EB-4A50-85CB-7C3CE363AF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7" name="Rectangle 3">
            <a:extLst>
              <a:ext uri="{FF2B5EF4-FFF2-40B4-BE49-F238E27FC236}">
                <a16:creationId xmlns:a16="http://schemas.microsoft.com/office/drawing/2014/main" id="{4E218031-8D95-4ACC-91BC-B4420507A1B7}"/>
              </a:ext>
            </a:extLst>
          </p:cNvPr>
          <p:cNvSpPr>
            <a:spLocks noGrp="1" noChangeArrowheads="1"/>
          </p:cNvSpPr>
          <p:nvPr>
            <p:ph idx="1"/>
          </p:nvPr>
        </p:nvSpPr>
        <p:spPr>
          <a:xfrm>
            <a:off x="508004" y="374267"/>
            <a:ext cx="8636000" cy="4197733"/>
          </a:xfrm>
        </p:spPr>
        <p:txBody>
          <a:bodyPr anchor="t">
            <a:noAutofit/>
          </a:bodyPr>
          <a:lstStyle/>
          <a:p>
            <a:pPr>
              <a:spcBef>
                <a:spcPts val="900"/>
              </a:spcBef>
              <a:spcAft>
                <a:spcPts val="450"/>
              </a:spcAft>
              <a:buSzPct val="100000"/>
              <a:buFont typeface="Wingdings" panose="05000000000000000000" pitchFamily="2" charset="2"/>
              <a:buChar char="§"/>
            </a:pPr>
            <a:r>
              <a:rPr lang="en-US" altLang="en-US" sz="3600" dirty="0">
                <a:solidFill>
                  <a:schemeClr val="tx1"/>
                </a:solidFill>
                <a:latin typeface="Candara" panose="020E0502030303020204" pitchFamily="34" charset="0"/>
                <a:cs typeface="Segoe UI" panose="020B0502040204020203" pitchFamily="34" charset="0"/>
              </a:rPr>
              <a:t>Distractions of life - </a:t>
            </a:r>
            <a:r>
              <a:rPr lang="en-US" altLang="en-US" sz="3600" i="1" dirty="0">
                <a:solidFill>
                  <a:schemeClr val="tx1"/>
                </a:solidFill>
                <a:latin typeface="Candara" panose="020E0502030303020204" pitchFamily="34" charset="0"/>
                <a:cs typeface="Segoe UI" panose="020B0502040204020203" pitchFamily="34" charset="0"/>
              </a:rPr>
              <a:t>Luke 21:34-36</a:t>
            </a:r>
          </a:p>
          <a:p>
            <a:pPr lvl="1">
              <a:spcBef>
                <a:spcPts val="0"/>
              </a:spcBef>
              <a:spcAft>
                <a:spcPts val="450"/>
              </a:spcAft>
              <a:buSzPct val="100000"/>
              <a:buFont typeface="Wingdings" panose="05000000000000000000" pitchFamily="2" charset="2"/>
              <a:buChar char="§"/>
            </a:pPr>
            <a:r>
              <a:rPr lang="en-US" altLang="en-US" sz="3200" u="sng" dirty="0">
                <a:solidFill>
                  <a:srgbClr val="FF0000"/>
                </a:solidFill>
                <a:latin typeface="Candara" panose="020E0502030303020204" pitchFamily="34" charset="0"/>
                <a:cs typeface="Segoe UI" panose="020B0502040204020203" pitchFamily="34" charset="0"/>
              </a:rPr>
              <a:t>Lives </a:t>
            </a:r>
            <a:r>
              <a:rPr lang="en-US" altLang="en-US" sz="3200" b="1" i="1" u="sng" dirty="0">
                <a:solidFill>
                  <a:srgbClr val="FF0000"/>
                </a:solidFill>
                <a:latin typeface="Candara" panose="020E0502030303020204" pitchFamily="34" charset="0"/>
                <a:cs typeface="Segoe UI" panose="020B0502040204020203" pitchFamily="34" charset="0"/>
              </a:rPr>
              <a:t>STUFFED</a:t>
            </a:r>
            <a:r>
              <a:rPr lang="en-US" altLang="en-US" sz="3200" u="sng" dirty="0">
                <a:solidFill>
                  <a:srgbClr val="FF0000"/>
                </a:solidFill>
                <a:latin typeface="Candara" panose="020E0502030303020204" pitchFamily="34" charset="0"/>
                <a:cs typeface="Segoe UI" panose="020B0502040204020203" pitchFamily="34" charset="0"/>
              </a:rPr>
              <a:t> with too much </a:t>
            </a:r>
            <a:r>
              <a:rPr lang="en-US" altLang="en-US" sz="3200" b="1" i="1" u="sng" dirty="0">
                <a:solidFill>
                  <a:srgbClr val="FF0000"/>
                </a:solidFill>
                <a:latin typeface="Candara" panose="020E0502030303020204" pitchFamily="34" charset="0"/>
                <a:cs typeface="Segoe UI" panose="020B0502040204020203" pitchFamily="34" charset="0"/>
              </a:rPr>
              <a:t>STUFF</a:t>
            </a:r>
            <a:r>
              <a:rPr lang="en-US" altLang="en-US" sz="3200" b="1" i="1" dirty="0">
                <a:solidFill>
                  <a:srgbClr val="FF0000"/>
                </a:solidFill>
                <a:latin typeface="Candara" panose="020E0502030303020204" pitchFamily="34" charset="0"/>
                <a:cs typeface="Segoe UI" panose="020B0502040204020203" pitchFamily="34" charset="0"/>
              </a:rPr>
              <a:t>! </a:t>
            </a:r>
          </a:p>
          <a:p>
            <a:pPr>
              <a:spcBef>
                <a:spcPts val="900"/>
              </a:spcBef>
              <a:spcAft>
                <a:spcPts val="450"/>
              </a:spcAft>
              <a:buSzPct val="100000"/>
              <a:buFont typeface="Wingdings" panose="05000000000000000000" pitchFamily="2" charset="2"/>
              <a:buChar char="§"/>
            </a:pPr>
            <a:r>
              <a:rPr lang="en-US" altLang="en-US" sz="3600" dirty="0">
                <a:solidFill>
                  <a:schemeClr val="tx1"/>
                </a:solidFill>
                <a:latin typeface="Candara" panose="020E0502030303020204" pitchFamily="34" charset="0"/>
                <a:cs typeface="Segoe UI" panose="020B0502040204020203" pitchFamily="34" charset="0"/>
              </a:rPr>
              <a:t>Poor time management - </a:t>
            </a:r>
            <a:r>
              <a:rPr lang="en-US" altLang="en-US" sz="3600" i="1" dirty="0">
                <a:solidFill>
                  <a:schemeClr val="tx1"/>
                </a:solidFill>
                <a:latin typeface="Candara" panose="020E0502030303020204" pitchFamily="34" charset="0"/>
                <a:cs typeface="Segoe UI" panose="020B0502040204020203" pitchFamily="34" charset="0"/>
              </a:rPr>
              <a:t>Ephesians 6:18</a:t>
            </a:r>
            <a:endParaRPr lang="en-US" altLang="en-US" sz="3600" dirty="0">
              <a:solidFill>
                <a:schemeClr val="tx1"/>
              </a:solidFill>
              <a:latin typeface="Candara" panose="020E0502030303020204" pitchFamily="34" charset="0"/>
              <a:cs typeface="Segoe UI" panose="020B0502040204020203" pitchFamily="34" charset="0"/>
            </a:endParaRPr>
          </a:p>
          <a:p>
            <a:pPr>
              <a:spcBef>
                <a:spcPts val="900"/>
              </a:spcBef>
              <a:spcAft>
                <a:spcPts val="450"/>
              </a:spcAft>
              <a:buSzPct val="100000"/>
              <a:buFont typeface="Wingdings" panose="05000000000000000000" pitchFamily="2" charset="2"/>
              <a:buChar char="§"/>
            </a:pPr>
            <a:r>
              <a:rPr lang="en-US" altLang="en-US" sz="3600" dirty="0">
                <a:solidFill>
                  <a:schemeClr val="tx1"/>
                </a:solidFill>
                <a:latin typeface="Candara" panose="020E0502030303020204" pitchFamily="34" charset="0"/>
                <a:cs typeface="Segoe UI" panose="020B0502040204020203" pitchFamily="34" charset="0"/>
              </a:rPr>
              <a:t>Self-reliance (self-righteous) - </a:t>
            </a:r>
            <a:r>
              <a:rPr lang="en-US" altLang="en-US" sz="3600" i="1" dirty="0">
                <a:solidFill>
                  <a:schemeClr val="tx1"/>
                </a:solidFill>
                <a:latin typeface="Candara" panose="020E0502030303020204" pitchFamily="34" charset="0"/>
                <a:cs typeface="Segoe UI" panose="020B0502040204020203" pitchFamily="34" charset="0"/>
              </a:rPr>
              <a:t>Luke 18:9-14</a:t>
            </a:r>
            <a:endParaRPr lang="en-US" altLang="en-US" sz="3600" dirty="0">
              <a:solidFill>
                <a:schemeClr val="tx1"/>
              </a:solidFill>
              <a:latin typeface="Candara" panose="020E0502030303020204" pitchFamily="34" charset="0"/>
              <a:cs typeface="Segoe UI" panose="020B0502040204020203" pitchFamily="34" charset="0"/>
            </a:endParaRPr>
          </a:p>
          <a:p>
            <a:pPr>
              <a:spcBef>
                <a:spcPts val="900"/>
              </a:spcBef>
              <a:spcAft>
                <a:spcPts val="450"/>
              </a:spcAft>
              <a:buSzPct val="100000"/>
              <a:buFont typeface="Wingdings" panose="05000000000000000000" pitchFamily="2" charset="2"/>
              <a:buChar char="§"/>
            </a:pPr>
            <a:r>
              <a:rPr lang="en-US" altLang="en-US" sz="3600" dirty="0">
                <a:solidFill>
                  <a:schemeClr val="tx1"/>
                </a:solidFill>
                <a:latin typeface="Candara" panose="020E0502030303020204" pitchFamily="34" charset="0"/>
                <a:cs typeface="Segoe UI" panose="020B0502040204020203" pitchFamily="34" charset="0"/>
              </a:rPr>
              <a:t>Don’t expect answers - </a:t>
            </a:r>
            <a:r>
              <a:rPr lang="en-US" altLang="en-US" sz="3600" i="1" dirty="0">
                <a:solidFill>
                  <a:schemeClr val="tx1"/>
                </a:solidFill>
                <a:latin typeface="Candara" panose="020E0502030303020204" pitchFamily="34" charset="0"/>
                <a:cs typeface="Segoe UI" panose="020B0502040204020203" pitchFamily="34" charset="0"/>
              </a:rPr>
              <a:t>Mark 11:22-24</a:t>
            </a:r>
            <a:endParaRPr lang="en-US" altLang="en-US" sz="3600" dirty="0">
              <a:solidFill>
                <a:schemeClr val="tx1"/>
              </a:solidFill>
              <a:latin typeface="Candara" panose="020E0502030303020204" pitchFamily="34" charset="0"/>
              <a:cs typeface="Segoe UI" panose="020B0502040204020203" pitchFamily="34" charset="0"/>
            </a:endParaRPr>
          </a:p>
          <a:p>
            <a:pPr>
              <a:spcBef>
                <a:spcPts val="900"/>
              </a:spcBef>
              <a:spcAft>
                <a:spcPts val="450"/>
              </a:spcAft>
              <a:buSzPct val="100000"/>
              <a:buFont typeface="Wingdings" panose="05000000000000000000" pitchFamily="2" charset="2"/>
              <a:buChar char="§"/>
            </a:pPr>
            <a:r>
              <a:rPr lang="en-US" altLang="en-US" sz="3600" dirty="0">
                <a:solidFill>
                  <a:schemeClr val="tx1"/>
                </a:solidFill>
                <a:latin typeface="Candara" panose="020E0502030303020204" pitchFamily="34" charset="0"/>
                <a:cs typeface="Segoe UI" panose="020B0502040204020203" pitchFamily="34" charset="0"/>
              </a:rPr>
              <a:t>Dissatisfied with answers - </a:t>
            </a:r>
            <a:r>
              <a:rPr lang="en-US" altLang="en-US" sz="3600" i="1" dirty="0">
                <a:solidFill>
                  <a:schemeClr val="tx1"/>
                </a:solidFill>
                <a:latin typeface="Candara" panose="020E0502030303020204" pitchFamily="34" charset="0"/>
                <a:cs typeface="Segoe UI" panose="020B0502040204020203" pitchFamily="34" charset="0"/>
              </a:rPr>
              <a:t>2 Cor. 12:7</a:t>
            </a:r>
            <a:endParaRPr lang="en-US" altLang="en-US" sz="3600" i="1" dirty="0">
              <a:latin typeface="Candara" panose="020E0502030303020204" pitchFamily="34" charset="0"/>
              <a:cs typeface="Segoe UI" panose="020B0502040204020203" pitchFamily="34" charset="0"/>
            </a:endParaRPr>
          </a:p>
        </p:txBody>
      </p:sp>
      <p:sp>
        <p:nvSpPr>
          <p:cNvPr id="4" name="Slide Number Placeholder 5">
            <a:extLst>
              <a:ext uri="{FF2B5EF4-FFF2-40B4-BE49-F238E27FC236}">
                <a16:creationId xmlns:a16="http://schemas.microsoft.com/office/drawing/2014/main" id="{E0FD5219-EAB1-49A9-9477-AE36D71CBC42}"/>
              </a:ext>
            </a:extLst>
          </p:cNvPr>
          <p:cNvSpPr>
            <a:spLocks noGrp="1"/>
          </p:cNvSpPr>
          <p:nvPr>
            <p:ph type="sldNum" sz="quarter" idx="12"/>
          </p:nvPr>
        </p:nvSpPr>
        <p:spPr>
          <a:xfrm>
            <a:off x="6442997" y="6041362"/>
            <a:ext cx="512504" cy="3651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69056" tIns="34529" rIns="69056" bIns="34529" numCol="1" rtlCol="0" anchorCtr="0" compatLnSpc="1">
            <a:prstTxWarp prst="textNoShape">
              <a:avLst/>
            </a:prstTxWarp>
            <a:normAutofit/>
          </a:bodyPr>
          <a:lstStyle/>
          <a:p>
            <a:pPr>
              <a:spcAft>
                <a:spcPts val="600"/>
              </a:spcAft>
            </a:pPr>
            <a:fld id="{26BBA62A-E0DA-42D3-AB2D-3DCBF5C9DD6C}" type="slidenum">
              <a:rPr lang="en-US" altLang="en-US">
                <a:solidFill>
                  <a:schemeClr val="bg1"/>
                </a:solidFill>
                <a:latin typeface="Californian FB" panose="0207040306080B030204" pitchFamily="18" charset="0"/>
                <a:cs typeface="Segoe UI" panose="020B0502040204020203" pitchFamily="34" charset="0"/>
              </a:rPr>
              <a:pPr>
                <a:spcAft>
                  <a:spcPts val="600"/>
                </a:spcAft>
              </a:pPr>
              <a:t>5</a:t>
            </a:fld>
            <a:endParaRPr lang="en-US" altLang="en-US">
              <a:solidFill>
                <a:schemeClr val="bg1"/>
              </a:solidFill>
              <a:latin typeface="Californian FB" panose="0207040306080B030204" pitchFamily="18" charset="0"/>
              <a:cs typeface="Segoe UI" panose="020B0502040204020203" pitchFamily="34" charset="0"/>
            </a:endParaRPr>
          </a:p>
        </p:txBody>
      </p:sp>
      <p:sp>
        <p:nvSpPr>
          <p:cNvPr id="5" name="Rectangle 2">
            <a:extLst>
              <a:ext uri="{FF2B5EF4-FFF2-40B4-BE49-F238E27FC236}">
                <a16:creationId xmlns:a16="http://schemas.microsoft.com/office/drawing/2014/main" id="{8185D6A2-46D7-138C-B60A-16BF988907B5}"/>
              </a:ext>
            </a:extLst>
          </p:cNvPr>
          <p:cNvSpPr txBox="1">
            <a:spLocks noChangeArrowheads="1"/>
          </p:cNvSpPr>
          <p:nvPr/>
        </p:nvSpPr>
        <p:spPr>
          <a:xfrm>
            <a:off x="304800" y="4983175"/>
            <a:ext cx="6417717" cy="1320800"/>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4400" b="1" i="1" dirty="0">
                <a:solidFill>
                  <a:schemeClr val="bg1"/>
                </a:solidFill>
                <a:latin typeface="Candara" panose="020E0502030303020204" pitchFamily="34" charset="0"/>
                <a:cs typeface="Segoe UI Semibold" panose="020B0702040204020203" pitchFamily="34" charset="0"/>
              </a:rPr>
              <a:t>Why do we </a:t>
            </a:r>
            <a:r>
              <a:rPr lang="en-US" altLang="en-US" sz="4400" b="1" dirty="0">
                <a:solidFill>
                  <a:schemeClr val="bg1"/>
                </a:solidFill>
                <a:latin typeface="Candara" panose="020E0502030303020204" pitchFamily="34" charset="0"/>
                <a:cs typeface="Segoe UI Semibold" panose="020B0702040204020203" pitchFamily="34" charset="0"/>
              </a:rPr>
              <a:t>lose</a:t>
            </a:r>
            <a:r>
              <a:rPr lang="en-US" altLang="en-US" sz="4400" b="1" i="1" dirty="0">
                <a:solidFill>
                  <a:schemeClr val="bg1"/>
                </a:solidFill>
                <a:latin typeface="Candara" panose="020E0502030303020204" pitchFamily="34" charset="0"/>
                <a:cs typeface="Segoe UI Semibold" panose="020B0702040204020203" pitchFamily="34" charset="0"/>
              </a:rPr>
              <a:t> focus when we pray?</a:t>
            </a:r>
          </a:p>
        </p:txBody>
      </p:sp>
    </p:spTree>
    <p:extLst>
      <p:ext uri="{BB962C8B-B14F-4D97-AF65-F5344CB8AC3E}">
        <p14:creationId xmlns:p14="http://schemas.microsoft.com/office/powerpoint/2010/main" val="300545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387">
                                            <p:txEl>
                                              <p:pRg st="1" end="1"/>
                                            </p:txEl>
                                          </p:spTgt>
                                        </p:tgtEl>
                                        <p:attrNameLst>
                                          <p:attrName>style.visibility</p:attrName>
                                        </p:attrNameLst>
                                      </p:cBhvr>
                                      <p:to>
                                        <p:strVal val="visible"/>
                                      </p:to>
                                    </p:set>
                                    <p:animEffect transition="in" filter="fade">
                                      <p:cBhvr>
                                        <p:cTn id="14" dur="1000"/>
                                        <p:tgtEl>
                                          <p:spTgt spid="16387">
                                            <p:txEl>
                                              <p:pRg st="1" end="1"/>
                                            </p:txEl>
                                          </p:spTgt>
                                        </p:tgtEl>
                                      </p:cBhvr>
                                    </p:animEffect>
                                    <p:anim calcmode="lin" valueType="num">
                                      <p:cBhvr>
                                        <p:cTn id="15"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3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387">
                                            <p:txEl>
                                              <p:pRg st="2" end="2"/>
                                            </p:txEl>
                                          </p:spTgt>
                                        </p:tgtEl>
                                        <p:attrNameLst>
                                          <p:attrName>style.visibility</p:attrName>
                                        </p:attrNameLst>
                                      </p:cBhvr>
                                      <p:to>
                                        <p:strVal val="visible"/>
                                      </p:to>
                                    </p:set>
                                    <p:animEffect transition="in" filter="fade">
                                      <p:cBhvr>
                                        <p:cTn id="21" dur="1000"/>
                                        <p:tgtEl>
                                          <p:spTgt spid="16387">
                                            <p:txEl>
                                              <p:pRg st="2" end="2"/>
                                            </p:txEl>
                                          </p:spTgt>
                                        </p:tgtEl>
                                      </p:cBhvr>
                                    </p:animEffect>
                                    <p:anim calcmode="lin" valueType="num">
                                      <p:cBhvr>
                                        <p:cTn id="22"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63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6387">
                                            <p:txEl>
                                              <p:pRg st="3" end="3"/>
                                            </p:txEl>
                                          </p:spTgt>
                                        </p:tgtEl>
                                        <p:attrNameLst>
                                          <p:attrName>style.visibility</p:attrName>
                                        </p:attrNameLst>
                                      </p:cBhvr>
                                      <p:to>
                                        <p:strVal val="visible"/>
                                      </p:to>
                                    </p:set>
                                    <p:animEffect transition="in" filter="fade">
                                      <p:cBhvr>
                                        <p:cTn id="28" dur="1000"/>
                                        <p:tgtEl>
                                          <p:spTgt spid="16387">
                                            <p:txEl>
                                              <p:pRg st="3" end="3"/>
                                            </p:txEl>
                                          </p:spTgt>
                                        </p:tgtEl>
                                      </p:cBhvr>
                                    </p:animEffect>
                                    <p:anim calcmode="lin" valueType="num">
                                      <p:cBhvr>
                                        <p:cTn id="29" dur="10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638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6387">
                                            <p:txEl>
                                              <p:pRg st="4" end="4"/>
                                            </p:txEl>
                                          </p:spTgt>
                                        </p:tgtEl>
                                        <p:attrNameLst>
                                          <p:attrName>style.visibility</p:attrName>
                                        </p:attrNameLst>
                                      </p:cBhvr>
                                      <p:to>
                                        <p:strVal val="visible"/>
                                      </p:to>
                                    </p:set>
                                    <p:animEffect transition="in" filter="fade">
                                      <p:cBhvr>
                                        <p:cTn id="35" dur="1000"/>
                                        <p:tgtEl>
                                          <p:spTgt spid="16387">
                                            <p:txEl>
                                              <p:pRg st="4" end="4"/>
                                            </p:txEl>
                                          </p:spTgt>
                                        </p:tgtEl>
                                      </p:cBhvr>
                                    </p:animEffect>
                                    <p:anim calcmode="lin" valueType="num">
                                      <p:cBhvr>
                                        <p:cTn id="36" dur="10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638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6387">
                                            <p:txEl>
                                              <p:pRg st="5" end="5"/>
                                            </p:txEl>
                                          </p:spTgt>
                                        </p:tgtEl>
                                        <p:attrNameLst>
                                          <p:attrName>style.visibility</p:attrName>
                                        </p:attrNameLst>
                                      </p:cBhvr>
                                      <p:to>
                                        <p:strVal val="visible"/>
                                      </p:to>
                                    </p:set>
                                    <p:animEffect transition="in" filter="fade">
                                      <p:cBhvr>
                                        <p:cTn id="42" dur="1000"/>
                                        <p:tgtEl>
                                          <p:spTgt spid="16387">
                                            <p:txEl>
                                              <p:pRg st="5" end="5"/>
                                            </p:txEl>
                                          </p:spTgt>
                                        </p:tgtEl>
                                      </p:cBhvr>
                                    </p:animEffect>
                                    <p:anim calcmode="lin" valueType="num">
                                      <p:cBhvr>
                                        <p:cTn id="43" dur="10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638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16392" name="Rectangle 16391">
            <a:extLst>
              <a:ext uri="{FF2B5EF4-FFF2-40B4-BE49-F238E27FC236}">
                <a16:creationId xmlns:a16="http://schemas.microsoft.com/office/drawing/2014/main" id="{82D1CBBC-6E9F-4212-9806-7A638C828B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1"/>
            <a:ext cx="9144000" cy="228599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6394" name="Group 16393">
            <a:extLst>
              <a:ext uri="{FF2B5EF4-FFF2-40B4-BE49-F238E27FC236}">
                <a16:creationId xmlns:a16="http://schemas.microsoft.com/office/drawing/2014/main" id="{8EC26330-6D02-4C84-B89F-C5A8CF2B56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568955" y="-8467"/>
            <a:ext cx="3575053" cy="6866467"/>
            <a:chOff x="7425267" y="-8467"/>
            <a:chExt cx="4766733" cy="6866467"/>
          </a:xfrm>
        </p:grpSpPr>
        <p:cxnSp>
          <p:nvCxnSpPr>
            <p:cNvPr id="16395" name="Straight Connector 16394">
              <a:extLst>
                <a:ext uri="{FF2B5EF4-FFF2-40B4-BE49-F238E27FC236}">
                  <a16:creationId xmlns:a16="http://schemas.microsoft.com/office/drawing/2014/main" id="{5A5297F0-74D7-4E56-8C85-DD608539D4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96547" y="4572001"/>
              <a:ext cx="393665" cy="2285999"/>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6396" name="Straight Connector 16395">
              <a:extLst>
                <a:ext uri="{FF2B5EF4-FFF2-40B4-BE49-F238E27FC236}">
                  <a16:creationId xmlns:a16="http://schemas.microsoft.com/office/drawing/2014/main" id="{6E424313-B840-4A19-A378-B1D1774B509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7425267" y="4572001"/>
              <a:ext cx="3383073" cy="2285999"/>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397" name="Rectangle 23">
              <a:extLst>
                <a:ext uri="{FF2B5EF4-FFF2-40B4-BE49-F238E27FC236}">
                  <a16:creationId xmlns:a16="http://schemas.microsoft.com/office/drawing/2014/main" id="{872B411D-D18B-488A-B22A-9F139EED89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398" name="Rectangle 25">
              <a:extLst>
                <a:ext uri="{FF2B5EF4-FFF2-40B4-BE49-F238E27FC236}">
                  <a16:creationId xmlns:a16="http://schemas.microsoft.com/office/drawing/2014/main" id="{9519FBF2-9C9F-49B5-AE1A-AB5049D503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399" name="Isosceles Triangle 16398">
              <a:extLst>
                <a:ext uri="{FF2B5EF4-FFF2-40B4-BE49-F238E27FC236}">
                  <a16:creationId xmlns:a16="http://schemas.microsoft.com/office/drawing/2014/main" id="{A30DE6B7-51C9-49A9-9B80-91E1A8D603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400" name="Rectangle 27">
              <a:extLst>
                <a:ext uri="{FF2B5EF4-FFF2-40B4-BE49-F238E27FC236}">
                  <a16:creationId xmlns:a16="http://schemas.microsoft.com/office/drawing/2014/main" id="{EDFE8946-BACE-4C56-9B6E-85E11C0995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401" name="Rectangle 28">
              <a:extLst>
                <a:ext uri="{FF2B5EF4-FFF2-40B4-BE49-F238E27FC236}">
                  <a16:creationId xmlns:a16="http://schemas.microsoft.com/office/drawing/2014/main" id="{390A658F-D524-467C-BDFC-D37A227BF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402" name="Rectangle 29">
              <a:extLst>
                <a:ext uri="{FF2B5EF4-FFF2-40B4-BE49-F238E27FC236}">
                  <a16:creationId xmlns:a16="http://schemas.microsoft.com/office/drawing/2014/main" id="{4F01FE87-3030-45CD-B330-DBA287297D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403" name="Isosceles Triangle 16402">
              <a:extLst>
                <a:ext uri="{FF2B5EF4-FFF2-40B4-BE49-F238E27FC236}">
                  <a16:creationId xmlns:a16="http://schemas.microsoft.com/office/drawing/2014/main" id="{A89C2E5F-7F20-475D-88BE-29D4128DDC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6405" name="Rectangle 16404">
            <a:extLst>
              <a:ext uri="{FF2B5EF4-FFF2-40B4-BE49-F238E27FC236}">
                <a16:creationId xmlns:a16="http://schemas.microsoft.com/office/drawing/2014/main" id="{28EC6EDD-78EB-4A50-85CB-7C3CE363AF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7" name="Rectangle 3">
            <a:extLst>
              <a:ext uri="{FF2B5EF4-FFF2-40B4-BE49-F238E27FC236}">
                <a16:creationId xmlns:a16="http://schemas.microsoft.com/office/drawing/2014/main" id="{4E218031-8D95-4ACC-91BC-B4420507A1B7}"/>
              </a:ext>
            </a:extLst>
          </p:cNvPr>
          <p:cNvSpPr>
            <a:spLocks noGrp="1" noChangeArrowheads="1"/>
          </p:cNvSpPr>
          <p:nvPr>
            <p:ph idx="1"/>
          </p:nvPr>
        </p:nvSpPr>
        <p:spPr>
          <a:xfrm>
            <a:off x="508004" y="374268"/>
            <a:ext cx="8636000" cy="3926800"/>
          </a:xfrm>
        </p:spPr>
        <p:txBody>
          <a:bodyPr anchor="t">
            <a:noAutofit/>
          </a:bodyPr>
          <a:lstStyle/>
          <a:p>
            <a:pPr>
              <a:spcBef>
                <a:spcPts val="1350"/>
              </a:spcBef>
              <a:spcAft>
                <a:spcPts val="450"/>
              </a:spcAft>
              <a:buSzPct val="100000"/>
              <a:buFont typeface="Wingdings" panose="05000000000000000000" pitchFamily="2" charset="2"/>
              <a:buChar char="§"/>
            </a:pPr>
            <a:r>
              <a:rPr lang="en-US" altLang="en-US" sz="3600" dirty="0">
                <a:solidFill>
                  <a:schemeClr val="tx1"/>
                </a:solidFill>
                <a:latin typeface="Candara" panose="020E0502030303020204" pitchFamily="34" charset="0"/>
                <a:cs typeface="Segoe UI" panose="020B0502040204020203" pitchFamily="34" charset="0"/>
              </a:rPr>
              <a:t>We are speaking to God - </a:t>
            </a:r>
            <a:r>
              <a:rPr lang="en-US" altLang="en-US" sz="3600" i="1" dirty="0">
                <a:solidFill>
                  <a:schemeClr val="tx1"/>
                </a:solidFill>
                <a:latin typeface="Candara" panose="020E0502030303020204" pitchFamily="34" charset="0"/>
                <a:cs typeface="Segoe UI" panose="020B0502040204020203" pitchFamily="34" charset="0"/>
              </a:rPr>
              <a:t>Acts 1:24; 4:24</a:t>
            </a:r>
            <a:endParaRPr lang="en-US" altLang="en-US" sz="3600" dirty="0">
              <a:solidFill>
                <a:schemeClr val="tx1"/>
              </a:solidFill>
              <a:latin typeface="Candara" panose="020E0502030303020204" pitchFamily="34" charset="0"/>
              <a:cs typeface="Segoe UI" panose="020B0502040204020203" pitchFamily="34" charset="0"/>
            </a:endParaRPr>
          </a:p>
          <a:p>
            <a:pPr>
              <a:spcBef>
                <a:spcPts val="1350"/>
              </a:spcBef>
              <a:spcAft>
                <a:spcPts val="450"/>
              </a:spcAft>
              <a:buSzPct val="100000"/>
              <a:buFont typeface="Wingdings" panose="05000000000000000000" pitchFamily="2" charset="2"/>
              <a:buChar char="§"/>
            </a:pPr>
            <a:r>
              <a:rPr lang="en-US" altLang="en-US" sz="3600" dirty="0">
                <a:solidFill>
                  <a:schemeClr val="tx1"/>
                </a:solidFill>
                <a:latin typeface="Candara" panose="020E0502030303020204" pitchFamily="34" charset="0"/>
                <a:cs typeface="Segoe UI" panose="020B0502040204020203" pitchFamily="34" charset="0"/>
              </a:rPr>
              <a:t>What we want to say - </a:t>
            </a:r>
            <a:r>
              <a:rPr lang="en-US" altLang="en-US" sz="3600" i="1" dirty="0">
                <a:solidFill>
                  <a:schemeClr val="tx1"/>
                </a:solidFill>
                <a:latin typeface="Candara" panose="020E0502030303020204" pitchFamily="34" charset="0"/>
                <a:cs typeface="Segoe UI" panose="020B0502040204020203" pitchFamily="34" charset="0"/>
              </a:rPr>
              <a:t>Colossians 1:9</a:t>
            </a:r>
            <a:endParaRPr lang="en-US" altLang="en-US" sz="3600" dirty="0">
              <a:solidFill>
                <a:schemeClr val="tx1"/>
              </a:solidFill>
              <a:latin typeface="Candara" panose="020E0502030303020204" pitchFamily="34" charset="0"/>
              <a:cs typeface="Segoe UI" panose="020B0502040204020203" pitchFamily="34" charset="0"/>
            </a:endParaRPr>
          </a:p>
          <a:p>
            <a:pPr>
              <a:spcBef>
                <a:spcPts val="1350"/>
              </a:spcBef>
              <a:spcAft>
                <a:spcPts val="450"/>
              </a:spcAft>
              <a:buSzPct val="100000"/>
              <a:buFont typeface="Wingdings" panose="05000000000000000000" pitchFamily="2" charset="2"/>
              <a:buChar char="§"/>
            </a:pPr>
            <a:r>
              <a:rPr lang="en-US" altLang="en-US" sz="3600" dirty="0">
                <a:solidFill>
                  <a:schemeClr val="tx1"/>
                </a:solidFill>
                <a:latin typeface="Candara" panose="020E0502030303020204" pitchFamily="34" charset="0"/>
                <a:cs typeface="Segoe UI" panose="020B0502040204020203" pitchFamily="34" charset="0"/>
              </a:rPr>
              <a:t>Why we are praying - </a:t>
            </a:r>
            <a:r>
              <a:rPr lang="en-US" altLang="en-US" sz="3600" i="1" dirty="0">
                <a:solidFill>
                  <a:schemeClr val="tx1"/>
                </a:solidFill>
                <a:latin typeface="Candara" panose="020E0502030303020204" pitchFamily="34" charset="0"/>
                <a:cs typeface="Segoe UI" panose="020B0502040204020203" pitchFamily="34" charset="0"/>
              </a:rPr>
              <a:t>Colossians 1:10-11</a:t>
            </a:r>
            <a:endParaRPr lang="en-US" altLang="en-US" sz="3600" dirty="0">
              <a:solidFill>
                <a:schemeClr val="tx1"/>
              </a:solidFill>
              <a:latin typeface="Candara" panose="020E0502030303020204" pitchFamily="34" charset="0"/>
              <a:cs typeface="Segoe UI" panose="020B0502040204020203" pitchFamily="34" charset="0"/>
            </a:endParaRPr>
          </a:p>
          <a:p>
            <a:pPr>
              <a:spcBef>
                <a:spcPts val="900"/>
              </a:spcBef>
              <a:spcAft>
                <a:spcPts val="450"/>
              </a:spcAft>
              <a:buSzPct val="100000"/>
              <a:buFont typeface="Wingdings" panose="05000000000000000000" pitchFamily="2" charset="2"/>
              <a:buChar char="§"/>
            </a:pPr>
            <a:r>
              <a:rPr lang="en-US" altLang="en-US" sz="3600" dirty="0">
                <a:solidFill>
                  <a:schemeClr val="tx1"/>
                </a:solidFill>
                <a:latin typeface="Candara" panose="020E0502030303020204" pitchFamily="34" charset="0"/>
                <a:cs typeface="Segoe UI" panose="020B0502040204020203" pitchFamily="34" charset="0"/>
              </a:rPr>
              <a:t>God hears and answers us - </a:t>
            </a:r>
            <a:r>
              <a:rPr lang="en-US" altLang="en-US" sz="3600" i="1" dirty="0">
                <a:solidFill>
                  <a:schemeClr val="tx1"/>
                </a:solidFill>
                <a:latin typeface="Candara" panose="020E0502030303020204" pitchFamily="34" charset="0"/>
                <a:cs typeface="Segoe UI" panose="020B0502040204020203" pitchFamily="34" charset="0"/>
              </a:rPr>
              <a:t>1 John 5:14-15</a:t>
            </a:r>
          </a:p>
          <a:p>
            <a:pPr lvl="1">
              <a:spcBef>
                <a:spcPts val="0"/>
              </a:spcBef>
              <a:spcAft>
                <a:spcPts val="450"/>
              </a:spcAft>
              <a:buSzPct val="100000"/>
              <a:buFont typeface="Wingdings" panose="05000000000000000000" pitchFamily="2" charset="2"/>
              <a:buChar char="§"/>
            </a:pPr>
            <a:r>
              <a:rPr lang="en-US" altLang="en-US" sz="3200" i="1" dirty="0">
                <a:solidFill>
                  <a:schemeClr val="tx1"/>
                </a:solidFill>
                <a:latin typeface="Candara" panose="020E0502030303020204" pitchFamily="34" charset="0"/>
                <a:cs typeface="Segoe UI" panose="020B0502040204020203" pitchFamily="34" charset="0"/>
              </a:rPr>
              <a:t>Cf. 2 Samuel 12:15-23; Judges 16:22-31</a:t>
            </a:r>
          </a:p>
          <a:p>
            <a:pPr lvl="2">
              <a:spcBef>
                <a:spcPts val="0"/>
              </a:spcBef>
              <a:spcAft>
                <a:spcPts val="450"/>
              </a:spcAft>
              <a:buSzPct val="100000"/>
              <a:buFont typeface="Wingdings" panose="05000000000000000000" pitchFamily="2" charset="2"/>
              <a:buChar char="§"/>
            </a:pPr>
            <a:r>
              <a:rPr lang="en-US" altLang="en-US" sz="2800" dirty="0">
                <a:solidFill>
                  <a:srgbClr val="FF0000"/>
                </a:solidFill>
                <a:latin typeface="Candara" panose="020E0502030303020204" pitchFamily="34" charset="0"/>
                <a:cs typeface="Segoe UI" panose="020B0502040204020203" pitchFamily="34" charset="0"/>
              </a:rPr>
              <a:t>Sometimes His answer may be </a:t>
            </a:r>
            <a:r>
              <a:rPr lang="en-US" altLang="en-US" sz="2800" b="1" dirty="0">
                <a:solidFill>
                  <a:srgbClr val="FF0000"/>
                </a:solidFill>
                <a:latin typeface="Candara" panose="020E0502030303020204" pitchFamily="34" charset="0"/>
                <a:cs typeface="Segoe UI" panose="020B0502040204020203" pitchFamily="34" charset="0"/>
              </a:rPr>
              <a:t>NO</a:t>
            </a:r>
            <a:r>
              <a:rPr lang="en-US" altLang="en-US" sz="2800" dirty="0">
                <a:solidFill>
                  <a:srgbClr val="FF0000"/>
                </a:solidFill>
                <a:latin typeface="Candara" panose="020E0502030303020204" pitchFamily="34" charset="0"/>
                <a:cs typeface="Segoe UI" panose="020B0502040204020203" pitchFamily="34" charset="0"/>
              </a:rPr>
              <a:t> or </a:t>
            </a:r>
            <a:r>
              <a:rPr lang="en-US" altLang="en-US" sz="2800" b="1" dirty="0">
                <a:solidFill>
                  <a:srgbClr val="FF0000"/>
                </a:solidFill>
                <a:latin typeface="Candara" panose="020E0502030303020204" pitchFamily="34" charset="0"/>
                <a:cs typeface="Segoe UI" panose="020B0502040204020203" pitchFamily="34" charset="0"/>
              </a:rPr>
              <a:t>YES</a:t>
            </a:r>
          </a:p>
          <a:p>
            <a:pPr>
              <a:spcBef>
                <a:spcPts val="900"/>
              </a:spcBef>
              <a:spcAft>
                <a:spcPts val="450"/>
              </a:spcAft>
            </a:pPr>
            <a:endParaRPr lang="en-US" altLang="en-US" sz="3600" i="1" dirty="0">
              <a:latin typeface="Candara" panose="020E0502030303020204" pitchFamily="34" charset="0"/>
              <a:cs typeface="Segoe UI" panose="020B0502040204020203" pitchFamily="34" charset="0"/>
            </a:endParaRPr>
          </a:p>
        </p:txBody>
      </p:sp>
      <p:sp>
        <p:nvSpPr>
          <p:cNvPr id="4" name="Slide Number Placeholder 5">
            <a:extLst>
              <a:ext uri="{FF2B5EF4-FFF2-40B4-BE49-F238E27FC236}">
                <a16:creationId xmlns:a16="http://schemas.microsoft.com/office/drawing/2014/main" id="{E0FD5219-EAB1-49A9-9477-AE36D71CBC42}"/>
              </a:ext>
            </a:extLst>
          </p:cNvPr>
          <p:cNvSpPr>
            <a:spLocks noGrp="1"/>
          </p:cNvSpPr>
          <p:nvPr>
            <p:ph type="sldNum" sz="quarter" idx="12"/>
          </p:nvPr>
        </p:nvSpPr>
        <p:spPr>
          <a:xfrm>
            <a:off x="6442997" y="6041362"/>
            <a:ext cx="512504" cy="3651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69056" tIns="34529" rIns="69056" bIns="34529" numCol="1" rtlCol="0" anchorCtr="0" compatLnSpc="1">
            <a:prstTxWarp prst="textNoShape">
              <a:avLst/>
            </a:prstTxWarp>
            <a:normAutofit/>
          </a:bodyPr>
          <a:lstStyle/>
          <a:p>
            <a:pPr>
              <a:spcAft>
                <a:spcPts val="600"/>
              </a:spcAft>
            </a:pPr>
            <a:fld id="{26BBA62A-E0DA-42D3-AB2D-3DCBF5C9DD6C}" type="slidenum">
              <a:rPr lang="en-US" altLang="en-US">
                <a:solidFill>
                  <a:schemeClr val="bg1"/>
                </a:solidFill>
                <a:latin typeface="Californian FB" panose="0207040306080B030204" pitchFamily="18" charset="0"/>
                <a:cs typeface="Segoe UI" panose="020B0502040204020203" pitchFamily="34" charset="0"/>
              </a:rPr>
              <a:pPr>
                <a:spcAft>
                  <a:spcPts val="600"/>
                </a:spcAft>
              </a:pPr>
              <a:t>6</a:t>
            </a:fld>
            <a:endParaRPr lang="en-US" altLang="en-US">
              <a:solidFill>
                <a:schemeClr val="bg1"/>
              </a:solidFill>
              <a:latin typeface="Californian FB" panose="0207040306080B030204" pitchFamily="18" charset="0"/>
              <a:cs typeface="Segoe UI" panose="020B0502040204020203" pitchFamily="34" charset="0"/>
            </a:endParaRPr>
          </a:p>
        </p:txBody>
      </p:sp>
      <p:sp>
        <p:nvSpPr>
          <p:cNvPr id="5" name="Rectangle 2">
            <a:extLst>
              <a:ext uri="{FF2B5EF4-FFF2-40B4-BE49-F238E27FC236}">
                <a16:creationId xmlns:a16="http://schemas.microsoft.com/office/drawing/2014/main" id="{8185D6A2-46D7-138C-B60A-16BF988907B5}"/>
              </a:ext>
            </a:extLst>
          </p:cNvPr>
          <p:cNvSpPr txBox="1">
            <a:spLocks noChangeArrowheads="1"/>
          </p:cNvSpPr>
          <p:nvPr/>
        </p:nvSpPr>
        <p:spPr>
          <a:xfrm>
            <a:off x="281608" y="4983175"/>
            <a:ext cx="6417717" cy="1320800"/>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4400" b="1" i="1" dirty="0">
                <a:solidFill>
                  <a:schemeClr val="bg1"/>
                </a:solidFill>
                <a:latin typeface="Candara" panose="020E0502030303020204" pitchFamily="34" charset="0"/>
                <a:cs typeface="Segoe UI Semibold" panose="020B0702040204020203" pitchFamily="34" charset="0"/>
              </a:rPr>
              <a:t>Focus our prayers by </a:t>
            </a:r>
            <a:r>
              <a:rPr lang="en-US" altLang="en-US" sz="4400" b="1" i="1" u="sng" dirty="0">
                <a:solidFill>
                  <a:schemeClr val="bg1"/>
                </a:solidFill>
                <a:latin typeface="Candara" panose="020E0502030303020204" pitchFamily="34" charset="0"/>
                <a:cs typeface="Segoe UI Semibold" panose="020B0702040204020203" pitchFamily="34" charset="0"/>
              </a:rPr>
              <a:t>remembering</a:t>
            </a:r>
            <a:r>
              <a:rPr lang="en-US" altLang="en-US" sz="4400" b="1" i="1" dirty="0">
                <a:solidFill>
                  <a:schemeClr val="bg1"/>
                </a:solidFill>
                <a:latin typeface="Candara" panose="020E0502030303020204" pitchFamily="34" charset="0"/>
                <a:cs typeface="Segoe UI Semibold" panose="020B0702040204020203" pitchFamily="34" charset="0"/>
              </a:rPr>
              <a:t>?</a:t>
            </a:r>
          </a:p>
        </p:txBody>
      </p:sp>
    </p:spTree>
    <p:extLst>
      <p:ext uri="{BB962C8B-B14F-4D97-AF65-F5344CB8AC3E}">
        <p14:creationId xmlns:p14="http://schemas.microsoft.com/office/powerpoint/2010/main" val="17931537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387">
                                            <p:txEl>
                                              <p:pRg st="1" end="1"/>
                                            </p:txEl>
                                          </p:spTgt>
                                        </p:tgtEl>
                                        <p:attrNameLst>
                                          <p:attrName>style.visibility</p:attrName>
                                        </p:attrNameLst>
                                      </p:cBhvr>
                                      <p:to>
                                        <p:strVal val="visible"/>
                                      </p:to>
                                    </p:set>
                                    <p:animEffect transition="in" filter="fade">
                                      <p:cBhvr>
                                        <p:cTn id="14" dur="1000"/>
                                        <p:tgtEl>
                                          <p:spTgt spid="16387">
                                            <p:txEl>
                                              <p:pRg st="1" end="1"/>
                                            </p:txEl>
                                          </p:spTgt>
                                        </p:tgtEl>
                                      </p:cBhvr>
                                    </p:animEffect>
                                    <p:anim calcmode="lin" valueType="num">
                                      <p:cBhvr>
                                        <p:cTn id="15"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3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387">
                                            <p:txEl>
                                              <p:pRg st="2" end="2"/>
                                            </p:txEl>
                                          </p:spTgt>
                                        </p:tgtEl>
                                        <p:attrNameLst>
                                          <p:attrName>style.visibility</p:attrName>
                                        </p:attrNameLst>
                                      </p:cBhvr>
                                      <p:to>
                                        <p:strVal val="visible"/>
                                      </p:to>
                                    </p:set>
                                    <p:animEffect transition="in" filter="fade">
                                      <p:cBhvr>
                                        <p:cTn id="21" dur="1000"/>
                                        <p:tgtEl>
                                          <p:spTgt spid="16387">
                                            <p:txEl>
                                              <p:pRg st="2" end="2"/>
                                            </p:txEl>
                                          </p:spTgt>
                                        </p:tgtEl>
                                      </p:cBhvr>
                                    </p:animEffect>
                                    <p:anim calcmode="lin" valueType="num">
                                      <p:cBhvr>
                                        <p:cTn id="22"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63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6387">
                                            <p:txEl>
                                              <p:pRg st="3" end="3"/>
                                            </p:txEl>
                                          </p:spTgt>
                                        </p:tgtEl>
                                        <p:attrNameLst>
                                          <p:attrName>style.visibility</p:attrName>
                                        </p:attrNameLst>
                                      </p:cBhvr>
                                      <p:to>
                                        <p:strVal val="visible"/>
                                      </p:to>
                                    </p:set>
                                    <p:animEffect transition="in" filter="fade">
                                      <p:cBhvr>
                                        <p:cTn id="28" dur="1000"/>
                                        <p:tgtEl>
                                          <p:spTgt spid="16387">
                                            <p:txEl>
                                              <p:pRg st="3" end="3"/>
                                            </p:txEl>
                                          </p:spTgt>
                                        </p:tgtEl>
                                      </p:cBhvr>
                                    </p:animEffect>
                                    <p:anim calcmode="lin" valueType="num">
                                      <p:cBhvr>
                                        <p:cTn id="29" dur="10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6387">
                                            <p:txEl>
                                              <p:pRg st="3" end="3"/>
                                            </p:txEl>
                                          </p:spTgt>
                                        </p:tgtEl>
                                        <p:attrNameLst>
                                          <p:attrName>ppt_y</p:attrName>
                                        </p:attrNameLst>
                                      </p:cBhvr>
                                      <p:tavLst>
                                        <p:tav tm="0">
                                          <p:val>
                                            <p:strVal val="#ppt_y+.1"/>
                                          </p:val>
                                        </p:tav>
                                        <p:tav tm="100000">
                                          <p:val>
                                            <p:strVal val="#ppt_y"/>
                                          </p:val>
                                        </p:tav>
                                      </p:tavLst>
                                    </p:anim>
                                  </p:childTnLst>
                                </p:cTn>
                              </p:par>
                            </p:childTnLst>
                          </p:cTn>
                        </p:par>
                        <p:par>
                          <p:cTn id="31" fill="hold">
                            <p:stCondLst>
                              <p:cond delay="1000"/>
                            </p:stCondLst>
                            <p:childTnLst>
                              <p:par>
                                <p:cTn id="32" presetID="42" presetClass="entr" presetSubtype="0" fill="hold" grpId="0" nodeType="afterEffect">
                                  <p:stCondLst>
                                    <p:cond delay="0"/>
                                  </p:stCondLst>
                                  <p:childTnLst>
                                    <p:set>
                                      <p:cBhvr>
                                        <p:cTn id="33" dur="1" fill="hold">
                                          <p:stCondLst>
                                            <p:cond delay="0"/>
                                          </p:stCondLst>
                                        </p:cTn>
                                        <p:tgtEl>
                                          <p:spTgt spid="16387">
                                            <p:txEl>
                                              <p:pRg st="4" end="4"/>
                                            </p:txEl>
                                          </p:spTgt>
                                        </p:tgtEl>
                                        <p:attrNameLst>
                                          <p:attrName>style.visibility</p:attrName>
                                        </p:attrNameLst>
                                      </p:cBhvr>
                                      <p:to>
                                        <p:strVal val="visible"/>
                                      </p:to>
                                    </p:set>
                                    <p:animEffect transition="in" filter="fade">
                                      <p:cBhvr>
                                        <p:cTn id="34" dur="1000"/>
                                        <p:tgtEl>
                                          <p:spTgt spid="16387">
                                            <p:txEl>
                                              <p:pRg st="4" end="4"/>
                                            </p:txEl>
                                          </p:spTgt>
                                        </p:tgtEl>
                                      </p:cBhvr>
                                    </p:animEffect>
                                    <p:anim calcmode="lin" valueType="num">
                                      <p:cBhvr>
                                        <p:cTn id="35" dur="10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1638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6387">
                                            <p:txEl>
                                              <p:pRg st="5" end="5"/>
                                            </p:txEl>
                                          </p:spTgt>
                                        </p:tgtEl>
                                        <p:attrNameLst>
                                          <p:attrName>style.visibility</p:attrName>
                                        </p:attrNameLst>
                                      </p:cBhvr>
                                      <p:to>
                                        <p:strVal val="visible"/>
                                      </p:to>
                                    </p:set>
                                    <p:animEffect transition="in" filter="fade">
                                      <p:cBhvr>
                                        <p:cTn id="41" dur="1000"/>
                                        <p:tgtEl>
                                          <p:spTgt spid="16387">
                                            <p:txEl>
                                              <p:pRg st="5" end="5"/>
                                            </p:txEl>
                                          </p:spTgt>
                                        </p:tgtEl>
                                      </p:cBhvr>
                                    </p:animEffect>
                                    <p:anim calcmode="lin" valueType="num">
                                      <p:cBhvr>
                                        <p:cTn id="42" dur="10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1638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16392" name="Rectangle 16391">
            <a:extLst>
              <a:ext uri="{FF2B5EF4-FFF2-40B4-BE49-F238E27FC236}">
                <a16:creationId xmlns:a16="http://schemas.microsoft.com/office/drawing/2014/main" id="{82D1CBBC-6E9F-4212-9806-7A638C828B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1"/>
            <a:ext cx="9144000" cy="228599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6394" name="Group 16393">
            <a:extLst>
              <a:ext uri="{FF2B5EF4-FFF2-40B4-BE49-F238E27FC236}">
                <a16:creationId xmlns:a16="http://schemas.microsoft.com/office/drawing/2014/main" id="{8EC26330-6D02-4C84-B89F-C5A8CF2B56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568955" y="-8467"/>
            <a:ext cx="3575053" cy="6866467"/>
            <a:chOff x="7425267" y="-8467"/>
            <a:chExt cx="4766733" cy="6866467"/>
          </a:xfrm>
        </p:grpSpPr>
        <p:cxnSp>
          <p:nvCxnSpPr>
            <p:cNvPr id="16395" name="Straight Connector 16394">
              <a:extLst>
                <a:ext uri="{FF2B5EF4-FFF2-40B4-BE49-F238E27FC236}">
                  <a16:creationId xmlns:a16="http://schemas.microsoft.com/office/drawing/2014/main" id="{5A5297F0-74D7-4E56-8C85-DD608539D4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96547" y="4572001"/>
              <a:ext cx="393665" cy="2285999"/>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6396" name="Straight Connector 16395">
              <a:extLst>
                <a:ext uri="{FF2B5EF4-FFF2-40B4-BE49-F238E27FC236}">
                  <a16:creationId xmlns:a16="http://schemas.microsoft.com/office/drawing/2014/main" id="{6E424313-B840-4A19-A378-B1D1774B509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7425267" y="4572001"/>
              <a:ext cx="3383073" cy="2285999"/>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397" name="Rectangle 23">
              <a:extLst>
                <a:ext uri="{FF2B5EF4-FFF2-40B4-BE49-F238E27FC236}">
                  <a16:creationId xmlns:a16="http://schemas.microsoft.com/office/drawing/2014/main" id="{872B411D-D18B-488A-B22A-9F139EED89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398" name="Rectangle 25">
              <a:extLst>
                <a:ext uri="{FF2B5EF4-FFF2-40B4-BE49-F238E27FC236}">
                  <a16:creationId xmlns:a16="http://schemas.microsoft.com/office/drawing/2014/main" id="{9519FBF2-9C9F-49B5-AE1A-AB5049D503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399" name="Isosceles Triangle 16398">
              <a:extLst>
                <a:ext uri="{FF2B5EF4-FFF2-40B4-BE49-F238E27FC236}">
                  <a16:creationId xmlns:a16="http://schemas.microsoft.com/office/drawing/2014/main" id="{A30DE6B7-51C9-49A9-9B80-91E1A8D603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400" name="Rectangle 27">
              <a:extLst>
                <a:ext uri="{FF2B5EF4-FFF2-40B4-BE49-F238E27FC236}">
                  <a16:creationId xmlns:a16="http://schemas.microsoft.com/office/drawing/2014/main" id="{EDFE8946-BACE-4C56-9B6E-85E11C0995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401" name="Rectangle 28">
              <a:extLst>
                <a:ext uri="{FF2B5EF4-FFF2-40B4-BE49-F238E27FC236}">
                  <a16:creationId xmlns:a16="http://schemas.microsoft.com/office/drawing/2014/main" id="{390A658F-D524-467C-BDFC-D37A227BF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402" name="Rectangle 29">
              <a:extLst>
                <a:ext uri="{FF2B5EF4-FFF2-40B4-BE49-F238E27FC236}">
                  <a16:creationId xmlns:a16="http://schemas.microsoft.com/office/drawing/2014/main" id="{4F01FE87-3030-45CD-B330-DBA287297D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403" name="Isosceles Triangle 16402">
              <a:extLst>
                <a:ext uri="{FF2B5EF4-FFF2-40B4-BE49-F238E27FC236}">
                  <a16:creationId xmlns:a16="http://schemas.microsoft.com/office/drawing/2014/main" id="{A89C2E5F-7F20-475D-88BE-29D4128DDC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6405" name="Rectangle 16404">
            <a:extLst>
              <a:ext uri="{FF2B5EF4-FFF2-40B4-BE49-F238E27FC236}">
                <a16:creationId xmlns:a16="http://schemas.microsoft.com/office/drawing/2014/main" id="{28EC6EDD-78EB-4A50-85CB-7C3CE363AF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7" name="Rectangle 3">
            <a:extLst>
              <a:ext uri="{FF2B5EF4-FFF2-40B4-BE49-F238E27FC236}">
                <a16:creationId xmlns:a16="http://schemas.microsoft.com/office/drawing/2014/main" id="{4E218031-8D95-4ACC-91BC-B4420507A1B7}"/>
              </a:ext>
            </a:extLst>
          </p:cNvPr>
          <p:cNvSpPr>
            <a:spLocks noGrp="1" noChangeArrowheads="1"/>
          </p:cNvSpPr>
          <p:nvPr>
            <p:ph idx="1"/>
          </p:nvPr>
        </p:nvSpPr>
        <p:spPr>
          <a:xfrm>
            <a:off x="508004" y="374268"/>
            <a:ext cx="8254996" cy="3926800"/>
          </a:xfrm>
        </p:spPr>
        <p:txBody>
          <a:bodyPr anchor="t">
            <a:noAutofit/>
          </a:bodyPr>
          <a:lstStyle/>
          <a:p>
            <a:pPr>
              <a:spcBef>
                <a:spcPts val="1350"/>
              </a:spcBef>
              <a:spcAft>
                <a:spcPts val="450"/>
              </a:spcAft>
              <a:buSzPct val="100000"/>
              <a:buFont typeface="Wingdings" panose="05000000000000000000" pitchFamily="2" charset="2"/>
              <a:buChar char="§"/>
            </a:pPr>
            <a:r>
              <a:rPr lang="en-US" altLang="en-US" sz="3600" dirty="0">
                <a:solidFill>
                  <a:schemeClr val="tx1"/>
                </a:solidFill>
                <a:latin typeface="Candara" panose="020E0502030303020204" pitchFamily="34" charset="0"/>
                <a:cs typeface="Segoe UI" panose="020B0502040204020203" pitchFamily="34" charset="0"/>
              </a:rPr>
              <a:t>To give up the </a:t>
            </a:r>
            <a:r>
              <a:rPr lang="en-US" altLang="en-US" sz="3600" i="1" dirty="0">
                <a:solidFill>
                  <a:schemeClr val="tx1"/>
                </a:solidFill>
                <a:latin typeface="Candara" panose="020E0502030303020204" pitchFamily="34" charset="0"/>
                <a:cs typeface="Segoe UI" panose="020B0502040204020203" pitchFamily="34" charset="0"/>
              </a:rPr>
              <a:t>“I can do it alone without God”</a:t>
            </a:r>
            <a:r>
              <a:rPr lang="en-US" altLang="en-US" sz="3600" dirty="0">
                <a:solidFill>
                  <a:schemeClr val="tx1"/>
                </a:solidFill>
                <a:latin typeface="Candara" panose="020E0502030303020204" pitchFamily="34" charset="0"/>
                <a:cs typeface="Segoe UI" panose="020B0502040204020203" pitchFamily="34" charset="0"/>
              </a:rPr>
              <a:t> mentality</a:t>
            </a:r>
          </a:p>
          <a:p>
            <a:pPr lvl="1">
              <a:spcBef>
                <a:spcPts val="0"/>
              </a:spcBef>
              <a:spcAft>
                <a:spcPts val="450"/>
              </a:spcAft>
              <a:buSzPct val="100000"/>
              <a:buFont typeface="Wingdings" panose="05000000000000000000" pitchFamily="2" charset="2"/>
              <a:buChar char="§"/>
            </a:pPr>
            <a:r>
              <a:rPr lang="en-US" altLang="en-US" sz="3400" i="1" dirty="0">
                <a:solidFill>
                  <a:schemeClr val="tx1"/>
                </a:solidFill>
                <a:latin typeface="Candara" panose="020E0502030303020204" pitchFamily="34" charset="0"/>
                <a:cs typeface="Segoe UI" panose="020B0502040204020203" pitchFamily="34" charset="0"/>
              </a:rPr>
              <a:t>1 Peter 5:5-7 (Hebrews 5:5-9)</a:t>
            </a:r>
          </a:p>
          <a:p>
            <a:pPr>
              <a:spcBef>
                <a:spcPts val="1350"/>
              </a:spcBef>
              <a:spcAft>
                <a:spcPts val="450"/>
              </a:spcAft>
              <a:buSzPct val="100000"/>
              <a:buFont typeface="Wingdings" panose="05000000000000000000" pitchFamily="2" charset="2"/>
              <a:buChar char="§"/>
            </a:pPr>
            <a:r>
              <a:rPr lang="en-US" altLang="en-US" sz="3600" dirty="0">
                <a:solidFill>
                  <a:schemeClr val="tx1"/>
                </a:solidFill>
                <a:latin typeface="Candara" panose="020E0502030303020204" pitchFamily="34" charset="0"/>
                <a:cs typeface="Segoe UI" panose="020B0502040204020203" pitchFamily="34" charset="0"/>
              </a:rPr>
              <a:t>To seek an environment conducive to prayer</a:t>
            </a:r>
          </a:p>
          <a:p>
            <a:pPr lvl="1">
              <a:spcBef>
                <a:spcPts val="0"/>
              </a:spcBef>
              <a:spcAft>
                <a:spcPts val="450"/>
              </a:spcAft>
              <a:buSzPct val="100000"/>
              <a:buFont typeface="Wingdings" panose="05000000000000000000" pitchFamily="2" charset="2"/>
              <a:buChar char="§"/>
            </a:pPr>
            <a:r>
              <a:rPr lang="en-US" altLang="en-US" sz="3400" i="1" dirty="0">
                <a:solidFill>
                  <a:schemeClr val="tx1"/>
                </a:solidFill>
                <a:latin typeface="Candara" panose="020E0502030303020204" pitchFamily="34" charset="0"/>
                <a:cs typeface="Segoe UI" panose="020B0502040204020203" pitchFamily="34" charset="0"/>
              </a:rPr>
              <a:t>Mark 1:35; Luke 5:16; Acts 10:9-10</a:t>
            </a:r>
            <a:endParaRPr lang="en-US" altLang="en-US" sz="3400" dirty="0">
              <a:solidFill>
                <a:schemeClr val="tx1"/>
              </a:solidFill>
              <a:latin typeface="Candara" panose="020E0502030303020204" pitchFamily="34" charset="0"/>
              <a:cs typeface="Segoe UI" panose="020B0502040204020203" pitchFamily="34" charset="0"/>
            </a:endParaRPr>
          </a:p>
          <a:p>
            <a:pPr>
              <a:spcBef>
                <a:spcPts val="900"/>
              </a:spcBef>
              <a:spcAft>
                <a:spcPts val="450"/>
              </a:spcAft>
            </a:pPr>
            <a:endParaRPr lang="en-US" altLang="en-US" sz="3600" i="1" dirty="0">
              <a:latin typeface="Candara" panose="020E0502030303020204" pitchFamily="34" charset="0"/>
              <a:cs typeface="Segoe UI" panose="020B0502040204020203" pitchFamily="34" charset="0"/>
            </a:endParaRPr>
          </a:p>
        </p:txBody>
      </p:sp>
      <p:sp>
        <p:nvSpPr>
          <p:cNvPr id="4" name="Slide Number Placeholder 5">
            <a:extLst>
              <a:ext uri="{FF2B5EF4-FFF2-40B4-BE49-F238E27FC236}">
                <a16:creationId xmlns:a16="http://schemas.microsoft.com/office/drawing/2014/main" id="{E0FD5219-EAB1-49A9-9477-AE36D71CBC42}"/>
              </a:ext>
            </a:extLst>
          </p:cNvPr>
          <p:cNvSpPr>
            <a:spLocks noGrp="1"/>
          </p:cNvSpPr>
          <p:nvPr>
            <p:ph type="sldNum" sz="quarter" idx="12"/>
          </p:nvPr>
        </p:nvSpPr>
        <p:spPr>
          <a:xfrm>
            <a:off x="6442997" y="6041362"/>
            <a:ext cx="512504" cy="3651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69056" tIns="34529" rIns="69056" bIns="34529" numCol="1" rtlCol="0" anchorCtr="0" compatLnSpc="1">
            <a:prstTxWarp prst="textNoShape">
              <a:avLst/>
            </a:prstTxWarp>
            <a:normAutofit/>
          </a:bodyPr>
          <a:lstStyle/>
          <a:p>
            <a:pPr>
              <a:spcAft>
                <a:spcPts val="600"/>
              </a:spcAft>
            </a:pPr>
            <a:fld id="{26BBA62A-E0DA-42D3-AB2D-3DCBF5C9DD6C}" type="slidenum">
              <a:rPr lang="en-US" altLang="en-US">
                <a:solidFill>
                  <a:schemeClr val="bg1"/>
                </a:solidFill>
                <a:latin typeface="Californian FB" panose="0207040306080B030204" pitchFamily="18" charset="0"/>
                <a:cs typeface="Segoe UI" panose="020B0502040204020203" pitchFamily="34" charset="0"/>
              </a:rPr>
              <a:pPr>
                <a:spcAft>
                  <a:spcPts val="600"/>
                </a:spcAft>
              </a:pPr>
              <a:t>7</a:t>
            </a:fld>
            <a:endParaRPr lang="en-US" altLang="en-US">
              <a:solidFill>
                <a:schemeClr val="bg1"/>
              </a:solidFill>
              <a:latin typeface="Californian FB" panose="0207040306080B030204" pitchFamily="18" charset="0"/>
              <a:cs typeface="Segoe UI" panose="020B0502040204020203" pitchFamily="34" charset="0"/>
            </a:endParaRPr>
          </a:p>
        </p:txBody>
      </p:sp>
      <p:sp>
        <p:nvSpPr>
          <p:cNvPr id="5" name="Rectangle 2">
            <a:extLst>
              <a:ext uri="{FF2B5EF4-FFF2-40B4-BE49-F238E27FC236}">
                <a16:creationId xmlns:a16="http://schemas.microsoft.com/office/drawing/2014/main" id="{8185D6A2-46D7-138C-B60A-16BF988907B5}"/>
              </a:ext>
            </a:extLst>
          </p:cNvPr>
          <p:cNvSpPr txBox="1">
            <a:spLocks noChangeArrowheads="1"/>
          </p:cNvSpPr>
          <p:nvPr/>
        </p:nvSpPr>
        <p:spPr>
          <a:xfrm>
            <a:off x="281608" y="4983175"/>
            <a:ext cx="6417717" cy="1320800"/>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4400" b="1" i="1" dirty="0">
                <a:solidFill>
                  <a:schemeClr val="bg1"/>
                </a:solidFill>
                <a:latin typeface="Candara" panose="020E0502030303020204" pitchFamily="34" charset="0"/>
                <a:cs typeface="Segoe UI Semibold" panose="020B0702040204020203" pitchFamily="34" charset="0"/>
              </a:rPr>
              <a:t>Focus our prayers by </a:t>
            </a:r>
            <a:r>
              <a:rPr lang="en-US" altLang="en-US" sz="4400" b="1" i="1" u="sng" dirty="0">
                <a:solidFill>
                  <a:schemeClr val="bg1"/>
                </a:solidFill>
                <a:latin typeface="Candara" panose="020E0502030303020204" pitchFamily="34" charset="0"/>
                <a:cs typeface="Segoe UI Semibold" panose="020B0702040204020203" pitchFamily="34" charset="0"/>
              </a:rPr>
              <a:t>remembering</a:t>
            </a:r>
            <a:r>
              <a:rPr lang="en-US" altLang="en-US" sz="4400" b="1" i="1" dirty="0">
                <a:solidFill>
                  <a:schemeClr val="bg1"/>
                </a:solidFill>
                <a:latin typeface="Candara" panose="020E0502030303020204" pitchFamily="34" charset="0"/>
                <a:cs typeface="Segoe UI Semibold" panose="020B0702040204020203" pitchFamily="34" charset="0"/>
              </a:rPr>
              <a:t>?</a:t>
            </a:r>
          </a:p>
        </p:txBody>
      </p:sp>
    </p:spTree>
    <p:extLst>
      <p:ext uri="{BB962C8B-B14F-4D97-AF65-F5344CB8AC3E}">
        <p14:creationId xmlns:p14="http://schemas.microsoft.com/office/powerpoint/2010/main" val="24922204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Effect transition="in" filter="fade">
                                      <p:cBhvr>
                                        <p:cTn id="13" dur="1000"/>
                                        <p:tgtEl>
                                          <p:spTgt spid="16387">
                                            <p:txEl>
                                              <p:pRg st="1" end="1"/>
                                            </p:txEl>
                                          </p:spTgt>
                                        </p:tgtEl>
                                      </p:cBhvr>
                                    </p:animEffect>
                                    <p:anim calcmode="lin" valueType="num">
                                      <p:cBhvr>
                                        <p:cTn id="14"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163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6387">
                                            <p:txEl>
                                              <p:pRg st="2" end="2"/>
                                            </p:txEl>
                                          </p:spTgt>
                                        </p:tgtEl>
                                        <p:attrNameLst>
                                          <p:attrName>style.visibility</p:attrName>
                                        </p:attrNameLst>
                                      </p:cBhvr>
                                      <p:to>
                                        <p:strVal val="visible"/>
                                      </p:to>
                                    </p:set>
                                    <p:animEffect transition="in" filter="fade">
                                      <p:cBhvr>
                                        <p:cTn id="20" dur="1000"/>
                                        <p:tgtEl>
                                          <p:spTgt spid="16387">
                                            <p:txEl>
                                              <p:pRg st="2" end="2"/>
                                            </p:txEl>
                                          </p:spTgt>
                                        </p:tgtEl>
                                      </p:cBhvr>
                                    </p:animEffect>
                                    <p:anim calcmode="lin" valueType="num">
                                      <p:cBhvr>
                                        <p:cTn id="21"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16387">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16387">
                                            <p:txEl>
                                              <p:pRg st="3" end="3"/>
                                            </p:txEl>
                                          </p:spTgt>
                                        </p:tgtEl>
                                        <p:attrNameLst>
                                          <p:attrName>style.visibility</p:attrName>
                                        </p:attrNameLst>
                                      </p:cBhvr>
                                      <p:to>
                                        <p:strVal val="visible"/>
                                      </p:to>
                                    </p:set>
                                    <p:animEffect transition="in" filter="fade">
                                      <p:cBhvr>
                                        <p:cTn id="26" dur="1000"/>
                                        <p:tgtEl>
                                          <p:spTgt spid="16387">
                                            <p:txEl>
                                              <p:pRg st="3" end="3"/>
                                            </p:txEl>
                                          </p:spTgt>
                                        </p:tgtEl>
                                      </p:cBhvr>
                                    </p:animEffect>
                                    <p:anim calcmode="lin" valueType="num">
                                      <p:cBhvr>
                                        <p:cTn id="27" dur="10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1638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16392" name="Rectangle 16391">
            <a:extLst>
              <a:ext uri="{FF2B5EF4-FFF2-40B4-BE49-F238E27FC236}">
                <a16:creationId xmlns:a16="http://schemas.microsoft.com/office/drawing/2014/main" id="{82D1CBBC-6E9F-4212-9806-7A638C828B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1"/>
            <a:ext cx="9144000" cy="228599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6394" name="Group 16393">
            <a:extLst>
              <a:ext uri="{FF2B5EF4-FFF2-40B4-BE49-F238E27FC236}">
                <a16:creationId xmlns:a16="http://schemas.microsoft.com/office/drawing/2014/main" id="{8EC26330-6D02-4C84-B89F-C5A8CF2B56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568955" y="-8467"/>
            <a:ext cx="3575053" cy="6866467"/>
            <a:chOff x="7425267" y="-8467"/>
            <a:chExt cx="4766733" cy="6866467"/>
          </a:xfrm>
        </p:grpSpPr>
        <p:cxnSp>
          <p:nvCxnSpPr>
            <p:cNvPr id="16395" name="Straight Connector 16394">
              <a:extLst>
                <a:ext uri="{FF2B5EF4-FFF2-40B4-BE49-F238E27FC236}">
                  <a16:creationId xmlns:a16="http://schemas.microsoft.com/office/drawing/2014/main" id="{5A5297F0-74D7-4E56-8C85-DD608539D4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96547" y="4572001"/>
              <a:ext cx="393665" cy="2285999"/>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6396" name="Straight Connector 16395">
              <a:extLst>
                <a:ext uri="{FF2B5EF4-FFF2-40B4-BE49-F238E27FC236}">
                  <a16:creationId xmlns:a16="http://schemas.microsoft.com/office/drawing/2014/main" id="{6E424313-B840-4A19-A378-B1D1774B509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7425267" y="4572001"/>
              <a:ext cx="3383073" cy="2285999"/>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397" name="Rectangle 23">
              <a:extLst>
                <a:ext uri="{FF2B5EF4-FFF2-40B4-BE49-F238E27FC236}">
                  <a16:creationId xmlns:a16="http://schemas.microsoft.com/office/drawing/2014/main" id="{872B411D-D18B-488A-B22A-9F139EED89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398" name="Rectangle 25">
              <a:extLst>
                <a:ext uri="{FF2B5EF4-FFF2-40B4-BE49-F238E27FC236}">
                  <a16:creationId xmlns:a16="http://schemas.microsoft.com/office/drawing/2014/main" id="{9519FBF2-9C9F-49B5-AE1A-AB5049D503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399" name="Isosceles Triangle 16398">
              <a:extLst>
                <a:ext uri="{FF2B5EF4-FFF2-40B4-BE49-F238E27FC236}">
                  <a16:creationId xmlns:a16="http://schemas.microsoft.com/office/drawing/2014/main" id="{A30DE6B7-51C9-49A9-9B80-91E1A8D603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400" name="Rectangle 27">
              <a:extLst>
                <a:ext uri="{FF2B5EF4-FFF2-40B4-BE49-F238E27FC236}">
                  <a16:creationId xmlns:a16="http://schemas.microsoft.com/office/drawing/2014/main" id="{EDFE8946-BACE-4C56-9B6E-85E11C0995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401" name="Rectangle 28">
              <a:extLst>
                <a:ext uri="{FF2B5EF4-FFF2-40B4-BE49-F238E27FC236}">
                  <a16:creationId xmlns:a16="http://schemas.microsoft.com/office/drawing/2014/main" id="{390A658F-D524-467C-BDFC-D37A227BF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402" name="Rectangle 29">
              <a:extLst>
                <a:ext uri="{FF2B5EF4-FFF2-40B4-BE49-F238E27FC236}">
                  <a16:creationId xmlns:a16="http://schemas.microsoft.com/office/drawing/2014/main" id="{4F01FE87-3030-45CD-B330-DBA287297D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403" name="Isosceles Triangle 16402">
              <a:extLst>
                <a:ext uri="{FF2B5EF4-FFF2-40B4-BE49-F238E27FC236}">
                  <a16:creationId xmlns:a16="http://schemas.microsoft.com/office/drawing/2014/main" id="{A89C2E5F-7F20-475D-88BE-29D4128DDC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6405" name="Rectangle 16404">
            <a:extLst>
              <a:ext uri="{FF2B5EF4-FFF2-40B4-BE49-F238E27FC236}">
                <a16:creationId xmlns:a16="http://schemas.microsoft.com/office/drawing/2014/main" id="{28EC6EDD-78EB-4A50-85CB-7C3CE363AF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7" name="Rectangle 3">
            <a:extLst>
              <a:ext uri="{FF2B5EF4-FFF2-40B4-BE49-F238E27FC236}">
                <a16:creationId xmlns:a16="http://schemas.microsoft.com/office/drawing/2014/main" id="{4E218031-8D95-4ACC-91BC-B4420507A1B7}"/>
              </a:ext>
            </a:extLst>
          </p:cNvPr>
          <p:cNvSpPr>
            <a:spLocks noGrp="1" noChangeArrowheads="1"/>
          </p:cNvSpPr>
          <p:nvPr>
            <p:ph idx="1"/>
          </p:nvPr>
        </p:nvSpPr>
        <p:spPr>
          <a:xfrm>
            <a:off x="508004" y="374268"/>
            <a:ext cx="8254996" cy="3926800"/>
          </a:xfrm>
        </p:spPr>
        <p:txBody>
          <a:bodyPr anchor="t">
            <a:noAutofit/>
          </a:bodyPr>
          <a:lstStyle/>
          <a:p>
            <a:pPr>
              <a:spcBef>
                <a:spcPts val="675"/>
              </a:spcBef>
              <a:buSzPct val="100000"/>
              <a:buFont typeface="Wingdings" panose="05000000000000000000" pitchFamily="2" charset="2"/>
              <a:buChar char="§"/>
            </a:pPr>
            <a:r>
              <a:rPr lang="en-US" altLang="en-US" sz="3600" dirty="0">
                <a:solidFill>
                  <a:schemeClr val="tx1"/>
                </a:solidFill>
                <a:latin typeface="Candara" panose="020E0502030303020204" pitchFamily="34" charset="0"/>
                <a:cs typeface="Segoe UI" panose="020B0502040204020203" pitchFamily="34" charset="0"/>
              </a:rPr>
              <a:t>Seek a quiet place</a:t>
            </a:r>
          </a:p>
          <a:p>
            <a:pPr>
              <a:spcBef>
                <a:spcPts val="675"/>
              </a:spcBef>
              <a:buSzPct val="100000"/>
              <a:buFont typeface="Wingdings" panose="05000000000000000000" pitchFamily="2" charset="2"/>
              <a:buChar char="§"/>
            </a:pPr>
            <a:r>
              <a:rPr lang="en-US" altLang="en-US" sz="3600" dirty="0">
                <a:solidFill>
                  <a:schemeClr val="tx1"/>
                </a:solidFill>
                <a:latin typeface="Candara" panose="020E0502030303020204" pitchFamily="34" charset="0"/>
                <a:cs typeface="Segoe UI" panose="020B0502040204020203" pitchFamily="34" charset="0"/>
              </a:rPr>
              <a:t>Regular time and place</a:t>
            </a:r>
          </a:p>
          <a:p>
            <a:pPr>
              <a:spcBef>
                <a:spcPts val="675"/>
              </a:spcBef>
              <a:buSzPct val="100000"/>
              <a:buFont typeface="Wingdings" panose="05000000000000000000" pitchFamily="2" charset="2"/>
              <a:buChar char="§"/>
            </a:pPr>
            <a:r>
              <a:rPr lang="en-US" altLang="en-US" sz="3600" dirty="0">
                <a:solidFill>
                  <a:schemeClr val="tx1"/>
                </a:solidFill>
                <a:latin typeface="Candara" panose="020E0502030303020204" pitchFamily="34" charset="0"/>
                <a:cs typeface="Segoe UI" panose="020B0502040204020203" pitchFamily="34" charset="0"/>
              </a:rPr>
              <a:t>Plan your prayer (prayer list)</a:t>
            </a:r>
          </a:p>
          <a:p>
            <a:pPr>
              <a:spcBef>
                <a:spcPts val="675"/>
              </a:spcBef>
              <a:buSzPct val="100000"/>
              <a:buFont typeface="Wingdings" panose="05000000000000000000" pitchFamily="2" charset="2"/>
              <a:buChar char="§"/>
            </a:pPr>
            <a:r>
              <a:rPr lang="en-US" altLang="en-US" sz="3600" dirty="0">
                <a:solidFill>
                  <a:schemeClr val="tx1"/>
                </a:solidFill>
                <a:latin typeface="Candara" panose="020E0502030303020204" pitchFamily="34" charset="0"/>
                <a:cs typeface="Segoe UI" panose="020B0502040204020203" pitchFamily="34" charset="0"/>
              </a:rPr>
              <a:t>Pray out loud</a:t>
            </a:r>
          </a:p>
          <a:p>
            <a:pPr>
              <a:spcBef>
                <a:spcPts val="675"/>
              </a:spcBef>
              <a:buSzPct val="100000"/>
              <a:buFont typeface="Wingdings" panose="05000000000000000000" pitchFamily="2" charset="2"/>
              <a:buChar char="§"/>
            </a:pPr>
            <a:r>
              <a:rPr lang="en-US" altLang="en-US" sz="3600" dirty="0">
                <a:solidFill>
                  <a:schemeClr val="tx1"/>
                </a:solidFill>
                <a:latin typeface="Candara" panose="020E0502030303020204" pitchFamily="34" charset="0"/>
                <a:cs typeface="Segoe UI" panose="020B0502040204020203" pitchFamily="34" charset="0"/>
              </a:rPr>
              <a:t>Read Scripture before praying</a:t>
            </a:r>
          </a:p>
          <a:p>
            <a:pPr>
              <a:spcBef>
                <a:spcPts val="675"/>
              </a:spcBef>
              <a:buSzPct val="100000"/>
              <a:buFont typeface="Wingdings" panose="05000000000000000000" pitchFamily="2" charset="2"/>
              <a:buChar char="§"/>
            </a:pPr>
            <a:r>
              <a:rPr lang="en-US" altLang="en-US" sz="3600" dirty="0">
                <a:solidFill>
                  <a:schemeClr val="tx1"/>
                </a:solidFill>
                <a:latin typeface="Candara" panose="020E0502030303020204" pitchFamily="34" charset="0"/>
                <a:cs typeface="Segoe UI" panose="020B0502040204020203" pitchFamily="34" charset="0"/>
              </a:rPr>
              <a:t>Pray with others </a:t>
            </a:r>
          </a:p>
          <a:p>
            <a:pPr>
              <a:spcBef>
                <a:spcPts val="900"/>
              </a:spcBef>
              <a:spcAft>
                <a:spcPts val="450"/>
              </a:spcAft>
            </a:pPr>
            <a:endParaRPr lang="en-US" altLang="en-US" sz="3600" i="1" dirty="0">
              <a:latin typeface="Candara" panose="020E0502030303020204" pitchFamily="34" charset="0"/>
              <a:cs typeface="Segoe UI" panose="020B0502040204020203" pitchFamily="34" charset="0"/>
            </a:endParaRPr>
          </a:p>
        </p:txBody>
      </p:sp>
      <p:sp>
        <p:nvSpPr>
          <p:cNvPr id="4" name="Slide Number Placeholder 5">
            <a:extLst>
              <a:ext uri="{FF2B5EF4-FFF2-40B4-BE49-F238E27FC236}">
                <a16:creationId xmlns:a16="http://schemas.microsoft.com/office/drawing/2014/main" id="{E0FD5219-EAB1-49A9-9477-AE36D71CBC42}"/>
              </a:ext>
            </a:extLst>
          </p:cNvPr>
          <p:cNvSpPr>
            <a:spLocks noGrp="1"/>
          </p:cNvSpPr>
          <p:nvPr>
            <p:ph type="sldNum" sz="quarter" idx="12"/>
          </p:nvPr>
        </p:nvSpPr>
        <p:spPr>
          <a:xfrm>
            <a:off x="6442997" y="6041362"/>
            <a:ext cx="512504" cy="3651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69056" tIns="34529" rIns="69056" bIns="34529" numCol="1" rtlCol="0" anchorCtr="0" compatLnSpc="1">
            <a:prstTxWarp prst="textNoShape">
              <a:avLst/>
            </a:prstTxWarp>
            <a:normAutofit/>
          </a:bodyPr>
          <a:lstStyle/>
          <a:p>
            <a:pPr>
              <a:spcAft>
                <a:spcPts val="600"/>
              </a:spcAft>
            </a:pPr>
            <a:fld id="{26BBA62A-E0DA-42D3-AB2D-3DCBF5C9DD6C}" type="slidenum">
              <a:rPr lang="en-US" altLang="en-US">
                <a:solidFill>
                  <a:schemeClr val="bg1"/>
                </a:solidFill>
                <a:latin typeface="Californian FB" panose="0207040306080B030204" pitchFamily="18" charset="0"/>
                <a:cs typeface="Segoe UI" panose="020B0502040204020203" pitchFamily="34" charset="0"/>
              </a:rPr>
              <a:pPr>
                <a:spcAft>
                  <a:spcPts val="600"/>
                </a:spcAft>
              </a:pPr>
              <a:t>8</a:t>
            </a:fld>
            <a:endParaRPr lang="en-US" altLang="en-US">
              <a:solidFill>
                <a:schemeClr val="bg1"/>
              </a:solidFill>
              <a:latin typeface="Californian FB" panose="0207040306080B030204" pitchFamily="18" charset="0"/>
              <a:cs typeface="Segoe UI" panose="020B0502040204020203" pitchFamily="34" charset="0"/>
            </a:endParaRPr>
          </a:p>
        </p:txBody>
      </p:sp>
      <p:sp>
        <p:nvSpPr>
          <p:cNvPr id="5" name="Rectangle 2">
            <a:extLst>
              <a:ext uri="{FF2B5EF4-FFF2-40B4-BE49-F238E27FC236}">
                <a16:creationId xmlns:a16="http://schemas.microsoft.com/office/drawing/2014/main" id="{8185D6A2-46D7-138C-B60A-16BF988907B5}"/>
              </a:ext>
            </a:extLst>
          </p:cNvPr>
          <p:cNvSpPr txBox="1">
            <a:spLocks noChangeArrowheads="1"/>
          </p:cNvSpPr>
          <p:nvPr/>
        </p:nvSpPr>
        <p:spPr>
          <a:xfrm>
            <a:off x="281608" y="4983175"/>
            <a:ext cx="6716892" cy="1320800"/>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4400" b="1" i="1" u="sng" dirty="0">
                <a:solidFill>
                  <a:schemeClr val="bg1"/>
                </a:solidFill>
                <a:latin typeface="Candara" panose="020E0502030303020204" pitchFamily="34" charset="0"/>
                <a:cs typeface="Segoe UI Semibold" panose="020B0702040204020203" pitchFamily="34" charset="0"/>
              </a:rPr>
              <a:t>Practical suggestions</a:t>
            </a:r>
            <a:r>
              <a:rPr lang="en-US" altLang="en-US" sz="4400" b="1" i="1" dirty="0">
                <a:solidFill>
                  <a:schemeClr val="bg1"/>
                </a:solidFill>
                <a:latin typeface="Candara" panose="020E0502030303020204" pitchFamily="34" charset="0"/>
                <a:cs typeface="Segoe UI Semibold" panose="020B0702040204020203" pitchFamily="34" charset="0"/>
              </a:rPr>
              <a:t> to help us focus when praying! </a:t>
            </a:r>
          </a:p>
        </p:txBody>
      </p:sp>
    </p:spTree>
    <p:extLst>
      <p:ext uri="{BB962C8B-B14F-4D97-AF65-F5344CB8AC3E}">
        <p14:creationId xmlns:p14="http://schemas.microsoft.com/office/powerpoint/2010/main" val="4089461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387">
                                            <p:txEl>
                                              <p:pRg st="1" end="1"/>
                                            </p:txEl>
                                          </p:spTgt>
                                        </p:tgtEl>
                                        <p:attrNameLst>
                                          <p:attrName>style.visibility</p:attrName>
                                        </p:attrNameLst>
                                      </p:cBhvr>
                                      <p:to>
                                        <p:strVal val="visible"/>
                                      </p:to>
                                    </p:set>
                                    <p:animEffect transition="in" filter="fade">
                                      <p:cBhvr>
                                        <p:cTn id="14" dur="1000"/>
                                        <p:tgtEl>
                                          <p:spTgt spid="16387">
                                            <p:txEl>
                                              <p:pRg st="1" end="1"/>
                                            </p:txEl>
                                          </p:spTgt>
                                        </p:tgtEl>
                                      </p:cBhvr>
                                    </p:animEffect>
                                    <p:anim calcmode="lin" valueType="num">
                                      <p:cBhvr>
                                        <p:cTn id="15"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3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387">
                                            <p:txEl>
                                              <p:pRg st="2" end="2"/>
                                            </p:txEl>
                                          </p:spTgt>
                                        </p:tgtEl>
                                        <p:attrNameLst>
                                          <p:attrName>style.visibility</p:attrName>
                                        </p:attrNameLst>
                                      </p:cBhvr>
                                      <p:to>
                                        <p:strVal val="visible"/>
                                      </p:to>
                                    </p:set>
                                    <p:animEffect transition="in" filter="fade">
                                      <p:cBhvr>
                                        <p:cTn id="21" dur="1000"/>
                                        <p:tgtEl>
                                          <p:spTgt spid="16387">
                                            <p:txEl>
                                              <p:pRg st="2" end="2"/>
                                            </p:txEl>
                                          </p:spTgt>
                                        </p:tgtEl>
                                      </p:cBhvr>
                                    </p:animEffect>
                                    <p:anim calcmode="lin" valueType="num">
                                      <p:cBhvr>
                                        <p:cTn id="22"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63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6387">
                                            <p:txEl>
                                              <p:pRg st="3" end="3"/>
                                            </p:txEl>
                                          </p:spTgt>
                                        </p:tgtEl>
                                        <p:attrNameLst>
                                          <p:attrName>style.visibility</p:attrName>
                                        </p:attrNameLst>
                                      </p:cBhvr>
                                      <p:to>
                                        <p:strVal val="visible"/>
                                      </p:to>
                                    </p:set>
                                    <p:animEffect transition="in" filter="fade">
                                      <p:cBhvr>
                                        <p:cTn id="28" dur="1000"/>
                                        <p:tgtEl>
                                          <p:spTgt spid="16387">
                                            <p:txEl>
                                              <p:pRg st="3" end="3"/>
                                            </p:txEl>
                                          </p:spTgt>
                                        </p:tgtEl>
                                      </p:cBhvr>
                                    </p:animEffect>
                                    <p:anim calcmode="lin" valueType="num">
                                      <p:cBhvr>
                                        <p:cTn id="29" dur="10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638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6387">
                                            <p:txEl>
                                              <p:pRg st="4" end="4"/>
                                            </p:txEl>
                                          </p:spTgt>
                                        </p:tgtEl>
                                        <p:attrNameLst>
                                          <p:attrName>style.visibility</p:attrName>
                                        </p:attrNameLst>
                                      </p:cBhvr>
                                      <p:to>
                                        <p:strVal val="visible"/>
                                      </p:to>
                                    </p:set>
                                    <p:animEffect transition="in" filter="fade">
                                      <p:cBhvr>
                                        <p:cTn id="35" dur="1000"/>
                                        <p:tgtEl>
                                          <p:spTgt spid="16387">
                                            <p:txEl>
                                              <p:pRg st="4" end="4"/>
                                            </p:txEl>
                                          </p:spTgt>
                                        </p:tgtEl>
                                      </p:cBhvr>
                                    </p:animEffect>
                                    <p:anim calcmode="lin" valueType="num">
                                      <p:cBhvr>
                                        <p:cTn id="36" dur="10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638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6387">
                                            <p:txEl>
                                              <p:pRg st="5" end="5"/>
                                            </p:txEl>
                                          </p:spTgt>
                                        </p:tgtEl>
                                        <p:attrNameLst>
                                          <p:attrName>style.visibility</p:attrName>
                                        </p:attrNameLst>
                                      </p:cBhvr>
                                      <p:to>
                                        <p:strVal val="visible"/>
                                      </p:to>
                                    </p:set>
                                    <p:animEffect transition="in" filter="fade">
                                      <p:cBhvr>
                                        <p:cTn id="42" dur="1000"/>
                                        <p:tgtEl>
                                          <p:spTgt spid="16387">
                                            <p:txEl>
                                              <p:pRg st="5" end="5"/>
                                            </p:txEl>
                                          </p:spTgt>
                                        </p:tgtEl>
                                      </p:cBhvr>
                                    </p:animEffect>
                                    <p:anim calcmode="lin" valueType="num">
                                      <p:cBhvr>
                                        <p:cTn id="43" dur="10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638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16392" name="Rectangle 16391">
            <a:extLst>
              <a:ext uri="{FF2B5EF4-FFF2-40B4-BE49-F238E27FC236}">
                <a16:creationId xmlns:a16="http://schemas.microsoft.com/office/drawing/2014/main" id="{82D1CBBC-6E9F-4212-9806-7A638C828B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1"/>
            <a:ext cx="9144000" cy="228599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6394" name="Group 16393">
            <a:extLst>
              <a:ext uri="{FF2B5EF4-FFF2-40B4-BE49-F238E27FC236}">
                <a16:creationId xmlns:a16="http://schemas.microsoft.com/office/drawing/2014/main" id="{8EC26330-6D02-4C84-B89F-C5A8CF2B56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568955" y="-8467"/>
            <a:ext cx="3575053" cy="6866467"/>
            <a:chOff x="7425267" y="-8467"/>
            <a:chExt cx="4766733" cy="6866467"/>
          </a:xfrm>
        </p:grpSpPr>
        <p:cxnSp>
          <p:nvCxnSpPr>
            <p:cNvPr id="16395" name="Straight Connector 16394">
              <a:extLst>
                <a:ext uri="{FF2B5EF4-FFF2-40B4-BE49-F238E27FC236}">
                  <a16:creationId xmlns:a16="http://schemas.microsoft.com/office/drawing/2014/main" id="{5A5297F0-74D7-4E56-8C85-DD608539D4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96547" y="4572001"/>
              <a:ext cx="393665" cy="2285999"/>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6396" name="Straight Connector 16395">
              <a:extLst>
                <a:ext uri="{FF2B5EF4-FFF2-40B4-BE49-F238E27FC236}">
                  <a16:creationId xmlns:a16="http://schemas.microsoft.com/office/drawing/2014/main" id="{6E424313-B840-4A19-A378-B1D1774B509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7425267" y="4572001"/>
              <a:ext cx="3383073" cy="2285999"/>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397" name="Rectangle 23">
              <a:extLst>
                <a:ext uri="{FF2B5EF4-FFF2-40B4-BE49-F238E27FC236}">
                  <a16:creationId xmlns:a16="http://schemas.microsoft.com/office/drawing/2014/main" id="{872B411D-D18B-488A-B22A-9F139EED89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398" name="Rectangle 25">
              <a:extLst>
                <a:ext uri="{FF2B5EF4-FFF2-40B4-BE49-F238E27FC236}">
                  <a16:creationId xmlns:a16="http://schemas.microsoft.com/office/drawing/2014/main" id="{9519FBF2-9C9F-49B5-AE1A-AB5049D503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399" name="Isosceles Triangle 16398">
              <a:extLst>
                <a:ext uri="{FF2B5EF4-FFF2-40B4-BE49-F238E27FC236}">
                  <a16:creationId xmlns:a16="http://schemas.microsoft.com/office/drawing/2014/main" id="{A30DE6B7-51C9-49A9-9B80-91E1A8D603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400" name="Rectangle 27">
              <a:extLst>
                <a:ext uri="{FF2B5EF4-FFF2-40B4-BE49-F238E27FC236}">
                  <a16:creationId xmlns:a16="http://schemas.microsoft.com/office/drawing/2014/main" id="{EDFE8946-BACE-4C56-9B6E-85E11C0995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401" name="Rectangle 28">
              <a:extLst>
                <a:ext uri="{FF2B5EF4-FFF2-40B4-BE49-F238E27FC236}">
                  <a16:creationId xmlns:a16="http://schemas.microsoft.com/office/drawing/2014/main" id="{390A658F-D524-467C-BDFC-D37A227BF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402" name="Rectangle 29">
              <a:extLst>
                <a:ext uri="{FF2B5EF4-FFF2-40B4-BE49-F238E27FC236}">
                  <a16:creationId xmlns:a16="http://schemas.microsoft.com/office/drawing/2014/main" id="{4F01FE87-3030-45CD-B330-DBA287297D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403" name="Isosceles Triangle 16402">
              <a:extLst>
                <a:ext uri="{FF2B5EF4-FFF2-40B4-BE49-F238E27FC236}">
                  <a16:creationId xmlns:a16="http://schemas.microsoft.com/office/drawing/2014/main" id="{A89C2E5F-7F20-475D-88BE-29D4128DDC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6405" name="Rectangle 16404">
            <a:extLst>
              <a:ext uri="{FF2B5EF4-FFF2-40B4-BE49-F238E27FC236}">
                <a16:creationId xmlns:a16="http://schemas.microsoft.com/office/drawing/2014/main" id="{28EC6EDD-78EB-4A50-85CB-7C3CE363AF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7" name="Rectangle 3">
            <a:extLst>
              <a:ext uri="{FF2B5EF4-FFF2-40B4-BE49-F238E27FC236}">
                <a16:creationId xmlns:a16="http://schemas.microsoft.com/office/drawing/2014/main" id="{4E218031-8D95-4ACC-91BC-B4420507A1B7}"/>
              </a:ext>
            </a:extLst>
          </p:cNvPr>
          <p:cNvSpPr>
            <a:spLocks noGrp="1" noChangeArrowheads="1"/>
          </p:cNvSpPr>
          <p:nvPr>
            <p:ph idx="1"/>
          </p:nvPr>
        </p:nvSpPr>
        <p:spPr>
          <a:xfrm>
            <a:off x="508004" y="374268"/>
            <a:ext cx="8102596" cy="4157394"/>
          </a:xfrm>
        </p:spPr>
        <p:txBody>
          <a:bodyPr anchor="t">
            <a:noAutofit/>
          </a:bodyPr>
          <a:lstStyle/>
          <a:p>
            <a:pPr>
              <a:spcBef>
                <a:spcPts val="900"/>
              </a:spcBef>
              <a:spcAft>
                <a:spcPts val="450"/>
              </a:spcAft>
              <a:buSzPct val="100000"/>
              <a:buFont typeface="Wingdings" panose="05000000000000000000" pitchFamily="2" charset="2"/>
              <a:buChar char="§"/>
            </a:pPr>
            <a:r>
              <a:rPr lang="en-US" altLang="en-US" sz="3600" b="1" dirty="0">
                <a:solidFill>
                  <a:schemeClr val="tx1"/>
                </a:solidFill>
                <a:latin typeface="Candara" panose="020E0502030303020204" pitchFamily="34" charset="0"/>
                <a:cs typeface="Segoe UI" panose="020B0502040204020203" pitchFamily="34" charset="0"/>
              </a:rPr>
              <a:t>A Tremendous Spiritual Blessing</a:t>
            </a:r>
          </a:p>
          <a:p>
            <a:pPr lvl="1">
              <a:spcBef>
                <a:spcPts val="0"/>
              </a:spcBef>
              <a:spcAft>
                <a:spcPts val="450"/>
              </a:spcAft>
              <a:buSzPct val="100000"/>
              <a:buFont typeface="Wingdings" panose="05000000000000000000" pitchFamily="2" charset="2"/>
              <a:buChar char="§"/>
            </a:pPr>
            <a:r>
              <a:rPr lang="en-US" altLang="en-US" sz="3200" dirty="0">
                <a:solidFill>
                  <a:schemeClr val="tx1"/>
                </a:solidFill>
                <a:latin typeface="Candara" panose="020E0502030303020204" pitchFamily="34" charset="0"/>
                <a:cs typeface="Segoe UI" panose="020B0502040204020203" pitchFamily="34" charset="0"/>
              </a:rPr>
              <a:t>Not a casual, half-hearted exercise</a:t>
            </a:r>
          </a:p>
          <a:p>
            <a:pPr lvl="1">
              <a:spcBef>
                <a:spcPts val="900"/>
              </a:spcBef>
              <a:spcAft>
                <a:spcPts val="450"/>
              </a:spcAft>
              <a:buSzPct val="100000"/>
              <a:buFont typeface="Wingdings" panose="05000000000000000000" pitchFamily="2" charset="2"/>
              <a:buChar char="§"/>
            </a:pPr>
            <a:r>
              <a:rPr lang="en-US" altLang="en-US" sz="3200" dirty="0">
                <a:solidFill>
                  <a:schemeClr val="tx1"/>
                </a:solidFill>
                <a:latin typeface="Candara" panose="020E0502030303020204" pitchFamily="34" charset="0"/>
                <a:cs typeface="Segoe UI" panose="020B0502040204020203" pitchFamily="34" charset="0"/>
              </a:rPr>
              <a:t>Not a recital of rehearsed phrases</a:t>
            </a:r>
          </a:p>
          <a:p>
            <a:pPr lvl="1">
              <a:spcBef>
                <a:spcPts val="900"/>
              </a:spcBef>
              <a:spcAft>
                <a:spcPts val="450"/>
              </a:spcAft>
              <a:buSzPct val="100000"/>
              <a:buFont typeface="Wingdings" panose="05000000000000000000" pitchFamily="2" charset="2"/>
              <a:buChar char="§"/>
            </a:pPr>
            <a:r>
              <a:rPr lang="en-US" altLang="en-US" sz="3200" dirty="0">
                <a:solidFill>
                  <a:schemeClr val="tx1"/>
                </a:solidFill>
                <a:latin typeface="Candara" panose="020E0502030303020204" pitchFamily="34" charset="0"/>
                <a:cs typeface="Segoe UI" panose="020B0502040204020203" pitchFamily="34" charset="0"/>
              </a:rPr>
              <a:t>The sentiment of our heart to God</a:t>
            </a:r>
          </a:p>
          <a:p>
            <a:pPr lvl="1">
              <a:spcBef>
                <a:spcPts val="900"/>
              </a:spcBef>
              <a:spcAft>
                <a:spcPts val="450"/>
              </a:spcAft>
              <a:buSzPct val="100000"/>
              <a:buFont typeface="Wingdings" panose="05000000000000000000" pitchFamily="2" charset="2"/>
              <a:buChar char="§"/>
            </a:pPr>
            <a:r>
              <a:rPr lang="en-US" altLang="en-US" sz="3200" dirty="0">
                <a:solidFill>
                  <a:schemeClr val="tx1"/>
                </a:solidFill>
                <a:latin typeface="Candara" panose="020E0502030303020204" pitchFamily="34" charset="0"/>
                <a:cs typeface="Segoe UI" panose="020B0502040204020203" pitchFamily="34" charset="0"/>
              </a:rPr>
              <a:t>Reverent, honor and humble praise offered to Him, through Jesus</a:t>
            </a:r>
          </a:p>
          <a:p>
            <a:pPr lvl="2">
              <a:spcBef>
                <a:spcPts val="0"/>
              </a:spcBef>
              <a:spcAft>
                <a:spcPts val="450"/>
              </a:spcAft>
              <a:buSzPct val="100000"/>
              <a:buFont typeface="Wingdings" panose="05000000000000000000" pitchFamily="2" charset="2"/>
              <a:buChar char="§"/>
            </a:pPr>
            <a:r>
              <a:rPr lang="en-US" altLang="en-US" sz="2800" dirty="0">
                <a:solidFill>
                  <a:schemeClr val="tx1"/>
                </a:solidFill>
                <a:latin typeface="Candara" panose="020E0502030303020204" pitchFamily="34" charset="0"/>
                <a:cs typeface="Segoe UI" panose="020B0502040204020203" pitchFamily="34" charset="0"/>
              </a:rPr>
              <a:t>John 14:6; Colossians 3:17</a:t>
            </a:r>
          </a:p>
          <a:p>
            <a:pPr>
              <a:spcBef>
                <a:spcPts val="900"/>
              </a:spcBef>
              <a:spcAft>
                <a:spcPts val="450"/>
              </a:spcAft>
            </a:pPr>
            <a:endParaRPr lang="en-US" altLang="en-US" sz="3600" i="1" dirty="0">
              <a:latin typeface="Candara" panose="020E0502030303020204" pitchFamily="34" charset="0"/>
              <a:cs typeface="Segoe UI" panose="020B0502040204020203" pitchFamily="34" charset="0"/>
            </a:endParaRPr>
          </a:p>
        </p:txBody>
      </p:sp>
      <p:sp>
        <p:nvSpPr>
          <p:cNvPr id="4" name="Slide Number Placeholder 5">
            <a:extLst>
              <a:ext uri="{FF2B5EF4-FFF2-40B4-BE49-F238E27FC236}">
                <a16:creationId xmlns:a16="http://schemas.microsoft.com/office/drawing/2014/main" id="{E0FD5219-EAB1-49A9-9477-AE36D71CBC42}"/>
              </a:ext>
            </a:extLst>
          </p:cNvPr>
          <p:cNvSpPr>
            <a:spLocks noGrp="1"/>
          </p:cNvSpPr>
          <p:nvPr>
            <p:ph type="sldNum" sz="quarter" idx="12"/>
          </p:nvPr>
        </p:nvSpPr>
        <p:spPr>
          <a:xfrm>
            <a:off x="6442997" y="6041362"/>
            <a:ext cx="512504" cy="3651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69056" tIns="34529" rIns="69056" bIns="34529" numCol="1" rtlCol="0" anchorCtr="0" compatLnSpc="1">
            <a:prstTxWarp prst="textNoShape">
              <a:avLst/>
            </a:prstTxWarp>
            <a:normAutofit/>
          </a:bodyPr>
          <a:lstStyle/>
          <a:p>
            <a:pPr>
              <a:spcAft>
                <a:spcPts val="600"/>
              </a:spcAft>
            </a:pPr>
            <a:fld id="{26BBA62A-E0DA-42D3-AB2D-3DCBF5C9DD6C}" type="slidenum">
              <a:rPr lang="en-US" altLang="en-US">
                <a:solidFill>
                  <a:schemeClr val="bg1"/>
                </a:solidFill>
                <a:latin typeface="Californian FB" panose="0207040306080B030204" pitchFamily="18" charset="0"/>
                <a:cs typeface="Segoe UI" panose="020B0502040204020203" pitchFamily="34" charset="0"/>
              </a:rPr>
              <a:pPr>
                <a:spcAft>
                  <a:spcPts val="600"/>
                </a:spcAft>
              </a:pPr>
              <a:t>9</a:t>
            </a:fld>
            <a:endParaRPr lang="en-US" altLang="en-US">
              <a:solidFill>
                <a:schemeClr val="bg1"/>
              </a:solidFill>
              <a:latin typeface="Californian FB" panose="0207040306080B030204" pitchFamily="18" charset="0"/>
              <a:cs typeface="Segoe UI" panose="020B0502040204020203" pitchFamily="34" charset="0"/>
            </a:endParaRPr>
          </a:p>
        </p:txBody>
      </p:sp>
      <p:sp>
        <p:nvSpPr>
          <p:cNvPr id="5" name="Rectangle 2">
            <a:extLst>
              <a:ext uri="{FF2B5EF4-FFF2-40B4-BE49-F238E27FC236}">
                <a16:creationId xmlns:a16="http://schemas.microsoft.com/office/drawing/2014/main" id="{8185D6A2-46D7-138C-B60A-16BF988907B5}"/>
              </a:ext>
            </a:extLst>
          </p:cNvPr>
          <p:cNvSpPr txBox="1">
            <a:spLocks noChangeArrowheads="1"/>
          </p:cNvSpPr>
          <p:nvPr/>
        </p:nvSpPr>
        <p:spPr>
          <a:xfrm>
            <a:off x="281608" y="4983175"/>
            <a:ext cx="6716892" cy="1320800"/>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4400" b="1" i="1" u="sng" dirty="0">
                <a:solidFill>
                  <a:schemeClr val="bg1"/>
                </a:solidFill>
                <a:latin typeface="Candara" panose="020E0502030303020204" pitchFamily="34" charset="0"/>
                <a:cs typeface="Segoe UI Semibold" panose="020B0702040204020203" pitchFamily="34" charset="0"/>
              </a:rPr>
              <a:t>Keep Focused In Prayer Because </a:t>
            </a:r>
            <a:r>
              <a:rPr lang="en-US" altLang="en-US" sz="4400" b="1" i="1" u="sng">
                <a:solidFill>
                  <a:schemeClr val="bg1"/>
                </a:solidFill>
                <a:latin typeface="Candara" panose="020E0502030303020204" pitchFamily="34" charset="0"/>
                <a:cs typeface="Segoe UI Semibold" panose="020B0702040204020203" pitchFamily="34" charset="0"/>
              </a:rPr>
              <a:t>Prayer Is</a:t>
            </a:r>
            <a:r>
              <a:rPr lang="en-US" altLang="en-US" sz="4400" b="1" i="1" u="sng" dirty="0">
                <a:solidFill>
                  <a:schemeClr val="bg1"/>
                </a:solidFill>
                <a:latin typeface="Candara" panose="020E0502030303020204" pitchFamily="34" charset="0"/>
                <a:cs typeface="Segoe UI Semibold" panose="020B0702040204020203" pitchFamily="34" charset="0"/>
              </a:rPr>
              <a:t>…</a:t>
            </a:r>
            <a:r>
              <a:rPr lang="en-US" altLang="en-US" sz="4400" b="1" i="1" dirty="0">
                <a:solidFill>
                  <a:schemeClr val="bg1"/>
                </a:solidFill>
                <a:latin typeface="Candara" panose="020E0502030303020204" pitchFamily="34" charset="0"/>
                <a:cs typeface="Segoe UI Semibold" panose="020B0702040204020203" pitchFamily="34" charset="0"/>
              </a:rPr>
              <a:t> </a:t>
            </a:r>
          </a:p>
        </p:txBody>
      </p:sp>
    </p:spTree>
    <p:extLst>
      <p:ext uri="{BB962C8B-B14F-4D97-AF65-F5344CB8AC3E}">
        <p14:creationId xmlns:p14="http://schemas.microsoft.com/office/powerpoint/2010/main" val="40299325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387">
                                            <p:txEl>
                                              <p:pRg st="1" end="1"/>
                                            </p:txEl>
                                          </p:spTgt>
                                        </p:tgtEl>
                                        <p:attrNameLst>
                                          <p:attrName>style.visibility</p:attrName>
                                        </p:attrNameLst>
                                      </p:cBhvr>
                                      <p:to>
                                        <p:strVal val="visible"/>
                                      </p:to>
                                    </p:set>
                                    <p:animEffect transition="in" filter="fade">
                                      <p:cBhvr>
                                        <p:cTn id="14" dur="1000"/>
                                        <p:tgtEl>
                                          <p:spTgt spid="16387">
                                            <p:txEl>
                                              <p:pRg st="1" end="1"/>
                                            </p:txEl>
                                          </p:spTgt>
                                        </p:tgtEl>
                                      </p:cBhvr>
                                    </p:animEffect>
                                    <p:anim calcmode="lin" valueType="num">
                                      <p:cBhvr>
                                        <p:cTn id="15"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3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387">
                                            <p:txEl>
                                              <p:pRg st="2" end="2"/>
                                            </p:txEl>
                                          </p:spTgt>
                                        </p:tgtEl>
                                        <p:attrNameLst>
                                          <p:attrName>style.visibility</p:attrName>
                                        </p:attrNameLst>
                                      </p:cBhvr>
                                      <p:to>
                                        <p:strVal val="visible"/>
                                      </p:to>
                                    </p:set>
                                    <p:animEffect transition="in" filter="fade">
                                      <p:cBhvr>
                                        <p:cTn id="21" dur="1000"/>
                                        <p:tgtEl>
                                          <p:spTgt spid="16387">
                                            <p:txEl>
                                              <p:pRg st="2" end="2"/>
                                            </p:txEl>
                                          </p:spTgt>
                                        </p:tgtEl>
                                      </p:cBhvr>
                                    </p:animEffect>
                                    <p:anim calcmode="lin" valueType="num">
                                      <p:cBhvr>
                                        <p:cTn id="22"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63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6387">
                                            <p:txEl>
                                              <p:pRg st="3" end="3"/>
                                            </p:txEl>
                                          </p:spTgt>
                                        </p:tgtEl>
                                        <p:attrNameLst>
                                          <p:attrName>style.visibility</p:attrName>
                                        </p:attrNameLst>
                                      </p:cBhvr>
                                      <p:to>
                                        <p:strVal val="visible"/>
                                      </p:to>
                                    </p:set>
                                    <p:animEffect transition="in" filter="fade">
                                      <p:cBhvr>
                                        <p:cTn id="28" dur="1000"/>
                                        <p:tgtEl>
                                          <p:spTgt spid="16387">
                                            <p:txEl>
                                              <p:pRg st="3" end="3"/>
                                            </p:txEl>
                                          </p:spTgt>
                                        </p:tgtEl>
                                      </p:cBhvr>
                                    </p:animEffect>
                                    <p:anim calcmode="lin" valueType="num">
                                      <p:cBhvr>
                                        <p:cTn id="29" dur="10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638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6387">
                                            <p:txEl>
                                              <p:pRg st="4" end="4"/>
                                            </p:txEl>
                                          </p:spTgt>
                                        </p:tgtEl>
                                        <p:attrNameLst>
                                          <p:attrName>style.visibility</p:attrName>
                                        </p:attrNameLst>
                                      </p:cBhvr>
                                      <p:to>
                                        <p:strVal val="visible"/>
                                      </p:to>
                                    </p:set>
                                    <p:animEffect transition="in" filter="fade">
                                      <p:cBhvr>
                                        <p:cTn id="35" dur="1000"/>
                                        <p:tgtEl>
                                          <p:spTgt spid="16387">
                                            <p:txEl>
                                              <p:pRg st="4" end="4"/>
                                            </p:txEl>
                                          </p:spTgt>
                                        </p:tgtEl>
                                      </p:cBhvr>
                                    </p:animEffect>
                                    <p:anim calcmode="lin" valueType="num">
                                      <p:cBhvr>
                                        <p:cTn id="36" dur="10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6387">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1000"/>
                            </p:stCondLst>
                            <p:childTnLst>
                              <p:par>
                                <p:cTn id="39" presetID="42" presetClass="entr" presetSubtype="0" fill="hold" grpId="0" nodeType="afterEffect">
                                  <p:stCondLst>
                                    <p:cond delay="0"/>
                                  </p:stCondLst>
                                  <p:childTnLst>
                                    <p:set>
                                      <p:cBhvr>
                                        <p:cTn id="40" dur="1" fill="hold">
                                          <p:stCondLst>
                                            <p:cond delay="0"/>
                                          </p:stCondLst>
                                        </p:cTn>
                                        <p:tgtEl>
                                          <p:spTgt spid="16387">
                                            <p:txEl>
                                              <p:pRg st="5" end="5"/>
                                            </p:txEl>
                                          </p:spTgt>
                                        </p:tgtEl>
                                        <p:attrNameLst>
                                          <p:attrName>style.visibility</p:attrName>
                                        </p:attrNameLst>
                                      </p:cBhvr>
                                      <p:to>
                                        <p:strVal val="visible"/>
                                      </p:to>
                                    </p:set>
                                    <p:animEffect transition="in" filter="fade">
                                      <p:cBhvr>
                                        <p:cTn id="41" dur="1000"/>
                                        <p:tgtEl>
                                          <p:spTgt spid="16387">
                                            <p:txEl>
                                              <p:pRg st="5" end="5"/>
                                            </p:txEl>
                                          </p:spTgt>
                                        </p:tgtEl>
                                      </p:cBhvr>
                                    </p:animEffect>
                                    <p:anim calcmode="lin" valueType="num">
                                      <p:cBhvr>
                                        <p:cTn id="42" dur="10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1638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874</TotalTime>
  <Words>7182</Words>
  <Application>Microsoft Office PowerPoint</Application>
  <PresentationFormat>On-screen Show (4:3)</PresentationFormat>
  <Paragraphs>208</Paragraphs>
  <Slides>11</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Calibri</vt:lpstr>
      <vt:lpstr>Californian FB</vt:lpstr>
      <vt:lpstr>Candara</vt:lpstr>
      <vt:lpstr>Times New Roman</vt:lpstr>
      <vt:lpstr>Trebuchet MS</vt:lpstr>
      <vt:lpstr>Wingdings</vt:lpstr>
      <vt:lpstr>Wingdings 3</vt:lpstr>
      <vt:lpstr>Facet</vt:lpstr>
      <vt:lpstr>Focusing Our Prayers</vt:lpstr>
      <vt:lpstr>Focusing Prayer: Our Father</vt:lpstr>
      <vt:lpstr>Focusing Prayer: Seek God’s Favor</vt:lpstr>
      <vt:lpstr>PowerPoint Presentation</vt:lpstr>
      <vt:lpstr>PowerPoint Presentation</vt:lpstr>
      <vt:lpstr>PowerPoint Presentation</vt:lpstr>
      <vt:lpstr>PowerPoint Presentation</vt:lpstr>
      <vt:lpstr>PowerPoint Presentation</vt:lpstr>
      <vt:lpstr>PowerPoint Presentation</vt:lpstr>
      <vt:lpstr>1 Thessalonians 5:17-18</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Focus of Our Prayers</dc:title>
  <dc:creator>Joe R Price</dc:creator>
  <cp:lastModifiedBy>Tommy McClure</cp:lastModifiedBy>
  <cp:revision>76</cp:revision>
  <cp:lastPrinted>2022-11-25T22:43:52Z</cp:lastPrinted>
  <dcterms:created xsi:type="dcterms:W3CDTF">2002-05-10T19:17:36Z</dcterms:created>
  <dcterms:modified xsi:type="dcterms:W3CDTF">2022-11-27T21:50:08Z</dcterms:modified>
</cp:coreProperties>
</file>