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8"/>
  </p:notesMasterIdLst>
  <p:handoutMasterIdLst>
    <p:handoutMasterId r:id="rId19"/>
  </p:handoutMasterIdLst>
  <p:sldIdLst>
    <p:sldId id="280" r:id="rId2"/>
    <p:sldId id="269" r:id="rId3"/>
    <p:sldId id="270" r:id="rId4"/>
    <p:sldId id="299" r:id="rId5"/>
    <p:sldId id="290" r:id="rId6"/>
    <p:sldId id="305" r:id="rId7"/>
    <p:sldId id="306" r:id="rId8"/>
    <p:sldId id="307" r:id="rId9"/>
    <p:sldId id="308" r:id="rId10"/>
    <p:sldId id="310" r:id="rId11"/>
    <p:sldId id="311" r:id="rId12"/>
    <p:sldId id="312" r:id="rId13"/>
    <p:sldId id="313" r:id="rId14"/>
    <p:sldId id="315" r:id="rId15"/>
    <p:sldId id="300" r:id="rId16"/>
    <p:sldId id="298"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C8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B0209-0985-4857-A3B2-5E866B414003}" v="807" dt="2022-11-13T15:23:40.294"/>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66333" autoAdjust="0"/>
  </p:normalViewPr>
  <p:slideViewPr>
    <p:cSldViewPr snapToGrid="0">
      <p:cViewPr varScale="1">
        <p:scale>
          <a:sx n="71" d="100"/>
          <a:sy n="71" d="100"/>
        </p:scale>
        <p:origin x="235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5CB0209-0985-4857-A3B2-5E866B414003}"/>
    <pc:docChg chg="undo redo custSel addSld delSld modSld sldOrd">
      <pc:chgData name="Tommy McClure" userId="5f57beb918c8a44c" providerId="LiveId" clId="{35CB0209-0985-4857-A3B2-5E866B414003}" dt="2022-11-13T15:54:18.318" v="9525" actId="14100"/>
      <pc:docMkLst>
        <pc:docMk/>
      </pc:docMkLst>
      <pc:sldChg chg="modAnim modNotesTx">
        <pc:chgData name="Tommy McClure" userId="5f57beb918c8a44c" providerId="LiveId" clId="{35CB0209-0985-4857-A3B2-5E866B414003}" dt="2022-11-13T15:50:31.247" v="9521" actId="207"/>
        <pc:sldMkLst>
          <pc:docMk/>
          <pc:sldMk cId="1727852844" sldId="269"/>
        </pc:sldMkLst>
      </pc:sldChg>
      <pc:sldChg chg="modSp modNotesTx">
        <pc:chgData name="Tommy McClure" userId="5f57beb918c8a44c" providerId="LiveId" clId="{35CB0209-0985-4857-A3B2-5E866B414003}" dt="2022-11-12T18:26:19.648" v="8992" actId="20577"/>
        <pc:sldMkLst>
          <pc:docMk/>
          <pc:sldMk cId="2088959167" sldId="270"/>
        </pc:sldMkLst>
        <pc:spChg chg="mod">
          <ac:chgData name="Tommy McClure" userId="5f57beb918c8a44c" providerId="LiveId" clId="{35CB0209-0985-4857-A3B2-5E866B414003}" dt="2022-11-12T18:26:19.648" v="8992" actId="20577"/>
          <ac:spMkLst>
            <pc:docMk/>
            <pc:sldMk cId="2088959167" sldId="270"/>
            <ac:spMk id="2" creationId="{00000000-0000-0000-0000-000000000000}"/>
          </ac:spMkLst>
        </pc:spChg>
      </pc:sldChg>
      <pc:sldChg chg="del">
        <pc:chgData name="Tommy McClure" userId="5f57beb918c8a44c" providerId="LiveId" clId="{35CB0209-0985-4857-A3B2-5E866B414003}" dt="2022-11-11T22:47:00.240" v="6289" actId="2696"/>
        <pc:sldMkLst>
          <pc:docMk/>
          <pc:sldMk cId="30726060" sldId="271"/>
        </pc:sldMkLst>
      </pc:sldChg>
      <pc:sldChg chg="modNotes modNotesTx">
        <pc:chgData name="Tommy McClure" userId="5f57beb918c8a44c" providerId="LiveId" clId="{35CB0209-0985-4857-A3B2-5E866B414003}" dt="2022-11-13T06:04:36.854" v="9230" actId="207"/>
        <pc:sldMkLst>
          <pc:docMk/>
          <pc:sldMk cId="1566073541" sldId="280"/>
        </pc:sldMkLst>
      </pc:sldChg>
      <pc:sldChg chg="del">
        <pc:chgData name="Tommy McClure" userId="5f57beb918c8a44c" providerId="LiveId" clId="{35CB0209-0985-4857-A3B2-5E866B414003}" dt="2022-11-12T01:20:12.243" v="8963" actId="2696"/>
        <pc:sldMkLst>
          <pc:docMk/>
          <pc:sldMk cId="1961891781" sldId="282"/>
        </pc:sldMkLst>
      </pc:sldChg>
      <pc:sldChg chg="del">
        <pc:chgData name="Tommy McClure" userId="5f57beb918c8a44c" providerId="LiveId" clId="{35CB0209-0985-4857-A3B2-5E866B414003}" dt="2022-11-11T22:46:56.285" v="6288" actId="2696"/>
        <pc:sldMkLst>
          <pc:docMk/>
          <pc:sldMk cId="1598684363" sldId="289"/>
        </pc:sldMkLst>
      </pc:sldChg>
      <pc:sldChg chg="modSp mod ord modAnim modNotesTx">
        <pc:chgData name="Tommy McClure" userId="5f57beb918c8a44c" providerId="LiveId" clId="{35CB0209-0985-4857-A3B2-5E866B414003}" dt="2022-11-12T00:12:48.891" v="8293"/>
        <pc:sldMkLst>
          <pc:docMk/>
          <pc:sldMk cId="4208362794" sldId="290"/>
        </pc:sldMkLst>
        <pc:spChg chg="mod">
          <ac:chgData name="Tommy McClure" userId="5f57beb918c8a44c" providerId="LiveId" clId="{35CB0209-0985-4857-A3B2-5E866B414003}" dt="2022-11-11T16:43:22.322" v="623" actId="14100"/>
          <ac:spMkLst>
            <pc:docMk/>
            <pc:sldMk cId="4208362794" sldId="290"/>
            <ac:spMk id="2" creationId="{00000000-0000-0000-0000-000000000000}"/>
          </ac:spMkLst>
        </pc:spChg>
        <pc:spChg chg="mod">
          <ac:chgData name="Tommy McClure" userId="5f57beb918c8a44c" providerId="LiveId" clId="{35CB0209-0985-4857-A3B2-5E866B414003}" dt="2022-11-11T16:14:17.246" v="28" actId="1037"/>
          <ac:spMkLst>
            <pc:docMk/>
            <pc:sldMk cId="4208362794" sldId="290"/>
            <ac:spMk id="11" creationId="{B745133E-2218-F391-BECA-8CFB0A337A96}"/>
          </ac:spMkLst>
        </pc:spChg>
      </pc:sldChg>
      <pc:sldChg chg="del">
        <pc:chgData name="Tommy McClure" userId="5f57beb918c8a44c" providerId="LiveId" clId="{35CB0209-0985-4857-A3B2-5E866B414003}" dt="2022-11-11T22:47:02.413" v="6290" actId="2696"/>
        <pc:sldMkLst>
          <pc:docMk/>
          <pc:sldMk cId="1586506516" sldId="291"/>
        </pc:sldMkLst>
      </pc:sldChg>
      <pc:sldChg chg="del">
        <pc:chgData name="Tommy McClure" userId="5f57beb918c8a44c" providerId="LiveId" clId="{35CB0209-0985-4857-A3B2-5E866B414003}" dt="2022-11-11T22:47:07.995" v="6292" actId="2696"/>
        <pc:sldMkLst>
          <pc:docMk/>
          <pc:sldMk cId="3926682369" sldId="293"/>
        </pc:sldMkLst>
      </pc:sldChg>
      <pc:sldChg chg="del">
        <pc:chgData name="Tommy McClure" userId="5f57beb918c8a44c" providerId="LiveId" clId="{35CB0209-0985-4857-A3B2-5E866B414003}" dt="2022-11-11T22:47:04.765" v="6291" actId="2696"/>
        <pc:sldMkLst>
          <pc:docMk/>
          <pc:sldMk cId="1364735938" sldId="294"/>
        </pc:sldMkLst>
      </pc:sldChg>
      <pc:sldChg chg="del">
        <pc:chgData name="Tommy McClure" userId="5f57beb918c8a44c" providerId="LiveId" clId="{35CB0209-0985-4857-A3B2-5E866B414003}" dt="2022-11-11T22:47:13.110" v="6293" actId="2696"/>
        <pc:sldMkLst>
          <pc:docMk/>
          <pc:sldMk cId="400923533" sldId="295"/>
        </pc:sldMkLst>
      </pc:sldChg>
      <pc:sldChg chg="del">
        <pc:chgData name="Tommy McClure" userId="5f57beb918c8a44c" providerId="LiveId" clId="{35CB0209-0985-4857-A3B2-5E866B414003}" dt="2022-11-11T22:47:16.504" v="6294" actId="2696"/>
        <pc:sldMkLst>
          <pc:docMk/>
          <pc:sldMk cId="225271728" sldId="296"/>
        </pc:sldMkLst>
      </pc:sldChg>
      <pc:sldChg chg="del">
        <pc:chgData name="Tommy McClure" userId="5f57beb918c8a44c" providerId="LiveId" clId="{35CB0209-0985-4857-A3B2-5E866B414003}" dt="2022-11-11T22:46:53.031" v="6287" actId="2696"/>
        <pc:sldMkLst>
          <pc:docMk/>
          <pc:sldMk cId="1631264622" sldId="297"/>
        </pc:sldMkLst>
      </pc:sldChg>
      <pc:sldChg chg="modSp mod ord modAnim">
        <pc:chgData name="Tommy McClure" userId="5f57beb918c8a44c" providerId="LiveId" clId="{35CB0209-0985-4857-A3B2-5E866B414003}" dt="2022-11-12T18:39:21.010" v="9209" actId="1035"/>
        <pc:sldMkLst>
          <pc:docMk/>
          <pc:sldMk cId="0" sldId="298"/>
        </pc:sldMkLst>
        <pc:spChg chg="mod">
          <ac:chgData name="Tommy McClure" userId="5f57beb918c8a44c" providerId="LiveId" clId="{35CB0209-0985-4857-A3B2-5E866B414003}" dt="2022-11-12T18:39:21.010" v="9209" actId="1035"/>
          <ac:spMkLst>
            <pc:docMk/>
            <pc:sldMk cId="0" sldId="298"/>
            <ac:spMk id="3" creationId="{1959FB85-40D8-42E0-9AF8-5F2EFDAAE6DA}"/>
          </ac:spMkLst>
        </pc:spChg>
      </pc:sldChg>
      <pc:sldChg chg="modSp mod modNotesTx">
        <pc:chgData name="Tommy McClure" userId="5f57beb918c8a44c" providerId="LiveId" clId="{35CB0209-0985-4857-A3B2-5E866B414003}" dt="2022-11-12T02:47:24.520" v="8981" actId="20577"/>
        <pc:sldMkLst>
          <pc:docMk/>
          <pc:sldMk cId="1711089773" sldId="300"/>
        </pc:sldMkLst>
        <pc:spChg chg="mod">
          <ac:chgData name="Tommy McClure" userId="5f57beb918c8a44c" providerId="LiveId" clId="{35CB0209-0985-4857-A3B2-5E866B414003}" dt="2022-11-12T02:47:24.520" v="8981" actId="20577"/>
          <ac:spMkLst>
            <pc:docMk/>
            <pc:sldMk cId="1711089773" sldId="300"/>
            <ac:spMk id="3" creationId="{F677163D-6C5E-41E6-8750-99448BE885DE}"/>
          </ac:spMkLst>
        </pc:spChg>
      </pc:sldChg>
      <pc:sldChg chg="del">
        <pc:chgData name="Tommy McClure" userId="5f57beb918c8a44c" providerId="LiveId" clId="{35CB0209-0985-4857-A3B2-5E866B414003}" dt="2022-11-11T23:26:20.529" v="7511" actId="2696"/>
        <pc:sldMkLst>
          <pc:docMk/>
          <pc:sldMk cId="2854348073" sldId="301"/>
        </pc:sldMkLst>
      </pc:sldChg>
      <pc:sldChg chg="del">
        <pc:chgData name="Tommy McClure" userId="5f57beb918c8a44c" providerId="LiveId" clId="{35CB0209-0985-4857-A3B2-5E866B414003}" dt="2022-11-11T23:26:22.923" v="7512" actId="2696"/>
        <pc:sldMkLst>
          <pc:docMk/>
          <pc:sldMk cId="3194842340" sldId="302"/>
        </pc:sldMkLst>
      </pc:sldChg>
      <pc:sldChg chg="del">
        <pc:chgData name="Tommy McClure" userId="5f57beb918c8a44c" providerId="LiveId" clId="{35CB0209-0985-4857-A3B2-5E866B414003}" dt="2022-11-11T23:26:25.867" v="7513" actId="2696"/>
        <pc:sldMkLst>
          <pc:docMk/>
          <pc:sldMk cId="1436358743" sldId="303"/>
        </pc:sldMkLst>
      </pc:sldChg>
      <pc:sldChg chg="del">
        <pc:chgData name="Tommy McClure" userId="5f57beb918c8a44c" providerId="LiveId" clId="{35CB0209-0985-4857-A3B2-5E866B414003}" dt="2022-11-11T23:26:29.268" v="7514" actId="2696"/>
        <pc:sldMkLst>
          <pc:docMk/>
          <pc:sldMk cId="4250712290" sldId="304"/>
        </pc:sldMkLst>
      </pc:sldChg>
      <pc:sldChg chg="modSp add mod modAnim modNotes modNotesTx">
        <pc:chgData name="Tommy McClure" userId="5f57beb918c8a44c" providerId="LiveId" clId="{35CB0209-0985-4857-A3B2-5E866B414003}" dt="2022-11-13T06:10:27.221" v="9326" actId="14100"/>
        <pc:sldMkLst>
          <pc:docMk/>
          <pc:sldMk cId="3114114950" sldId="305"/>
        </pc:sldMkLst>
        <pc:spChg chg="mod">
          <ac:chgData name="Tommy McClure" userId="5f57beb918c8a44c" providerId="LiveId" clId="{35CB0209-0985-4857-A3B2-5E866B414003}" dt="2022-11-12T00:13:42.171" v="8299" actId="1076"/>
          <ac:spMkLst>
            <pc:docMk/>
            <pc:sldMk cId="3114114950" sldId="305"/>
            <ac:spMk id="2" creationId="{00000000-0000-0000-0000-000000000000}"/>
          </ac:spMkLst>
        </pc:spChg>
      </pc:sldChg>
      <pc:sldChg chg="addSp modSp add mod modAnim modNotesTx">
        <pc:chgData name="Tommy McClure" userId="5f57beb918c8a44c" providerId="LiveId" clId="{35CB0209-0985-4857-A3B2-5E866B414003}" dt="2022-11-12T00:14:56.601" v="8312"/>
        <pc:sldMkLst>
          <pc:docMk/>
          <pc:sldMk cId="229212250" sldId="306"/>
        </pc:sldMkLst>
        <pc:spChg chg="mod">
          <ac:chgData name="Tommy McClure" userId="5f57beb918c8a44c" providerId="LiveId" clId="{35CB0209-0985-4857-A3B2-5E866B414003}" dt="2022-11-11T17:33:50.296" v="1921" actId="5793"/>
          <ac:spMkLst>
            <pc:docMk/>
            <pc:sldMk cId="229212250" sldId="306"/>
            <ac:spMk id="2" creationId="{00000000-0000-0000-0000-000000000000}"/>
          </ac:spMkLst>
        </pc:spChg>
        <pc:spChg chg="add mod">
          <ac:chgData name="Tommy McClure" userId="5f57beb918c8a44c" providerId="LiveId" clId="{35CB0209-0985-4857-A3B2-5E866B414003}" dt="2022-11-11T17:46:54.942" v="2206" actId="1037"/>
          <ac:spMkLst>
            <pc:docMk/>
            <pc:sldMk cId="229212250" sldId="306"/>
            <ac:spMk id="3" creationId="{1A6E3DB0-D6B9-4E52-75D1-DDF77B54ECD7}"/>
          </ac:spMkLst>
        </pc:spChg>
      </pc:sldChg>
      <pc:sldChg chg="modSp add mod ord modNotes modNotesTx">
        <pc:chgData name="Tommy McClure" userId="5f57beb918c8a44c" providerId="LiveId" clId="{35CB0209-0985-4857-A3B2-5E866B414003}" dt="2022-11-13T06:09:54.285" v="9324" actId="20577"/>
        <pc:sldMkLst>
          <pc:docMk/>
          <pc:sldMk cId="1066875577" sldId="307"/>
        </pc:sldMkLst>
        <pc:spChg chg="mod">
          <ac:chgData name="Tommy McClure" userId="5f57beb918c8a44c" providerId="LiveId" clId="{35CB0209-0985-4857-A3B2-5E866B414003}" dt="2022-11-12T18:27:19.071" v="9026" actId="20577"/>
          <ac:spMkLst>
            <pc:docMk/>
            <pc:sldMk cId="1066875577" sldId="307"/>
            <ac:spMk id="3" creationId="{F677163D-6C5E-41E6-8750-99448BE885DE}"/>
          </ac:spMkLst>
        </pc:spChg>
      </pc:sldChg>
      <pc:sldChg chg="addSp delSp modSp add del mod ord delAnim modAnim modNotes modNotesTx">
        <pc:chgData name="Tommy McClure" userId="5f57beb918c8a44c" providerId="LiveId" clId="{35CB0209-0985-4857-A3B2-5E866B414003}" dt="2022-11-13T15:38:08.114" v="9459" actId="207"/>
        <pc:sldMkLst>
          <pc:docMk/>
          <pc:sldMk cId="4117281368" sldId="308"/>
        </pc:sldMkLst>
        <pc:spChg chg="mod">
          <ac:chgData name="Tommy McClure" userId="5f57beb918c8a44c" providerId="LiveId" clId="{35CB0209-0985-4857-A3B2-5E866B414003}" dt="2022-11-12T00:36:33.563" v="8586" actId="115"/>
          <ac:spMkLst>
            <pc:docMk/>
            <pc:sldMk cId="4117281368" sldId="308"/>
            <ac:spMk id="2" creationId="{00000000-0000-0000-0000-000000000000}"/>
          </ac:spMkLst>
        </pc:spChg>
        <pc:spChg chg="add del mod">
          <ac:chgData name="Tommy McClure" userId="5f57beb918c8a44c" providerId="LiveId" clId="{35CB0209-0985-4857-A3B2-5E866B414003}" dt="2022-11-11T21:15:00.234" v="3889" actId="478"/>
          <ac:spMkLst>
            <pc:docMk/>
            <pc:sldMk cId="4117281368" sldId="308"/>
            <ac:spMk id="3" creationId="{625D71D5-EFD7-B2BA-8B0E-3D4F700EB411}"/>
          </ac:spMkLst>
        </pc:spChg>
        <pc:spChg chg="add mod">
          <ac:chgData name="Tommy McClure" userId="5f57beb918c8a44c" providerId="LiveId" clId="{35CB0209-0985-4857-A3B2-5E866B414003}" dt="2022-11-12T02:35:40.870" v="8973" actId="1036"/>
          <ac:spMkLst>
            <pc:docMk/>
            <pc:sldMk cId="4117281368" sldId="308"/>
            <ac:spMk id="4" creationId="{0D5DF784-C17A-66AE-3F43-C1916A4805AC}"/>
          </ac:spMkLst>
        </pc:spChg>
        <pc:spChg chg="add del">
          <ac:chgData name="Tommy McClure" userId="5f57beb918c8a44c" providerId="LiveId" clId="{35CB0209-0985-4857-A3B2-5E866B414003}" dt="2022-11-11T21:23:26.407" v="3998" actId="22"/>
          <ac:spMkLst>
            <pc:docMk/>
            <pc:sldMk cId="4117281368" sldId="308"/>
            <ac:spMk id="6" creationId="{036C6A51-E5C1-8798-10CD-4842F789E560}"/>
          </ac:spMkLst>
        </pc:spChg>
        <pc:spChg chg="mod">
          <ac:chgData name="Tommy McClure" userId="5f57beb918c8a44c" providerId="LiveId" clId="{35CB0209-0985-4857-A3B2-5E866B414003}" dt="2022-11-11T18:37:09.418" v="2410" actId="20577"/>
          <ac:spMkLst>
            <pc:docMk/>
            <pc:sldMk cId="4117281368" sldId="308"/>
            <ac:spMk id="11" creationId="{B745133E-2218-F391-BECA-8CFB0A337A96}"/>
          </ac:spMkLst>
        </pc:spChg>
      </pc:sldChg>
      <pc:sldChg chg="modSp add del mod ord modNotesTx">
        <pc:chgData name="Tommy McClure" userId="5f57beb918c8a44c" providerId="LiveId" clId="{35CB0209-0985-4857-A3B2-5E866B414003}" dt="2022-11-11T22:46:40.458" v="6286" actId="2696"/>
        <pc:sldMkLst>
          <pc:docMk/>
          <pc:sldMk cId="319726398" sldId="309"/>
        </pc:sldMkLst>
        <pc:spChg chg="mod">
          <ac:chgData name="Tommy McClure" userId="5f57beb918c8a44c" providerId="LiveId" clId="{35CB0209-0985-4857-A3B2-5E866B414003}" dt="2022-11-11T22:07:45.384" v="4980" actId="20577"/>
          <ac:spMkLst>
            <pc:docMk/>
            <pc:sldMk cId="319726398" sldId="309"/>
            <ac:spMk id="2" creationId="{00000000-0000-0000-0000-000000000000}"/>
          </ac:spMkLst>
        </pc:spChg>
      </pc:sldChg>
      <pc:sldChg chg="modSp add del mod">
        <pc:chgData name="Tommy McClure" userId="5f57beb918c8a44c" providerId="LiveId" clId="{35CB0209-0985-4857-A3B2-5E866B414003}" dt="2022-11-11T18:59:56.417" v="3185" actId="2696"/>
        <pc:sldMkLst>
          <pc:docMk/>
          <pc:sldMk cId="1402315476" sldId="309"/>
        </pc:sldMkLst>
        <pc:spChg chg="mod">
          <ac:chgData name="Tommy McClure" userId="5f57beb918c8a44c" providerId="LiveId" clId="{35CB0209-0985-4857-A3B2-5E866B414003}" dt="2022-11-11T18:59:44.887" v="3184" actId="27636"/>
          <ac:spMkLst>
            <pc:docMk/>
            <pc:sldMk cId="1402315476" sldId="309"/>
            <ac:spMk id="2" creationId="{00000000-0000-0000-0000-000000000000}"/>
          </ac:spMkLst>
        </pc:spChg>
      </pc:sldChg>
      <pc:sldChg chg="modSp add mod modAnim modNotes modNotesTx">
        <pc:chgData name="Tommy McClure" userId="5f57beb918c8a44c" providerId="LiveId" clId="{35CB0209-0985-4857-A3B2-5E866B414003}" dt="2022-11-13T15:34:44.306" v="9458" actId="2711"/>
        <pc:sldMkLst>
          <pc:docMk/>
          <pc:sldMk cId="364926282" sldId="310"/>
        </pc:sldMkLst>
        <pc:spChg chg="mod">
          <ac:chgData name="Tommy McClure" userId="5f57beb918c8a44c" providerId="LiveId" clId="{35CB0209-0985-4857-A3B2-5E866B414003}" dt="2022-11-12T18:30:21.050" v="9067" actId="20577"/>
          <ac:spMkLst>
            <pc:docMk/>
            <pc:sldMk cId="364926282" sldId="310"/>
            <ac:spMk id="2" creationId="{00000000-0000-0000-0000-000000000000}"/>
          </ac:spMkLst>
        </pc:spChg>
      </pc:sldChg>
      <pc:sldChg chg="modSp add mod modAnim modNotes modNotesTx">
        <pc:chgData name="Tommy McClure" userId="5f57beb918c8a44c" providerId="LiveId" clId="{35CB0209-0985-4857-A3B2-5E866B414003}" dt="2022-11-13T15:54:18.318" v="9525" actId="14100"/>
        <pc:sldMkLst>
          <pc:docMk/>
          <pc:sldMk cId="2949161227" sldId="311"/>
        </pc:sldMkLst>
        <pc:spChg chg="mod">
          <ac:chgData name="Tommy McClure" userId="5f57beb918c8a44c" providerId="LiveId" clId="{35CB0209-0985-4857-A3B2-5E866B414003}" dt="2022-11-12T01:13:58.110" v="8930" actId="20577"/>
          <ac:spMkLst>
            <pc:docMk/>
            <pc:sldMk cId="2949161227" sldId="311"/>
            <ac:spMk id="2" creationId="{00000000-0000-0000-0000-000000000000}"/>
          </ac:spMkLst>
        </pc:spChg>
      </pc:sldChg>
      <pc:sldChg chg="modSp add mod modAnim modNotes modNotesTx">
        <pc:chgData name="Tommy McClure" userId="5f57beb918c8a44c" providerId="LiveId" clId="{35CB0209-0985-4857-A3B2-5E866B414003}" dt="2022-11-13T15:53:14.848" v="9523" actId="14100"/>
        <pc:sldMkLst>
          <pc:docMk/>
          <pc:sldMk cId="1683757983" sldId="312"/>
        </pc:sldMkLst>
        <pc:spChg chg="mod">
          <ac:chgData name="Tommy McClure" userId="5f57beb918c8a44c" providerId="LiveId" clId="{35CB0209-0985-4857-A3B2-5E866B414003}" dt="2022-11-12T00:05:16.512" v="8278" actId="948"/>
          <ac:spMkLst>
            <pc:docMk/>
            <pc:sldMk cId="1683757983" sldId="312"/>
            <ac:spMk id="2" creationId="{00000000-0000-0000-0000-000000000000}"/>
          </ac:spMkLst>
        </pc:spChg>
      </pc:sldChg>
      <pc:sldChg chg="delSp modSp add mod modAnim modNotesTx">
        <pc:chgData name="Tommy McClure" userId="5f57beb918c8a44c" providerId="LiveId" clId="{35CB0209-0985-4857-A3B2-5E866B414003}" dt="2022-11-12T01:16:16.662" v="8939"/>
        <pc:sldMkLst>
          <pc:docMk/>
          <pc:sldMk cId="734983638" sldId="313"/>
        </pc:sldMkLst>
        <pc:spChg chg="mod">
          <ac:chgData name="Tommy McClure" userId="5f57beb918c8a44c" providerId="LiveId" clId="{35CB0209-0985-4857-A3B2-5E866B414003}" dt="2022-11-11T23:16:14.915" v="7401" actId="948"/>
          <ac:spMkLst>
            <pc:docMk/>
            <pc:sldMk cId="734983638" sldId="313"/>
            <ac:spMk id="2" creationId="{00000000-0000-0000-0000-000000000000}"/>
          </ac:spMkLst>
        </pc:spChg>
        <pc:spChg chg="del">
          <ac:chgData name="Tommy McClure" userId="5f57beb918c8a44c" providerId="LiveId" clId="{35CB0209-0985-4857-A3B2-5E866B414003}" dt="2022-11-11T22:49:21.610" v="6357" actId="478"/>
          <ac:spMkLst>
            <pc:docMk/>
            <pc:sldMk cId="734983638" sldId="313"/>
            <ac:spMk id="4" creationId="{0D5DF784-C17A-66AE-3F43-C1916A4805AC}"/>
          </ac:spMkLst>
        </pc:spChg>
        <pc:spChg chg="mod">
          <ac:chgData name="Tommy McClure" userId="5f57beb918c8a44c" providerId="LiveId" clId="{35CB0209-0985-4857-A3B2-5E866B414003}" dt="2022-11-11T22:49:13.875" v="6356" actId="20577"/>
          <ac:spMkLst>
            <pc:docMk/>
            <pc:sldMk cId="734983638" sldId="313"/>
            <ac:spMk id="11" creationId="{B745133E-2218-F391-BECA-8CFB0A337A96}"/>
          </ac:spMkLst>
        </pc:spChg>
      </pc:sldChg>
      <pc:sldChg chg="modSp add del mod modAnim modNotesTx">
        <pc:chgData name="Tommy McClure" userId="5f57beb918c8a44c" providerId="LiveId" clId="{35CB0209-0985-4857-A3B2-5E866B414003}" dt="2022-11-12T02:40:21.610" v="8975" actId="2696"/>
        <pc:sldMkLst>
          <pc:docMk/>
          <pc:sldMk cId="2054160252" sldId="314"/>
        </pc:sldMkLst>
        <pc:spChg chg="mod">
          <ac:chgData name="Tommy McClure" userId="5f57beb918c8a44c" providerId="LiveId" clId="{35CB0209-0985-4857-A3B2-5E866B414003}" dt="2022-11-11T23:27:40.664" v="7532" actId="20577"/>
          <ac:spMkLst>
            <pc:docMk/>
            <pc:sldMk cId="2054160252" sldId="314"/>
            <ac:spMk id="2" creationId="{00000000-0000-0000-0000-000000000000}"/>
          </ac:spMkLst>
        </pc:spChg>
      </pc:sldChg>
      <pc:sldChg chg="addSp modSp add mod modAnim modNotesTx">
        <pc:chgData name="Tommy McClure" userId="5f57beb918c8a44c" providerId="LiveId" clId="{35CB0209-0985-4857-A3B2-5E866B414003}" dt="2022-11-12T18:42:53.407" v="9228" actId="207"/>
        <pc:sldMkLst>
          <pc:docMk/>
          <pc:sldMk cId="3479662417" sldId="315"/>
        </pc:sldMkLst>
        <pc:spChg chg="mod">
          <ac:chgData name="Tommy McClure" userId="5f57beb918c8a44c" providerId="LiveId" clId="{35CB0209-0985-4857-A3B2-5E866B414003}" dt="2022-11-12T18:42:53.407" v="9228" actId="207"/>
          <ac:spMkLst>
            <pc:docMk/>
            <pc:sldMk cId="3479662417" sldId="315"/>
            <ac:spMk id="2" creationId="{00000000-0000-0000-0000-000000000000}"/>
          </ac:spMkLst>
        </pc:spChg>
        <pc:spChg chg="add mod">
          <ac:chgData name="Tommy McClure" userId="5f57beb918c8a44c" providerId="LiveId" clId="{35CB0209-0985-4857-A3B2-5E866B414003}" dt="2022-11-11T23:47:11.451" v="8061" actId="208"/>
          <ac:spMkLst>
            <pc:docMk/>
            <pc:sldMk cId="3479662417" sldId="315"/>
            <ac:spMk id="3" creationId="{03B57F23-D655-74F9-01F4-E6F262EDCDAA}"/>
          </ac:spMkLst>
        </pc:spChg>
      </pc:sldChg>
    </pc:docChg>
  </pc:docChgLst>
  <pc:docChgLst>
    <pc:chgData name="Tommy McClure" userId="5f57beb918c8a44c" providerId="LiveId" clId="{51BCF323-A3B9-4F86-948D-61BB0AE9FE1A}"/>
    <pc:docChg chg="undo custSel addSld delSld modSld sldOrd">
      <pc:chgData name="Tommy McClure" userId="5f57beb918c8a44c" providerId="LiveId" clId="{51BCF323-A3B9-4F86-948D-61BB0AE9FE1A}" dt="2022-10-30T15:04:12.122" v="2769" actId="20577"/>
      <pc:docMkLst>
        <pc:docMk/>
      </pc:docMkLst>
      <pc:sldChg chg="modNotes modNotesTx">
        <pc:chgData name="Tommy McClure" userId="5f57beb918c8a44c" providerId="LiveId" clId="{51BCF323-A3B9-4F86-948D-61BB0AE9FE1A}" dt="2022-10-30T00:43:37.977" v="2394" actId="207"/>
        <pc:sldMkLst>
          <pc:docMk/>
          <pc:sldMk cId="1727852844" sldId="269"/>
        </pc:sldMkLst>
      </pc:sldChg>
      <pc:sldChg chg="modSp mod modAnim modNotes modNotesTx">
        <pc:chgData name="Tommy McClure" userId="5f57beb918c8a44c" providerId="LiveId" clId="{51BCF323-A3B9-4F86-948D-61BB0AE9FE1A}" dt="2022-10-30T00:45:03.843" v="2405" actId="14100"/>
        <pc:sldMkLst>
          <pc:docMk/>
          <pc:sldMk cId="2088959167" sldId="270"/>
        </pc:sldMkLst>
        <pc:spChg chg="mod">
          <ac:chgData name="Tommy McClure" userId="5f57beb918c8a44c" providerId="LiveId" clId="{51BCF323-A3B9-4F86-948D-61BB0AE9FE1A}" dt="2022-10-29T19:29:06.417" v="2353" actId="1037"/>
          <ac:spMkLst>
            <pc:docMk/>
            <pc:sldMk cId="2088959167" sldId="270"/>
            <ac:spMk id="2" creationId="{00000000-0000-0000-0000-000000000000}"/>
          </ac:spMkLst>
        </pc:spChg>
      </pc:sldChg>
      <pc:sldChg chg="modNotes modNotesTx">
        <pc:chgData name="Tommy McClure" userId="5f57beb918c8a44c" providerId="LiveId" clId="{51BCF323-A3B9-4F86-948D-61BB0AE9FE1A}" dt="2022-10-30T00:46:51.603" v="2425" actId="14100"/>
        <pc:sldMkLst>
          <pc:docMk/>
          <pc:sldMk cId="30726060" sldId="271"/>
        </pc:sldMkLst>
      </pc:sldChg>
      <pc:sldChg chg="modAnim modNotes">
        <pc:chgData name="Tommy McClure" userId="5f57beb918c8a44c" providerId="LiveId" clId="{51BCF323-A3B9-4F86-948D-61BB0AE9FE1A}" dt="2022-10-30T15:04:12.122" v="2769" actId="20577"/>
        <pc:sldMkLst>
          <pc:docMk/>
          <pc:sldMk cId="1566073541" sldId="280"/>
        </pc:sldMkLst>
      </pc:sldChg>
      <pc:sldChg chg="modNotes modNotesTx">
        <pc:chgData name="Tommy McClure" userId="5f57beb918c8a44c" providerId="LiveId" clId="{51BCF323-A3B9-4F86-948D-61BB0AE9FE1A}" dt="2022-10-30T00:44:37.495" v="2401" actId="115"/>
        <pc:sldMkLst>
          <pc:docMk/>
          <pc:sldMk cId="731426950" sldId="281"/>
        </pc:sldMkLst>
      </pc:sldChg>
      <pc:sldChg chg="modAnim">
        <pc:chgData name="Tommy McClure" userId="5f57beb918c8a44c" providerId="LiveId" clId="{51BCF323-A3B9-4F86-948D-61BB0AE9FE1A}" dt="2022-10-29T19:16:05.353" v="2340"/>
        <pc:sldMkLst>
          <pc:docMk/>
          <pc:sldMk cId="1961891781" sldId="282"/>
        </pc:sldMkLst>
      </pc:sldChg>
      <pc:sldChg chg="modSp modNotes modNotesTx">
        <pc:chgData name="Tommy McClure" userId="5f57beb918c8a44c" providerId="LiveId" clId="{51BCF323-A3B9-4F86-948D-61BB0AE9FE1A}" dt="2022-10-30T00:46:05.300" v="2416" actId="14100"/>
        <pc:sldMkLst>
          <pc:docMk/>
          <pc:sldMk cId="1598684363" sldId="289"/>
        </pc:sldMkLst>
        <pc:spChg chg="mod">
          <ac:chgData name="Tommy McClure" userId="5f57beb918c8a44c" providerId="LiveId" clId="{51BCF323-A3B9-4F86-948D-61BB0AE9FE1A}" dt="2022-10-29T18:59:56.774" v="2322" actId="115"/>
          <ac:spMkLst>
            <pc:docMk/>
            <pc:sldMk cId="1598684363" sldId="289"/>
            <ac:spMk id="2" creationId="{00000000-0000-0000-0000-000000000000}"/>
          </ac:spMkLst>
        </pc:spChg>
      </pc:sldChg>
      <pc:sldChg chg="modSp modAnim modNotes">
        <pc:chgData name="Tommy McClure" userId="5f57beb918c8a44c" providerId="LiveId" clId="{51BCF323-A3B9-4F86-948D-61BB0AE9FE1A}" dt="2022-10-30T00:45:49.355" v="2412" actId="14100"/>
        <pc:sldMkLst>
          <pc:docMk/>
          <pc:sldMk cId="4208362794" sldId="290"/>
        </pc:sldMkLst>
        <pc:spChg chg="mod">
          <ac:chgData name="Tommy McClure" userId="5f57beb918c8a44c" providerId="LiveId" clId="{51BCF323-A3B9-4F86-948D-61BB0AE9FE1A}" dt="2022-10-29T18:58:32.003" v="2320" actId="115"/>
          <ac:spMkLst>
            <pc:docMk/>
            <pc:sldMk cId="4208362794" sldId="290"/>
            <ac:spMk id="2" creationId="{00000000-0000-0000-0000-000000000000}"/>
          </ac:spMkLst>
        </pc:spChg>
      </pc:sldChg>
      <pc:sldChg chg="modSp modNotes modNotesTx">
        <pc:chgData name="Tommy McClure" userId="5f57beb918c8a44c" providerId="LiveId" clId="{51BCF323-A3B9-4F86-948D-61BB0AE9FE1A}" dt="2022-10-30T00:47:12.228" v="2430" actId="14100"/>
        <pc:sldMkLst>
          <pc:docMk/>
          <pc:sldMk cId="1586506516" sldId="291"/>
        </pc:sldMkLst>
        <pc:spChg chg="mod">
          <ac:chgData name="Tommy McClure" userId="5f57beb918c8a44c" providerId="LiveId" clId="{51BCF323-A3B9-4F86-948D-61BB0AE9FE1A}" dt="2022-10-29T19:02:07.228" v="2324" actId="207"/>
          <ac:spMkLst>
            <pc:docMk/>
            <pc:sldMk cId="1586506516" sldId="291"/>
            <ac:spMk id="2" creationId="{00000000-0000-0000-0000-000000000000}"/>
          </ac:spMkLst>
        </pc:spChg>
      </pc:sldChg>
      <pc:sldChg chg="modNotes">
        <pc:chgData name="Tommy McClure" userId="5f57beb918c8a44c" providerId="LiveId" clId="{51BCF323-A3B9-4F86-948D-61BB0AE9FE1A}" dt="2022-10-30T00:47:50.869" v="2439" actId="14100"/>
        <pc:sldMkLst>
          <pc:docMk/>
          <pc:sldMk cId="3926682369" sldId="293"/>
        </pc:sldMkLst>
      </pc:sldChg>
      <pc:sldChg chg="modNotes">
        <pc:chgData name="Tommy McClure" userId="5f57beb918c8a44c" providerId="LiveId" clId="{51BCF323-A3B9-4F86-948D-61BB0AE9FE1A}" dt="2022-10-30T00:47:30.744" v="2434" actId="14100"/>
        <pc:sldMkLst>
          <pc:docMk/>
          <pc:sldMk cId="1364735938" sldId="294"/>
        </pc:sldMkLst>
      </pc:sldChg>
      <pc:sldChg chg="modNotes">
        <pc:chgData name="Tommy McClure" userId="5f57beb918c8a44c" providerId="LiveId" clId="{51BCF323-A3B9-4F86-948D-61BB0AE9FE1A}" dt="2022-10-30T00:48:15.925" v="2444" actId="14100"/>
        <pc:sldMkLst>
          <pc:docMk/>
          <pc:sldMk cId="400923533" sldId="295"/>
        </pc:sldMkLst>
      </pc:sldChg>
      <pc:sldChg chg="delSp modSp mod ord modAnim">
        <pc:chgData name="Tommy McClure" userId="5f57beb918c8a44c" providerId="LiveId" clId="{51BCF323-A3B9-4F86-948D-61BB0AE9FE1A}" dt="2022-10-29T18:36:34.997" v="2224"/>
        <pc:sldMkLst>
          <pc:docMk/>
          <pc:sldMk cId="225271728" sldId="296"/>
        </pc:sldMkLst>
        <pc:spChg chg="mod">
          <ac:chgData name="Tommy McClure" userId="5f57beb918c8a44c" providerId="LiveId" clId="{51BCF323-A3B9-4F86-948D-61BB0AE9FE1A}" dt="2022-10-29T18:34:15.068" v="2218" actId="255"/>
          <ac:spMkLst>
            <pc:docMk/>
            <pc:sldMk cId="225271728" sldId="296"/>
            <ac:spMk id="2" creationId="{00000000-0000-0000-0000-000000000000}"/>
          </ac:spMkLst>
        </pc:spChg>
        <pc:spChg chg="del">
          <ac:chgData name="Tommy McClure" userId="5f57beb918c8a44c" providerId="LiveId" clId="{51BCF323-A3B9-4F86-948D-61BB0AE9FE1A}" dt="2022-10-29T18:33:59.328" v="2216" actId="478"/>
          <ac:spMkLst>
            <pc:docMk/>
            <pc:sldMk cId="225271728" sldId="296"/>
            <ac:spMk id="3" creationId="{1AF90916-C00F-4F1D-A36C-D97C26537ED8}"/>
          </ac:spMkLst>
        </pc:spChg>
        <pc:picChg chg="mod">
          <ac:chgData name="Tommy McClure" userId="5f57beb918c8a44c" providerId="LiveId" clId="{51BCF323-A3B9-4F86-948D-61BB0AE9FE1A}" dt="2022-10-29T18:35:59.186" v="2223" actId="1076"/>
          <ac:picMkLst>
            <pc:docMk/>
            <pc:sldMk cId="225271728" sldId="296"/>
            <ac:picMk id="8" creationId="{DFFBA030-895E-4350-BF1A-14126A58A561}"/>
          </ac:picMkLst>
        </pc:picChg>
      </pc:sldChg>
      <pc:sldChg chg="modSp mod modNotes modNotesTx">
        <pc:chgData name="Tommy McClure" userId="5f57beb918c8a44c" providerId="LiveId" clId="{51BCF323-A3B9-4F86-948D-61BB0AE9FE1A}" dt="2022-10-30T00:45:30.093" v="2408" actId="14100"/>
        <pc:sldMkLst>
          <pc:docMk/>
          <pc:sldMk cId="1631264622" sldId="297"/>
        </pc:sldMkLst>
        <pc:spChg chg="mod">
          <ac:chgData name="Tommy McClure" userId="5f57beb918c8a44c" providerId="LiveId" clId="{51BCF323-A3B9-4F86-948D-61BB0AE9FE1A}" dt="2022-10-29T19:31:45.062" v="2377" actId="1037"/>
          <ac:spMkLst>
            <pc:docMk/>
            <pc:sldMk cId="1631264622" sldId="297"/>
            <ac:spMk id="3" creationId="{5573C497-F196-4248-99CE-8A48E03C7BB3}"/>
          </ac:spMkLst>
        </pc:spChg>
      </pc:sldChg>
      <pc:sldChg chg="modAnim modNotes modNotesTx">
        <pc:chgData name="Tommy McClure" userId="5f57beb918c8a44c" providerId="LiveId" clId="{51BCF323-A3B9-4F86-948D-61BB0AE9FE1A}" dt="2022-10-30T01:02:26.106" v="2517" actId="14100"/>
        <pc:sldMkLst>
          <pc:docMk/>
          <pc:sldMk cId="0" sldId="298"/>
        </pc:sldMkLst>
      </pc:sldChg>
      <pc:sldChg chg="modSp">
        <pc:chgData name="Tommy McClure" userId="5f57beb918c8a44c" providerId="LiveId" clId="{51BCF323-A3B9-4F86-948D-61BB0AE9FE1A}" dt="2022-10-29T18:33:37.840" v="2215" actId="20577"/>
        <pc:sldMkLst>
          <pc:docMk/>
          <pc:sldMk cId="1711089773" sldId="300"/>
        </pc:sldMkLst>
        <pc:spChg chg="mod">
          <ac:chgData name="Tommy McClure" userId="5f57beb918c8a44c" providerId="LiveId" clId="{51BCF323-A3B9-4F86-948D-61BB0AE9FE1A}" dt="2022-10-29T18:33:37.840" v="2215" actId="20577"/>
          <ac:spMkLst>
            <pc:docMk/>
            <pc:sldMk cId="1711089773" sldId="300"/>
            <ac:spMk id="3" creationId="{F677163D-6C5E-41E6-8750-99448BE885DE}"/>
          </ac:spMkLst>
        </pc:spChg>
      </pc:sldChg>
      <pc:sldChg chg="modSp mod modAnim modNotes modNotesTx">
        <pc:chgData name="Tommy McClure" userId="5f57beb918c8a44c" providerId="LiveId" clId="{51BCF323-A3B9-4F86-948D-61BB0AE9FE1A}" dt="2022-10-30T01:06:53.822" v="2523" actId="115"/>
        <pc:sldMkLst>
          <pc:docMk/>
          <pc:sldMk cId="2854348073" sldId="301"/>
        </pc:sldMkLst>
        <pc:spChg chg="mod">
          <ac:chgData name="Tommy McClure" userId="5f57beb918c8a44c" providerId="LiveId" clId="{51BCF323-A3B9-4F86-948D-61BB0AE9FE1A}" dt="2022-10-30T00:57:04.465" v="2463" actId="114"/>
          <ac:spMkLst>
            <pc:docMk/>
            <pc:sldMk cId="2854348073" sldId="301"/>
            <ac:spMk id="2" creationId="{00000000-0000-0000-0000-000000000000}"/>
          </ac:spMkLst>
        </pc:spChg>
        <pc:spChg chg="mod">
          <ac:chgData name="Tommy McClure" userId="5f57beb918c8a44c" providerId="LiveId" clId="{51BCF323-A3B9-4F86-948D-61BB0AE9FE1A}" dt="2022-10-29T16:58:54.599" v="829" actId="20577"/>
          <ac:spMkLst>
            <pc:docMk/>
            <pc:sldMk cId="2854348073" sldId="301"/>
            <ac:spMk id="3" creationId="{00000000-0000-0000-0000-000000000000}"/>
          </ac:spMkLst>
        </pc:spChg>
        <pc:spChg chg="mod">
          <ac:chgData name="Tommy McClure" userId="5f57beb918c8a44c" providerId="LiveId" clId="{51BCF323-A3B9-4F86-948D-61BB0AE9FE1A}" dt="2022-10-29T16:58:05.410" v="818" actId="20577"/>
          <ac:spMkLst>
            <pc:docMk/>
            <pc:sldMk cId="2854348073" sldId="301"/>
            <ac:spMk id="6" creationId="{40354BE5-65D1-0A9C-C2D2-6C7C2CF8D599}"/>
          </ac:spMkLst>
        </pc:spChg>
      </pc:sldChg>
      <pc:sldChg chg="modSp add mod modAnim modNotes modNotesTx">
        <pc:chgData name="Tommy McClure" userId="5f57beb918c8a44c" providerId="LiveId" clId="{51BCF323-A3B9-4F86-948D-61BB0AE9FE1A}" dt="2022-10-30T01:07:18.412" v="2524" actId="113"/>
        <pc:sldMkLst>
          <pc:docMk/>
          <pc:sldMk cId="3194842340" sldId="302"/>
        </pc:sldMkLst>
        <pc:spChg chg="mod">
          <ac:chgData name="Tommy McClure" userId="5f57beb918c8a44c" providerId="LiveId" clId="{51BCF323-A3B9-4F86-948D-61BB0AE9FE1A}" dt="2022-10-29T17:39:26.841" v="1525" actId="20577"/>
          <ac:spMkLst>
            <pc:docMk/>
            <pc:sldMk cId="3194842340" sldId="302"/>
            <ac:spMk id="2" creationId="{00000000-0000-0000-0000-000000000000}"/>
          </ac:spMkLst>
        </pc:spChg>
      </pc:sldChg>
      <pc:sldChg chg="addSp delSp modSp add mod modAnim modNotesTx">
        <pc:chgData name="Tommy McClure" userId="5f57beb918c8a44c" providerId="LiveId" clId="{51BCF323-A3B9-4F86-948D-61BB0AE9FE1A}" dt="2022-10-30T00:59:00.784" v="2506" actId="1037"/>
        <pc:sldMkLst>
          <pc:docMk/>
          <pc:sldMk cId="1436358743" sldId="303"/>
        </pc:sldMkLst>
        <pc:spChg chg="mod">
          <ac:chgData name="Tommy McClure" userId="5f57beb918c8a44c" providerId="LiveId" clId="{51BCF323-A3B9-4F86-948D-61BB0AE9FE1A}" dt="2022-10-30T00:59:00.784" v="2506" actId="1037"/>
          <ac:spMkLst>
            <pc:docMk/>
            <pc:sldMk cId="1436358743" sldId="303"/>
            <ac:spMk id="2" creationId="{00000000-0000-0000-0000-000000000000}"/>
          </ac:spMkLst>
        </pc:spChg>
        <pc:spChg chg="del">
          <ac:chgData name="Tommy McClure" userId="5f57beb918c8a44c" providerId="LiveId" clId="{51BCF323-A3B9-4F86-948D-61BB0AE9FE1A}" dt="2022-10-29T17:59:05.047" v="1631" actId="478"/>
          <ac:spMkLst>
            <pc:docMk/>
            <pc:sldMk cId="1436358743" sldId="303"/>
            <ac:spMk id="3" creationId="{00000000-0000-0000-0000-000000000000}"/>
          </ac:spMkLst>
        </pc:spChg>
        <pc:spChg chg="mod">
          <ac:chgData name="Tommy McClure" userId="5f57beb918c8a44c" providerId="LiveId" clId="{51BCF323-A3B9-4F86-948D-61BB0AE9FE1A}" dt="2022-10-29T18:02:54.990" v="1791" actId="1035"/>
          <ac:spMkLst>
            <pc:docMk/>
            <pc:sldMk cId="1436358743" sldId="303"/>
            <ac:spMk id="6" creationId="{40354BE5-65D1-0A9C-C2D2-6C7C2CF8D599}"/>
          </ac:spMkLst>
        </pc:spChg>
        <pc:spChg chg="add del mod">
          <ac:chgData name="Tommy McClure" userId="5f57beb918c8a44c" providerId="LiveId" clId="{51BCF323-A3B9-4F86-948D-61BB0AE9FE1A}" dt="2022-10-29T17:59:08.280" v="1633" actId="478"/>
          <ac:spMkLst>
            <pc:docMk/>
            <pc:sldMk cId="1436358743" sldId="303"/>
            <ac:spMk id="7" creationId="{52C6118B-8020-5142-4B25-7C1966A195EA}"/>
          </ac:spMkLst>
        </pc:spChg>
        <pc:spChg chg="add del mod">
          <ac:chgData name="Tommy McClure" userId="5f57beb918c8a44c" providerId="LiveId" clId="{51BCF323-A3B9-4F86-948D-61BB0AE9FE1A}" dt="2022-10-29T18:10:00.879" v="1874"/>
          <ac:spMkLst>
            <pc:docMk/>
            <pc:sldMk cId="1436358743" sldId="303"/>
            <ac:spMk id="8" creationId="{4A00B0A1-150B-FA26-D823-4EA188F7693C}"/>
          </ac:spMkLst>
        </pc:spChg>
        <pc:spChg chg="add del mod">
          <ac:chgData name="Tommy McClure" userId="5f57beb918c8a44c" providerId="LiveId" clId="{51BCF323-A3B9-4F86-948D-61BB0AE9FE1A}" dt="2022-10-29T18:10:00.879" v="1876"/>
          <ac:spMkLst>
            <pc:docMk/>
            <pc:sldMk cId="1436358743" sldId="303"/>
            <ac:spMk id="9" creationId="{0B463CA9-0344-F5D2-AC06-1900EF3C217E}"/>
          </ac:spMkLst>
        </pc:spChg>
        <pc:spChg chg="add mod">
          <ac:chgData name="Tommy McClure" userId="5f57beb918c8a44c" providerId="LiveId" clId="{51BCF323-A3B9-4F86-948D-61BB0AE9FE1A}" dt="2022-10-29T19:37:49.176" v="2383" actId="1076"/>
          <ac:spMkLst>
            <pc:docMk/>
            <pc:sldMk cId="1436358743" sldId="303"/>
            <ac:spMk id="11" creationId="{8D7AA7C9-D685-908F-6148-9B4E85F010FC}"/>
          </ac:spMkLst>
        </pc:spChg>
        <pc:spChg chg="add del mod">
          <ac:chgData name="Tommy McClure" userId="5f57beb918c8a44c" providerId="LiveId" clId="{51BCF323-A3B9-4F86-948D-61BB0AE9FE1A}" dt="2022-10-29T18:13:09.772" v="1980"/>
          <ac:spMkLst>
            <pc:docMk/>
            <pc:sldMk cId="1436358743" sldId="303"/>
            <ac:spMk id="12" creationId="{6C173F14-7D18-B721-1A05-6D5820DE1917}"/>
          </ac:spMkLst>
        </pc:spChg>
      </pc:sldChg>
      <pc:sldChg chg="new del">
        <pc:chgData name="Tommy McClure" userId="5f57beb918c8a44c" providerId="LiveId" clId="{51BCF323-A3B9-4F86-948D-61BB0AE9FE1A}" dt="2022-10-29T18:13:28.719" v="1982" actId="680"/>
        <pc:sldMkLst>
          <pc:docMk/>
          <pc:sldMk cId="2284075238" sldId="304"/>
        </pc:sldMkLst>
      </pc:sldChg>
      <pc:sldChg chg="delSp modSp add mod modNotesTx">
        <pc:chgData name="Tommy McClure" userId="5f57beb918c8a44c" providerId="LiveId" clId="{51BCF323-A3B9-4F86-948D-61BB0AE9FE1A}" dt="2022-10-29T19:38:12.095" v="2385" actId="6549"/>
        <pc:sldMkLst>
          <pc:docMk/>
          <pc:sldMk cId="4250712290" sldId="304"/>
        </pc:sldMkLst>
        <pc:spChg chg="mod">
          <ac:chgData name="Tommy McClure" userId="5f57beb918c8a44c" providerId="LiveId" clId="{51BCF323-A3B9-4F86-948D-61BB0AE9FE1A}" dt="2022-10-29T18:18:19.919" v="2073" actId="20577"/>
          <ac:spMkLst>
            <pc:docMk/>
            <pc:sldMk cId="4250712290" sldId="304"/>
            <ac:spMk id="2" creationId="{00000000-0000-0000-0000-000000000000}"/>
          </ac:spMkLst>
        </pc:spChg>
        <pc:spChg chg="del mod">
          <ac:chgData name="Tommy McClure" userId="5f57beb918c8a44c" providerId="LiveId" clId="{51BCF323-A3B9-4F86-948D-61BB0AE9FE1A}" dt="2022-10-29T18:15:45.786" v="2041" actId="478"/>
          <ac:spMkLst>
            <pc:docMk/>
            <pc:sldMk cId="4250712290" sldId="304"/>
            <ac:spMk id="5" creationId="{B4C4E8DD-D26B-4E8B-94E4-EA5AC9740E24}"/>
          </ac:spMkLst>
        </pc:spChg>
        <pc:spChg chg="mod">
          <ac:chgData name="Tommy McClure" userId="5f57beb918c8a44c" providerId="LiveId" clId="{51BCF323-A3B9-4F86-948D-61BB0AE9FE1A}" dt="2022-10-29T18:19:32.871" v="2107" actId="1037"/>
          <ac:spMkLst>
            <pc:docMk/>
            <pc:sldMk cId="4250712290" sldId="304"/>
            <ac:spMk id="6" creationId="{40354BE5-65D1-0A9C-C2D2-6C7C2CF8D599}"/>
          </ac:spMkLst>
        </pc:spChg>
        <pc:spChg chg="del">
          <ac:chgData name="Tommy McClure" userId="5f57beb918c8a44c" providerId="LiveId" clId="{51BCF323-A3B9-4F86-948D-61BB0AE9FE1A}" dt="2022-10-29T18:14:14.008" v="2012" actId="478"/>
          <ac:spMkLst>
            <pc:docMk/>
            <pc:sldMk cId="4250712290" sldId="304"/>
            <ac:spMk id="11" creationId="{8D7AA7C9-D685-908F-6148-9B4E85F010FC}"/>
          </ac:spMkLst>
        </pc:spChg>
      </pc:sldChg>
    </pc:docChg>
  </pc:docChgLst>
  <pc:docChgLst>
    <pc:chgData name="Tommy McClure" userId="5f57beb918c8a44c" providerId="LiveId" clId="{7D450DFF-6709-4B1E-9094-E29653B65777}"/>
    <pc:docChg chg="undo custSel addSld delSld modSld sldOrd">
      <pc:chgData name="Tommy McClure" userId="5f57beb918c8a44c" providerId="LiveId" clId="{7D450DFF-6709-4B1E-9094-E29653B65777}" dt="2022-09-23T17:39:35.608" v="4617" actId="20577"/>
      <pc:docMkLst>
        <pc:docMk/>
      </pc:docMkLst>
      <pc:sldChg chg="modSp mod modAnim modNotesTx">
        <pc:chgData name="Tommy McClure" userId="5f57beb918c8a44c" providerId="LiveId" clId="{7D450DFF-6709-4B1E-9094-E29653B65777}" dt="2022-09-23T17:25:37.906" v="4062" actId="113"/>
        <pc:sldMkLst>
          <pc:docMk/>
          <pc:sldMk cId="1727852844" sldId="269"/>
        </pc:sldMkLst>
        <pc:spChg chg="mod ord">
          <ac:chgData name="Tommy McClure" userId="5f57beb918c8a44c" providerId="LiveId" clId="{7D450DFF-6709-4B1E-9094-E29653B65777}" dt="2022-09-23T14:39:46.722" v="3808" actId="166"/>
          <ac:spMkLst>
            <pc:docMk/>
            <pc:sldMk cId="1727852844" sldId="269"/>
            <ac:spMk id="2" creationId="{00000000-0000-0000-0000-000000000000}"/>
          </ac:spMkLst>
        </pc:spChg>
        <pc:spChg chg="mod">
          <ac:chgData name="Tommy McClure" userId="5f57beb918c8a44c" providerId="LiveId" clId="{7D450DFF-6709-4B1E-9094-E29653B65777}" dt="2022-09-22T21:13:15.714" v="2956" actId="255"/>
          <ac:spMkLst>
            <pc:docMk/>
            <pc:sldMk cId="1727852844" sldId="269"/>
            <ac:spMk id="3" creationId="{00000000-0000-0000-0000-000000000000}"/>
          </ac:spMkLst>
        </pc:spChg>
        <pc:spChg chg="mod">
          <ac:chgData name="Tommy McClure" userId="5f57beb918c8a44c" providerId="LiveId" clId="{7D450DFF-6709-4B1E-9094-E29653B65777}" dt="2022-09-23T14:39:34.460" v="3807" actId="207"/>
          <ac:spMkLst>
            <pc:docMk/>
            <pc:sldMk cId="1727852844" sldId="269"/>
            <ac:spMk id="4" creationId="{8A4BB05A-F933-4044-902F-9B22A0B3F775}"/>
          </ac:spMkLst>
        </pc:spChg>
        <pc:spChg chg="mod">
          <ac:chgData name="Tommy McClure" userId="5f57beb918c8a44c" providerId="LiveId" clId="{7D450DFF-6709-4B1E-9094-E29653B65777}" dt="2022-09-23T14:39:26.393" v="3806" actId="207"/>
          <ac:spMkLst>
            <pc:docMk/>
            <pc:sldMk cId="1727852844" sldId="269"/>
            <ac:spMk id="5" creationId="{0A1EEB59-A1EE-4DEE-B363-742A2B7AF9C3}"/>
          </ac:spMkLst>
        </pc:spChg>
      </pc:sldChg>
      <pc:sldChg chg="modSp mod modAnim">
        <pc:chgData name="Tommy McClure" userId="5f57beb918c8a44c" providerId="LiveId" clId="{7D450DFF-6709-4B1E-9094-E29653B65777}" dt="2022-09-23T17:35:15.068" v="4066"/>
        <pc:sldMkLst>
          <pc:docMk/>
          <pc:sldMk cId="2088959167" sldId="270"/>
        </pc:sldMkLst>
        <pc:spChg chg="mod">
          <ac:chgData name="Tommy McClure" userId="5f57beb918c8a44c" providerId="LiveId" clId="{7D450DFF-6709-4B1E-9094-E29653B65777}" dt="2022-09-22T21:20:33.497" v="3178" actId="14100"/>
          <ac:spMkLst>
            <pc:docMk/>
            <pc:sldMk cId="2088959167" sldId="270"/>
            <ac:spMk id="2" creationId="{00000000-0000-0000-0000-000000000000}"/>
          </ac:spMkLst>
        </pc:spChg>
        <pc:spChg chg="mod">
          <ac:chgData name="Tommy McClure" userId="5f57beb918c8a44c" providerId="LiveId" clId="{7D450DFF-6709-4B1E-9094-E29653B65777}" dt="2022-09-22T21:19:49.209" v="3170" actId="1037"/>
          <ac:spMkLst>
            <pc:docMk/>
            <pc:sldMk cId="2088959167" sldId="270"/>
            <ac:spMk id="3" creationId="{00000000-0000-0000-0000-000000000000}"/>
          </ac:spMkLst>
        </pc:spChg>
      </pc:sldChg>
      <pc:sldChg chg="addSp delSp modSp mod delAnim modAnim modNotesTx">
        <pc:chgData name="Tommy McClure" userId="5f57beb918c8a44c" providerId="LiveId" clId="{7D450DFF-6709-4B1E-9094-E29653B65777}" dt="2022-09-23T14:45:24.402" v="3816" actId="20577"/>
        <pc:sldMkLst>
          <pc:docMk/>
          <pc:sldMk cId="30726060" sldId="271"/>
        </pc:sldMkLst>
        <pc:spChg chg="mod">
          <ac:chgData name="Tommy McClure" userId="5f57beb918c8a44c" providerId="LiveId" clId="{7D450DFF-6709-4B1E-9094-E29653B65777}" dt="2022-09-23T14:45:24.402" v="3816" actId="20577"/>
          <ac:spMkLst>
            <pc:docMk/>
            <pc:sldMk cId="30726060" sldId="271"/>
            <ac:spMk id="2" creationId="{00000000-0000-0000-0000-000000000000}"/>
          </ac:spMkLst>
        </pc:spChg>
        <pc:spChg chg="del">
          <ac:chgData name="Tommy McClure" userId="5f57beb918c8a44c" providerId="LiveId" clId="{7D450DFF-6709-4B1E-9094-E29653B65777}" dt="2022-09-22T18:56:41.590" v="1208" actId="478"/>
          <ac:spMkLst>
            <pc:docMk/>
            <pc:sldMk cId="30726060" sldId="271"/>
            <ac:spMk id="3" creationId="{00000000-0000-0000-0000-000000000000}"/>
          </ac:spMkLst>
        </pc:spChg>
        <pc:spChg chg="del">
          <ac:chgData name="Tommy McClure" userId="5f57beb918c8a44c" providerId="LiveId" clId="{7D450DFF-6709-4B1E-9094-E29653B65777}" dt="2022-09-22T18:56:50.765" v="1211" actId="478"/>
          <ac:spMkLst>
            <pc:docMk/>
            <pc:sldMk cId="30726060" sldId="271"/>
            <ac:spMk id="4" creationId="{3F79B0E0-292E-468B-A657-F2EC6F72627C}"/>
          </ac:spMkLst>
        </pc:spChg>
        <pc:spChg chg="del">
          <ac:chgData name="Tommy McClure" userId="5f57beb918c8a44c" providerId="LiveId" clId="{7D450DFF-6709-4B1E-9094-E29653B65777}" dt="2022-09-22T18:56:47.088" v="1210" actId="478"/>
          <ac:spMkLst>
            <pc:docMk/>
            <pc:sldMk cId="30726060" sldId="271"/>
            <ac:spMk id="5" creationId="{B4C4E8DD-D26B-4E8B-94E4-EA5AC9740E24}"/>
          </ac:spMkLst>
        </pc:spChg>
        <pc:spChg chg="add mod">
          <ac:chgData name="Tommy McClure" userId="5f57beb918c8a44c" providerId="LiveId" clId="{7D450DFF-6709-4B1E-9094-E29653B65777}" dt="2022-09-22T19:15:50.609" v="1440" actId="114"/>
          <ac:spMkLst>
            <pc:docMk/>
            <pc:sldMk cId="30726060" sldId="271"/>
            <ac:spMk id="6" creationId="{51D55B04-A182-DD39-F4A4-27D922722D4E}"/>
          </ac:spMkLst>
        </pc:spChg>
        <pc:spChg chg="add del mod">
          <ac:chgData name="Tommy McClure" userId="5f57beb918c8a44c" providerId="LiveId" clId="{7D450DFF-6709-4B1E-9094-E29653B65777}" dt="2022-09-22T18:56:44.678" v="1209" actId="478"/>
          <ac:spMkLst>
            <pc:docMk/>
            <pc:sldMk cId="30726060" sldId="271"/>
            <ac:spMk id="9" creationId="{F78F10D7-8EC6-36C4-B1C5-AE752DD4247A}"/>
          </ac:spMkLst>
        </pc:spChg>
        <pc:spChg chg="add mod">
          <ac:chgData name="Tommy McClure" userId="5f57beb918c8a44c" providerId="LiveId" clId="{7D450DFF-6709-4B1E-9094-E29653B65777}" dt="2022-09-22T20:09:44.527" v="1678" actId="14100"/>
          <ac:spMkLst>
            <pc:docMk/>
            <pc:sldMk cId="30726060" sldId="271"/>
            <ac:spMk id="10" creationId="{575D4546-63BB-9F2A-DD28-C07B4D2A9E65}"/>
          </ac:spMkLst>
        </pc:spChg>
        <pc:spChg chg="add mod">
          <ac:chgData name="Tommy McClure" userId="5f57beb918c8a44c" providerId="LiveId" clId="{7D450DFF-6709-4B1E-9094-E29653B65777}" dt="2022-09-22T20:09:16.874" v="1676" actId="1076"/>
          <ac:spMkLst>
            <pc:docMk/>
            <pc:sldMk cId="30726060" sldId="271"/>
            <ac:spMk id="11" creationId="{CBADCA47-EC7E-8185-65C2-A53F15FA664E}"/>
          </ac:spMkLst>
        </pc:spChg>
      </pc:sldChg>
      <pc:sldChg chg="modSp mod">
        <pc:chgData name="Tommy McClure" userId="5f57beb918c8a44c" providerId="LiveId" clId="{7D450DFF-6709-4B1E-9094-E29653B65777}" dt="2022-09-22T21:37:25.574" v="3499" actId="207"/>
        <pc:sldMkLst>
          <pc:docMk/>
          <pc:sldMk cId="1566073541" sldId="280"/>
        </pc:sldMkLst>
        <pc:spChg chg="mod">
          <ac:chgData name="Tommy McClure" userId="5f57beb918c8a44c" providerId="LiveId" clId="{7D450DFF-6709-4B1E-9094-E29653B65777}" dt="2022-09-22T21:37:25.574" v="3499" actId="207"/>
          <ac:spMkLst>
            <pc:docMk/>
            <pc:sldMk cId="1566073541" sldId="280"/>
            <ac:spMk id="3" creationId="{00000000-0000-0000-0000-000000000000}"/>
          </ac:spMkLst>
        </pc:spChg>
        <pc:picChg chg="mod">
          <ac:chgData name="Tommy McClure" userId="5f57beb918c8a44c" providerId="LiveId" clId="{7D450DFF-6709-4B1E-9094-E29653B65777}" dt="2022-09-22T21:36:32.341" v="3487" actId="1076"/>
          <ac:picMkLst>
            <pc:docMk/>
            <pc:sldMk cId="1566073541" sldId="280"/>
            <ac:picMk id="5" creationId="{9F5F36ED-FED2-4BFE-9300-AFAF64605647}"/>
          </ac:picMkLst>
        </pc:picChg>
        <pc:picChg chg="mod">
          <ac:chgData name="Tommy McClure" userId="5f57beb918c8a44c" providerId="LiveId" clId="{7D450DFF-6709-4B1E-9094-E29653B65777}" dt="2022-09-22T21:36:52.469" v="3494" actId="1076"/>
          <ac:picMkLst>
            <pc:docMk/>
            <pc:sldMk cId="1566073541" sldId="280"/>
            <ac:picMk id="6" creationId="{6B3E4045-AF54-42D1-BF31-FEAEF4C1BC4A}"/>
          </ac:picMkLst>
        </pc:picChg>
        <pc:picChg chg="mod">
          <ac:chgData name="Tommy McClure" userId="5f57beb918c8a44c" providerId="LiveId" clId="{7D450DFF-6709-4B1E-9094-E29653B65777}" dt="2022-09-22T21:36:57.844" v="3496" actId="1076"/>
          <ac:picMkLst>
            <pc:docMk/>
            <pc:sldMk cId="1566073541" sldId="280"/>
            <ac:picMk id="7" creationId="{DF915C2D-DA37-4302-B034-5F95116D19AD}"/>
          </ac:picMkLst>
        </pc:picChg>
      </pc:sldChg>
      <pc:sldChg chg="modSp mod modAnim">
        <pc:chgData name="Tommy McClure" userId="5f57beb918c8a44c" providerId="LiveId" clId="{7D450DFF-6709-4B1E-9094-E29653B65777}" dt="2022-09-23T02:01:28.410" v="3800" actId="313"/>
        <pc:sldMkLst>
          <pc:docMk/>
          <pc:sldMk cId="731426950" sldId="281"/>
        </pc:sldMkLst>
        <pc:spChg chg="mod">
          <ac:chgData name="Tommy McClure" userId="5f57beb918c8a44c" providerId="LiveId" clId="{7D450DFF-6709-4B1E-9094-E29653B65777}" dt="2022-09-22T21:16:27.402" v="3025" actId="1037"/>
          <ac:spMkLst>
            <pc:docMk/>
            <pc:sldMk cId="731426950" sldId="281"/>
            <ac:spMk id="2" creationId="{ED459ECD-4C3D-4764-A062-580390A5290F}"/>
          </ac:spMkLst>
        </pc:spChg>
        <pc:spChg chg="mod">
          <ac:chgData name="Tommy McClure" userId="5f57beb918c8a44c" providerId="LiveId" clId="{7D450DFF-6709-4B1E-9094-E29653B65777}" dt="2022-09-23T02:01:28.410" v="3800" actId="313"/>
          <ac:spMkLst>
            <pc:docMk/>
            <pc:sldMk cId="731426950" sldId="281"/>
            <ac:spMk id="3" creationId="{0CBC41DA-F9A3-479B-89A2-9237277E5B0E}"/>
          </ac:spMkLst>
        </pc:spChg>
      </pc:sldChg>
      <pc:sldChg chg="addSp delSp modSp mod modAnim">
        <pc:chgData name="Tommy McClure" userId="5f57beb918c8a44c" providerId="LiveId" clId="{7D450DFF-6709-4B1E-9094-E29653B65777}" dt="2022-09-23T14:40:48.912" v="3811"/>
        <pc:sldMkLst>
          <pc:docMk/>
          <pc:sldMk cId="1961891781" sldId="282"/>
        </pc:sldMkLst>
        <pc:spChg chg="del mod">
          <ac:chgData name="Tommy McClure" userId="5f57beb918c8a44c" providerId="LiveId" clId="{7D450DFF-6709-4B1E-9094-E29653B65777}" dt="2022-09-23T14:40:43.491" v="3809" actId="478"/>
          <ac:spMkLst>
            <pc:docMk/>
            <pc:sldMk cId="1961891781" sldId="282"/>
            <ac:spMk id="2" creationId="{ED459ECD-4C3D-4764-A062-580390A5290F}"/>
          </ac:spMkLst>
        </pc:spChg>
        <pc:spChg chg="mod">
          <ac:chgData name="Tommy McClure" userId="5f57beb918c8a44c" providerId="LiveId" clId="{7D450DFF-6709-4B1E-9094-E29653B65777}" dt="2022-09-22T21:43:16.317" v="3542" actId="1036"/>
          <ac:spMkLst>
            <pc:docMk/>
            <pc:sldMk cId="1961891781" sldId="282"/>
            <ac:spMk id="3" creationId="{0CBC41DA-F9A3-479B-89A2-9237277E5B0E}"/>
          </ac:spMkLst>
        </pc:spChg>
        <pc:spChg chg="add del mod">
          <ac:chgData name="Tommy McClure" userId="5f57beb918c8a44c" providerId="LiveId" clId="{7D450DFF-6709-4B1E-9094-E29653B65777}" dt="2022-09-23T14:40:46.321" v="3810" actId="478"/>
          <ac:spMkLst>
            <pc:docMk/>
            <pc:sldMk cId="1961891781" sldId="282"/>
            <ac:spMk id="5" creationId="{2ECE338A-A9ED-273C-ECCC-7ED766AF87A5}"/>
          </ac:spMkLst>
        </pc:spChg>
        <pc:spChg chg="add mod">
          <ac:chgData name="Tommy McClure" userId="5f57beb918c8a44c" providerId="LiveId" clId="{7D450DFF-6709-4B1E-9094-E29653B65777}" dt="2022-09-23T14:40:48.912" v="3811"/>
          <ac:spMkLst>
            <pc:docMk/>
            <pc:sldMk cId="1961891781" sldId="282"/>
            <ac:spMk id="6" creationId="{B830F88D-2E8C-8741-6C87-96F3D0BC5AAD}"/>
          </ac:spMkLst>
        </pc:spChg>
      </pc:sldChg>
      <pc:sldChg chg="addSp delSp modSp mod ord modAnim modNotesTx">
        <pc:chgData name="Tommy McClure" userId="5f57beb918c8a44c" providerId="LiveId" clId="{7D450DFF-6709-4B1E-9094-E29653B65777}" dt="2022-09-22T21:44:49.619" v="3547"/>
        <pc:sldMkLst>
          <pc:docMk/>
          <pc:sldMk cId="1598684363" sldId="289"/>
        </pc:sldMkLst>
        <pc:spChg chg="mod">
          <ac:chgData name="Tommy McClure" userId="5f57beb918c8a44c" providerId="LiveId" clId="{7D450DFF-6709-4B1E-9094-E29653B65777}" dt="2022-09-22T20:10:58.978" v="1689" actId="255"/>
          <ac:spMkLst>
            <pc:docMk/>
            <pc:sldMk cId="1598684363" sldId="289"/>
            <ac:spMk id="2" creationId="{00000000-0000-0000-0000-000000000000}"/>
          </ac:spMkLst>
        </pc:spChg>
        <pc:spChg chg="del mod">
          <ac:chgData name="Tommy McClure" userId="5f57beb918c8a44c" providerId="LiveId" clId="{7D450DFF-6709-4B1E-9094-E29653B65777}" dt="2022-09-22T20:08:02.791" v="1672" actId="478"/>
          <ac:spMkLst>
            <pc:docMk/>
            <pc:sldMk cId="1598684363" sldId="289"/>
            <ac:spMk id="3" creationId="{00000000-0000-0000-0000-000000000000}"/>
          </ac:spMkLst>
        </pc:spChg>
        <pc:spChg chg="del">
          <ac:chgData name="Tommy McClure" userId="5f57beb918c8a44c" providerId="LiveId" clId="{7D450DFF-6709-4B1E-9094-E29653B65777}" dt="2022-09-22T20:08:51.459" v="1674" actId="478"/>
          <ac:spMkLst>
            <pc:docMk/>
            <pc:sldMk cId="1598684363" sldId="289"/>
            <ac:spMk id="4" creationId="{3F79B0E0-292E-468B-A657-F2EC6F72627C}"/>
          </ac:spMkLst>
        </pc:spChg>
        <pc:spChg chg="del">
          <ac:chgData name="Tommy McClure" userId="5f57beb918c8a44c" providerId="LiveId" clId="{7D450DFF-6709-4B1E-9094-E29653B65777}" dt="2022-09-22T20:08:55.196" v="1675" actId="478"/>
          <ac:spMkLst>
            <pc:docMk/>
            <pc:sldMk cId="1598684363" sldId="289"/>
            <ac:spMk id="5" creationId="{B4C4E8DD-D26B-4E8B-94E4-EA5AC9740E24}"/>
          </ac:spMkLst>
        </pc:spChg>
        <pc:spChg chg="add mod">
          <ac:chgData name="Tommy McClure" userId="5f57beb918c8a44c" providerId="LiveId" clId="{7D450DFF-6709-4B1E-9094-E29653B65777}" dt="2022-09-22T20:07:58.822" v="1671" actId="20577"/>
          <ac:spMkLst>
            <pc:docMk/>
            <pc:sldMk cId="1598684363" sldId="289"/>
            <ac:spMk id="6" creationId="{8DFEF671-5091-3072-2336-51E0944564C9}"/>
          </ac:spMkLst>
        </pc:spChg>
        <pc:spChg chg="add del mod">
          <ac:chgData name="Tommy McClure" userId="5f57beb918c8a44c" providerId="LiveId" clId="{7D450DFF-6709-4B1E-9094-E29653B65777}" dt="2022-09-22T20:08:16.320" v="1673" actId="478"/>
          <ac:spMkLst>
            <pc:docMk/>
            <pc:sldMk cId="1598684363" sldId="289"/>
            <ac:spMk id="9" creationId="{ABC1EF41-05DA-A612-C809-06F03B82C080}"/>
          </ac:spMkLst>
        </pc:spChg>
        <pc:spChg chg="add mod">
          <ac:chgData name="Tommy McClure" userId="5f57beb918c8a44c" providerId="LiveId" clId="{7D450DFF-6709-4B1E-9094-E29653B65777}" dt="2022-09-22T20:09:39.741" v="1677"/>
          <ac:spMkLst>
            <pc:docMk/>
            <pc:sldMk cId="1598684363" sldId="289"/>
            <ac:spMk id="10" creationId="{F3B139C8-B85C-82D8-A513-181F17BA04D4}"/>
          </ac:spMkLst>
        </pc:spChg>
        <pc:spChg chg="add mod">
          <ac:chgData name="Tommy McClure" userId="5f57beb918c8a44c" providerId="LiveId" clId="{7D450DFF-6709-4B1E-9094-E29653B65777}" dt="2022-09-22T20:09:53.736" v="1679"/>
          <ac:spMkLst>
            <pc:docMk/>
            <pc:sldMk cId="1598684363" sldId="289"/>
            <ac:spMk id="11" creationId="{63371C55-9179-5E73-7728-8FB49C810966}"/>
          </ac:spMkLst>
        </pc:spChg>
      </pc:sldChg>
      <pc:sldChg chg="addSp delSp modSp mod ord modAnim modNotesTx">
        <pc:chgData name="Tommy McClure" userId="5f57beb918c8a44c" providerId="LiveId" clId="{7D450DFF-6709-4B1E-9094-E29653B65777}" dt="2022-09-22T21:44:18.480" v="3543"/>
        <pc:sldMkLst>
          <pc:docMk/>
          <pc:sldMk cId="4208362794" sldId="290"/>
        </pc:sldMkLst>
        <pc:spChg chg="mod">
          <ac:chgData name="Tommy McClure" userId="5f57beb918c8a44c" providerId="LiveId" clId="{7D450DFF-6709-4B1E-9094-E29653B65777}" dt="2022-09-22T20:44:10.937" v="2676" actId="20577"/>
          <ac:spMkLst>
            <pc:docMk/>
            <pc:sldMk cId="4208362794" sldId="290"/>
            <ac:spMk id="2" creationId="{00000000-0000-0000-0000-000000000000}"/>
          </ac:spMkLst>
        </pc:spChg>
        <pc:spChg chg="del">
          <ac:chgData name="Tommy McClure" userId="5f57beb918c8a44c" providerId="LiveId" clId="{7D450DFF-6709-4B1E-9094-E29653B65777}" dt="2022-09-22T20:34:12.685" v="2274" actId="478"/>
          <ac:spMkLst>
            <pc:docMk/>
            <pc:sldMk cId="4208362794" sldId="290"/>
            <ac:spMk id="3" creationId="{00000000-0000-0000-0000-000000000000}"/>
          </ac:spMkLst>
        </pc:spChg>
        <pc:spChg chg="del">
          <ac:chgData name="Tommy McClure" userId="5f57beb918c8a44c" providerId="LiveId" clId="{7D450DFF-6709-4B1E-9094-E29653B65777}" dt="2022-09-22T20:34:23.021" v="2277" actId="478"/>
          <ac:spMkLst>
            <pc:docMk/>
            <pc:sldMk cId="4208362794" sldId="290"/>
            <ac:spMk id="4" creationId="{3F79B0E0-292E-468B-A657-F2EC6F72627C}"/>
          </ac:spMkLst>
        </pc:spChg>
        <pc:spChg chg="del">
          <ac:chgData name="Tommy McClure" userId="5f57beb918c8a44c" providerId="LiveId" clId="{7D450DFF-6709-4B1E-9094-E29653B65777}" dt="2022-09-22T20:34:19.023" v="2276" actId="478"/>
          <ac:spMkLst>
            <pc:docMk/>
            <pc:sldMk cId="4208362794" sldId="290"/>
            <ac:spMk id="5" creationId="{B4C4E8DD-D26B-4E8B-94E4-EA5AC9740E24}"/>
          </ac:spMkLst>
        </pc:spChg>
        <pc:spChg chg="add mod">
          <ac:chgData name="Tommy McClure" userId="5f57beb918c8a44c" providerId="LiveId" clId="{7D450DFF-6709-4B1E-9094-E29653B65777}" dt="2022-09-22T20:34:08.902" v="2273" actId="20577"/>
          <ac:spMkLst>
            <pc:docMk/>
            <pc:sldMk cId="4208362794" sldId="290"/>
            <ac:spMk id="6" creationId="{E407A09C-F94C-269F-C048-7D6F16381EB0}"/>
          </ac:spMkLst>
        </pc:spChg>
        <pc:spChg chg="add del mod">
          <ac:chgData name="Tommy McClure" userId="5f57beb918c8a44c" providerId="LiveId" clId="{7D450DFF-6709-4B1E-9094-E29653B65777}" dt="2022-09-22T20:34:16.235" v="2275" actId="478"/>
          <ac:spMkLst>
            <pc:docMk/>
            <pc:sldMk cId="4208362794" sldId="290"/>
            <ac:spMk id="9" creationId="{5DCA5C08-4EF0-DF0F-3FDD-F96A43EBD8A7}"/>
          </ac:spMkLst>
        </pc:spChg>
        <pc:spChg chg="add mod">
          <ac:chgData name="Tommy McClure" userId="5f57beb918c8a44c" providerId="LiveId" clId="{7D450DFF-6709-4B1E-9094-E29653B65777}" dt="2022-09-22T20:34:41.122" v="2278"/>
          <ac:spMkLst>
            <pc:docMk/>
            <pc:sldMk cId="4208362794" sldId="290"/>
            <ac:spMk id="10" creationId="{81C3EAE4-EC9A-B142-201F-94E4C9669CD1}"/>
          </ac:spMkLst>
        </pc:spChg>
        <pc:spChg chg="add mod">
          <ac:chgData name="Tommy McClure" userId="5f57beb918c8a44c" providerId="LiveId" clId="{7D450DFF-6709-4B1E-9094-E29653B65777}" dt="2022-09-22T20:34:50.696" v="2279"/>
          <ac:spMkLst>
            <pc:docMk/>
            <pc:sldMk cId="4208362794" sldId="290"/>
            <ac:spMk id="11" creationId="{B745133E-2218-F391-BECA-8CFB0A337A96}"/>
          </ac:spMkLst>
        </pc:spChg>
      </pc:sldChg>
      <pc:sldChg chg="addSp delSp modSp mod modAnim modNotesTx">
        <pc:chgData name="Tommy McClure" userId="5f57beb918c8a44c" providerId="LiveId" clId="{7D450DFF-6709-4B1E-9094-E29653B65777}" dt="2022-09-22T21:45:38.227" v="3552"/>
        <pc:sldMkLst>
          <pc:docMk/>
          <pc:sldMk cId="1586506516" sldId="291"/>
        </pc:sldMkLst>
        <pc:spChg chg="mod">
          <ac:chgData name="Tommy McClure" userId="5f57beb918c8a44c" providerId="LiveId" clId="{7D450DFF-6709-4B1E-9094-E29653B65777}" dt="2022-09-22T18:55:17.700" v="1206" actId="115"/>
          <ac:spMkLst>
            <pc:docMk/>
            <pc:sldMk cId="1586506516" sldId="291"/>
            <ac:spMk id="2" creationId="{00000000-0000-0000-0000-000000000000}"/>
          </ac:spMkLst>
        </pc:spChg>
        <pc:spChg chg="del">
          <ac:chgData name="Tommy McClure" userId="5f57beb918c8a44c" providerId="LiveId" clId="{7D450DFF-6709-4B1E-9094-E29653B65777}" dt="2022-09-22T18:26:23.502" v="918" actId="478"/>
          <ac:spMkLst>
            <pc:docMk/>
            <pc:sldMk cId="1586506516" sldId="291"/>
            <ac:spMk id="3" creationId="{00000000-0000-0000-0000-000000000000}"/>
          </ac:spMkLst>
        </pc:spChg>
        <pc:spChg chg="del mod">
          <ac:chgData name="Tommy McClure" userId="5f57beb918c8a44c" providerId="LiveId" clId="{7D450DFF-6709-4B1E-9094-E29653B65777}" dt="2022-09-22T18:26:33.316" v="922" actId="478"/>
          <ac:spMkLst>
            <pc:docMk/>
            <pc:sldMk cId="1586506516" sldId="291"/>
            <ac:spMk id="4" creationId="{3F79B0E0-292E-468B-A657-F2EC6F72627C}"/>
          </ac:spMkLst>
        </pc:spChg>
        <pc:spChg chg="del">
          <ac:chgData name="Tommy McClure" userId="5f57beb918c8a44c" providerId="LiveId" clId="{7D450DFF-6709-4B1E-9094-E29653B65777}" dt="2022-09-22T18:26:29.568" v="920" actId="478"/>
          <ac:spMkLst>
            <pc:docMk/>
            <pc:sldMk cId="1586506516" sldId="291"/>
            <ac:spMk id="5" creationId="{B4C4E8DD-D26B-4E8B-94E4-EA5AC9740E24}"/>
          </ac:spMkLst>
        </pc:spChg>
        <pc:spChg chg="add mod">
          <ac:chgData name="Tommy McClure" userId="5f57beb918c8a44c" providerId="LiveId" clId="{7D450DFF-6709-4B1E-9094-E29653B65777}" dt="2022-09-22T18:26:18.784" v="917" actId="20577"/>
          <ac:spMkLst>
            <pc:docMk/>
            <pc:sldMk cId="1586506516" sldId="291"/>
            <ac:spMk id="6" creationId="{F957B615-C6C1-F4D3-629C-57F5C5F28602}"/>
          </ac:spMkLst>
        </pc:spChg>
        <pc:spChg chg="mod">
          <ac:chgData name="Tommy McClure" userId="5f57beb918c8a44c" providerId="LiveId" clId="{7D450DFF-6709-4B1E-9094-E29653B65777}" dt="2022-09-22T18:47:57.024" v="1173" actId="1076"/>
          <ac:spMkLst>
            <pc:docMk/>
            <pc:sldMk cId="1586506516" sldId="291"/>
            <ac:spMk id="7" creationId="{515CD9BC-7FA6-46B2-8A6F-44A48D7CCF0C}"/>
          </ac:spMkLst>
        </pc:spChg>
        <pc:spChg chg="add del mod">
          <ac:chgData name="Tommy McClure" userId="5f57beb918c8a44c" providerId="LiveId" clId="{7D450DFF-6709-4B1E-9094-E29653B65777}" dt="2022-09-22T18:26:26.762" v="919" actId="478"/>
          <ac:spMkLst>
            <pc:docMk/>
            <pc:sldMk cId="1586506516" sldId="291"/>
            <ac:spMk id="9" creationId="{2548BA6E-72E2-AD38-E3F1-85E4D35083D2}"/>
          </ac:spMkLst>
        </pc:spChg>
        <pc:spChg chg="add del mod">
          <ac:chgData name="Tommy McClure" userId="5f57beb918c8a44c" providerId="LiveId" clId="{7D450DFF-6709-4B1E-9094-E29653B65777}" dt="2022-09-22T18:57:14.830" v="1213" actId="21"/>
          <ac:spMkLst>
            <pc:docMk/>
            <pc:sldMk cId="1586506516" sldId="291"/>
            <ac:spMk id="10" creationId="{0CB5A4FD-0682-25C0-975D-C3A00FDB0F6A}"/>
          </ac:spMkLst>
        </pc:spChg>
        <pc:spChg chg="add mod">
          <ac:chgData name="Tommy McClure" userId="5f57beb918c8a44c" providerId="LiveId" clId="{7D450DFF-6709-4B1E-9094-E29653B65777}" dt="2022-09-22T18:27:01.639" v="924"/>
          <ac:spMkLst>
            <pc:docMk/>
            <pc:sldMk cId="1586506516" sldId="291"/>
            <ac:spMk id="11" creationId="{F91FBB84-CC58-685C-FF6D-EED5CC9D16A8}"/>
          </ac:spMkLst>
        </pc:spChg>
        <pc:spChg chg="add mod">
          <ac:chgData name="Tommy McClure" userId="5f57beb918c8a44c" providerId="LiveId" clId="{7D450DFF-6709-4B1E-9094-E29653B65777}" dt="2022-09-22T19:12:44.263" v="1420"/>
          <ac:spMkLst>
            <pc:docMk/>
            <pc:sldMk cId="1586506516" sldId="291"/>
            <ac:spMk id="12" creationId="{5DBD411E-8474-BE92-45B4-9808ACA86F8B}"/>
          </ac:spMkLst>
        </pc:spChg>
      </pc:sldChg>
      <pc:sldChg chg="addSp delSp modSp mod ord modAnim modNotesTx">
        <pc:chgData name="Tommy McClure" userId="5f57beb918c8a44c" providerId="LiveId" clId="{7D450DFF-6709-4B1E-9094-E29653B65777}" dt="2022-09-22T21:46:46.017" v="3559"/>
        <pc:sldMkLst>
          <pc:docMk/>
          <pc:sldMk cId="3926682369" sldId="293"/>
        </pc:sldMkLst>
        <pc:spChg chg="mod">
          <ac:chgData name="Tommy McClure" userId="5f57beb918c8a44c" providerId="LiveId" clId="{7D450DFF-6709-4B1E-9094-E29653B65777}" dt="2022-09-22T21:07:57.713" v="2891" actId="115"/>
          <ac:spMkLst>
            <pc:docMk/>
            <pc:sldMk cId="3926682369" sldId="293"/>
            <ac:spMk id="2" creationId="{00000000-0000-0000-0000-000000000000}"/>
          </ac:spMkLst>
        </pc:spChg>
        <pc:spChg chg="del mod">
          <ac:chgData name="Tommy McClure" userId="5f57beb918c8a44c" providerId="LiveId" clId="{7D450DFF-6709-4B1E-9094-E29653B65777}" dt="2022-09-22T20:17:16.825" v="1846" actId="478"/>
          <ac:spMkLst>
            <pc:docMk/>
            <pc:sldMk cId="3926682369" sldId="293"/>
            <ac:spMk id="3" creationId="{00000000-0000-0000-0000-000000000000}"/>
          </ac:spMkLst>
        </pc:spChg>
        <pc:spChg chg="del">
          <ac:chgData name="Tommy McClure" userId="5f57beb918c8a44c" providerId="LiveId" clId="{7D450DFF-6709-4B1E-9094-E29653B65777}" dt="2022-09-22T20:17:55.354" v="1898" actId="478"/>
          <ac:spMkLst>
            <pc:docMk/>
            <pc:sldMk cId="3926682369" sldId="293"/>
            <ac:spMk id="4" creationId="{3F79B0E0-292E-468B-A657-F2EC6F72627C}"/>
          </ac:spMkLst>
        </pc:spChg>
        <pc:spChg chg="del">
          <ac:chgData name="Tommy McClure" userId="5f57beb918c8a44c" providerId="LiveId" clId="{7D450DFF-6709-4B1E-9094-E29653B65777}" dt="2022-09-22T20:17:51.695" v="1897" actId="478"/>
          <ac:spMkLst>
            <pc:docMk/>
            <pc:sldMk cId="3926682369" sldId="293"/>
            <ac:spMk id="5" creationId="{B4C4E8DD-D26B-4E8B-94E4-EA5AC9740E24}"/>
          </ac:spMkLst>
        </pc:spChg>
        <pc:spChg chg="add mod">
          <ac:chgData name="Tommy McClure" userId="5f57beb918c8a44c" providerId="LiveId" clId="{7D450DFF-6709-4B1E-9094-E29653B65777}" dt="2022-09-22T21:00:21.491" v="2724" actId="20577"/>
          <ac:spMkLst>
            <pc:docMk/>
            <pc:sldMk cId="3926682369" sldId="293"/>
            <ac:spMk id="6" creationId="{EE67F6D8-B40D-9B1B-D280-0B3D58DB0927}"/>
          </ac:spMkLst>
        </pc:spChg>
        <pc:spChg chg="add del mod">
          <ac:chgData name="Tommy McClure" userId="5f57beb918c8a44c" providerId="LiveId" clId="{7D450DFF-6709-4B1E-9094-E29653B65777}" dt="2022-09-22T20:17:21.454" v="1847" actId="478"/>
          <ac:spMkLst>
            <pc:docMk/>
            <pc:sldMk cId="3926682369" sldId="293"/>
            <ac:spMk id="9" creationId="{F285AEB7-C33D-B08B-3E72-DB33AA479C14}"/>
          </ac:spMkLst>
        </pc:spChg>
        <pc:spChg chg="add mod">
          <ac:chgData name="Tommy McClure" userId="5f57beb918c8a44c" providerId="LiveId" clId="{7D450DFF-6709-4B1E-9094-E29653B65777}" dt="2022-09-22T20:18:34.447" v="1914"/>
          <ac:spMkLst>
            <pc:docMk/>
            <pc:sldMk cId="3926682369" sldId="293"/>
            <ac:spMk id="10" creationId="{472DCC53-DDEB-5E03-B440-C8BAE31F2E5A}"/>
          </ac:spMkLst>
        </pc:spChg>
        <pc:spChg chg="add mod">
          <ac:chgData name="Tommy McClure" userId="5f57beb918c8a44c" providerId="LiveId" clId="{7D450DFF-6709-4B1E-9094-E29653B65777}" dt="2022-09-22T20:18:45.063" v="1915"/>
          <ac:spMkLst>
            <pc:docMk/>
            <pc:sldMk cId="3926682369" sldId="293"/>
            <ac:spMk id="11" creationId="{9208C85C-5AF1-2FD7-CA89-F13E36AE34BB}"/>
          </ac:spMkLst>
        </pc:spChg>
      </pc:sldChg>
      <pc:sldChg chg="addSp delSp modSp mod modAnim modNotesTx">
        <pc:chgData name="Tommy McClure" userId="5f57beb918c8a44c" providerId="LiveId" clId="{7D450DFF-6709-4B1E-9094-E29653B65777}" dt="2022-09-23T14:51:09.834" v="3934" actId="20577"/>
        <pc:sldMkLst>
          <pc:docMk/>
          <pc:sldMk cId="1364735938" sldId="294"/>
        </pc:sldMkLst>
        <pc:spChg chg="mod">
          <ac:chgData name="Tommy McClure" userId="5f57beb918c8a44c" providerId="LiveId" clId="{7D450DFF-6709-4B1E-9094-E29653B65777}" dt="2022-09-23T14:51:09.834" v="3934" actId="20577"/>
          <ac:spMkLst>
            <pc:docMk/>
            <pc:sldMk cId="1364735938" sldId="294"/>
            <ac:spMk id="2" creationId="{00000000-0000-0000-0000-000000000000}"/>
          </ac:spMkLst>
        </pc:spChg>
        <pc:spChg chg="del mod">
          <ac:chgData name="Tommy McClure" userId="5f57beb918c8a44c" providerId="LiveId" clId="{7D450DFF-6709-4B1E-9094-E29653B65777}" dt="2022-09-22T18:11:00.500" v="723" actId="478"/>
          <ac:spMkLst>
            <pc:docMk/>
            <pc:sldMk cId="1364735938" sldId="294"/>
            <ac:spMk id="3" creationId="{00000000-0000-0000-0000-000000000000}"/>
          </ac:spMkLst>
        </pc:spChg>
        <pc:spChg chg="del mod">
          <ac:chgData name="Tommy McClure" userId="5f57beb918c8a44c" providerId="LiveId" clId="{7D450DFF-6709-4B1E-9094-E29653B65777}" dt="2022-09-22T17:58:46.054" v="534" actId="478"/>
          <ac:spMkLst>
            <pc:docMk/>
            <pc:sldMk cId="1364735938" sldId="294"/>
            <ac:spMk id="4" creationId="{3F79B0E0-292E-468B-A657-F2EC6F72627C}"/>
          </ac:spMkLst>
        </pc:spChg>
        <pc:spChg chg="del">
          <ac:chgData name="Tommy McClure" userId="5f57beb918c8a44c" providerId="LiveId" clId="{7D450DFF-6709-4B1E-9094-E29653B65777}" dt="2022-09-22T17:58:40.498" v="532" actId="478"/>
          <ac:spMkLst>
            <pc:docMk/>
            <pc:sldMk cId="1364735938" sldId="294"/>
            <ac:spMk id="5" creationId="{B4C4E8DD-D26B-4E8B-94E4-EA5AC9740E24}"/>
          </ac:spMkLst>
        </pc:spChg>
        <pc:spChg chg="mod">
          <ac:chgData name="Tommy McClure" userId="5f57beb918c8a44c" providerId="LiveId" clId="{7D450DFF-6709-4B1E-9094-E29653B65777}" dt="2022-09-22T18:47:46.524" v="1172" actId="1076"/>
          <ac:spMkLst>
            <pc:docMk/>
            <pc:sldMk cId="1364735938" sldId="294"/>
            <ac:spMk id="7" creationId="{BC80769E-6FDD-4C6E-9394-57F0C6E13E77}"/>
          </ac:spMkLst>
        </pc:spChg>
        <pc:spChg chg="add mod">
          <ac:chgData name="Tommy McClure" userId="5f57beb918c8a44c" providerId="LiveId" clId="{7D450DFF-6709-4B1E-9094-E29653B65777}" dt="2022-09-22T18:10:43.343" v="721"/>
          <ac:spMkLst>
            <pc:docMk/>
            <pc:sldMk cId="1364735938" sldId="294"/>
            <ac:spMk id="9" creationId="{24D4890D-B680-0435-DE3F-34439E8FBBDC}"/>
          </ac:spMkLst>
        </pc:spChg>
        <pc:spChg chg="add mod">
          <ac:chgData name="Tommy McClure" userId="5f57beb918c8a44c" providerId="LiveId" clId="{7D450DFF-6709-4B1E-9094-E29653B65777}" dt="2022-09-23T14:50:56.400" v="3928" actId="20577"/>
          <ac:spMkLst>
            <pc:docMk/>
            <pc:sldMk cId="1364735938" sldId="294"/>
            <ac:spMk id="10" creationId="{6A9265EC-4E9F-B922-F7ED-C307A80402C9}"/>
          </ac:spMkLst>
        </pc:spChg>
        <pc:spChg chg="add del mod">
          <ac:chgData name="Tommy McClure" userId="5f57beb918c8a44c" providerId="LiveId" clId="{7D450DFF-6709-4B1E-9094-E29653B65777}" dt="2022-09-22T18:11:03.814" v="724" actId="478"/>
          <ac:spMkLst>
            <pc:docMk/>
            <pc:sldMk cId="1364735938" sldId="294"/>
            <ac:spMk id="12" creationId="{5C2BD9C4-90D7-A728-1D2C-CFC40DC1153C}"/>
          </ac:spMkLst>
        </pc:spChg>
        <pc:spChg chg="add mod">
          <ac:chgData name="Tommy McClure" userId="5f57beb918c8a44c" providerId="LiveId" clId="{7D450DFF-6709-4B1E-9094-E29653B65777}" dt="2022-09-22T18:11:19.413" v="726"/>
          <ac:spMkLst>
            <pc:docMk/>
            <pc:sldMk cId="1364735938" sldId="294"/>
            <ac:spMk id="13" creationId="{C78E5259-6258-5CEC-33D6-B3E35058126C}"/>
          </ac:spMkLst>
        </pc:spChg>
        <pc:picChg chg="add del">
          <ac:chgData name="Tommy McClure" userId="5f57beb918c8a44c" providerId="LiveId" clId="{7D450DFF-6709-4B1E-9094-E29653B65777}" dt="2022-09-22T18:10:30.136" v="720" actId="22"/>
          <ac:picMkLst>
            <pc:docMk/>
            <pc:sldMk cId="1364735938" sldId="294"/>
            <ac:picMk id="8" creationId="{76EA0EE6-8504-69DF-2578-CDB6FDFBC200}"/>
          </ac:picMkLst>
        </pc:picChg>
      </pc:sldChg>
      <pc:sldChg chg="addSp delSp modSp mod delAnim modAnim modNotesTx">
        <pc:chgData name="Tommy McClure" userId="5f57beb918c8a44c" providerId="LiveId" clId="{7D450DFF-6709-4B1E-9094-E29653B65777}" dt="2022-09-22T21:12:37.313" v="2955" actId="113"/>
        <pc:sldMkLst>
          <pc:docMk/>
          <pc:sldMk cId="400923533" sldId="295"/>
        </pc:sldMkLst>
        <pc:spChg chg="mod">
          <ac:chgData name="Tommy McClure" userId="5f57beb918c8a44c" providerId="LiveId" clId="{7D450DFF-6709-4B1E-9094-E29653B65777}" dt="2022-09-22T21:11:15.301" v="2946" actId="14100"/>
          <ac:spMkLst>
            <pc:docMk/>
            <pc:sldMk cId="400923533" sldId="295"/>
            <ac:spMk id="2" creationId="{00000000-0000-0000-0000-000000000000}"/>
          </ac:spMkLst>
        </pc:spChg>
        <pc:spChg chg="mod">
          <ac:chgData name="Tommy McClure" userId="5f57beb918c8a44c" providerId="LiveId" clId="{7D450DFF-6709-4B1E-9094-E29653B65777}" dt="2022-09-22T20:32:03.763" v="2184" actId="20577"/>
          <ac:spMkLst>
            <pc:docMk/>
            <pc:sldMk cId="400923533" sldId="295"/>
            <ac:spMk id="3" creationId="{00000000-0000-0000-0000-000000000000}"/>
          </ac:spMkLst>
        </pc:spChg>
        <pc:spChg chg="del">
          <ac:chgData name="Tommy McClure" userId="5f57beb918c8a44c" providerId="LiveId" clId="{7D450DFF-6709-4B1E-9094-E29653B65777}" dt="2022-09-21T19:05:00.070" v="76" actId="478"/>
          <ac:spMkLst>
            <pc:docMk/>
            <pc:sldMk cId="400923533" sldId="295"/>
            <ac:spMk id="4" creationId="{3F79B0E0-292E-468B-A657-F2EC6F72627C}"/>
          </ac:spMkLst>
        </pc:spChg>
        <pc:spChg chg="mod">
          <ac:chgData name="Tommy McClure" userId="5f57beb918c8a44c" providerId="LiveId" clId="{7D450DFF-6709-4B1E-9094-E29653B65777}" dt="2022-09-22T18:02:38.501" v="551" actId="207"/>
          <ac:spMkLst>
            <pc:docMk/>
            <pc:sldMk cId="400923533" sldId="295"/>
            <ac:spMk id="5" creationId="{B4C4E8DD-D26B-4E8B-94E4-EA5AC9740E24}"/>
          </ac:spMkLst>
        </pc:spChg>
        <pc:spChg chg="add mod">
          <ac:chgData name="Tommy McClure" userId="5f57beb918c8a44c" providerId="LiveId" clId="{7D450DFF-6709-4B1E-9094-E29653B65777}" dt="2022-09-22T17:44:40.160" v="467" actId="1076"/>
          <ac:spMkLst>
            <pc:docMk/>
            <pc:sldMk cId="400923533" sldId="295"/>
            <ac:spMk id="6" creationId="{40354BE5-65D1-0A9C-C2D2-6C7C2CF8D599}"/>
          </ac:spMkLst>
        </pc:spChg>
        <pc:spChg chg="mod">
          <ac:chgData name="Tommy McClure" userId="5f57beb918c8a44c" providerId="LiveId" clId="{7D450DFF-6709-4B1E-9094-E29653B65777}" dt="2022-09-22T18:48:15.798" v="1175" actId="1038"/>
          <ac:spMkLst>
            <pc:docMk/>
            <pc:sldMk cId="400923533" sldId="295"/>
            <ac:spMk id="7" creationId="{593CBC07-D6A2-4542-9054-5F04B5CA4DE9}"/>
          </ac:spMkLst>
        </pc:spChg>
        <pc:spChg chg="del mod">
          <ac:chgData name="Tommy McClure" userId="5f57beb918c8a44c" providerId="LiveId" clId="{7D450DFF-6709-4B1E-9094-E29653B65777}" dt="2022-09-22T17:42:50.461" v="367" actId="478"/>
          <ac:spMkLst>
            <pc:docMk/>
            <pc:sldMk cId="400923533" sldId="295"/>
            <ac:spMk id="8" creationId="{789FAEBE-4F69-48B1-AFD0-66EF115BDCFC}"/>
          </ac:spMkLst>
        </pc:spChg>
      </pc:sldChg>
      <pc:sldChg chg="addSp delSp modSp mod modAnim">
        <pc:chgData name="Tommy McClure" userId="5f57beb918c8a44c" providerId="LiveId" clId="{7D450DFF-6709-4B1E-9094-E29653B65777}" dt="2022-09-23T14:50:44.100" v="3918" actId="20577"/>
        <pc:sldMkLst>
          <pc:docMk/>
          <pc:sldMk cId="225271728" sldId="296"/>
        </pc:sldMkLst>
        <pc:spChg chg="mod">
          <ac:chgData name="Tommy McClure" userId="5f57beb918c8a44c" providerId="LiveId" clId="{7D450DFF-6709-4B1E-9094-E29653B65777}" dt="2022-09-23T14:50:44.100" v="3918" actId="20577"/>
          <ac:spMkLst>
            <pc:docMk/>
            <pc:sldMk cId="225271728" sldId="296"/>
            <ac:spMk id="2" creationId="{00000000-0000-0000-0000-000000000000}"/>
          </ac:spMkLst>
        </pc:spChg>
        <pc:spChg chg="mod">
          <ac:chgData name="Tommy McClure" userId="5f57beb918c8a44c" providerId="LiveId" clId="{7D450DFF-6709-4B1E-9094-E29653B65777}" dt="2022-09-22T21:10:10.438" v="2940" actId="255"/>
          <ac:spMkLst>
            <pc:docMk/>
            <pc:sldMk cId="225271728" sldId="296"/>
            <ac:spMk id="3" creationId="{1AF90916-C00F-4F1D-A36C-D97C26537ED8}"/>
          </ac:spMkLst>
        </pc:spChg>
        <pc:spChg chg="mod">
          <ac:chgData name="Tommy McClure" userId="5f57beb918c8a44c" providerId="LiveId" clId="{7D450DFF-6709-4B1E-9094-E29653B65777}" dt="2022-09-22T21:09:50.531" v="2928" actId="1076"/>
          <ac:spMkLst>
            <pc:docMk/>
            <pc:sldMk cId="225271728" sldId="296"/>
            <ac:spMk id="4" creationId="{3F79B0E0-292E-468B-A657-F2EC6F72627C}"/>
          </ac:spMkLst>
        </pc:spChg>
        <pc:spChg chg="mod">
          <ac:chgData name="Tommy McClure" userId="5f57beb918c8a44c" providerId="LiveId" clId="{7D450DFF-6709-4B1E-9094-E29653B65777}" dt="2022-09-21T19:03:04.270" v="47" actId="1076"/>
          <ac:spMkLst>
            <pc:docMk/>
            <pc:sldMk cId="225271728" sldId="296"/>
            <ac:spMk id="5" creationId="{B4C4E8DD-D26B-4E8B-94E4-EA5AC9740E24}"/>
          </ac:spMkLst>
        </pc:spChg>
        <pc:spChg chg="add mod">
          <ac:chgData name="Tommy McClure" userId="5f57beb918c8a44c" providerId="LiveId" clId="{7D450DFF-6709-4B1E-9094-E29653B65777}" dt="2022-09-23T14:50:20.506" v="3906" actId="1037"/>
          <ac:spMkLst>
            <pc:docMk/>
            <pc:sldMk cId="225271728" sldId="296"/>
            <ac:spMk id="6" creationId="{0B95E8A5-634F-B739-D206-76243B002A08}"/>
          </ac:spMkLst>
        </pc:spChg>
        <pc:spChg chg="add del mod">
          <ac:chgData name="Tommy McClure" userId="5f57beb918c8a44c" providerId="LiveId" clId="{7D450DFF-6709-4B1E-9094-E29653B65777}" dt="2022-09-21T19:02:07.994" v="44"/>
          <ac:spMkLst>
            <pc:docMk/>
            <pc:sldMk cId="225271728" sldId="296"/>
            <ac:spMk id="6" creationId="{0DBA7A59-C1C8-496E-0521-AA9DD0893C59}"/>
          </ac:spMkLst>
        </pc:spChg>
        <pc:picChg chg="mod">
          <ac:chgData name="Tommy McClure" userId="5f57beb918c8a44c" providerId="LiveId" clId="{7D450DFF-6709-4B1E-9094-E29653B65777}" dt="2022-09-23T14:48:39.697" v="3838" actId="1035"/>
          <ac:picMkLst>
            <pc:docMk/>
            <pc:sldMk cId="225271728" sldId="296"/>
            <ac:picMk id="8" creationId="{DFFBA030-895E-4350-BF1A-14126A58A561}"/>
          </ac:picMkLst>
        </pc:picChg>
      </pc:sldChg>
      <pc:sldChg chg="modSp mod modAnim modNotesTx">
        <pc:chgData name="Tommy McClure" userId="5f57beb918c8a44c" providerId="LiveId" clId="{7D450DFF-6709-4B1E-9094-E29653B65777}" dt="2022-09-23T17:39:35.608" v="4617" actId="20577"/>
        <pc:sldMkLst>
          <pc:docMk/>
          <pc:sldMk cId="1631264622" sldId="297"/>
        </pc:sldMkLst>
        <pc:spChg chg="mod">
          <ac:chgData name="Tommy McClure" userId="5f57beb918c8a44c" providerId="LiveId" clId="{7D450DFF-6709-4B1E-9094-E29653B65777}" dt="2022-09-22T21:22:07.556" v="3240" actId="20577"/>
          <ac:spMkLst>
            <pc:docMk/>
            <pc:sldMk cId="1631264622" sldId="297"/>
            <ac:spMk id="2" creationId="{6EA1C001-28C9-4953-8070-2E0F03CCA7D2}"/>
          </ac:spMkLst>
        </pc:spChg>
        <pc:spChg chg="mod">
          <ac:chgData name="Tommy McClure" userId="5f57beb918c8a44c" providerId="LiveId" clId="{7D450DFF-6709-4B1E-9094-E29653B65777}" dt="2022-09-22T21:41:24.666" v="3525" actId="255"/>
          <ac:spMkLst>
            <pc:docMk/>
            <pc:sldMk cId="1631264622" sldId="297"/>
            <ac:spMk id="3" creationId="{5573C497-F196-4248-99CE-8A48E03C7BB3}"/>
          </ac:spMkLst>
        </pc:spChg>
      </pc:sldChg>
      <pc:sldChg chg="modSp mod">
        <pc:chgData name="Tommy McClure" userId="5f57beb918c8a44c" providerId="LiveId" clId="{7D450DFF-6709-4B1E-9094-E29653B65777}" dt="2022-09-22T22:05:58.508" v="3794" actId="20577"/>
        <pc:sldMkLst>
          <pc:docMk/>
          <pc:sldMk cId="0" sldId="298"/>
        </pc:sldMkLst>
        <pc:spChg chg="mod">
          <ac:chgData name="Tommy McClure" userId="5f57beb918c8a44c" providerId="LiveId" clId="{7D450DFF-6709-4B1E-9094-E29653B65777}" dt="2022-09-22T22:05:58.508" v="3794" actId="20577"/>
          <ac:spMkLst>
            <pc:docMk/>
            <pc:sldMk cId="0" sldId="298"/>
            <ac:spMk id="3" creationId="{1959FB85-40D8-42E0-9AF8-5F2EFDAAE6DA}"/>
          </ac:spMkLst>
        </pc:spChg>
        <pc:spChg chg="mod">
          <ac:chgData name="Tommy McClure" userId="5f57beb918c8a44c" providerId="LiveId" clId="{7D450DFF-6709-4B1E-9094-E29653B65777}" dt="2022-09-22T21:55:41.099" v="3679" actId="207"/>
          <ac:spMkLst>
            <pc:docMk/>
            <pc:sldMk cId="0" sldId="298"/>
            <ac:spMk id="26627" creationId="{74E8ADF1-216D-4B73-9121-E2C639B62B1A}"/>
          </ac:spMkLst>
        </pc:spChg>
      </pc:sldChg>
      <pc:sldChg chg="modSp mod">
        <pc:chgData name="Tommy McClure" userId="5f57beb918c8a44c" providerId="LiveId" clId="{7D450DFF-6709-4B1E-9094-E29653B65777}" dt="2022-09-22T20:28:18.412" v="2135" actId="14861"/>
        <pc:sldMkLst>
          <pc:docMk/>
          <pc:sldMk cId="1121766084" sldId="299"/>
        </pc:sldMkLst>
        <pc:spChg chg="mod">
          <ac:chgData name="Tommy McClure" userId="5f57beb918c8a44c" providerId="LiveId" clId="{7D450DFF-6709-4B1E-9094-E29653B65777}" dt="2022-09-22T20:28:18.412" v="2135" actId="14861"/>
          <ac:spMkLst>
            <pc:docMk/>
            <pc:sldMk cId="1121766084" sldId="299"/>
            <ac:spMk id="3" creationId="{F677163D-6C5E-41E6-8750-99448BE885DE}"/>
          </ac:spMkLst>
        </pc:spChg>
      </pc:sldChg>
      <pc:sldChg chg="modSp add del mod">
        <pc:chgData name="Tommy McClure" userId="5f57beb918c8a44c" providerId="LiveId" clId="{7D450DFF-6709-4B1E-9094-E29653B65777}" dt="2022-09-22T17:39:58.002" v="225" actId="2696"/>
        <pc:sldMkLst>
          <pc:docMk/>
          <pc:sldMk cId="4011054806" sldId="300"/>
        </pc:sldMkLst>
        <pc:spChg chg="mod">
          <ac:chgData name="Tommy McClure" userId="5f57beb918c8a44c" providerId="LiveId" clId="{7D450DFF-6709-4B1E-9094-E29653B65777}" dt="2022-09-22T17:36:14.871" v="187" actId="20577"/>
          <ac:spMkLst>
            <pc:docMk/>
            <pc:sldMk cId="4011054806" sldId="300"/>
            <ac:spMk id="3" creationId="{00000000-0000-0000-0000-000000000000}"/>
          </ac:spMkLst>
        </pc:spChg>
      </pc:sldChg>
    </pc:docChg>
  </pc:docChgLst>
  <pc:docChgLst>
    <pc:chgData name="Tommy McClure" userId="5f57beb918c8a44c" providerId="LiveId" clId="{81D4D564-6E32-4610-84F3-5CD7C86126FB}"/>
    <pc:docChg chg="custSel modSld modMainMaster modNotesMaster">
      <pc:chgData name="Tommy McClure" userId="5f57beb918c8a44c" providerId="LiveId" clId="{81D4D564-6E32-4610-84F3-5CD7C86126FB}" dt="2022-09-20T21:56:47.859" v="68" actId="688"/>
      <pc:docMkLst>
        <pc:docMk/>
      </pc:docMkLst>
      <pc:sldChg chg="modSp modNotes">
        <pc:chgData name="Tommy McClure" userId="5f57beb918c8a44c" providerId="LiveId" clId="{81D4D564-6E32-4610-84F3-5CD7C86126FB}" dt="2022-09-20T21:53:34.488" v="41"/>
        <pc:sldMkLst>
          <pc:docMk/>
          <pc:sldMk cId="1727852844" sldId="269"/>
        </pc:sldMkLst>
        <pc:spChg chg="mod">
          <ac:chgData name="Tommy McClure" userId="5f57beb918c8a44c" providerId="LiveId" clId="{81D4D564-6E32-4610-84F3-5CD7C86126FB}" dt="2022-09-20T21:53:34.488" v="41"/>
          <ac:spMkLst>
            <pc:docMk/>
            <pc:sldMk cId="1727852844" sldId="269"/>
            <ac:spMk id="2" creationId="{00000000-0000-0000-0000-000000000000}"/>
          </ac:spMkLst>
        </pc:spChg>
        <pc:spChg chg="mod">
          <ac:chgData name="Tommy McClure" userId="5f57beb918c8a44c" providerId="LiveId" clId="{81D4D564-6E32-4610-84F3-5CD7C86126FB}" dt="2022-09-20T21:53:34.488" v="41"/>
          <ac:spMkLst>
            <pc:docMk/>
            <pc:sldMk cId="1727852844" sldId="269"/>
            <ac:spMk id="3" creationId="{00000000-0000-0000-0000-000000000000}"/>
          </ac:spMkLst>
        </pc:spChg>
        <pc:spChg chg="mod">
          <ac:chgData name="Tommy McClure" userId="5f57beb918c8a44c" providerId="LiveId" clId="{81D4D564-6E32-4610-84F3-5CD7C86126FB}" dt="2022-09-20T21:51:47.386" v="0"/>
          <ac:spMkLst>
            <pc:docMk/>
            <pc:sldMk cId="1727852844" sldId="269"/>
            <ac:spMk id="4" creationId="{8A4BB05A-F933-4044-902F-9B22A0B3F775}"/>
          </ac:spMkLst>
        </pc:spChg>
        <pc:spChg chg="mod">
          <ac:chgData name="Tommy McClure" userId="5f57beb918c8a44c" providerId="LiveId" clId="{81D4D564-6E32-4610-84F3-5CD7C86126FB}" dt="2022-09-20T21:51:47.386" v="0"/>
          <ac:spMkLst>
            <pc:docMk/>
            <pc:sldMk cId="1727852844" sldId="269"/>
            <ac:spMk id="5" creationId="{0A1EEB59-A1EE-4DEE-B363-742A2B7AF9C3}"/>
          </ac:spMkLst>
        </pc:spChg>
        <pc:spChg chg="mod">
          <ac:chgData name="Tommy McClure" userId="5f57beb918c8a44c" providerId="LiveId" clId="{81D4D564-6E32-4610-84F3-5CD7C86126FB}" dt="2022-09-20T21:51:47.386" v="0"/>
          <ac:spMkLst>
            <pc:docMk/>
            <pc:sldMk cId="1727852844" sldId="269"/>
            <ac:spMk id="7" creationId="{0C92736D-B982-4E8F-A1AB-21429174F6EF}"/>
          </ac:spMkLst>
        </pc:spChg>
      </pc:sldChg>
      <pc:sldChg chg="modSp mod modNotes">
        <pc:chgData name="Tommy McClure" userId="5f57beb918c8a44c" providerId="LiveId" clId="{81D4D564-6E32-4610-84F3-5CD7C86126FB}" dt="2022-09-20T21:53:34.691" v="46" actId="27636"/>
        <pc:sldMkLst>
          <pc:docMk/>
          <pc:sldMk cId="2088959167" sldId="270"/>
        </pc:sldMkLst>
        <pc:spChg chg="mod">
          <ac:chgData name="Tommy McClure" userId="5f57beb918c8a44c" providerId="LiveId" clId="{81D4D564-6E32-4610-84F3-5CD7C86126FB}" dt="2022-09-20T21:53:34.691" v="46" actId="27636"/>
          <ac:spMkLst>
            <pc:docMk/>
            <pc:sldMk cId="2088959167" sldId="270"/>
            <ac:spMk id="2" creationId="{00000000-0000-0000-0000-000000000000}"/>
          </ac:spMkLst>
        </pc:spChg>
        <pc:spChg chg="mod">
          <ac:chgData name="Tommy McClure" userId="5f57beb918c8a44c" providerId="LiveId" clId="{81D4D564-6E32-4610-84F3-5CD7C86126FB}" dt="2022-09-20T21:51:47.386" v="0"/>
          <ac:spMkLst>
            <pc:docMk/>
            <pc:sldMk cId="2088959167" sldId="270"/>
            <ac:spMk id="3" creationId="{00000000-0000-0000-0000-000000000000}"/>
          </ac:spMkLst>
        </pc:spChg>
        <pc:spChg chg="mod">
          <ac:chgData name="Tommy McClure" userId="5f57beb918c8a44c" providerId="LiveId" clId="{81D4D564-6E32-4610-84F3-5CD7C86126FB}" dt="2022-09-20T21:51:47.386" v="0"/>
          <ac:spMkLst>
            <pc:docMk/>
            <pc:sldMk cId="2088959167" sldId="270"/>
            <ac:spMk id="7" creationId="{41AFE0C9-972E-4C26-AB8F-092CDBF3E3A1}"/>
          </ac:spMkLst>
        </pc:spChg>
      </pc:sldChg>
      <pc:sldChg chg="modSp mod modNotes">
        <pc:chgData name="Tommy McClure" userId="5f57beb918c8a44c" providerId="LiveId" clId="{81D4D564-6E32-4610-84F3-5CD7C86126FB}" dt="2022-09-20T21:53:34.738" v="49" actId="27636"/>
        <pc:sldMkLst>
          <pc:docMk/>
          <pc:sldMk cId="30726060" sldId="271"/>
        </pc:sldMkLst>
        <pc:spChg chg="mod">
          <ac:chgData name="Tommy McClure" userId="5f57beb918c8a44c" providerId="LiveId" clId="{81D4D564-6E32-4610-84F3-5CD7C86126FB}" dt="2022-09-20T21:53:34.738" v="49" actId="27636"/>
          <ac:spMkLst>
            <pc:docMk/>
            <pc:sldMk cId="30726060" sldId="271"/>
            <ac:spMk id="2" creationId="{00000000-0000-0000-0000-000000000000}"/>
          </ac:spMkLst>
        </pc:spChg>
        <pc:spChg chg="mod">
          <ac:chgData name="Tommy McClure" userId="5f57beb918c8a44c" providerId="LiveId" clId="{81D4D564-6E32-4610-84F3-5CD7C86126FB}" dt="2022-09-20T21:51:47.386" v="0"/>
          <ac:spMkLst>
            <pc:docMk/>
            <pc:sldMk cId="30726060" sldId="271"/>
            <ac:spMk id="3" creationId="{00000000-0000-0000-0000-000000000000}"/>
          </ac:spMkLst>
        </pc:spChg>
        <pc:spChg chg="mod">
          <ac:chgData name="Tommy McClure" userId="5f57beb918c8a44c" providerId="LiveId" clId="{81D4D564-6E32-4610-84F3-5CD7C86126FB}" dt="2022-09-20T21:51:47.386" v="0"/>
          <ac:spMkLst>
            <pc:docMk/>
            <pc:sldMk cId="30726060" sldId="271"/>
            <ac:spMk id="4" creationId="{3F79B0E0-292E-468B-A657-F2EC6F72627C}"/>
          </ac:spMkLst>
        </pc:spChg>
        <pc:spChg chg="mod">
          <ac:chgData name="Tommy McClure" userId="5f57beb918c8a44c" providerId="LiveId" clId="{81D4D564-6E32-4610-84F3-5CD7C86126FB}" dt="2022-09-20T21:51:47.386" v="0"/>
          <ac:spMkLst>
            <pc:docMk/>
            <pc:sldMk cId="30726060" sldId="271"/>
            <ac:spMk id="5" creationId="{B4C4E8DD-D26B-4E8B-94E4-EA5AC9740E24}"/>
          </ac:spMkLst>
        </pc:spChg>
        <pc:spChg chg="mod">
          <ac:chgData name="Tommy McClure" userId="5f57beb918c8a44c" providerId="LiveId" clId="{81D4D564-6E32-4610-84F3-5CD7C86126FB}" dt="2022-09-20T21:51:47.386" v="0"/>
          <ac:spMkLst>
            <pc:docMk/>
            <pc:sldMk cId="30726060" sldId="271"/>
            <ac:spMk id="8" creationId="{5C08E01F-C09C-441D-92F7-9A9E90E99CBD}"/>
          </ac:spMkLst>
        </pc:spChg>
      </pc:sldChg>
      <pc:sldChg chg="modSp modNotes">
        <pc:chgData name="Tommy McClure" userId="5f57beb918c8a44c" providerId="LiveId" clId="{81D4D564-6E32-4610-84F3-5CD7C86126FB}" dt="2022-09-20T21:53:34.488" v="41"/>
        <pc:sldMkLst>
          <pc:docMk/>
          <pc:sldMk cId="1566073541" sldId="280"/>
        </pc:sldMkLst>
        <pc:spChg chg="mod">
          <ac:chgData name="Tommy McClure" userId="5f57beb918c8a44c" providerId="LiveId" clId="{81D4D564-6E32-4610-84F3-5CD7C86126FB}" dt="2022-09-20T21:53:34.488" v="41"/>
          <ac:spMkLst>
            <pc:docMk/>
            <pc:sldMk cId="1566073541" sldId="280"/>
            <ac:spMk id="3" creationId="{00000000-0000-0000-0000-000000000000}"/>
          </ac:spMkLst>
        </pc:spChg>
        <pc:spChg chg="mod">
          <ac:chgData name="Tommy McClure" userId="5f57beb918c8a44c" providerId="LiveId" clId="{81D4D564-6E32-4610-84F3-5CD7C86126FB}" dt="2022-09-20T21:53:34.488" v="41"/>
          <ac:spMkLst>
            <pc:docMk/>
            <pc:sldMk cId="1566073541" sldId="280"/>
            <ac:spMk id="4" creationId="{00000000-0000-0000-0000-000000000000}"/>
          </ac:spMkLst>
        </pc:spChg>
        <pc:picChg chg="mod">
          <ac:chgData name="Tommy McClure" userId="5f57beb918c8a44c" providerId="LiveId" clId="{81D4D564-6E32-4610-84F3-5CD7C86126FB}" dt="2022-09-20T21:51:47.386" v="0"/>
          <ac:picMkLst>
            <pc:docMk/>
            <pc:sldMk cId="1566073541" sldId="280"/>
            <ac:picMk id="5" creationId="{9F5F36ED-FED2-4BFE-9300-AFAF64605647}"/>
          </ac:picMkLst>
        </pc:picChg>
        <pc:picChg chg="mod">
          <ac:chgData name="Tommy McClure" userId="5f57beb918c8a44c" providerId="LiveId" clId="{81D4D564-6E32-4610-84F3-5CD7C86126FB}" dt="2022-09-20T21:51:47.386" v="0"/>
          <ac:picMkLst>
            <pc:docMk/>
            <pc:sldMk cId="1566073541" sldId="280"/>
            <ac:picMk id="6" creationId="{6B3E4045-AF54-42D1-BF31-FEAEF4C1BC4A}"/>
          </ac:picMkLst>
        </pc:picChg>
        <pc:picChg chg="mod">
          <ac:chgData name="Tommy McClure" userId="5f57beb918c8a44c" providerId="LiveId" clId="{81D4D564-6E32-4610-84F3-5CD7C86126FB}" dt="2022-09-20T21:51:47.386" v="0"/>
          <ac:picMkLst>
            <pc:docMk/>
            <pc:sldMk cId="1566073541" sldId="280"/>
            <ac:picMk id="7" creationId="{DF915C2D-DA37-4302-B034-5F95116D19AD}"/>
          </ac:picMkLst>
        </pc:picChg>
      </pc:sldChg>
      <pc:sldChg chg="modSp mod modNotes">
        <pc:chgData name="Tommy McClure" userId="5f57beb918c8a44c" providerId="LiveId" clId="{81D4D564-6E32-4610-84F3-5CD7C86126FB}" dt="2022-09-20T21:53:20.586" v="38" actId="27636"/>
        <pc:sldMkLst>
          <pc:docMk/>
          <pc:sldMk cId="731426950" sldId="281"/>
        </pc:sldMkLst>
        <pc:spChg chg="mod">
          <ac:chgData name="Tommy McClure" userId="5f57beb918c8a44c" providerId="LiveId" clId="{81D4D564-6E32-4610-84F3-5CD7C86126FB}" dt="2022-09-20T21:51:47.386" v="0"/>
          <ac:spMkLst>
            <pc:docMk/>
            <pc:sldMk cId="731426950" sldId="281"/>
            <ac:spMk id="2" creationId="{ED459ECD-4C3D-4764-A062-580390A5290F}"/>
          </ac:spMkLst>
        </pc:spChg>
        <pc:spChg chg="mod">
          <ac:chgData name="Tommy McClure" userId="5f57beb918c8a44c" providerId="LiveId" clId="{81D4D564-6E32-4610-84F3-5CD7C86126FB}" dt="2022-09-20T21:53:20.586" v="38" actId="27636"/>
          <ac:spMkLst>
            <pc:docMk/>
            <pc:sldMk cId="731426950" sldId="281"/>
            <ac:spMk id="3" creationId="{0CBC41DA-F9A3-479B-89A2-9237277E5B0E}"/>
          </ac:spMkLst>
        </pc:spChg>
        <pc:spChg chg="mod">
          <ac:chgData name="Tommy McClure" userId="5f57beb918c8a44c" providerId="LiveId" clId="{81D4D564-6E32-4610-84F3-5CD7C86126FB}" dt="2022-09-20T21:51:47.386" v="0"/>
          <ac:spMkLst>
            <pc:docMk/>
            <pc:sldMk cId="731426950" sldId="281"/>
            <ac:spMk id="6" creationId="{326A169A-A9EC-4B0D-9BE5-DE07F28DC041}"/>
          </ac:spMkLst>
        </pc:spChg>
      </pc:sldChg>
      <pc:sldChg chg="modSp mod modNotes">
        <pc:chgData name="Tommy McClure" userId="5f57beb918c8a44c" providerId="LiveId" clId="{81D4D564-6E32-4610-84F3-5CD7C86126FB}" dt="2022-09-20T21:53:34.675" v="45" actId="27636"/>
        <pc:sldMkLst>
          <pc:docMk/>
          <pc:sldMk cId="1961891781" sldId="282"/>
        </pc:sldMkLst>
        <pc:spChg chg="mod">
          <ac:chgData name="Tommy McClure" userId="5f57beb918c8a44c" providerId="LiveId" clId="{81D4D564-6E32-4610-84F3-5CD7C86126FB}" dt="2022-09-20T21:51:47.386" v="0"/>
          <ac:spMkLst>
            <pc:docMk/>
            <pc:sldMk cId="1961891781" sldId="282"/>
            <ac:spMk id="2" creationId="{ED459ECD-4C3D-4764-A062-580390A5290F}"/>
          </ac:spMkLst>
        </pc:spChg>
        <pc:spChg chg="mod">
          <ac:chgData name="Tommy McClure" userId="5f57beb918c8a44c" providerId="LiveId" clId="{81D4D564-6E32-4610-84F3-5CD7C86126FB}" dt="2022-09-20T21:53:34.675" v="45" actId="27636"/>
          <ac:spMkLst>
            <pc:docMk/>
            <pc:sldMk cId="1961891781" sldId="282"/>
            <ac:spMk id="3" creationId="{0CBC41DA-F9A3-479B-89A2-9237277E5B0E}"/>
          </ac:spMkLst>
        </pc:spChg>
        <pc:spChg chg="mod">
          <ac:chgData name="Tommy McClure" userId="5f57beb918c8a44c" providerId="LiveId" clId="{81D4D564-6E32-4610-84F3-5CD7C86126FB}" dt="2022-09-20T21:51:47.386" v="0"/>
          <ac:spMkLst>
            <pc:docMk/>
            <pc:sldMk cId="1961891781" sldId="282"/>
            <ac:spMk id="6" creationId="{EFC6F094-44F7-4CCD-86D3-115A82590D6B}"/>
          </ac:spMkLst>
        </pc:spChg>
      </pc:sldChg>
      <pc:sldChg chg="modSp mod modNotes">
        <pc:chgData name="Tommy McClure" userId="5f57beb918c8a44c" providerId="LiveId" clId="{81D4D564-6E32-4610-84F3-5CD7C86126FB}" dt="2022-09-20T21:53:34.753" v="50" actId="27636"/>
        <pc:sldMkLst>
          <pc:docMk/>
          <pc:sldMk cId="1598684363" sldId="289"/>
        </pc:sldMkLst>
        <pc:spChg chg="mod">
          <ac:chgData name="Tommy McClure" userId="5f57beb918c8a44c" providerId="LiveId" clId="{81D4D564-6E32-4610-84F3-5CD7C86126FB}" dt="2022-09-20T21:53:34.753" v="50" actId="27636"/>
          <ac:spMkLst>
            <pc:docMk/>
            <pc:sldMk cId="1598684363" sldId="289"/>
            <ac:spMk id="2" creationId="{00000000-0000-0000-0000-000000000000}"/>
          </ac:spMkLst>
        </pc:spChg>
        <pc:spChg chg="mod">
          <ac:chgData name="Tommy McClure" userId="5f57beb918c8a44c" providerId="LiveId" clId="{81D4D564-6E32-4610-84F3-5CD7C86126FB}" dt="2022-09-20T21:51:47.386" v="0"/>
          <ac:spMkLst>
            <pc:docMk/>
            <pc:sldMk cId="1598684363" sldId="289"/>
            <ac:spMk id="3" creationId="{00000000-0000-0000-0000-000000000000}"/>
          </ac:spMkLst>
        </pc:spChg>
        <pc:spChg chg="mod">
          <ac:chgData name="Tommy McClure" userId="5f57beb918c8a44c" providerId="LiveId" clId="{81D4D564-6E32-4610-84F3-5CD7C86126FB}" dt="2022-09-20T21:51:47.386" v="0"/>
          <ac:spMkLst>
            <pc:docMk/>
            <pc:sldMk cId="1598684363" sldId="289"/>
            <ac:spMk id="4" creationId="{3F79B0E0-292E-468B-A657-F2EC6F72627C}"/>
          </ac:spMkLst>
        </pc:spChg>
        <pc:spChg chg="mod">
          <ac:chgData name="Tommy McClure" userId="5f57beb918c8a44c" providerId="LiveId" clId="{81D4D564-6E32-4610-84F3-5CD7C86126FB}" dt="2022-09-20T21:51:47.386" v="0"/>
          <ac:spMkLst>
            <pc:docMk/>
            <pc:sldMk cId="1598684363" sldId="289"/>
            <ac:spMk id="5" creationId="{B4C4E8DD-D26B-4E8B-94E4-EA5AC9740E24}"/>
          </ac:spMkLst>
        </pc:spChg>
        <pc:spChg chg="mod">
          <ac:chgData name="Tommy McClure" userId="5f57beb918c8a44c" providerId="LiveId" clId="{81D4D564-6E32-4610-84F3-5CD7C86126FB}" dt="2022-09-20T21:51:47.386" v="0"/>
          <ac:spMkLst>
            <pc:docMk/>
            <pc:sldMk cId="1598684363" sldId="289"/>
            <ac:spMk id="7" creationId="{5276E976-21FB-453C-BC7A-F9BF292E0BED}"/>
          </ac:spMkLst>
        </pc:spChg>
      </pc:sldChg>
      <pc:sldChg chg="modSp mod modNotes">
        <pc:chgData name="Tommy McClure" userId="5f57beb918c8a44c" providerId="LiveId" clId="{81D4D564-6E32-4610-84F3-5CD7C86126FB}" dt="2022-09-20T21:53:34.769" v="51" actId="27636"/>
        <pc:sldMkLst>
          <pc:docMk/>
          <pc:sldMk cId="4208362794" sldId="290"/>
        </pc:sldMkLst>
        <pc:spChg chg="mod">
          <ac:chgData name="Tommy McClure" userId="5f57beb918c8a44c" providerId="LiveId" clId="{81D4D564-6E32-4610-84F3-5CD7C86126FB}" dt="2022-09-20T21:53:34.769" v="51" actId="27636"/>
          <ac:spMkLst>
            <pc:docMk/>
            <pc:sldMk cId="4208362794" sldId="290"/>
            <ac:spMk id="2" creationId="{00000000-0000-0000-0000-000000000000}"/>
          </ac:spMkLst>
        </pc:spChg>
        <pc:spChg chg="mod">
          <ac:chgData name="Tommy McClure" userId="5f57beb918c8a44c" providerId="LiveId" clId="{81D4D564-6E32-4610-84F3-5CD7C86126FB}" dt="2022-09-20T21:51:47.386" v="0"/>
          <ac:spMkLst>
            <pc:docMk/>
            <pc:sldMk cId="4208362794" sldId="290"/>
            <ac:spMk id="3" creationId="{00000000-0000-0000-0000-000000000000}"/>
          </ac:spMkLst>
        </pc:spChg>
        <pc:spChg chg="mod">
          <ac:chgData name="Tommy McClure" userId="5f57beb918c8a44c" providerId="LiveId" clId="{81D4D564-6E32-4610-84F3-5CD7C86126FB}" dt="2022-09-20T21:51:47.386" v="0"/>
          <ac:spMkLst>
            <pc:docMk/>
            <pc:sldMk cId="4208362794" sldId="290"/>
            <ac:spMk id="4" creationId="{3F79B0E0-292E-468B-A657-F2EC6F72627C}"/>
          </ac:spMkLst>
        </pc:spChg>
        <pc:spChg chg="mod">
          <ac:chgData name="Tommy McClure" userId="5f57beb918c8a44c" providerId="LiveId" clId="{81D4D564-6E32-4610-84F3-5CD7C86126FB}" dt="2022-09-20T21:51:47.386" v="0"/>
          <ac:spMkLst>
            <pc:docMk/>
            <pc:sldMk cId="4208362794" sldId="290"/>
            <ac:spMk id="5" creationId="{B4C4E8DD-D26B-4E8B-94E4-EA5AC9740E24}"/>
          </ac:spMkLst>
        </pc:spChg>
        <pc:spChg chg="mod">
          <ac:chgData name="Tommy McClure" userId="5f57beb918c8a44c" providerId="LiveId" clId="{81D4D564-6E32-4610-84F3-5CD7C86126FB}" dt="2022-09-20T21:51:47.386" v="0"/>
          <ac:spMkLst>
            <pc:docMk/>
            <pc:sldMk cId="4208362794" sldId="290"/>
            <ac:spMk id="7" creationId="{D14EC657-152C-422E-8DAE-0AEEE7F9A09D}"/>
          </ac:spMkLst>
        </pc:spChg>
      </pc:sldChg>
      <pc:sldChg chg="modSp mod modNotes">
        <pc:chgData name="Tommy McClure" userId="5f57beb918c8a44c" providerId="LiveId" clId="{81D4D564-6E32-4610-84F3-5CD7C86126FB}" dt="2022-09-20T21:53:34.785" v="52" actId="27636"/>
        <pc:sldMkLst>
          <pc:docMk/>
          <pc:sldMk cId="1586506516" sldId="291"/>
        </pc:sldMkLst>
        <pc:spChg chg="mod">
          <ac:chgData name="Tommy McClure" userId="5f57beb918c8a44c" providerId="LiveId" clId="{81D4D564-6E32-4610-84F3-5CD7C86126FB}" dt="2022-09-20T21:53:34.785" v="52" actId="27636"/>
          <ac:spMkLst>
            <pc:docMk/>
            <pc:sldMk cId="1586506516" sldId="291"/>
            <ac:spMk id="2" creationId="{00000000-0000-0000-0000-000000000000}"/>
          </ac:spMkLst>
        </pc:spChg>
        <pc:spChg chg="mod">
          <ac:chgData name="Tommy McClure" userId="5f57beb918c8a44c" providerId="LiveId" clId="{81D4D564-6E32-4610-84F3-5CD7C86126FB}" dt="2022-09-20T21:51:47.386" v="0"/>
          <ac:spMkLst>
            <pc:docMk/>
            <pc:sldMk cId="1586506516" sldId="291"/>
            <ac:spMk id="3" creationId="{00000000-0000-0000-0000-000000000000}"/>
          </ac:spMkLst>
        </pc:spChg>
        <pc:spChg chg="mod">
          <ac:chgData name="Tommy McClure" userId="5f57beb918c8a44c" providerId="LiveId" clId="{81D4D564-6E32-4610-84F3-5CD7C86126FB}" dt="2022-09-20T21:51:47.386" v="0"/>
          <ac:spMkLst>
            <pc:docMk/>
            <pc:sldMk cId="1586506516" sldId="291"/>
            <ac:spMk id="4" creationId="{3F79B0E0-292E-468B-A657-F2EC6F72627C}"/>
          </ac:spMkLst>
        </pc:spChg>
        <pc:spChg chg="mod">
          <ac:chgData name="Tommy McClure" userId="5f57beb918c8a44c" providerId="LiveId" clId="{81D4D564-6E32-4610-84F3-5CD7C86126FB}" dt="2022-09-20T21:51:47.386" v="0"/>
          <ac:spMkLst>
            <pc:docMk/>
            <pc:sldMk cId="1586506516" sldId="291"/>
            <ac:spMk id="5" creationId="{B4C4E8DD-D26B-4E8B-94E4-EA5AC9740E24}"/>
          </ac:spMkLst>
        </pc:spChg>
        <pc:spChg chg="mod">
          <ac:chgData name="Tommy McClure" userId="5f57beb918c8a44c" providerId="LiveId" clId="{81D4D564-6E32-4610-84F3-5CD7C86126FB}" dt="2022-09-20T21:51:47.386" v="0"/>
          <ac:spMkLst>
            <pc:docMk/>
            <pc:sldMk cId="1586506516" sldId="291"/>
            <ac:spMk id="7" creationId="{515CD9BC-7FA6-46B2-8A6F-44A48D7CCF0C}"/>
          </ac:spMkLst>
        </pc:spChg>
      </pc:sldChg>
      <pc:sldChg chg="modSp mod modNotes">
        <pc:chgData name="Tommy McClure" userId="5f57beb918c8a44c" providerId="LiveId" clId="{81D4D564-6E32-4610-84F3-5CD7C86126FB}" dt="2022-09-20T21:53:34.800" v="53" actId="27636"/>
        <pc:sldMkLst>
          <pc:docMk/>
          <pc:sldMk cId="3926682369" sldId="293"/>
        </pc:sldMkLst>
        <pc:spChg chg="mod">
          <ac:chgData name="Tommy McClure" userId="5f57beb918c8a44c" providerId="LiveId" clId="{81D4D564-6E32-4610-84F3-5CD7C86126FB}" dt="2022-09-20T21:53:34.800" v="53" actId="27636"/>
          <ac:spMkLst>
            <pc:docMk/>
            <pc:sldMk cId="3926682369" sldId="293"/>
            <ac:spMk id="2" creationId="{00000000-0000-0000-0000-000000000000}"/>
          </ac:spMkLst>
        </pc:spChg>
        <pc:spChg chg="mod">
          <ac:chgData name="Tommy McClure" userId="5f57beb918c8a44c" providerId="LiveId" clId="{81D4D564-6E32-4610-84F3-5CD7C86126FB}" dt="2022-09-20T21:51:47.386" v="0"/>
          <ac:spMkLst>
            <pc:docMk/>
            <pc:sldMk cId="3926682369" sldId="293"/>
            <ac:spMk id="3" creationId="{00000000-0000-0000-0000-000000000000}"/>
          </ac:spMkLst>
        </pc:spChg>
        <pc:spChg chg="mod">
          <ac:chgData name="Tommy McClure" userId="5f57beb918c8a44c" providerId="LiveId" clId="{81D4D564-6E32-4610-84F3-5CD7C86126FB}" dt="2022-09-20T21:51:47.386" v="0"/>
          <ac:spMkLst>
            <pc:docMk/>
            <pc:sldMk cId="3926682369" sldId="293"/>
            <ac:spMk id="4" creationId="{3F79B0E0-292E-468B-A657-F2EC6F72627C}"/>
          </ac:spMkLst>
        </pc:spChg>
        <pc:spChg chg="mod">
          <ac:chgData name="Tommy McClure" userId="5f57beb918c8a44c" providerId="LiveId" clId="{81D4D564-6E32-4610-84F3-5CD7C86126FB}" dt="2022-09-20T21:51:47.386" v="0"/>
          <ac:spMkLst>
            <pc:docMk/>
            <pc:sldMk cId="3926682369" sldId="293"/>
            <ac:spMk id="5" creationId="{B4C4E8DD-D26B-4E8B-94E4-EA5AC9740E24}"/>
          </ac:spMkLst>
        </pc:spChg>
        <pc:spChg chg="mod">
          <ac:chgData name="Tommy McClure" userId="5f57beb918c8a44c" providerId="LiveId" clId="{81D4D564-6E32-4610-84F3-5CD7C86126FB}" dt="2022-09-20T21:51:47.386" v="0"/>
          <ac:spMkLst>
            <pc:docMk/>
            <pc:sldMk cId="3926682369" sldId="293"/>
            <ac:spMk id="7" creationId="{C2871613-DAFF-4452-B43B-869E84D9B602}"/>
          </ac:spMkLst>
        </pc:spChg>
      </pc:sldChg>
      <pc:sldChg chg="modSp mod modNotes">
        <pc:chgData name="Tommy McClure" userId="5f57beb918c8a44c" providerId="LiveId" clId="{81D4D564-6E32-4610-84F3-5CD7C86126FB}" dt="2022-09-20T21:53:34.816" v="54" actId="27636"/>
        <pc:sldMkLst>
          <pc:docMk/>
          <pc:sldMk cId="1364735938" sldId="294"/>
        </pc:sldMkLst>
        <pc:spChg chg="mod">
          <ac:chgData name="Tommy McClure" userId="5f57beb918c8a44c" providerId="LiveId" clId="{81D4D564-6E32-4610-84F3-5CD7C86126FB}" dt="2022-09-20T21:53:34.816" v="54" actId="27636"/>
          <ac:spMkLst>
            <pc:docMk/>
            <pc:sldMk cId="1364735938" sldId="294"/>
            <ac:spMk id="2" creationId="{00000000-0000-0000-0000-000000000000}"/>
          </ac:spMkLst>
        </pc:spChg>
        <pc:spChg chg="mod">
          <ac:chgData name="Tommy McClure" userId="5f57beb918c8a44c" providerId="LiveId" clId="{81D4D564-6E32-4610-84F3-5CD7C86126FB}" dt="2022-09-20T21:51:47.386" v="0"/>
          <ac:spMkLst>
            <pc:docMk/>
            <pc:sldMk cId="1364735938" sldId="294"/>
            <ac:spMk id="3" creationId="{00000000-0000-0000-0000-000000000000}"/>
          </ac:spMkLst>
        </pc:spChg>
        <pc:spChg chg="mod">
          <ac:chgData name="Tommy McClure" userId="5f57beb918c8a44c" providerId="LiveId" clId="{81D4D564-6E32-4610-84F3-5CD7C86126FB}" dt="2022-09-20T21:51:47.386" v="0"/>
          <ac:spMkLst>
            <pc:docMk/>
            <pc:sldMk cId="1364735938" sldId="294"/>
            <ac:spMk id="4" creationId="{3F79B0E0-292E-468B-A657-F2EC6F72627C}"/>
          </ac:spMkLst>
        </pc:spChg>
        <pc:spChg chg="mod">
          <ac:chgData name="Tommy McClure" userId="5f57beb918c8a44c" providerId="LiveId" clId="{81D4D564-6E32-4610-84F3-5CD7C86126FB}" dt="2022-09-20T21:51:47.386" v="0"/>
          <ac:spMkLst>
            <pc:docMk/>
            <pc:sldMk cId="1364735938" sldId="294"/>
            <ac:spMk id="5" creationId="{B4C4E8DD-D26B-4E8B-94E4-EA5AC9740E24}"/>
          </ac:spMkLst>
        </pc:spChg>
        <pc:spChg chg="mod">
          <ac:chgData name="Tommy McClure" userId="5f57beb918c8a44c" providerId="LiveId" clId="{81D4D564-6E32-4610-84F3-5CD7C86126FB}" dt="2022-09-20T21:51:47.386" v="0"/>
          <ac:spMkLst>
            <pc:docMk/>
            <pc:sldMk cId="1364735938" sldId="294"/>
            <ac:spMk id="7" creationId="{BC80769E-6FDD-4C6E-9394-57F0C6E13E77}"/>
          </ac:spMkLst>
        </pc:spChg>
      </pc:sldChg>
      <pc:sldChg chg="modSp mod modNotes">
        <pc:chgData name="Tommy McClure" userId="5f57beb918c8a44c" providerId="LiveId" clId="{81D4D564-6E32-4610-84F3-5CD7C86126FB}" dt="2022-09-20T21:53:34.597" v="42" actId="27636"/>
        <pc:sldMkLst>
          <pc:docMk/>
          <pc:sldMk cId="400923533" sldId="295"/>
        </pc:sldMkLst>
        <pc:spChg chg="mod">
          <ac:chgData name="Tommy McClure" userId="5f57beb918c8a44c" providerId="LiveId" clId="{81D4D564-6E32-4610-84F3-5CD7C86126FB}" dt="2022-09-20T21:53:34.597" v="42" actId="27636"/>
          <ac:spMkLst>
            <pc:docMk/>
            <pc:sldMk cId="400923533" sldId="295"/>
            <ac:spMk id="2" creationId="{00000000-0000-0000-0000-000000000000}"/>
          </ac:spMkLst>
        </pc:spChg>
        <pc:spChg chg="mod">
          <ac:chgData name="Tommy McClure" userId="5f57beb918c8a44c" providerId="LiveId" clId="{81D4D564-6E32-4610-84F3-5CD7C86126FB}" dt="2022-09-20T21:53:28.769" v="39" actId="1076"/>
          <ac:spMkLst>
            <pc:docMk/>
            <pc:sldMk cId="400923533" sldId="295"/>
            <ac:spMk id="3" creationId="{00000000-0000-0000-0000-000000000000}"/>
          </ac:spMkLst>
        </pc:spChg>
        <pc:spChg chg="mod">
          <ac:chgData name="Tommy McClure" userId="5f57beb918c8a44c" providerId="LiveId" clId="{81D4D564-6E32-4610-84F3-5CD7C86126FB}" dt="2022-09-20T21:51:47.386" v="0"/>
          <ac:spMkLst>
            <pc:docMk/>
            <pc:sldMk cId="400923533" sldId="295"/>
            <ac:spMk id="4" creationId="{3F79B0E0-292E-468B-A657-F2EC6F72627C}"/>
          </ac:spMkLst>
        </pc:spChg>
        <pc:spChg chg="mod">
          <ac:chgData name="Tommy McClure" userId="5f57beb918c8a44c" providerId="LiveId" clId="{81D4D564-6E32-4610-84F3-5CD7C86126FB}" dt="2022-09-20T21:51:47.386" v="0"/>
          <ac:spMkLst>
            <pc:docMk/>
            <pc:sldMk cId="400923533" sldId="295"/>
            <ac:spMk id="5" creationId="{B4C4E8DD-D26B-4E8B-94E4-EA5AC9740E24}"/>
          </ac:spMkLst>
        </pc:spChg>
        <pc:spChg chg="mod">
          <ac:chgData name="Tommy McClure" userId="5f57beb918c8a44c" providerId="LiveId" clId="{81D4D564-6E32-4610-84F3-5CD7C86126FB}" dt="2022-09-20T21:51:47.386" v="0"/>
          <ac:spMkLst>
            <pc:docMk/>
            <pc:sldMk cId="400923533" sldId="295"/>
            <ac:spMk id="7" creationId="{593CBC07-D6A2-4542-9054-5F04B5CA4DE9}"/>
          </ac:spMkLst>
        </pc:spChg>
        <pc:spChg chg="mod">
          <ac:chgData name="Tommy McClure" userId="5f57beb918c8a44c" providerId="LiveId" clId="{81D4D564-6E32-4610-84F3-5CD7C86126FB}" dt="2022-09-20T21:51:47.386" v="0"/>
          <ac:spMkLst>
            <pc:docMk/>
            <pc:sldMk cId="400923533" sldId="295"/>
            <ac:spMk id="8" creationId="{789FAEBE-4F69-48B1-AFD0-66EF115BDCFC}"/>
          </ac:spMkLst>
        </pc:spChg>
      </pc:sldChg>
      <pc:sldChg chg="modSp mod modNotes">
        <pc:chgData name="Tommy McClure" userId="5f57beb918c8a44c" providerId="LiveId" clId="{81D4D564-6E32-4610-84F3-5CD7C86126FB}" dt="2022-09-20T21:56:47.859" v="68" actId="688"/>
        <pc:sldMkLst>
          <pc:docMk/>
          <pc:sldMk cId="225271728" sldId="296"/>
        </pc:sldMkLst>
        <pc:spChg chg="mod">
          <ac:chgData name="Tommy McClure" userId="5f57beb918c8a44c" providerId="LiveId" clId="{81D4D564-6E32-4610-84F3-5CD7C86126FB}" dt="2022-09-20T21:53:34.644" v="43" actId="27636"/>
          <ac:spMkLst>
            <pc:docMk/>
            <pc:sldMk cId="225271728" sldId="296"/>
            <ac:spMk id="2" creationId="{00000000-0000-0000-0000-000000000000}"/>
          </ac:spMkLst>
        </pc:spChg>
        <pc:spChg chg="mod">
          <ac:chgData name="Tommy McClure" userId="5f57beb918c8a44c" providerId="LiveId" clId="{81D4D564-6E32-4610-84F3-5CD7C86126FB}" dt="2022-09-20T21:51:47.386" v="0"/>
          <ac:spMkLst>
            <pc:docMk/>
            <pc:sldMk cId="225271728" sldId="296"/>
            <ac:spMk id="3" creationId="{1AF90916-C00F-4F1D-A36C-D97C26537ED8}"/>
          </ac:spMkLst>
        </pc:spChg>
        <pc:spChg chg="mod">
          <ac:chgData name="Tommy McClure" userId="5f57beb918c8a44c" providerId="LiveId" clId="{81D4D564-6E32-4610-84F3-5CD7C86126FB}" dt="2022-09-20T21:56:47.859" v="68" actId="688"/>
          <ac:spMkLst>
            <pc:docMk/>
            <pc:sldMk cId="225271728" sldId="296"/>
            <ac:spMk id="4" creationId="{3F79B0E0-292E-468B-A657-F2EC6F72627C}"/>
          </ac:spMkLst>
        </pc:spChg>
        <pc:spChg chg="mod">
          <ac:chgData name="Tommy McClure" userId="5f57beb918c8a44c" providerId="LiveId" clId="{81D4D564-6E32-4610-84F3-5CD7C86126FB}" dt="2022-09-20T21:55:34.985" v="62" actId="2085"/>
          <ac:spMkLst>
            <pc:docMk/>
            <pc:sldMk cId="225271728" sldId="296"/>
            <ac:spMk id="5" creationId="{B4C4E8DD-D26B-4E8B-94E4-EA5AC9740E24}"/>
          </ac:spMkLst>
        </pc:spChg>
        <pc:spChg chg="mod">
          <ac:chgData name="Tommy McClure" userId="5f57beb918c8a44c" providerId="LiveId" clId="{81D4D564-6E32-4610-84F3-5CD7C86126FB}" dt="2022-09-20T21:51:47.386" v="0"/>
          <ac:spMkLst>
            <pc:docMk/>
            <pc:sldMk cId="225271728" sldId="296"/>
            <ac:spMk id="10" creationId="{51050D08-0B07-465A-AE4C-E4F09699F873}"/>
          </ac:spMkLst>
        </pc:spChg>
        <pc:picChg chg="mod">
          <ac:chgData name="Tommy McClure" userId="5f57beb918c8a44c" providerId="LiveId" clId="{81D4D564-6E32-4610-84F3-5CD7C86126FB}" dt="2022-09-20T21:54:28.087" v="56" actId="1076"/>
          <ac:picMkLst>
            <pc:docMk/>
            <pc:sldMk cId="225271728" sldId="296"/>
            <ac:picMk id="8" creationId="{DFFBA030-895E-4350-BF1A-14126A58A561}"/>
          </ac:picMkLst>
        </pc:picChg>
      </pc:sldChg>
      <pc:sldChg chg="modSp mod modNotes">
        <pc:chgData name="Tommy McClure" userId="5f57beb918c8a44c" providerId="LiveId" clId="{81D4D564-6E32-4610-84F3-5CD7C86126FB}" dt="2022-09-20T21:53:34.707" v="47" actId="27636"/>
        <pc:sldMkLst>
          <pc:docMk/>
          <pc:sldMk cId="1631264622" sldId="297"/>
        </pc:sldMkLst>
        <pc:spChg chg="mod">
          <ac:chgData name="Tommy McClure" userId="5f57beb918c8a44c" providerId="LiveId" clId="{81D4D564-6E32-4610-84F3-5CD7C86126FB}" dt="2022-09-20T21:51:47.386" v="0"/>
          <ac:spMkLst>
            <pc:docMk/>
            <pc:sldMk cId="1631264622" sldId="297"/>
            <ac:spMk id="2" creationId="{6EA1C001-28C9-4953-8070-2E0F03CCA7D2}"/>
          </ac:spMkLst>
        </pc:spChg>
        <pc:spChg chg="mod">
          <ac:chgData name="Tommy McClure" userId="5f57beb918c8a44c" providerId="LiveId" clId="{81D4D564-6E32-4610-84F3-5CD7C86126FB}" dt="2022-09-20T21:53:34.707" v="47" actId="27636"/>
          <ac:spMkLst>
            <pc:docMk/>
            <pc:sldMk cId="1631264622" sldId="297"/>
            <ac:spMk id="3" creationId="{5573C497-F196-4248-99CE-8A48E03C7BB3}"/>
          </ac:spMkLst>
        </pc:spChg>
        <pc:spChg chg="mod">
          <ac:chgData name="Tommy McClure" userId="5f57beb918c8a44c" providerId="LiveId" clId="{81D4D564-6E32-4610-84F3-5CD7C86126FB}" dt="2022-09-20T21:51:47.386" v="0"/>
          <ac:spMkLst>
            <pc:docMk/>
            <pc:sldMk cId="1631264622" sldId="297"/>
            <ac:spMk id="5" creationId="{90E562C5-F715-467A-A1A5-C58EDAFA2386}"/>
          </ac:spMkLst>
        </pc:spChg>
      </pc:sldChg>
      <pc:sldChg chg="modSp mod modAnim modNotes">
        <pc:chgData name="Tommy McClure" userId="5f57beb918c8a44c" providerId="LiveId" clId="{81D4D564-6E32-4610-84F3-5CD7C86126FB}" dt="2022-09-20T21:53:34.660" v="44" actId="27636"/>
        <pc:sldMkLst>
          <pc:docMk/>
          <pc:sldMk cId="0" sldId="298"/>
        </pc:sldMkLst>
        <pc:spChg chg="mod">
          <ac:chgData name="Tommy McClure" userId="5f57beb918c8a44c" providerId="LiveId" clId="{81D4D564-6E32-4610-84F3-5CD7C86126FB}" dt="2022-09-20T21:53:34.660" v="44" actId="27636"/>
          <ac:spMkLst>
            <pc:docMk/>
            <pc:sldMk cId="0" sldId="298"/>
            <ac:spMk id="3" creationId="{1959FB85-40D8-42E0-9AF8-5F2EFDAAE6DA}"/>
          </ac:spMkLst>
        </pc:spChg>
        <pc:spChg chg="mod">
          <ac:chgData name="Tommy McClure" userId="5f57beb918c8a44c" providerId="LiveId" clId="{81D4D564-6E32-4610-84F3-5CD7C86126FB}" dt="2022-09-20T21:51:47.386" v="0"/>
          <ac:spMkLst>
            <pc:docMk/>
            <pc:sldMk cId="0" sldId="298"/>
            <ac:spMk id="6" creationId="{6D843CE7-9432-4DD5-A8CF-E54EDE7D06C7}"/>
          </ac:spMkLst>
        </pc:spChg>
        <pc:spChg chg="mod">
          <ac:chgData name="Tommy McClure" userId="5f57beb918c8a44c" providerId="LiveId" clId="{81D4D564-6E32-4610-84F3-5CD7C86126FB}" dt="2022-09-20T21:52:17.644" v="24" actId="27636"/>
          <ac:spMkLst>
            <pc:docMk/>
            <pc:sldMk cId="0" sldId="298"/>
            <ac:spMk id="26627" creationId="{74E8ADF1-216D-4B73-9121-E2C639B62B1A}"/>
          </ac:spMkLst>
        </pc:spChg>
      </pc:sldChg>
      <pc:sldChg chg="modSp mod modNotes">
        <pc:chgData name="Tommy McClure" userId="5f57beb918c8a44c" providerId="LiveId" clId="{81D4D564-6E32-4610-84F3-5CD7C86126FB}" dt="2022-09-20T21:53:34.722" v="48" actId="27636"/>
        <pc:sldMkLst>
          <pc:docMk/>
          <pc:sldMk cId="1121766084" sldId="299"/>
        </pc:sldMkLst>
        <pc:spChg chg="mod">
          <ac:chgData name="Tommy McClure" userId="5f57beb918c8a44c" providerId="LiveId" clId="{81D4D564-6E32-4610-84F3-5CD7C86126FB}" dt="2022-09-20T21:53:34.722" v="48" actId="27636"/>
          <ac:spMkLst>
            <pc:docMk/>
            <pc:sldMk cId="1121766084" sldId="299"/>
            <ac:spMk id="3" creationId="{F677163D-6C5E-41E6-8750-99448BE885DE}"/>
          </ac:spMkLst>
        </pc:spChg>
      </pc:sldChg>
      <pc:sldMasterChg chg="modSp modSldLayout">
        <pc:chgData name="Tommy McClure" userId="5f57beb918c8a44c" providerId="LiveId" clId="{81D4D564-6E32-4610-84F3-5CD7C86126FB}" dt="2022-09-20T21:51:47.386" v="0"/>
        <pc:sldMasterMkLst>
          <pc:docMk/>
          <pc:sldMasterMk cId="3930970780" sldId="2147483684"/>
        </pc:sldMasterMkLst>
        <pc:spChg chg="mod">
          <ac:chgData name="Tommy McClure" userId="5f57beb918c8a44c" providerId="LiveId" clId="{81D4D564-6E32-4610-84F3-5CD7C86126FB}" dt="2022-09-20T21:51:47.386" v="0"/>
          <ac:spMkLst>
            <pc:docMk/>
            <pc:sldMasterMk cId="3930970780" sldId="2147483684"/>
            <ac:spMk id="3" creationId="{00000000-0000-0000-0000-000000000000}"/>
          </ac:spMkLst>
        </pc:spChg>
        <pc:spChg chg="mod">
          <ac:chgData name="Tommy McClure" userId="5f57beb918c8a44c" providerId="LiveId" clId="{81D4D564-6E32-4610-84F3-5CD7C86126FB}" dt="2022-09-20T21:51:47.386" v="0"/>
          <ac:spMkLst>
            <pc:docMk/>
            <pc:sldMasterMk cId="3930970780" sldId="2147483684"/>
            <ac:spMk id="8" creationId="{00000000-0000-0000-0000-000000000000}"/>
          </ac:spMkLst>
        </pc:spChg>
        <pc:spChg chg="mod">
          <ac:chgData name="Tommy McClure" userId="5f57beb918c8a44c" providerId="LiveId" clId="{81D4D564-6E32-4610-84F3-5CD7C86126FB}" dt="2022-09-20T21:51:47.386" v="0"/>
          <ac:spMkLst>
            <pc:docMk/>
            <pc:sldMasterMk cId="3930970780" sldId="2147483684"/>
            <ac:spMk id="9" creationId="{00000000-0000-0000-0000-000000000000}"/>
          </ac:spMkLst>
        </pc:spChg>
        <pc:spChg chg="mod">
          <ac:chgData name="Tommy McClure" userId="5f57beb918c8a44c" providerId="LiveId" clId="{81D4D564-6E32-4610-84F3-5CD7C86126FB}" dt="2022-09-20T21:51:47.386" v="0"/>
          <ac:spMkLst>
            <pc:docMk/>
            <pc:sldMasterMk cId="3930970780" sldId="2147483684"/>
            <ac:spMk id="13" creationId="{00000000-0000-0000-0000-000000000000}"/>
          </ac:spMkLst>
        </pc:spChg>
        <pc:spChg chg="mod">
          <ac:chgData name="Tommy McClure" userId="5f57beb918c8a44c" providerId="LiveId" clId="{81D4D564-6E32-4610-84F3-5CD7C86126FB}" dt="2022-09-20T21:51:47.386" v="0"/>
          <ac:spMkLst>
            <pc:docMk/>
            <pc:sldMasterMk cId="3930970780" sldId="2147483684"/>
            <ac:spMk id="14" creationId="{00000000-0000-0000-0000-000000000000}"/>
          </ac:spMkLst>
        </pc:spChg>
        <pc:spChg chg="mod">
          <ac:chgData name="Tommy McClure" userId="5f57beb918c8a44c" providerId="LiveId" clId="{81D4D564-6E32-4610-84F3-5CD7C86126FB}" dt="2022-09-20T21:51:47.386" v="0"/>
          <ac:spMkLst>
            <pc:docMk/>
            <pc:sldMasterMk cId="3930970780" sldId="2147483684"/>
            <ac:spMk id="22" creationId="{00000000-0000-0000-0000-000000000000}"/>
          </ac:spMkLst>
        </pc:spChg>
        <pc:spChg chg="mod">
          <ac:chgData name="Tommy McClure" userId="5f57beb918c8a44c" providerId="LiveId" clId="{81D4D564-6E32-4610-84F3-5CD7C86126FB}" dt="2022-09-20T21:51:47.386" v="0"/>
          <ac:spMkLst>
            <pc:docMk/>
            <pc:sldMasterMk cId="3930970780" sldId="2147483684"/>
            <ac:spMk id="23" creationId="{00000000-0000-0000-0000-000000000000}"/>
          </ac:spMkLst>
        </pc:spChg>
        <pc:sldLayoutChg chg="modSp">
          <pc:chgData name="Tommy McClure" userId="5f57beb918c8a44c" providerId="LiveId" clId="{81D4D564-6E32-4610-84F3-5CD7C86126FB}" dt="2022-09-20T21:51:47.386" v="0"/>
          <pc:sldLayoutMkLst>
            <pc:docMk/>
            <pc:sldMasterMk cId="3930970780" sldId="2147483684"/>
            <pc:sldLayoutMk cId="2400697361" sldId="2147483685"/>
          </pc:sldLayoutMkLst>
          <pc:spChg chg="mod">
            <ac:chgData name="Tommy McClure" userId="5f57beb918c8a44c" providerId="LiveId" clId="{81D4D564-6E32-4610-84F3-5CD7C86126FB}" dt="2022-09-20T21:51:47.386" v="0"/>
            <ac:spMkLst>
              <pc:docMk/>
              <pc:sldMasterMk cId="3930970780" sldId="2147483684"/>
              <pc:sldLayoutMk cId="2400697361" sldId="2147483685"/>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0"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1316439447" sldId="2147483686"/>
          </pc:sldLayoutMkLst>
          <pc:spChg chg="mod">
            <ac:chgData name="Tommy McClure" userId="5f57beb918c8a44c" providerId="LiveId" clId="{81D4D564-6E32-4610-84F3-5CD7C86126FB}" dt="2022-09-20T21:51:47.386" v="0"/>
            <ac:spMkLst>
              <pc:docMk/>
              <pc:sldMasterMk cId="3930970780" sldId="2147483684"/>
              <pc:sldLayoutMk cId="1316439447" sldId="2147483686"/>
              <ac:spMk id="8"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2908226720" sldId="2147483687"/>
          </pc:sldLayoutMkLst>
          <pc:spChg chg="mod">
            <ac:chgData name="Tommy McClure" userId="5f57beb918c8a44c" providerId="LiveId" clId="{81D4D564-6E32-4610-84F3-5CD7C86126FB}" dt="2022-09-20T21:51:47.386" v="0"/>
            <ac:spMkLst>
              <pc:docMk/>
              <pc:sldMasterMk cId="3930970780" sldId="2147483684"/>
              <pc:sldLayoutMk cId="2908226720" sldId="2147483687"/>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5"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6"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10"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65849381" sldId="2147483688"/>
          </pc:sldLayoutMkLst>
          <pc:spChg chg="mod">
            <ac:chgData name="Tommy McClure" userId="5f57beb918c8a44c" providerId="LiveId" clId="{81D4D564-6E32-4610-84F3-5CD7C86126FB}" dt="2022-09-20T21:51:47.386" v="0"/>
            <ac:spMkLst>
              <pc:docMk/>
              <pc:sldMasterMk cId="3930970780" sldId="2147483684"/>
              <pc:sldLayoutMk cId="365849381" sldId="2147483688"/>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65849381" sldId="2147483688"/>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911274356" sldId="2147483689"/>
          </pc:sldLayoutMkLst>
          <pc:spChg chg="mod">
            <ac:chgData name="Tommy McClure" userId="5f57beb918c8a44c" providerId="LiveId" clId="{81D4D564-6E32-4610-84F3-5CD7C86126FB}" dt="2022-09-20T21:51:47.386" v="0"/>
            <ac:spMkLst>
              <pc:docMk/>
              <pc:sldMasterMk cId="3930970780" sldId="2147483684"/>
              <pc:sldLayoutMk cId="911274356" sldId="2147483689"/>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4"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566269560" sldId="2147483692"/>
          </pc:sldLayoutMkLst>
          <pc:spChg chg="mod">
            <ac:chgData name="Tommy McClure" userId="5f57beb918c8a44c" providerId="LiveId" clId="{81D4D564-6E32-4610-84F3-5CD7C86126FB}" dt="2022-09-20T21:51:47.386" v="0"/>
            <ac:spMkLst>
              <pc:docMk/>
              <pc:sldMasterMk cId="3930970780" sldId="2147483684"/>
              <pc:sldLayoutMk cId="3566269560" sldId="2147483692"/>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726577453" sldId="2147483693"/>
          </pc:sldLayoutMkLst>
          <pc:spChg chg="mod">
            <ac:chgData name="Tommy McClure" userId="5f57beb918c8a44c" providerId="LiveId" clId="{81D4D564-6E32-4610-84F3-5CD7C86126FB}" dt="2022-09-20T21:51:47.386" v="0"/>
            <ac:spMkLst>
              <pc:docMk/>
              <pc:sldMasterMk cId="3930970780" sldId="2147483684"/>
              <pc:sldLayoutMk cId="3726577453" sldId="2147483693"/>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4"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6"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923587181" sldId="2147483695"/>
          </pc:sldLayoutMkLst>
          <pc:spChg chg="mod">
            <ac:chgData name="Tommy McClure" userId="5f57beb918c8a44c" providerId="LiveId" clId="{81D4D564-6E32-4610-84F3-5CD7C86126FB}" dt="2022-09-20T21:51:47.386" v="0"/>
            <ac:spMkLst>
              <pc:docMk/>
              <pc:sldMasterMk cId="3930970780" sldId="2147483684"/>
              <pc:sldLayoutMk cId="3923587181" sldId="2147483695"/>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923587181" sldId="2147483695"/>
              <ac:spMk id="3" creationId="{00000000-0000-0000-0000-000000000000}"/>
            </ac:spMkLst>
          </pc:spChg>
        </pc:sldLayoutChg>
      </pc:sldMasterChg>
      <pc:sldMasterChg chg="modTransition modSldLayout">
        <pc:chgData name="Tommy McClure" userId="5f57beb918c8a44c" providerId="LiveId" clId="{81D4D564-6E32-4610-84F3-5CD7C86126FB}" dt="2022-09-20T21:52:13.095" v="2"/>
        <pc:sldMasterMkLst>
          <pc:docMk/>
          <pc:sldMasterMk cId="3578414118" sldId="2147483696"/>
        </pc:sldMasterMkLst>
        <pc:sldLayoutChg chg="modTransition">
          <pc:chgData name="Tommy McClure" userId="5f57beb918c8a44c" providerId="LiveId" clId="{81D4D564-6E32-4610-84F3-5CD7C86126FB}" dt="2022-09-20T21:52:13.095" v="2"/>
          <pc:sldLayoutMkLst>
            <pc:docMk/>
            <pc:sldMasterMk cId="3578414118" sldId="2147483696"/>
            <pc:sldLayoutMk cId="2889834252" sldId="2147483697"/>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301489511" sldId="2147483698"/>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1798664695" sldId="2147483699"/>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171339141" sldId="2147483700"/>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3312412768" sldId="2147483701"/>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435734154" sldId="2147483702"/>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1975983034" sldId="2147483703"/>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574892002" sldId="2147483704"/>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08305729" sldId="2147483705"/>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34819170" sldId="2147483706"/>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828538995" sldId="2147483707"/>
          </pc:sldLayoutMkLst>
        </pc:sldLayoutChg>
      </pc:sldMasterChg>
      <pc:sldMasterChg chg="modTransition modSldLayout">
        <pc:chgData name="Tommy McClure" userId="5f57beb918c8a44c" providerId="LiveId" clId="{81D4D564-6E32-4610-84F3-5CD7C86126FB}" dt="2022-09-20T21:52:15.753" v="6"/>
        <pc:sldMasterMkLst>
          <pc:docMk/>
          <pc:sldMasterMk cId="899543394" sldId="2147483708"/>
        </pc:sldMasterMkLst>
        <pc:sldLayoutChg chg="modTransition">
          <pc:chgData name="Tommy McClure" userId="5f57beb918c8a44c" providerId="LiveId" clId="{81D4D564-6E32-4610-84F3-5CD7C86126FB}" dt="2022-09-20T21:52:15.753" v="6"/>
          <pc:sldLayoutMkLst>
            <pc:docMk/>
            <pc:sldMasterMk cId="899543394" sldId="2147483708"/>
            <pc:sldLayoutMk cId="817360423" sldId="2147483709"/>
          </pc:sldLayoutMkLst>
        </pc:sldLayoutChg>
        <pc:sldLayoutChg chg="modTransition">
          <pc:chgData name="Tommy McClure" userId="5f57beb918c8a44c" providerId="LiveId" clId="{81D4D564-6E32-4610-84F3-5CD7C86126FB}" dt="2022-09-20T21:52:15.753" v="6"/>
          <pc:sldLayoutMkLst>
            <pc:docMk/>
            <pc:sldMasterMk cId="899543394" sldId="2147483708"/>
            <pc:sldLayoutMk cId="4151179810" sldId="2147483710"/>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555566571" sldId="2147483711"/>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33728391" sldId="2147483712"/>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144519138" sldId="2147483713"/>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909231997" sldId="2147483714"/>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963022960" sldId="2147483715"/>
          </pc:sldLayoutMkLst>
        </pc:sldLayoutChg>
        <pc:sldLayoutChg chg="modTransition">
          <pc:chgData name="Tommy McClure" userId="5f57beb918c8a44c" providerId="LiveId" clId="{81D4D564-6E32-4610-84F3-5CD7C86126FB}" dt="2022-09-20T21:52:15.753" v="6"/>
          <pc:sldLayoutMkLst>
            <pc:docMk/>
            <pc:sldMasterMk cId="899543394" sldId="2147483708"/>
            <pc:sldLayoutMk cId="637566604" sldId="2147483716"/>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732694676" sldId="2147483717"/>
          </pc:sldLayoutMkLst>
        </pc:sldLayoutChg>
        <pc:sldLayoutChg chg="modTransition">
          <pc:chgData name="Tommy McClure" userId="5f57beb918c8a44c" providerId="LiveId" clId="{81D4D564-6E32-4610-84F3-5CD7C86126FB}" dt="2022-09-20T21:52:15.753" v="6"/>
          <pc:sldLayoutMkLst>
            <pc:docMk/>
            <pc:sldMasterMk cId="899543394" sldId="2147483708"/>
            <pc:sldLayoutMk cId="720169065" sldId="2147483723"/>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77368310" sldId="2147483724"/>
          </pc:sldLayoutMkLst>
        </pc:sldLayoutChg>
      </pc:sldMasterChg>
      <pc:sldMasterChg chg="modTransition modSldLayout">
        <pc:chgData name="Tommy McClure" userId="5f57beb918c8a44c" providerId="LiveId" clId="{81D4D564-6E32-4610-84F3-5CD7C86126FB}" dt="2022-09-20T21:52:17.487" v="20"/>
        <pc:sldMasterMkLst>
          <pc:docMk/>
          <pc:sldMasterMk cId="1055987175" sldId="2147483725"/>
        </pc:sldMasterMkLst>
        <pc:sldLayoutChg chg="modTransition">
          <pc:chgData name="Tommy McClure" userId="5f57beb918c8a44c" providerId="LiveId" clId="{81D4D564-6E32-4610-84F3-5CD7C86126FB}" dt="2022-09-20T21:52:17.487" v="20"/>
          <pc:sldLayoutMkLst>
            <pc:docMk/>
            <pc:sldMasterMk cId="1055987175" sldId="2147483725"/>
            <pc:sldLayoutMk cId="3094727317" sldId="2147483726"/>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4291886527" sldId="2147483727"/>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966061593" sldId="2147483728"/>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568938755" sldId="2147483729"/>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3963861113" sldId="2147483730"/>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51504357" sldId="2147483731"/>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848452302" sldId="2147483732"/>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170782939" sldId="2147483733"/>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403376833" sldId="2147483734"/>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272617572" sldId="2147483735"/>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243234212" sldId="2147483736"/>
          </pc:sldLayoutMkLst>
        </pc:sldLayoutChg>
      </pc:sldMasterChg>
      <pc:sldMasterChg chg="modTransition modSldLayout">
        <pc:chgData name="Tommy McClure" userId="5f57beb918c8a44c" providerId="LiveId" clId="{81D4D564-6E32-4610-84F3-5CD7C86126FB}" dt="2022-09-20T21:52:23.429" v="35"/>
        <pc:sldMasterMkLst>
          <pc:docMk/>
          <pc:sldMasterMk cId="3316921379" sldId="2147483737"/>
        </pc:sldMasterMkLst>
        <pc:sldLayoutChg chg="modTransition">
          <pc:chgData name="Tommy McClure" userId="5f57beb918c8a44c" providerId="LiveId" clId="{81D4D564-6E32-4610-84F3-5CD7C86126FB}" dt="2022-09-20T21:52:23.429" v="35"/>
          <pc:sldLayoutMkLst>
            <pc:docMk/>
            <pc:sldMasterMk cId="3316921379" sldId="2147483737"/>
            <pc:sldLayoutMk cId="3148671929" sldId="2147483738"/>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098938244" sldId="2147483739"/>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014122550" sldId="2147483740"/>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715552131" sldId="2147483741"/>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569031318" sldId="2147483742"/>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594167843" sldId="2147483743"/>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964122819" sldId="2147483744"/>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1356630640" sldId="2147483745"/>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049058780" sldId="2147483746"/>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24339443" sldId="2147483747"/>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1648683825" sldId="2147483748"/>
          </pc:sldLayoutMkLst>
        </pc:sldLayoutChg>
      </pc:sldMasterChg>
      <pc:sldMasterChg chg="modTransition modSldLayout">
        <pc:chgData name="Tommy McClure" userId="5f57beb918c8a44c" providerId="LiveId" clId="{81D4D564-6E32-4610-84F3-5CD7C86126FB}" dt="2022-09-20T21:53:20.461" v="37"/>
        <pc:sldMasterMkLst>
          <pc:docMk/>
          <pc:sldMasterMk cId="1433536705" sldId="2147483749"/>
        </pc:sldMasterMkLst>
        <pc:sldLayoutChg chg="modTransition">
          <pc:chgData name="Tommy McClure" userId="5f57beb918c8a44c" providerId="LiveId" clId="{81D4D564-6E32-4610-84F3-5CD7C86126FB}" dt="2022-09-20T21:53:20.461" v="37"/>
          <pc:sldLayoutMkLst>
            <pc:docMk/>
            <pc:sldMasterMk cId="1433536705" sldId="2147483749"/>
            <pc:sldLayoutMk cId="4237664448" sldId="2147483750"/>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463312558" sldId="2147483751"/>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617692558" sldId="2147483752"/>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437317808" sldId="2147483753"/>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3918505194" sldId="2147483754"/>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073379360" sldId="2147483755"/>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3436762373" sldId="2147483756"/>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579918618" sldId="2147483757"/>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457052379" sldId="2147483758"/>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962840343" sldId="2147483759"/>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79443293" sldId="2147483760"/>
          </pc:sldLayoutMkLst>
        </pc:sldLayoutChg>
      </pc:sldMasterChg>
      <pc:sldMasterChg chg="modTransition modSldLayout">
        <pc:chgData name="Tommy McClure" userId="5f57beb918c8a44c" providerId="LiveId" clId="{81D4D564-6E32-4610-84F3-5CD7C86126FB}" dt="2022-09-20T21:53:34.488" v="41"/>
        <pc:sldMasterMkLst>
          <pc:docMk/>
          <pc:sldMasterMk cId="1152366010" sldId="2147483761"/>
        </pc:sldMasterMkLst>
        <pc:sldLayoutChg chg="modTransition">
          <pc:chgData name="Tommy McClure" userId="5f57beb918c8a44c" providerId="LiveId" clId="{81D4D564-6E32-4610-84F3-5CD7C86126FB}" dt="2022-09-20T21:53:34.488" v="41"/>
          <pc:sldLayoutMkLst>
            <pc:docMk/>
            <pc:sldMasterMk cId="1152366010" sldId="2147483761"/>
            <pc:sldLayoutMk cId="1796095161" sldId="2147483762"/>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197529153" sldId="2147483763"/>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4096960620" sldId="2147483764"/>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3793288797" sldId="2147483765"/>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734533975" sldId="2147483766"/>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853391802" sldId="2147483767"/>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180645159" sldId="2147483768"/>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301685466" sldId="2147483769"/>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485473359" sldId="2147483770"/>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53248353" sldId="2147483771"/>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797737787" sldId="21474837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11/13/2022 AM</a:t>
            </a:r>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11/13/2022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211759" y="4620577"/>
            <a:ext cx="7103441" cy="4980623"/>
          </a:xfrm>
        </p:spPr>
        <p:txBody>
          <a:bodyPr/>
          <a:lstStyle/>
          <a:p>
            <a:pPr marL="0" indent="0">
              <a:buFont typeface="Wingdings" panose="05000000000000000000" pitchFamily="2" charset="2"/>
              <a:buNone/>
            </a:pPr>
            <a:endParaRPr lang="en-US" b="1" i="0" u="sng" dirty="0"/>
          </a:p>
        </p:txBody>
      </p:sp>
      <p:sp>
        <p:nvSpPr>
          <p:cNvPr id="4" name="Slide Number Placeholder 3"/>
          <p:cNvSpPr>
            <a:spLocks noGrp="1"/>
          </p:cNvSpPr>
          <p:nvPr>
            <p:ph type="sldNum" sz="quarter" idx="5"/>
          </p:nvPr>
        </p:nvSpPr>
        <p:spPr/>
        <p:txBody>
          <a:bodyPr/>
          <a:lstStyle/>
          <a:p>
            <a:fld id="{F1E05635-4EFD-4447-A451-86C57984FA89}" type="slidenum">
              <a:rPr lang="en-US" smtClean="0"/>
              <a:t>1</a:t>
            </a:fld>
            <a:endParaRPr lang="en-US" dirty="0"/>
          </a:p>
        </p:txBody>
      </p:sp>
      <p:sp>
        <p:nvSpPr>
          <p:cNvPr id="5" name="Date Placeholder 4">
            <a:extLst>
              <a:ext uri="{FF2B5EF4-FFF2-40B4-BE49-F238E27FC236}">
                <a16:creationId xmlns:a16="http://schemas.microsoft.com/office/drawing/2014/main" id="{1F499FE9-CE2C-E7F9-0B4E-A0C108B343F4}"/>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2454372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915988"/>
            <a:ext cx="4321175" cy="3240087"/>
          </a:xfrm>
        </p:spPr>
      </p:sp>
      <p:sp>
        <p:nvSpPr>
          <p:cNvPr id="3" name="Notes Placeholder 2"/>
          <p:cNvSpPr>
            <a:spLocks noGrp="1"/>
          </p:cNvSpPr>
          <p:nvPr>
            <p:ph type="body" idx="1"/>
          </p:nvPr>
        </p:nvSpPr>
        <p:spPr>
          <a:xfrm>
            <a:off x="-1" y="4156076"/>
            <a:ext cx="7313507" cy="5445124"/>
          </a:xfrm>
        </p:spPr>
        <p:txBody>
          <a:bodyPr/>
          <a:lstStyle/>
          <a:p>
            <a:r>
              <a:rPr lang="en-US" sz="1200" b="1" dirty="0">
                <a:solidFill>
                  <a:schemeClr val="tx1"/>
                </a:solidFill>
                <a:latin typeface="Arial" panose="020B0604020202020204" pitchFamily="34" charset="0"/>
                <a:cs typeface="Arial" panose="020B0604020202020204" pitchFamily="34" charset="0"/>
              </a:rPr>
              <a:t>2 Corinthians 5:14-15 ASV 14 </a:t>
            </a:r>
            <a:r>
              <a:rPr lang="en-US" sz="1200" dirty="0">
                <a:solidFill>
                  <a:schemeClr val="tx1"/>
                </a:solidFill>
                <a:latin typeface="Arial" panose="020B0604020202020204" pitchFamily="34" charset="0"/>
                <a:cs typeface="Arial" panose="020B0604020202020204" pitchFamily="34" charset="0"/>
              </a:rPr>
              <a:t>For the love of Christ </a:t>
            </a:r>
            <a:r>
              <a:rPr lang="en-US" sz="1200" dirty="0" err="1">
                <a:solidFill>
                  <a:schemeClr val="tx1"/>
                </a:solidFill>
                <a:latin typeface="Arial" panose="020B0604020202020204" pitchFamily="34" charset="0"/>
                <a:cs typeface="Arial" panose="020B0604020202020204" pitchFamily="34" charset="0"/>
              </a:rPr>
              <a:t>constraineth</a:t>
            </a:r>
            <a:r>
              <a:rPr lang="en-US" sz="1200" dirty="0">
                <a:solidFill>
                  <a:schemeClr val="tx1"/>
                </a:solidFill>
                <a:latin typeface="Arial" panose="020B0604020202020204" pitchFamily="34" charset="0"/>
                <a:cs typeface="Arial" panose="020B0604020202020204" pitchFamily="34" charset="0"/>
              </a:rPr>
              <a:t> us; because we thus judge, that one died for all, therefore all died; </a:t>
            </a:r>
            <a:r>
              <a:rPr lang="en-US" sz="1200" b="1" dirty="0">
                <a:solidFill>
                  <a:schemeClr val="tx1"/>
                </a:solidFill>
                <a:latin typeface="Arial" panose="020B0604020202020204" pitchFamily="34" charset="0"/>
                <a:cs typeface="Arial" panose="020B0604020202020204" pitchFamily="34" charset="0"/>
              </a:rPr>
              <a:t>15</a:t>
            </a:r>
            <a:r>
              <a:rPr lang="en-US" sz="1200" dirty="0">
                <a:solidFill>
                  <a:schemeClr val="tx1"/>
                </a:solidFill>
                <a:latin typeface="Arial" panose="020B0604020202020204" pitchFamily="34" charset="0"/>
                <a:cs typeface="Arial" panose="020B0604020202020204" pitchFamily="34" charset="0"/>
              </a:rPr>
              <a:t> and he died for all, that they that live should no longer live unto themselves, but unto him who for their sakes died and rose again.</a:t>
            </a:r>
          </a:p>
          <a:p>
            <a:r>
              <a:rPr lang="en-US" sz="1200" b="1" dirty="0">
                <a:solidFill>
                  <a:schemeClr val="tx1"/>
                </a:solidFill>
                <a:latin typeface="Arial" panose="020B0604020202020204" pitchFamily="34" charset="0"/>
                <a:cs typeface="Arial" panose="020B0604020202020204" pitchFamily="34" charset="0"/>
              </a:rPr>
              <a:t>John 4:19 ASV 19 </a:t>
            </a:r>
            <a:r>
              <a:rPr lang="en-US" sz="1200" dirty="0">
                <a:solidFill>
                  <a:schemeClr val="tx1"/>
                </a:solidFill>
                <a:latin typeface="Arial" panose="020B0604020202020204" pitchFamily="34" charset="0"/>
                <a:cs typeface="Arial" panose="020B0604020202020204" pitchFamily="34" charset="0"/>
              </a:rPr>
              <a:t>We love, because he first loved us.</a:t>
            </a:r>
          </a:p>
          <a:p>
            <a:endParaRPr lang="en-US" sz="1200"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2 Corinthians 5:16 NKJV 16 </a:t>
            </a:r>
            <a:r>
              <a:rPr lang="en-US" sz="1200" b="0" dirty="0">
                <a:solidFill>
                  <a:schemeClr val="tx1"/>
                </a:solidFill>
                <a:latin typeface="Arial" panose="020B0604020202020204" pitchFamily="34" charset="0"/>
                <a:cs typeface="Arial" panose="020B0604020202020204" pitchFamily="34" charset="0"/>
              </a:rPr>
              <a:t>Therefore, from now on, we regard no one according to the flesh. Even though we have known Christ according to the flesh, yet now we know Him thus no longer.</a:t>
            </a:r>
          </a:p>
          <a:p>
            <a:pPr algn="l"/>
            <a:endParaRPr lang="en-US" sz="1200" b="0" i="0" u="none" strike="noStrike" baseline="0" dirty="0">
              <a:solidFill>
                <a:schemeClr val="tx1"/>
              </a:solidFill>
              <a:latin typeface="Arial" panose="020B0604020202020204" pitchFamily="34" charset="0"/>
              <a:cs typeface="Arial" panose="020B0604020202020204" pitchFamily="34" charset="0"/>
            </a:endParaRPr>
          </a:p>
          <a:p>
            <a:pPr algn="l"/>
            <a:r>
              <a:rPr lang="en-US" sz="1200" b="1" dirty="0">
                <a:solidFill>
                  <a:schemeClr val="tx1"/>
                </a:solidFill>
                <a:latin typeface="Arial" panose="020B0604020202020204" pitchFamily="34" charset="0"/>
                <a:cs typeface="Arial" panose="020B0604020202020204" pitchFamily="34" charset="0"/>
              </a:rPr>
              <a:t>John 14:15 NKJV 15 </a:t>
            </a:r>
            <a:r>
              <a:rPr lang="en-US" sz="1200" dirty="0">
                <a:solidFill>
                  <a:schemeClr val="tx1"/>
                </a:solidFill>
                <a:latin typeface="Arial" panose="020B0604020202020204" pitchFamily="34" charset="0"/>
                <a:cs typeface="Arial" panose="020B0604020202020204" pitchFamily="34" charset="0"/>
              </a:rPr>
              <a:t>"If you love Me, keep My commandments.</a:t>
            </a:r>
          </a:p>
          <a:p>
            <a:pPr algn="l"/>
            <a:r>
              <a:rPr lang="en-US" sz="1200" b="1" dirty="0">
                <a:solidFill>
                  <a:schemeClr val="tx1"/>
                </a:solidFill>
                <a:latin typeface="Arial" panose="020B0604020202020204" pitchFamily="34" charset="0"/>
                <a:cs typeface="Arial" panose="020B0604020202020204" pitchFamily="34" charset="0"/>
              </a:rPr>
              <a:t>1 John 5:3 NKJV 3 </a:t>
            </a:r>
            <a:r>
              <a:rPr lang="en-US" sz="1200" dirty="0">
                <a:solidFill>
                  <a:schemeClr val="tx1"/>
                </a:solidFill>
                <a:latin typeface="Arial" panose="020B0604020202020204" pitchFamily="34" charset="0"/>
                <a:cs typeface="Arial" panose="020B0604020202020204" pitchFamily="34" charset="0"/>
              </a:rPr>
              <a:t>For this is the love of God, that we keep His commandments. And His commandments are not burdensome.</a:t>
            </a:r>
          </a:p>
          <a:p>
            <a:pPr algn="l"/>
            <a:r>
              <a:rPr lang="en-US" sz="1200" b="1" dirty="0">
                <a:solidFill>
                  <a:schemeClr val="tx1"/>
                </a:solidFill>
                <a:latin typeface="Arial" panose="020B0604020202020204" pitchFamily="34" charset="0"/>
                <a:cs typeface="Arial" panose="020B0604020202020204" pitchFamily="34" charset="0"/>
              </a:rPr>
              <a:t>Titus 2:11-15 KJV 11 </a:t>
            </a:r>
            <a:r>
              <a:rPr lang="en-US" sz="1200" dirty="0">
                <a:solidFill>
                  <a:schemeClr val="tx1"/>
                </a:solidFill>
                <a:latin typeface="Arial" panose="020B0604020202020204" pitchFamily="34" charset="0"/>
                <a:cs typeface="Arial" panose="020B0604020202020204" pitchFamily="34" charset="0"/>
              </a:rPr>
              <a:t>For the grace of God that bringeth salvation hath appeared to all men, </a:t>
            </a:r>
            <a:r>
              <a:rPr lang="en-US" sz="1200" b="1" dirty="0">
                <a:solidFill>
                  <a:schemeClr val="tx1"/>
                </a:solidFill>
                <a:latin typeface="Arial" panose="020B0604020202020204" pitchFamily="34" charset="0"/>
                <a:cs typeface="Arial" panose="020B0604020202020204" pitchFamily="34" charset="0"/>
              </a:rPr>
              <a:t>12</a:t>
            </a:r>
            <a:r>
              <a:rPr lang="en-US" sz="1200" dirty="0">
                <a:solidFill>
                  <a:schemeClr val="tx1"/>
                </a:solidFill>
                <a:latin typeface="Arial" panose="020B0604020202020204" pitchFamily="34" charset="0"/>
                <a:cs typeface="Arial" panose="020B0604020202020204" pitchFamily="34" charset="0"/>
              </a:rPr>
              <a:t> Teaching us that, denying ungodliness and worldly lusts, we should live soberly, righteously, and godly, in this present world; </a:t>
            </a:r>
            <a:r>
              <a:rPr lang="en-US" sz="1200" b="1" dirty="0">
                <a:solidFill>
                  <a:schemeClr val="tx1"/>
                </a:solidFill>
                <a:latin typeface="Arial" panose="020B0604020202020204" pitchFamily="34" charset="0"/>
                <a:cs typeface="Arial" panose="020B0604020202020204" pitchFamily="34" charset="0"/>
              </a:rPr>
              <a:t>13</a:t>
            </a:r>
            <a:r>
              <a:rPr lang="en-US" sz="1200" dirty="0">
                <a:solidFill>
                  <a:schemeClr val="tx1"/>
                </a:solidFill>
                <a:latin typeface="Arial" panose="020B0604020202020204" pitchFamily="34" charset="0"/>
                <a:cs typeface="Arial" panose="020B0604020202020204" pitchFamily="34" charset="0"/>
              </a:rPr>
              <a:t> Looking for that blessed hope, and the glorious appearing of the great God and our </a:t>
            </a:r>
            <a:r>
              <a:rPr lang="en-US" sz="1200" dirty="0" err="1">
                <a:solidFill>
                  <a:schemeClr val="tx1"/>
                </a:solidFill>
                <a:latin typeface="Arial" panose="020B0604020202020204" pitchFamily="34" charset="0"/>
                <a:cs typeface="Arial" panose="020B0604020202020204" pitchFamily="34" charset="0"/>
              </a:rPr>
              <a:t>Saviour</a:t>
            </a:r>
            <a:r>
              <a:rPr lang="en-US" sz="1200" dirty="0">
                <a:solidFill>
                  <a:schemeClr val="tx1"/>
                </a:solidFill>
                <a:latin typeface="Arial" panose="020B0604020202020204" pitchFamily="34" charset="0"/>
                <a:cs typeface="Arial" panose="020B0604020202020204" pitchFamily="34" charset="0"/>
              </a:rPr>
              <a:t> Jesus Christ</a:t>
            </a:r>
            <a:r>
              <a:rPr lang="en-US" sz="1200" b="1" dirty="0">
                <a:solidFill>
                  <a:schemeClr val="tx1"/>
                </a:solidFill>
                <a:latin typeface="Arial" panose="020B0604020202020204" pitchFamily="34" charset="0"/>
                <a:cs typeface="Arial" panose="020B0604020202020204" pitchFamily="34" charset="0"/>
              </a:rPr>
              <a:t>; 14 </a:t>
            </a:r>
            <a:r>
              <a:rPr lang="en-US" sz="1200" dirty="0">
                <a:solidFill>
                  <a:schemeClr val="tx1"/>
                </a:solidFill>
                <a:latin typeface="Arial" panose="020B0604020202020204" pitchFamily="34" charset="0"/>
                <a:cs typeface="Arial" panose="020B0604020202020204" pitchFamily="34" charset="0"/>
              </a:rPr>
              <a:t>Who gave himself for us, that he might redeem us from all iniquity, and purify unto himself a peculiar people, zealous of good works. </a:t>
            </a:r>
            <a:r>
              <a:rPr lang="en-US" sz="1200" b="1" dirty="0">
                <a:solidFill>
                  <a:schemeClr val="tx1"/>
                </a:solidFill>
                <a:latin typeface="Arial" panose="020B0604020202020204" pitchFamily="34" charset="0"/>
                <a:cs typeface="Arial" panose="020B0604020202020204" pitchFamily="34" charset="0"/>
              </a:rPr>
              <a:t>15</a:t>
            </a:r>
            <a:r>
              <a:rPr lang="en-US" sz="1200" dirty="0">
                <a:solidFill>
                  <a:schemeClr val="tx1"/>
                </a:solidFill>
                <a:latin typeface="Arial" panose="020B0604020202020204" pitchFamily="34" charset="0"/>
                <a:cs typeface="Arial" panose="020B0604020202020204" pitchFamily="34" charset="0"/>
              </a:rPr>
              <a:t> These things speak, and exhort, and rebuke with all authority. Let no man despise thee.</a:t>
            </a:r>
          </a:p>
          <a:p>
            <a:pPr algn="l"/>
            <a:endParaRPr lang="en-US" sz="1200" dirty="0">
              <a:solidFill>
                <a:schemeClr val="tx1"/>
              </a:solidFill>
              <a:latin typeface="Arial" panose="020B0604020202020204" pitchFamily="34" charset="0"/>
              <a:cs typeface="Arial" panose="020B0604020202020204" pitchFamily="34" charset="0"/>
            </a:endParaRPr>
          </a:p>
          <a:p>
            <a:pPr algn="l"/>
            <a:r>
              <a:rPr lang="en-US" sz="1200" b="1" dirty="0">
                <a:solidFill>
                  <a:schemeClr val="tx1"/>
                </a:solidFill>
                <a:latin typeface="Arial" panose="020B0604020202020204" pitchFamily="34" charset="0"/>
                <a:cs typeface="Arial" panose="020B0604020202020204" pitchFamily="34" charset="0"/>
              </a:rPr>
              <a:t>Galatians 6:12 KJV 12 </a:t>
            </a:r>
            <a:r>
              <a:rPr lang="en-US" sz="1200" dirty="0">
                <a:solidFill>
                  <a:schemeClr val="tx1"/>
                </a:solidFill>
                <a:latin typeface="Arial" panose="020B0604020202020204" pitchFamily="34" charset="0"/>
                <a:cs typeface="Arial" panose="020B0604020202020204" pitchFamily="34" charset="0"/>
              </a:rPr>
              <a:t>As many as desire to make a fair shew in the flesh, they constrain you to be circumcised; only lest they should suffer persecution </a:t>
            </a:r>
            <a:r>
              <a:rPr lang="en-US" sz="1200" b="1" dirty="0">
                <a:solidFill>
                  <a:schemeClr val="tx1"/>
                </a:solidFill>
                <a:latin typeface="Arial" panose="020B0604020202020204" pitchFamily="34" charset="0"/>
                <a:cs typeface="Arial" panose="020B0604020202020204" pitchFamily="34" charset="0"/>
              </a:rPr>
              <a:t>for the cross of Christ.</a:t>
            </a:r>
          </a:p>
          <a:p>
            <a:pPr algn="l"/>
            <a:r>
              <a:rPr lang="en-US" sz="1200" b="1" dirty="0">
                <a:solidFill>
                  <a:schemeClr val="tx1"/>
                </a:solidFill>
                <a:latin typeface="Arial" panose="020B0604020202020204" pitchFamily="34" charset="0"/>
                <a:cs typeface="Arial" panose="020B0604020202020204" pitchFamily="34" charset="0"/>
              </a:rPr>
              <a:t>2 Timothy 3:10-12 KJV 10 </a:t>
            </a:r>
            <a:r>
              <a:rPr lang="en-US" sz="1200" b="0" dirty="0">
                <a:solidFill>
                  <a:schemeClr val="tx1"/>
                </a:solidFill>
                <a:latin typeface="Arial" panose="020B0604020202020204" pitchFamily="34" charset="0"/>
                <a:cs typeface="Arial" panose="020B0604020202020204" pitchFamily="34" charset="0"/>
              </a:rPr>
              <a:t>But thou hast fully known my doctrine, manner of life, purpose, faith, longsuffering, charity, patience, </a:t>
            </a:r>
            <a:r>
              <a:rPr lang="en-US" sz="1200" b="1" dirty="0">
                <a:solidFill>
                  <a:schemeClr val="tx1"/>
                </a:solidFill>
                <a:latin typeface="Arial" panose="020B0604020202020204" pitchFamily="34" charset="0"/>
                <a:cs typeface="Arial" panose="020B0604020202020204" pitchFamily="34" charset="0"/>
              </a:rPr>
              <a:t>11</a:t>
            </a:r>
            <a:r>
              <a:rPr lang="en-US" sz="1200" b="0" dirty="0">
                <a:solidFill>
                  <a:schemeClr val="tx1"/>
                </a:solidFill>
                <a:latin typeface="Arial" panose="020B0604020202020204" pitchFamily="34" charset="0"/>
                <a:cs typeface="Arial" panose="020B0604020202020204" pitchFamily="34" charset="0"/>
              </a:rPr>
              <a:t> Persecutions, afflictions, which came unto me at Antioch, at Iconium, at Lystra; what persecutions I endured: but out of them all the Lord delivered me</a:t>
            </a:r>
            <a:r>
              <a:rPr lang="en-US" sz="1200" b="1" dirty="0">
                <a:solidFill>
                  <a:schemeClr val="tx1"/>
                </a:solidFill>
                <a:latin typeface="Arial" panose="020B0604020202020204" pitchFamily="34" charset="0"/>
                <a:cs typeface="Arial" panose="020B0604020202020204" pitchFamily="34" charset="0"/>
              </a:rPr>
              <a:t>. 12 Yea, and all that will live godly in Christ Jesus shall (will-NKJV) suffer persecution.</a:t>
            </a:r>
          </a:p>
        </p:txBody>
      </p:sp>
      <p:sp>
        <p:nvSpPr>
          <p:cNvPr id="4" name="Slide Number Placeholder 3"/>
          <p:cNvSpPr>
            <a:spLocks noGrp="1"/>
          </p:cNvSpPr>
          <p:nvPr>
            <p:ph type="sldNum" sz="quarter" idx="5"/>
          </p:nvPr>
        </p:nvSpPr>
        <p:spPr/>
        <p:txBody>
          <a:bodyPr/>
          <a:lstStyle/>
          <a:p>
            <a:fld id="{F1E05635-4EFD-4447-A451-86C57984FA89}" type="slidenum">
              <a:rPr lang="en-US" smtClean="0"/>
              <a:t>10</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2107340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31825"/>
            <a:ext cx="4321175" cy="3240088"/>
          </a:xfrm>
        </p:spPr>
      </p:sp>
      <p:sp>
        <p:nvSpPr>
          <p:cNvPr id="3" name="Notes Placeholder 2"/>
          <p:cNvSpPr>
            <a:spLocks noGrp="1"/>
          </p:cNvSpPr>
          <p:nvPr>
            <p:ph type="body" idx="1"/>
          </p:nvPr>
        </p:nvSpPr>
        <p:spPr>
          <a:xfrm>
            <a:off x="-1" y="4022012"/>
            <a:ext cx="7313507" cy="5579188"/>
          </a:xfrm>
        </p:spPr>
        <p:txBody>
          <a:bodyPr/>
          <a:lstStyle/>
          <a:p>
            <a:r>
              <a:rPr lang="en-US" b="1" dirty="0">
                <a:latin typeface="Arial" panose="020B0604020202020204" pitchFamily="34" charset="0"/>
                <a:cs typeface="Arial" panose="020B0604020202020204" pitchFamily="34" charset="0"/>
              </a:rPr>
              <a:t>1 Corinthians 15:57-58 KJV 57 </a:t>
            </a:r>
            <a:r>
              <a:rPr lang="en-US" dirty="0">
                <a:latin typeface="Arial" panose="020B0604020202020204" pitchFamily="34" charset="0"/>
                <a:cs typeface="Arial" panose="020B0604020202020204" pitchFamily="34" charset="0"/>
              </a:rPr>
              <a:t>But thanks be to God, which giveth us the victory through our Lord Jesus Christ.</a:t>
            </a:r>
            <a:r>
              <a:rPr lang="en-US" b="1" dirty="0">
                <a:latin typeface="Arial" panose="020B0604020202020204" pitchFamily="34" charset="0"/>
                <a:cs typeface="Arial" panose="020B0604020202020204" pitchFamily="34" charset="0"/>
              </a:rPr>
              <a:t> 58 </a:t>
            </a:r>
            <a:r>
              <a:rPr lang="en-US" dirty="0">
                <a:latin typeface="Arial" panose="020B0604020202020204" pitchFamily="34" charset="0"/>
                <a:cs typeface="Arial" panose="020B0604020202020204" pitchFamily="34" charset="0"/>
              </a:rPr>
              <a:t>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 </a:t>
            </a:r>
          </a:p>
          <a:p>
            <a:r>
              <a:rPr lang="en-US" b="1" dirty="0">
                <a:latin typeface="Arial" panose="020B0604020202020204" pitchFamily="34" charset="0"/>
                <a:cs typeface="Arial" panose="020B0604020202020204" pitchFamily="34" charset="0"/>
              </a:rPr>
              <a:t>Mark 5:18-20 NKJV 18 </a:t>
            </a:r>
            <a:r>
              <a:rPr lang="en-US" dirty="0">
                <a:latin typeface="Arial" panose="020B0604020202020204" pitchFamily="34" charset="0"/>
                <a:cs typeface="Arial" panose="020B0604020202020204" pitchFamily="34" charset="0"/>
              </a:rPr>
              <a:t>And when He got into the boat, he who had been demon-possessed begged Him that he might be with Him. 19 However, Jesus did not permit him, but said to him, </a:t>
            </a:r>
            <a:r>
              <a:rPr lang="en-US" b="1" u="sng" dirty="0">
                <a:latin typeface="Arial" panose="020B0604020202020204" pitchFamily="34" charset="0"/>
                <a:cs typeface="Arial" panose="020B0604020202020204" pitchFamily="34" charset="0"/>
              </a:rPr>
              <a:t>"Go home to your friends, and tell them what great things the Lord has done for you, and how He has had compassion on yo</a:t>
            </a:r>
            <a:r>
              <a:rPr lang="en-US" b="1" dirty="0">
                <a:latin typeface="Arial" panose="020B0604020202020204" pitchFamily="34" charset="0"/>
                <a:cs typeface="Arial" panose="020B0604020202020204" pitchFamily="34" charset="0"/>
              </a:rPr>
              <a:t>u." 20 And he departed and began to proclaim in Decapolis all that Jesus had done for him; and all marveled.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3:1 NKJV 1 </a:t>
            </a:r>
            <a:r>
              <a:rPr lang="en-US" dirty="0">
                <a:latin typeface="Arial" panose="020B0604020202020204" pitchFamily="34" charset="0"/>
                <a:cs typeface="Arial" panose="020B0604020202020204" pitchFamily="34" charset="0"/>
              </a:rPr>
              <a:t>O foolish Galatians! Who has bewitched you that you should not obey the truth, before whose eyes Jesus Christ was clearly portrayed among you as crucified?</a:t>
            </a:r>
          </a:p>
          <a:p>
            <a:r>
              <a:rPr lang="en-US" b="1" dirty="0">
                <a:latin typeface="Arial" panose="020B0604020202020204" pitchFamily="34" charset="0"/>
                <a:cs typeface="Arial" panose="020B0604020202020204" pitchFamily="34" charset="0"/>
              </a:rPr>
              <a:t>Hebrews 10:21-29 NKJV 21 </a:t>
            </a:r>
            <a:r>
              <a:rPr lang="en-US" dirty="0">
                <a:latin typeface="Arial" panose="020B0604020202020204" pitchFamily="34" charset="0"/>
                <a:cs typeface="Arial" panose="020B0604020202020204" pitchFamily="34" charset="0"/>
              </a:rPr>
              <a:t>and having a High Priest over the house of God,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let us draw near with a true heart </a:t>
            </a:r>
            <a:r>
              <a:rPr lang="en-US" b="1" dirty="0">
                <a:latin typeface="Arial" panose="020B0604020202020204" pitchFamily="34" charset="0"/>
                <a:cs typeface="Arial" panose="020B0604020202020204" pitchFamily="34" charset="0"/>
              </a:rPr>
              <a:t>in full assurance of faith</a:t>
            </a:r>
            <a:r>
              <a:rPr lang="en-US" dirty="0">
                <a:latin typeface="Arial" panose="020B0604020202020204" pitchFamily="34" charset="0"/>
                <a:cs typeface="Arial" panose="020B0604020202020204" pitchFamily="34" charset="0"/>
              </a:rPr>
              <a:t>, having our hearts sprinkled from an evil conscience and our bodies washed with pure water.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Let us hold fast the confession of our hope without wavering, for He who promised is faithful</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And let us consider one another in order to stir up love and good works</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not forsaking the assembling of ourselves together, as is the manner of some, but exhorting one another, and so much the more as you see the Day approaching.</a:t>
            </a:r>
            <a:r>
              <a:rPr lang="en-US" b="1" dirty="0">
                <a:latin typeface="Arial" panose="020B0604020202020204" pitchFamily="34" charset="0"/>
                <a:cs typeface="Arial" panose="020B0604020202020204" pitchFamily="34" charset="0"/>
              </a:rPr>
              <a:t> 26 </a:t>
            </a:r>
            <a:r>
              <a:rPr lang="en-US" dirty="0">
                <a:latin typeface="Arial" panose="020B0604020202020204" pitchFamily="34" charset="0"/>
                <a:cs typeface="Arial" panose="020B0604020202020204" pitchFamily="34" charset="0"/>
              </a:rPr>
              <a:t>For if we sin willfully after we have received the knowledge of the truth, there no longer remains a sacrifice for sins</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but a certain fearful expectation of judgment, and fiery indignation which will devour the adversaries.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Anyone who has rejected Moses' law dies without mercy on the testimony of two or three witnesses.</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Of how much worse punishment, do you suppose, will he be thought worthy who has trampled the Son of God underfoot, counted the blood of the covenant by which he was sanctified a common thing, and insulted the Spirit of grace?</a:t>
            </a:r>
          </a:p>
          <a:p>
            <a:r>
              <a:rPr lang="en-US" b="1" dirty="0">
                <a:latin typeface="Arial" panose="020B0604020202020204" pitchFamily="34" charset="0"/>
                <a:cs typeface="Arial" panose="020B0604020202020204" pitchFamily="34" charset="0"/>
              </a:rPr>
              <a:t>Philippians 3:18 NKJV 18 </a:t>
            </a:r>
            <a:r>
              <a:rPr lang="en-US" dirty="0">
                <a:latin typeface="Arial" panose="020B0604020202020204" pitchFamily="34" charset="0"/>
                <a:cs typeface="Arial" panose="020B0604020202020204" pitchFamily="34" charset="0"/>
              </a:rPr>
              <a:t>For many walk, of whom I have told you often, and now tell you even weeping, that </a:t>
            </a:r>
            <a:r>
              <a:rPr lang="en-US" b="1" dirty="0">
                <a:latin typeface="Arial" panose="020B0604020202020204" pitchFamily="34" charset="0"/>
                <a:cs typeface="Arial" panose="020B0604020202020204" pitchFamily="34" charset="0"/>
              </a:rPr>
              <a:t>they are the enemies of the cross of Christ:</a:t>
            </a:r>
          </a:p>
          <a:p>
            <a:r>
              <a:rPr lang="en-US" b="1" dirty="0">
                <a:latin typeface="Arial" panose="020B0604020202020204" pitchFamily="34" charset="0"/>
                <a:cs typeface="Arial" panose="020B0604020202020204" pitchFamily="34" charset="0"/>
              </a:rPr>
              <a:t>1 Corinthians 11:27-29 NKJV 27 </a:t>
            </a:r>
            <a:r>
              <a:rPr lang="en-US" b="0" dirty="0">
                <a:latin typeface="Arial" panose="020B0604020202020204" pitchFamily="34" charset="0"/>
                <a:cs typeface="Arial" panose="020B0604020202020204" pitchFamily="34" charset="0"/>
              </a:rPr>
              <a:t>Therefore whoever eats this bread or drinks this cup of the Lord in an unworthy manner will be guilty of the body and blood of the Lord</a:t>
            </a:r>
            <a:r>
              <a:rPr lang="en-US" b="1" dirty="0">
                <a:latin typeface="Arial" panose="020B0604020202020204" pitchFamily="34" charset="0"/>
                <a:cs typeface="Arial" panose="020B0604020202020204" pitchFamily="34" charset="0"/>
              </a:rPr>
              <a:t>. 28 </a:t>
            </a:r>
            <a:r>
              <a:rPr lang="en-US" b="0" dirty="0">
                <a:latin typeface="Arial" panose="020B0604020202020204" pitchFamily="34" charset="0"/>
                <a:cs typeface="Arial" panose="020B0604020202020204" pitchFamily="34" charset="0"/>
              </a:rPr>
              <a:t>But let a man examine himself, and so let him eat of the bread and drink of the cup.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For he who eats and drinks in an unworthy manner eats and drinks judgment to himself, not discerning the Lord's body.</a:t>
            </a:r>
          </a:p>
        </p:txBody>
      </p:sp>
      <p:sp>
        <p:nvSpPr>
          <p:cNvPr id="4" name="Slide Number Placeholder 3"/>
          <p:cNvSpPr>
            <a:spLocks noGrp="1"/>
          </p:cNvSpPr>
          <p:nvPr>
            <p:ph type="sldNum" sz="quarter" idx="5"/>
          </p:nvPr>
        </p:nvSpPr>
        <p:spPr/>
        <p:txBody>
          <a:bodyPr/>
          <a:lstStyle/>
          <a:p>
            <a:fld id="{F1E05635-4EFD-4447-A451-86C57984FA89}" type="slidenum">
              <a:rPr lang="en-US" smtClean="0"/>
              <a:t>11</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16533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681038"/>
            <a:ext cx="4321175" cy="3240087"/>
          </a:xfrm>
        </p:spPr>
      </p:sp>
      <p:sp>
        <p:nvSpPr>
          <p:cNvPr id="3" name="Notes Placeholder 2"/>
          <p:cNvSpPr>
            <a:spLocks noGrp="1"/>
          </p:cNvSpPr>
          <p:nvPr>
            <p:ph type="body" idx="1"/>
          </p:nvPr>
        </p:nvSpPr>
        <p:spPr>
          <a:xfrm>
            <a:off x="-1" y="4015946"/>
            <a:ext cx="7313507" cy="5585253"/>
          </a:xfrm>
        </p:spPr>
        <p:txBody>
          <a:bodyPr/>
          <a:lstStyle/>
          <a:p>
            <a:r>
              <a:rPr lang="en-US" b="1" dirty="0">
                <a:latin typeface="Arial" panose="020B0604020202020204" pitchFamily="34" charset="0"/>
                <a:cs typeface="Arial" panose="020B0604020202020204" pitchFamily="34" charset="0"/>
              </a:rPr>
              <a:t>Psalms 8:3-5 KJV 3 </a:t>
            </a:r>
            <a:r>
              <a:rPr lang="en-US" dirty="0">
                <a:latin typeface="Arial" panose="020B0604020202020204" pitchFamily="34" charset="0"/>
                <a:cs typeface="Arial" panose="020B0604020202020204" pitchFamily="34" charset="0"/>
              </a:rPr>
              <a:t>When I consider thy heavens, the work of thy fingers, the moon and the stars, which thou hast ordained;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What is man, that thou art mindful of him? and the son of man, that thou </a:t>
            </a:r>
            <a:r>
              <a:rPr lang="en-US" dirty="0" err="1">
                <a:latin typeface="Arial" panose="020B0604020202020204" pitchFamily="34" charset="0"/>
                <a:cs typeface="Arial" panose="020B0604020202020204" pitchFamily="34" charset="0"/>
              </a:rPr>
              <a:t>visitest</a:t>
            </a:r>
            <a:r>
              <a:rPr lang="en-US" dirty="0">
                <a:latin typeface="Arial" panose="020B0604020202020204" pitchFamily="34" charset="0"/>
                <a:cs typeface="Arial" panose="020B0604020202020204" pitchFamily="34" charset="0"/>
              </a:rPr>
              <a:t> him?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thou hast made him a little lower than the angels, and hast crowned him with glory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Hebrews 2:5-18 KJV 5 </a:t>
            </a:r>
            <a:r>
              <a:rPr lang="en-US" dirty="0">
                <a:latin typeface="Arial" panose="020B0604020202020204" pitchFamily="34" charset="0"/>
                <a:cs typeface="Arial" panose="020B0604020202020204" pitchFamily="34" charset="0"/>
              </a:rPr>
              <a:t>For unto the angels hath he not put in subjection the world to come, whereof we speak.</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But one in a certain place testified, saying, What is man, that thou art mindful of him? or the son of man, that thou </a:t>
            </a:r>
            <a:r>
              <a:rPr lang="en-US" dirty="0" err="1">
                <a:latin typeface="Arial" panose="020B0604020202020204" pitchFamily="34" charset="0"/>
                <a:cs typeface="Arial" panose="020B0604020202020204" pitchFamily="34" charset="0"/>
              </a:rPr>
              <a:t>visitest</a:t>
            </a:r>
            <a:r>
              <a:rPr lang="en-US" dirty="0">
                <a:latin typeface="Arial" panose="020B0604020202020204" pitchFamily="34" charset="0"/>
                <a:cs typeface="Arial" panose="020B0604020202020204" pitchFamily="34" charset="0"/>
              </a:rPr>
              <a:t> him?</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Thou </a:t>
            </a:r>
            <a:r>
              <a:rPr lang="en-US" dirty="0" err="1">
                <a:latin typeface="Arial" panose="020B0604020202020204" pitchFamily="34" charset="0"/>
                <a:cs typeface="Arial" panose="020B0604020202020204" pitchFamily="34" charset="0"/>
              </a:rPr>
              <a:t>madest</a:t>
            </a:r>
            <a:r>
              <a:rPr lang="en-US" dirty="0">
                <a:latin typeface="Arial" panose="020B0604020202020204" pitchFamily="34" charset="0"/>
                <a:cs typeface="Arial" panose="020B0604020202020204" pitchFamily="34" charset="0"/>
              </a:rPr>
              <a:t> him a little lower than the angels; thou </a:t>
            </a:r>
            <a:r>
              <a:rPr lang="en-US" dirty="0" err="1">
                <a:latin typeface="Arial" panose="020B0604020202020204" pitchFamily="34" charset="0"/>
                <a:cs typeface="Arial" panose="020B0604020202020204" pitchFamily="34" charset="0"/>
              </a:rPr>
              <a:t>crownedst</a:t>
            </a:r>
            <a:r>
              <a:rPr lang="en-US" dirty="0">
                <a:latin typeface="Arial" panose="020B0604020202020204" pitchFamily="34" charset="0"/>
                <a:cs typeface="Arial" panose="020B0604020202020204" pitchFamily="34" charset="0"/>
              </a:rPr>
              <a:t> him with glory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didst set him over the works of thy hands: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Thou hast put all things in subjection under his feet. For in that he put all in subjection under him, he left nothing that is not put under him. But now we see not yet all things put under him.</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But we see Jesus, who was made a little lower than the angels for the suffering of death, crowned with glory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that he by the grace of God should taste death for every man</a:t>
            </a:r>
            <a:r>
              <a:rPr lang="en-US" b="1"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For it became him, for whom are all things, and by whom are all things, in bringing many sons unto glory, to make the captain of their salvation perfect through sufferings.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both he that </a:t>
            </a:r>
            <a:r>
              <a:rPr lang="en-US" dirty="0" err="1">
                <a:latin typeface="Arial" panose="020B0604020202020204" pitchFamily="34" charset="0"/>
                <a:cs typeface="Arial" panose="020B0604020202020204" pitchFamily="34" charset="0"/>
              </a:rPr>
              <a:t>sanctifieth</a:t>
            </a:r>
            <a:r>
              <a:rPr lang="en-US" dirty="0">
                <a:latin typeface="Arial" panose="020B0604020202020204" pitchFamily="34" charset="0"/>
                <a:cs typeface="Arial" panose="020B0604020202020204" pitchFamily="34" charset="0"/>
              </a:rPr>
              <a:t> and they who are sanctified are all of one: for which cause he is not ashamed to call them brethren,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Saying, I will declare thy name unto my brethren, in the midst of the church will I sing praise unto thee.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And again, I will put my trust in him. And again, Behold I and the children which God hath given me.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Forasmuch then as the children are partakers of flesh and blood, he also himself likewise took part of the same; that through death he might destroy him that had the power of death, that is, the devil;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deliver them who through fear of death were all their lifetime subject to bondage.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verily he took not on him the nature of angels; but he took on him the seed of Abraham</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Wherefore in all things it </a:t>
            </a:r>
            <a:r>
              <a:rPr lang="en-US" dirty="0" err="1">
                <a:latin typeface="Arial" panose="020B0604020202020204" pitchFamily="34" charset="0"/>
                <a:cs typeface="Arial" panose="020B0604020202020204" pitchFamily="34" charset="0"/>
              </a:rPr>
              <a:t>behoved</a:t>
            </a:r>
            <a:r>
              <a:rPr lang="en-US" dirty="0">
                <a:latin typeface="Arial" panose="020B0604020202020204" pitchFamily="34" charset="0"/>
                <a:cs typeface="Arial" panose="020B0604020202020204" pitchFamily="34" charset="0"/>
              </a:rPr>
              <a:t> him to be made like unto his brethren, that he might be a merciful and faithful high priest in things pertaining to God, to make reconciliation for the sins of the people.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in that he himself hath suffered being tempted, he is able to </a:t>
            </a:r>
            <a:r>
              <a:rPr lang="en-US" dirty="0" err="1">
                <a:latin typeface="Arial" panose="020B0604020202020204" pitchFamily="34" charset="0"/>
                <a:cs typeface="Arial" panose="020B0604020202020204" pitchFamily="34" charset="0"/>
              </a:rPr>
              <a:t>succour</a:t>
            </a:r>
            <a:r>
              <a:rPr lang="en-US" dirty="0">
                <a:latin typeface="Arial" panose="020B0604020202020204" pitchFamily="34" charset="0"/>
                <a:cs typeface="Arial" panose="020B0604020202020204" pitchFamily="34" charset="0"/>
              </a:rPr>
              <a:t> them that are tempted.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Matthew 16:26 </a:t>
            </a:r>
            <a:r>
              <a:rPr lang="en-US" dirty="0">
                <a:latin typeface="Arial" panose="020B0604020202020204" pitchFamily="34" charset="0"/>
                <a:cs typeface="Arial" panose="020B0604020202020204" pitchFamily="34" charset="0"/>
              </a:rPr>
              <a:t>For what is a man profited, if he shall gain the whole world, and lose his own soul? or what shall a man give in exchange for his soul?</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12</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4232891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1 John 3:18 </a:t>
            </a:r>
            <a:r>
              <a:rPr lang="en-US" dirty="0">
                <a:latin typeface="Arial" panose="020B0604020202020204" pitchFamily="34" charset="0"/>
                <a:cs typeface="Arial" panose="020B0604020202020204" pitchFamily="34" charset="0"/>
              </a:rPr>
              <a:t>My little children, let us not love in word, neither in tongue; but in deed and in truth.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Titis 3:5 </a:t>
            </a:r>
            <a:r>
              <a:rPr lang="en-US" dirty="0">
                <a:latin typeface="Arial" panose="020B0604020202020204" pitchFamily="34" charset="0"/>
                <a:cs typeface="Arial" panose="020B0604020202020204" pitchFamily="34" charset="0"/>
              </a:rPr>
              <a:t>Not by works of righteousness which we have done, </a:t>
            </a:r>
            <a:r>
              <a:rPr lang="en-US" b="1" dirty="0">
                <a:latin typeface="Arial" panose="020B0604020202020204" pitchFamily="34" charset="0"/>
                <a:cs typeface="Arial" panose="020B0604020202020204" pitchFamily="34" charset="0"/>
              </a:rPr>
              <a:t>but according to his mercy he saved us</a:t>
            </a:r>
            <a:r>
              <a:rPr lang="en-US" dirty="0">
                <a:latin typeface="Arial" panose="020B0604020202020204" pitchFamily="34" charset="0"/>
                <a:cs typeface="Arial" panose="020B0604020202020204" pitchFamily="34" charset="0"/>
              </a:rPr>
              <a:t>, by the washing of regeneration, and renewing of the Holy Ghost;</a:t>
            </a:r>
          </a:p>
          <a:p>
            <a:r>
              <a:rPr lang="en-US" b="1" dirty="0">
                <a:latin typeface="Arial" panose="020B0604020202020204" pitchFamily="34" charset="0"/>
                <a:cs typeface="Arial" panose="020B0604020202020204" pitchFamily="34" charset="0"/>
              </a:rPr>
              <a:t>Ephesians 2:5-8 KJV 5 </a:t>
            </a:r>
            <a:r>
              <a:rPr lang="en-US" dirty="0">
                <a:latin typeface="Arial" panose="020B0604020202020204" pitchFamily="34" charset="0"/>
                <a:cs typeface="Arial" panose="020B0604020202020204" pitchFamily="34" charset="0"/>
              </a:rPr>
              <a:t>Even when we were dead in sins, hath quickened us together with Christ, </a:t>
            </a:r>
            <a:r>
              <a:rPr lang="en-US" b="1" dirty="0">
                <a:latin typeface="Arial" panose="020B0604020202020204" pitchFamily="34" charset="0"/>
                <a:cs typeface="Arial" panose="020B0604020202020204" pitchFamily="34" charset="0"/>
              </a:rPr>
              <a:t>(by grace ye are saved;) 6 </a:t>
            </a:r>
            <a:r>
              <a:rPr lang="en-US" dirty="0">
                <a:latin typeface="Arial" panose="020B0604020202020204" pitchFamily="34" charset="0"/>
                <a:cs typeface="Arial" panose="020B0604020202020204" pitchFamily="34" charset="0"/>
              </a:rPr>
              <a:t>And hath raised us up together, and made us sit together in heavenly places in Christ Jesus:</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That in the ages to come he might shew the exceeding riches of his grace in his kindness toward us through Christ Jesus.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by grace are ye saved through faith</a:t>
            </a:r>
            <a:r>
              <a:rPr lang="en-US" dirty="0">
                <a:latin typeface="Arial" panose="020B0604020202020204" pitchFamily="34" charset="0"/>
                <a:cs typeface="Arial" panose="020B0604020202020204" pitchFamily="34" charset="0"/>
              </a:rPr>
              <a:t>; and that not of yourselves: it is the gift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8:28-39 KJV 28 </a:t>
            </a:r>
            <a:r>
              <a:rPr lang="en-US" dirty="0">
                <a:latin typeface="Arial" panose="020B0604020202020204" pitchFamily="34" charset="0"/>
                <a:cs typeface="Arial" panose="020B0604020202020204" pitchFamily="34" charset="0"/>
              </a:rPr>
              <a:t>And we know that all things work together for good to them that love God, to them who are the called according to his purpose.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whom he did foreknow, he also did predestinate to be conformed to the image of his Son, that he might be the firstborn among many brethren.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Moreover whom he did predestinate, them he also called: and whom he called, them he also justified: and whom he justified, them he also glorified.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What shall we then say to these things? If God be for us, who can be against us?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He that spared not his own Son, but delivered him up for us all, how shall he not with him also freely give us all things?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Who shall lay any thing to the charge of God's elect? It is God that </a:t>
            </a:r>
            <a:r>
              <a:rPr lang="en-US" dirty="0" err="1">
                <a:latin typeface="Arial" panose="020B0604020202020204" pitchFamily="34" charset="0"/>
                <a:cs typeface="Arial" panose="020B0604020202020204" pitchFamily="34" charset="0"/>
              </a:rPr>
              <a:t>justifieth</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Who is he that </a:t>
            </a:r>
            <a:r>
              <a:rPr lang="en-US" dirty="0" err="1">
                <a:latin typeface="Arial" panose="020B0604020202020204" pitchFamily="34" charset="0"/>
                <a:cs typeface="Arial" panose="020B0604020202020204" pitchFamily="34" charset="0"/>
              </a:rPr>
              <a:t>condemneth</a:t>
            </a:r>
            <a:r>
              <a:rPr lang="en-US" dirty="0">
                <a:latin typeface="Arial" panose="020B0604020202020204" pitchFamily="34" charset="0"/>
                <a:cs typeface="Arial" panose="020B0604020202020204" pitchFamily="34" charset="0"/>
              </a:rPr>
              <a:t>? It is Christ that died, yea rather, that is risen again, who is even at the right hand of God, who also </a:t>
            </a:r>
            <a:r>
              <a:rPr lang="en-US" dirty="0" err="1">
                <a:latin typeface="Arial" panose="020B0604020202020204" pitchFamily="34" charset="0"/>
                <a:cs typeface="Arial" panose="020B0604020202020204" pitchFamily="34" charset="0"/>
              </a:rPr>
              <a:t>maketh</a:t>
            </a:r>
            <a:r>
              <a:rPr lang="en-US" dirty="0">
                <a:latin typeface="Arial" panose="020B0604020202020204" pitchFamily="34" charset="0"/>
                <a:cs typeface="Arial" panose="020B0604020202020204" pitchFamily="34" charset="0"/>
              </a:rPr>
              <a:t> intercession for us.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Who shall separate us from the love of Christ? shall tribulation, or distress, or persecution, or famine, or nakedness, or peril, or sword?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As it is written, For thy sake we are killed all the day long; we are accounted as sheep for the slaughter.</a:t>
            </a:r>
            <a:r>
              <a:rPr lang="en-US" b="1" dirty="0">
                <a:latin typeface="Arial" panose="020B0604020202020204" pitchFamily="34" charset="0"/>
                <a:cs typeface="Arial" panose="020B0604020202020204" pitchFamily="34" charset="0"/>
              </a:rPr>
              <a:t> 37 </a:t>
            </a:r>
            <a:r>
              <a:rPr lang="en-US" dirty="0">
                <a:latin typeface="Arial" panose="020B0604020202020204" pitchFamily="34" charset="0"/>
                <a:cs typeface="Arial" panose="020B0604020202020204" pitchFamily="34" charset="0"/>
              </a:rPr>
              <a:t>Nay, in all these things we are more than conquerors through him that loved us.</a:t>
            </a:r>
            <a:r>
              <a:rPr lang="en-US" b="1" dirty="0">
                <a:latin typeface="Arial" panose="020B0604020202020204" pitchFamily="34" charset="0"/>
                <a:cs typeface="Arial" panose="020B0604020202020204" pitchFamily="34" charset="0"/>
              </a:rPr>
              <a:t> 38 </a:t>
            </a:r>
            <a:r>
              <a:rPr lang="en-US" dirty="0">
                <a:latin typeface="Arial" panose="020B0604020202020204" pitchFamily="34" charset="0"/>
                <a:cs typeface="Arial" panose="020B0604020202020204" pitchFamily="34" charset="0"/>
              </a:rPr>
              <a:t>For I am persuaded, that neither death, nor life, nor angels, nor principalities, nor powers, nor things present, nor things to come,</a:t>
            </a:r>
            <a:r>
              <a:rPr lang="en-US" b="1" dirty="0">
                <a:latin typeface="Arial" panose="020B0604020202020204" pitchFamily="34" charset="0"/>
                <a:cs typeface="Arial" panose="020B0604020202020204" pitchFamily="34" charset="0"/>
              </a:rPr>
              <a:t> 39 </a:t>
            </a:r>
            <a:r>
              <a:rPr lang="en-US" dirty="0">
                <a:latin typeface="Arial" panose="020B0604020202020204" pitchFamily="34" charset="0"/>
                <a:cs typeface="Arial" panose="020B0604020202020204" pitchFamily="34" charset="0"/>
              </a:rPr>
              <a:t>Nor height, nor depth, nor any other creature, shall be able to separate us from the love of God, which is in Christ Jesus our Lord.</a:t>
            </a:r>
          </a:p>
        </p:txBody>
      </p:sp>
      <p:sp>
        <p:nvSpPr>
          <p:cNvPr id="4" name="Slide Number Placeholder 3"/>
          <p:cNvSpPr>
            <a:spLocks noGrp="1"/>
          </p:cNvSpPr>
          <p:nvPr>
            <p:ph type="sldNum" sz="quarter" idx="5"/>
          </p:nvPr>
        </p:nvSpPr>
        <p:spPr/>
        <p:txBody>
          <a:bodyPr/>
          <a:lstStyle/>
          <a:p>
            <a:fld id="{F1E05635-4EFD-4447-A451-86C57984FA89}" type="slidenum">
              <a:rPr lang="en-US" smtClean="0"/>
              <a:t>13</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3479592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8:28-39 KJV 28 </a:t>
            </a:r>
            <a:r>
              <a:rPr lang="en-US" dirty="0">
                <a:latin typeface="Arial" panose="020B0604020202020204" pitchFamily="34" charset="0"/>
                <a:cs typeface="Arial" panose="020B0604020202020204" pitchFamily="34" charset="0"/>
              </a:rPr>
              <a:t>And we know that all things work together for good to them that love God, to them who are the called according to his purpose.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whom he did foreknow, he also did predestinate to be conformed to the image of his Son, that he might be the firstborn among many brethren.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Moreover whom he did predestinate, them he also called: and whom he called, them he also justified: and whom he justified, them he also glorified.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What shall we then say to these things? If God be for us, who can be against us?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He that spared not his own Son, but delivered him up for us all, how shall he not with him also freely give us all things?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Who shall lay any thing to the charge of God's elect? It is God that </a:t>
            </a:r>
            <a:r>
              <a:rPr lang="en-US" dirty="0" err="1">
                <a:latin typeface="Arial" panose="020B0604020202020204" pitchFamily="34" charset="0"/>
                <a:cs typeface="Arial" panose="020B0604020202020204" pitchFamily="34" charset="0"/>
              </a:rPr>
              <a:t>justifieth</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Who is he that </a:t>
            </a:r>
            <a:r>
              <a:rPr lang="en-US" dirty="0" err="1">
                <a:latin typeface="Arial" panose="020B0604020202020204" pitchFamily="34" charset="0"/>
                <a:cs typeface="Arial" panose="020B0604020202020204" pitchFamily="34" charset="0"/>
              </a:rPr>
              <a:t>condemneth</a:t>
            </a:r>
            <a:r>
              <a:rPr lang="en-US" dirty="0">
                <a:latin typeface="Arial" panose="020B0604020202020204" pitchFamily="34" charset="0"/>
                <a:cs typeface="Arial" panose="020B0604020202020204" pitchFamily="34" charset="0"/>
              </a:rPr>
              <a:t>? It is Christ that died, yea rather, that is risen again, who is even at the right hand of God, who also </a:t>
            </a:r>
            <a:r>
              <a:rPr lang="en-US" dirty="0" err="1">
                <a:latin typeface="Arial" panose="020B0604020202020204" pitchFamily="34" charset="0"/>
                <a:cs typeface="Arial" panose="020B0604020202020204" pitchFamily="34" charset="0"/>
              </a:rPr>
              <a:t>maketh</a:t>
            </a:r>
            <a:r>
              <a:rPr lang="en-US" dirty="0">
                <a:latin typeface="Arial" panose="020B0604020202020204" pitchFamily="34" charset="0"/>
                <a:cs typeface="Arial" panose="020B0604020202020204" pitchFamily="34" charset="0"/>
              </a:rPr>
              <a:t> intercession for us.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Who shall separate us from the love of Christ? shall tribulation, or distress, or persecution, or famine, or nakedness, or peril, or sword?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As it is written, For thy sake we are killed all the day long; we are accounted as sheep for the slaughter.</a:t>
            </a:r>
            <a:r>
              <a:rPr lang="en-US" b="1" dirty="0">
                <a:latin typeface="Arial" panose="020B0604020202020204" pitchFamily="34" charset="0"/>
                <a:cs typeface="Arial" panose="020B0604020202020204" pitchFamily="34" charset="0"/>
              </a:rPr>
              <a:t> 37 </a:t>
            </a:r>
            <a:r>
              <a:rPr lang="en-US" dirty="0">
                <a:latin typeface="Arial" panose="020B0604020202020204" pitchFamily="34" charset="0"/>
                <a:cs typeface="Arial" panose="020B0604020202020204" pitchFamily="34" charset="0"/>
              </a:rPr>
              <a:t>Nay, in all these things we are more than conquerors through him that loved us.</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38 For I am persuaded, that neither death, nor life, nor angels, nor principalities, nor powers, nor things present, nor things to come, 39 Nor height, nor depth, nor any other creature, shall be able to separate us from the love of God, which is in Christ Jesus our Lord.</a:t>
            </a:r>
          </a:p>
          <a:p>
            <a:endParaRPr lang="en-US" b="1" u="sng"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Galatians 3:26-29 KJV 26 For</a:t>
            </a:r>
            <a:r>
              <a:rPr lang="en-US" b="0" u="none" dirty="0">
                <a:latin typeface="Arial" panose="020B0604020202020204" pitchFamily="34" charset="0"/>
                <a:cs typeface="Arial" panose="020B0604020202020204" pitchFamily="34" charset="0"/>
              </a:rPr>
              <a:t> ye are all the children of God by faith in Christ Jesus. </a:t>
            </a:r>
            <a:r>
              <a:rPr lang="en-US" b="1" u="sng" dirty="0">
                <a:latin typeface="Arial" panose="020B0604020202020204" pitchFamily="34" charset="0"/>
                <a:cs typeface="Arial" panose="020B0604020202020204" pitchFamily="34" charset="0"/>
              </a:rPr>
              <a:t>27 For as many of you as have been baptized into Christ have put on Chris</a:t>
            </a:r>
            <a:r>
              <a:rPr lang="en-US" b="1" u="none" dirty="0">
                <a:latin typeface="Arial" panose="020B0604020202020204" pitchFamily="34" charset="0"/>
                <a:cs typeface="Arial" panose="020B0604020202020204" pitchFamily="34" charset="0"/>
              </a:rPr>
              <a:t>t</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28</a:t>
            </a:r>
            <a:r>
              <a:rPr lang="en-US" b="0" u="none" dirty="0">
                <a:latin typeface="Arial" panose="020B0604020202020204" pitchFamily="34" charset="0"/>
                <a:cs typeface="Arial" panose="020B0604020202020204" pitchFamily="34" charset="0"/>
              </a:rPr>
              <a:t> There is neither Jew nor Greek, there is neither bond nor free, there is neither male nor female: for ye are all one in Christ Jesus. </a:t>
            </a:r>
            <a:r>
              <a:rPr lang="en-US" b="1" u="none" dirty="0">
                <a:latin typeface="Arial" panose="020B0604020202020204" pitchFamily="34" charset="0"/>
                <a:cs typeface="Arial" panose="020B0604020202020204" pitchFamily="34" charset="0"/>
              </a:rPr>
              <a:t>29</a:t>
            </a:r>
            <a:r>
              <a:rPr lang="en-US" b="0" u="none" dirty="0">
                <a:latin typeface="Arial" panose="020B0604020202020204" pitchFamily="34" charset="0"/>
                <a:cs typeface="Arial" panose="020B0604020202020204" pitchFamily="34" charset="0"/>
              </a:rPr>
              <a:t> And if ye be Christ's, then are ye Abraham's seed, and heirs according to the promise.</a:t>
            </a:r>
          </a:p>
        </p:txBody>
      </p:sp>
      <p:sp>
        <p:nvSpPr>
          <p:cNvPr id="4" name="Slide Number Placeholder 3"/>
          <p:cNvSpPr>
            <a:spLocks noGrp="1"/>
          </p:cNvSpPr>
          <p:nvPr>
            <p:ph type="sldNum" sz="quarter" idx="5"/>
          </p:nvPr>
        </p:nvSpPr>
        <p:spPr/>
        <p:txBody>
          <a:bodyPr/>
          <a:lstStyle/>
          <a:p>
            <a:fld id="{F1E05635-4EFD-4447-A451-86C57984FA89}" type="slidenum">
              <a:rPr lang="en-US" smtClean="0"/>
              <a:t>14</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1796230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Candara" panose="020E0502030303020204" pitchFamily="34" charset="0"/>
              </a:rPr>
              <a:t>How Do You Value The Precious Blood of Christ?</a:t>
            </a:r>
          </a:p>
          <a:p>
            <a:endParaRPr lang="en-US" dirty="0"/>
          </a:p>
        </p:txBody>
      </p:sp>
      <p:sp>
        <p:nvSpPr>
          <p:cNvPr id="4" name="Slide Number Placeholder 3"/>
          <p:cNvSpPr>
            <a:spLocks noGrp="1"/>
          </p:cNvSpPr>
          <p:nvPr>
            <p:ph type="sldNum" sz="quarter" idx="5"/>
          </p:nvPr>
        </p:nvSpPr>
        <p:spPr/>
        <p:txBody>
          <a:bodyPr/>
          <a:lstStyle/>
          <a:p>
            <a:fld id="{F1E05635-4EFD-4447-A451-86C57984FA89}" type="slidenum">
              <a:rPr lang="en-US" smtClean="0"/>
              <a:t>15</a:t>
            </a:fld>
            <a:endParaRPr lang="en-US" dirty="0"/>
          </a:p>
        </p:txBody>
      </p:sp>
      <p:sp>
        <p:nvSpPr>
          <p:cNvPr id="5" name="Date Placeholder 4">
            <a:extLst>
              <a:ext uri="{FF2B5EF4-FFF2-40B4-BE49-F238E27FC236}">
                <a16:creationId xmlns:a16="http://schemas.microsoft.com/office/drawing/2014/main" id="{9883EC7D-52FF-842C-D22E-A46AEA9736ED}"/>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1483303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xfrm>
            <a:off x="1497013" y="1200150"/>
            <a:ext cx="4321175" cy="3240088"/>
          </a:xfrm>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1" y="4440238"/>
            <a:ext cx="7313507" cy="516096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latin typeface="Arial" panose="020B0604020202020204" pitchFamily="34" charset="0"/>
                <a:cs typeface="Arial" panose="020B0604020202020204" pitchFamily="34" charset="0"/>
              </a:rPr>
              <a:t>1 Pet. 3:21 - </a:t>
            </a:r>
            <a:r>
              <a:rPr lang="en-US" altLang="en-US" dirty="0">
                <a:latin typeface="Arial" panose="020B0604020202020204" pitchFamily="34" charset="0"/>
                <a:cs typeface="Arial" panose="020B0604020202020204" pitchFamily="34" charset="0"/>
              </a:rPr>
              <a:t>The like figure whereunto </a:t>
            </a:r>
            <a:r>
              <a:rPr lang="en-US" altLang="en-US" b="1" dirty="0">
                <a:latin typeface="Arial" panose="020B0604020202020204" pitchFamily="34" charset="0"/>
                <a:cs typeface="Arial" panose="020B0604020202020204" pitchFamily="34" charset="0"/>
              </a:rPr>
              <a:t>even baptism doth also now save us </a:t>
            </a:r>
            <a:r>
              <a:rPr lang="en-US" altLang="en-US" dirty="0">
                <a:latin typeface="Arial" panose="020B0604020202020204" pitchFamily="34" charset="0"/>
                <a:cs typeface="Arial" panose="020B0604020202020204" pitchFamily="34" charset="0"/>
              </a:rPr>
              <a:t>(not the putting away of the filth of the flesh, but the answer of a good conscience toward God,) by the resurrection of Jesus Christ:</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defTabSz="966612">
              <a:defRPr/>
            </a:pPr>
            <a:r>
              <a:rPr lang="en-US" altLang="en-US" b="1" dirty="0">
                <a:latin typeface="Arial" panose="020B0604020202020204" pitchFamily="34" charset="0"/>
                <a:cs typeface="Arial" panose="020B0604020202020204" pitchFamily="34" charset="0"/>
              </a:rPr>
              <a:t>1 Pet. 3:21 - </a:t>
            </a:r>
            <a:r>
              <a:rPr lang="en-US" altLang="en-US" dirty="0">
                <a:latin typeface="Arial" panose="020B0604020202020204" pitchFamily="34" charset="0"/>
                <a:cs typeface="Arial" panose="020B0604020202020204" pitchFamily="34" charset="0"/>
              </a:rPr>
              <a:t>The like figure whereunto </a:t>
            </a:r>
            <a:r>
              <a:rPr lang="en-US" altLang="en-US" b="1" dirty="0">
                <a:latin typeface="Arial" panose="020B0604020202020204" pitchFamily="34" charset="0"/>
                <a:cs typeface="Arial" panose="020B0604020202020204" pitchFamily="34" charset="0"/>
              </a:rPr>
              <a:t>even baptism doth also now save us </a:t>
            </a:r>
            <a:r>
              <a:rPr lang="en-US" altLang="en-US" dirty="0">
                <a:latin typeface="Arial" panose="020B0604020202020204" pitchFamily="34" charset="0"/>
                <a:cs typeface="Arial" panose="020B0604020202020204" pitchFamily="34" charset="0"/>
              </a:rPr>
              <a:t>(not the putting away of the filth of the flesh, but the answer of a good conscience toward God,) by the resurrection of Jesus Christ: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036706" indent="-398733">
              <a:defRPr>
                <a:solidFill>
                  <a:schemeClr val="tx1"/>
                </a:solidFill>
                <a:latin typeface="Tahoma" panose="020B0604030504040204" pitchFamily="34" charset="0"/>
              </a:defRPr>
            </a:lvl2pPr>
            <a:lvl3pPr marL="1594933" indent="-318986">
              <a:defRPr>
                <a:solidFill>
                  <a:schemeClr val="tx1"/>
                </a:solidFill>
                <a:latin typeface="Tahoma" panose="020B0604030504040204" pitchFamily="34" charset="0"/>
              </a:defRPr>
            </a:lvl3pPr>
            <a:lvl4pPr marL="2232907" indent="-318986">
              <a:defRPr>
                <a:solidFill>
                  <a:schemeClr val="tx1"/>
                </a:solidFill>
                <a:latin typeface="Tahoma" panose="020B0604030504040204" pitchFamily="34" charset="0"/>
              </a:defRPr>
            </a:lvl4pPr>
            <a:lvl5pPr marL="2870882" indent="-318986">
              <a:defRPr>
                <a:solidFill>
                  <a:schemeClr val="tx1"/>
                </a:solidFill>
                <a:latin typeface="Tahoma" panose="020B0604030504040204" pitchFamily="34" charset="0"/>
              </a:defRPr>
            </a:lvl5pPr>
            <a:lvl6pPr marL="3508854" indent="-318986" eaLnBrk="0" fontAlgn="base" hangingPunct="0">
              <a:spcBef>
                <a:spcPct val="0"/>
              </a:spcBef>
              <a:spcAft>
                <a:spcPct val="0"/>
              </a:spcAft>
              <a:defRPr>
                <a:solidFill>
                  <a:schemeClr val="tx1"/>
                </a:solidFill>
                <a:latin typeface="Tahoma" panose="020B0604030504040204" pitchFamily="34" charset="0"/>
              </a:defRPr>
            </a:lvl6pPr>
            <a:lvl7pPr marL="4146829" indent="-318986" eaLnBrk="0" fontAlgn="base" hangingPunct="0">
              <a:spcBef>
                <a:spcPct val="0"/>
              </a:spcBef>
              <a:spcAft>
                <a:spcPct val="0"/>
              </a:spcAft>
              <a:defRPr>
                <a:solidFill>
                  <a:schemeClr val="tx1"/>
                </a:solidFill>
                <a:latin typeface="Tahoma" panose="020B0604030504040204" pitchFamily="34" charset="0"/>
              </a:defRPr>
            </a:lvl7pPr>
            <a:lvl8pPr marL="4784801" indent="-318986" eaLnBrk="0" fontAlgn="base" hangingPunct="0">
              <a:spcBef>
                <a:spcPct val="0"/>
              </a:spcBef>
              <a:spcAft>
                <a:spcPct val="0"/>
              </a:spcAft>
              <a:defRPr>
                <a:solidFill>
                  <a:schemeClr val="tx1"/>
                </a:solidFill>
                <a:latin typeface="Tahoma" panose="020B0604030504040204" pitchFamily="34" charset="0"/>
              </a:defRPr>
            </a:lvl8pPr>
            <a:lvl9pPr marL="5422776" indent="-318986"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D7079B8C-26D8-16C4-55C4-558B1477F0A7}"/>
              </a:ext>
            </a:extLst>
          </p:cNvPr>
          <p:cNvSpPr>
            <a:spLocks noGrp="1"/>
          </p:cNvSpPr>
          <p:nvPr>
            <p:ph type="dt" idx="1"/>
          </p:nvPr>
        </p:nvSpPr>
        <p:spPr/>
        <p:txBody>
          <a:bodyPr/>
          <a:lstStyle/>
          <a:p>
            <a:r>
              <a:rPr lang="en-US"/>
              <a:t>11/13/2022 AM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9"/>
            <a:ext cx="7313506" cy="5346312"/>
          </a:xfrm>
        </p:spPr>
        <p:txBody>
          <a:bodyPr/>
          <a:lstStyle/>
          <a:p>
            <a:pPr algn="l"/>
            <a:endParaRPr lang="en-US" sz="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2</a:t>
            </a:fld>
            <a:endParaRPr lang="en-US" dirty="0"/>
          </a:p>
        </p:txBody>
      </p:sp>
      <p:sp>
        <p:nvSpPr>
          <p:cNvPr id="5" name="Date Placeholder 4">
            <a:extLst>
              <a:ext uri="{FF2B5EF4-FFF2-40B4-BE49-F238E27FC236}">
                <a16:creationId xmlns:a16="http://schemas.microsoft.com/office/drawing/2014/main" id="{45040770-C35D-34F6-C545-779DA21FFC37}"/>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3294448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Hebrews 2:1 ASV 1 </a:t>
            </a:r>
            <a:r>
              <a:rPr lang="en-US" b="0" dirty="0">
                <a:latin typeface="Arial" panose="020B0604020202020204" pitchFamily="34" charset="0"/>
                <a:cs typeface="Arial" panose="020B0604020202020204" pitchFamily="34" charset="0"/>
              </a:rPr>
              <a:t>Therefore we ought to give the more earnest heed to the things that were heard, lest haply we drift away from them. 2 For if the word spoken through angels proved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and every transgression and disobedience received a just recompense of reward;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how shall we escape, if we neglect so great a salvation? which having at the first been spoken through the Lord, was confirmed unto us by them that heard;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God also bearing witness with them, both by signs and wonders, and by manifold powers, and by gifts of the Holy Spirit, according to his own will.</a:t>
            </a:r>
          </a:p>
        </p:txBody>
      </p:sp>
      <p:sp>
        <p:nvSpPr>
          <p:cNvPr id="4" name="Slide Number Placeholder 3"/>
          <p:cNvSpPr>
            <a:spLocks noGrp="1"/>
          </p:cNvSpPr>
          <p:nvPr>
            <p:ph type="sldNum" sz="quarter" idx="5"/>
          </p:nvPr>
        </p:nvSpPr>
        <p:spPr/>
        <p:txBody>
          <a:bodyPr/>
          <a:lstStyle/>
          <a:p>
            <a:fld id="{F1E05635-4EFD-4447-A451-86C57984FA89}" type="slidenum">
              <a:rPr lang="en-US" smtClean="0"/>
              <a:t>3</a:t>
            </a:fld>
            <a:endParaRPr lang="en-US" dirty="0"/>
          </a:p>
        </p:txBody>
      </p:sp>
      <p:sp>
        <p:nvSpPr>
          <p:cNvPr id="5" name="Date Placeholder 4">
            <a:extLst>
              <a:ext uri="{FF2B5EF4-FFF2-40B4-BE49-F238E27FC236}">
                <a16:creationId xmlns:a16="http://schemas.microsoft.com/office/drawing/2014/main" id="{A49F7D8D-F481-17E3-7281-D3A4DEC3BCDC}"/>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89635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E05635-4EFD-4447-A451-86C57984FA89}" type="slidenum">
              <a:rPr lang="en-US" smtClean="0"/>
              <a:t>4</a:t>
            </a:fld>
            <a:endParaRPr lang="en-US" dirty="0"/>
          </a:p>
        </p:txBody>
      </p:sp>
      <p:sp>
        <p:nvSpPr>
          <p:cNvPr id="5" name="Date Placeholder 4">
            <a:extLst>
              <a:ext uri="{FF2B5EF4-FFF2-40B4-BE49-F238E27FC236}">
                <a16:creationId xmlns:a16="http://schemas.microsoft.com/office/drawing/2014/main" id="{53148A2A-5325-E22F-E04A-D12C29E0632D}"/>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3801810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John 3:14-17 KJV 14 </a:t>
            </a:r>
            <a:r>
              <a:rPr lang="en-US" dirty="0">
                <a:latin typeface="Arial" panose="020B0604020202020204" pitchFamily="34" charset="0"/>
                <a:cs typeface="Arial" panose="020B0604020202020204" pitchFamily="34" charset="0"/>
              </a:rPr>
              <a:t>And as Moses lifted up the serpent in the wilderness, even so must the Son of man be lifted up:</a:t>
            </a:r>
            <a:r>
              <a:rPr lang="en-US" b="1" i="0"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That whosoever believeth in him should not perish, but have eternal life.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God so loved the world, that he gave his only begotten Son, that whosoever believeth in him should not perish, but have everlasting life</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For God sent not his Son into the world to condemn the world; but that the world through him might be saved.</a:t>
            </a:r>
          </a:p>
          <a:p>
            <a:r>
              <a:rPr lang="en-US" b="1" dirty="0">
                <a:latin typeface="Arial" panose="020B0604020202020204" pitchFamily="34" charset="0"/>
                <a:cs typeface="Arial" panose="020B0604020202020204" pitchFamily="34" charset="0"/>
              </a:rPr>
              <a:t>Romans 5:6-8 KJV 6 </a:t>
            </a:r>
            <a:r>
              <a:rPr lang="en-US" dirty="0">
                <a:latin typeface="Arial" panose="020B0604020202020204" pitchFamily="34" charset="0"/>
                <a:cs typeface="Arial" panose="020B0604020202020204" pitchFamily="34" charset="0"/>
              </a:rPr>
              <a:t>For when we were yet without strength, in due time Christ died for the ungodly. {in due time: or, according to the time}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For scarcely for a righteous man will one die: yet peradventure for a good man some would even dare to die.</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But God </a:t>
            </a:r>
            <a:r>
              <a:rPr lang="en-US" dirty="0" err="1">
                <a:latin typeface="Arial" panose="020B0604020202020204" pitchFamily="34" charset="0"/>
                <a:cs typeface="Arial" panose="020B0604020202020204" pitchFamily="34" charset="0"/>
              </a:rPr>
              <a:t>commendeth</a:t>
            </a:r>
            <a:r>
              <a:rPr lang="en-US" dirty="0">
                <a:latin typeface="Arial" panose="020B0604020202020204" pitchFamily="34" charset="0"/>
                <a:cs typeface="Arial" panose="020B0604020202020204" pitchFamily="34" charset="0"/>
              </a:rPr>
              <a:t> his love toward us, in that, while we were yet sinners, Christ died for us.</a:t>
            </a:r>
          </a:p>
          <a:p>
            <a:r>
              <a:rPr lang="en-US" b="1" dirty="0">
                <a:latin typeface="Arial" panose="020B0604020202020204" pitchFamily="34" charset="0"/>
                <a:cs typeface="Arial" panose="020B0604020202020204" pitchFamily="34" charset="0"/>
              </a:rPr>
              <a:t>1John 3:1 KJV 1 </a:t>
            </a:r>
            <a:r>
              <a:rPr lang="en-US" dirty="0">
                <a:latin typeface="Arial" panose="020B0604020202020204" pitchFamily="34" charset="0"/>
                <a:cs typeface="Arial" panose="020B0604020202020204" pitchFamily="34" charset="0"/>
              </a:rPr>
              <a:t>Behold, what manner of love the Father hath bestowed upon us, that we should be called the sons of God: therefore the world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us not, because it knew him not.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Hereby perceive we the love of God, because he laid down his life for us: and we ought to lay down our lives for the brethren.</a:t>
            </a:r>
          </a:p>
          <a:p>
            <a:r>
              <a:rPr lang="en-US" b="1" dirty="0">
                <a:latin typeface="Arial" panose="020B0604020202020204" pitchFamily="34" charset="0"/>
                <a:cs typeface="Arial" panose="020B0604020202020204" pitchFamily="34" charset="0"/>
              </a:rPr>
              <a:t>1 John 4:7-11 KJV 7 </a:t>
            </a:r>
            <a:r>
              <a:rPr lang="en-US" dirty="0">
                <a:latin typeface="Arial" panose="020B0604020202020204" pitchFamily="34" charset="0"/>
                <a:cs typeface="Arial" panose="020B0604020202020204" pitchFamily="34" charset="0"/>
              </a:rPr>
              <a:t>Beloved, let us love one another: for love is of God; and every one that loveth is born of God, and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God.</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He that loveth not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not God; for God is love. 9 In this was manifested the love of God toward us, because that God sent his only begotten Son into the world, that we might live through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Herein is love, not that we loved God, but that he loved us, and sent his Son to be the propitiation for our sins.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Beloved, if God so loved us, we ought also to love one another.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Job 13:15 KJV 15 </a:t>
            </a:r>
            <a:r>
              <a:rPr lang="en-US" dirty="0">
                <a:latin typeface="Arial" panose="020B0604020202020204" pitchFamily="34" charset="0"/>
                <a:cs typeface="Arial" panose="020B0604020202020204" pitchFamily="34" charset="0"/>
              </a:rPr>
              <a:t>Though he slay me, yet will I trust in him: but I will maintain mine own ways before him.</a:t>
            </a:r>
          </a:p>
          <a:p>
            <a:r>
              <a:rPr lang="en-US" b="1" dirty="0">
                <a:latin typeface="Arial" panose="020B0604020202020204" pitchFamily="34" charset="0"/>
                <a:cs typeface="Arial" panose="020B0604020202020204" pitchFamily="34" charset="0"/>
              </a:rPr>
              <a:t>Job 19:25-26 KJV 25 </a:t>
            </a:r>
            <a:r>
              <a:rPr lang="en-US" dirty="0">
                <a:latin typeface="Arial" panose="020B0604020202020204" pitchFamily="34" charset="0"/>
                <a:cs typeface="Arial" panose="020B0604020202020204" pitchFamily="34" charset="0"/>
              </a:rPr>
              <a:t>For I know that my redeemer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and that he shall stand at the latter day upon the earth: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And though after my skin worms destroy this body, yet in my flesh shall I see God.</a:t>
            </a:r>
          </a:p>
          <a:p>
            <a:r>
              <a:rPr lang="en-US" b="1" dirty="0">
                <a:latin typeface="Arial" panose="020B0604020202020204" pitchFamily="34" charset="0"/>
                <a:cs typeface="Arial" panose="020B0604020202020204" pitchFamily="34" charset="0"/>
              </a:rPr>
              <a:t>Philippians 3:7-14 KJV 7 </a:t>
            </a:r>
            <a:r>
              <a:rPr lang="en-US" dirty="0">
                <a:latin typeface="Arial" panose="020B0604020202020204" pitchFamily="34" charset="0"/>
                <a:cs typeface="Arial" panose="020B0604020202020204" pitchFamily="34" charset="0"/>
              </a:rPr>
              <a:t>But what things were gain to me, those I counted loss for Christ.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Yea doubtless, and I count all things but loss for the excellency of the knowledge of Christ Jesus my Lord: for whom I have suffered the loss of all things, and do count them but dung, that I may win Christ,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be found in him, not having mine own righteousness, which is of the law, but that which is through the faith of Christ, the righteousness which is of God by faith: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That I may know him, and the power of his resurrection, and the fellowship of his sufferings, being made conformable unto his death;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by any means I might attain unto the resurrection of the dead.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Not as though I had already attained, either were already perfect: but I follow after, if that I may apprehend that for which also I am apprehended of Christ Jesus.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Brethren, I count not myself to have apprehended: but this one thing I do, forgetting those things which are behind, and reaching forth unto those things which are before,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I press toward the mark for the prize of the high calling of God in Christ Jesus.</a:t>
            </a:r>
          </a:p>
        </p:txBody>
      </p:sp>
      <p:sp>
        <p:nvSpPr>
          <p:cNvPr id="4" name="Slide Number Placeholder 3"/>
          <p:cNvSpPr>
            <a:spLocks noGrp="1"/>
          </p:cNvSpPr>
          <p:nvPr>
            <p:ph type="sldNum" sz="quarter" idx="5"/>
          </p:nvPr>
        </p:nvSpPr>
        <p:spPr/>
        <p:txBody>
          <a:bodyPr/>
          <a:lstStyle/>
          <a:p>
            <a:fld id="{F1E05635-4EFD-4447-A451-86C57984FA89}" type="slidenum">
              <a:rPr lang="en-US" smtClean="0"/>
              <a:t>5</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227315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3721100"/>
            <a:ext cx="7313507" cy="5880099"/>
          </a:xfrm>
        </p:spPr>
        <p:txBody>
          <a:bodyPr/>
          <a:lstStyle/>
          <a:p>
            <a:r>
              <a:rPr lang="en-US" b="1" dirty="0">
                <a:latin typeface="Arial" panose="020B0604020202020204" pitchFamily="34" charset="0"/>
                <a:cs typeface="Arial" panose="020B0604020202020204" pitchFamily="34" charset="0"/>
              </a:rPr>
              <a:t>Matthew 3:17 KJV 17 </a:t>
            </a:r>
            <a:r>
              <a:rPr lang="en-US" dirty="0">
                <a:latin typeface="Arial" panose="020B0604020202020204" pitchFamily="34" charset="0"/>
                <a:cs typeface="Arial" panose="020B0604020202020204" pitchFamily="34" charset="0"/>
              </a:rPr>
              <a:t>And lo a voice from heaven, saying, </a:t>
            </a:r>
            <a:r>
              <a:rPr lang="en-US" b="1" dirty="0">
                <a:latin typeface="Arial" panose="020B0604020202020204" pitchFamily="34" charset="0"/>
                <a:cs typeface="Arial" panose="020B0604020202020204" pitchFamily="34" charset="0"/>
              </a:rPr>
              <a:t>This is my beloved Son, in whom I am well pleased.</a:t>
            </a:r>
          </a:p>
          <a:p>
            <a:r>
              <a:rPr lang="en-US" b="1" dirty="0">
                <a:latin typeface="Arial" panose="020B0604020202020204" pitchFamily="34" charset="0"/>
                <a:cs typeface="Arial" panose="020B0604020202020204" pitchFamily="34" charset="0"/>
              </a:rPr>
              <a:t>John 3:35 KJV 35 The Father loveth the Son</a:t>
            </a:r>
            <a:r>
              <a:rPr lang="en-US" dirty="0">
                <a:latin typeface="Arial" panose="020B0604020202020204" pitchFamily="34" charset="0"/>
                <a:cs typeface="Arial" panose="020B0604020202020204" pitchFamily="34" charset="0"/>
              </a:rPr>
              <a:t>, and hath given all things into his hand.</a:t>
            </a:r>
          </a:p>
          <a:p>
            <a:r>
              <a:rPr lang="en-US" b="1" dirty="0">
                <a:latin typeface="Arial" panose="020B0604020202020204" pitchFamily="34" charset="0"/>
                <a:cs typeface="Arial" panose="020B0604020202020204" pitchFamily="34" charset="0"/>
              </a:rPr>
              <a:t>John 5:20 KJV 20 </a:t>
            </a:r>
            <a:r>
              <a:rPr lang="en-US" dirty="0">
                <a:latin typeface="Arial" panose="020B0604020202020204" pitchFamily="34" charset="0"/>
                <a:cs typeface="Arial" panose="020B0604020202020204" pitchFamily="34" charset="0"/>
              </a:rPr>
              <a:t>For the Father loveth the Son, and </a:t>
            </a:r>
            <a:r>
              <a:rPr lang="en-US" dirty="0" err="1">
                <a:latin typeface="Arial" panose="020B0604020202020204" pitchFamily="34" charset="0"/>
                <a:cs typeface="Arial" panose="020B0604020202020204" pitchFamily="34" charset="0"/>
              </a:rPr>
              <a:t>sheweth</a:t>
            </a:r>
            <a:r>
              <a:rPr lang="en-US" dirty="0">
                <a:latin typeface="Arial" panose="020B0604020202020204" pitchFamily="34" charset="0"/>
                <a:cs typeface="Arial" panose="020B0604020202020204" pitchFamily="34" charset="0"/>
              </a:rPr>
              <a:t> him all things that himself doeth: and he will shew him greater works than these, that ye may marvel.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2:22-36 KJV 22 </a:t>
            </a:r>
            <a:r>
              <a:rPr lang="en-US" dirty="0">
                <a:latin typeface="Arial" panose="020B0604020202020204" pitchFamily="34" charset="0"/>
                <a:cs typeface="Arial" panose="020B0604020202020204" pitchFamily="34" charset="0"/>
              </a:rPr>
              <a:t>Ye men of Israel, hear these words; Jesus of Nazareth, a man approved of God 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a:t>
            </a:r>
            <a:r>
              <a:rPr lang="en-US" b="1" dirty="0">
                <a:latin typeface="Arial" panose="020B0604020202020204" pitchFamily="34" charset="0"/>
                <a:cs typeface="Arial" panose="020B0604020202020204" pitchFamily="34" charset="0"/>
              </a:rPr>
              <a:t>God hath raised up</a:t>
            </a:r>
            <a:r>
              <a:rPr lang="en-US" dirty="0">
                <a:latin typeface="Arial" panose="020B0604020202020204" pitchFamily="34" charset="0"/>
                <a:cs typeface="Arial" panose="020B0604020202020204" pitchFamily="34" charset="0"/>
              </a:rPr>
              <a:t>,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Therefore did my heart rejoice, and my tongue was glad; moreover also my flesh shall rest in hope: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Because thou wilt not leave my soul in hell, neither wilt thou suffer thine Holy One to see corruption.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Thou hast made known to me the ways of life; thou shalt make me full of joy with thy countenance.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a:t>
            </a:r>
            <a:r>
              <a:rPr lang="en-US" b="1" dirty="0">
                <a:latin typeface="Arial" panose="020B0604020202020204" pitchFamily="34" charset="0"/>
                <a:cs typeface="Arial" panose="020B0604020202020204" pitchFamily="34" charset="0"/>
              </a:rPr>
              <a:t>. 33 </a:t>
            </a:r>
            <a:r>
              <a:rPr lang="en-US" dirty="0">
                <a:latin typeface="Arial" panose="020B0604020202020204" pitchFamily="34" charset="0"/>
                <a:cs typeface="Arial" panose="020B0604020202020204" pitchFamily="34" charset="0"/>
              </a:rPr>
              <a:t>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36 Therefore let all the house of Israel know assuredly, that God hath made that same Jesus, whom ye have crucified, both Lord and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15:13 KJV 13 </a:t>
            </a:r>
            <a:r>
              <a:rPr lang="en-US" dirty="0">
                <a:latin typeface="Arial" panose="020B0604020202020204" pitchFamily="34" charset="0"/>
                <a:cs typeface="Arial" panose="020B0604020202020204" pitchFamily="34" charset="0"/>
              </a:rPr>
              <a:t>Greater love hath no man than this, that a man </a:t>
            </a:r>
            <a:r>
              <a:rPr lang="en-US" b="1" dirty="0">
                <a:latin typeface="Arial" panose="020B0604020202020204" pitchFamily="34" charset="0"/>
                <a:cs typeface="Arial" panose="020B0604020202020204" pitchFamily="34" charset="0"/>
              </a:rPr>
              <a:t>lay down his life </a:t>
            </a:r>
            <a:r>
              <a:rPr lang="en-US" dirty="0">
                <a:latin typeface="Arial" panose="020B0604020202020204" pitchFamily="34" charset="0"/>
                <a:cs typeface="Arial" panose="020B0604020202020204" pitchFamily="34" charset="0"/>
              </a:rPr>
              <a:t>for his friends.</a:t>
            </a:r>
          </a:p>
          <a:p>
            <a:r>
              <a:rPr lang="en-US" b="1" dirty="0">
                <a:latin typeface="Arial" panose="020B0604020202020204" pitchFamily="34" charset="0"/>
                <a:cs typeface="Arial" panose="020B0604020202020204" pitchFamily="34" charset="0"/>
              </a:rPr>
              <a:t>John 10:11 KJV 11</a:t>
            </a:r>
            <a:r>
              <a:rPr lang="en-US" dirty="0">
                <a:latin typeface="Arial" panose="020B0604020202020204" pitchFamily="34" charset="0"/>
                <a:cs typeface="Arial" panose="020B0604020202020204" pitchFamily="34" charset="0"/>
              </a:rPr>
              <a:t> I am the good shepherd: the good shepherd </a:t>
            </a:r>
            <a:r>
              <a:rPr lang="en-US" b="1" dirty="0">
                <a:latin typeface="Arial" panose="020B0604020202020204" pitchFamily="34" charset="0"/>
                <a:cs typeface="Arial" panose="020B0604020202020204" pitchFamily="34" charset="0"/>
              </a:rPr>
              <a:t>giveth his life </a:t>
            </a:r>
            <a:r>
              <a:rPr lang="en-US" dirty="0">
                <a:latin typeface="Arial" panose="020B0604020202020204" pitchFamily="34" charset="0"/>
                <a:cs typeface="Arial" panose="020B0604020202020204" pitchFamily="34" charset="0"/>
              </a:rPr>
              <a:t>for the sheep.</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6</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2218886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Luke 23:34 KJV 34 </a:t>
            </a:r>
            <a:r>
              <a:rPr lang="en-US" dirty="0">
                <a:latin typeface="Arial" panose="020B0604020202020204" pitchFamily="34" charset="0"/>
                <a:cs typeface="Arial" panose="020B0604020202020204" pitchFamily="34" charset="0"/>
              </a:rPr>
              <a:t>Then said Jesus, Father, forgive them; for they know not what they do. And they parted his raiment, and cast lots.</a:t>
            </a:r>
          </a:p>
          <a:p>
            <a:r>
              <a:rPr lang="en-US" b="1" dirty="0">
                <a:latin typeface="Arial" panose="020B0604020202020204" pitchFamily="34" charset="0"/>
                <a:cs typeface="Arial" panose="020B0604020202020204" pitchFamily="34" charset="0"/>
              </a:rPr>
              <a:t>John 19:25-27 KJV 25 </a:t>
            </a:r>
            <a:r>
              <a:rPr lang="en-US" dirty="0">
                <a:latin typeface="Arial" panose="020B0604020202020204" pitchFamily="34" charset="0"/>
                <a:cs typeface="Arial" panose="020B0604020202020204" pitchFamily="34" charset="0"/>
              </a:rPr>
              <a:t>Now there stood by the cross of Jesus his mother, and his mother's sister, Mary the wife of Cleophas, and Mary Magdalene.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When Jesus therefore saw his mother, and the disciple standing by, whom he loved, he saith unto his mother, Woman, behold thy son!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Then saith he to the disciple, Behold thy mother! And from that hour that disciple took her unto his own home.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10:17-18 KJV 17 </a:t>
            </a:r>
            <a:r>
              <a:rPr lang="en-US" b="0" dirty="0">
                <a:latin typeface="Arial" panose="020B0604020202020204" pitchFamily="34" charset="0"/>
                <a:cs typeface="Arial" panose="020B0604020202020204" pitchFamily="34" charset="0"/>
              </a:rPr>
              <a:t>Therefore doth my Father love me, because I lay down my life, that I might take it again.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No man taketh it from me, but I lay it down of myself. I have power to lay it down, and I have power to take it again. This commandment have I received of my Father.</a:t>
            </a:r>
          </a:p>
        </p:txBody>
      </p:sp>
      <p:sp>
        <p:nvSpPr>
          <p:cNvPr id="4" name="Slide Number Placeholder 3"/>
          <p:cNvSpPr>
            <a:spLocks noGrp="1"/>
          </p:cNvSpPr>
          <p:nvPr>
            <p:ph type="sldNum" sz="quarter" idx="5"/>
          </p:nvPr>
        </p:nvSpPr>
        <p:spPr/>
        <p:txBody>
          <a:bodyPr/>
          <a:lstStyle/>
          <a:p>
            <a:fld id="{F1E05635-4EFD-4447-A451-86C57984FA89}" type="slidenum">
              <a:rPr lang="en-US" smtClean="0"/>
              <a:t>7</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173033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9"/>
            <a:ext cx="7313507" cy="39608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Ephesians 2:15-18 KJV 15 </a:t>
            </a:r>
            <a:r>
              <a:rPr lang="en-US" dirty="0">
                <a:latin typeface="Arial" panose="020B0604020202020204" pitchFamily="34" charset="0"/>
                <a:cs typeface="Arial" panose="020B0604020202020204" pitchFamily="34" charset="0"/>
              </a:rPr>
              <a:t>Having abolished in his flesh the enmity, even the law of commandments contained in ordinances; for to make in himself of twain one new man, so making peace;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that he might reconcile both unto God in one body by the cross, having slain the enmity thereby: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And came and preached peace to you which were afar off, and to them that were nigh.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through him we both have access by one Spirit unto the Father.</a:t>
            </a:r>
          </a:p>
        </p:txBody>
      </p:sp>
      <p:sp>
        <p:nvSpPr>
          <p:cNvPr id="4" name="Slide Number Placeholder 3"/>
          <p:cNvSpPr>
            <a:spLocks noGrp="1"/>
          </p:cNvSpPr>
          <p:nvPr>
            <p:ph type="sldNum" sz="quarter" idx="5"/>
          </p:nvPr>
        </p:nvSpPr>
        <p:spPr/>
        <p:txBody>
          <a:bodyPr/>
          <a:lstStyle/>
          <a:p>
            <a:fld id="{F1E05635-4EFD-4447-A451-86C57984FA89}" type="slidenum">
              <a:rPr lang="en-US" smtClean="0"/>
              <a:t>8</a:t>
            </a:fld>
            <a:endParaRPr lang="en-US" dirty="0"/>
          </a:p>
        </p:txBody>
      </p:sp>
      <p:sp>
        <p:nvSpPr>
          <p:cNvPr id="5" name="Date Placeholder 4">
            <a:extLst>
              <a:ext uri="{FF2B5EF4-FFF2-40B4-BE49-F238E27FC236}">
                <a16:creationId xmlns:a16="http://schemas.microsoft.com/office/drawing/2014/main" id="{53148A2A-5325-E22F-E04A-D12C29E0632D}"/>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429022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sz="1200" b="1" dirty="0">
                <a:solidFill>
                  <a:schemeClr val="tx1"/>
                </a:solidFill>
                <a:latin typeface="Arial" panose="020B0604020202020204" pitchFamily="34" charset="0"/>
                <a:cs typeface="Arial" panose="020B0604020202020204" pitchFamily="34" charset="0"/>
              </a:rPr>
              <a:t>2 Corinthians 5:14-15 ASV 14 </a:t>
            </a:r>
            <a:r>
              <a:rPr lang="en-US" sz="1200" dirty="0">
                <a:solidFill>
                  <a:schemeClr val="tx1"/>
                </a:solidFill>
                <a:latin typeface="Arial" panose="020B0604020202020204" pitchFamily="34" charset="0"/>
                <a:cs typeface="Arial" panose="020B0604020202020204" pitchFamily="34" charset="0"/>
              </a:rPr>
              <a:t>For the love of Christ </a:t>
            </a:r>
            <a:r>
              <a:rPr lang="en-US" sz="1200" b="1" u="sng" dirty="0" err="1">
                <a:solidFill>
                  <a:schemeClr val="tx1"/>
                </a:solidFill>
                <a:latin typeface="Arial" panose="020B0604020202020204" pitchFamily="34" charset="0"/>
                <a:cs typeface="Arial" panose="020B0604020202020204" pitchFamily="34" charset="0"/>
              </a:rPr>
              <a:t>constraineth</a:t>
            </a:r>
            <a:r>
              <a:rPr lang="en-US" sz="1200" dirty="0">
                <a:solidFill>
                  <a:schemeClr val="tx1"/>
                </a:solidFill>
                <a:latin typeface="Arial" panose="020B0604020202020204" pitchFamily="34" charset="0"/>
                <a:cs typeface="Arial" panose="020B0604020202020204" pitchFamily="34" charset="0"/>
              </a:rPr>
              <a:t> us; because we thus judge, that one died for all, therefore all died; </a:t>
            </a:r>
            <a:r>
              <a:rPr lang="en-US" sz="1200" b="1" dirty="0">
                <a:solidFill>
                  <a:schemeClr val="tx1"/>
                </a:solidFill>
                <a:latin typeface="Arial" panose="020B0604020202020204" pitchFamily="34" charset="0"/>
                <a:cs typeface="Arial" panose="020B0604020202020204" pitchFamily="34" charset="0"/>
              </a:rPr>
              <a:t>15</a:t>
            </a:r>
            <a:r>
              <a:rPr lang="en-US" sz="1200" dirty="0">
                <a:solidFill>
                  <a:schemeClr val="tx1"/>
                </a:solidFill>
                <a:latin typeface="Arial" panose="020B0604020202020204" pitchFamily="34" charset="0"/>
                <a:cs typeface="Arial" panose="020B0604020202020204" pitchFamily="34" charset="0"/>
              </a:rPr>
              <a:t> and he died for all, that they that live should no longer live unto themselves, but unto him who for their sakes died and rose again.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panose="020B0604020202020204" pitchFamily="34" charset="0"/>
                <a:cs typeface="Arial" panose="020B0604020202020204" pitchFamily="34" charset="0"/>
              </a:rPr>
              <a:t>John 4:19 ASV 19 </a:t>
            </a:r>
            <a:r>
              <a:rPr lang="en-US" sz="1200" dirty="0">
                <a:solidFill>
                  <a:schemeClr val="tx1"/>
                </a:solidFill>
                <a:latin typeface="Arial" panose="020B0604020202020204" pitchFamily="34" charset="0"/>
                <a:cs typeface="Arial" panose="020B0604020202020204" pitchFamily="34" charset="0"/>
              </a:rPr>
              <a:t>We love, because he first loved us.</a:t>
            </a:r>
          </a:p>
          <a:p>
            <a:endParaRPr lang="en-US" sz="1200" b="1"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1 John 4:10-11 ASV 10 </a:t>
            </a:r>
            <a:r>
              <a:rPr lang="en-US" sz="1200" dirty="0">
                <a:solidFill>
                  <a:schemeClr val="tx1"/>
                </a:solidFill>
                <a:latin typeface="Arial" panose="020B0604020202020204" pitchFamily="34" charset="0"/>
                <a:cs typeface="Arial" panose="020B0604020202020204" pitchFamily="34" charset="0"/>
              </a:rPr>
              <a:t>Herein is love, not that we loved God, but that he loved us, and sent his Son to be the propitiation for our sins. </a:t>
            </a:r>
            <a:r>
              <a:rPr lang="en-US" sz="1200" b="1" dirty="0">
                <a:solidFill>
                  <a:schemeClr val="tx1"/>
                </a:solidFill>
                <a:latin typeface="Arial" panose="020B0604020202020204" pitchFamily="34" charset="0"/>
                <a:cs typeface="Arial" panose="020B0604020202020204" pitchFamily="34" charset="0"/>
              </a:rPr>
              <a:t>11</a:t>
            </a:r>
            <a:r>
              <a:rPr lang="en-US" sz="1200" dirty="0">
                <a:solidFill>
                  <a:schemeClr val="tx1"/>
                </a:solidFill>
                <a:latin typeface="Arial" panose="020B0604020202020204" pitchFamily="34" charset="0"/>
                <a:cs typeface="Arial" panose="020B0604020202020204" pitchFamily="34" charset="0"/>
              </a:rPr>
              <a:t> Beloved, if God so loved us, we also ought to love one another.</a:t>
            </a:r>
          </a:p>
          <a:p>
            <a:r>
              <a:rPr lang="en-US" sz="1200" b="1" dirty="0">
                <a:solidFill>
                  <a:schemeClr val="tx1"/>
                </a:solidFill>
                <a:latin typeface="Arial" panose="020B0604020202020204" pitchFamily="34" charset="0"/>
                <a:cs typeface="Arial" panose="020B0604020202020204" pitchFamily="34" charset="0"/>
              </a:rPr>
              <a:t>John 13:34-35 ASV 34 </a:t>
            </a:r>
            <a:r>
              <a:rPr lang="en-US" sz="1200" dirty="0">
                <a:solidFill>
                  <a:schemeClr val="tx1"/>
                </a:solidFill>
                <a:latin typeface="Arial" panose="020B0604020202020204" pitchFamily="34" charset="0"/>
                <a:cs typeface="Arial" panose="020B0604020202020204" pitchFamily="34" charset="0"/>
              </a:rPr>
              <a:t>A new commandment I give unto you, that ye love one another; even as I have loved you, that ye also love one another. 3</a:t>
            </a:r>
            <a:r>
              <a:rPr lang="en-US" sz="1200" b="1" dirty="0">
                <a:solidFill>
                  <a:schemeClr val="tx1"/>
                </a:solidFill>
                <a:latin typeface="Arial" panose="020B0604020202020204" pitchFamily="34" charset="0"/>
                <a:cs typeface="Arial" panose="020B0604020202020204" pitchFamily="34" charset="0"/>
              </a:rPr>
              <a:t>5</a:t>
            </a:r>
            <a:r>
              <a:rPr lang="en-US" sz="1200" dirty="0">
                <a:solidFill>
                  <a:schemeClr val="tx1"/>
                </a:solidFill>
                <a:latin typeface="Arial" panose="020B0604020202020204" pitchFamily="34" charset="0"/>
                <a:cs typeface="Arial" panose="020B0604020202020204" pitchFamily="34" charset="0"/>
              </a:rPr>
              <a:t> By this shall all men know that ye are my disciples, if ye have love one to another.</a:t>
            </a:r>
          </a:p>
          <a:p>
            <a:r>
              <a:rPr lang="en-US" sz="1200" b="1" dirty="0">
                <a:solidFill>
                  <a:schemeClr val="tx1"/>
                </a:solidFill>
                <a:latin typeface="Arial" panose="020B0604020202020204" pitchFamily="34" charset="0"/>
                <a:cs typeface="Arial" panose="020B0604020202020204" pitchFamily="34" charset="0"/>
              </a:rPr>
              <a:t>1 John 4:20 - 5:1 ASV 20 </a:t>
            </a:r>
            <a:r>
              <a:rPr lang="en-US" sz="1200" dirty="0">
                <a:solidFill>
                  <a:schemeClr val="tx1"/>
                </a:solidFill>
                <a:latin typeface="Arial" panose="020B0604020202020204" pitchFamily="34" charset="0"/>
                <a:cs typeface="Arial" panose="020B0604020202020204" pitchFamily="34" charset="0"/>
              </a:rPr>
              <a:t>If a man say, I love God, and </a:t>
            </a:r>
            <a:r>
              <a:rPr lang="en-US" sz="1200" dirty="0" err="1">
                <a:solidFill>
                  <a:schemeClr val="tx1"/>
                </a:solidFill>
                <a:latin typeface="Arial" panose="020B0604020202020204" pitchFamily="34" charset="0"/>
                <a:cs typeface="Arial" panose="020B0604020202020204" pitchFamily="34" charset="0"/>
              </a:rPr>
              <a:t>hateth</a:t>
            </a:r>
            <a:r>
              <a:rPr lang="en-US" sz="1200" dirty="0">
                <a:solidFill>
                  <a:schemeClr val="tx1"/>
                </a:solidFill>
                <a:latin typeface="Arial" panose="020B0604020202020204" pitchFamily="34" charset="0"/>
                <a:cs typeface="Arial" panose="020B0604020202020204" pitchFamily="34" charset="0"/>
              </a:rPr>
              <a:t> his brother, he is a liar: for he that loveth not his brother whom he hath seen, cannot love God whom he hath not seen. </a:t>
            </a:r>
            <a:r>
              <a:rPr lang="en-US" sz="1200" b="1" dirty="0">
                <a:solidFill>
                  <a:schemeClr val="tx1"/>
                </a:solidFill>
                <a:latin typeface="Arial" panose="020B0604020202020204" pitchFamily="34" charset="0"/>
                <a:cs typeface="Arial" panose="020B0604020202020204" pitchFamily="34" charset="0"/>
              </a:rPr>
              <a:t>21</a:t>
            </a:r>
            <a:r>
              <a:rPr lang="en-US" sz="1200" dirty="0">
                <a:solidFill>
                  <a:schemeClr val="tx1"/>
                </a:solidFill>
                <a:latin typeface="Arial" panose="020B0604020202020204" pitchFamily="34" charset="0"/>
                <a:cs typeface="Arial" panose="020B0604020202020204" pitchFamily="34" charset="0"/>
              </a:rPr>
              <a:t> And this commandment have we from him, that he who loveth God love his brother also. </a:t>
            </a:r>
            <a:r>
              <a:rPr lang="en-US" sz="1200" b="1" dirty="0">
                <a:solidFill>
                  <a:schemeClr val="tx1"/>
                </a:solidFill>
                <a:latin typeface="Arial" panose="020B0604020202020204" pitchFamily="34" charset="0"/>
                <a:cs typeface="Arial" panose="020B0604020202020204" pitchFamily="34" charset="0"/>
              </a:rPr>
              <a:t>1 </a:t>
            </a:r>
            <a:r>
              <a:rPr lang="en-US" sz="1200" dirty="0">
                <a:solidFill>
                  <a:schemeClr val="tx1"/>
                </a:solidFill>
                <a:latin typeface="Arial" panose="020B0604020202020204" pitchFamily="34" charset="0"/>
                <a:cs typeface="Arial" panose="020B0604020202020204" pitchFamily="34" charset="0"/>
              </a:rPr>
              <a:t>Whosoever believeth that Jesus is the Christ is begotten of God: and whosoever loveth him that begat loveth him also that is begotten of him.</a:t>
            </a:r>
          </a:p>
          <a:p>
            <a:endParaRPr lang="en-US" sz="1200"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Ephesians 4:31-32 ASV 31 </a:t>
            </a:r>
            <a:r>
              <a:rPr lang="en-US" sz="1200" dirty="0">
                <a:solidFill>
                  <a:schemeClr val="tx1"/>
                </a:solidFill>
                <a:latin typeface="Arial" panose="020B0604020202020204" pitchFamily="34" charset="0"/>
                <a:cs typeface="Arial" panose="020B0604020202020204" pitchFamily="34" charset="0"/>
              </a:rPr>
              <a:t>Let all bitterness, and wrath, and anger, and clamor, and railing, be put away from you, with all malice:</a:t>
            </a:r>
            <a:r>
              <a:rPr lang="en-US" sz="1200" i="1" dirty="0">
                <a:solidFill>
                  <a:schemeClr val="tx1"/>
                </a:solidFill>
                <a:latin typeface="Arial" panose="020B0604020202020204" pitchFamily="34" charset="0"/>
                <a:cs typeface="Arial" panose="020B0604020202020204" pitchFamily="34" charset="0"/>
              </a:rPr>
              <a:t> 32 </a:t>
            </a:r>
            <a:r>
              <a:rPr lang="en-US" sz="1200" dirty="0">
                <a:solidFill>
                  <a:schemeClr val="tx1"/>
                </a:solidFill>
                <a:latin typeface="Arial" panose="020B0604020202020204" pitchFamily="34" charset="0"/>
                <a:cs typeface="Arial" panose="020B0604020202020204" pitchFamily="34" charset="0"/>
              </a:rPr>
              <a:t>and be ye kind one to another, tenderhearted, forgiving each other, </a:t>
            </a:r>
            <a:r>
              <a:rPr lang="en-US" sz="1200" b="1" dirty="0">
                <a:solidFill>
                  <a:schemeClr val="tx1"/>
                </a:solidFill>
                <a:latin typeface="Arial" panose="020B0604020202020204" pitchFamily="34" charset="0"/>
                <a:cs typeface="Arial" panose="020B0604020202020204" pitchFamily="34" charset="0"/>
              </a:rPr>
              <a:t>even as God also in Christ forgave you.</a:t>
            </a:r>
          </a:p>
          <a:p>
            <a:r>
              <a:rPr lang="en-US" sz="1200" b="1" dirty="0">
                <a:solidFill>
                  <a:schemeClr val="tx1"/>
                </a:solidFill>
                <a:latin typeface="Arial" panose="020B0604020202020204" pitchFamily="34" charset="0"/>
                <a:cs typeface="Arial" panose="020B0604020202020204" pitchFamily="34" charset="0"/>
              </a:rPr>
              <a:t>Colossians 3:12-15 ASV 12 </a:t>
            </a:r>
            <a:r>
              <a:rPr lang="en-US" sz="1200" b="0" dirty="0">
                <a:solidFill>
                  <a:schemeClr val="tx1"/>
                </a:solidFill>
                <a:latin typeface="Arial" panose="020B0604020202020204" pitchFamily="34" charset="0"/>
                <a:cs typeface="Arial" panose="020B0604020202020204" pitchFamily="34" charset="0"/>
              </a:rPr>
              <a:t>Put on therefore, as God's elect, holy and beloved, a heart of compassion, kindness, lowliness, meekness, longsuffering; </a:t>
            </a:r>
            <a:r>
              <a:rPr lang="en-US" sz="1200" b="1" dirty="0">
                <a:solidFill>
                  <a:schemeClr val="tx1"/>
                </a:solidFill>
                <a:latin typeface="Arial" panose="020B0604020202020204" pitchFamily="34" charset="0"/>
                <a:cs typeface="Arial" panose="020B0604020202020204" pitchFamily="34" charset="0"/>
              </a:rPr>
              <a:t>13</a:t>
            </a:r>
            <a:r>
              <a:rPr lang="en-US" sz="1200" b="0" dirty="0">
                <a:solidFill>
                  <a:schemeClr val="tx1"/>
                </a:solidFill>
                <a:latin typeface="Arial" panose="020B0604020202020204" pitchFamily="34" charset="0"/>
                <a:cs typeface="Arial" panose="020B0604020202020204" pitchFamily="34" charset="0"/>
              </a:rPr>
              <a:t> forbearing one another, and forgiving each other, if any man have a complaint against any; even as the Lord forgave you, so also do ye:</a:t>
            </a:r>
            <a:r>
              <a:rPr lang="en-US" sz="1200" b="1" dirty="0">
                <a:solidFill>
                  <a:schemeClr val="tx1"/>
                </a:solidFill>
                <a:latin typeface="Arial" panose="020B0604020202020204" pitchFamily="34" charset="0"/>
                <a:cs typeface="Arial" panose="020B0604020202020204" pitchFamily="34" charset="0"/>
              </a:rPr>
              <a:t> 14 </a:t>
            </a:r>
            <a:r>
              <a:rPr lang="en-US" sz="1200" b="0" dirty="0">
                <a:solidFill>
                  <a:schemeClr val="tx1"/>
                </a:solidFill>
                <a:latin typeface="Arial" panose="020B0604020202020204" pitchFamily="34" charset="0"/>
                <a:cs typeface="Arial" panose="020B0604020202020204" pitchFamily="34" charset="0"/>
              </a:rPr>
              <a:t>and above all these things put on love, which is the bond of perfectness. </a:t>
            </a:r>
            <a:r>
              <a:rPr lang="en-US" sz="1200" b="1" dirty="0">
                <a:solidFill>
                  <a:schemeClr val="tx1"/>
                </a:solidFill>
                <a:latin typeface="Arial" panose="020B0604020202020204" pitchFamily="34" charset="0"/>
                <a:cs typeface="Arial" panose="020B0604020202020204" pitchFamily="34" charset="0"/>
              </a:rPr>
              <a:t>15</a:t>
            </a:r>
            <a:r>
              <a:rPr lang="en-US" sz="1200" b="0" dirty="0">
                <a:solidFill>
                  <a:schemeClr val="tx1"/>
                </a:solidFill>
                <a:latin typeface="Arial" panose="020B0604020202020204" pitchFamily="34" charset="0"/>
                <a:cs typeface="Arial" panose="020B0604020202020204" pitchFamily="34" charset="0"/>
              </a:rPr>
              <a:t> And let the peace of Christ rule in your hearts, to the which also ye were called in one body; and be ye thankful.</a:t>
            </a:r>
          </a:p>
          <a:p>
            <a:endParaRPr lang="en-US" sz="1200" b="0"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1 Corinthians 10:16-17 ASV 16 </a:t>
            </a:r>
            <a:r>
              <a:rPr lang="en-US" sz="1200" b="0" dirty="0">
                <a:solidFill>
                  <a:schemeClr val="tx1"/>
                </a:solidFill>
                <a:latin typeface="Arial" panose="020B0604020202020204" pitchFamily="34" charset="0"/>
                <a:cs typeface="Arial" panose="020B0604020202020204" pitchFamily="34" charset="0"/>
              </a:rPr>
              <a:t>The cup of blessing which we bless, is it not a communion of the blood of Christ? The bread which we break, is it not a communion of the body of Christ? </a:t>
            </a:r>
            <a:r>
              <a:rPr lang="en-US" sz="1200" b="1" dirty="0">
                <a:solidFill>
                  <a:schemeClr val="tx1"/>
                </a:solidFill>
                <a:latin typeface="Arial" panose="020B0604020202020204" pitchFamily="34" charset="0"/>
                <a:cs typeface="Arial" panose="020B0604020202020204" pitchFamily="34" charset="0"/>
              </a:rPr>
              <a:t>17 </a:t>
            </a:r>
            <a:r>
              <a:rPr lang="en-US" sz="1200" b="0" dirty="0">
                <a:solidFill>
                  <a:schemeClr val="tx1"/>
                </a:solidFill>
                <a:latin typeface="Arial" panose="020B0604020202020204" pitchFamily="34" charset="0"/>
                <a:cs typeface="Arial" panose="020B0604020202020204" pitchFamily="34" charset="0"/>
              </a:rPr>
              <a:t>seeing that we, who are many, are one bread, one body: for we are all partake of the one bread.</a:t>
            </a:r>
          </a:p>
          <a:p>
            <a:r>
              <a:rPr lang="en-US" sz="1200" b="1" dirty="0">
                <a:solidFill>
                  <a:schemeClr val="tx1"/>
                </a:solidFill>
                <a:latin typeface="Arial" panose="020B0604020202020204" pitchFamily="34" charset="0"/>
                <a:cs typeface="Arial" panose="020B0604020202020204" pitchFamily="34" charset="0"/>
              </a:rPr>
              <a:t>Ephesians 4:1-6 KJV 1</a:t>
            </a:r>
            <a:r>
              <a:rPr lang="en-US" sz="1200" b="0" dirty="0">
                <a:solidFill>
                  <a:schemeClr val="tx1"/>
                </a:solidFill>
                <a:latin typeface="Arial" panose="020B0604020202020204" pitchFamily="34" charset="0"/>
                <a:cs typeface="Arial" panose="020B0604020202020204" pitchFamily="34" charset="0"/>
              </a:rPr>
              <a:t> I therefore, the prisoner of the Lord, beseech you that ye walk worthy of the vocation wherewith ye are called, </a:t>
            </a:r>
            <a:r>
              <a:rPr lang="en-US" sz="1200" b="1" dirty="0">
                <a:solidFill>
                  <a:schemeClr val="tx1"/>
                </a:solidFill>
                <a:latin typeface="Arial" panose="020B0604020202020204" pitchFamily="34" charset="0"/>
                <a:cs typeface="Arial" panose="020B0604020202020204" pitchFamily="34" charset="0"/>
              </a:rPr>
              <a:t>2 </a:t>
            </a:r>
            <a:r>
              <a:rPr lang="en-US" sz="1200" b="0" dirty="0">
                <a:solidFill>
                  <a:schemeClr val="tx1"/>
                </a:solidFill>
                <a:latin typeface="Arial" panose="020B0604020202020204" pitchFamily="34" charset="0"/>
                <a:cs typeface="Arial" panose="020B0604020202020204" pitchFamily="34" charset="0"/>
              </a:rPr>
              <a:t>With all lowliness and meekness, with longsuffering, forbearing one another in love; </a:t>
            </a:r>
            <a:r>
              <a:rPr lang="en-US" sz="1200" b="1" dirty="0">
                <a:solidFill>
                  <a:schemeClr val="tx1"/>
                </a:solidFill>
                <a:latin typeface="Arial" panose="020B0604020202020204" pitchFamily="34" charset="0"/>
                <a:cs typeface="Arial" panose="020B0604020202020204" pitchFamily="34" charset="0"/>
              </a:rPr>
              <a:t>3 </a:t>
            </a:r>
            <a:r>
              <a:rPr lang="en-US" sz="1200" b="1" dirty="0" err="1">
                <a:solidFill>
                  <a:schemeClr val="tx1"/>
                </a:solidFill>
                <a:latin typeface="Arial" panose="020B0604020202020204" pitchFamily="34" charset="0"/>
                <a:cs typeface="Arial" panose="020B0604020202020204" pitchFamily="34" charset="0"/>
              </a:rPr>
              <a:t>Endeavouring</a:t>
            </a:r>
            <a:r>
              <a:rPr lang="en-US" sz="1200" b="1" dirty="0">
                <a:solidFill>
                  <a:schemeClr val="tx1"/>
                </a:solidFill>
                <a:latin typeface="Arial" panose="020B0604020202020204" pitchFamily="34" charset="0"/>
                <a:cs typeface="Arial" panose="020B0604020202020204" pitchFamily="34" charset="0"/>
              </a:rPr>
              <a:t> to keep the unity of the Spirit in the bond of peace</a:t>
            </a:r>
            <a:r>
              <a:rPr lang="en-US" sz="1200" b="0" dirty="0">
                <a:solidFill>
                  <a:schemeClr val="tx1"/>
                </a:solidFill>
                <a:latin typeface="Arial" panose="020B0604020202020204" pitchFamily="34" charset="0"/>
                <a:cs typeface="Arial" panose="020B0604020202020204" pitchFamily="34" charset="0"/>
              </a:rPr>
              <a:t>. </a:t>
            </a:r>
            <a:r>
              <a:rPr lang="en-US" sz="1200" b="1" dirty="0">
                <a:solidFill>
                  <a:schemeClr val="tx1"/>
                </a:solidFill>
                <a:latin typeface="Arial" panose="020B0604020202020204" pitchFamily="34" charset="0"/>
                <a:cs typeface="Arial" panose="020B0604020202020204" pitchFamily="34" charset="0"/>
              </a:rPr>
              <a:t>4</a:t>
            </a:r>
            <a:r>
              <a:rPr lang="en-US" sz="1200" b="0" dirty="0">
                <a:solidFill>
                  <a:schemeClr val="tx1"/>
                </a:solidFill>
                <a:latin typeface="Arial" panose="020B0604020202020204" pitchFamily="34" charset="0"/>
                <a:cs typeface="Arial" panose="020B0604020202020204" pitchFamily="34" charset="0"/>
              </a:rPr>
              <a:t> There is one body, and one Spirit, even as ye are called in one hope of your calling; </a:t>
            </a:r>
            <a:r>
              <a:rPr lang="en-US" sz="1200" b="1" dirty="0">
                <a:solidFill>
                  <a:schemeClr val="tx1"/>
                </a:solidFill>
                <a:latin typeface="Arial" panose="020B0604020202020204" pitchFamily="34" charset="0"/>
                <a:cs typeface="Arial" panose="020B0604020202020204" pitchFamily="34" charset="0"/>
              </a:rPr>
              <a:t>5</a:t>
            </a:r>
            <a:r>
              <a:rPr lang="en-US" sz="1200" b="0" dirty="0">
                <a:solidFill>
                  <a:schemeClr val="tx1"/>
                </a:solidFill>
                <a:latin typeface="Arial" panose="020B0604020202020204" pitchFamily="34" charset="0"/>
                <a:cs typeface="Arial" panose="020B0604020202020204" pitchFamily="34" charset="0"/>
              </a:rPr>
              <a:t> One Lord, one faith, one baptism, </a:t>
            </a:r>
            <a:r>
              <a:rPr lang="en-US" sz="1200" b="1" dirty="0">
                <a:solidFill>
                  <a:schemeClr val="tx1"/>
                </a:solidFill>
                <a:latin typeface="Arial" panose="020B0604020202020204" pitchFamily="34" charset="0"/>
                <a:cs typeface="Arial" panose="020B0604020202020204" pitchFamily="34" charset="0"/>
              </a:rPr>
              <a:t>6 </a:t>
            </a:r>
            <a:r>
              <a:rPr lang="en-US" sz="1200" b="0" dirty="0">
                <a:solidFill>
                  <a:schemeClr val="tx1"/>
                </a:solidFill>
                <a:latin typeface="Arial" panose="020B0604020202020204" pitchFamily="34" charset="0"/>
                <a:cs typeface="Arial" panose="020B0604020202020204" pitchFamily="34" charset="0"/>
              </a:rPr>
              <a:t>One God and Father of all, who is above all, and through all, and in you all.</a:t>
            </a:r>
          </a:p>
          <a:p>
            <a:r>
              <a:rPr lang="en-US" sz="1200" b="1" dirty="0">
                <a:solidFill>
                  <a:schemeClr val="tx1"/>
                </a:solidFill>
                <a:latin typeface="Arial" panose="020B0604020202020204" pitchFamily="34" charset="0"/>
                <a:cs typeface="Arial" panose="020B0604020202020204" pitchFamily="34" charset="0"/>
              </a:rPr>
              <a:t>1 Corinthians 1:13 KJV 13</a:t>
            </a:r>
            <a:r>
              <a:rPr lang="en-US" sz="1200" b="0" dirty="0">
                <a:solidFill>
                  <a:schemeClr val="tx1"/>
                </a:solidFill>
                <a:latin typeface="Arial" panose="020B0604020202020204" pitchFamily="34" charset="0"/>
                <a:cs typeface="Arial" panose="020B0604020202020204" pitchFamily="34" charset="0"/>
              </a:rPr>
              <a:t> Is Christ divided? was Paul crucified for you? or were ye baptized in the name of Paul?</a:t>
            </a:r>
          </a:p>
          <a:p>
            <a:endParaRPr lang="en-US" sz="1200" b="0" dirty="0">
              <a:solidFill>
                <a:schemeClr val="tx1"/>
              </a:solidFill>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9</a:t>
            </a:fld>
            <a:endParaRPr lang="en-US" dirty="0"/>
          </a:p>
        </p:txBody>
      </p:sp>
      <p:sp>
        <p:nvSpPr>
          <p:cNvPr id="5" name="Date Placeholder 4">
            <a:extLst>
              <a:ext uri="{FF2B5EF4-FFF2-40B4-BE49-F238E27FC236}">
                <a16:creationId xmlns:a16="http://schemas.microsoft.com/office/drawing/2014/main" id="{0B17C55A-BC9A-D247-4925-773EB6B73553}"/>
              </a:ext>
            </a:extLst>
          </p:cNvPr>
          <p:cNvSpPr>
            <a:spLocks noGrp="1"/>
          </p:cNvSpPr>
          <p:nvPr>
            <p:ph type="dt" idx="1"/>
          </p:nvPr>
        </p:nvSpPr>
        <p:spPr/>
        <p:txBody>
          <a:bodyPr/>
          <a:lstStyle/>
          <a:p>
            <a:r>
              <a:rPr lang="en-US"/>
              <a:t>11/13/2022 AM</a:t>
            </a:r>
            <a:endParaRPr lang="en-US" dirty="0"/>
          </a:p>
        </p:txBody>
      </p:sp>
    </p:spTree>
    <p:extLst>
      <p:ext uri="{BB962C8B-B14F-4D97-AF65-F5344CB8AC3E}">
        <p14:creationId xmlns:p14="http://schemas.microsoft.com/office/powerpoint/2010/main" val="31674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1749-8E80-36D7-1F9F-6FAD761BADE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E730315-13C6-0C5D-B46D-DA953A22F96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943F124-49C5-0F77-335E-BB7F46ADD9E7}"/>
              </a:ext>
            </a:extLst>
          </p:cNvPr>
          <p:cNvSpPr>
            <a:spLocks noGrp="1"/>
          </p:cNvSpPr>
          <p:nvPr>
            <p:ph type="dt" sz="half" idx="10"/>
          </p:nvPr>
        </p:nvSpPr>
        <p:spPr/>
        <p:txBody>
          <a:bodyPr/>
          <a:lstStyle/>
          <a:p>
            <a:r>
              <a:rPr lang="en-US"/>
              <a:t>9/25/2022 AM</a:t>
            </a:r>
            <a:endParaRPr lang="en-US" dirty="0"/>
          </a:p>
        </p:txBody>
      </p:sp>
      <p:sp>
        <p:nvSpPr>
          <p:cNvPr id="5" name="Footer Placeholder 4">
            <a:extLst>
              <a:ext uri="{FF2B5EF4-FFF2-40B4-BE49-F238E27FC236}">
                <a16:creationId xmlns:a16="http://schemas.microsoft.com/office/drawing/2014/main" id="{1BA4D98D-8AED-6CCE-919D-09754C47711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0F6220B9-FB40-7BF2-3F72-98BC177D1915}"/>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79609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C030-6A1B-697F-B2C9-55ACD84375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CF67B-17CF-CF69-0DAC-04FA78FD5C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D4677-B34E-0B23-C4D3-DB12383A0E29}"/>
              </a:ext>
            </a:extLst>
          </p:cNvPr>
          <p:cNvSpPr>
            <a:spLocks noGrp="1"/>
          </p:cNvSpPr>
          <p:nvPr>
            <p:ph type="dt" sz="half" idx="10"/>
          </p:nvPr>
        </p:nvSpPr>
        <p:spPr/>
        <p:txBody>
          <a:bodyPr/>
          <a:lstStyle/>
          <a:p>
            <a:r>
              <a:rPr lang="en-US"/>
              <a:t>9/25/2022 AM</a:t>
            </a:r>
            <a:endParaRPr lang="en-US" dirty="0"/>
          </a:p>
        </p:txBody>
      </p:sp>
      <p:sp>
        <p:nvSpPr>
          <p:cNvPr id="5" name="Footer Placeholder 4">
            <a:extLst>
              <a:ext uri="{FF2B5EF4-FFF2-40B4-BE49-F238E27FC236}">
                <a16:creationId xmlns:a16="http://schemas.microsoft.com/office/drawing/2014/main" id="{45481088-36F6-F236-39FF-C043F4CDC44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0087A65D-63CD-399E-2A11-5ED505B46391}"/>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32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1874AE-0309-6CEE-09F3-19353837E63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3D48B3-F5B9-0DFE-8A5E-C2E6BF28C46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AD0C6-C16D-B4E6-2BF8-85FE222844CF}"/>
              </a:ext>
            </a:extLst>
          </p:cNvPr>
          <p:cNvSpPr>
            <a:spLocks noGrp="1"/>
          </p:cNvSpPr>
          <p:nvPr>
            <p:ph type="dt" sz="half" idx="10"/>
          </p:nvPr>
        </p:nvSpPr>
        <p:spPr/>
        <p:txBody>
          <a:bodyPr/>
          <a:lstStyle/>
          <a:p>
            <a:r>
              <a:rPr lang="en-US"/>
              <a:t>9/25/2022 AM</a:t>
            </a:r>
            <a:endParaRPr lang="en-US" dirty="0"/>
          </a:p>
        </p:txBody>
      </p:sp>
      <p:sp>
        <p:nvSpPr>
          <p:cNvPr id="5" name="Footer Placeholder 4">
            <a:extLst>
              <a:ext uri="{FF2B5EF4-FFF2-40B4-BE49-F238E27FC236}">
                <a16:creationId xmlns:a16="http://schemas.microsoft.com/office/drawing/2014/main" id="{32AE9275-9328-413C-9414-F32E16E7DE6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9A7E9AA2-2902-D4F5-0B31-9ED6AE3E43AB}"/>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9773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392E-2F1D-B4E9-60A3-681FB97F9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67700F-CED0-2865-A69E-F27E31F9DE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84EFD-60BD-9620-DA32-44DDA71D105B}"/>
              </a:ext>
            </a:extLst>
          </p:cNvPr>
          <p:cNvSpPr>
            <a:spLocks noGrp="1"/>
          </p:cNvSpPr>
          <p:nvPr>
            <p:ph type="dt" sz="half" idx="10"/>
          </p:nvPr>
        </p:nvSpPr>
        <p:spPr/>
        <p:txBody>
          <a:bodyPr/>
          <a:lstStyle/>
          <a:p>
            <a:r>
              <a:rPr lang="en-US"/>
              <a:t>9/25/2022 AM</a:t>
            </a:r>
            <a:endParaRPr lang="en-US" dirty="0"/>
          </a:p>
        </p:txBody>
      </p:sp>
      <p:sp>
        <p:nvSpPr>
          <p:cNvPr id="5" name="Footer Placeholder 4">
            <a:extLst>
              <a:ext uri="{FF2B5EF4-FFF2-40B4-BE49-F238E27FC236}">
                <a16:creationId xmlns:a16="http://schemas.microsoft.com/office/drawing/2014/main" id="{4151D461-11AC-2DD2-70D3-CD90BCB7A7DF}"/>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48D38E14-2E1A-D2C2-FF35-33B646EFA9AC}"/>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9752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A6E0-A907-0911-3350-F0E35248883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C43B112-2E03-0355-24CE-5557150D2F7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FC76C5-0A08-BB3A-A46A-DF9BE54E5081}"/>
              </a:ext>
            </a:extLst>
          </p:cNvPr>
          <p:cNvSpPr>
            <a:spLocks noGrp="1"/>
          </p:cNvSpPr>
          <p:nvPr>
            <p:ph type="dt" sz="half" idx="10"/>
          </p:nvPr>
        </p:nvSpPr>
        <p:spPr/>
        <p:txBody>
          <a:bodyPr/>
          <a:lstStyle/>
          <a:p>
            <a:r>
              <a:rPr lang="en-US"/>
              <a:t>9/25/2022 AM</a:t>
            </a:r>
            <a:endParaRPr lang="en-US" dirty="0"/>
          </a:p>
        </p:txBody>
      </p:sp>
      <p:sp>
        <p:nvSpPr>
          <p:cNvPr id="5" name="Footer Placeholder 4">
            <a:extLst>
              <a:ext uri="{FF2B5EF4-FFF2-40B4-BE49-F238E27FC236}">
                <a16:creationId xmlns:a16="http://schemas.microsoft.com/office/drawing/2014/main" id="{D15AAFFF-4C48-AA0F-AB24-C2FD95E56AFC}"/>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43A30593-12CC-CCB5-02BD-1C9510A2D0B5}"/>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9696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1CAA-1233-76CF-2646-C1BA974A21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D03126-CEF4-3E8A-EC40-CEF10338115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C360DC-E47D-1C98-1EF7-6BC6FD03BC4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5FF231-0D06-1924-1026-2B332B32328F}"/>
              </a:ext>
            </a:extLst>
          </p:cNvPr>
          <p:cNvSpPr>
            <a:spLocks noGrp="1"/>
          </p:cNvSpPr>
          <p:nvPr>
            <p:ph type="dt" sz="half" idx="10"/>
          </p:nvPr>
        </p:nvSpPr>
        <p:spPr/>
        <p:txBody>
          <a:bodyPr/>
          <a:lstStyle/>
          <a:p>
            <a:r>
              <a:rPr lang="en-US"/>
              <a:t>9/25/2022 AM</a:t>
            </a:r>
            <a:endParaRPr lang="en-US" dirty="0"/>
          </a:p>
        </p:txBody>
      </p:sp>
      <p:sp>
        <p:nvSpPr>
          <p:cNvPr id="6" name="Footer Placeholder 5">
            <a:extLst>
              <a:ext uri="{FF2B5EF4-FFF2-40B4-BE49-F238E27FC236}">
                <a16:creationId xmlns:a16="http://schemas.microsoft.com/office/drawing/2014/main" id="{74D3468E-CBDB-859E-2070-302D6EE468D3}"/>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C4A60C71-BD30-D6F4-2957-97400565C0C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9328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8314-4BBB-FA98-C653-94DC3461D98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9E616C-BF7C-7BDF-6B91-77722E492CE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0C11FD-0771-4B75-D3CF-F9AF6E603F1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2A384-A656-5E69-FDC2-92B97448C54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AC23B5E-B06A-D263-D1FB-0A377AB4160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6DDCE8-6077-C9F5-58C5-A9A0ED0486CD}"/>
              </a:ext>
            </a:extLst>
          </p:cNvPr>
          <p:cNvSpPr>
            <a:spLocks noGrp="1"/>
          </p:cNvSpPr>
          <p:nvPr>
            <p:ph type="dt" sz="half" idx="10"/>
          </p:nvPr>
        </p:nvSpPr>
        <p:spPr/>
        <p:txBody>
          <a:bodyPr/>
          <a:lstStyle/>
          <a:p>
            <a:r>
              <a:rPr lang="en-US"/>
              <a:t>9/25/2022 AM</a:t>
            </a:r>
            <a:endParaRPr lang="en-US" dirty="0"/>
          </a:p>
        </p:txBody>
      </p:sp>
      <p:sp>
        <p:nvSpPr>
          <p:cNvPr id="8" name="Footer Placeholder 7">
            <a:extLst>
              <a:ext uri="{FF2B5EF4-FFF2-40B4-BE49-F238E27FC236}">
                <a16:creationId xmlns:a16="http://schemas.microsoft.com/office/drawing/2014/main" id="{5B80F316-96AA-3C0B-7938-4A0F58433C54}"/>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0938D31B-7A45-0599-A3F2-FBC217909787}"/>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3453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A483-8F77-E58A-6F4E-F32376696A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5B30B-BDA8-91D6-661E-FC4B6481002C}"/>
              </a:ext>
            </a:extLst>
          </p:cNvPr>
          <p:cNvSpPr>
            <a:spLocks noGrp="1"/>
          </p:cNvSpPr>
          <p:nvPr>
            <p:ph type="dt" sz="half" idx="10"/>
          </p:nvPr>
        </p:nvSpPr>
        <p:spPr/>
        <p:txBody>
          <a:bodyPr/>
          <a:lstStyle/>
          <a:p>
            <a:r>
              <a:rPr lang="en-US"/>
              <a:t>9/25/2022 AM</a:t>
            </a:r>
            <a:endParaRPr lang="en-US" dirty="0"/>
          </a:p>
        </p:txBody>
      </p:sp>
      <p:sp>
        <p:nvSpPr>
          <p:cNvPr id="4" name="Footer Placeholder 3">
            <a:extLst>
              <a:ext uri="{FF2B5EF4-FFF2-40B4-BE49-F238E27FC236}">
                <a16:creationId xmlns:a16="http://schemas.microsoft.com/office/drawing/2014/main" id="{60E9815F-0871-3EE2-BAD9-1B5215544A8F}"/>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52857857-127B-D8CB-E2FF-2BEE83E24999}"/>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5339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3025CD-07E3-E47A-8401-9A90922D91A6}"/>
              </a:ext>
            </a:extLst>
          </p:cNvPr>
          <p:cNvSpPr>
            <a:spLocks noGrp="1"/>
          </p:cNvSpPr>
          <p:nvPr>
            <p:ph type="dt" sz="half" idx="10"/>
          </p:nvPr>
        </p:nvSpPr>
        <p:spPr/>
        <p:txBody>
          <a:bodyPr/>
          <a:lstStyle/>
          <a:p>
            <a:r>
              <a:rPr lang="en-US"/>
              <a:t>9/25/2022 AM</a:t>
            </a:r>
            <a:endParaRPr lang="en-US" dirty="0"/>
          </a:p>
        </p:txBody>
      </p:sp>
      <p:sp>
        <p:nvSpPr>
          <p:cNvPr id="3" name="Footer Placeholder 2">
            <a:extLst>
              <a:ext uri="{FF2B5EF4-FFF2-40B4-BE49-F238E27FC236}">
                <a16:creationId xmlns:a16="http://schemas.microsoft.com/office/drawing/2014/main" id="{0DA373B9-7465-0404-F07F-FF77D4BB530A}"/>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44AEB293-B49E-CBF3-E9CE-E06669EABF6B}"/>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18064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A027-C7E3-072E-6F4A-10491347A8C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31C3D06-BF34-9DEC-8028-453F02B899E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2C7116-C005-096E-EE55-CB2298DB6B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2557E08-D655-80F9-0216-9A48E2EEBD76}"/>
              </a:ext>
            </a:extLst>
          </p:cNvPr>
          <p:cNvSpPr>
            <a:spLocks noGrp="1"/>
          </p:cNvSpPr>
          <p:nvPr>
            <p:ph type="dt" sz="half" idx="10"/>
          </p:nvPr>
        </p:nvSpPr>
        <p:spPr/>
        <p:txBody>
          <a:bodyPr/>
          <a:lstStyle/>
          <a:p>
            <a:r>
              <a:rPr lang="en-US"/>
              <a:t>9/25/2022 AM</a:t>
            </a:r>
            <a:endParaRPr lang="en-US" dirty="0"/>
          </a:p>
        </p:txBody>
      </p:sp>
      <p:sp>
        <p:nvSpPr>
          <p:cNvPr id="6" name="Footer Placeholder 5">
            <a:extLst>
              <a:ext uri="{FF2B5EF4-FFF2-40B4-BE49-F238E27FC236}">
                <a16:creationId xmlns:a16="http://schemas.microsoft.com/office/drawing/2014/main" id="{E3C54B18-8D54-DBA3-D2EC-E3309CB33B82}"/>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B160BF25-9B46-1555-CA17-F864EDA62639}"/>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168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41D0-1BE5-D692-E9E1-DB6EF56D5D0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F0EF25-16B1-47BD-AE28-8BF82FD900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DAA55C2-B40A-239C-8C50-46BA15C45CC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13D0886-53A2-E9AC-667F-6B2E12B972D4}"/>
              </a:ext>
            </a:extLst>
          </p:cNvPr>
          <p:cNvSpPr>
            <a:spLocks noGrp="1"/>
          </p:cNvSpPr>
          <p:nvPr>
            <p:ph type="dt" sz="half" idx="10"/>
          </p:nvPr>
        </p:nvSpPr>
        <p:spPr/>
        <p:txBody>
          <a:bodyPr/>
          <a:lstStyle/>
          <a:p>
            <a:r>
              <a:rPr lang="en-US"/>
              <a:t>9/25/2022 AM</a:t>
            </a:r>
            <a:endParaRPr lang="en-US" dirty="0"/>
          </a:p>
        </p:txBody>
      </p:sp>
      <p:sp>
        <p:nvSpPr>
          <p:cNvPr id="6" name="Footer Placeholder 5">
            <a:extLst>
              <a:ext uri="{FF2B5EF4-FFF2-40B4-BE49-F238E27FC236}">
                <a16:creationId xmlns:a16="http://schemas.microsoft.com/office/drawing/2014/main" id="{72F0EACD-7612-E140-4F15-9C8282407AD1}"/>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AF8EB5AD-BCBB-0F3D-3E0F-6D6009A20D3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547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09C309-8FF4-3F57-C21A-29473D00152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B8F054-715F-E3AB-8B89-1B677782B3E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61D4B-3465-3788-FA10-838BB2D254D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9/25/2022 AM</a:t>
            </a:r>
            <a:endParaRPr lang="en-US" dirty="0"/>
          </a:p>
        </p:txBody>
      </p:sp>
      <p:sp>
        <p:nvSpPr>
          <p:cNvPr id="5" name="Footer Placeholder 4">
            <a:extLst>
              <a:ext uri="{FF2B5EF4-FFF2-40B4-BE49-F238E27FC236}">
                <a16:creationId xmlns:a16="http://schemas.microsoft.com/office/drawing/2014/main" id="{A19CE4D1-AEB7-A546-5CAC-A913C5F2A51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B541D842-D702-59FC-8A6B-251EE7369DE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115236601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13764" y="1600199"/>
            <a:ext cx="8516471" cy="1909125"/>
          </a:xfrm>
        </p:spPr>
        <p:txBody>
          <a:bodyPr>
            <a:normAutofit/>
          </a:bodyPr>
          <a:lstStyle/>
          <a:p>
            <a:r>
              <a:rPr lang="en-US" sz="6600" b="1" i="1" dirty="0">
                <a:solidFill>
                  <a:srgbClr val="FF0000"/>
                </a:solidFill>
                <a:latin typeface="Candara" panose="020E0502030303020204" pitchFamily="34" charset="0"/>
              </a:rPr>
              <a:t>The Love Of The Cross</a:t>
            </a:r>
          </a:p>
        </p:txBody>
      </p:sp>
      <p:sp>
        <p:nvSpPr>
          <p:cNvPr id="4" name="Subtitle 3"/>
          <p:cNvSpPr>
            <a:spLocks noGrp="1"/>
          </p:cNvSpPr>
          <p:nvPr>
            <p:ph type="subTitle" idx="1"/>
          </p:nvPr>
        </p:nvSpPr>
        <p:spPr/>
        <p:txBody>
          <a:bodyPr>
            <a:normAutofit/>
          </a:bodyPr>
          <a:lstStyle/>
          <a:p>
            <a:r>
              <a:rPr lang="en-US" sz="2700" dirty="0">
                <a:latin typeface="Candara" panose="020E0502030303020204" pitchFamily="34" charset="0"/>
              </a:rPr>
              <a:t>Romans 5:8-11</a:t>
            </a:r>
          </a:p>
        </p:txBody>
      </p:sp>
      <p:pic>
        <p:nvPicPr>
          <p:cNvPr id="5" name="Picture 3" descr="F:\images\blood.gif">
            <a:extLst>
              <a:ext uri="{FF2B5EF4-FFF2-40B4-BE49-F238E27FC236}">
                <a16:creationId xmlns:a16="http://schemas.microsoft.com/office/drawing/2014/main" id="{9F5F36ED-FED2-4BFE-9300-AFAF646056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181440" y="3506183"/>
            <a:ext cx="667012" cy="90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F:\images\blood.gif">
            <a:extLst>
              <a:ext uri="{FF2B5EF4-FFF2-40B4-BE49-F238E27FC236}">
                <a16:creationId xmlns:a16="http://schemas.microsoft.com/office/drawing/2014/main" id="{DF915C2D-DA37-4302-B034-5F95116D19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228787" y="4292181"/>
            <a:ext cx="557464" cy="61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F:\images\blood.gif">
            <a:extLst>
              <a:ext uri="{FF2B5EF4-FFF2-40B4-BE49-F238E27FC236}">
                <a16:creationId xmlns:a16="http://schemas.microsoft.com/office/drawing/2014/main" id="{6B3E4045-AF54-42D1-BF31-FEAEF4C1BC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261164" y="4744438"/>
            <a:ext cx="492709" cy="672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childTnLst>
                          </p:cTn>
                        </p:par>
                        <p:par>
                          <p:cTn id="8" fill="hold">
                            <p:stCondLst>
                              <p:cond delay="1250"/>
                            </p:stCondLst>
                            <p:childTnLst>
                              <p:par>
                                <p:cTn id="9" presetID="12" presetClass="entr" presetSubtype="1"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750"/>
                                        <p:tgtEl>
                                          <p:spTgt spid="4">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4">
                                            <p:txEl>
                                              <p:pRg st="0" end="0"/>
                                            </p:txEl>
                                          </p:spTgt>
                                        </p:tgtEl>
                                      </p:cBhvr>
                                    </p:animEffect>
                                  </p:childTnLst>
                                </p:cTn>
                              </p:par>
                            </p:childTnLst>
                          </p:cTn>
                        </p:par>
                        <p:par>
                          <p:cTn id="13" fill="hold">
                            <p:stCondLst>
                              <p:cond delay="3000"/>
                            </p:stCondLst>
                            <p:childTnLst>
                              <p:par>
                                <p:cTn id="14" presetID="2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1000"/>
                                        <p:tgtEl>
                                          <p:spTgt spid="5"/>
                                        </p:tgtEl>
                                      </p:cBhvr>
                                    </p:animEffect>
                                  </p:childTnLst>
                                </p:cTn>
                              </p:par>
                            </p:childTnLst>
                          </p:cTn>
                        </p:par>
                        <p:par>
                          <p:cTn id="17" fill="hold">
                            <p:stCondLst>
                              <p:cond delay="4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1000"/>
                                        <p:tgtEl>
                                          <p:spTgt spid="7"/>
                                        </p:tgtEl>
                                      </p:cBhvr>
                                    </p:animEffect>
                                  </p:childTnLst>
                                </p:cTn>
                              </p:par>
                            </p:childTnLst>
                          </p:cTn>
                        </p:par>
                        <p:par>
                          <p:cTn id="21" fill="hold">
                            <p:stCondLst>
                              <p:cond delay="5000"/>
                            </p:stCondLst>
                            <p:childTnLst>
                              <p:par>
                                <p:cTn id="22" presetID="22" presetClass="entr" presetSubtype="1"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2244437"/>
            <a:ext cx="8007928" cy="4627417"/>
          </a:xfrm>
        </p:spPr>
        <p:txBody>
          <a:bodyPr>
            <a:normAutofit fontScale="92500" lnSpcReduction="10000"/>
          </a:bodyPr>
          <a:lstStyle/>
          <a:p>
            <a:pPr marL="0" indent="0">
              <a:spcBef>
                <a:spcPts val="1800"/>
              </a:spcBef>
              <a:buNone/>
            </a:pPr>
            <a:r>
              <a:rPr lang="en-US" sz="3900" b="1" dirty="0">
                <a:latin typeface="Candara" panose="020E0502030303020204" pitchFamily="34" charset="0"/>
              </a:rPr>
              <a:t>The cross of Christ will cause us…</a:t>
            </a:r>
          </a:p>
          <a:p>
            <a:pPr algn="l">
              <a:spcBef>
                <a:spcPts val="600"/>
              </a:spcBef>
              <a:buFont typeface="Wingdings" panose="05000000000000000000" pitchFamily="2" charset="2"/>
              <a:buChar char="§"/>
            </a:pPr>
            <a:r>
              <a:rPr lang="en-US" sz="3200" i="0" strike="noStrike" baseline="0" dirty="0">
                <a:latin typeface="Candara" panose="020E0502030303020204" pitchFamily="34" charset="0"/>
              </a:rPr>
              <a:t> </a:t>
            </a:r>
            <a:r>
              <a:rPr lang="en-US" sz="3500" b="1" strike="noStrike" baseline="0" dirty="0">
                <a:latin typeface="Candara" panose="020E0502030303020204" pitchFamily="34" charset="0"/>
              </a:rPr>
              <a:t>To </a:t>
            </a:r>
            <a:r>
              <a:rPr lang="en-US" sz="3500" b="1" u="sng" strike="noStrike" baseline="0" dirty="0">
                <a:latin typeface="Candara" panose="020E0502030303020204" pitchFamily="34" charset="0"/>
              </a:rPr>
              <a:t>love all men impartially</a:t>
            </a:r>
            <a:r>
              <a:rPr lang="en-US" sz="3500" b="1" strike="noStrike" baseline="0" dirty="0">
                <a:latin typeface="Candara" panose="020E0502030303020204" pitchFamily="34" charset="0"/>
              </a:rPr>
              <a:t> as Jesus did</a:t>
            </a:r>
          </a:p>
          <a:p>
            <a:pPr lvl="1">
              <a:spcBef>
                <a:spcPts val="0"/>
              </a:spcBef>
              <a:buFont typeface="Wingdings" panose="05000000000000000000" pitchFamily="2" charset="2"/>
              <a:buChar char="§"/>
            </a:pPr>
            <a:r>
              <a:rPr lang="en-US" sz="2800" dirty="0">
                <a:latin typeface="Candara" panose="020E0502030303020204" pitchFamily="34" charset="0"/>
              </a:rPr>
              <a:t> </a:t>
            </a:r>
            <a:r>
              <a:rPr lang="en-US" sz="3000" dirty="0">
                <a:latin typeface="Candara" panose="020E0502030303020204" pitchFamily="34" charset="0"/>
              </a:rPr>
              <a:t>This helps us see the lost like Jesus saw them</a:t>
            </a:r>
          </a:p>
          <a:p>
            <a:pPr lvl="2">
              <a:spcBef>
                <a:spcPts val="0"/>
              </a:spcBef>
              <a:buFont typeface="Wingdings" panose="05000000000000000000" pitchFamily="2" charset="2"/>
              <a:buChar char="§"/>
            </a:pPr>
            <a:r>
              <a:rPr lang="en-US" sz="2500" dirty="0">
                <a:latin typeface="Candara" panose="020E0502030303020204" pitchFamily="34" charset="0"/>
              </a:rPr>
              <a:t> </a:t>
            </a:r>
            <a:r>
              <a:rPr lang="en-US" sz="2800" dirty="0">
                <a:latin typeface="Candara" panose="020E0502030303020204" pitchFamily="34" charset="0"/>
              </a:rPr>
              <a:t>2 Corinthians 5:16, NKJV</a:t>
            </a:r>
          </a:p>
          <a:p>
            <a:pPr>
              <a:spcBef>
                <a:spcPts val="1200"/>
              </a:spcBef>
              <a:buFont typeface="Wingdings" panose="05000000000000000000" pitchFamily="2" charset="2"/>
              <a:buChar char="§"/>
            </a:pPr>
            <a:r>
              <a:rPr lang="en-US" sz="3200" dirty="0">
                <a:latin typeface="Candara" panose="020E0502030303020204" pitchFamily="34" charset="0"/>
              </a:rPr>
              <a:t> </a:t>
            </a:r>
            <a:r>
              <a:rPr lang="en-US" sz="3500" b="1" dirty="0">
                <a:latin typeface="Candara" panose="020E0502030303020204" pitchFamily="34" charset="0"/>
              </a:rPr>
              <a:t>To be </a:t>
            </a:r>
            <a:r>
              <a:rPr lang="en-US" sz="3500" b="1" i="1" u="sng" dirty="0">
                <a:latin typeface="Candara" panose="020E0502030303020204" pitchFamily="34" charset="0"/>
              </a:rPr>
              <a:t>faithful in our obedience</a:t>
            </a:r>
            <a:r>
              <a:rPr lang="en-US" sz="3500" b="1" dirty="0">
                <a:latin typeface="Candara" panose="020E0502030303020204" pitchFamily="34" charset="0"/>
              </a:rPr>
              <a:t> to the Lord</a:t>
            </a:r>
          </a:p>
          <a:p>
            <a:pPr lvl="1">
              <a:spcBef>
                <a:spcPts val="0"/>
              </a:spcBef>
              <a:buFont typeface="Wingdings" panose="05000000000000000000" pitchFamily="2" charset="2"/>
              <a:buChar char="§"/>
            </a:pPr>
            <a:r>
              <a:rPr lang="en-US" sz="2900" dirty="0">
                <a:latin typeface="Candara" panose="020E0502030303020204" pitchFamily="34" charset="0"/>
              </a:rPr>
              <a:t> </a:t>
            </a:r>
            <a:r>
              <a:rPr lang="en-US" sz="2800" dirty="0">
                <a:latin typeface="Candara" panose="020E0502030303020204" pitchFamily="34" charset="0"/>
              </a:rPr>
              <a:t>Remember, Christ died for us that we might live for Him - John 14:15; 1 John 5:3; Titus 2:11-14</a:t>
            </a:r>
          </a:p>
          <a:p>
            <a:pPr>
              <a:spcBef>
                <a:spcPts val="1200"/>
              </a:spcBef>
              <a:buFont typeface="Wingdings" panose="05000000000000000000" pitchFamily="2" charset="2"/>
              <a:buChar char="§"/>
            </a:pPr>
            <a:r>
              <a:rPr lang="en-US" sz="3400" dirty="0">
                <a:latin typeface="Candara" panose="020E0502030303020204" pitchFamily="34" charset="0"/>
              </a:rPr>
              <a:t> </a:t>
            </a:r>
            <a:r>
              <a:rPr lang="en-US" sz="3500" b="1" dirty="0">
                <a:latin typeface="Candara" panose="020E0502030303020204" pitchFamily="34" charset="0"/>
              </a:rPr>
              <a:t>To </a:t>
            </a:r>
            <a:r>
              <a:rPr lang="en-US" sz="3500" b="1" i="1" u="sng" dirty="0">
                <a:latin typeface="Candara" panose="020E0502030303020204" pitchFamily="34" charset="0"/>
              </a:rPr>
              <a:t>endure persecution</a:t>
            </a:r>
            <a:r>
              <a:rPr lang="en-US" sz="3500" b="1" dirty="0">
                <a:latin typeface="Candara" panose="020E0502030303020204" pitchFamily="34" charset="0"/>
              </a:rPr>
              <a:t>, when it comes</a:t>
            </a:r>
          </a:p>
          <a:p>
            <a:pPr lvl="1">
              <a:spcBef>
                <a:spcPts val="0"/>
              </a:spcBef>
              <a:buFont typeface="Wingdings" panose="05000000000000000000" pitchFamily="2" charset="2"/>
              <a:buChar char="§"/>
            </a:pPr>
            <a:r>
              <a:rPr lang="en-US" sz="2800" dirty="0">
                <a:latin typeface="Candara" panose="020E0502030303020204" pitchFamily="34" charset="0"/>
              </a:rPr>
              <a:t> </a:t>
            </a:r>
            <a:r>
              <a:rPr lang="en-US" sz="3000" dirty="0">
                <a:latin typeface="Candara" panose="020E0502030303020204" pitchFamily="34" charset="0"/>
              </a:rPr>
              <a:t>Remember, if we refuse to suffer, we are avoiding </a:t>
            </a:r>
            <a:r>
              <a:rPr lang="en-US" sz="3000" b="1" i="1" dirty="0">
                <a:latin typeface="Candara" panose="020E0502030303020204" pitchFamily="34" charset="0"/>
              </a:rPr>
              <a:t>“persecution for the cross of Christ”</a:t>
            </a:r>
          </a:p>
          <a:p>
            <a:pPr lvl="2">
              <a:spcBef>
                <a:spcPts val="0"/>
              </a:spcBef>
              <a:buFont typeface="Wingdings" panose="05000000000000000000" pitchFamily="2" charset="2"/>
              <a:buChar char="§"/>
            </a:pPr>
            <a:r>
              <a:rPr lang="en-US" sz="2800" dirty="0">
                <a:latin typeface="Candara" panose="020E0502030303020204" pitchFamily="34" charset="0"/>
              </a:rPr>
              <a:t>Galatians 6:12; 2 Timothy 3:10-12</a:t>
            </a:r>
          </a:p>
          <a:p>
            <a:pPr marL="0" indent="0">
              <a:spcBef>
                <a:spcPts val="1200"/>
              </a:spcBef>
              <a:buNone/>
            </a:pPr>
            <a:endParaRPr lang="en-US" sz="2800" dirty="0">
              <a:latin typeface="Candara" panose="020E0502030303020204" pitchFamily="34" charset="0"/>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BY</a:t>
            </a:r>
            <a:r>
              <a:rPr lang="en-US" sz="4400" b="1" dirty="0">
                <a:ln w="12700">
                  <a:solidFill>
                    <a:srgbClr val="FF0000"/>
                  </a:solidFill>
                  <a:prstDash val="solid"/>
                </a:ln>
                <a:solidFill>
                  <a:srgbClr val="FF0000"/>
                </a:solidFill>
                <a:latin typeface="Candara" panose="020E0502030303020204" pitchFamily="34" charset="0"/>
              </a:rPr>
              <a:t> Us</a:t>
            </a:r>
          </a:p>
        </p:txBody>
      </p:sp>
      <p:sp>
        <p:nvSpPr>
          <p:cNvPr id="4" name="TextBox 3">
            <a:extLst>
              <a:ext uri="{FF2B5EF4-FFF2-40B4-BE49-F238E27FC236}">
                <a16:creationId xmlns:a16="http://schemas.microsoft.com/office/drawing/2014/main" id="{0D5DF784-C17A-66AE-3F43-C1916A4805AC}"/>
              </a:ext>
            </a:extLst>
          </p:cNvPr>
          <p:cNvSpPr txBox="1"/>
          <p:nvPr/>
        </p:nvSpPr>
        <p:spPr>
          <a:xfrm>
            <a:off x="955964" y="363102"/>
            <a:ext cx="7800110" cy="1723549"/>
          </a:xfrm>
          <a:prstGeom prst="rect">
            <a:avLst/>
          </a:prstGeom>
          <a:solidFill>
            <a:srgbClr val="FF0000"/>
          </a:solidFill>
        </p:spPr>
        <p:txBody>
          <a:bodyPr wrap="square" rtlCol="0">
            <a:spAutoFit/>
          </a:bodyPr>
          <a:lstStyle/>
          <a:p>
            <a:pPr marL="0" indent="0">
              <a:spcBef>
                <a:spcPts val="1800"/>
              </a:spcBef>
              <a:buNone/>
            </a:pPr>
            <a:r>
              <a:rPr lang="en-US" sz="3700" b="1" dirty="0">
                <a:solidFill>
                  <a:schemeClr val="bg1"/>
                </a:solidFill>
                <a:latin typeface="Candara" panose="020E0502030303020204" pitchFamily="34" charset="0"/>
              </a:rPr>
              <a:t>The love of the cross should </a:t>
            </a:r>
            <a:r>
              <a:rPr lang="en-US" sz="3700" b="1" i="1" dirty="0">
                <a:solidFill>
                  <a:schemeClr val="bg1"/>
                </a:solidFill>
                <a:latin typeface="Candara" panose="020E0502030303020204" pitchFamily="34" charset="0"/>
              </a:rPr>
              <a:t>“</a:t>
            </a:r>
            <a:r>
              <a:rPr lang="en-US" sz="3700" b="1" i="1" u="sng" dirty="0">
                <a:solidFill>
                  <a:schemeClr val="bg1"/>
                </a:solidFill>
                <a:latin typeface="Candara" panose="020E0502030303020204" pitchFamily="34" charset="0"/>
              </a:rPr>
              <a:t>compel</a:t>
            </a:r>
            <a:r>
              <a:rPr lang="en-US" sz="3700" b="1" i="1" dirty="0">
                <a:solidFill>
                  <a:schemeClr val="bg1"/>
                </a:solidFill>
                <a:latin typeface="Candara" panose="020E0502030303020204" pitchFamily="34" charset="0"/>
              </a:rPr>
              <a:t>” </a:t>
            </a:r>
            <a:r>
              <a:rPr lang="en-US" sz="3700" b="1" dirty="0">
                <a:solidFill>
                  <a:schemeClr val="bg1"/>
                </a:solidFill>
                <a:latin typeface="Candara" panose="020E0502030303020204" pitchFamily="34" charset="0"/>
              </a:rPr>
              <a:t>us to give ourselves to God in love </a:t>
            </a:r>
          </a:p>
          <a:p>
            <a:pPr algn="ctr">
              <a:spcBef>
                <a:spcPts val="0"/>
              </a:spcBef>
            </a:pPr>
            <a:r>
              <a:rPr lang="en-US" sz="3200" i="0" u="none" strike="noStrike" baseline="0" dirty="0">
                <a:solidFill>
                  <a:schemeClr val="bg1"/>
                </a:solidFill>
                <a:latin typeface="Candara" panose="020E0502030303020204" pitchFamily="34" charset="0"/>
              </a:rPr>
              <a:t>     2 Corinthians 5:14-15; 1 John 4:19</a:t>
            </a:r>
          </a:p>
        </p:txBody>
      </p:sp>
    </p:spTree>
    <p:extLst>
      <p:ext uri="{BB962C8B-B14F-4D97-AF65-F5344CB8AC3E}">
        <p14:creationId xmlns:p14="http://schemas.microsoft.com/office/powerpoint/2010/main" val="36492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grpId="0" nodeType="after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1000"/>
                                        <p:tgtEl>
                                          <p:spTgt spid="2">
                                            <p:txEl>
                                              <p:pRg st="8" end="8"/>
                                            </p:txEl>
                                          </p:spTgt>
                                        </p:tgtEl>
                                      </p:cBhvr>
                                    </p:animEffect>
                                    <p:anim calcmode="lin" valueType="num">
                                      <p:cBhvr>
                                        <p:cTn id="5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2230583"/>
            <a:ext cx="8007928" cy="3754582"/>
          </a:xfrm>
        </p:spPr>
        <p:txBody>
          <a:bodyPr>
            <a:normAutofit/>
          </a:bodyPr>
          <a:lstStyle/>
          <a:p>
            <a:pPr marL="0" indent="0">
              <a:spcBef>
                <a:spcPts val="1800"/>
              </a:spcBef>
              <a:buNone/>
            </a:pPr>
            <a:r>
              <a:rPr lang="en-US" sz="3600" b="1" dirty="0">
                <a:latin typeface="Candara" panose="020E0502030303020204" pitchFamily="34" charset="0"/>
              </a:rPr>
              <a:t>The cross of Christ will…</a:t>
            </a:r>
          </a:p>
          <a:p>
            <a:pPr algn="l">
              <a:spcBef>
                <a:spcPts val="1200"/>
              </a:spcBef>
              <a:buFont typeface="Wingdings" panose="05000000000000000000" pitchFamily="2" charset="2"/>
              <a:buChar char="§"/>
            </a:pPr>
            <a:r>
              <a:rPr lang="en-US" sz="3200" i="0" strike="noStrike" baseline="0" dirty="0">
                <a:latin typeface="Candara" panose="020E0502030303020204" pitchFamily="34" charset="0"/>
              </a:rPr>
              <a:t> </a:t>
            </a:r>
            <a:r>
              <a:rPr lang="en-US" sz="3200" b="1" dirty="0">
                <a:latin typeface="Candara" panose="020E0502030303020204" pitchFamily="34" charset="0"/>
              </a:rPr>
              <a:t>M</a:t>
            </a:r>
            <a:r>
              <a:rPr lang="en-US" sz="3200" b="1" strike="noStrike" baseline="0" dirty="0">
                <a:latin typeface="Candara" panose="020E0502030303020204" pitchFamily="34" charset="0"/>
              </a:rPr>
              <a:t>ake us more </a:t>
            </a:r>
            <a:r>
              <a:rPr lang="en-US" sz="3200" b="1" i="1" u="sng" strike="noStrike" baseline="0" dirty="0">
                <a:latin typeface="Candara" panose="020E0502030303020204" pitchFamily="34" charset="0"/>
              </a:rPr>
              <a:t>zealous and steadfast</a:t>
            </a:r>
            <a:r>
              <a:rPr lang="en-US" sz="3200" b="1" strike="noStrike" baseline="0" dirty="0">
                <a:latin typeface="Candara" panose="020E0502030303020204" pitchFamily="34" charset="0"/>
              </a:rPr>
              <a:t> in the service of the Lord’s work</a:t>
            </a:r>
          </a:p>
          <a:p>
            <a:pPr lvl="1">
              <a:spcBef>
                <a:spcPts val="0"/>
              </a:spcBef>
              <a:buFont typeface="Wingdings" panose="05000000000000000000" pitchFamily="2" charset="2"/>
              <a:buChar char="§"/>
            </a:pPr>
            <a:r>
              <a:rPr lang="en-US" sz="2500" dirty="0">
                <a:latin typeface="Candara" panose="020E0502030303020204" pitchFamily="34" charset="0"/>
              </a:rPr>
              <a:t> </a:t>
            </a:r>
            <a:r>
              <a:rPr lang="en-US" sz="2800" dirty="0">
                <a:latin typeface="Candara" panose="020E0502030303020204" pitchFamily="34" charset="0"/>
              </a:rPr>
              <a:t>1 Corinthians 15:57-58; cf. Mark 5:18-20</a:t>
            </a:r>
          </a:p>
          <a:p>
            <a:pPr>
              <a:spcBef>
                <a:spcPts val="1200"/>
              </a:spcBef>
              <a:buFont typeface="Wingdings" panose="05000000000000000000" pitchFamily="2" charset="2"/>
              <a:buChar char="§"/>
            </a:pPr>
            <a:r>
              <a:rPr lang="en-US" sz="3100" dirty="0">
                <a:latin typeface="Candara" panose="020E0502030303020204" pitchFamily="34" charset="0"/>
              </a:rPr>
              <a:t> </a:t>
            </a:r>
            <a:r>
              <a:rPr lang="en-US" sz="3100" b="1" dirty="0">
                <a:latin typeface="Candara" panose="020E0502030303020204" pitchFamily="34" charset="0"/>
              </a:rPr>
              <a:t>Keep us from </a:t>
            </a:r>
            <a:r>
              <a:rPr lang="en-US" sz="3100" b="1" i="1" u="sng" dirty="0">
                <a:latin typeface="Candara" panose="020E0502030303020204" pitchFamily="34" charset="0"/>
              </a:rPr>
              <a:t>unfaithfulness and apostasy</a:t>
            </a:r>
          </a:p>
          <a:p>
            <a:pPr lvl="1">
              <a:spcBef>
                <a:spcPts val="0"/>
              </a:spcBef>
              <a:buFont typeface="Wingdings" panose="05000000000000000000" pitchFamily="2" charset="2"/>
              <a:buChar char="§"/>
            </a:pPr>
            <a:r>
              <a:rPr lang="en-US" sz="2800" dirty="0">
                <a:latin typeface="Candara" panose="020E0502030303020204" pitchFamily="34" charset="0"/>
              </a:rPr>
              <a:t> Galatians 3:1; Hebrews 10:21-29; Philippians 3:18</a:t>
            </a:r>
          </a:p>
          <a:p>
            <a:pPr lvl="1">
              <a:spcBef>
                <a:spcPts val="0"/>
              </a:spcBef>
              <a:buFont typeface="Wingdings" panose="05000000000000000000" pitchFamily="2" charset="2"/>
              <a:buChar char="§"/>
            </a:pPr>
            <a:r>
              <a:rPr lang="en-US" sz="2800" dirty="0">
                <a:latin typeface="Candara" panose="020E0502030303020204" pitchFamily="34" charset="0"/>
              </a:rPr>
              <a:t> 1 Corinthians 11:27-29</a:t>
            </a:r>
          </a:p>
          <a:p>
            <a:pPr marL="0" indent="0">
              <a:spcBef>
                <a:spcPts val="0"/>
              </a:spcBef>
              <a:buNone/>
            </a:pPr>
            <a:endParaRPr lang="en-US" sz="3100" dirty="0">
              <a:latin typeface="Candara" panose="020E0502030303020204" pitchFamily="34" charset="0"/>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BY</a:t>
            </a:r>
            <a:r>
              <a:rPr lang="en-US" sz="4400" b="1" dirty="0">
                <a:ln w="12700">
                  <a:solidFill>
                    <a:srgbClr val="FF0000"/>
                  </a:solidFill>
                  <a:prstDash val="solid"/>
                </a:ln>
                <a:solidFill>
                  <a:srgbClr val="FF0000"/>
                </a:solidFill>
                <a:latin typeface="Candara" panose="020E0502030303020204" pitchFamily="34" charset="0"/>
              </a:rPr>
              <a:t> Us</a:t>
            </a:r>
          </a:p>
        </p:txBody>
      </p:sp>
      <p:sp>
        <p:nvSpPr>
          <p:cNvPr id="4" name="TextBox 3">
            <a:extLst>
              <a:ext uri="{FF2B5EF4-FFF2-40B4-BE49-F238E27FC236}">
                <a16:creationId xmlns:a16="http://schemas.microsoft.com/office/drawing/2014/main" id="{0D5DF784-C17A-66AE-3F43-C1916A4805AC}"/>
              </a:ext>
            </a:extLst>
          </p:cNvPr>
          <p:cNvSpPr txBox="1"/>
          <p:nvPr/>
        </p:nvSpPr>
        <p:spPr>
          <a:xfrm>
            <a:off x="955964" y="363102"/>
            <a:ext cx="7800110" cy="1723549"/>
          </a:xfrm>
          <a:prstGeom prst="rect">
            <a:avLst/>
          </a:prstGeom>
          <a:solidFill>
            <a:srgbClr val="FF0000"/>
          </a:solidFill>
        </p:spPr>
        <p:txBody>
          <a:bodyPr wrap="square" rtlCol="0">
            <a:spAutoFit/>
          </a:bodyPr>
          <a:lstStyle/>
          <a:p>
            <a:pPr marL="0" indent="0">
              <a:spcBef>
                <a:spcPts val="1800"/>
              </a:spcBef>
              <a:buNone/>
            </a:pPr>
            <a:r>
              <a:rPr lang="en-US" sz="3700" b="1" dirty="0">
                <a:solidFill>
                  <a:schemeClr val="bg1"/>
                </a:solidFill>
                <a:latin typeface="Candara" panose="020E0502030303020204" pitchFamily="34" charset="0"/>
              </a:rPr>
              <a:t>The love of the cross should </a:t>
            </a:r>
            <a:r>
              <a:rPr lang="en-US" sz="3700" b="1" i="1" dirty="0">
                <a:solidFill>
                  <a:schemeClr val="bg1"/>
                </a:solidFill>
                <a:latin typeface="Candara" panose="020E0502030303020204" pitchFamily="34" charset="0"/>
              </a:rPr>
              <a:t>“</a:t>
            </a:r>
            <a:r>
              <a:rPr lang="en-US" sz="3700" b="1" i="1" u="sng" dirty="0">
                <a:solidFill>
                  <a:schemeClr val="bg1"/>
                </a:solidFill>
                <a:latin typeface="Candara" panose="020E0502030303020204" pitchFamily="34" charset="0"/>
              </a:rPr>
              <a:t>compel</a:t>
            </a:r>
            <a:r>
              <a:rPr lang="en-US" sz="3700" b="1" i="1" dirty="0">
                <a:solidFill>
                  <a:schemeClr val="bg1"/>
                </a:solidFill>
                <a:latin typeface="Candara" panose="020E0502030303020204" pitchFamily="34" charset="0"/>
              </a:rPr>
              <a:t>” </a:t>
            </a:r>
            <a:r>
              <a:rPr lang="en-US" sz="3700" b="1" dirty="0">
                <a:solidFill>
                  <a:schemeClr val="bg1"/>
                </a:solidFill>
                <a:latin typeface="Candara" panose="020E0502030303020204" pitchFamily="34" charset="0"/>
              </a:rPr>
              <a:t>us to give ourselves to God in love </a:t>
            </a:r>
          </a:p>
          <a:p>
            <a:pPr algn="ctr">
              <a:spcBef>
                <a:spcPts val="0"/>
              </a:spcBef>
            </a:pPr>
            <a:r>
              <a:rPr lang="en-US" sz="3200" i="0" u="none" strike="noStrike" baseline="0" dirty="0">
                <a:solidFill>
                  <a:schemeClr val="bg1"/>
                </a:solidFill>
                <a:latin typeface="Candara" panose="020E0502030303020204" pitchFamily="34" charset="0"/>
              </a:rPr>
              <a:t>     2 Corinthians 5:14-15; 1 John 4:19</a:t>
            </a:r>
          </a:p>
        </p:txBody>
      </p:sp>
    </p:spTree>
    <p:extLst>
      <p:ext uri="{BB962C8B-B14F-4D97-AF65-F5344CB8AC3E}">
        <p14:creationId xmlns:p14="http://schemas.microsoft.com/office/powerpoint/2010/main" val="29491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2230582"/>
            <a:ext cx="7938655" cy="4419600"/>
          </a:xfrm>
        </p:spPr>
        <p:txBody>
          <a:bodyPr>
            <a:normAutofit/>
          </a:bodyPr>
          <a:lstStyle/>
          <a:p>
            <a:pPr marL="0" indent="0">
              <a:spcBef>
                <a:spcPts val="1800"/>
              </a:spcBef>
              <a:buNone/>
            </a:pPr>
            <a:r>
              <a:rPr lang="en-US" sz="3600" b="1" dirty="0">
                <a:latin typeface="Candara" panose="020E0502030303020204" pitchFamily="34" charset="0"/>
              </a:rPr>
              <a:t>The cross of Christ will…</a:t>
            </a:r>
          </a:p>
          <a:p>
            <a:pPr algn="l">
              <a:spcBef>
                <a:spcPts val="1200"/>
              </a:spcBef>
              <a:buFont typeface="Wingdings" panose="05000000000000000000" pitchFamily="2" charset="2"/>
              <a:buChar char="§"/>
            </a:pPr>
            <a:r>
              <a:rPr lang="en-US" sz="3200" i="0" strike="noStrike" baseline="0" dirty="0">
                <a:latin typeface="Candara" panose="020E0502030303020204" pitchFamily="34" charset="0"/>
              </a:rPr>
              <a:t> </a:t>
            </a:r>
            <a:r>
              <a:rPr lang="en-US" sz="3200" b="1" i="0" strike="noStrike" baseline="0" dirty="0">
                <a:latin typeface="Candara" panose="020E0502030303020204" pitchFamily="34" charset="0"/>
              </a:rPr>
              <a:t>Help</a:t>
            </a:r>
            <a:r>
              <a:rPr lang="en-US" sz="3200" b="1" strike="noStrike" baseline="0" dirty="0">
                <a:latin typeface="Candara" panose="020E0502030303020204" pitchFamily="34" charset="0"/>
              </a:rPr>
              <a:t> us to </a:t>
            </a:r>
            <a:r>
              <a:rPr lang="en-US" sz="3200" b="1" i="1" u="sng" strike="noStrike" baseline="0" dirty="0">
                <a:latin typeface="Candara" panose="020E0502030303020204" pitchFamily="34" charset="0"/>
              </a:rPr>
              <a:t>see our worth and va</a:t>
            </a:r>
            <a:r>
              <a:rPr lang="en-US" sz="3200" b="1" i="1" u="sng" dirty="0">
                <a:latin typeface="Candara" panose="020E0502030303020204" pitchFamily="34" charset="0"/>
              </a:rPr>
              <a:t>lue to God</a:t>
            </a:r>
          </a:p>
          <a:p>
            <a:pPr lvl="1">
              <a:spcBef>
                <a:spcPts val="0"/>
              </a:spcBef>
              <a:buFont typeface="Wingdings" panose="05000000000000000000" pitchFamily="2" charset="2"/>
              <a:buChar char="§"/>
            </a:pPr>
            <a:r>
              <a:rPr lang="en-US" sz="2900" b="1" dirty="0">
                <a:latin typeface="Candara" panose="020E0502030303020204" pitchFamily="34" charset="0"/>
              </a:rPr>
              <a:t> </a:t>
            </a:r>
            <a:r>
              <a:rPr lang="en-US" sz="2800" dirty="0">
                <a:latin typeface="Candara" panose="020E0502030303020204" pitchFamily="34" charset="0"/>
              </a:rPr>
              <a:t>Sinful man was the object of God’s love shown at the cross - Psalms 8:3-5; Hebrews 2:5-18</a:t>
            </a:r>
          </a:p>
          <a:p>
            <a:pPr lvl="2">
              <a:spcBef>
                <a:spcPts val="0"/>
              </a:spcBef>
              <a:buFont typeface="Wingdings" panose="05000000000000000000" pitchFamily="2" charset="2"/>
              <a:buChar char="§"/>
            </a:pPr>
            <a:r>
              <a:rPr lang="en-US" sz="2600" dirty="0">
                <a:latin typeface="Candara" panose="020E0502030303020204" pitchFamily="34" charset="0"/>
              </a:rPr>
              <a:t>Matthew 16:26</a:t>
            </a:r>
          </a:p>
          <a:p>
            <a:pPr marL="0" indent="0" algn="ctr">
              <a:spcBef>
                <a:spcPts val="1800"/>
              </a:spcBef>
              <a:buNone/>
            </a:pPr>
            <a:r>
              <a:rPr lang="en-US" sz="4000" b="1" dirty="0">
                <a:solidFill>
                  <a:srgbClr val="FF0000"/>
                </a:solidFill>
                <a:latin typeface="Candara" panose="020E0502030303020204" pitchFamily="34" charset="0"/>
              </a:rPr>
              <a:t>How could we be anything less than grateful and humble in view of the cross?</a:t>
            </a:r>
          </a:p>
          <a:p>
            <a:pPr lvl="1">
              <a:spcBef>
                <a:spcPts val="1200"/>
              </a:spcBef>
              <a:buFont typeface="Wingdings" panose="05000000000000000000" pitchFamily="2" charset="2"/>
              <a:buChar char="§"/>
            </a:pPr>
            <a:endParaRPr lang="en-US" sz="2800" dirty="0">
              <a:latin typeface="Candara" panose="020E0502030303020204" pitchFamily="34" charset="0"/>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BY</a:t>
            </a:r>
            <a:r>
              <a:rPr lang="en-US" sz="4400" b="1" dirty="0">
                <a:ln w="12700">
                  <a:solidFill>
                    <a:srgbClr val="FF0000"/>
                  </a:solidFill>
                  <a:prstDash val="solid"/>
                </a:ln>
                <a:solidFill>
                  <a:srgbClr val="FF0000"/>
                </a:solidFill>
                <a:latin typeface="Candara" panose="020E0502030303020204" pitchFamily="34" charset="0"/>
              </a:rPr>
              <a:t> Us</a:t>
            </a:r>
          </a:p>
        </p:txBody>
      </p:sp>
      <p:sp>
        <p:nvSpPr>
          <p:cNvPr id="4" name="TextBox 3">
            <a:extLst>
              <a:ext uri="{FF2B5EF4-FFF2-40B4-BE49-F238E27FC236}">
                <a16:creationId xmlns:a16="http://schemas.microsoft.com/office/drawing/2014/main" id="{0D5DF784-C17A-66AE-3F43-C1916A4805AC}"/>
              </a:ext>
            </a:extLst>
          </p:cNvPr>
          <p:cNvSpPr txBox="1"/>
          <p:nvPr/>
        </p:nvSpPr>
        <p:spPr>
          <a:xfrm>
            <a:off x="955964" y="363102"/>
            <a:ext cx="7800110" cy="1723549"/>
          </a:xfrm>
          <a:prstGeom prst="rect">
            <a:avLst/>
          </a:prstGeom>
          <a:solidFill>
            <a:srgbClr val="FF0000"/>
          </a:solidFill>
        </p:spPr>
        <p:txBody>
          <a:bodyPr wrap="square" rtlCol="0">
            <a:spAutoFit/>
          </a:bodyPr>
          <a:lstStyle/>
          <a:p>
            <a:pPr marL="0" indent="0">
              <a:spcBef>
                <a:spcPts val="1800"/>
              </a:spcBef>
              <a:buNone/>
            </a:pPr>
            <a:r>
              <a:rPr lang="en-US" sz="3700" b="1" dirty="0">
                <a:solidFill>
                  <a:schemeClr val="bg1"/>
                </a:solidFill>
                <a:latin typeface="Candara" panose="020E0502030303020204" pitchFamily="34" charset="0"/>
              </a:rPr>
              <a:t>The love of the cross should </a:t>
            </a:r>
            <a:r>
              <a:rPr lang="en-US" sz="3700" b="1" i="1" dirty="0">
                <a:solidFill>
                  <a:schemeClr val="bg1"/>
                </a:solidFill>
                <a:latin typeface="Candara" panose="020E0502030303020204" pitchFamily="34" charset="0"/>
              </a:rPr>
              <a:t>“</a:t>
            </a:r>
            <a:r>
              <a:rPr lang="en-US" sz="3700" b="1" i="1" u="sng" dirty="0">
                <a:solidFill>
                  <a:schemeClr val="bg1"/>
                </a:solidFill>
                <a:latin typeface="Candara" panose="020E0502030303020204" pitchFamily="34" charset="0"/>
              </a:rPr>
              <a:t>compel</a:t>
            </a:r>
            <a:r>
              <a:rPr lang="en-US" sz="3700" b="1" i="1" dirty="0">
                <a:solidFill>
                  <a:schemeClr val="bg1"/>
                </a:solidFill>
                <a:latin typeface="Candara" panose="020E0502030303020204" pitchFamily="34" charset="0"/>
              </a:rPr>
              <a:t>” </a:t>
            </a:r>
            <a:r>
              <a:rPr lang="en-US" sz="3700" b="1" dirty="0">
                <a:solidFill>
                  <a:schemeClr val="bg1"/>
                </a:solidFill>
                <a:latin typeface="Candara" panose="020E0502030303020204" pitchFamily="34" charset="0"/>
              </a:rPr>
              <a:t>us to give ourselves to God in love </a:t>
            </a:r>
          </a:p>
          <a:p>
            <a:pPr algn="ctr">
              <a:spcBef>
                <a:spcPts val="0"/>
              </a:spcBef>
            </a:pPr>
            <a:r>
              <a:rPr lang="en-US" sz="3200" i="0" u="none" strike="noStrike" baseline="0" dirty="0">
                <a:solidFill>
                  <a:schemeClr val="bg1"/>
                </a:solidFill>
                <a:latin typeface="Candara" panose="020E0502030303020204" pitchFamily="34" charset="0"/>
              </a:rPr>
              <a:t>     2 Corinthians 5:14-15; 1 John 4:19</a:t>
            </a:r>
          </a:p>
        </p:txBody>
      </p:sp>
    </p:spTree>
    <p:extLst>
      <p:ext uri="{BB962C8B-B14F-4D97-AF65-F5344CB8AC3E}">
        <p14:creationId xmlns:p14="http://schemas.microsoft.com/office/powerpoint/2010/main" val="168375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429492"/>
            <a:ext cx="7966364" cy="6065406"/>
          </a:xfrm>
        </p:spPr>
        <p:txBody>
          <a:bodyPr>
            <a:normAutofit lnSpcReduction="10000"/>
          </a:bodyPr>
          <a:lstStyle/>
          <a:p>
            <a:pPr marL="0" indent="0" algn="l">
              <a:spcBef>
                <a:spcPts val="1200"/>
              </a:spcBef>
              <a:buNone/>
            </a:pPr>
            <a:r>
              <a:rPr lang="en-US" sz="3600" b="1" dirty="0">
                <a:latin typeface="Candara" panose="020E0502030303020204" pitchFamily="34" charset="0"/>
              </a:rPr>
              <a:t>God’s love is a </a:t>
            </a:r>
            <a:r>
              <a:rPr lang="en-US" sz="3600" b="1" i="1" dirty="0">
                <a:latin typeface="Candara" panose="020E0502030303020204" pitchFamily="34" charset="0"/>
              </a:rPr>
              <a:t>“</a:t>
            </a:r>
            <a:r>
              <a:rPr lang="en-US" sz="3600" b="1" i="1" u="sng" dirty="0">
                <a:latin typeface="Candara" panose="020E0502030303020204" pitchFamily="34" charset="0"/>
              </a:rPr>
              <a:t>demonstrated</a:t>
            </a:r>
            <a:r>
              <a:rPr lang="en-US" sz="3600" b="1" i="1" dirty="0">
                <a:latin typeface="Candara" panose="020E0502030303020204" pitchFamily="34" charset="0"/>
              </a:rPr>
              <a:t>” </a:t>
            </a:r>
            <a:r>
              <a:rPr lang="en-US" sz="3600" b="1" dirty="0">
                <a:latin typeface="Candara" panose="020E0502030303020204" pitchFamily="34" charset="0"/>
              </a:rPr>
              <a:t>love</a:t>
            </a:r>
            <a:endParaRPr lang="en-US" sz="3200" b="1" dirty="0">
              <a:latin typeface="Candara" panose="020E0502030303020204" pitchFamily="34" charset="0"/>
            </a:endParaRPr>
          </a:p>
          <a:p>
            <a:pPr>
              <a:spcBef>
                <a:spcPts val="0"/>
              </a:spcBef>
              <a:buFont typeface="Wingdings" panose="05000000000000000000" pitchFamily="2" charset="2"/>
              <a:buChar char="§"/>
            </a:pPr>
            <a:r>
              <a:rPr lang="en-US" sz="3200" b="1" dirty="0">
                <a:latin typeface="Candara" panose="020E0502030303020204" pitchFamily="34" charset="0"/>
              </a:rPr>
              <a:t> </a:t>
            </a:r>
            <a:r>
              <a:rPr lang="en-US" sz="3200" dirty="0">
                <a:latin typeface="Candara" panose="020E0502030303020204" pitchFamily="34" charset="0"/>
              </a:rPr>
              <a:t>What is the </a:t>
            </a:r>
            <a:r>
              <a:rPr lang="en-US" sz="3200" i="1" u="sng" dirty="0">
                <a:latin typeface="Candara" panose="020E0502030303020204" pitchFamily="34" charset="0"/>
              </a:rPr>
              <a:t>evidence</a:t>
            </a:r>
            <a:r>
              <a:rPr lang="en-US" sz="3200" dirty="0">
                <a:latin typeface="Candara" panose="020E0502030303020204" pitchFamily="34" charset="0"/>
              </a:rPr>
              <a:t> of your love for Him?</a:t>
            </a:r>
          </a:p>
          <a:p>
            <a:pPr>
              <a:spcBef>
                <a:spcPts val="0"/>
              </a:spcBef>
              <a:buFont typeface="Wingdings" panose="05000000000000000000" pitchFamily="2" charset="2"/>
              <a:buChar char="§"/>
            </a:pPr>
            <a:r>
              <a:rPr lang="en-US" sz="3200" dirty="0">
                <a:latin typeface="Candara" panose="020E0502030303020204" pitchFamily="34" charset="0"/>
              </a:rPr>
              <a:t> Is your love for God in word only? - 1 Jn. 3:18</a:t>
            </a:r>
          </a:p>
          <a:p>
            <a:pPr marL="0" indent="0">
              <a:spcBef>
                <a:spcPts val="1800"/>
              </a:spcBef>
              <a:buNone/>
            </a:pPr>
            <a:r>
              <a:rPr lang="en-US" sz="3600" b="1" dirty="0">
                <a:latin typeface="Candara" panose="020E0502030303020204" pitchFamily="34" charset="0"/>
              </a:rPr>
              <a:t>Realistically, there is no adequate way for us to return the love of God because we are saved by His </a:t>
            </a:r>
            <a:r>
              <a:rPr lang="en-US" sz="3600" b="1" i="1" u="sng" dirty="0">
                <a:latin typeface="Candara" panose="020E0502030303020204" pitchFamily="34" charset="0"/>
              </a:rPr>
              <a:t>mercy</a:t>
            </a:r>
            <a:r>
              <a:rPr lang="en-US" sz="3600" b="1" dirty="0">
                <a:latin typeface="Candara" panose="020E0502030303020204" pitchFamily="34" charset="0"/>
              </a:rPr>
              <a:t>, </a:t>
            </a:r>
            <a:r>
              <a:rPr lang="en-US" sz="3600" b="1" i="1" u="sng" dirty="0">
                <a:latin typeface="Candara" panose="020E0502030303020204" pitchFamily="34" charset="0"/>
              </a:rPr>
              <a:t>grace</a:t>
            </a:r>
            <a:r>
              <a:rPr lang="en-US" sz="3600" b="1" dirty="0">
                <a:latin typeface="Candara" panose="020E0502030303020204" pitchFamily="34" charset="0"/>
              </a:rPr>
              <a:t> and </a:t>
            </a:r>
            <a:r>
              <a:rPr lang="en-US" sz="3600" b="1" i="1" u="sng" dirty="0">
                <a:latin typeface="Candara" panose="020E0502030303020204" pitchFamily="34" charset="0"/>
              </a:rPr>
              <a:t>love</a:t>
            </a:r>
            <a:r>
              <a:rPr lang="en-US" sz="3600" dirty="0">
                <a:latin typeface="Candara" panose="020E0502030303020204" pitchFamily="34" charset="0"/>
              </a:rPr>
              <a:t> - Titus 3:5; Ephesians 2:5-8</a:t>
            </a:r>
          </a:p>
          <a:p>
            <a:pPr marL="0" indent="0">
              <a:spcBef>
                <a:spcPts val="1800"/>
              </a:spcBef>
              <a:buNone/>
            </a:pPr>
            <a:r>
              <a:rPr lang="en-US" sz="3600" b="1" dirty="0">
                <a:latin typeface="Candara" panose="020E0502030303020204" pitchFamily="34" charset="0"/>
              </a:rPr>
              <a:t>No matter how humble and faithful we are in our service to God, we are encouraged by the fact and knowledge that God loved us and gave His Son for us </a:t>
            </a:r>
            <a:r>
              <a:rPr lang="en-US" sz="3600" dirty="0">
                <a:latin typeface="Candara" panose="020E0502030303020204" pitchFamily="34" charset="0"/>
              </a:rPr>
              <a:t>- Romans 8:28-39</a:t>
            </a: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CONCLUSION</a:t>
            </a:r>
          </a:p>
        </p:txBody>
      </p:sp>
    </p:spTree>
    <p:extLst>
      <p:ext uri="{BB962C8B-B14F-4D97-AF65-F5344CB8AC3E}">
        <p14:creationId xmlns:p14="http://schemas.microsoft.com/office/powerpoint/2010/main" val="73498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429492"/>
            <a:ext cx="8111750" cy="6428508"/>
          </a:xfrm>
        </p:spPr>
        <p:txBody>
          <a:bodyPr>
            <a:normAutofit/>
          </a:bodyPr>
          <a:lstStyle/>
          <a:p>
            <a:pPr marL="0" indent="0" algn="l">
              <a:spcBef>
                <a:spcPts val="1200"/>
              </a:spcBef>
              <a:buNone/>
            </a:pPr>
            <a:r>
              <a:rPr lang="en-US" sz="3600" b="1" dirty="0">
                <a:latin typeface="Candara" panose="020E0502030303020204" pitchFamily="34" charset="0"/>
              </a:rPr>
              <a:t>The love of God - from which we cannot be separated - is the love of God </a:t>
            </a:r>
            <a:r>
              <a:rPr lang="en-US" sz="3600" b="1" i="1" dirty="0">
                <a:latin typeface="Candara" panose="020E0502030303020204" pitchFamily="34" charset="0"/>
              </a:rPr>
              <a:t>“</a:t>
            </a:r>
            <a:r>
              <a:rPr lang="en-US" sz="3600" b="1" i="1" u="sng" dirty="0">
                <a:latin typeface="Candara" panose="020E0502030303020204" pitchFamily="34" charset="0"/>
              </a:rPr>
              <a:t>which is in Christ Jesus</a:t>
            </a:r>
            <a:r>
              <a:rPr lang="en-US" sz="3600" b="1" i="1" dirty="0">
                <a:latin typeface="Candara" panose="020E0502030303020204" pitchFamily="34" charset="0"/>
              </a:rPr>
              <a:t>”</a:t>
            </a:r>
            <a:r>
              <a:rPr lang="en-US" sz="3600" dirty="0">
                <a:latin typeface="Candara" panose="020E0502030303020204" pitchFamily="34" charset="0"/>
              </a:rPr>
              <a:t> - Romans 8:39</a:t>
            </a:r>
          </a:p>
          <a:p>
            <a:pPr marL="0" indent="0" algn="ctr">
              <a:spcBef>
                <a:spcPts val="1800"/>
              </a:spcBef>
              <a:buNone/>
            </a:pPr>
            <a:r>
              <a:rPr lang="en-US" sz="3800" b="1" dirty="0">
                <a:solidFill>
                  <a:srgbClr val="FF0000"/>
                </a:solidFill>
                <a:latin typeface="Candara" panose="020E0502030303020204" pitchFamily="34" charset="0"/>
              </a:rPr>
              <a:t>Who was given for us </a:t>
            </a:r>
            <a:r>
              <a:rPr lang="en-US" sz="3800" b="1" u="sng" dirty="0">
                <a:solidFill>
                  <a:srgbClr val="FF0000"/>
                </a:solidFill>
                <a:latin typeface="Candara" panose="020E0502030303020204" pitchFamily="34" charset="0"/>
              </a:rPr>
              <a:t>at the cross</a:t>
            </a:r>
            <a:r>
              <a:rPr lang="en-US" sz="3800" b="1" dirty="0">
                <a:solidFill>
                  <a:srgbClr val="FF0000"/>
                </a:solidFill>
                <a:latin typeface="Candara" panose="020E0502030303020204" pitchFamily="34" charset="0"/>
              </a:rPr>
              <a:t>!</a:t>
            </a:r>
          </a:p>
          <a:p>
            <a:pPr marL="0" indent="0" algn="ctr">
              <a:spcBef>
                <a:spcPts val="1800"/>
              </a:spcBef>
              <a:buNone/>
            </a:pPr>
            <a:r>
              <a:rPr lang="en-US" sz="4800" b="1" dirty="0">
                <a:solidFill>
                  <a:srgbClr val="FF0000"/>
                </a:solidFill>
                <a:latin typeface="Candara" panose="020E0502030303020204" pitchFamily="34" charset="0"/>
              </a:rPr>
              <a:t>Are you </a:t>
            </a:r>
            <a:r>
              <a:rPr lang="en-US" sz="4800" b="1" i="1" dirty="0">
                <a:solidFill>
                  <a:srgbClr val="FF0000"/>
                </a:solidFill>
                <a:latin typeface="Candara" panose="020E0502030303020204" pitchFamily="34" charset="0"/>
              </a:rPr>
              <a:t>“</a:t>
            </a:r>
            <a:r>
              <a:rPr lang="en-US" sz="4800" b="1" i="1" u="sng" dirty="0">
                <a:solidFill>
                  <a:srgbClr val="FF0000"/>
                </a:solidFill>
                <a:latin typeface="Candara" panose="020E0502030303020204" pitchFamily="34" charset="0"/>
              </a:rPr>
              <a:t>in Christ</a:t>
            </a:r>
            <a:r>
              <a:rPr lang="en-US" sz="4800" b="1" i="1" dirty="0">
                <a:solidFill>
                  <a:srgbClr val="FF0000"/>
                </a:solidFill>
                <a:latin typeface="Candara" panose="020E0502030303020204" pitchFamily="34" charset="0"/>
              </a:rPr>
              <a:t>?”</a:t>
            </a: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CONCLUSION</a:t>
            </a:r>
          </a:p>
        </p:txBody>
      </p:sp>
      <p:sp>
        <p:nvSpPr>
          <p:cNvPr id="3" name="TextBox 2">
            <a:extLst>
              <a:ext uri="{FF2B5EF4-FFF2-40B4-BE49-F238E27FC236}">
                <a16:creationId xmlns:a16="http://schemas.microsoft.com/office/drawing/2014/main" id="{03B57F23-D655-74F9-01F4-E6F262EDCDAA}"/>
              </a:ext>
            </a:extLst>
          </p:cNvPr>
          <p:cNvSpPr txBox="1"/>
          <p:nvPr/>
        </p:nvSpPr>
        <p:spPr>
          <a:xfrm>
            <a:off x="1191490" y="3851564"/>
            <a:ext cx="7398327" cy="1938992"/>
          </a:xfrm>
          <a:prstGeom prst="rect">
            <a:avLst/>
          </a:prstGeom>
          <a:solidFill>
            <a:schemeClr val="bg1"/>
          </a:solidFill>
          <a:ln>
            <a:solidFill>
              <a:schemeClr val="tx1"/>
            </a:solidFill>
          </a:ln>
        </p:spPr>
        <p:txBody>
          <a:bodyPr wrap="square" rtlCol="0">
            <a:spAutoFit/>
          </a:bodyPr>
          <a:lstStyle/>
          <a:p>
            <a:r>
              <a:rPr lang="en-US" sz="4000" b="1" i="1" dirty="0">
                <a:solidFill>
                  <a:srgbClr val="FF0000"/>
                </a:solidFill>
                <a:latin typeface="Candara" panose="020E0502030303020204" pitchFamily="34" charset="0"/>
              </a:rPr>
              <a:t>“For as many of you as have been </a:t>
            </a:r>
            <a:r>
              <a:rPr lang="en-US" sz="4000" b="1" i="1" u="sng" dirty="0">
                <a:solidFill>
                  <a:srgbClr val="FF0000"/>
                </a:solidFill>
                <a:latin typeface="Candara" panose="020E0502030303020204" pitchFamily="34" charset="0"/>
              </a:rPr>
              <a:t>baptized into Christ</a:t>
            </a:r>
            <a:r>
              <a:rPr lang="en-US" sz="4000" b="1" i="1" dirty="0">
                <a:solidFill>
                  <a:srgbClr val="FF0000"/>
                </a:solidFill>
                <a:latin typeface="Candara" panose="020E0502030303020204" pitchFamily="34" charset="0"/>
              </a:rPr>
              <a:t> have put on Christ” </a:t>
            </a:r>
            <a:r>
              <a:rPr lang="en-US" sz="4000" dirty="0">
                <a:latin typeface="Candara" panose="020E0502030303020204" pitchFamily="34" charset="0"/>
              </a:rPr>
              <a:t>- Galatians 3:27, KJV</a:t>
            </a:r>
          </a:p>
        </p:txBody>
      </p:sp>
    </p:spTree>
    <p:extLst>
      <p:ext uri="{BB962C8B-B14F-4D97-AF65-F5344CB8AC3E}">
        <p14:creationId xmlns:p14="http://schemas.microsoft.com/office/powerpoint/2010/main" val="347966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randombar(horizontal)">
                                      <p:cBhvr>
                                        <p:cTn id="2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7163D-6C5E-41E6-8750-99448BE885DE}"/>
              </a:ext>
            </a:extLst>
          </p:cNvPr>
          <p:cNvSpPr>
            <a:spLocks noGrp="1"/>
          </p:cNvSpPr>
          <p:nvPr>
            <p:ph idx="1"/>
          </p:nvPr>
        </p:nvSpPr>
        <p:spPr>
          <a:xfrm>
            <a:off x="797312" y="1624405"/>
            <a:ext cx="7549376" cy="2205317"/>
          </a:xfrm>
          <a:solidFill>
            <a:srgbClr val="FF0000"/>
          </a:solidFill>
          <a:effectLst>
            <a:outerShdw blurRad="152400" dist="317500" dir="5400000" sx="90000" sy="-19000" rotWithShape="0">
              <a:prstClr val="black">
                <a:alpha val="15000"/>
              </a:prstClr>
            </a:outerShdw>
          </a:effectLst>
        </p:spPr>
        <p:txBody>
          <a:bodyPr anchor="ctr">
            <a:normAutofit/>
          </a:bodyPr>
          <a:lstStyle/>
          <a:p>
            <a:pPr marL="0" indent="0" algn="ctr">
              <a:buNone/>
            </a:pPr>
            <a:r>
              <a:rPr lang="en-US" sz="5400" b="1" dirty="0">
                <a:solidFill>
                  <a:schemeClr val="bg1"/>
                </a:solidFill>
                <a:latin typeface="Candara" panose="020E0502030303020204" pitchFamily="34" charset="0"/>
              </a:rPr>
              <a:t>How Do You Show Your </a:t>
            </a:r>
            <a:r>
              <a:rPr lang="en-US" sz="5400" b="1">
                <a:solidFill>
                  <a:schemeClr val="bg1"/>
                </a:solidFill>
                <a:latin typeface="Candara" panose="020E0502030303020204" pitchFamily="34" charset="0"/>
              </a:rPr>
              <a:t>Love Of The Cross</a:t>
            </a:r>
            <a:r>
              <a:rPr lang="en-US" sz="5400" b="1" dirty="0">
                <a:solidFill>
                  <a:schemeClr val="bg1"/>
                </a:solidFill>
                <a:latin typeface="Candara" panose="020E0502030303020204" pitchFamily="34" charset="0"/>
              </a:rPr>
              <a:t>?</a:t>
            </a:r>
          </a:p>
        </p:txBody>
      </p:sp>
    </p:spTree>
    <p:extLst>
      <p:ext uri="{BB962C8B-B14F-4D97-AF65-F5344CB8AC3E}">
        <p14:creationId xmlns:p14="http://schemas.microsoft.com/office/powerpoint/2010/main" val="171108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360851" y="2985693"/>
            <a:ext cx="6029661" cy="886613"/>
          </a:xfrm>
          <a:solidFill>
            <a:srgbClr val="EC8C8C">
              <a:alpha val="50000"/>
            </a:srgbClr>
          </a:solidFill>
        </p:spPr>
        <p:txBody>
          <a:bodyPr anchor="ctr">
            <a:normAutofit/>
          </a:bodyPr>
          <a:lstStyle/>
          <a:p>
            <a:pPr algn="ctr"/>
            <a:r>
              <a:rPr lang="en-US" altLang="en-US" sz="3600" b="1" i="1" dirty="0">
                <a:latin typeface="Candara" panose="020E0502030303020204" pitchFamily="34" charset="0"/>
              </a:rPr>
              <a:t>“…baptism…now save us…</a:t>
            </a:r>
            <a:r>
              <a:rPr lang="en-US" altLang="en-US" sz="3600" b="1" i="1" dirty="0">
                <a:solidFill>
                  <a:schemeClr val="tx1"/>
                </a:solidFill>
                <a:latin typeface="Candara" panose="020E0502030303020204" pitchFamily="34" charset="0"/>
              </a:rPr>
              <a:t>” </a:t>
            </a:r>
            <a:r>
              <a:rPr lang="en-US" altLang="en-US" sz="3600" b="1" i="1" dirty="0">
                <a:latin typeface="Candara" panose="020E0502030303020204" pitchFamily="34" charset="0"/>
              </a:rPr>
              <a:t> </a:t>
            </a:r>
            <a:br>
              <a:rPr lang="en-US" altLang="en-US" sz="3600" b="1" i="1" dirty="0">
                <a:latin typeface="Candara" panose="020E0502030303020204" pitchFamily="34" charset="0"/>
              </a:rPr>
            </a:br>
            <a:r>
              <a:rPr lang="en-US" altLang="en-US" sz="1800" dirty="0">
                <a:latin typeface="Candara" panose="020E0502030303020204" pitchFamily="34" charset="0"/>
              </a:rPr>
              <a:t>1 Peter 3:21</a:t>
            </a:r>
            <a:endParaRPr lang="en-US" altLang="en-US" sz="1800"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238676" y="732826"/>
            <a:ext cx="7420412" cy="5335462"/>
          </a:xfrm>
          <a:solidFill>
            <a:srgbClr val="EC8C8C">
              <a:alpha val="44706"/>
            </a:srgbClr>
          </a:solidFill>
        </p:spPr>
        <p:txBody>
          <a:bodyPr anchor="t">
            <a:normAutofit/>
          </a:bodyPr>
          <a:lstStyle/>
          <a:p>
            <a:pPr marL="0" indent="0">
              <a:spcBef>
                <a:spcPts val="338"/>
              </a:spcBef>
              <a:buNone/>
              <a:defRPr/>
            </a:pPr>
            <a:r>
              <a:rPr lang="en-US" altLang="en-US" sz="3600" b="1" dirty="0">
                <a:latin typeface="Candara" panose="020E0502030303020204" pitchFamily="34" charset="0"/>
                <a:cs typeface="Arial" panose="020B0604020202020204" pitchFamily="34" charset="0"/>
              </a:rPr>
              <a:t>Alien sinners must…</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Hear the Gospel – Romans 10:17</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Believe it – John 8:24</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Repent of your sin – Acts 17:30</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Confess Christ is God’s Son – Matt. 10:34</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Be baptized in water – 1 Peter 3:21</a:t>
            </a:r>
          </a:p>
          <a:p>
            <a:pPr marL="0" indent="0">
              <a:spcBef>
                <a:spcPts val="1200"/>
              </a:spcBef>
              <a:buNone/>
              <a:defRPr/>
            </a:pPr>
            <a:r>
              <a:rPr lang="en-US" altLang="en-US" sz="3600" b="1" dirty="0">
                <a:latin typeface="Candara" panose="020E0502030303020204" pitchFamily="34" charset="0"/>
                <a:cs typeface="Arial" panose="020B0604020202020204" pitchFamily="34" charset="0"/>
              </a:rPr>
              <a:t>An erring child of God must…</a:t>
            </a:r>
          </a:p>
          <a:p>
            <a:pPr>
              <a:spcBef>
                <a:spcPts val="338"/>
              </a:spcBef>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Repent &amp; Pray for Forgiveness – 1 Jn. 1:7-9</a:t>
            </a:r>
          </a:p>
          <a:p>
            <a:pPr marL="0" indent="0">
              <a:spcBef>
                <a:spcPts val="1200"/>
              </a:spcBef>
              <a:buNone/>
              <a:defRPr/>
            </a:pPr>
            <a:r>
              <a:rPr lang="en-US" altLang="en-US" sz="3600" b="1" dirty="0">
                <a:latin typeface="Candara" panose="020E0502030303020204" pitchFamily="34" charset="0"/>
                <a:cs typeface="Arial" panose="020B0604020202020204" pitchFamily="34" charset="0"/>
              </a:rPr>
              <a:t>Live your life </a:t>
            </a:r>
            <a:r>
              <a:rPr lang="en-US" altLang="en-US" sz="3600" b="1" i="1" dirty="0">
                <a:latin typeface="Candara" panose="020E0502030303020204" pitchFamily="34" charset="0"/>
                <a:cs typeface="Arial" panose="020B0604020202020204" pitchFamily="34" charset="0"/>
              </a:rPr>
              <a:t>“faithful </a:t>
            </a:r>
            <a:r>
              <a:rPr lang="en-US" altLang="en-US" sz="3600" b="1" i="1" u="sng" dirty="0">
                <a:latin typeface="Candara" panose="020E0502030303020204" pitchFamily="34" charset="0"/>
                <a:cs typeface="Arial" panose="020B0604020202020204" pitchFamily="34" charset="0"/>
              </a:rPr>
              <a:t>unto</a:t>
            </a:r>
            <a:r>
              <a:rPr lang="en-US" altLang="en-US" sz="3600" b="1" i="1" dirty="0">
                <a:latin typeface="Candara" panose="020E0502030303020204" pitchFamily="34" charset="0"/>
                <a:cs typeface="Arial" panose="020B0604020202020204" pitchFamily="34" charset="0"/>
              </a:rPr>
              <a:t> death”</a:t>
            </a:r>
          </a:p>
          <a:p>
            <a:pPr>
              <a:buFont typeface="Wingdings" panose="05000000000000000000" pitchFamily="2" charset="2"/>
              <a:buChar char="§"/>
              <a:defRPr/>
            </a:pPr>
            <a:r>
              <a:rPr lang="en-US" altLang="en-US" sz="3100" dirty="0">
                <a:latin typeface="Candara" panose="020E0502030303020204" pitchFamily="34" charset="0"/>
                <a:cs typeface="Arial" panose="020B0604020202020204" pitchFamily="34" charset="0"/>
              </a:rPr>
              <a:t> Revelation 2:10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7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7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7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75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7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75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a:latin typeface="Candara" panose="020E0502030303020204" pitchFamily="34" charset="0"/>
              </a:rPr>
              <a:t>Romans 5:8-11</a:t>
            </a:r>
          </a:p>
        </p:txBody>
      </p:sp>
      <p:sp>
        <p:nvSpPr>
          <p:cNvPr id="4" name="Rectangle 3">
            <a:extLst>
              <a:ext uri="{FF2B5EF4-FFF2-40B4-BE49-F238E27FC236}">
                <a16:creationId xmlns:a16="http://schemas.microsoft.com/office/drawing/2014/main" id="{8A4BB05A-F933-4044-902F-9B22A0B3F775}"/>
              </a:ext>
            </a:extLst>
          </p:cNvPr>
          <p:cNvSpPr/>
          <p:nvPr/>
        </p:nvSpPr>
        <p:spPr>
          <a:xfrm>
            <a:off x="2577694" y="1554742"/>
            <a:ext cx="4663038" cy="414909"/>
          </a:xfrm>
          <a:prstGeom prst="rect">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p>
        </p:txBody>
      </p:sp>
      <p:sp>
        <p:nvSpPr>
          <p:cNvPr id="2" name="Content Placeholder 1"/>
          <p:cNvSpPr>
            <a:spLocks noGrp="1"/>
          </p:cNvSpPr>
          <p:nvPr>
            <p:ph idx="1"/>
          </p:nvPr>
        </p:nvSpPr>
        <p:spPr>
          <a:xfrm>
            <a:off x="508337" y="1496291"/>
            <a:ext cx="8358573" cy="5181600"/>
          </a:xfrm>
        </p:spPr>
        <p:txBody>
          <a:bodyPr>
            <a:normAutofit fontScale="92500"/>
          </a:bodyPr>
          <a:lstStyle/>
          <a:p>
            <a:pPr marL="0" indent="0">
              <a:buNone/>
            </a:pPr>
            <a:r>
              <a:rPr lang="en-US" sz="3600" b="1" i="1" dirty="0">
                <a:solidFill>
                  <a:schemeClr val="tx1">
                    <a:lumMod val="95000"/>
                    <a:lumOff val="5000"/>
                  </a:schemeClr>
                </a:solidFill>
                <a:latin typeface="Candara" panose="020E0502030303020204" pitchFamily="34" charset="0"/>
              </a:rPr>
              <a:t>“</a:t>
            </a:r>
            <a:r>
              <a:rPr lang="en-US" sz="3600" b="1" i="1" dirty="0">
                <a:solidFill>
                  <a:schemeClr val="bg2">
                    <a:lumMod val="75000"/>
                  </a:schemeClr>
                </a:solidFill>
                <a:latin typeface="Candara" panose="020E0502030303020204" pitchFamily="34" charset="0"/>
              </a:rPr>
              <a:t>8</a:t>
            </a:r>
            <a:r>
              <a:rPr lang="en-US" sz="3600" b="1" i="1" dirty="0">
                <a:solidFill>
                  <a:schemeClr val="tx1">
                    <a:lumMod val="95000"/>
                    <a:lumOff val="5000"/>
                  </a:schemeClr>
                </a:solidFill>
                <a:latin typeface="Candara" panose="020E0502030303020204" pitchFamily="34" charset="0"/>
              </a:rPr>
              <a:t> But God </a:t>
            </a:r>
            <a:r>
              <a:rPr lang="en-US" sz="3600" b="1" i="1" dirty="0" err="1">
                <a:solidFill>
                  <a:schemeClr val="tx1">
                    <a:lumMod val="95000"/>
                    <a:lumOff val="5000"/>
                  </a:schemeClr>
                </a:solidFill>
                <a:latin typeface="Candara" panose="020E0502030303020204" pitchFamily="34" charset="0"/>
              </a:rPr>
              <a:t>commendeth</a:t>
            </a:r>
            <a:r>
              <a:rPr lang="en-US" sz="3600" b="1" i="1" dirty="0">
                <a:solidFill>
                  <a:schemeClr val="tx1">
                    <a:lumMod val="95000"/>
                    <a:lumOff val="5000"/>
                  </a:schemeClr>
                </a:solidFill>
                <a:latin typeface="Candara" panose="020E0502030303020204" pitchFamily="34" charset="0"/>
              </a:rPr>
              <a:t> his own love toward us, in that, while we were yet sinners, Christ died for us. 9 Much more then, being now justified by his blood, shall we be saved from the wrath of God through him. </a:t>
            </a:r>
            <a:r>
              <a:rPr lang="en-US" sz="3600" b="1" i="1" dirty="0">
                <a:solidFill>
                  <a:schemeClr val="bg2">
                    <a:lumMod val="75000"/>
                  </a:schemeClr>
                </a:solidFill>
                <a:latin typeface="Candara" panose="020E0502030303020204" pitchFamily="34" charset="0"/>
              </a:rPr>
              <a:t>10</a:t>
            </a:r>
            <a:r>
              <a:rPr lang="en-US" sz="3600" b="1" i="1" dirty="0">
                <a:solidFill>
                  <a:schemeClr val="tx1">
                    <a:lumMod val="95000"/>
                    <a:lumOff val="5000"/>
                  </a:schemeClr>
                </a:solidFill>
                <a:latin typeface="Candara" panose="020E0502030303020204" pitchFamily="34" charset="0"/>
              </a:rPr>
              <a:t> For if, while we were enemies, we were reconciled to God through the death of his Son, much more, being reconciled, shall we be saved by his life; 11 and not only so, but we also rejoice in God through our Lord Jesus Christ, through whom we have now received the reconciliation.</a:t>
            </a:r>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637" y="386989"/>
            <a:ext cx="7942176" cy="857250"/>
          </a:xfrm>
        </p:spPr>
        <p:txBody>
          <a:bodyPr>
            <a:normAutofit/>
          </a:bodyPr>
          <a:lstStyle/>
          <a:p>
            <a:r>
              <a:rPr lang="en-US" sz="4800" b="1" dirty="0">
                <a:latin typeface="Candara" panose="020E0502030303020204" pitchFamily="34" charset="0"/>
              </a:rPr>
              <a:t>Introduction</a:t>
            </a:r>
          </a:p>
        </p:txBody>
      </p:sp>
      <p:sp>
        <p:nvSpPr>
          <p:cNvPr id="2" name="Content Placeholder 1"/>
          <p:cNvSpPr>
            <a:spLocks noGrp="1"/>
          </p:cNvSpPr>
          <p:nvPr>
            <p:ph idx="1"/>
          </p:nvPr>
        </p:nvSpPr>
        <p:spPr>
          <a:xfrm>
            <a:off x="739016" y="1254610"/>
            <a:ext cx="8058619" cy="5341096"/>
          </a:xfrm>
        </p:spPr>
        <p:txBody>
          <a:bodyPr>
            <a:noAutofit/>
          </a:bodyPr>
          <a:lstStyle/>
          <a:p>
            <a:pPr marL="0" indent="0">
              <a:buNone/>
            </a:pPr>
            <a:r>
              <a:rPr lang="en-US" sz="3200" b="1" dirty="0">
                <a:latin typeface="Candara" panose="020E0502030303020204" pitchFamily="34" charset="0"/>
              </a:rPr>
              <a:t>The account of Jesus dying on the cross must never become commonplace or tiresome lest we lose our own souls - </a:t>
            </a:r>
            <a:r>
              <a:rPr lang="en-US" sz="3200" dirty="0">
                <a:latin typeface="Candara" panose="020E0502030303020204" pitchFamily="34" charset="0"/>
              </a:rPr>
              <a:t>Hebrews 2:1-4</a:t>
            </a:r>
          </a:p>
          <a:p>
            <a:pPr marL="0" indent="0">
              <a:spcBef>
                <a:spcPts val="1800"/>
              </a:spcBef>
              <a:buNone/>
            </a:pPr>
            <a:r>
              <a:rPr lang="en-US" sz="3200" b="1" dirty="0">
                <a:latin typeface="Candara" panose="020E0502030303020204" pitchFamily="34" charset="0"/>
              </a:rPr>
              <a:t>The cross is the most evident and moving expression of God’s love </a:t>
            </a:r>
            <a:r>
              <a:rPr lang="en-US" sz="3200" b="1" i="1" u="sng" dirty="0">
                <a:latin typeface="Candara" panose="020E0502030303020204" pitchFamily="34" charset="0"/>
              </a:rPr>
              <a:t>for</a:t>
            </a:r>
            <a:r>
              <a:rPr lang="en-US" sz="3200" b="1" dirty="0">
                <a:latin typeface="Candara" panose="020E0502030303020204" pitchFamily="34" charset="0"/>
              </a:rPr>
              <a:t> sinful man</a:t>
            </a:r>
          </a:p>
          <a:p>
            <a:pPr marL="0" indent="0">
              <a:spcBef>
                <a:spcPts val="1800"/>
              </a:spcBef>
              <a:buNone/>
            </a:pPr>
            <a:r>
              <a:rPr lang="en-US" sz="3200" b="1" dirty="0">
                <a:latin typeface="Candara" panose="020E0502030303020204" pitchFamily="34" charset="0"/>
              </a:rPr>
              <a:t>God’s love is shown by the gift of His Son</a:t>
            </a:r>
          </a:p>
          <a:p>
            <a:pPr marL="0" indent="0">
              <a:spcBef>
                <a:spcPts val="1800"/>
              </a:spcBef>
              <a:buNone/>
            </a:pPr>
            <a:r>
              <a:rPr lang="en-US" sz="3200" b="1" dirty="0">
                <a:latin typeface="Candara" panose="020E0502030303020204" pitchFamily="34" charset="0"/>
              </a:rPr>
              <a:t>In this lesson we will consider “</a:t>
            </a:r>
            <a:r>
              <a:rPr lang="en-US" sz="3200" b="1" u="sng" dirty="0">
                <a:latin typeface="Candara" panose="020E0502030303020204" pitchFamily="34" charset="0"/>
              </a:rPr>
              <a:t>the love of the cross</a:t>
            </a:r>
            <a:r>
              <a:rPr lang="en-US" sz="3200" b="1" dirty="0">
                <a:latin typeface="Candara" panose="020E0502030303020204" pitchFamily="34" charset="0"/>
              </a:rPr>
              <a:t>” in two directions…</a:t>
            </a:r>
          </a:p>
          <a:p>
            <a:pPr>
              <a:spcBef>
                <a:spcPts val="0"/>
              </a:spcBef>
              <a:buFont typeface="Wingdings" panose="05000000000000000000" pitchFamily="2" charset="2"/>
              <a:buChar char="§"/>
            </a:pPr>
            <a:r>
              <a:rPr lang="en-US" sz="3200" dirty="0">
                <a:latin typeface="Candara" panose="020E0502030303020204" pitchFamily="34" charset="0"/>
              </a:rPr>
              <a:t> </a:t>
            </a:r>
            <a:r>
              <a:rPr lang="en-US" sz="2800" dirty="0">
                <a:latin typeface="Candara" panose="020E0502030303020204" pitchFamily="34" charset="0"/>
              </a:rPr>
              <a:t>The love of God shown </a:t>
            </a:r>
            <a:r>
              <a:rPr lang="en-US" sz="2800" b="1" dirty="0">
                <a:latin typeface="Candara" panose="020E0502030303020204" pitchFamily="34" charset="0"/>
              </a:rPr>
              <a:t>FOR</a:t>
            </a:r>
            <a:r>
              <a:rPr lang="en-US" sz="2800" dirty="0">
                <a:latin typeface="Candara" panose="020E0502030303020204" pitchFamily="34" charset="0"/>
              </a:rPr>
              <a:t> us by the cross</a:t>
            </a:r>
          </a:p>
          <a:p>
            <a:pPr>
              <a:spcBef>
                <a:spcPts val="0"/>
              </a:spcBef>
              <a:buFont typeface="Wingdings" panose="05000000000000000000" pitchFamily="2" charset="2"/>
              <a:buChar char="§"/>
            </a:pPr>
            <a:r>
              <a:rPr lang="en-US" sz="3200" dirty="0">
                <a:latin typeface="Candara" panose="020E0502030303020204" pitchFamily="34" charset="0"/>
              </a:rPr>
              <a:t> </a:t>
            </a:r>
            <a:r>
              <a:rPr lang="en-US" sz="2800" dirty="0">
                <a:latin typeface="Candara" panose="020E0502030303020204" pitchFamily="34" charset="0"/>
              </a:rPr>
              <a:t>The love of God shown </a:t>
            </a:r>
            <a:r>
              <a:rPr lang="en-US" sz="2800" b="1" dirty="0">
                <a:latin typeface="Candara" panose="020E0502030303020204" pitchFamily="34" charset="0"/>
              </a:rPr>
              <a:t>BY</a:t>
            </a:r>
            <a:r>
              <a:rPr lang="en-US" sz="2800" dirty="0">
                <a:latin typeface="Candara" panose="020E0502030303020204" pitchFamily="34" charset="0"/>
              </a:rPr>
              <a:t> us because of the cross</a:t>
            </a: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7163D-6C5E-41E6-8750-99448BE885DE}"/>
              </a:ext>
            </a:extLst>
          </p:cNvPr>
          <p:cNvSpPr>
            <a:spLocks noGrp="1"/>
          </p:cNvSpPr>
          <p:nvPr>
            <p:ph idx="1"/>
          </p:nvPr>
        </p:nvSpPr>
        <p:spPr>
          <a:xfrm>
            <a:off x="797312" y="1624405"/>
            <a:ext cx="7549376" cy="2205317"/>
          </a:xfrm>
          <a:solidFill>
            <a:srgbClr val="FF0000"/>
          </a:solidFill>
          <a:effectLst>
            <a:outerShdw blurRad="152400" dist="317500" dir="5400000" sx="90000" sy="-19000" rotWithShape="0">
              <a:prstClr val="black">
                <a:alpha val="15000"/>
              </a:prstClr>
            </a:outerShdw>
          </a:effectLst>
        </p:spPr>
        <p:txBody>
          <a:bodyPr anchor="ctr">
            <a:normAutofit/>
          </a:bodyPr>
          <a:lstStyle/>
          <a:p>
            <a:pPr marL="0" indent="0" algn="ctr">
              <a:buNone/>
            </a:pPr>
            <a:r>
              <a:rPr lang="en-US" sz="5400" b="1" dirty="0">
                <a:solidFill>
                  <a:schemeClr val="bg1"/>
                </a:solidFill>
                <a:latin typeface="Candara" panose="020E0502030303020204" pitchFamily="34" charset="0"/>
              </a:rPr>
              <a:t>The Love Of God Shown </a:t>
            </a:r>
            <a:r>
              <a:rPr lang="en-US" sz="6600" b="1" i="1" u="sng" dirty="0">
                <a:solidFill>
                  <a:schemeClr val="bg1"/>
                </a:solidFill>
                <a:latin typeface="Candara" panose="020E0502030303020204" pitchFamily="34" charset="0"/>
              </a:rPr>
              <a:t>FOR</a:t>
            </a:r>
            <a:r>
              <a:rPr lang="en-US" sz="5400" b="1" dirty="0">
                <a:solidFill>
                  <a:schemeClr val="bg1"/>
                </a:solidFill>
                <a:latin typeface="Candara" panose="020E0502030303020204" pitchFamily="34" charset="0"/>
              </a:rPr>
              <a:t> Us By the Cross</a:t>
            </a:r>
          </a:p>
        </p:txBody>
      </p:sp>
    </p:spTree>
    <p:extLst>
      <p:ext uri="{BB962C8B-B14F-4D97-AF65-F5344CB8AC3E}">
        <p14:creationId xmlns:p14="http://schemas.microsoft.com/office/powerpoint/2010/main" val="112176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4" y="415635"/>
            <a:ext cx="7962124" cy="6514665"/>
          </a:xfrm>
        </p:spPr>
        <p:txBody>
          <a:bodyPr>
            <a:normAutofit/>
          </a:bodyPr>
          <a:lstStyle/>
          <a:p>
            <a:pPr marL="0" indent="0">
              <a:buNone/>
            </a:pPr>
            <a:r>
              <a:rPr lang="en-US" sz="3600" b="1" dirty="0">
                <a:latin typeface="Candara" panose="020E0502030303020204" pitchFamily="34" charset="0"/>
              </a:rPr>
              <a:t>The most evident fact revealed in the NT is God’s love for man shown by the gift of His Son on the cross</a:t>
            </a:r>
            <a:endParaRPr lang="en-US" sz="2400" b="1" dirty="0">
              <a:latin typeface="Candara" panose="020E0502030303020204" pitchFamily="34" charset="0"/>
            </a:endParaRPr>
          </a:p>
          <a:p>
            <a:pPr>
              <a:spcBef>
                <a:spcPts val="0"/>
              </a:spcBef>
              <a:buFont typeface="Wingdings" panose="05000000000000000000" pitchFamily="2" charset="2"/>
              <a:buChar char="§"/>
            </a:pPr>
            <a:r>
              <a:rPr lang="en-US" sz="3200" dirty="0">
                <a:latin typeface="Candara" panose="020E0502030303020204" pitchFamily="34" charset="0"/>
              </a:rPr>
              <a:t> John 3:14-17; Romans 5:6-8; 1 John 3:1, 16</a:t>
            </a:r>
          </a:p>
          <a:p>
            <a:pPr>
              <a:spcBef>
                <a:spcPts val="0"/>
              </a:spcBef>
              <a:buFont typeface="Wingdings" panose="05000000000000000000" pitchFamily="2" charset="2"/>
              <a:buChar char="§"/>
            </a:pPr>
            <a:r>
              <a:rPr lang="en-US" sz="3200" dirty="0">
                <a:latin typeface="Candara" panose="020E0502030303020204" pitchFamily="34" charset="0"/>
              </a:rPr>
              <a:t> 1 John 4:7-11</a:t>
            </a:r>
          </a:p>
          <a:p>
            <a:pPr marL="0" indent="0">
              <a:spcBef>
                <a:spcPts val="1800"/>
              </a:spcBef>
              <a:buNone/>
            </a:pPr>
            <a:r>
              <a:rPr lang="en-US" sz="3600" b="1" dirty="0">
                <a:latin typeface="Candara" panose="020E0502030303020204" pitchFamily="34" charset="0"/>
              </a:rPr>
              <a:t>No matter what trials this life may bring, we have no cause to doubt God’s love and goodness for us</a:t>
            </a:r>
          </a:p>
          <a:p>
            <a:pPr marL="0" indent="0">
              <a:spcBef>
                <a:spcPts val="1800"/>
              </a:spcBef>
              <a:buNone/>
            </a:pPr>
            <a:r>
              <a:rPr lang="en-US" sz="3600" b="1" dirty="0">
                <a:latin typeface="Candara" panose="020E0502030303020204" pitchFamily="34" charset="0"/>
              </a:rPr>
              <a:t>The cross is the answer to any doubt that is caused by human suffering we see in this life - </a:t>
            </a:r>
            <a:r>
              <a:rPr lang="en-US" sz="3600" dirty="0">
                <a:latin typeface="Candara" panose="020E0502030303020204" pitchFamily="34" charset="0"/>
              </a:rPr>
              <a:t>Job 13:15; 19:25-26</a:t>
            </a:r>
          </a:p>
          <a:p>
            <a:pPr>
              <a:spcBef>
                <a:spcPts val="0"/>
              </a:spcBef>
              <a:buFont typeface="Wingdings" panose="05000000000000000000" pitchFamily="2" charset="2"/>
              <a:buChar char="§"/>
            </a:pPr>
            <a:r>
              <a:rPr lang="en-US" sz="3200" dirty="0">
                <a:latin typeface="Candara" panose="020E0502030303020204" pitchFamily="34" charset="0"/>
              </a:rPr>
              <a:t> Philippians 3:7-14</a:t>
            </a: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FOR</a:t>
            </a:r>
            <a:r>
              <a:rPr lang="en-US" sz="4400" b="1" dirty="0">
                <a:ln w="12700">
                  <a:solidFill>
                    <a:srgbClr val="FF0000"/>
                  </a:solidFill>
                  <a:prstDash val="solid"/>
                </a:ln>
                <a:solidFill>
                  <a:srgbClr val="FF0000"/>
                </a:solidFill>
                <a:latin typeface="Candara" panose="020E0502030303020204" pitchFamily="34" charset="0"/>
              </a:rPr>
              <a:t> Us</a:t>
            </a:r>
          </a:p>
        </p:txBody>
      </p:sp>
    </p:spTree>
    <p:extLst>
      <p:ext uri="{BB962C8B-B14F-4D97-AF65-F5344CB8AC3E}">
        <p14:creationId xmlns:p14="http://schemas.microsoft.com/office/powerpoint/2010/main" val="420836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415636"/>
            <a:ext cx="7883237" cy="5999020"/>
          </a:xfrm>
        </p:spPr>
        <p:txBody>
          <a:bodyPr>
            <a:normAutofit/>
          </a:bodyPr>
          <a:lstStyle/>
          <a:p>
            <a:pPr marL="0" indent="0">
              <a:buNone/>
            </a:pPr>
            <a:r>
              <a:rPr lang="en-US" sz="3600" b="1" dirty="0">
                <a:latin typeface="Candara" panose="020E0502030303020204" pitchFamily="34" charset="0"/>
              </a:rPr>
              <a:t>The love of God for His Son was not inconsistent by allowing Him to suffer</a:t>
            </a:r>
          </a:p>
          <a:p>
            <a:pPr>
              <a:spcBef>
                <a:spcPts val="0"/>
              </a:spcBef>
              <a:buFont typeface="Wingdings" panose="05000000000000000000" pitchFamily="2" charset="2"/>
              <a:buChar char="§"/>
            </a:pPr>
            <a:r>
              <a:rPr lang="en-US" sz="3200" dirty="0">
                <a:latin typeface="Candara" panose="020E0502030303020204" pitchFamily="34" charset="0"/>
              </a:rPr>
              <a:t>Matthew 3:17; John 3:35; 5:20</a:t>
            </a:r>
            <a:endParaRPr lang="en-US" sz="3200" b="1" dirty="0">
              <a:latin typeface="Candara" panose="020E0502030303020204" pitchFamily="34" charset="0"/>
            </a:endParaRPr>
          </a:p>
          <a:p>
            <a:pPr marL="0" indent="0">
              <a:spcBef>
                <a:spcPts val="1800"/>
              </a:spcBef>
              <a:buNone/>
            </a:pPr>
            <a:r>
              <a:rPr lang="en-US" sz="3600" b="1" dirty="0">
                <a:latin typeface="Candara" panose="020E0502030303020204" pitchFamily="34" charset="0"/>
              </a:rPr>
              <a:t>The greatest love was manifested by God by allowing His Son to suffer, die, and conquer death which gives us hope</a:t>
            </a:r>
          </a:p>
          <a:p>
            <a:pPr>
              <a:spcBef>
                <a:spcPts val="0"/>
              </a:spcBef>
              <a:buFont typeface="Wingdings" panose="05000000000000000000" pitchFamily="2" charset="2"/>
              <a:buChar char="§"/>
            </a:pPr>
            <a:r>
              <a:rPr lang="en-US" sz="3200" b="1" dirty="0">
                <a:latin typeface="Candara" panose="020E0502030303020204" pitchFamily="34" charset="0"/>
              </a:rPr>
              <a:t> </a:t>
            </a:r>
            <a:r>
              <a:rPr lang="en-US" sz="3200" dirty="0">
                <a:latin typeface="Candara" panose="020E0502030303020204" pitchFamily="34" charset="0"/>
              </a:rPr>
              <a:t>Acts 2:22-36</a:t>
            </a:r>
          </a:p>
          <a:p>
            <a:pPr marL="0" indent="0">
              <a:spcBef>
                <a:spcPts val="1800"/>
              </a:spcBef>
              <a:buNone/>
            </a:pPr>
            <a:r>
              <a:rPr lang="en-US" sz="3600" b="1" dirty="0">
                <a:latin typeface="Candara" panose="020E0502030303020204" pitchFamily="34" charset="0"/>
              </a:rPr>
              <a:t>Going to the cross required love on the part of Jesus and God</a:t>
            </a:r>
          </a:p>
          <a:p>
            <a:pPr>
              <a:spcBef>
                <a:spcPts val="0"/>
              </a:spcBef>
              <a:buFont typeface="Wingdings" panose="05000000000000000000" pitchFamily="2" charset="2"/>
              <a:buChar char="§"/>
            </a:pPr>
            <a:r>
              <a:rPr lang="en-US" sz="3200" dirty="0">
                <a:latin typeface="Candara" panose="020E0502030303020204" pitchFamily="34" charset="0"/>
              </a:rPr>
              <a:t>John 15:13; 10:11</a:t>
            </a: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FOR</a:t>
            </a:r>
            <a:r>
              <a:rPr lang="en-US" sz="4400" b="1" dirty="0">
                <a:ln w="12700">
                  <a:solidFill>
                    <a:srgbClr val="FF0000"/>
                  </a:solidFill>
                  <a:prstDash val="solid"/>
                </a:ln>
                <a:solidFill>
                  <a:srgbClr val="FF0000"/>
                </a:solidFill>
                <a:latin typeface="Candara" panose="020E0502030303020204" pitchFamily="34" charset="0"/>
              </a:rPr>
              <a:t> Us</a:t>
            </a:r>
          </a:p>
        </p:txBody>
      </p:sp>
    </p:spTree>
    <p:extLst>
      <p:ext uri="{BB962C8B-B14F-4D97-AF65-F5344CB8AC3E}">
        <p14:creationId xmlns:p14="http://schemas.microsoft.com/office/powerpoint/2010/main" val="311411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415636"/>
            <a:ext cx="7883237" cy="5999020"/>
          </a:xfrm>
        </p:spPr>
        <p:txBody>
          <a:bodyPr>
            <a:normAutofit/>
          </a:bodyPr>
          <a:lstStyle/>
          <a:p>
            <a:pPr marL="0" indent="0">
              <a:buNone/>
            </a:pPr>
            <a:r>
              <a:rPr lang="en-US" sz="3600" b="1" dirty="0">
                <a:latin typeface="Candara" panose="020E0502030303020204" pitchFamily="34" charset="0"/>
              </a:rPr>
              <a:t>The love of Jesus is shown by His love and concern for those he died for as He suffered and </a:t>
            </a:r>
            <a:r>
              <a:rPr lang="en-US" sz="3600" b="1" i="1" u="sng" dirty="0">
                <a:latin typeface="Candara" panose="020E0502030303020204" pitchFamily="34" charset="0"/>
              </a:rPr>
              <a:t>HUNG</a:t>
            </a:r>
            <a:r>
              <a:rPr lang="en-US" sz="3600" b="1" dirty="0">
                <a:latin typeface="Candara" panose="020E0502030303020204" pitchFamily="34" charset="0"/>
              </a:rPr>
              <a:t> on the cross</a:t>
            </a:r>
          </a:p>
          <a:p>
            <a:pPr>
              <a:spcBef>
                <a:spcPts val="0"/>
              </a:spcBef>
              <a:buFont typeface="Wingdings" panose="05000000000000000000" pitchFamily="2" charset="2"/>
              <a:buChar char="§"/>
            </a:pPr>
            <a:r>
              <a:rPr lang="en-US" sz="3200" i="0" u="none" strike="noStrike" baseline="0" dirty="0">
                <a:latin typeface="Candara" panose="020E0502030303020204" pitchFamily="34" charset="0"/>
              </a:rPr>
              <a:t> Luke 23:34; John 19:25-27</a:t>
            </a:r>
          </a:p>
          <a:p>
            <a:pPr marL="0" indent="0">
              <a:spcBef>
                <a:spcPts val="1800"/>
              </a:spcBef>
              <a:buNone/>
            </a:pPr>
            <a:r>
              <a:rPr lang="en-US" sz="3600" b="1" dirty="0">
                <a:latin typeface="Candara" panose="020E0502030303020204" pitchFamily="34" charset="0"/>
              </a:rPr>
              <a:t>Jesus’ act of love by going to the cross to die for sinful man was </a:t>
            </a:r>
            <a:r>
              <a:rPr lang="en-US" sz="3600" b="1" i="1" u="sng" dirty="0">
                <a:latin typeface="Candara" panose="020E0502030303020204" pitchFamily="34" charset="0"/>
              </a:rPr>
              <a:t>VOLANTARY</a:t>
            </a:r>
          </a:p>
          <a:p>
            <a:pPr>
              <a:spcBef>
                <a:spcPts val="0"/>
              </a:spcBef>
              <a:buFont typeface="Wingdings" panose="05000000000000000000" pitchFamily="2" charset="2"/>
              <a:buChar char="§"/>
            </a:pPr>
            <a:r>
              <a:rPr lang="en-US" sz="3200" dirty="0">
                <a:latin typeface="Candara" panose="020E0502030303020204" pitchFamily="34" charset="0"/>
              </a:rPr>
              <a:t> John 10:17-18</a:t>
            </a:r>
          </a:p>
          <a:p>
            <a:pPr marL="0" indent="0">
              <a:spcBef>
                <a:spcPts val="0"/>
              </a:spcBef>
              <a:buNone/>
            </a:pPr>
            <a:endParaRPr lang="en-US" sz="3200" dirty="0">
              <a:latin typeface="Candara" panose="020E0502030303020204" pitchFamily="34" charset="0"/>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FOR</a:t>
            </a:r>
            <a:r>
              <a:rPr lang="en-US" sz="4400" b="1" dirty="0">
                <a:ln w="12700">
                  <a:solidFill>
                    <a:srgbClr val="FF0000"/>
                  </a:solidFill>
                  <a:prstDash val="solid"/>
                </a:ln>
                <a:solidFill>
                  <a:srgbClr val="FF0000"/>
                </a:solidFill>
                <a:latin typeface="Candara" panose="020E0502030303020204" pitchFamily="34" charset="0"/>
              </a:rPr>
              <a:t> Us</a:t>
            </a:r>
          </a:p>
        </p:txBody>
      </p:sp>
      <p:sp>
        <p:nvSpPr>
          <p:cNvPr id="3" name="TextBox 2">
            <a:extLst>
              <a:ext uri="{FF2B5EF4-FFF2-40B4-BE49-F238E27FC236}">
                <a16:creationId xmlns:a16="http://schemas.microsoft.com/office/drawing/2014/main" id="{1A6E3DB0-D6B9-4E52-75D1-DDF77B54ECD7}"/>
              </a:ext>
            </a:extLst>
          </p:cNvPr>
          <p:cNvSpPr txBox="1"/>
          <p:nvPr/>
        </p:nvSpPr>
        <p:spPr>
          <a:xfrm>
            <a:off x="1094507" y="4306618"/>
            <a:ext cx="7523018" cy="1938992"/>
          </a:xfrm>
          <a:prstGeom prst="rect">
            <a:avLst/>
          </a:prstGeom>
          <a:noFill/>
        </p:spPr>
        <p:txBody>
          <a:bodyPr wrap="square" rtlCol="0">
            <a:spAutoFit/>
          </a:bodyPr>
          <a:lstStyle/>
          <a:p>
            <a:pPr algn="ctr"/>
            <a:r>
              <a:rPr lang="en-US" sz="4000" b="1" dirty="0">
                <a:solidFill>
                  <a:srgbClr val="FF0000"/>
                </a:solidFill>
                <a:latin typeface="Candara" panose="020E0502030303020204" pitchFamily="34" charset="0"/>
              </a:rPr>
              <a:t>When we consider this great love </a:t>
            </a:r>
            <a:r>
              <a:rPr lang="en-US" sz="4000" b="1" i="1" dirty="0">
                <a:solidFill>
                  <a:srgbClr val="FF0000"/>
                </a:solidFill>
                <a:latin typeface="Candara" panose="020E0502030303020204" pitchFamily="34" charset="0"/>
              </a:rPr>
              <a:t>“</a:t>
            </a:r>
            <a:r>
              <a:rPr lang="en-US" sz="4000" b="1" i="1" u="sng" dirty="0">
                <a:solidFill>
                  <a:srgbClr val="FF0000"/>
                </a:solidFill>
                <a:latin typeface="Candara" panose="020E0502030303020204" pitchFamily="34" charset="0"/>
              </a:rPr>
              <a:t>wherewith He loved us</a:t>
            </a:r>
            <a:r>
              <a:rPr lang="en-US" sz="4000" b="1" i="1" dirty="0">
                <a:solidFill>
                  <a:srgbClr val="FF0000"/>
                </a:solidFill>
                <a:latin typeface="Candara" panose="020E0502030303020204" pitchFamily="34" charset="0"/>
              </a:rPr>
              <a:t>,” </a:t>
            </a:r>
            <a:r>
              <a:rPr lang="en-US" sz="4000" b="1" dirty="0">
                <a:solidFill>
                  <a:srgbClr val="FF0000"/>
                </a:solidFill>
                <a:latin typeface="Candara" panose="020E0502030303020204" pitchFamily="34" charset="0"/>
              </a:rPr>
              <a:t>does this compel </a:t>
            </a:r>
            <a:r>
              <a:rPr lang="en-US" sz="4000" b="1">
                <a:solidFill>
                  <a:srgbClr val="FF0000"/>
                </a:solidFill>
                <a:latin typeface="Candara" panose="020E0502030303020204" pitchFamily="34" charset="0"/>
              </a:rPr>
              <a:t>you in any </a:t>
            </a:r>
            <a:r>
              <a:rPr lang="en-US" sz="4000" b="1" dirty="0">
                <a:solidFill>
                  <a:srgbClr val="FF0000"/>
                </a:solidFill>
                <a:latin typeface="Candara" panose="020E0502030303020204" pitchFamily="34" charset="0"/>
              </a:rPr>
              <a:t>way?</a:t>
            </a:r>
          </a:p>
        </p:txBody>
      </p:sp>
    </p:spTree>
    <p:extLst>
      <p:ext uri="{BB962C8B-B14F-4D97-AF65-F5344CB8AC3E}">
        <p14:creationId xmlns:p14="http://schemas.microsoft.com/office/powerpoint/2010/main" val="22921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randombar(horizontal)">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7163D-6C5E-41E6-8750-99448BE885DE}"/>
              </a:ext>
            </a:extLst>
          </p:cNvPr>
          <p:cNvSpPr>
            <a:spLocks noGrp="1"/>
          </p:cNvSpPr>
          <p:nvPr>
            <p:ph idx="1"/>
          </p:nvPr>
        </p:nvSpPr>
        <p:spPr>
          <a:xfrm>
            <a:off x="797312" y="1413165"/>
            <a:ext cx="7549376" cy="2416558"/>
          </a:xfrm>
          <a:solidFill>
            <a:srgbClr val="FF0000"/>
          </a:solidFill>
          <a:effectLst>
            <a:outerShdw blurRad="152400" dist="317500" dir="5400000" sx="90000" sy="-19000" rotWithShape="0">
              <a:prstClr val="black">
                <a:alpha val="15000"/>
              </a:prstClr>
            </a:outerShdw>
          </a:effectLst>
        </p:spPr>
        <p:txBody>
          <a:bodyPr anchor="ctr">
            <a:normAutofit lnSpcReduction="10000"/>
          </a:bodyPr>
          <a:lstStyle/>
          <a:p>
            <a:pPr marL="0" indent="0" algn="ctr">
              <a:buNone/>
            </a:pPr>
            <a:r>
              <a:rPr lang="en-US" sz="5400" b="1" dirty="0">
                <a:solidFill>
                  <a:schemeClr val="bg1"/>
                </a:solidFill>
                <a:latin typeface="Candara" panose="020E0502030303020204" pitchFamily="34" charset="0"/>
              </a:rPr>
              <a:t>The Love Of God Shown </a:t>
            </a:r>
            <a:r>
              <a:rPr lang="en-US" sz="6600" b="1" i="1" u="sng" dirty="0">
                <a:solidFill>
                  <a:schemeClr val="bg1"/>
                </a:solidFill>
                <a:latin typeface="Candara" panose="020E0502030303020204" pitchFamily="34" charset="0"/>
              </a:rPr>
              <a:t>BY</a:t>
            </a:r>
            <a:r>
              <a:rPr lang="en-US" sz="5400" b="1" dirty="0">
                <a:solidFill>
                  <a:schemeClr val="bg1"/>
                </a:solidFill>
                <a:latin typeface="Candara" panose="020E0502030303020204" pitchFamily="34" charset="0"/>
              </a:rPr>
              <a:t> Us Because Of The Cross</a:t>
            </a:r>
          </a:p>
        </p:txBody>
      </p:sp>
    </p:spTree>
    <p:extLst>
      <p:ext uri="{BB962C8B-B14F-4D97-AF65-F5344CB8AC3E}">
        <p14:creationId xmlns:p14="http://schemas.microsoft.com/office/powerpoint/2010/main" val="106687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5963" y="2202872"/>
            <a:ext cx="7800110" cy="4655127"/>
          </a:xfrm>
        </p:spPr>
        <p:txBody>
          <a:bodyPr>
            <a:normAutofit/>
          </a:bodyPr>
          <a:lstStyle/>
          <a:p>
            <a:pPr marL="0" indent="0">
              <a:spcBef>
                <a:spcPts val="1800"/>
              </a:spcBef>
              <a:buNone/>
            </a:pPr>
            <a:r>
              <a:rPr lang="en-US" sz="3600" b="1" dirty="0">
                <a:latin typeface="Candara" panose="020E0502030303020204" pitchFamily="34" charset="0"/>
              </a:rPr>
              <a:t>The cross of Christ will cause us…</a:t>
            </a:r>
          </a:p>
          <a:p>
            <a:pPr>
              <a:spcBef>
                <a:spcPts val="600"/>
              </a:spcBef>
              <a:buFont typeface="Wingdings" panose="05000000000000000000" pitchFamily="2" charset="2"/>
              <a:buChar char="§"/>
            </a:pPr>
            <a:r>
              <a:rPr lang="en-US" sz="3200" dirty="0">
                <a:latin typeface="Candara" panose="020E0502030303020204" pitchFamily="34" charset="0"/>
              </a:rPr>
              <a:t> </a:t>
            </a:r>
            <a:r>
              <a:rPr lang="en-US" sz="3200" b="1" dirty="0">
                <a:latin typeface="Candara" panose="020E0502030303020204" pitchFamily="34" charset="0"/>
              </a:rPr>
              <a:t>T</a:t>
            </a:r>
            <a:r>
              <a:rPr lang="en-US" sz="3200" b="1" u="none" strike="noStrike" baseline="0" dirty="0">
                <a:latin typeface="Candara" panose="020E0502030303020204" pitchFamily="34" charset="0"/>
              </a:rPr>
              <a:t>o </a:t>
            </a:r>
            <a:r>
              <a:rPr lang="en-US" sz="3200" b="1" i="1" u="sng" strike="noStrike" baseline="0" dirty="0">
                <a:latin typeface="Candara" panose="020E0502030303020204" pitchFamily="34" charset="0"/>
              </a:rPr>
              <a:t>love</a:t>
            </a:r>
            <a:r>
              <a:rPr lang="en-US" sz="3200" b="1" u="none" strike="noStrike" baseline="0" dirty="0">
                <a:latin typeface="Candara" panose="020E0502030303020204" pitchFamily="34" charset="0"/>
              </a:rPr>
              <a:t> both </a:t>
            </a:r>
            <a:r>
              <a:rPr lang="en-US" sz="3200" b="1" i="1" strike="noStrike" baseline="0" dirty="0">
                <a:latin typeface="Candara" panose="020E0502030303020204" pitchFamily="34" charset="0"/>
              </a:rPr>
              <a:t>the </a:t>
            </a:r>
            <a:r>
              <a:rPr lang="en-US" sz="3200" b="1" i="1" u="sng" strike="noStrike" baseline="0" dirty="0">
                <a:latin typeface="Candara" panose="020E0502030303020204" pitchFamily="34" charset="0"/>
              </a:rPr>
              <a:t>Lord and His people</a:t>
            </a:r>
          </a:p>
          <a:p>
            <a:pPr lvl="1">
              <a:buFont typeface="Wingdings" panose="05000000000000000000" pitchFamily="2" charset="2"/>
              <a:buChar char="§"/>
            </a:pPr>
            <a:r>
              <a:rPr lang="en-US" sz="2800" i="0" u="none" strike="noStrike" baseline="0" dirty="0">
                <a:latin typeface="Candara" panose="020E0502030303020204" pitchFamily="34" charset="0"/>
              </a:rPr>
              <a:t> 1 John 4:10, 11; John  13:34-35; 1 John 4:20-5:1</a:t>
            </a:r>
          </a:p>
          <a:p>
            <a:pPr algn="l">
              <a:spcBef>
                <a:spcPts val="1800"/>
              </a:spcBef>
              <a:buFont typeface="Wingdings" panose="05000000000000000000" pitchFamily="2" charset="2"/>
              <a:buChar char="§"/>
            </a:pPr>
            <a:r>
              <a:rPr lang="en-US" sz="3200" i="0" u="none" strike="noStrike" baseline="0" dirty="0">
                <a:latin typeface="Candara" panose="020E0502030303020204" pitchFamily="34" charset="0"/>
              </a:rPr>
              <a:t> </a:t>
            </a:r>
            <a:r>
              <a:rPr lang="en-US" sz="3200" b="1" i="0" u="none" strike="noStrike" baseline="0" dirty="0">
                <a:latin typeface="Candara" panose="020E0502030303020204" pitchFamily="34" charset="0"/>
              </a:rPr>
              <a:t>To be more </a:t>
            </a:r>
            <a:r>
              <a:rPr lang="en-US" sz="3200" b="1" i="1" u="sng" strike="noStrike" baseline="0" dirty="0">
                <a:latin typeface="Candara" panose="020E0502030303020204" pitchFamily="34" charset="0"/>
              </a:rPr>
              <a:t>forgiving</a:t>
            </a:r>
            <a:r>
              <a:rPr lang="en-US" sz="3200" b="1" i="0" u="none" strike="noStrike" baseline="0" dirty="0">
                <a:latin typeface="Candara" panose="020E0502030303020204" pitchFamily="34" charset="0"/>
              </a:rPr>
              <a:t> toward our brethre</a:t>
            </a:r>
            <a:r>
              <a:rPr lang="en-US" sz="3200" i="0" u="none" strike="noStrike" baseline="0" dirty="0">
                <a:latin typeface="Candara" panose="020E0502030303020204" pitchFamily="34" charset="0"/>
              </a:rPr>
              <a:t>n</a:t>
            </a:r>
          </a:p>
          <a:p>
            <a:pPr lvl="1">
              <a:spcBef>
                <a:spcPts val="0"/>
              </a:spcBef>
              <a:buFont typeface="Wingdings" panose="05000000000000000000" pitchFamily="2" charset="2"/>
              <a:buChar char="§"/>
            </a:pPr>
            <a:r>
              <a:rPr lang="en-US" sz="2900" i="0" u="none" strike="noStrike" baseline="0" dirty="0">
                <a:latin typeface="Candara" panose="020E0502030303020204" pitchFamily="34" charset="0"/>
              </a:rPr>
              <a:t> Ephesians 4:31-32; Colossians 3:12-15 </a:t>
            </a:r>
          </a:p>
          <a:p>
            <a:pPr algn="l">
              <a:spcBef>
                <a:spcPts val="1800"/>
              </a:spcBef>
              <a:buFont typeface="Wingdings" panose="05000000000000000000" pitchFamily="2" charset="2"/>
              <a:buChar char="§"/>
            </a:pPr>
            <a:r>
              <a:rPr lang="en-US" sz="3200" dirty="0">
                <a:latin typeface="Candara" panose="020E0502030303020204" pitchFamily="34" charset="0"/>
              </a:rPr>
              <a:t> </a:t>
            </a:r>
            <a:r>
              <a:rPr lang="en-US" sz="3200" b="1" dirty="0">
                <a:latin typeface="Candara" panose="020E0502030303020204" pitchFamily="34" charset="0"/>
              </a:rPr>
              <a:t>T</a:t>
            </a:r>
            <a:r>
              <a:rPr lang="en-US" sz="3200" b="1" i="0" strike="noStrike" baseline="0" dirty="0">
                <a:latin typeface="Candara" panose="020E0502030303020204" pitchFamily="34" charset="0"/>
              </a:rPr>
              <a:t>o </a:t>
            </a:r>
            <a:r>
              <a:rPr lang="en-US" sz="3200" b="1" dirty="0">
                <a:latin typeface="Candara" panose="020E0502030303020204" pitchFamily="34" charset="0"/>
              </a:rPr>
              <a:t>be more </a:t>
            </a:r>
            <a:r>
              <a:rPr lang="en-US" sz="3200" b="1" i="1" u="sng" dirty="0">
                <a:latin typeface="Candara" panose="020E0502030303020204" pitchFamily="34" charset="0"/>
              </a:rPr>
              <a:t>unified</a:t>
            </a:r>
            <a:r>
              <a:rPr lang="en-US" sz="3200" b="1" dirty="0">
                <a:latin typeface="Candara" panose="020E0502030303020204" pitchFamily="34" charset="0"/>
              </a:rPr>
              <a:t> as brethren</a:t>
            </a:r>
          </a:p>
          <a:p>
            <a:pPr lvl="1">
              <a:spcBef>
                <a:spcPts val="0"/>
              </a:spcBef>
              <a:buFont typeface="Wingdings" panose="05000000000000000000" pitchFamily="2" charset="2"/>
              <a:buChar char="§"/>
            </a:pPr>
            <a:r>
              <a:rPr lang="en-US" sz="2900" b="1" dirty="0">
                <a:latin typeface="Candara" panose="020E0502030303020204" pitchFamily="34" charset="0"/>
              </a:rPr>
              <a:t> </a:t>
            </a:r>
            <a:r>
              <a:rPr lang="en-US" sz="2800" dirty="0">
                <a:latin typeface="Candara" panose="020E0502030303020204" pitchFamily="34" charset="0"/>
              </a:rPr>
              <a:t>1 Corinthians 10:16-17; Ephesians 4:1-6 </a:t>
            </a:r>
          </a:p>
          <a:p>
            <a:pPr lvl="1">
              <a:spcBef>
                <a:spcPts val="0"/>
              </a:spcBef>
              <a:buFont typeface="Wingdings" panose="05000000000000000000" pitchFamily="2" charset="2"/>
              <a:buChar char="§"/>
            </a:pPr>
            <a:r>
              <a:rPr lang="en-US" sz="2900" i="0" strike="noStrike" baseline="0" dirty="0">
                <a:latin typeface="Candara" panose="020E0502030303020204" pitchFamily="34" charset="0"/>
              </a:rPr>
              <a:t> </a:t>
            </a:r>
            <a:r>
              <a:rPr lang="en-US" sz="2800" i="0" strike="noStrike" baseline="0" dirty="0">
                <a:latin typeface="Candara" panose="020E0502030303020204" pitchFamily="34" charset="0"/>
              </a:rPr>
              <a:t>Christ was crucified for us, and we belong to Him and only Him - 1 Cor</a:t>
            </a:r>
            <a:r>
              <a:rPr lang="en-US" sz="2800" dirty="0">
                <a:latin typeface="Candara" panose="020E0502030303020204" pitchFamily="34" charset="0"/>
              </a:rPr>
              <a:t>inthians 1:13</a:t>
            </a:r>
            <a:endParaRPr lang="en-US" sz="2800" i="0" u="none" strike="noStrike" baseline="0" dirty="0">
              <a:latin typeface="Candara" panose="020E0502030303020204" pitchFamily="34" charset="0"/>
            </a:endParaRPr>
          </a:p>
          <a:p>
            <a:pPr marL="342900" lvl="1" indent="0">
              <a:buNone/>
            </a:pPr>
            <a:endParaRPr lang="en-US" sz="2800" dirty="0">
              <a:latin typeface="Candara" panose="020E0502030303020204" pitchFamily="34" charset="0"/>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807865" y="3119678"/>
            <a:ext cx="6514664"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The Love Of God </a:t>
            </a:r>
            <a:r>
              <a:rPr lang="en-US" sz="4400" b="1" i="1" u="sng" dirty="0">
                <a:ln w="12700">
                  <a:solidFill>
                    <a:srgbClr val="FF0000"/>
                  </a:solidFill>
                  <a:prstDash val="solid"/>
                </a:ln>
                <a:solidFill>
                  <a:srgbClr val="FF0000"/>
                </a:solidFill>
                <a:latin typeface="Candara" panose="020E0502030303020204" pitchFamily="34" charset="0"/>
              </a:rPr>
              <a:t>BY</a:t>
            </a:r>
            <a:r>
              <a:rPr lang="en-US" sz="4400" b="1" dirty="0">
                <a:ln w="12700">
                  <a:solidFill>
                    <a:srgbClr val="FF0000"/>
                  </a:solidFill>
                  <a:prstDash val="solid"/>
                </a:ln>
                <a:solidFill>
                  <a:srgbClr val="FF0000"/>
                </a:solidFill>
                <a:latin typeface="Candara" panose="020E0502030303020204" pitchFamily="34" charset="0"/>
              </a:rPr>
              <a:t> Us</a:t>
            </a:r>
          </a:p>
        </p:txBody>
      </p:sp>
      <p:sp>
        <p:nvSpPr>
          <p:cNvPr id="4" name="TextBox 3">
            <a:extLst>
              <a:ext uri="{FF2B5EF4-FFF2-40B4-BE49-F238E27FC236}">
                <a16:creationId xmlns:a16="http://schemas.microsoft.com/office/drawing/2014/main" id="{0D5DF784-C17A-66AE-3F43-C1916A4805AC}"/>
              </a:ext>
            </a:extLst>
          </p:cNvPr>
          <p:cNvSpPr txBox="1"/>
          <p:nvPr/>
        </p:nvSpPr>
        <p:spPr>
          <a:xfrm>
            <a:off x="955964" y="363102"/>
            <a:ext cx="7800110" cy="1723549"/>
          </a:xfrm>
          <a:prstGeom prst="rect">
            <a:avLst/>
          </a:prstGeom>
          <a:solidFill>
            <a:srgbClr val="FF0000"/>
          </a:solidFill>
        </p:spPr>
        <p:txBody>
          <a:bodyPr wrap="square" rtlCol="0">
            <a:spAutoFit/>
          </a:bodyPr>
          <a:lstStyle/>
          <a:p>
            <a:pPr marL="0" indent="0">
              <a:spcBef>
                <a:spcPts val="1800"/>
              </a:spcBef>
              <a:buNone/>
            </a:pPr>
            <a:r>
              <a:rPr lang="en-US" sz="3700" b="1" dirty="0">
                <a:solidFill>
                  <a:schemeClr val="bg1"/>
                </a:solidFill>
                <a:latin typeface="Candara" panose="020E0502030303020204" pitchFamily="34" charset="0"/>
              </a:rPr>
              <a:t>The love of the cross should </a:t>
            </a:r>
            <a:r>
              <a:rPr lang="en-US" sz="3700" b="1" i="1" dirty="0">
                <a:solidFill>
                  <a:schemeClr val="bg1"/>
                </a:solidFill>
                <a:latin typeface="Candara" panose="020E0502030303020204" pitchFamily="34" charset="0"/>
              </a:rPr>
              <a:t>“</a:t>
            </a:r>
            <a:r>
              <a:rPr lang="en-US" sz="3700" b="1" i="1" u="sng" dirty="0">
                <a:solidFill>
                  <a:schemeClr val="bg1"/>
                </a:solidFill>
                <a:latin typeface="Candara" panose="020E0502030303020204" pitchFamily="34" charset="0"/>
              </a:rPr>
              <a:t>compel</a:t>
            </a:r>
            <a:r>
              <a:rPr lang="en-US" sz="3700" b="1" i="1" dirty="0">
                <a:solidFill>
                  <a:schemeClr val="bg1"/>
                </a:solidFill>
                <a:latin typeface="Candara" panose="020E0502030303020204" pitchFamily="34" charset="0"/>
              </a:rPr>
              <a:t>” </a:t>
            </a:r>
            <a:r>
              <a:rPr lang="en-US" sz="3700" b="1" dirty="0">
                <a:solidFill>
                  <a:schemeClr val="bg1"/>
                </a:solidFill>
                <a:latin typeface="Candara" panose="020E0502030303020204" pitchFamily="34" charset="0"/>
              </a:rPr>
              <a:t>us to give ourselves to God in love </a:t>
            </a:r>
          </a:p>
          <a:p>
            <a:pPr algn="ctr">
              <a:spcBef>
                <a:spcPts val="0"/>
              </a:spcBef>
            </a:pPr>
            <a:r>
              <a:rPr lang="en-US" sz="3200" i="0" u="none" strike="noStrike" baseline="0" dirty="0">
                <a:solidFill>
                  <a:schemeClr val="bg1"/>
                </a:solidFill>
                <a:latin typeface="Candara" panose="020E0502030303020204" pitchFamily="34" charset="0"/>
              </a:rPr>
              <a:t>     2 Corinthians 5:14-15; 1 John 4:19</a:t>
            </a:r>
          </a:p>
        </p:txBody>
      </p:sp>
    </p:spTree>
    <p:extLst>
      <p:ext uri="{BB962C8B-B14F-4D97-AF65-F5344CB8AC3E}">
        <p14:creationId xmlns:p14="http://schemas.microsoft.com/office/powerpoint/2010/main" val="411728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
                                            <p:txEl>
                                              <p:pRg st="6" end="6"/>
                                            </p:txEl>
                                          </p:spTgt>
                                        </p:tgtEl>
                                        <p:attrNameLst>
                                          <p:attrName>style.visibility</p:attrName>
                                        </p:attrNameLst>
                                      </p:cBhvr>
                                      <p:to>
                                        <p:strVal val="visible"/>
                                      </p:to>
                                    </p:set>
                                    <p:animEffect transition="in" filter="fade">
                                      <p:cBhvr>
                                        <p:cTn id="51" dur="1000"/>
                                        <p:tgtEl>
                                          <p:spTgt spid="2">
                                            <p:txEl>
                                              <p:pRg st="6" end="6"/>
                                            </p:txEl>
                                          </p:spTgt>
                                        </p:tgtEl>
                                      </p:cBhvr>
                                    </p:animEffect>
                                    <p:anim calcmode="lin" valueType="num">
                                      <p:cBhvr>
                                        <p:cTn id="5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
                                            <p:txEl>
                                              <p:pRg st="7" end="7"/>
                                            </p:txEl>
                                          </p:spTgt>
                                        </p:tgtEl>
                                        <p:attrNameLst>
                                          <p:attrName>style.visibility</p:attrName>
                                        </p:attrNameLst>
                                      </p:cBhvr>
                                      <p:to>
                                        <p:strVal val="visible"/>
                                      </p:to>
                                    </p:set>
                                    <p:animEffect transition="in" filter="fade">
                                      <p:cBhvr>
                                        <p:cTn id="58" dur="1000"/>
                                        <p:tgtEl>
                                          <p:spTgt spid="2">
                                            <p:txEl>
                                              <p:pRg st="7" end="7"/>
                                            </p:txEl>
                                          </p:spTgt>
                                        </p:tgtEl>
                                      </p:cBhvr>
                                    </p:animEffect>
                                    <p:anim calcmode="lin" valueType="num">
                                      <p:cBhvr>
                                        <p:cTn id="5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2005</TotalTime>
  <Words>6191</Words>
  <Application>Microsoft Office PowerPoint</Application>
  <PresentationFormat>On-screen Show (4:3)</PresentationFormat>
  <Paragraphs>207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Candara</vt:lpstr>
      <vt:lpstr>Wingdings</vt:lpstr>
      <vt:lpstr>Office Theme</vt:lpstr>
      <vt:lpstr>The Love Of The Cross</vt:lpstr>
      <vt:lpstr>Romans 5:8-11</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“…baptism…now save us…”   1 Peter 3:21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precious blood of Christ”</dc:title>
  <dc:creator>Tommy McClure</dc:creator>
  <cp:lastModifiedBy>Tommy McClure</cp:lastModifiedBy>
  <cp:revision>106</cp:revision>
  <cp:lastPrinted>2022-11-13T06:06:37Z</cp:lastPrinted>
  <dcterms:created xsi:type="dcterms:W3CDTF">2019-08-02T17:01:39Z</dcterms:created>
  <dcterms:modified xsi:type="dcterms:W3CDTF">2022-11-14T00:51:21Z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