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notesMasterIdLst>
    <p:notesMasterId r:id="rId17"/>
  </p:notesMasterIdLst>
  <p:handoutMasterIdLst>
    <p:handoutMasterId r:id="rId18"/>
  </p:handoutMasterIdLst>
  <p:sldIdLst>
    <p:sldId id="280" r:id="rId2"/>
    <p:sldId id="269" r:id="rId3"/>
    <p:sldId id="270" r:id="rId4"/>
    <p:sldId id="299" r:id="rId5"/>
    <p:sldId id="290" r:id="rId6"/>
    <p:sldId id="308" r:id="rId7"/>
    <p:sldId id="310" r:id="rId8"/>
    <p:sldId id="311" r:id="rId9"/>
    <p:sldId id="312" r:id="rId10"/>
    <p:sldId id="313" r:id="rId11"/>
    <p:sldId id="314" r:id="rId12"/>
    <p:sldId id="305" r:id="rId13"/>
    <p:sldId id="306" r:id="rId14"/>
    <p:sldId id="296" r:id="rId15"/>
    <p:sldId id="298" r:id="rId1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ACAA"/>
    <a:srgbClr val="FF0000"/>
    <a:srgbClr val="FF33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5A0437-D28B-4703-92E8-BBCDA2137D4B}" v="6923" dt="2022-10-23T13:49:59.783"/>
  </p1510:revLst>
</p1510:revInfo>
</file>

<file path=ppt/tableStyles.xml><?xml version="1.0" encoding="utf-8"?>
<a:tblStyleLst xmlns:a="http://schemas.openxmlformats.org/drawingml/2006/main" def="{21E4AEA4-8DFA-4A89-87EB-49C32662AFE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493" autoAdjust="0"/>
    <p:restoredTop sz="33375" autoAdjust="0"/>
  </p:normalViewPr>
  <p:slideViewPr>
    <p:cSldViewPr snapToGrid="0">
      <p:cViewPr varScale="1">
        <p:scale>
          <a:sx n="35" d="100"/>
          <a:sy n="35" d="100"/>
        </p:scale>
        <p:origin x="3402" y="60"/>
      </p:cViewPr>
      <p:guideLst>
        <p:guide orient="horz" pos="2160"/>
        <p:guide pos="2880"/>
      </p:guideLst>
    </p:cSldViewPr>
  </p:slideViewPr>
  <p:notesTextViewPr>
    <p:cViewPr>
      <p:scale>
        <a:sx n="1" d="1"/>
        <a:sy n="1" d="1"/>
      </p:scale>
      <p:origin x="0" y="0"/>
    </p:cViewPr>
  </p:notesTextViewPr>
  <p:notesViewPr>
    <p:cSldViewPr snapToGrid="0" showGuides="1">
      <p:cViewPr varScale="1">
        <p:scale>
          <a:sx n="78" d="100"/>
          <a:sy n="78" d="100"/>
        </p:scale>
        <p:origin x="393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0C07C93D-F625-453C-BB4F-EF05F211F216}"/>
    <pc:docChg chg="undo custSel addSld delSld modSld sldOrd modMainMaster modNotesMaster modHandout">
      <pc:chgData name="Tommy McClure" userId="5f57beb918c8a44c" providerId="LiveId" clId="{0C07C93D-F625-453C-BB4F-EF05F211F216}" dt="2022-10-09T13:58:19.636" v="7960"/>
      <pc:docMkLst>
        <pc:docMk/>
      </pc:docMkLst>
      <pc:sldChg chg="delSp modSp mod modTransition delAnim modNotes modNotesTx">
        <pc:chgData name="Tommy McClure" userId="5f57beb918c8a44c" providerId="LiveId" clId="{0C07C93D-F625-453C-BB4F-EF05F211F216}" dt="2022-10-09T13:58:19.636" v="7960"/>
        <pc:sldMkLst>
          <pc:docMk/>
          <pc:sldMk cId="1727852844" sldId="269"/>
        </pc:sldMkLst>
        <pc:spChg chg="mod">
          <ac:chgData name="Tommy McClure" userId="5f57beb918c8a44c" providerId="LiveId" clId="{0C07C93D-F625-453C-BB4F-EF05F211F216}" dt="2022-10-07T22:43:06.879" v="6637" actId="1035"/>
          <ac:spMkLst>
            <pc:docMk/>
            <pc:sldMk cId="1727852844" sldId="269"/>
            <ac:spMk id="2" creationId="{00000000-0000-0000-0000-000000000000}"/>
          </ac:spMkLst>
        </pc:spChg>
        <pc:spChg chg="mod">
          <ac:chgData name="Tommy McClure" userId="5f57beb918c8a44c" providerId="LiveId" clId="{0C07C93D-F625-453C-BB4F-EF05F211F216}" dt="2022-10-07T22:43:14.332" v="6640" actId="1037"/>
          <ac:spMkLst>
            <pc:docMk/>
            <pc:sldMk cId="1727852844" sldId="269"/>
            <ac:spMk id="3" creationId="{00000000-0000-0000-0000-000000000000}"/>
          </ac:spMkLst>
        </pc:spChg>
        <pc:spChg chg="del mod">
          <ac:chgData name="Tommy McClure" userId="5f57beb918c8a44c" providerId="LiveId" clId="{0C07C93D-F625-453C-BB4F-EF05F211F216}" dt="2022-10-07T22:36:08.469" v="6540" actId="478"/>
          <ac:spMkLst>
            <pc:docMk/>
            <pc:sldMk cId="1727852844" sldId="269"/>
            <ac:spMk id="4" creationId="{8A4BB05A-F933-4044-902F-9B22A0B3F775}"/>
          </ac:spMkLst>
        </pc:spChg>
        <pc:spChg chg="del mod">
          <ac:chgData name="Tommy McClure" userId="5f57beb918c8a44c" providerId="LiveId" clId="{0C07C93D-F625-453C-BB4F-EF05F211F216}" dt="2022-10-07T22:36:15.422" v="6541" actId="478"/>
          <ac:spMkLst>
            <pc:docMk/>
            <pc:sldMk cId="1727852844" sldId="269"/>
            <ac:spMk id="5" creationId="{0A1EEB59-A1EE-4DEE-B363-742A2B7AF9C3}"/>
          </ac:spMkLst>
        </pc:spChg>
      </pc:sldChg>
      <pc:sldChg chg="modSp mod modTransition modAnim modNotes modNotesTx">
        <pc:chgData name="Tommy McClure" userId="5f57beb918c8a44c" providerId="LiveId" clId="{0C07C93D-F625-453C-BB4F-EF05F211F216}" dt="2022-10-09T13:58:19.636" v="7960"/>
        <pc:sldMkLst>
          <pc:docMk/>
          <pc:sldMk cId="2088959167" sldId="270"/>
        </pc:sldMkLst>
        <pc:spChg chg="mod">
          <ac:chgData name="Tommy McClure" userId="5f57beb918c8a44c" providerId="LiveId" clId="{0C07C93D-F625-453C-BB4F-EF05F211F216}" dt="2022-10-07T21:31:39.552" v="5792" actId="14"/>
          <ac:spMkLst>
            <pc:docMk/>
            <pc:sldMk cId="2088959167" sldId="270"/>
            <ac:spMk id="2" creationId="{00000000-0000-0000-0000-000000000000}"/>
          </ac:spMkLst>
        </pc:spChg>
        <pc:spChg chg="mod">
          <ac:chgData name="Tommy McClure" userId="5f57beb918c8a44c" providerId="LiveId" clId="{0C07C93D-F625-453C-BB4F-EF05F211F216}" dt="2022-10-07T22:43:22.597" v="6641" actId="255"/>
          <ac:spMkLst>
            <pc:docMk/>
            <pc:sldMk cId="2088959167" sldId="270"/>
            <ac:spMk id="3" creationId="{00000000-0000-0000-0000-000000000000}"/>
          </ac:spMkLst>
        </pc:spChg>
      </pc:sldChg>
      <pc:sldChg chg="del">
        <pc:chgData name="Tommy McClure" userId="5f57beb918c8a44c" providerId="LiveId" clId="{0C07C93D-F625-453C-BB4F-EF05F211F216}" dt="2022-10-07T20:38:24.546" v="4697" actId="2696"/>
        <pc:sldMkLst>
          <pc:docMk/>
          <pc:sldMk cId="30726060" sldId="271"/>
        </pc:sldMkLst>
      </pc:sldChg>
      <pc:sldChg chg="modSp modTransition modAnim modNotes">
        <pc:chgData name="Tommy McClure" userId="5f57beb918c8a44c" providerId="LiveId" clId="{0C07C93D-F625-453C-BB4F-EF05F211F216}" dt="2022-10-09T13:58:19.636" v="7960"/>
        <pc:sldMkLst>
          <pc:docMk/>
          <pc:sldMk cId="1566073541" sldId="280"/>
        </pc:sldMkLst>
        <pc:spChg chg="mod">
          <ac:chgData name="Tommy McClure" userId="5f57beb918c8a44c" providerId="LiveId" clId="{0C07C93D-F625-453C-BB4F-EF05F211F216}" dt="2022-10-07T16:19:58.989" v="31" actId="20577"/>
          <ac:spMkLst>
            <pc:docMk/>
            <pc:sldMk cId="1566073541" sldId="280"/>
            <ac:spMk id="4" creationId="{00000000-0000-0000-0000-000000000000}"/>
          </ac:spMkLst>
        </pc:spChg>
      </pc:sldChg>
      <pc:sldChg chg="modSp mod ord modTransition modAnim modNotes modNotesTx">
        <pc:chgData name="Tommy McClure" userId="5f57beb918c8a44c" providerId="LiveId" clId="{0C07C93D-F625-453C-BB4F-EF05F211F216}" dt="2022-10-09T13:58:19.636" v="7960"/>
        <pc:sldMkLst>
          <pc:docMk/>
          <pc:sldMk cId="731426950" sldId="281"/>
        </pc:sldMkLst>
        <pc:spChg chg="mod">
          <ac:chgData name="Tommy McClure" userId="5f57beb918c8a44c" providerId="LiveId" clId="{0C07C93D-F625-453C-BB4F-EF05F211F216}" dt="2022-10-07T20:26:21.022" v="4612" actId="20577"/>
          <ac:spMkLst>
            <pc:docMk/>
            <pc:sldMk cId="731426950" sldId="281"/>
            <ac:spMk id="2" creationId="{ED459ECD-4C3D-4764-A062-580390A5290F}"/>
          </ac:spMkLst>
        </pc:spChg>
        <pc:spChg chg="mod">
          <ac:chgData name="Tommy McClure" userId="5f57beb918c8a44c" providerId="LiveId" clId="{0C07C93D-F625-453C-BB4F-EF05F211F216}" dt="2022-10-07T21:31:59.457" v="5793" actId="115"/>
          <ac:spMkLst>
            <pc:docMk/>
            <pc:sldMk cId="731426950" sldId="281"/>
            <ac:spMk id="3" creationId="{0CBC41DA-F9A3-479B-89A2-9237277E5B0E}"/>
          </ac:spMkLst>
        </pc:spChg>
      </pc:sldChg>
      <pc:sldChg chg="del">
        <pc:chgData name="Tommy McClure" userId="5f57beb918c8a44c" providerId="LiveId" clId="{0C07C93D-F625-453C-BB4F-EF05F211F216}" dt="2022-10-07T18:12:46.738" v="2279" actId="2696"/>
        <pc:sldMkLst>
          <pc:docMk/>
          <pc:sldMk cId="1961891781" sldId="282"/>
        </pc:sldMkLst>
      </pc:sldChg>
      <pc:sldChg chg="del">
        <pc:chgData name="Tommy McClure" userId="5f57beb918c8a44c" providerId="LiveId" clId="{0C07C93D-F625-453C-BB4F-EF05F211F216}" dt="2022-10-07T20:38:22.218" v="4696" actId="2696"/>
        <pc:sldMkLst>
          <pc:docMk/>
          <pc:sldMk cId="1598684363" sldId="289"/>
        </pc:sldMkLst>
      </pc:sldChg>
      <pc:sldChg chg="modSp mod ord modTransition modAnim modNotes modNotesTx">
        <pc:chgData name="Tommy McClure" userId="5f57beb918c8a44c" providerId="LiveId" clId="{0C07C93D-F625-453C-BB4F-EF05F211F216}" dt="2022-10-09T13:58:19.636" v="7960"/>
        <pc:sldMkLst>
          <pc:docMk/>
          <pc:sldMk cId="4208362794" sldId="290"/>
        </pc:sldMkLst>
        <pc:spChg chg="mod">
          <ac:chgData name="Tommy McClure" userId="5f57beb918c8a44c" providerId="LiveId" clId="{0C07C93D-F625-453C-BB4F-EF05F211F216}" dt="2022-10-08T16:17:26.171" v="6866" actId="20577"/>
          <ac:spMkLst>
            <pc:docMk/>
            <pc:sldMk cId="4208362794" sldId="290"/>
            <ac:spMk id="2" creationId="{00000000-0000-0000-0000-000000000000}"/>
          </ac:spMkLst>
        </pc:spChg>
        <pc:spChg chg="mod">
          <ac:chgData name="Tommy McClure" userId="5f57beb918c8a44c" providerId="LiveId" clId="{0C07C93D-F625-453C-BB4F-EF05F211F216}" dt="2022-10-07T16:45:56.345" v="588" actId="20577"/>
          <ac:spMkLst>
            <pc:docMk/>
            <pc:sldMk cId="4208362794" sldId="290"/>
            <ac:spMk id="6" creationId="{E407A09C-F94C-269F-C048-7D6F16381EB0}"/>
          </ac:spMkLst>
        </pc:spChg>
        <pc:spChg chg="mod">
          <ac:chgData name="Tommy McClure" userId="5f57beb918c8a44c" providerId="LiveId" clId="{0C07C93D-F625-453C-BB4F-EF05F211F216}" dt="2022-10-07T16:42:56.807" v="550" actId="1036"/>
          <ac:spMkLst>
            <pc:docMk/>
            <pc:sldMk cId="4208362794" sldId="290"/>
            <ac:spMk id="10" creationId="{81C3EAE4-EC9A-B142-201F-94E4C9669CD1}"/>
          </ac:spMkLst>
        </pc:spChg>
        <pc:spChg chg="mod">
          <ac:chgData name="Tommy McClure" userId="5f57beb918c8a44c" providerId="LiveId" clId="{0C07C93D-F625-453C-BB4F-EF05F211F216}" dt="2022-10-07T16:45:04.521" v="582" actId="20577"/>
          <ac:spMkLst>
            <pc:docMk/>
            <pc:sldMk cId="4208362794" sldId="290"/>
            <ac:spMk id="11" creationId="{B745133E-2218-F391-BECA-8CFB0A337A96}"/>
          </ac:spMkLst>
        </pc:spChg>
      </pc:sldChg>
      <pc:sldChg chg="del">
        <pc:chgData name="Tommy McClure" userId="5f57beb918c8a44c" providerId="LiveId" clId="{0C07C93D-F625-453C-BB4F-EF05F211F216}" dt="2022-10-07T20:38:26.983" v="4698" actId="2696"/>
        <pc:sldMkLst>
          <pc:docMk/>
          <pc:sldMk cId="1586506516" sldId="291"/>
        </pc:sldMkLst>
      </pc:sldChg>
      <pc:sldChg chg="del">
        <pc:chgData name="Tommy McClure" userId="5f57beb918c8a44c" providerId="LiveId" clId="{0C07C93D-F625-453C-BB4F-EF05F211F216}" dt="2022-10-07T20:38:31.717" v="4700" actId="2696"/>
        <pc:sldMkLst>
          <pc:docMk/>
          <pc:sldMk cId="3926682369" sldId="293"/>
        </pc:sldMkLst>
      </pc:sldChg>
      <pc:sldChg chg="del">
        <pc:chgData name="Tommy McClure" userId="5f57beb918c8a44c" providerId="LiveId" clId="{0C07C93D-F625-453C-BB4F-EF05F211F216}" dt="2022-10-07T20:38:29.374" v="4699" actId="2696"/>
        <pc:sldMkLst>
          <pc:docMk/>
          <pc:sldMk cId="1364735938" sldId="294"/>
        </pc:sldMkLst>
      </pc:sldChg>
      <pc:sldChg chg="del ord">
        <pc:chgData name="Tommy McClure" userId="5f57beb918c8a44c" providerId="LiveId" clId="{0C07C93D-F625-453C-BB4F-EF05F211F216}" dt="2022-10-07T20:38:35.327" v="4701" actId="2696"/>
        <pc:sldMkLst>
          <pc:docMk/>
          <pc:sldMk cId="400923533" sldId="295"/>
        </pc:sldMkLst>
      </pc:sldChg>
      <pc:sldChg chg="addSp delSp modSp mod ord modTransition modAnim modNotes modNotesTx">
        <pc:chgData name="Tommy McClure" userId="5f57beb918c8a44c" providerId="LiveId" clId="{0C07C93D-F625-453C-BB4F-EF05F211F216}" dt="2022-10-09T13:58:19.636" v="7960"/>
        <pc:sldMkLst>
          <pc:docMk/>
          <pc:sldMk cId="225271728" sldId="296"/>
        </pc:sldMkLst>
        <pc:spChg chg="mod">
          <ac:chgData name="Tommy McClure" userId="5f57beb918c8a44c" providerId="LiveId" clId="{0C07C93D-F625-453C-BB4F-EF05F211F216}" dt="2022-10-07T22:51:27.779" v="6671" actId="255"/>
          <ac:spMkLst>
            <pc:docMk/>
            <pc:sldMk cId="225271728" sldId="296"/>
            <ac:spMk id="2" creationId="{00000000-0000-0000-0000-000000000000}"/>
          </ac:spMkLst>
        </pc:spChg>
        <pc:spChg chg="mod">
          <ac:chgData name="Tommy McClure" userId="5f57beb918c8a44c" providerId="LiveId" clId="{0C07C93D-F625-453C-BB4F-EF05F211F216}" dt="2022-10-07T20:54:07.948" v="5044" actId="1076"/>
          <ac:spMkLst>
            <pc:docMk/>
            <pc:sldMk cId="225271728" sldId="296"/>
            <ac:spMk id="3" creationId="{1AF90916-C00F-4F1D-A36C-D97C26537ED8}"/>
          </ac:spMkLst>
        </pc:spChg>
        <pc:spChg chg="del mod">
          <ac:chgData name="Tommy McClure" userId="5f57beb918c8a44c" providerId="LiveId" clId="{0C07C93D-F625-453C-BB4F-EF05F211F216}" dt="2022-10-07T20:47:19.186" v="4851" actId="478"/>
          <ac:spMkLst>
            <pc:docMk/>
            <pc:sldMk cId="225271728" sldId="296"/>
            <ac:spMk id="4" creationId="{3F79B0E0-292E-468B-A657-F2EC6F72627C}"/>
          </ac:spMkLst>
        </pc:spChg>
        <pc:spChg chg="mod">
          <ac:chgData name="Tommy McClure" userId="5f57beb918c8a44c" providerId="LiveId" clId="{0C07C93D-F625-453C-BB4F-EF05F211F216}" dt="2022-10-07T20:52:43.404" v="5029" actId="1036"/>
          <ac:spMkLst>
            <pc:docMk/>
            <pc:sldMk cId="225271728" sldId="296"/>
            <ac:spMk id="5" creationId="{B4C4E8DD-D26B-4E8B-94E4-EA5AC9740E24}"/>
          </ac:spMkLst>
        </pc:spChg>
        <pc:spChg chg="mod">
          <ac:chgData name="Tommy McClure" userId="5f57beb918c8a44c" providerId="LiveId" clId="{0C07C93D-F625-453C-BB4F-EF05F211F216}" dt="2022-10-07T20:52:29.967" v="5000" actId="1076"/>
          <ac:spMkLst>
            <pc:docMk/>
            <pc:sldMk cId="225271728" sldId="296"/>
            <ac:spMk id="6" creationId="{0B95E8A5-634F-B739-D206-76243B002A08}"/>
          </ac:spMkLst>
        </pc:spChg>
        <pc:spChg chg="add mod">
          <ac:chgData name="Tommy McClure" userId="5f57beb918c8a44c" providerId="LiveId" clId="{0C07C93D-F625-453C-BB4F-EF05F211F216}" dt="2022-10-07T20:52:35.717" v="5011" actId="1036"/>
          <ac:spMkLst>
            <pc:docMk/>
            <pc:sldMk cId="225271728" sldId="296"/>
            <ac:spMk id="7" creationId="{A64453C6-71F0-6A30-7FC9-B8AC0BD3DC8B}"/>
          </ac:spMkLst>
        </pc:spChg>
        <pc:picChg chg="mod">
          <ac:chgData name="Tommy McClure" userId="5f57beb918c8a44c" providerId="LiveId" clId="{0C07C93D-F625-453C-BB4F-EF05F211F216}" dt="2022-10-07T22:24:29.210" v="6422" actId="1076"/>
          <ac:picMkLst>
            <pc:docMk/>
            <pc:sldMk cId="225271728" sldId="296"/>
            <ac:picMk id="8" creationId="{DFFBA030-895E-4350-BF1A-14126A58A561}"/>
          </ac:picMkLst>
        </pc:picChg>
      </pc:sldChg>
      <pc:sldChg chg="addSp delSp modSp del mod">
        <pc:chgData name="Tommy McClure" userId="5f57beb918c8a44c" providerId="LiveId" clId="{0C07C93D-F625-453C-BB4F-EF05F211F216}" dt="2022-10-07T16:43:29.774" v="560" actId="2696"/>
        <pc:sldMkLst>
          <pc:docMk/>
          <pc:sldMk cId="1631264622" sldId="297"/>
        </pc:sldMkLst>
        <pc:spChg chg="mod">
          <ac:chgData name="Tommy McClure" userId="5f57beb918c8a44c" providerId="LiveId" clId="{0C07C93D-F625-453C-BB4F-EF05F211F216}" dt="2022-10-07T16:36:16.349" v="294" actId="14100"/>
          <ac:spMkLst>
            <pc:docMk/>
            <pc:sldMk cId="1631264622" sldId="297"/>
            <ac:spMk id="2" creationId="{6EA1C001-28C9-4953-8070-2E0F03CCA7D2}"/>
          </ac:spMkLst>
        </pc:spChg>
        <pc:spChg chg="mod">
          <ac:chgData name="Tommy McClure" userId="5f57beb918c8a44c" providerId="LiveId" clId="{0C07C93D-F625-453C-BB4F-EF05F211F216}" dt="2022-10-07T16:35:47.866" v="240" actId="1076"/>
          <ac:spMkLst>
            <pc:docMk/>
            <pc:sldMk cId="1631264622" sldId="297"/>
            <ac:spMk id="3" creationId="{5573C497-F196-4248-99CE-8A48E03C7BB3}"/>
          </ac:spMkLst>
        </pc:spChg>
        <pc:spChg chg="add mod">
          <ac:chgData name="Tommy McClure" userId="5f57beb918c8a44c" providerId="LiveId" clId="{0C07C93D-F625-453C-BB4F-EF05F211F216}" dt="2022-10-07T16:35:42.522" v="239" actId="1076"/>
          <ac:spMkLst>
            <pc:docMk/>
            <pc:sldMk cId="1631264622" sldId="297"/>
            <ac:spMk id="4" creationId="{1D936014-904E-024A-C61B-1AFA8641C317}"/>
          </ac:spMkLst>
        </pc:spChg>
        <pc:spChg chg="add del mod">
          <ac:chgData name="Tommy McClure" userId="5f57beb918c8a44c" providerId="LiveId" clId="{0C07C93D-F625-453C-BB4F-EF05F211F216}" dt="2022-10-07T16:34:41.055" v="233" actId="478"/>
          <ac:spMkLst>
            <pc:docMk/>
            <pc:sldMk cId="1631264622" sldId="297"/>
            <ac:spMk id="5" creationId="{A83A5193-9C8E-F0FB-A852-F30659B447ED}"/>
          </ac:spMkLst>
        </pc:spChg>
      </pc:sldChg>
      <pc:sldChg chg="modSp mod modTransition modAnim modNotes">
        <pc:chgData name="Tommy McClure" userId="5f57beb918c8a44c" providerId="LiveId" clId="{0C07C93D-F625-453C-BB4F-EF05F211F216}" dt="2022-10-09T13:58:19.636" v="7960"/>
        <pc:sldMkLst>
          <pc:docMk/>
          <pc:sldMk cId="0" sldId="298"/>
        </pc:sldMkLst>
        <pc:spChg chg="mod">
          <ac:chgData name="Tommy McClure" userId="5f57beb918c8a44c" providerId="LiveId" clId="{0C07C93D-F625-453C-BB4F-EF05F211F216}" dt="2022-10-07T22:35:11.923" v="6539" actId="207"/>
          <ac:spMkLst>
            <pc:docMk/>
            <pc:sldMk cId="0" sldId="298"/>
            <ac:spMk id="3" creationId="{1959FB85-40D8-42E0-9AF8-5F2EFDAAE6DA}"/>
          </ac:spMkLst>
        </pc:spChg>
        <pc:spChg chg="mod">
          <ac:chgData name="Tommy McClure" userId="5f57beb918c8a44c" providerId="LiveId" clId="{0C07C93D-F625-453C-BB4F-EF05F211F216}" dt="2022-10-07T22:33:23.771" v="6533" actId="207"/>
          <ac:spMkLst>
            <pc:docMk/>
            <pc:sldMk cId="0" sldId="298"/>
            <ac:spMk id="26627" creationId="{74E8ADF1-216D-4B73-9121-E2C639B62B1A}"/>
          </ac:spMkLst>
        </pc:spChg>
      </pc:sldChg>
      <pc:sldChg chg="modSp mod modTransition modAnim modNotes">
        <pc:chgData name="Tommy McClure" userId="5f57beb918c8a44c" providerId="LiveId" clId="{0C07C93D-F625-453C-BB4F-EF05F211F216}" dt="2022-10-09T13:58:19.636" v="7960"/>
        <pc:sldMkLst>
          <pc:docMk/>
          <pc:sldMk cId="1121766084" sldId="299"/>
        </pc:sldMkLst>
        <pc:spChg chg="mod">
          <ac:chgData name="Tommy McClure" userId="5f57beb918c8a44c" providerId="LiveId" clId="{0C07C93D-F625-453C-BB4F-EF05F211F216}" dt="2022-10-07T16:38:35.309" v="346" actId="20577"/>
          <ac:spMkLst>
            <pc:docMk/>
            <pc:sldMk cId="1121766084" sldId="299"/>
            <ac:spMk id="3" creationId="{F677163D-6C5E-41E6-8750-99448BE885DE}"/>
          </ac:spMkLst>
        </pc:spChg>
      </pc:sldChg>
      <pc:sldChg chg="modSp add mod modTransition modAnim modNotes modNotesTx">
        <pc:chgData name="Tommy McClure" userId="5f57beb918c8a44c" providerId="LiveId" clId="{0C07C93D-F625-453C-BB4F-EF05F211F216}" dt="2022-10-09T13:58:19.636" v="7960"/>
        <pc:sldMkLst>
          <pc:docMk/>
          <pc:sldMk cId="1711907867" sldId="300"/>
        </pc:sldMkLst>
        <pc:spChg chg="mod">
          <ac:chgData name="Tommy McClure" userId="5f57beb918c8a44c" providerId="LiveId" clId="{0C07C93D-F625-453C-BB4F-EF05F211F216}" dt="2022-10-08T16:23:53.915" v="6943" actId="20577"/>
          <ac:spMkLst>
            <pc:docMk/>
            <pc:sldMk cId="1711907867" sldId="300"/>
            <ac:spMk id="2" creationId="{00000000-0000-0000-0000-000000000000}"/>
          </ac:spMkLst>
        </pc:spChg>
        <pc:spChg chg="mod">
          <ac:chgData name="Tommy McClure" userId="5f57beb918c8a44c" providerId="LiveId" clId="{0C07C93D-F625-453C-BB4F-EF05F211F216}" dt="2022-10-07T16:47:16.149" v="627" actId="20577"/>
          <ac:spMkLst>
            <pc:docMk/>
            <pc:sldMk cId="1711907867" sldId="300"/>
            <ac:spMk id="6" creationId="{E407A09C-F94C-269F-C048-7D6F16381EB0}"/>
          </ac:spMkLst>
        </pc:spChg>
      </pc:sldChg>
      <pc:sldChg chg="modSp add mod modTransition modAnim modNotes modNotesTx">
        <pc:chgData name="Tommy McClure" userId="5f57beb918c8a44c" providerId="LiveId" clId="{0C07C93D-F625-453C-BB4F-EF05F211F216}" dt="2022-10-09T13:58:19.636" v="7960"/>
        <pc:sldMkLst>
          <pc:docMk/>
          <pc:sldMk cId="2109057034" sldId="301"/>
        </pc:sldMkLst>
        <pc:spChg chg="mod">
          <ac:chgData name="Tommy McClure" userId="5f57beb918c8a44c" providerId="LiveId" clId="{0C07C93D-F625-453C-BB4F-EF05F211F216}" dt="2022-10-07T22:11:08.876" v="6124" actId="113"/>
          <ac:spMkLst>
            <pc:docMk/>
            <pc:sldMk cId="2109057034" sldId="301"/>
            <ac:spMk id="2" creationId="{00000000-0000-0000-0000-000000000000}"/>
          </ac:spMkLst>
        </pc:spChg>
        <pc:spChg chg="mod">
          <ac:chgData name="Tommy McClure" userId="5f57beb918c8a44c" providerId="LiveId" clId="{0C07C93D-F625-453C-BB4F-EF05F211F216}" dt="2022-10-07T16:48:41.338" v="653" actId="14100"/>
          <ac:spMkLst>
            <pc:docMk/>
            <pc:sldMk cId="2109057034" sldId="301"/>
            <ac:spMk id="6" creationId="{E407A09C-F94C-269F-C048-7D6F16381EB0}"/>
          </ac:spMkLst>
        </pc:spChg>
      </pc:sldChg>
      <pc:sldChg chg="modSp add mod modTransition modAnim modNotes modNotesTx">
        <pc:chgData name="Tommy McClure" userId="5f57beb918c8a44c" providerId="LiveId" clId="{0C07C93D-F625-453C-BB4F-EF05F211F216}" dt="2022-10-09T13:58:19.636" v="7960"/>
        <pc:sldMkLst>
          <pc:docMk/>
          <pc:sldMk cId="3617862637" sldId="302"/>
        </pc:sldMkLst>
        <pc:spChg chg="mod">
          <ac:chgData name="Tommy McClure" userId="5f57beb918c8a44c" providerId="LiveId" clId="{0C07C93D-F625-453C-BB4F-EF05F211F216}" dt="2022-10-08T16:29:43.931" v="6982" actId="20577"/>
          <ac:spMkLst>
            <pc:docMk/>
            <pc:sldMk cId="3617862637" sldId="302"/>
            <ac:spMk id="2" creationId="{00000000-0000-0000-0000-000000000000}"/>
          </ac:spMkLst>
        </pc:spChg>
      </pc:sldChg>
      <pc:sldChg chg="modSp add mod modTransition modAnim modNotes modNotesTx">
        <pc:chgData name="Tommy McClure" userId="5f57beb918c8a44c" providerId="LiveId" clId="{0C07C93D-F625-453C-BB4F-EF05F211F216}" dt="2022-10-09T13:58:19.636" v="7960"/>
        <pc:sldMkLst>
          <pc:docMk/>
          <pc:sldMk cId="3978410407" sldId="303"/>
        </pc:sldMkLst>
        <pc:spChg chg="mod">
          <ac:chgData name="Tommy McClure" userId="5f57beb918c8a44c" providerId="LiveId" clId="{0C07C93D-F625-453C-BB4F-EF05F211F216}" dt="2022-10-08T16:56:14.718" v="7614" actId="113"/>
          <ac:spMkLst>
            <pc:docMk/>
            <pc:sldMk cId="3978410407" sldId="303"/>
            <ac:spMk id="2" creationId="{00000000-0000-0000-0000-000000000000}"/>
          </ac:spMkLst>
        </pc:spChg>
      </pc:sldChg>
      <pc:sldChg chg="modSp add mod modTransition modAnim modNotes modNotesTx">
        <pc:chgData name="Tommy McClure" userId="5f57beb918c8a44c" providerId="LiveId" clId="{0C07C93D-F625-453C-BB4F-EF05F211F216}" dt="2022-10-09T13:58:19.636" v="7960"/>
        <pc:sldMkLst>
          <pc:docMk/>
          <pc:sldMk cId="1501533351" sldId="304"/>
        </pc:sldMkLst>
        <pc:spChg chg="mod">
          <ac:chgData name="Tommy McClure" userId="5f57beb918c8a44c" providerId="LiveId" clId="{0C07C93D-F625-453C-BB4F-EF05F211F216}" dt="2022-10-08T17:02:21.937" v="7630" actId="255"/>
          <ac:spMkLst>
            <pc:docMk/>
            <pc:sldMk cId="1501533351" sldId="304"/>
            <ac:spMk id="2" creationId="{00000000-0000-0000-0000-000000000000}"/>
          </ac:spMkLst>
        </pc:spChg>
      </pc:sldChg>
      <pc:sldChg chg="addSp delSp modSp add mod modTransition modAnim modNotes modNotesTx">
        <pc:chgData name="Tommy McClure" userId="5f57beb918c8a44c" providerId="LiveId" clId="{0C07C93D-F625-453C-BB4F-EF05F211F216}" dt="2022-10-09T13:58:19.636" v="7960"/>
        <pc:sldMkLst>
          <pc:docMk/>
          <pc:sldMk cId="262701485" sldId="305"/>
        </pc:sldMkLst>
        <pc:spChg chg="mod">
          <ac:chgData name="Tommy McClure" userId="5f57beb918c8a44c" providerId="LiveId" clId="{0C07C93D-F625-453C-BB4F-EF05F211F216}" dt="2022-10-09T02:25:06.183" v="7958" actId="27636"/>
          <ac:spMkLst>
            <pc:docMk/>
            <pc:sldMk cId="262701485" sldId="305"/>
            <ac:spMk id="2" creationId="{00000000-0000-0000-0000-000000000000}"/>
          </ac:spMkLst>
        </pc:spChg>
        <pc:spChg chg="del mod">
          <ac:chgData name="Tommy McClure" userId="5f57beb918c8a44c" providerId="LiveId" clId="{0C07C93D-F625-453C-BB4F-EF05F211F216}" dt="2022-10-07T21:24:37.034" v="5699" actId="478"/>
          <ac:spMkLst>
            <pc:docMk/>
            <pc:sldMk cId="262701485" sldId="305"/>
            <ac:spMk id="3" creationId="{1AF90916-C00F-4F1D-A36C-D97C26537ED8}"/>
          </ac:spMkLst>
        </pc:spChg>
        <pc:spChg chg="del">
          <ac:chgData name="Tommy McClure" userId="5f57beb918c8a44c" providerId="LiveId" clId="{0C07C93D-F625-453C-BB4F-EF05F211F216}" dt="2022-10-07T20:56:00.679" v="5067" actId="478"/>
          <ac:spMkLst>
            <pc:docMk/>
            <pc:sldMk cId="262701485" sldId="305"/>
            <ac:spMk id="5" creationId="{B4C4E8DD-D26B-4E8B-94E4-EA5AC9740E24}"/>
          </ac:spMkLst>
        </pc:spChg>
        <pc:spChg chg="del">
          <ac:chgData name="Tommy McClure" userId="5f57beb918c8a44c" providerId="LiveId" clId="{0C07C93D-F625-453C-BB4F-EF05F211F216}" dt="2022-10-07T20:56:13.147" v="5070" actId="478"/>
          <ac:spMkLst>
            <pc:docMk/>
            <pc:sldMk cId="262701485" sldId="305"/>
            <ac:spMk id="6" creationId="{0B95E8A5-634F-B739-D206-76243B002A08}"/>
          </ac:spMkLst>
        </pc:spChg>
        <pc:spChg chg="del">
          <ac:chgData name="Tommy McClure" userId="5f57beb918c8a44c" providerId="LiveId" clId="{0C07C93D-F625-453C-BB4F-EF05F211F216}" dt="2022-10-07T20:56:07.226" v="5069" actId="478"/>
          <ac:spMkLst>
            <pc:docMk/>
            <pc:sldMk cId="262701485" sldId="305"/>
            <ac:spMk id="7" creationId="{A64453C6-71F0-6A30-7FC9-B8AC0BD3DC8B}"/>
          </ac:spMkLst>
        </pc:spChg>
        <pc:spChg chg="add del mod">
          <ac:chgData name="Tommy McClure" userId="5f57beb918c8a44c" providerId="LiveId" clId="{0C07C93D-F625-453C-BB4F-EF05F211F216}" dt="2022-10-07T20:56:15.710" v="5072" actId="478"/>
          <ac:spMkLst>
            <pc:docMk/>
            <pc:sldMk cId="262701485" sldId="305"/>
            <ac:spMk id="9" creationId="{16E20E1E-BF0E-7E2A-8475-5B91236BF60D}"/>
          </ac:spMkLst>
        </pc:spChg>
        <pc:spChg chg="add del mod">
          <ac:chgData name="Tommy McClure" userId="5f57beb918c8a44c" providerId="LiveId" clId="{0C07C93D-F625-453C-BB4F-EF05F211F216}" dt="2022-10-07T21:25:38.642" v="5712"/>
          <ac:spMkLst>
            <pc:docMk/>
            <pc:sldMk cId="262701485" sldId="305"/>
            <ac:spMk id="10" creationId="{D07938A8-BF2B-12CA-0A5F-78B590E0C407}"/>
          </ac:spMkLst>
        </pc:spChg>
        <pc:spChg chg="add mod">
          <ac:chgData name="Tommy McClure" userId="5f57beb918c8a44c" providerId="LiveId" clId="{0C07C93D-F625-453C-BB4F-EF05F211F216}" dt="2022-10-07T21:25:47.298" v="5713"/>
          <ac:spMkLst>
            <pc:docMk/>
            <pc:sldMk cId="262701485" sldId="305"/>
            <ac:spMk id="11" creationId="{65EEABFA-3158-A11B-9E81-DB895E5A028F}"/>
          </ac:spMkLst>
        </pc:spChg>
        <pc:picChg chg="del">
          <ac:chgData name="Tommy McClure" userId="5f57beb918c8a44c" providerId="LiveId" clId="{0C07C93D-F625-453C-BB4F-EF05F211F216}" dt="2022-10-07T20:56:03.007" v="5068" actId="478"/>
          <ac:picMkLst>
            <pc:docMk/>
            <pc:sldMk cId="262701485" sldId="305"/>
            <ac:picMk id="8" creationId="{DFFBA030-895E-4350-BF1A-14126A58A561}"/>
          </ac:picMkLst>
        </pc:picChg>
      </pc:sldChg>
      <pc:sldChg chg="modSp add mod modTransition modAnim modNotes modNotesTx">
        <pc:chgData name="Tommy McClure" userId="5f57beb918c8a44c" providerId="LiveId" clId="{0C07C93D-F625-453C-BB4F-EF05F211F216}" dt="2022-10-09T13:58:19.636" v="7960"/>
        <pc:sldMkLst>
          <pc:docMk/>
          <pc:sldMk cId="2450813616" sldId="306"/>
        </pc:sldMkLst>
        <pc:spChg chg="mod">
          <ac:chgData name="Tommy McClure" userId="5f57beb918c8a44c" providerId="LiveId" clId="{0C07C93D-F625-453C-BB4F-EF05F211F216}" dt="2022-10-08T17:19:35.858" v="7880" actId="20577"/>
          <ac:spMkLst>
            <pc:docMk/>
            <pc:sldMk cId="2450813616" sldId="306"/>
            <ac:spMk id="2" creationId="{00000000-0000-0000-0000-000000000000}"/>
          </ac:spMkLst>
        </pc:spChg>
        <pc:spChg chg="mod">
          <ac:chgData name="Tommy McClure" userId="5f57beb918c8a44c" providerId="LiveId" clId="{0C07C93D-F625-453C-BB4F-EF05F211F216}" dt="2022-10-07T21:25:22.845" v="5710" actId="1037"/>
          <ac:spMkLst>
            <pc:docMk/>
            <pc:sldMk cId="2450813616" sldId="306"/>
            <ac:spMk id="3" creationId="{1AF90916-C00F-4F1D-A36C-D97C26537ED8}"/>
          </ac:spMkLst>
        </pc:spChg>
      </pc:sldChg>
      <pc:sldChg chg="addSp delSp modSp mod modTransition delAnim modAnim modNotes modNotesTx">
        <pc:chgData name="Tommy McClure" userId="5f57beb918c8a44c" providerId="LiveId" clId="{0C07C93D-F625-453C-BB4F-EF05F211F216}" dt="2022-10-09T13:58:19.636" v="7960"/>
        <pc:sldMkLst>
          <pc:docMk/>
          <pc:sldMk cId="805283729" sldId="307"/>
        </pc:sldMkLst>
        <pc:spChg chg="mod ord">
          <ac:chgData name="Tommy McClure" userId="5f57beb918c8a44c" providerId="LiveId" clId="{0C07C93D-F625-453C-BB4F-EF05F211F216}" dt="2022-10-08T17:22:19.271" v="7883" actId="14100"/>
          <ac:spMkLst>
            <pc:docMk/>
            <pc:sldMk cId="805283729" sldId="307"/>
            <ac:spMk id="2" creationId="{00000000-0000-0000-0000-000000000000}"/>
          </ac:spMkLst>
        </pc:spChg>
        <pc:spChg chg="mod">
          <ac:chgData name="Tommy McClure" userId="5f57beb918c8a44c" providerId="LiveId" clId="{0C07C93D-F625-453C-BB4F-EF05F211F216}" dt="2022-10-07T22:25:23.786" v="6461" actId="20577"/>
          <ac:spMkLst>
            <pc:docMk/>
            <pc:sldMk cId="805283729" sldId="307"/>
            <ac:spMk id="3" creationId="{00000000-0000-0000-0000-000000000000}"/>
          </ac:spMkLst>
        </pc:spChg>
        <pc:spChg chg="mod">
          <ac:chgData name="Tommy McClure" userId="5f57beb918c8a44c" providerId="LiveId" clId="{0C07C93D-F625-453C-BB4F-EF05F211F216}" dt="2022-10-08T17:22:12.180" v="7882" actId="1035"/>
          <ac:spMkLst>
            <pc:docMk/>
            <pc:sldMk cId="805283729" sldId="307"/>
            <ac:spMk id="4" creationId="{8A4BB05A-F933-4044-902F-9B22A0B3F775}"/>
          </ac:spMkLst>
        </pc:spChg>
        <pc:spChg chg="del mod">
          <ac:chgData name="Tommy McClure" userId="5f57beb918c8a44c" providerId="LiveId" clId="{0C07C93D-F625-453C-BB4F-EF05F211F216}" dt="2022-10-07T22:25:00.052" v="6424" actId="478"/>
          <ac:spMkLst>
            <pc:docMk/>
            <pc:sldMk cId="805283729" sldId="307"/>
            <ac:spMk id="5" creationId="{0A1EEB59-A1EE-4DEE-B363-742A2B7AF9C3}"/>
          </ac:spMkLst>
        </pc:spChg>
        <pc:spChg chg="add mod">
          <ac:chgData name="Tommy McClure" userId="5f57beb918c8a44c" providerId="LiveId" clId="{0C07C93D-F625-453C-BB4F-EF05F211F216}" dt="2022-10-07T22:30:33.761" v="6521" actId="14100"/>
          <ac:spMkLst>
            <pc:docMk/>
            <pc:sldMk cId="805283729" sldId="307"/>
            <ac:spMk id="6" creationId="{7E180692-6373-BBB9-3B48-DFCC7371758E}"/>
          </ac:spMkLst>
        </pc:spChg>
      </pc:sldChg>
      <pc:sldMasterChg chg="modTransition modSldLayout">
        <pc:chgData name="Tommy McClure" userId="5f57beb918c8a44c" providerId="LiveId" clId="{0C07C93D-F625-453C-BB4F-EF05F211F216}" dt="2022-10-07T22:48:37.534" v="6657"/>
        <pc:sldMasterMkLst>
          <pc:docMk/>
          <pc:sldMasterMk cId="1152366010" sldId="2147483761"/>
        </pc:sldMasterMkLst>
        <pc:sldLayoutChg chg="modTransition">
          <pc:chgData name="Tommy McClure" userId="5f57beb918c8a44c" providerId="LiveId" clId="{0C07C93D-F625-453C-BB4F-EF05F211F216}" dt="2022-10-07T22:48:37.534" v="6657"/>
          <pc:sldLayoutMkLst>
            <pc:docMk/>
            <pc:sldMasterMk cId="1152366010" sldId="2147483761"/>
            <pc:sldLayoutMk cId="1796095161" sldId="2147483762"/>
          </pc:sldLayoutMkLst>
        </pc:sldLayoutChg>
        <pc:sldLayoutChg chg="modTransition">
          <pc:chgData name="Tommy McClure" userId="5f57beb918c8a44c" providerId="LiveId" clId="{0C07C93D-F625-453C-BB4F-EF05F211F216}" dt="2022-10-07T22:48:37.534" v="6657"/>
          <pc:sldLayoutMkLst>
            <pc:docMk/>
            <pc:sldMasterMk cId="1152366010" sldId="2147483761"/>
            <pc:sldLayoutMk cId="1197529153" sldId="2147483763"/>
          </pc:sldLayoutMkLst>
        </pc:sldLayoutChg>
        <pc:sldLayoutChg chg="modTransition">
          <pc:chgData name="Tommy McClure" userId="5f57beb918c8a44c" providerId="LiveId" clId="{0C07C93D-F625-453C-BB4F-EF05F211F216}" dt="2022-10-07T22:48:37.534" v="6657"/>
          <pc:sldLayoutMkLst>
            <pc:docMk/>
            <pc:sldMasterMk cId="1152366010" sldId="2147483761"/>
            <pc:sldLayoutMk cId="4096960620" sldId="2147483764"/>
          </pc:sldLayoutMkLst>
        </pc:sldLayoutChg>
        <pc:sldLayoutChg chg="modTransition">
          <pc:chgData name="Tommy McClure" userId="5f57beb918c8a44c" providerId="LiveId" clId="{0C07C93D-F625-453C-BB4F-EF05F211F216}" dt="2022-10-07T22:48:37.534" v="6657"/>
          <pc:sldLayoutMkLst>
            <pc:docMk/>
            <pc:sldMasterMk cId="1152366010" sldId="2147483761"/>
            <pc:sldLayoutMk cId="3793288797" sldId="2147483765"/>
          </pc:sldLayoutMkLst>
        </pc:sldLayoutChg>
        <pc:sldLayoutChg chg="modTransition">
          <pc:chgData name="Tommy McClure" userId="5f57beb918c8a44c" providerId="LiveId" clId="{0C07C93D-F625-453C-BB4F-EF05F211F216}" dt="2022-10-07T22:48:37.534" v="6657"/>
          <pc:sldLayoutMkLst>
            <pc:docMk/>
            <pc:sldMasterMk cId="1152366010" sldId="2147483761"/>
            <pc:sldLayoutMk cId="2734533975" sldId="2147483766"/>
          </pc:sldLayoutMkLst>
        </pc:sldLayoutChg>
        <pc:sldLayoutChg chg="modTransition">
          <pc:chgData name="Tommy McClure" userId="5f57beb918c8a44c" providerId="LiveId" clId="{0C07C93D-F625-453C-BB4F-EF05F211F216}" dt="2022-10-07T22:48:37.534" v="6657"/>
          <pc:sldLayoutMkLst>
            <pc:docMk/>
            <pc:sldMasterMk cId="1152366010" sldId="2147483761"/>
            <pc:sldLayoutMk cId="1853391802" sldId="2147483767"/>
          </pc:sldLayoutMkLst>
        </pc:sldLayoutChg>
        <pc:sldLayoutChg chg="modTransition">
          <pc:chgData name="Tommy McClure" userId="5f57beb918c8a44c" providerId="LiveId" clId="{0C07C93D-F625-453C-BB4F-EF05F211F216}" dt="2022-10-07T22:48:37.534" v="6657"/>
          <pc:sldLayoutMkLst>
            <pc:docMk/>
            <pc:sldMasterMk cId="1152366010" sldId="2147483761"/>
            <pc:sldLayoutMk cId="2180645159" sldId="2147483768"/>
          </pc:sldLayoutMkLst>
        </pc:sldLayoutChg>
        <pc:sldLayoutChg chg="modTransition">
          <pc:chgData name="Tommy McClure" userId="5f57beb918c8a44c" providerId="LiveId" clId="{0C07C93D-F625-453C-BB4F-EF05F211F216}" dt="2022-10-07T22:48:37.534" v="6657"/>
          <pc:sldLayoutMkLst>
            <pc:docMk/>
            <pc:sldMasterMk cId="1152366010" sldId="2147483761"/>
            <pc:sldLayoutMk cId="301685466" sldId="2147483769"/>
          </pc:sldLayoutMkLst>
        </pc:sldLayoutChg>
        <pc:sldLayoutChg chg="modTransition">
          <pc:chgData name="Tommy McClure" userId="5f57beb918c8a44c" providerId="LiveId" clId="{0C07C93D-F625-453C-BB4F-EF05F211F216}" dt="2022-10-07T22:48:37.534" v="6657"/>
          <pc:sldLayoutMkLst>
            <pc:docMk/>
            <pc:sldMasterMk cId="1152366010" sldId="2147483761"/>
            <pc:sldLayoutMk cId="1485473359" sldId="2147483770"/>
          </pc:sldLayoutMkLst>
        </pc:sldLayoutChg>
        <pc:sldLayoutChg chg="modTransition">
          <pc:chgData name="Tommy McClure" userId="5f57beb918c8a44c" providerId="LiveId" clId="{0C07C93D-F625-453C-BB4F-EF05F211F216}" dt="2022-10-07T22:48:37.534" v="6657"/>
          <pc:sldLayoutMkLst>
            <pc:docMk/>
            <pc:sldMasterMk cId="1152366010" sldId="2147483761"/>
            <pc:sldLayoutMk cId="253248353" sldId="2147483771"/>
          </pc:sldLayoutMkLst>
        </pc:sldLayoutChg>
        <pc:sldLayoutChg chg="modTransition">
          <pc:chgData name="Tommy McClure" userId="5f57beb918c8a44c" providerId="LiveId" clId="{0C07C93D-F625-453C-BB4F-EF05F211F216}" dt="2022-10-07T22:48:37.534" v="6657"/>
          <pc:sldLayoutMkLst>
            <pc:docMk/>
            <pc:sldMasterMk cId="1152366010" sldId="2147483761"/>
            <pc:sldLayoutMk cId="797737787" sldId="2147483772"/>
          </pc:sldLayoutMkLst>
        </pc:sldLayoutChg>
      </pc:sldMasterChg>
    </pc:docChg>
  </pc:docChgLst>
  <pc:docChgLst>
    <pc:chgData name="Tommy McClure" userId="5f57beb918c8a44c" providerId="LiveId" clId="{7D450DFF-6709-4B1E-9094-E29653B65777}"/>
    <pc:docChg chg="undo custSel addSld delSld modSld sldOrd">
      <pc:chgData name="Tommy McClure" userId="5f57beb918c8a44c" providerId="LiveId" clId="{7D450DFF-6709-4B1E-9094-E29653B65777}" dt="2022-09-23T17:39:35.608" v="4617" actId="20577"/>
      <pc:docMkLst>
        <pc:docMk/>
      </pc:docMkLst>
      <pc:sldChg chg="modSp mod modAnim modNotesTx">
        <pc:chgData name="Tommy McClure" userId="5f57beb918c8a44c" providerId="LiveId" clId="{7D450DFF-6709-4B1E-9094-E29653B65777}" dt="2022-09-23T17:25:37.906" v="4062" actId="113"/>
        <pc:sldMkLst>
          <pc:docMk/>
          <pc:sldMk cId="1727852844" sldId="269"/>
        </pc:sldMkLst>
        <pc:spChg chg="mod ord">
          <ac:chgData name="Tommy McClure" userId="5f57beb918c8a44c" providerId="LiveId" clId="{7D450DFF-6709-4B1E-9094-E29653B65777}" dt="2022-09-23T14:39:46.722" v="3808" actId="166"/>
          <ac:spMkLst>
            <pc:docMk/>
            <pc:sldMk cId="1727852844" sldId="269"/>
            <ac:spMk id="2" creationId="{00000000-0000-0000-0000-000000000000}"/>
          </ac:spMkLst>
        </pc:spChg>
        <pc:spChg chg="mod">
          <ac:chgData name="Tommy McClure" userId="5f57beb918c8a44c" providerId="LiveId" clId="{7D450DFF-6709-4B1E-9094-E29653B65777}" dt="2022-09-22T21:13:15.714" v="2956" actId="255"/>
          <ac:spMkLst>
            <pc:docMk/>
            <pc:sldMk cId="1727852844" sldId="269"/>
            <ac:spMk id="3" creationId="{00000000-0000-0000-0000-000000000000}"/>
          </ac:spMkLst>
        </pc:spChg>
        <pc:spChg chg="mod">
          <ac:chgData name="Tommy McClure" userId="5f57beb918c8a44c" providerId="LiveId" clId="{7D450DFF-6709-4B1E-9094-E29653B65777}" dt="2022-09-23T14:39:34.460" v="3807" actId="207"/>
          <ac:spMkLst>
            <pc:docMk/>
            <pc:sldMk cId="1727852844" sldId="269"/>
            <ac:spMk id="4" creationId="{8A4BB05A-F933-4044-902F-9B22A0B3F775}"/>
          </ac:spMkLst>
        </pc:spChg>
        <pc:spChg chg="mod">
          <ac:chgData name="Tommy McClure" userId="5f57beb918c8a44c" providerId="LiveId" clId="{7D450DFF-6709-4B1E-9094-E29653B65777}" dt="2022-09-23T14:39:26.393" v="3806" actId="207"/>
          <ac:spMkLst>
            <pc:docMk/>
            <pc:sldMk cId="1727852844" sldId="269"/>
            <ac:spMk id="5" creationId="{0A1EEB59-A1EE-4DEE-B363-742A2B7AF9C3}"/>
          </ac:spMkLst>
        </pc:spChg>
      </pc:sldChg>
      <pc:sldChg chg="modSp mod modAnim">
        <pc:chgData name="Tommy McClure" userId="5f57beb918c8a44c" providerId="LiveId" clId="{7D450DFF-6709-4B1E-9094-E29653B65777}" dt="2022-09-23T17:35:15.068" v="4066"/>
        <pc:sldMkLst>
          <pc:docMk/>
          <pc:sldMk cId="2088959167" sldId="270"/>
        </pc:sldMkLst>
        <pc:spChg chg="mod">
          <ac:chgData name="Tommy McClure" userId="5f57beb918c8a44c" providerId="LiveId" clId="{7D450DFF-6709-4B1E-9094-E29653B65777}" dt="2022-09-22T21:20:33.497" v="3178" actId="14100"/>
          <ac:spMkLst>
            <pc:docMk/>
            <pc:sldMk cId="2088959167" sldId="270"/>
            <ac:spMk id="2" creationId="{00000000-0000-0000-0000-000000000000}"/>
          </ac:spMkLst>
        </pc:spChg>
        <pc:spChg chg="mod">
          <ac:chgData name="Tommy McClure" userId="5f57beb918c8a44c" providerId="LiveId" clId="{7D450DFF-6709-4B1E-9094-E29653B65777}" dt="2022-09-22T21:19:49.209" v="3170" actId="1037"/>
          <ac:spMkLst>
            <pc:docMk/>
            <pc:sldMk cId="2088959167" sldId="270"/>
            <ac:spMk id="3" creationId="{00000000-0000-0000-0000-000000000000}"/>
          </ac:spMkLst>
        </pc:spChg>
      </pc:sldChg>
      <pc:sldChg chg="addSp delSp modSp mod delAnim modAnim modNotesTx">
        <pc:chgData name="Tommy McClure" userId="5f57beb918c8a44c" providerId="LiveId" clId="{7D450DFF-6709-4B1E-9094-E29653B65777}" dt="2022-09-23T14:45:24.402" v="3816" actId="20577"/>
        <pc:sldMkLst>
          <pc:docMk/>
          <pc:sldMk cId="30726060" sldId="271"/>
        </pc:sldMkLst>
        <pc:spChg chg="mod">
          <ac:chgData name="Tommy McClure" userId="5f57beb918c8a44c" providerId="LiveId" clId="{7D450DFF-6709-4B1E-9094-E29653B65777}" dt="2022-09-23T14:45:24.402" v="3816" actId="20577"/>
          <ac:spMkLst>
            <pc:docMk/>
            <pc:sldMk cId="30726060" sldId="271"/>
            <ac:spMk id="2" creationId="{00000000-0000-0000-0000-000000000000}"/>
          </ac:spMkLst>
        </pc:spChg>
        <pc:spChg chg="del">
          <ac:chgData name="Tommy McClure" userId="5f57beb918c8a44c" providerId="LiveId" clId="{7D450DFF-6709-4B1E-9094-E29653B65777}" dt="2022-09-22T18:56:41.590" v="1208" actId="478"/>
          <ac:spMkLst>
            <pc:docMk/>
            <pc:sldMk cId="30726060" sldId="271"/>
            <ac:spMk id="3" creationId="{00000000-0000-0000-0000-000000000000}"/>
          </ac:spMkLst>
        </pc:spChg>
        <pc:spChg chg="del">
          <ac:chgData name="Tommy McClure" userId="5f57beb918c8a44c" providerId="LiveId" clId="{7D450DFF-6709-4B1E-9094-E29653B65777}" dt="2022-09-22T18:56:50.765" v="1211" actId="478"/>
          <ac:spMkLst>
            <pc:docMk/>
            <pc:sldMk cId="30726060" sldId="271"/>
            <ac:spMk id="4" creationId="{3F79B0E0-292E-468B-A657-F2EC6F72627C}"/>
          </ac:spMkLst>
        </pc:spChg>
        <pc:spChg chg="del">
          <ac:chgData name="Tommy McClure" userId="5f57beb918c8a44c" providerId="LiveId" clId="{7D450DFF-6709-4B1E-9094-E29653B65777}" dt="2022-09-22T18:56:47.088" v="1210" actId="478"/>
          <ac:spMkLst>
            <pc:docMk/>
            <pc:sldMk cId="30726060" sldId="271"/>
            <ac:spMk id="5" creationId="{B4C4E8DD-D26B-4E8B-94E4-EA5AC9740E24}"/>
          </ac:spMkLst>
        </pc:spChg>
        <pc:spChg chg="add mod">
          <ac:chgData name="Tommy McClure" userId="5f57beb918c8a44c" providerId="LiveId" clId="{7D450DFF-6709-4B1E-9094-E29653B65777}" dt="2022-09-22T19:15:50.609" v="1440" actId="114"/>
          <ac:spMkLst>
            <pc:docMk/>
            <pc:sldMk cId="30726060" sldId="271"/>
            <ac:spMk id="6" creationId="{51D55B04-A182-DD39-F4A4-27D922722D4E}"/>
          </ac:spMkLst>
        </pc:spChg>
        <pc:spChg chg="add del mod">
          <ac:chgData name="Tommy McClure" userId="5f57beb918c8a44c" providerId="LiveId" clId="{7D450DFF-6709-4B1E-9094-E29653B65777}" dt="2022-09-22T18:56:44.678" v="1209" actId="478"/>
          <ac:spMkLst>
            <pc:docMk/>
            <pc:sldMk cId="30726060" sldId="271"/>
            <ac:spMk id="9" creationId="{F78F10D7-8EC6-36C4-B1C5-AE752DD4247A}"/>
          </ac:spMkLst>
        </pc:spChg>
        <pc:spChg chg="add mod">
          <ac:chgData name="Tommy McClure" userId="5f57beb918c8a44c" providerId="LiveId" clId="{7D450DFF-6709-4B1E-9094-E29653B65777}" dt="2022-09-22T20:09:44.527" v="1678" actId="14100"/>
          <ac:spMkLst>
            <pc:docMk/>
            <pc:sldMk cId="30726060" sldId="271"/>
            <ac:spMk id="10" creationId="{575D4546-63BB-9F2A-DD28-C07B4D2A9E65}"/>
          </ac:spMkLst>
        </pc:spChg>
        <pc:spChg chg="add mod">
          <ac:chgData name="Tommy McClure" userId="5f57beb918c8a44c" providerId="LiveId" clId="{7D450DFF-6709-4B1E-9094-E29653B65777}" dt="2022-09-22T20:09:16.874" v="1676" actId="1076"/>
          <ac:spMkLst>
            <pc:docMk/>
            <pc:sldMk cId="30726060" sldId="271"/>
            <ac:spMk id="11" creationId="{CBADCA47-EC7E-8185-65C2-A53F15FA664E}"/>
          </ac:spMkLst>
        </pc:spChg>
      </pc:sldChg>
      <pc:sldChg chg="modSp mod">
        <pc:chgData name="Tommy McClure" userId="5f57beb918c8a44c" providerId="LiveId" clId="{7D450DFF-6709-4B1E-9094-E29653B65777}" dt="2022-09-22T21:37:25.574" v="3499" actId="207"/>
        <pc:sldMkLst>
          <pc:docMk/>
          <pc:sldMk cId="1566073541" sldId="280"/>
        </pc:sldMkLst>
        <pc:spChg chg="mod">
          <ac:chgData name="Tommy McClure" userId="5f57beb918c8a44c" providerId="LiveId" clId="{7D450DFF-6709-4B1E-9094-E29653B65777}" dt="2022-09-22T21:37:25.574" v="3499" actId="207"/>
          <ac:spMkLst>
            <pc:docMk/>
            <pc:sldMk cId="1566073541" sldId="280"/>
            <ac:spMk id="3" creationId="{00000000-0000-0000-0000-000000000000}"/>
          </ac:spMkLst>
        </pc:spChg>
        <pc:picChg chg="mod">
          <ac:chgData name="Tommy McClure" userId="5f57beb918c8a44c" providerId="LiveId" clId="{7D450DFF-6709-4B1E-9094-E29653B65777}" dt="2022-09-22T21:36:32.341" v="3487" actId="1076"/>
          <ac:picMkLst>
            <pc:docMk/>
            <pc:sldMk cId="1566073541" sldId="280"/>
            <ac:picMk id="5" creationId="{9F5F36ED-FED2-4BFE-9300-AFAF64605647}"/>
          </ac:picMkLst>
        </pc:picChg>
        <pc:picChg chg="mod">
          <ac:chgData name="Tommy McClure" userId="5f57beb918c8a44c" providerId="LiveId" clId="{7D450DFF-6709-4B1E-9094-E29653B65777}" dt="2022-09-22T21:36:52.469" v="3494" actId="1076"/>
          <ac:picMkLst>
            <pc:docMk/>
            <pc:sldMk cId="1566073541" sldId="280"/>
            <ac:picMk id="6" creationId="{6B3E4045-AF54-42D1-BF31-FEAEF4C1BC4A}"/>
          </ac:picMkLst>
        </pc:picChg>
        <pc:picChg chg="mod">
          <ac:chgData name="Tommy McClure" userId="5f57beb918c8a44c" providerId="LiveId" clId="{7D450DFF-6709-4B1E-9094-E29653B65777}" dt="2022-09-22T21:36:57.844" v="3496" actId="1076"/>
          <ac:picMkLst>
            <pc:docMk/>
            <pc:sldMk cId="1566073541" sldId="280"/>
            <ac:picMk id="7" creationId="{DF915C2D-DA37-4302-B034-5F95116D19AD}"/>
          </ac:picMkLst>
        </pc:picChg>
      </pc:sldChg>
      <pc:sldChg chg="modSp mod modAnim">
        <pc:chgData name="Tommy McClure" userId="5f57beb918c8a44c" providerId="LiveId" clId="{7D450DFF-6709-4B1E-9094-E29653B65777}" dt="2022-09-23T02:01:28.410" v="3800" actId="313"/>
        <pc:sldMkLst>
          <pc:docMk/>
          <pc:sldMk cId="731426950" sldId="281"/>
        </pc:sldMkLst>
        <pc:spChg chg="mod">
          <ac:chgData name="Tommy McClure" userId="5f57beb918c8a44c" providerId="LiveId" clId="{7D450DFF-6709-4B1E-9094-E29653B65777}" dt="2022-09-22T21:16:27.402" v="3025" actId="1037"/>
          <ac:spMkLst>
            <pc:docMk/>
            <pc:sldMk cId="731426950" sldId="281"/>
            <ac:spMk id="2" creationId="{ED459ECD-4C3D-4764-A062-580390A5290F}"/>
          </ac:spMkLst>
        </pc:spChg>
        <pc:spChg chg="mod">
          <ac:chgData name="Tommy McClure" userId="5f57beb918c8a44c" providerId="LiveId" clId="{7D450DFF-6709-4B1E-9094-E29653B65777}" dt="2022-09-23T02:01:28.410" v="3800" actId="313"/>
          <ac:spMkLst>
            <pc:docMk/>
            <pc:sldMk cId="731426950" sldId="281"/>
            <ac:spMk id="3" creationId="{0CBC41DA-F9A3-479B-89A2-9237277E5B0E}"/>
          </ac:spMkLst>
        </pc:spChg>
      </pc:sldChg>
      <pc:sldChg chg="addSp delSp modSp mod modAnim">
        <pc:chgData name="Tommy McClure" userId="5f57beb918c8a44c" providerId="LiveId" clId="{7D450DFF-6709-4B1E-9094-E29653B65777}" dt="2022-09-23T14:40:48.912" v="3811"/>
        <pc:sldMkLst>
          <pc:docMk/>
          <pc:sldMk cId="1961891781" sldId="282"/>
        </pc:sldMkLst>
        <pc:spChg chg="del mod">
          <ac:chgData name="Tommy McClure" userId="5f57beb918c8a44c" providerId="LiveId" clId="{7D450DFF-6709-4B1E-9094-E29653B65777}" dt="2022-09-23T14:40:43.491" v="3809" actId="478"/>
          <ac:spMkLst>
            <pc:docMk/>
            <pc:sldMk cId="1961891781" sldId="282"/>
            <ac:spMk id="2" creationId="{ED459ECD-4C3D-4764-A062-580390A5290F}"/>
          </ac:spMkLst>
        </pc:spChg>
        <pc:spChg chg="mod">
          <ac:chgData name="Tommy McClure" userId="5f57beb918c8a44c" providerId="LiveId" clId="{7D450DFF-6709-4B1E-9094-E29653B65777}" dt="2022-09-22T21:43:16.317" v="3542" actId="1036"/>
          <ac:spMkLst>
            <pc:docMk/>
            <pc:sldMk cId="1961891781" sldId="282"/>
            <ac:spMk id="3" creationId="{0CBC41DA-F9A3-479B-89A2-9237277E5B0E}"/>
          </ac:spMkLst>
        </pc:spChg>
        <pc:spChg chg="add del mod">
          <ac:chgData name="Tommy McClure" userId="5f57beb918c8a44c" providerId="LiveId" clId="{7D450DFF-6709-4B1E-9094-E29653B65777}" dt="2022-09-23T14:40:46.321" v="3810" actId="478"/>
          <ac:spMkLst>
            <pc:docMk/>
            <pc:sldMk cId="1961891781" sldId="282"/>
            <ac:spMk id="5" creationId="{2ECE338A-A9ED-273C-ECCC-7ED766AF87A5}"/>
          </ac:spMkLst>
        </pc:spChg>
        <pc:spChg chg="add mod">
          <ac:chgData name="Tommy McClure" userId="5f57beb918c8a44c" providerId="LiveId" clId="{7D450DFF-6709-4B1E-9094-E29653B65777}" dt="2022-09-23T14:40:48.912" v="3811"/>
          <ac:spMkLst>
            <pc:docMk/>
            <pc:sldMk cId="1961891781" sldId="282"/>
            <ac:spMk id="6" creationId="{B830F88D-2E8C-8741-6C87-96F3D0BC5AAD}"/>
          </ac:spMkLst>
        </pc:spChg>
      </pc:sldChg>
      <pc:sldChg chg="addSp delSp modSp mod ord modAnim modNotesTx">
        <pc:chgData name="Tommy McClure" userId="5f57beb918c8a44c" providerId="LiveId" clId="{7D450DFF-6709-4B1E-9094-E29653B65777}" dt="2022-09-22T21:44:49.619" v="3547"/>
        <pc:sldMkLst>
          <pc:docMk/>
          <pc:sldMk cId="1598684363" sldId="289"/>
        </pc:sldMkLst>
        <pc:spChg chg="mod">
          <ac:chgData name="Tommy McClure" userId="5f57beb918c8a44c" providerId="LiveId" clId="{7D450DFF-6709-4B1E-9094-E29653B65777}" dt="2022-09-22T20:10:58.978" v="1689" actId="255"/>
          <ac:spMkLst>
            <pc:docMk/>
            <pc:sldMk cId="1598684363" sldId="289"/>
            <ac:spMk id="2" creationId="{00000000-0000-0000-0000-000000000000}"/>
          </ac:spMkLst>
        </pc:spChg>
        <pc:spChg chg="del mod">
          <ac:chgData name="Tommy McClure" userId="5f57beb918c8a44c" providerId="LiveId" clId="{7D450DFF-6709-4B1E-9094-E29653B65777}" dt="2022-09-22T20:08:02.791" v="1672" actId="478"/>
          <ac:spMkLst>
            <pc:docMk/>
            <pc:sldMk cId="1598684363" sldId="289"/>
            <ac:spMk id="3" creationId="{00000000-0000-0000-0000-000000000000}"/>
          </ac:spMkLst>
        </pc:spChg>
        <pc:spChg chg="del">
          <ac:chgData name="Tommy McClure" userId="5f57beb918c8a44c" providerId="LiveId" clId="{7D450DFF-6709-4B1E-9094-E29653B65777}" dt="2022-09-22T20:08:51.459" v="1674" actId="478"/>
          <ac:spMkLst>
            <pc:docMk/>
            <pc:sldMk cId="1598684363" sldId="289"/>
            <ac:spMk id="4" creationId="{3F79B0E0-292E-468B-A657-F2EC6F72627C}"/>
          </ac:spMkLst>
        </pc:spChg>
        <pc:spChg chg="del">
          <ac:chgData name="Tommy McClure" userId="5f57beb918c8a44c" providerId="LiveId" clId="{7D450DFF-6709-4B1E-9094-E29653B65777}" dt="2022-09-22T20:08:55.196" v="1675" actId="478"/>
          <ac:spMkLst>
            <pc:docMk/>
            <pc:sldMk cId="1598684363" sldId="289"/>
            <ac:spMk id="5" creationId="{B4C4E8DD-D26B-4E8B-94E4-EA5AC9740E24}"/>
          </ac:spMkLst>
        </pc:spChg>
        <pc:spChg chg="add mod">
          <ac:chgData name="Tommy McClure" userId="5f57beb918c8a44c" providerId="LiveId" clId="{7D450DFF-6709-4B1E-9094-E29653B65777}" dt="2022-09-22T20:07:58.822" v="1671" actId="20577"/>
          <ac:spMkLst>
            <pc:docMk/>
            <pc:sldMk cId="1598684363" sldId="289"/>
            <ac:spMk id="6" creationId="{8DFEF671-5091-3072-2336-51E0944564C9}"/>
          </ac:spMkLst>
        </pc:spChg>
        <pc:spChg chg="add del mod">
          <ac:chgData name="Tommy McClure" userId="5f57beb918c8a44c" providerId="LiveId" clId="{7D450DFF-6709-4B1E-9094-E29653B65777}" dt="2022-09-22T20:08:16.320" v="1673" actId="478"/>
          <ac:spMkLst>
            <pc:docMk/>
            <pc:sldMk cId="1598684363" sldId="289"/>
            <ac:spMk id="9" creationId="{ABC1EF41-05DA-A612-C809-06F03B82C080}"/>
          </ac:spMkLst>
        </pc:spChg>
        <pc:spChg chg="add mod">
          <ac:chgData name="Tommy McClure" userId="5f57beb918c8a44c" providerId="LiveId" clId="{7D450DFF-6709-4B1E-9094-E29653B65777}" dt="2022-09-22T20:09:39.741" v="1677"/>
          <ac:spMkLst>
            <pc:docMk/>
            <pc:sldMk cId="1598684363" sldId="289"/>
            <ac:spMk id="10" creationId="{F3B139C8-B85C-82D8-A513-181F17BA04D4}"/>
          </ac:spMkLst>
        </pc:spChg>
        <pc:spChg chg="add mod">
          <ac:chgData name="Tommy McClure" userId="5f57beb918c8a44c" providerId="LiveId" clId="{7D450DFF-6709-4B1E-9094-E29653B65777}" dt="2022-09-22T20:09:53.736" v="1679"/>
          <ac:spMkLst>
            <pc:docMk/>
            <pc:sldMk cId="1598684363" sldId="289"/>
            <ac:spMk id="11" creationId="{63371C55-9179-5E73-7728-8FB49C810966}"/>
          </ac:spMkLst>
        </pc:spChg>
      </pc:sldChg>
      <pc:sldChg chg="addSp delSp modSp mod ord modAnim modNotesTx">
        <pc:chgData name="Tommy McClure" userId="5f57beb918c8a44c" providerId="LiveId" clId="{7D450DFF-6709-4B1E-9094-E29653B65777}" dt="2022-09-22T21:44:18.480" v="3543"/>
        <pc:sldMkLst>
          <pc:docMk/>
          <pc:sldMk cId="4208362794" sldId="290"/>
        </pc:sldMkLst>
        <pc:spChg chg="mod">
          <ac:chgData name="Tommy McClure" userId="5f57beb918c8a44c" providerId="LiveId" clId="{7D450DFF-6709-4B1E-9094-E29653B65777}" dt="2022-09-22T20:44:10.937" v="2676" actId="20577"/>
          <ac:spMkLst>
            <pc:docMk/>
            <pc:sldMk cId="4208362794" sldId="290"/>
            <ac:spMk id="2" creationId="{00000000-0000-0000-0000-000000000000}"/>
          </ac:spMkLst>
        </pc:spChg>
        <pc:spChg chg="del">
          <ac:chgData name="Tommy McClure" userId="5f57beb918c8a44c" providerId="LiveId" clId="{7D450DFF-6709-4B1E-9094-E29653B65777}" dt="2022-09-22T20:34:12.685" v="2274" actId="478"/>
          <ac:spMkLst>
            <pc:docMk/>
            <pc:sldMk cId="4208362794" sldId="290"/>
            <ac:spMk id="3" creationId="{00000000-0000-0000-0000-000000000000}"/>
          </ac:spMkLst>
        </pc:spChg>
        <pc:spChg chg="del">
          <ac:chgData name="Tommy McClure" userId="5f57beb918c8a44c" providerId="LiveId" clId="{7D450DFF-6709-4B1E-9094-E29653B65777}" dt="2022-09-22T20:34:23.021" v="2277" actId="478"/>
          <ac:spMkLst>
            <pc:docMk/>
            <pc:sldMk cId="4208362794" sldId="290"/>
            <ac:spMk id="4" creationId="{3F79B0E0-292E-468B-A657-F2EC6F72627C}"/>
          </ac:spMkLst>
        </pc:spChg>
        <pc:spChg chg="del">
          <ac:chgData name="Tommy McClure" userId="5f57beb918c8a44c" providerId="LiveId" clId="{7D450DFF-6709-4B1E-9094-E29653B65777}" dt="2022-09-22T20:34:19.023" v="2276" actId="478"/>
          <ac:spMkLst>
            <pc:docMk/>
            <pc:sldMk cId="4208362794" sldId="290"/>
            <ac:spMk id="5" creationId="{B4C4E8DD-D26B-4E8B-94E4-EA5AC9740E24}"/>
          </ac:spMkLst>
        </pc:spChg>
        <pc:spChg chg="add mod">
          <ac:chgData name="Tommy McClure" userId="5f57beb918c8a44c" providerId="LiveId" clId="{7D450DFF-6709-4B1E-9094-E29653B65777}" dt="2022-09-22T20:34:08.902" v="2273" actId="20577"/>
          <ac:spMkLst>
            <pc:docMk/>
            <pc:sldMk cId="4208362794" sldId="290"/>
            <ac:spMk id="6" creationId="{E407A09C-F94C-269F-C048-7D6F16381EB0}"/>
          </ac:spMkLst>
        </pc:spChg>
        <pc:spChg chg="add del mod">
          <ac:chgData name="Tommy McClure" userId="5f57beb918c8a44c" providerId="LiveId" clId="{7D450DFF-6709-4B1E-9094-E29653B65777}" dt="2022-09-22T20:34:16.235" v="2275" actId="478"/>
          <ac:spMkLst>
            <pc:docMk/>
            <pc:sldMk cId="4208362794" sldId="290"/>
            <ac:spMk id="9" creationId="{5DCA5C08-4EF0-DF0F-3FDD-F96A43EBD8A7}"/>
          </ac:spMkLst>
        </pc:spChg>
        <pc:spChg chg="add mod">
          <ac:chgData name="Tommy McClure" userId="5f57beb918c8a44c" providerId="LiveId" clId="{7D450DFF-6709-4B1E-9094-E29653B65777}" dt="2022-09-22T20:34:41.122" v="2278"/>
          <ac:spMkLst>
            <pc:docMk/>
            <pc:sldMk cId="4208362794" sldId="290"/>
            <ac:spMk id="10" creationId="{81C3EAE4-EC9A-B142-201F-94E4C9669CD1}"/>
          </ac:spMkLst>
        </pc:spChg>
        <pc:spChg chg="add mod">
          <ac:chgData name="Tommy McClure" userId="5f57beb918c8a44c" providerId="LiveId" clId="{7D450DFF-6709-4B1E-9094-E29653B65777}" dt="2022-09-22T20:34:50.696" v="2279"/>
          <ac:spMkLst>
            <pc:docMk/>
            <pc:sldMk cId="4208362794" sldId="290"/>
            <ac:spMk id="11" creationId="{B745133E-2218-F391-BECA-8CFB0A337A96}"/>
          </ac:spMkLst>
        </pc:spChg>
      </pc:sldChg>
      <pc:sldChg chg="addSp delSp modSp mod modAnim modNotesTx">
        <pc:chgData name="Tommy McClure" userId="5f57beb918c8a44c" providerId="LiveId" clId="{7D450DFF-6709-4B1E-9094-E29653B65777}" dt="2022-09-22T21:45:38.227" v="3552"/>
        <pc:sldMkLst>
          <pc:docMk/>
          <pc:sldMk cId="1586506516" sldId="291"/>
        </pc:sldMkLst>
        <pc:spChg chg="mod">
          <ac:chgData name="Tommy McClure" userId="5f57beb918c8a44c" providerId="LiveId" clId="{7D450DFF-6709-4B1E-9094-E29653B65777}" dt="2022-09-22T18:55:17.700" v="1206" actId="115"/>
          <ac:spMkLst>
            <pc:docMk/>
            <pc:sldMk cId="1586506516" sldId="291"/>
            <ac:spMk id="2" creationId="{00000000-0000-0000-0000-000000000000}"/>
          </ac:spMkLst>
        </pc:spChg>
        <pc:spChg chg="del">
          <ac:chgData name="Tommy McClure" userId="5f57beb918c8a44c" providerId="LiveId" clId="{7D450DFF-6709-4B1E-9094-E29653B65777}" dt="2022-09-22T18:26:23.502" v="918" actId="478"/>
          <ac:spMkLst>
            <pc:docMk/>
            <pc:sldMk cId="1586506516" sldId="291"/>
            <ac:spMk id="3" creationId="{00000000-0000-0000-0000-000000000000}"/>
          </ac:spMkLst>
        </pc:spChg>
        <pc:spChg chg="del mod">
          <ac:chgData name="Tommy McClure" userId="5f57beb918c8a44c" providerId="LiveId" clId="{7D450DFF-6709-4B1E-9094-E29653B65777}" dt="2022-09-22T18:26:33.316" v="922" actId="478"/>
          <ac:spMkLst>
            <pc:docMk/>
            <pc:sldMk cId="1586506516" sldId="291"/>
            <ac:spMk id="4" creationId="{3F79B0E0-292E-468B-A657-F2EC6F72627C}"/>
          </ac:spMkLst>
        </pc:spChg>
        <pc:spChg chg="del">
          <ac:chgData name="Tommy McClure" userId="5f57beb918c8a44c" providerId="LiveId" clId="{7D450DFF-6709-4B1E-9094-E29653B65777}" dt="2022-09-22T18:26:29.568" v="920" actId="478"/>
          <ac:spMkLst>
            <pc:docMk/>
            <pc:sldMk cId="1586506516" sldId="291"/>
            <ac:spMk id="5" creationId="{B4C4E8DD-D26B-4E8B-94E4-EA5AC9740E24}"/>
          </ac:spMkLst>
        </pc:spChg>
        <pc:spChg chg="add mod">
          <ac:chgData name="Tommy McClure" userId="5f57beb918c8a44c" providerId="LiveId" clId="{7D450DFF-6709-4B1E-9094-E29653B65777}" dt="2022-09-22T18:26:18.784" v="917" actId="20577"/>
          <ac:spMkLst>
            <pc:docMk/>
            <pc:sldMk cId="1586506516" sldId="291"/>
            <ac:spMk id="6" creationId="{F957B615-C6C1-F4D3-629C-57F5C5F28602}"/>
          </ac:spMkLst>
        </pc:spChg>
        <pc:spChg chg="mod">
          <ac:chgData name="Tommy McClure" userId="5f57beb918c8a44c" providerId="LiveId" clId="{7D450DFF-6709-4B1E-9094-E29653B65777}" dt="2022-09-22T18:47:57.024" v="1173" actId="1076"/>
          <ac:spMkLst>
            <pc:docMk/>
            <pc:sldMk cId="1586506516" sldId="291"/>
            <ac:spMk id="7" creationId="{515CD9BC-7FA6-46B2-8A6F-44A48D7CCF0C}"/>
          </ac:spMkLst>
        </pc:spChg>
        <pc:spChg chg="add del mod">
          <ac:chgData name="Tommy McClure" userId="5f57beb918c8a44c" providerId="LiveId" clId="{7D450DFF-6709-4B1E-9094-E29653B65777}" dt="2022-09-22T18:26:26.762" v="919" actId="478"/>
          <ac:spMkLst>
            <pc:docMk/>
            <pc:sldMk cId="1586506516" sldId="291"/>
            <ac:spMk id="9" creationId="{2548BA6E-72E2-AD38-E3F1-85E4D35083D2}"/>
          </ac:spMkLst>
        </pc:spChg>
        <pc:spChg chg="add del mod">
          <ac:chgData name="Tommy McClure" userId="5f57beb918c8a44c" providerId="LiveId" clId="{7D450DFF-6709-4B1E-9094-E29653B65777}" dt="2022-09-22T18:57:14.830" v="1213" actId="21"/>
          <ac:spMkLst>
            <pc:docMk/>
            <pc:sldMk cId="1586506516" sldId="291"/>
            <ac:spMk id="10" creationId="{0CB5A4FD-0682-25C0-975D-C3A00FDB0F6A}"/>
          </ac:spMkLst>
        </pc:spChg>
        <pc:spChg chg="add mod">
          <ac:chgData name="Tommy McClure" userId="5f57beb918c8a44c" providerId="LiveId" clId="{7D450DFF-6709-4B1E-9094-E29653B65777}" dt="2022-09-22T18:27:01.639" v="924"/>
          <ac:spMkLst>
            <pc:docMk/>
            <pc:sldMk cId="1586506516" sldId="291"/>
            <ac:spMk id="11" creationId="{F91FBB84-CC58-685C-FF6D-EED5CC9D16A8}"/>
          </ac:spMkLst>
        </pc:spChg>
        <pc:spChg chg="add mod">
          <ac:chgData name="Tommy McClure" userId="5f57beb918c8a44c" providerId="LiveId" clId="{7D450DFF-6709-4B1E-9094-E29653B65777}" dt="2022-09-22T19:12:44.263" v="1420"/>
          <ac:spMkLst>
            <pc:docMk/>
            <pc:sldMk cId="1586506516" sldId="291"/>
            <ac:spMk id="12" creationId="{5DBD411E-8474-BE92-45B4-9808ACA86F8B}"/>
          </ac:spMkLst>
        </pc:spChg>
      </pc:sldChg>
      <pc:sldChg chg="addSp delSp modSp mod ord modAnim modNotesTx">
        <pc:chgData name="Tommy McClure" userId="5f57beb918c8a44c" providerId="LiveId" clId="{7D450DFF-6709-4B1E-9094-E29653B65777}" dt="2022-09-22T21:46:46.017" v="3559"/>
        <pc:sldMkLst>
          <pc:docMk/>
          <pc:sldMk cId="3926682369" sldId="293"/>
        </pc:sldMkLst>
        <pc:spChg chg="mod">
          <ac:chgData name="Tommy McClure" userId="5f57beb918c8a44c" providerId="LiveId" clId="{7D450DFF-6709-4B1E-9094-E29653B65777}" dt="2022-09-22T21:07:57.713" v="2891" actId="115"/>
          <ac:spMkLst>
            <pc:docMk/>
            <pc:sldMk cId="3926682369" sldId="293"/>
            <ac:spMk id="2" creationId="{00000000-0000-0000-0000-000000000000}"/>
          </ac:spMkLst>
        </pc:spChg>
        <pc:spChg chg="del mod">
          <ac:chgData name="Tommy McClure" userId="5f57beb918c8a44c" providerId="LiveId" clId="{7D450DFF-6709-4B1E-9094-E29653B65777}" dt="2022-09-22T20:17:16.825" v="1846" actId="478"/>
          <ac:spMkLst>
            <pc:docMk/>
            <pc:sldMk cId="3926682369" sldId="293"/>
            <ac:spMk id="3" creationId="{00000000-0000-0000-0000-000000000000}"/>
          </ac:spMkLst>
        </pc:spChg>
        <pc:spChg chg="del">
          <ac:chgData name="Tommy McClure" userId="5f57beb918c8a44c" providerId="LiveId" clId="{7D450DFF-6709-4B1E-9094-E29653B65777}" dt="2022-09-22T20:17:55.354" v="1898" actId="478"/>
          <ac:spMkLst>
            <pc:docMk/>
            <pc:sldMk cId="3926682369" sldId="293"/>
            <ac:spMk id="4" creationId="{3F79B0E0-292E-468B-A657-F2EC6F72627C}"/>
          </ac:spMkLst>
        </pc:spChg>
        <pc:spChg chg="del">
          <ac:chgData name="Tommy McClure" userId="5f57beb918c8a44c" providerId="LiveId" clId="{7D450DFF-6709-4B1E-9094-E29653B65777}" dt="2022-09-22T20:17:51.695" v="1897" actId="478"/>
          <ac:spMkLst>
            <pc:docMk/>
            <pc:sldMk cId="3926682369" sldId="293"/>
            <ac:spMk id="5" creationId="{B4C4E8DD-D26B-4E8B-94E4-EA5AC9740E24}"/>
          </ac:spMkLst>
        </pc:spChg>
        <pc:spChg chg="add mod">
          <ac:chgData name="Tommy McClure" userId="5f57beb918c8a44c" providerId="LiveId" clId="{7D450DFF-6709-4B1E-9094-E29653B65777}" dt="2022-09-22T21:00:21.491" v="2724" actId="20577"/>
          <ac:spMkLst>
            <pc:docMk/>
            <pc:sldMk cId="3926682369" sldId="293"/>
            <ac:spMk id="6" creationId="{EE67F6D8-B40D-9B1B-D280-0B3D58DB0927}"/>
          </ac:spMkLst>
        </pc:spChg>
        <pc:spChg chg="add del mod">
          <ac:chgData name="Tommy McClure" userId="5f57beb918c8a44c" providerId="LiveId" clId="{7D450DFF-6709-4B1E-9094-E29653B65777}" dt="2022-09-22T20:17:21.454" v="1847" actId="478"/>
          <ac:spMkLst>
            <pc:docMk/>
            <pc:sldMk cId="3926682369" sldId="293"/>
            <ac:spMk id="9" creationId="{F285AEB7-C33D-B08B-3E72-DB33AA479C14}"/>
          </ac:spMkLst>
        </pc:spChg>
        <pc:spChg chg="add mod">
          <ac:chgData name="Tommy McClure" userId="5f57beb918c8a44c" providerId="LiveId" clId="{7D450DFF-6709-4B1E-9094-E29653B65777}" dt="2022-09-22T20:18:34.447" v="1914"/>
          <ac:spMkLst>
            <pc:docMk/>
            <pc:sldMk cId="3926682369" sldId="293"/>
            <ac:spMk id="10" creationId="{472DCC53-DDEB-5E03-B440-C8BAE31F2E5A}"/>
          </ac:spMkLst>
        </pc:spChg>
        <pc:spChg chg="add mod">
          <ac:chgData name="Tommy McClure" userId="5f57beb918c8a44c" providerId="LiveId" clId="{7D450DFF-6709-4B1E-9094-E29653B65777}" dt="2022-09-22T20:18:45.063" v="1915"/>
          <ac:spMkLst>
            <pc:docMk/>
            <pc:sldMk cId="3926682369" sldId="293"/>
            <ac:spMk id="11" creationId="{9208C85C-5AF1-2FD7-CA89-F13E36AE34BB}"/>
          </ac:spMkLst>
        </pc:spChg>
      </pc:sldChg>
      <pc:sldChg chg="addSp delSp modSp mod modAnim modNotesTx">
        <pc:chgData name="Tommy McClure" userId="5f57beb918c8a44c" providerId="LiveId" clId="{7D450DFF-6709-4B1E-9094-E29653B65777}" dt="2022-09-23T14:51:09.834" v="3934" actId="20577"/>
        <pc:sldMkLst>
          <pc:docMk/>
          <pc:sldMk cId="1364735938" sldId="294"/>
        </pc:sldMkLst>
        <pc:spChg chg="mod">
          <ac:chgData name="Tommy McClure" userId="5f57beb918c8a44c" providerId="LiveId" clId="{7D450DFF-6709-4B1E-9094-E29653B65777}" dt="2022-09-23T14:51:09.834" v="3934" actId="20577"/>
          <ac:spMkLst>
            <pc:docMk/>
            <pc:sldMk cId="1364735938" sldId="294"/>
            <ac:spMk id="2" creationId="{00000000-0000-0000-0000-000000000000}"/>
          </ac:spMkLst>
        </pc:spChg>
        <pc:spChg chg="del mod">
          <ac:chgData name="Tommy McClure" userId="5f57beb918c8a44c" providerId="LiveId" clId="{7D450DFF-6709-4B1E-9094-E29653B65777}" dt="2022-09-22T18:11:00.500" v="723" actId="478"/>
          <ac:spMkLst>
            <pc:docMk/>
            <pc:sldMk cId="1364735938" sldId="294"/>
            <ac:spMk id="3" creationId="{00000000-0000-0000-0000-000000000000}"/>
          </ac:spMkLst>
        </pc:spChg>
        <pc:spChg chg="del mod">
          <ac:chgData name="Tommy McClure" userId="5f57beb918c8a44c" providerId="LiveId" clId="{7D450DFF-6709-4B1E-9094-E29653B65777}" dt="2022-09-22T17:58:46.054" v="534" actId="478"/>
          <ac:spMkLst>
            <pc:docMk/>
            <pc:sldMk cId="1364735938" sldId="294"/>
            <ac:spMk id="4" creationId="{3F79B0E0-292E-468B-A657-F2EC6F72627C}"/>
          </ac:spMkLst>
        </pc:spChg>
        <pc:spChg chg="del">
          <ac:chgData name="Tommy McClure" userId="5f57beb918c8a44c" providerId="LiveId" clId="{7D450DFF-6709-4B1E-9094-E29653B65777}" dt="2022-09-22T17:58:40.498" v="532" actId="478"/>
          <ac:spMkLst>
            <pc:docMk/>
            <pc:sldMk cId="1364735938" sldId="294"/>
            <ac:spMk id="5" creationId="{B4C4E8DD-D26B-4E8B-94E4-EA5AC9740E24}"/>
          </ac:spMkLst>
        </pc:spChg>
        <pc:spChg chg="mod">
          <ac:chgData name="Tommy McClure" userId="5f57beb918c8a44c" providerId="LiveId" clId="{7D450DFF-6709-4B1E-9094-E29653B65777}" dt="2022-09-22T18:47:46.524" v="1172" actId="1076"/>
          <ac:spMkLst>
            <pc:docMk/>
            <pc:sldMk cId="1364735938" sldId="294"/>
            <ac:spMk id="7" creationId="{BC80769E-6FDD-4C6E-9394-57F0C6E13E77}"/>
          </ac:spMkLst>
        </pc:spChg>
        <pc:spChg chg="add mod">
          <ac:chgData name="Tommy McClure" userId="5f57beb918c8a44c" providerId="LiveId" clId="{7D450DFF-6709-4B1E-9094-E29653B65777}" dt="2022-09-22T18:10:43.343" v="721"/>
          <ac:spMkLst>
            <pc:docMk/>
            <pc:sldMk cId="1364735938" sldId="294"/>
            <ac:spMk id="9" creationId="{24D4890D-B680-0435-DE3F-34439E8FBBDC}"/>
          </ac:spMkLst>
        </pc:spChg>
        <pc:spChg chg="add mod">
          <ac:chgData name="Tommy McClure" userId="5f57beb918c8a44c" providerId="LiveId" clId="{7D450DFF-6709-4B1E-9094-E29653B65777}" dt="2022-09-23T14:50:56.400" v="3928" actId="20577"/>
          <ac:spMkLst>
            <pc:docMk/>
            <pc:sldMk cId="1364735938" sldId="294"/>
            <ac:spMk id="10" creationId="{6A9265EC-4E9F-B922-F7ED-C307A80402C9}"/>
          </ac:spMkLst>
        </pc:spChg>
        <pc:spChg chg="add del mod">
          <ac:chgData name="Tommy McClure" userId="5f57beb918c8a44c" providerId="LiveId" clId="{7D450DFF-6709-4B1E-9094-E29653B65777}" dt="2022-09-22T18:11:03.814" v="724" actId="478"/>
          <ac:spMkLst>
            <pc:docMk/>
            <pc:sldMk cId="1364735938" sldId="294"/>
            <ac:spMk id="12" creationId="{5C2BD9C4-90D7-A728-1D2C-CFC40DC1153C}"/>
          </ac:spMkLst>
        </pc:spChg>
        <pc:spChg chg="add mod">
          <ac:chgData name="Tommy McClure" userId="5f57beb918c8a44c" providerId="LiveId" clId="{7D450DFF-6709-4B1E-9094-E29653B65777}" dt="2022-09-22T18:11:19.413" v="726"/>
          <ac:spMkLst>
            <pc:docMk/>
            <pc:sldMk cId="1364735938" sldId="294"/>
            <ac:spMk id="13" creationId="{C78E5259-6258-5CEC-33D6-B3E35058126C}"/>
          </ac:spMkLst>
        </pc:spChg>
        <pc:picChg chg="add del">
          <ac:chgData name="Tommy McClure" userId="5f57beb918c8a44c" providerId="LiveId" clId="{7D450DFF-6709-4B1E-9094-E29653B65777}" dt="2022-09-22T18:10:30.136" v="720" actId="22"/>
          <ac:picMkLst>
            <pc:docMk/>
            <pc:sldMk cId="1364735938" sldId="294"/>
            <ac:picMk id="8" creationId="{76EA0EE6-8504-69DF-2578-CDB6FDFBC200}"/>
          </ac:picMkLst>
        </pc:picChg>
      </pc:sldChg>
      <pc:sldChg chg="addSp delSp modSp mod delAnim modAnim modNotesTx">
        <pc:chgData name="Tommy McClure" userId="5f57beb918c8a44c" providerId="LiveId" clId="{7D450DFF-6709-4B1E-9094-E29653B65777}" dt="2022-09-22T21:12:37.313" v="2955" actId="113"/>
        <pc:sldMkLst>
          <pc:docMk/>
          <pc:sldMk cId="400923533" sldId="295"/>
        </pc:sldMkLst>
        <pc:spChg chg="mod">
          <ac:chgData name="Tommy McClure" userId="5f57beb918c8a44c" providerId="LiveId" clId="{7D450DFF-6709-4B1E-9094-E29653B65777}" dt="2022-09-22T21:11:15.301" v="2946" actId="14100"/>
          <ac:spMkLst>
            <pc:docMk/>
            <pc:sldMk cId="400923533" sldId="295"/>
            <ac:spMk id="2" creationId="{00000000-0000-0000-0000-000000000000}"/>
          </ac:spMkLst>
        </pc:spChg>
        <pc:spChg chg="mod">
          <ac:chgData name="Tommy McClure" userId="5f57beb918c8a44c" providerId="LiveId" clId="{7D450DFF-6709-4B1E-9094-E29653B65777}" dt="2022-09-22T20:32:03.763" v="2184" actId="20577"/>
          <ac:spMkLst>
            <pc:docMk/>
            <pc:sldMk cId="400923533" sldId="295"/>
            <ac:spMk id="3" creationId="{00000000-0000-0000-0000-000000000000}"/>
          </ac:spMkLst>
        </pc:spChg>
        <pc:spChg chg="del">
          <ac:chgData name="Tommy McClure" userId="5f57beb918c8a44c" providerId="LiveId" clId="{7D450DFF-6709-4B1E-9094-E29653B65777}" dt="2022-09-21T19:05:00.070" v="76" actId="478"/>
          <ac:spMkLst>
            <pc:docMk/>
            <pc:sldMk cId="400923533" sldId="295"/>
            <ac:spMk id="4" creationId="{3F79B0E0-292E-468B-A657-F2EC6F72627C}"/>
          </ac:spMkLst>
        </pc:spChg>
        <pc:spChg chg="mod">
          <ac:chgData name="Tommy McClure" userId="5f57beb918c8a44c" providerId="LiveId" clId="{7D450DFF-6709-4B1E-9094-E29653B65777}" dt="2022-09-22T18:02:38.501" v="551" actId="207"/>
          <ac:spMkLst>
            <pc:docMk/>
            <pc:sldMk cId="400923533" sldId="295"/>
            <ac:spMk id="5" creationId="{B4C4E8DD-D26B-4E8B-94E4-EA5AC9740E24}"/>
          </ac:spMkLst>
        </pc:spChg>
        <pc:spChg chg="add mod">
          <ac:chgData name="Tommy McClure" userId="5f57beb918c8a44c" providerId="LiveId" clId="{7D450DFF-6709-4B1E-9094-E29653B65777}" dt="2022-09-22T17:44:40.160" v="467" actId="1076"/>
          <ac:spMkLst>
            <pc:docMk/>
            <pc:sldMk cId="400923533" sldId="295"/>
            <ac:spMk id="6" creationId="{40354BE5-65D1-0A9C-C2D2-6C7C2CF8D599}"/>
          </ac:spMkLst>
        </pc:spChg>
        <pc:spChg chg="mod">
          <ac:chgData name="Tommy McClure" userId="5f57beb918c8a44c" providerId="LiveId" clId="{7D450DFF-6709-4B1E-9094-E29653B65777}" dt="2022-09-22T18:48:15.798" v="1175" actId="1038"/>
          <ac:spMkLst>
            <pc:docMk/>
            <pc:sldMk cId="400923533" sldId="295"/>
            <ac:spMk id="7" creationId="{593CBC07-D6A2-4542-9054-5F04B5CA4DE9}"/>
          </ac:spMkLst>
        </pc:spChg>
        <pc:spChg chg="del mod">
          <ac:chgData name="Tommy McClure" userId="5f57beb918c8a44c" providerId="LiveId" clId="{7D450DFF-6709-4B1E-9094-E29653B65777}" dt="2022-09-22T17:42:50.461" v="367" actId="478"/>
          <ac:spMkLst>
            <pc:docMk/>
            <pc:sldMk cId="400923533" sldId="295"/>
            <ac:spMk id="8" creationId="{789FAEBE-4F69-48B1-AFD0-66EF115BDCFC}"/>
          </ac:spMkLst>
        </pc:spChg>
      </pc:sldChg>
      <pc:sldChg chg="addSp delSp modSp mod modAnim">
        <pc:chgData name="Tommy McClure" userId="5f57beb918c8a44c" providerId="LiveId" clId="{7D450DFF-6709-4B1E-9094-E29653B65777}" dt="2022-09-23T14:50:44.100" v="3918" actId="20577"/>
        <pc:sldMkLst>
          <pc:docMk/>
          <pc:sldMk cId="225271728" sldId="296"/>
        </pc:sldMkLst>
        <pc:spChg chg="mod">
          <ac:chgData name="Tommy McClure" userId="5f57beb918c8a44c" providerId="LiveId" clId="{7D450DFF-6709-4B1E-9094-E29653B65777}" dt="2022-09-23T14:50:44.100" v="3918" actId="20577"/>
          <ac:spMkLst>
            <pc:docMk/>
            <pc:sldMk cId="225271728" sldId="296"/>
            <ac:spMk id="2" creationId="{00000000-0000-0000-0000-000000000000}"/>
          </ac:spMkLst>
        </pc:spChg>
        <pc:spChg chg="mod">
          <ac:chgData name="Tommy McClure" userId="5f57beb918c8a44c" providerId="LiveId" clId="{7D450DFF-6709-4B1E-9094-E29653B65777}" dt="2022-09-22T21:10:10.438" v="2940" actId="255"/>
          <ac:spMkLst>
            <pc:docMk/>
            <pc:sldMk cId="225271728" sldId="296"/>
            <ac:spMk id="3" creationId="{1AF90916-C00F-4F1D-A36C-D97C26537ED8}"/>
          </ac:spMkLst>
        </pc:spChg>
        <pc:spChg chg="mod">
          <ac:chgData name="Tommy McClure" userId="5f57beb918c8a44c" providerId="LiveId" clId="{7D450DFF-6709-4B1E-9094-E29653B65777}" dt="2022-09-22T21:09:50.531" v="2928" actId="1076"/>
          <ac:spMkLst>
            <pc:docMk/>
            <pc:sldMk cId="225271728" sldId="296"/>
            <ac:spMk id="4" creationId="{3F79B0E0-292E-468B-A657-F2EC6F72627C}"/>
          </ac:spMkLst>
        </pc:spChg>
        <pc:spChg chg="mod">
          <ac:chgData name="Tommy McClure" userId="5f57beb918c8a44c" providerId="LiveId" clId="{7D450DFF-6709-4B1E-9094-E29653B65777}" dt="2022-09-21T19:03:04.270" v="47" actId="1076"/>
          <ac:spMkLst>
            <pc:docMk/>
            <pc:sldMk cId="225271728" sldId="296"/>
            <ac:spMk id="5" creationId="{B4C4E8DD-D26B-4E8B-94E4-EA5AC9740E24}"/>
          </ac:spMkLst>
        </pc:spChg>
        <pc:spChg chg="add mod">
          <ac:chgData name="Tommy McClure" userId="5f57beb918c8a44c" providerId="LiveId" clId="{7D450DFF-6709-4B1E-9094-E29653B65777}" dt="2022-09-23T14:50:20.506" v="3906" actId="1037"/>
          <ac:spMkLst>
            <pc:docMk/>
            <pc:sldMk cId="225271728" sldId="296"/>
            <ac:spMk id="6" creationId="{0B95E8A5-634F-B739-D206-76243B002A08}"/>
          </ac:spMkLst>
        </pc:spChg>
        <pc:spChg chg="add del mod">
          <ac:chgData name="Tommy McClure" userId="5f57beb918c8a44c" providerId="LiveId" clId="{7D450DFF-6709-4B1E-9094-E29653B65777}" dt="2022-09-21T19:02:07.994" v="44"/>
          <ac:spMkLst>
            <pc:docMk/>
            <pc:sldMk cId="225271728" sldId="296"/>
            <ac:spMk id="6" creationId="{0DBA7A59-C1C8-496E-0521-AA9DD0893C59}"/>
          </ac:spMkLst>
        </pc:spChg>
        <pc:picChg chg="mod">
          <ac:chgData name="Tommy McClure" userId="5f57beb918c8a44c" providerId="LiveId" clId="{7D450DFF-6709-4B1E-9094-E29653B65777}" dt="2022-09-23T14:48:39.697" v="3838" actId="1035"/>
          <ac:picMkLst>
            <pc:docMk/>
            <pc:sldMk cId="225271728" sldId="296"/>
            <ac:picMk id="8" creationId="{DFFBA030-895E-4350-BF1A-14126A58A561}"/>
          </ac:picMkLst>
        </pc:picChg>
      </pc:sldChg>
      <pc:sldChg chg="modSp mod modAnim modNotesTx">
        <pc:chgData name="Tommy McClure" userId="5f57beb918c8a44c" providerId="LiveId" clId="{7D450DFF-6709-4B1E-9094-E29653B65777}" dt="2022-09-23T17:39:35.608" v="4617" actId="20577"/>
        <pc:sldMkLst>
          <pc:docMk/>
          <pc:sldMk cId="1631264622" sldId="297"/>
        </pc:sldMkLst>
        <pc:spChg chg="mod">
          <ac:chgData name="Tommy McClure" userId="5f57beb918c8a44c" providerId="LiveId" clId="{7D450DFF-6709-4B1E-9094-E29653B65777}" dt="2022-09-22T21:22:07.556" v="3240" actId="20577"/>
          <ac:spMkLst>
            <pc:docMk/>
            <pc:sldMk cId="1631264622" sldId="297"/>
            <ac:spMk id="2" creationId="{6EA1C001-28C9-4953-8070-2E0F03CCA7D2}"/>
          </ac:spMkLst>
        </pc:spChg>
        <pc:spChg chg="mod">
          <ac:chgData name="Tommy McClure" userId="5f57beb918c8a44c" providerId="LiveId" clId="{7D450DFF-6709-4B1E-9094-E29653B65777}" dt="2022-09-22T21:41:24.666" v="3525" actId="255"/>
          <ac:spMkLst>
            <pc:docMk/>
            <pc:sldMk cId="1631264622" sldId="297"/>
            <ac:spMk id="3" creationId="{5573C497-F196-4248-99CE-8A48E03C7BB3}"/>
          </ac:spMkLst>
        </pc:spChg>
      </pc:sldChg>
      <pc:sldChg chg="modSp mod">
        <pc:chgData name="Tommy McClure" userId="5f57beb918c8a44c" providerId="LiveId" clId="{7D450DFF-6709-4B1E-9094-E29653B65777}" dt="2022-09-22T22:05:58.508" v="3794" actId="20577"/>
        <pc:sldMkLst>
          <pc:docMk/>
          <pc:sldMk cId="0" sldId="298"/>
        </pc:sldMkLst>
        <pc:spChg chg="mod">
          <ac:chgData name="Tommy McClure" userId="5f57beb918c8a44c" providerId="LiveId" clId="{7D450DFF-6709-4B1E-9094-E29653B65777}" dt="2022-09-22T22:05:58.508" v="3794" actId="20577"/>
          <ac:spMkLst>
            <pc:docMk/>
            <pc:sldMk cId="0" sldId="298"/>
            <ac:spMk id="3" creationId="{1959FB85-40D8-42E0-9AF8-5F2EFDAAE6DA}"/>
          </ac:spMkLst>
        </pc:spChg>
        <pc:spChg chg="mod">
          <ac:chgData name="Tommy McClure" userId="5f57beb918c8a44c" providerId="LiveId" clId="{7D450DFF-6709-4B1E-9094-E29653B65777}" dt="2022-09-22T21:55:41.099" v="3679" actId="207"/>
          <ac:spMkLst>
            <pc:docMk/>
            <pc:sldMk cId="0" sldId="298"/>
            <ac:spMk id="26627" creationId="{74E8ADF1-216D-4B73-9121-E2C639B62B1A}"/>
          </ac:spMkLst>
        </pc:spChg>
      </pc:sldChg>
      <pc:sldChg chg="modSp mod">
        <pc:chgData name="Tommy McClure" userId="5f57beb918c8a44c" providerId="LiveId" clId="{7D450DFF-6709-4B1E-9094-E29653B65777}" dt="2022-09-22T20:28:18.412" v="2135" actId="14861"/>
        <pc:sldMkLst>
          <pc:docMk/>
          <pc:sldMk cId="1121766084" sldId="299"/>
        </pc:sldMkLst>
        <pc:spChg chg="mod">
          <ac:chgData name="Tommy McClure" userId="5f57beb918c8a44c" providerId="LiveId" clId="{7D450DFF-6709-4B1E-9094-E29653B65777}" dt="2022-09-22T20:28:18.412" v="2135" actId="14861"/>
          <ac:spMkLst>
            <pc:docMk/>
            <pc:sldMk cId="1121766084" sldId="299"/>
            <ac:spMk id="3" creationId="{F677163D-6C5E-41E6-8750-99448BE885DE}"/>
          </ac:spMkLst>
        </pc:spChg>
      </pc:sldChg>
      <pc:sldChg chg="modSp add del mod">
        <pc:chgData name="Tommy McClure" userId="5f57beb918c8a44c" providerId="LiveId" clId="{7D450DFF-6709-4B1E-9094-E29653B65777}" dt="2022-09-22T17:39:58.002" v="225" actId="2696"/>
        <pc:sldMkLst>
          <pc:docMk/>
          <pc:sldMk cId="4011054806" sldId="300"/>
        </pc:sldMkLst>
        <pc:spChg chg="mod">
          <ac:chgData name="Tommy McClure" userId="5f57beb918c8a44c" providerId="LiveId" clId="{7D450DFF-6709-4B1E-9094-E29653B65777}" dt="2022-09-22T17:36:14.871" v="187" actId="20577"/>
          <ac:spMkLst>
            <pc:docMk/>
            <pc:sldMk cId="4011054806" sldId="300"/>
            <ac:spMk id="3" creationId="{00000000-0000-0000-0000-000000000000}"/>
          </ac:spMkLst>
        </pc:spChg>
      </pc:sldChg>
    </pc:docChg>
  </pc:docChgLst>
  <pc:docChgLst>
    <pc:chgData name="Tommy McClure" userId="5f57beb918c8a44c" providerId="LiveId" clId="{D93669C6-8AA1-4F28-B548-1EFE8A8E83FA}"/>
    <pc:docChg chg="modSld">
      <pc:chgData name="Tommy McClure" userId="5f57beb918c8a44c" providerId="LiveId" clId="{D93669C6-8AA1-4F28-B548-1EFE8A8E83FA}" dt="2022-10-23T15:27:42.809" v="70" actId="2711"/>
      <pc:docMkLst>
        <pc:docMk/>
      </pc:docMkLst>
      <pc:sldChg chg="modNotesTx">
        <pc:chgData name="Tommy McClure" userId="5f57beb918c8a44c" providerId="LiveId" clId="{D93669C6-8AA1-4F28-B548-1EFE8A8E83FA}" dt="2022-10-23T15:27:42.809" v="70" actId="2711"/>
        <pc:sldMkLst>
          <pc:docMk/>
          <pc:sldMk cId="262701485" sldId="305"/>
        </pc:sldMkLst>
      </pc:sldChg>
    </pc:docChg>
  </pc:docChgLst>
  <pc:docChgLst>
    <pc:chgData name="Tommy McClure" userId="5f57beb918c8a44c" providerId="LiveId" clId="{6E5A0437-D28B-4703-92E8-BBCDA2137D4B}"/>
    <pc:docChg chg="undo custSel addSld delSld modSld sldOrd">
      <pc:chgData name="Tommy McClure" userId="5f57beb918c8a44c" providerId="LiveId" clId="{6E5A0437-D28B-4703-92E8-BBCDA2137D4B}" dt="2022-10-23T14:01:50.778" v="9897" actId="6549"/>
      <pc:docMkLst>
        <pc:docMk/>
      </pc:docMkLst>
      <pc:sldChg chg="addSp delSp modSp mod modAnim modNotesTx">
        <pc:chgData name="Tommy McClure" userId="5f57beb918c8a44c" providerId="LiveId" clId="{6E5A0437-D28B-4703-92E8-BBCDA2137D4B}" dt="2022-10-23T13:07:34.853" v="9572" actId="2711"/>
        <pc:sldMkLst>
          <pc:docMk/>
          <pc:sldMk cId="1727852844" sldId="269"/>
        </pc:sldMkLst>
        <pc:spChg chg="mod ord">
          <ac:chgData name="Tommy McClure" userId="5f57beb918c8a44c" providerId="LiveId" clId="{6E5A0437-D28B-4703-92E8-BBCDA2137D4B}" dt="2022-10-22T16:37:57.386" v="9207" actId="27636"/>
          <ac:spMkLst>
            <pc:docMk/>
            <pc:sldMk cId="1727852844" sldId="269"/>
            <ac:spMk id="2" creationId="{00000000-0000-0000-0000-000000000000}"/>
          </ac:spMkLst>
        </pc:spChg>
        <pc:spChg chg="mod">
          <ac:chgData name="Tommy McClure" userId="5f57beb918c8a44c" providerId="LiveId" clId="{6E5A0437-D28B-4703-92E8-BBCDA2137D4B}" dt="2022-10-20T18:06:20.760" v="227" actId="1035"/>
          <ac:spMkLst>
            <pc:docMk/>
            <pc:sldMk cId="1727852844" sldId="269"/>
            <ac:spMk id="3" creationId="{00000000-0000-0000-0000-000000000000}"/>
          </ac:spMkLst>
        </pc:spChg>
        <pc:spChg chg="add mod">
          <ac:chgData name="Tommy McClure" userId="5f57beb918c8a44c" providerId="LiveId" clId="{6E5A0437-D28B-4703-92E8-BBCDA2137D4B}" dt="2022-10-22T16:37:48.600" v="9205" actId="207"/>
          <ac:spMkLst>
            <pc:docMk/>
            <pc:sldMk cId="1727852844" sldId="269"/>
            <ac:spMk id="4" creationId="{A547A255-3F13-FE76-329A-008898474952}"/>
          </ac:spMkLst>
        </pc:spChg>
        <pc:spChg chg="del">
          <ac:chgData name="Tommy McClure" userId="5f57beb918c8a44c" providerId="LiveId" clId="{6E5A0437-D28B-4703-92E8-BBCDA2137D4B}" dt="2022-10-23T01:17:22.656" v="9332"/>
          <ac:spMkLst>
            <pc:docMk/>
            <pc:sldMk cId="1727852844" sldId="269"/>
            <ac:spMk id="5" creationId="{74B48D53-00B3-0591-0F64-72845F688939}"/>
          </ac:spMkLst>
        </pc:spChg>
      </pc:sldChg>
      <pc:sldChg chg="delSp modSp mod modAnim modNotesTx">
        <pc:chgData name="Tommy McClure" userId="5f57beb918c8a44c" providerId="LiveId" clId="{6E5A0437-D28B-4703-92E8-BBCDA2137D4B}" dt="2022-10-23T01:17:22.656" v="9332"/>
        <pc:sldMkLst>
          <pc:docMk/>
          <pc:sldMk cId="2088959167" sldId="270"/>
        </pc:sldMkLst>
        <pc:spChg chg="mod">
          <ac:chgData name="Tommy McClure" userId="5f57beb918c8a44c" providerId="LiveId" clId="{6E5A0437-D28B-4703-92E8-BBCDA2137D4B}" dt="2022-10-21T19:28:10.212" v="9101" actId="20577"/>
          <ac:spMkLst>
            <pc:docMk/>
            <pc:sldMk cId="2088959167" sldId="270"/>
            <ac:spMk id="2" creationId="{00000000-0000-0000-0000-000000000000}"/>
          </ac:spMkLst>
        </pc:spChg>
        <pc:spChg chg="del">
          <ac:chgData name="Tommy McClure" userId="5f57beb918c8a44c" providerId="LiveId" clId="{6E5A0437-D28B-4703-92E8-BBCDA2137D4B}" dt="2022-10-23T01:17:22.656" v="9332"/>
          <ac:spMkLst>
            <pc:docMk/>
            <pc:sldMk cId="2088959167" sldId="270"/>
            <ac:spMk id="4" creationId="{7E20F919-4554-D8B8-3090-77CDA37E0AA3}"/>
          </ac:spMkLst>
        </pc:spChg>
      </pc:sldChg>
      <pc:sldChg chg="delSp modSp mod modAnim">
        <pc:chgData name="Tommy McClure" userId="5f57beb918c8a44c" providerId="LiveId" clId="{6E5A0437-D28B-4703-92E8-BBCDA2137D4B}" dt="2022-10-23T13:07:48.947" v="9576" actId="1038"/>
        <pc:sldMkLst>
          <pc:docMk/>
          <pc:sldMk cId="1566073541" sldId="280"/>
        </pc:sldMkLst>
        <pc:spChg chg="del">
          <ac:chgData name="Tommy McClure" userId="5f57beb918c8a44c" providerId="LiveId" clId="{6E5A0437-D28B-4703-92E8-BBCDA2137D4B}" dt="2022-10-23T01:17:22.656" v="9332"/>
          <ac:spMkLst>
            <pc:docMk/>
            <pc:sldMk cId="1566073541" sldId="280"/>
            <ac:spMk id="2" creationId="{B4065FDF-9A84-8C5F-D2DE-E88A94324E5B}"/>
          </ac:spMkLst>
        </pc:spChg>
        <pc:spChg chg="mod">
          <ac:chgData name="Tommy McClure" userId="5f57beb918c8a44c" providerId="LiveId" clId="{6E5A0437-D28B-4703-92E8-BBCDA2137D4B}" dt="2022-10-22T16:43:29.402" v="9241" actId="115"/>
          <ac:spMkLst>
            <pc:docMk/>
            <pc:sldMk cId="1566073541" sldId="280"/>
            <ac:spMk id="3" creationId="{00000000-0000-0000-0000-000000000000}"/>
          </ac:spMkLst>
        </pc:spChg>
        <pc:spChg chg="mod">
          <ac:chgData name="Tommy McClure" userId="5f57beb918c8a44c" providerId="LiveId" clId="{6E5A0437-D28B-4703-92E8-BBCDA2137D4B}" dt="2022-10-21T00:02:12.418" v="3442" actId="20577"/>
          <ac:spMkLst>
            <pc:docMk/>
            <pc:sldMk cId="1566073541" sldId="280"/>
            <ac:spMk id="4" creationId="{00000000-0000-0000-0000-000000000000}"/>
          </ac:spMkLst>
        </pc:spChg>
        <pc:picChg chg="mod">
          <ac:chgData name="Tommy McClure" userId="5f57beb918c8a44c" providerId="LiveId" clId="{6E5A0437-D28B-4703-92E8-BBCDA2137D4B}" dt="2022-10-20T17:56:49.691" v="28" actId="1076"/>
          <ac:picMkLst>
            <pc:docMk/>
            <pc:sldMk cId="1566073541" sldId="280"/>
            <ac:picMk id="5" creationId="{9F5F36ED-FED2-4BFE-9300-AFAF64605647}"/>
          </ac:picMkLst>
        </pc:picChg>
        <pc:picChg chg="mod">
          <ac:chgData name="Tommy McClure" userId="5f57beb918c8a44c" providerId="LiveId" clId="{6E5A0437-D28B-4703-92E8-BBCDA2137D4B}" dt="2022-10-23T13:07:48.947" v="9576" actId="1038"/>
          <ac:picMkLst>
            <pc:docMk/>
            <pc:sldMk cId="1566073541" sldId="280"/>
            <ac:picMk id="6" creationId="{6B3E4045-AF54-42D1-BF31-FEAEF4C1BC4A}"/>
          </ac:picMkLst>
        </pc:picChg>
        <pc:picChg chg="mod">
          <ac:chgData name="Tommy McClure" userId="5f57beb918c8a44c" providerId="LiveId" clId="{6E5A0437-D28B-4703-92E8-BBCDA2137D4B}" dt="2022-10-23T13:07:45.462" v="9574" actId="1038"/>
          <ac:picMkLst>
            <pc:docMk/>
            <pc:sldMk cId="1566073541" sldId="280"/>
            <ac:picMk id="7" creationId="{DF915C2D-DA37-4302-B034-5F95116D19AD}"/>
          </ac:picMkLst>
        </pc:picChg>
      </pc:sldChg>
      <pc:sldChg chg="del">
        <pc:chgData name="Tommy McClure" userId="5f57beb918c8a44c" providerId="LiveId" clId="{6E5A0437-D28B-4703-92E8-BBCDA2137D4B}" dt="2022-10-21T17:17:00.189" v="6824" actId="2696"/>
        <pc:sldMkLst>
          <pc:docMk/>
          <pc:sldMk cId="731426950" sldId="281"/>
        </pc:sldMkLst>
      </pc:sldChg>
      <pc:sldChg chg="addSp delSp modSp mod modAnim modNotes modNotesTx">
        <pc:chgData name="Tommy McClure" userId="5f57beb918c8a44c" providerId="LiveId" clId="{6E5A0437-D28B-4703-92E8-BBCDA2137D4B}" dt="2022-10-23T13:52:27.732" v="9709" actId="14100"/>
        <pc:sldMkLst>
          <pc:docMk/>
          <pc:sldMk cId="4208362794" sldId="290"/>
        </pc:sldMkLst>
        <pc:spChg chg="mod">
          <ac:chgData name="Tommy McClure" userId="5f57beb918c8a44c" providerId="LiveId" clId="{6E5A0437-D28B-4703-92E8-BBCDA2137D4B}" dt="2022-10-22T16:40:54.431" v="9216" actId="114"/>
          <ac:spMkLst>
            <pc:docMk/>
            <pc:sldMk cId="4208362794" sldId="290"/>
            <ac:spMk id="2" creationId="{00000000-0000-0000-0000-000000000000}"/>
          </ac:spMkLst>
        </pc:spChg>
        <pc:spChg chg="add mod">
          <ac:chgData name="Tommy McClure" userId="5f57beb918c8a44c" providerId="LiveId" clId="{6E5A0437-D28B-4703-92E8-BBCDA2137D4B}" dt="2022-10-22T16:40:34.937" v="9212" actId="114"/>
          <ac:spMkLst>
            <pc:docMk/>
            <pc:sldMk cId="4208362794" sldId="290"/>
            <ac:spMk id="3" creationId="{0F18C2F0-502C-8AC6-38BD-B00CADB1BCA4}"/>
          </ac:spMkLst>
        </pc:spChg>
        <pc:spChg chg="del">
          <ac:chgData name="Tommy McClure" userId="5f57beb918c8a44c" providerId="LiveId" clId="{6E5A0437-D28B-4703-92E8-BBCDA2137D4B}" dt="2022-10-23T01:17:22.656" v="9332"/>
          <ac:spMkLst>
            <pc:docMk/>
            <pc:sldMk cId="4208362794" sldId="290"/>
            <ac:spMk id="4" creationId="{30E2BBC1-E775-E8B2-A164-0136B6FA4673}"/>
          </ac:spMkLst>
        </pc:spChg>
        <pc:spChg chg="del mod">
          <ac:chgData name="Tommy McClure" userId="5f57beb918c8a44c" providerId="LiveId" clId="{6E5A0437-D28B-4703-92E8-BBCDA2137D4B}" dt="2022-10-21T06:03:39.396" v="6725" actId="478"/>
          <ac:spMkLst>
            <pc:docMk/>
            <pc:sldMk cId="4208362794" sldId="290"/>
            <ac:spMk id="6" creationId="{E407A09C-F94C-269F-C048-7D6F16381EB0}"/>
          </ac:spMkLst>
        </pc:spChg>
        <pc:spChg chg="mod">
          <ac:chgData name="Tommy McClure" userId="5f57beb918c8a44c" providerId="LiveId" clId="{6E5A0437-D28B-4703-92E8-BBCDA2137D4B}" dt="2022-10-22T16:43:47.627" v="9243" actId="115"/>
          <ac:spMkLst>
            <pc:docMk/>
            <pc:sldMk cId="4208362794" sldId="290"/>
            <ac:spMk id="11" creationId="{B745133E-2218-F391-BECA-8CFB0A337A96}"/>
          </ac:spMkLst>
        </pc:spChg>
      </pc:sldChg>
      <pc:sldChg chg="del">
        <pc:chgData name="Tommy McClure" userId="5f57beb918c8a44c" providerId="LiveId" clId="{6E5A0437-D28B-4703-92E8-BBCDA2137D4B}" dt="2022-10-21T19:11:00.518" v="8672" actId="2696"/>
        <pc:sldMkLst>
          <pc:docMk/>
          <pc:sldMk cId="225271728" sldId="296"/>
        </pc:sldMkLst>
      </pc:sldChg>
      <pc:sldChg chg="addSp delSp modSp add mod ord modAnim modNotesTx">
        <pc:chgData name="Tommy McClure" userId="5f57beb918c8a44c" providerId="LiveId" clId="{6E5A0437-D28B-4703-92E8-BBCDA2137D4B}" dt="2022-10-23T01:17:22.656" v="9332"/>
        <pc:sldMkLst>
          <pc:docMk/>
          <pc:sldMk cId="843316943" sldId="296"/>
        </pc:sldMkLst>
        <pc:spChg chg="mod">
          <ac:chgData name="Tommy McClure" userId="5f57beb918c8a44c" providerId="LiveId" clId="{6E5A0437-D28B-4703-92E8-BBCDA2137D4B}" dt="2022-10-22T16:45:20.909" v="9265" actId="115"/>
          <ac:spMkLst>
            <pc:docMk/>
            <pc:sldMk cId="843316943" sldId="296"/>
            <ac:spMk id="2" creationId="{00000000-0000-0000-0000-000000000000}"/>
          </ac:spMkLst>
        </pc:spChg>
        <pc:spChg chg="mod">
          <ac:chgData name="Tommy McClure" userId="5f57beb918c8a44c" providerId="LiveId" clId="{6E5A0437-D28B-4703-92E8-BBCDA2137D4B}" dt="2022-10-21T19:16:48.841" v="9013" actId="1076"/>
          <ac:spMkLst>
            <pc:docMk/>
            <pc:sldMk cId="843316943" sldId="296"/>
            <ac:spMk id="3" creationId="{1AF90916-C00F-4F1D-A36C-D97C26537ED8}"/>
          </ac:spMkLst>
        </pc:spChg>
        <pc:spChg chg="del mod">
          <ac:chgData name="Tommy McClure" userId="5f57beb918c8a44c" providerId="LiveId" clId="{6E5A0437-D28B-4703-92E8-BBCDA2137D4B}" dt="2022-10-21T19:12:38.583" v="8726" actId="478"/>
          <ac:spMkLst>
            <pc:docMk/>
            <pc:sldMk cId="843316943" sldId="296"/>
            <ac:spMk id="5" creationId="{B4C4E8DD-D26B-4E8B-94E4-EA5AC9740E24}"/>
          </ac:spMkLst>
        </pc:spChg>
        <pc:spChg chg="del">
          <ac:chgData name="Tommy McClure" userId="5f57beb918c8a44c" providerId="LiveId" clId="{6E5A0437-D28B-4703-92E8-BBCDA2137D4B}" dt="2022-10-23T01:17:22.656" v="9332"/>
          <ac:spMkLst>
            <pc:docMk/>
            <pc:sldMk cId="843316943" sldId="296"/>
            <ac:spMk id="5" creationId="{ED824C04-B35B-73B1-A0BC-A4A2D7D229EE}"/>
          </ac:spMkLst>
        </pc:spChg>
        <pc:spChg chg="mod">
          <ac:chgData name="Tommy McClure" userId="5f57beb918c8a44c" providerId="LiveId" clId="{6E5A0437-D28B-4703-92E8-BBCDA2137D4B}" dt="2022-10-22T16:44:54.031" v="9257" actId="114"/>
          <ac:spMkLst>
            <pc:docMk/>
            <pc:sldMk cId="843316943" sldId="296"/>
            <ac:spMk id="6" creationId="{0B95E8A5-634F-B739-D206-76243B002A08}"/>
          </ac:spMkLst>
        </pc:spChg>
        <pc:spChg chg="del">
          <ac:chgData name="Tommy McClure" userId="5f57beb918c8a44c" providerId="LiveId" clId="{6E5A0437-D28B-4703-92E8-BBCDA2137D4B}" dt="2022-10-21T19:12:42.692" v="8727" actId="478"/>
          <ac:spMkLst>
            <pc:docMk/>
            <pc:sldMk cId="843316943" sldId="296"/>
            <ac:spMk id="7" creationId="{A64453C6-71F0-6A30-7FC9-B8AC0BD3DC8B}"/>
          </ac:spMkLst>
        </pc:spChg>
        <pc:picChg chg="add mod">
          <ac:chgData name="Tommy McClure" userId="5f57beb918c8a44c" providerId="LiveId" clId="{6E5A0437-D28B-4703-92E8-BBCDA2137D4B}" dt="2022-10-21T19:55:58.546" v="9202" actId="1035"/>
          <ac:picMkLst>
            <pc:docMk/>
            <pc:sldMk cId="843316943" sldId="296"/>
            <ac:picMk id="4" creationId="{B408FE05-16AF-5278-B66F-36B7011FF22D}"/>
          </ac:picMkLst>
        </pc:picChg>
        <pc:picChg chg="del mod">
          <ac:chgData name="Tommy McClure" userId="5f57beb918c8a44c" providerId="LiveId" clId="{6E5A0437-D28B-4703-92E8-BBCDA2137D4B}" dt="2022-10-21T19:17:55.699" v="9020" actId="21"/>
          <ac:picMkLst>
            <pc:docMk/>
            <pc:sldMk cId="843316943" sldId="296"/>
            <ac:picMk id="8" creationId="{DFFBA030-895E-4350-BF1A-14126A58A561}"/>
          </ac:picMkLst>
        </pc:picChg>
      </pc:sldChg>
      <pc:sldChg chg="delSp">
        <pc:chgData name="Tommy McClure" userId="5f57beb918c8a44c" providerId="LiveId" clId="{6E5A0437-D28B-4703-92E8-BBCDA2137D4B}" dt="2022-10-23T01:17:22.656" v="9332"/>
        <pc:sldMkLst>
          <pc:docMk/>
          <pc:sldMk cId="0" sldId="298"/>
        </pc:sldMkLst>
        <pc:spChg chg="del">
          <ac:chgData name="Tommy McClure" userId="5f57beb918c8a44c" providerId="LiveId" clId="{6E5A0437-D28B-4703-92E8-BBCDA2137D4B}" dt="2022-10-23T01:17:22.656" v="9332"/>
          <ac:spMkLst>
            <pc:docMk/>
            <pc:sldMk cId="0" sldId="298"/>
            <ac:spMk id="2" creationId="{0C6F6626-1B3A-D0C4-EAE0-87078DA1A076}"/>
          </ac:spMkLst>
        </pc:spChg>
      </pc:sldChg>
      <pc:sldChg chg="delSp modSp modNotes modNotesTx">
        <pc:chgData name="Tommy McClure" userId="5f57beb918c8a44c" providerId="LiveId" clId="{6E5A0437-D28B-4703-92E8-BBCDA2137D4B}" dt="2022-10-23T14:01:50.778" v="9897" actId="6549"/>
        <pc:sldMkLst>
          <pc:docMk/>
          <pc:sldMk cId="1121766084" sldId="299"/>
        </pc:sldMkLst>
        <pc:spChg chg="del">
          <ac:chgData name="Tommy McClure" userId="5f57beb918c8a44c" providerId="LiveId" clId="{6E5A0437-D28B-4703-92E8-BBCDA2137D4B}" dt="2022-10-23T01:17:22.656" v="9332"/>
          <ac:spMkLst>
            <pc:docMk/>
            <pc:sldMk cId="1121766084" sldId="299"/>
            <ac:spMk id="2" creationId="{F0B68BCD-0550-6161-03DB-0C84D03D0C10}"/>
          </ac:spMkLst>
        </pc:spChg>
        <pc:spChg chg="mod">
          <ac:chgData name="Tommy McClure" userId="5f57beb918c8a44c" providerId="LiveId" clId="{6E5A0437-D28B-4703-92E8-BBCDA2137D4B}" dt="2022-10-22T16:40:26.769" v="9210" actId="115"/>
          <ac:spMkLst>
            <pc:docMk/>
            <pc:sldMk cId="1121766084" sldId="299"/>
            <ac:spMk id="3" creationId="{F677163D-6C5E-41E6-8750-99448BE885DE}"/>
          </ac:spMkLst>
        </pc:spChg>
      </pc:sldChg>
      <pc:sldChg chg="del">
        <pc:chgData name="Tommy McClure" userId="5f57beb918c8a44c" providerId="LiveId" clId="{6E5A0437-D28B-4703-92E8-BBCDA2137D4B}" dt="2022-10-21T17:43:09.155" v="7640" actId="2696"/>
        <pc:sldMkLst>
          <pc:docMk/>
          <pc:sldMk cId="1711907867" sldId="300"/>
        </pc:sldMkLst>
      </pc:sldChg>
      <pc:sldChg chg="del">
        <pc:chgData name="Tommy McClure" userId="5f57beb918c8a44c" providerId="LiveId" clId="{6E5A0437-D28B-4703-92E8-BBCDA2137D4B}" dt="2022-10-21T17:43:14.421" v="7642" actId="2696"/>
        <pc:sldMkLst>
          <pc:docMk/>
          <pc:sldMk cId="2109057034" sldId="301"/>
        </pc:sldMkLst>
      </pc:sldChg>
      <pc:sldChg chg="del">
        <pc:chgData name="Tommy McClure" userId="5f57beb918c8a44c" providerId="LiveId" clId="{6E5A0437-D28B-4703-92E8-BBCDA2137D4B}" dt="2022-10-21T17:43:27.749" v="7644" actId="2696"/>
        <pc:sldMkLst>
          <pc:docMk/>
          <pc:sldMk cId="3617862637" sldId="302"/>
        </pc:sldMkLst>
      </pc:sldChg>
      <pc:sldChg chg="del">
        <pc:chgData name="Tommy McClure" userId="5f57beb918c8a44c" providerId="LiveId" clId="{6E5A0437-D28B-4703-92E8-BBCDA2137D4B}" dt="2022-10-21T17:43:12.202" v="7641" actId="2696"/>
        <pc:sldMkLst>
          <pc:docMk/>
          <pc:sldMk cId="3978410407" sldId="303"/>
        </pc:sldMkLst>
      </pc:sldChg>
      <pc:sldChg chg="del">
        <pc:chgData name="Tommy McClure" userId="5f57beb918c8a44c" providerId="LiveId" clId="{6E5A0437-D28B-4703-92E8-BBCDA2137D4B}" dt="2022-10-21T17:43:16.936" v="7643" actId="2696"/>
        <pc:sldMkLst>
          <pc:docMk/>
          <pc:sldMk cId="1501533351" sldId="304"/>
        </pc:sldMkLst>
      </pc:sldChg>
      <pc:sldChg chg="delSp modSp mod modAnim modNotes modNotesTx">
        <pc:chgData name="Tommy McClure" userId="5f57beb918c8a44c" providerId="LiveId" clId="{6E5A0437-D28B-4703-92E8-BBCDA2137D4B}" dt="2022-10-23T13:54:20.744" v="9733" actId="113"/>
        <pc:sldMkLst>
          <pc:docMk/>
          <pc:sldMk cId="262701485" sldId="305"/>
        </pc:sldMkLst>
        <pc:spChg chg="mod">
          <ac:chgData name="Tommy McClure" userId="5f57beb918c8a44c" providerId="LiveId" clId="{6E5A0437-D28B-4703-92E8-BBCDA2137D4B}" dt="2022-10-23T01:55:10.494" v="9375" actId="20577"/>
          <ac:spMkLst>
            <pc:docMk/>
            <pc:sldMk cId="262701485" sldId="305"/>
            <ac:spMk id="2" creationId="{00000000-0000-0000-0000-000000000000}"/>
          </ac:spMkLst>
        </pc:spChg>
        <pc:spChg chg="del">
          <ac:chgData name="Tommy McClure" userId="5f57beb918c8a44c" providerId="LiveId" clId="{6E5A0437-D28B-4703-92E8-BBCDA2137D4B}" dt="2022-10-23T01:17:22.656" v="9332"/>
          <ac:spMkLst>
            <pc:docMk/>
            <pc:sldMk cId="262701485" sldId="305"/>
            <ac:spMk id="3" creationId="{8CACFD98-ABC1-6C8A-A2F5-08B81BACC1A4}"/>
          </ac:spMkLst>
        </pc:spChg>
      </pc:sldChg>
      <pc:sldChg chg="addSp delSp modSp mod ord modAnim modNotesTx">
        <pc:chgData name="Tommy McClure" userId="5f57beb918c8a44c" providerId="LiveId" clId="{6E5A0437-D28B-4703-92E8-BBCDA2137D4B}" dt="2022-10-23T13:34:18.410" v="9607" actId="115"/>
        <pc:sldMkLst>
          <pc:docMk/>
          <pc:sldMk cId="2450813616" sldId="306"/>
        </pc:sldMkLst>
        <pc:spChg chg="mod">
          <ac:chgData name="Tommy McClure" userId="5f57beb918c8a44c" providerId="LiveId" clId="{6E5A0437-D28B-4703-92E8-BBCDA2137D4B}" dt="2022-10-23T13:34:18.410" v="9607" actId="115"/>
          <ac:spMkLst>
            <pc:docMk/>
            <pc:sldMk cId="2450813616" sldId="306"/>
            <ac:spMk id="2" creationId="{00000000-0000-0000-0000-000000000000}"/>
          </ac:spMkLst>
        </pc:spChg>
        <pc:spChg chg="mod">
          <ac:chgData name="Tommy McClure" userId="5f57beb918c8a44c" providerId="LiveId" clId="{6E5A0437-D28B-4703-92E8-BBCDA2137D4B}" dt="2022-10-21T19:17:23.668" v="9016" actId="114"/>
          <ac:spMkLst>
            <pc:docMk/>
            <pc:sldMk cId="2450813616" sldId="306"/>
            <ac:spMk id="3" creationId="{1AF90916-C00F-4F1D-A36C-D97C26537ED8}"/>
          </ac:spMkLst>
        </pc:spChg>
        <pc:spChg chg="del">
          <ac:chgData name="Tommy McClure" userId="5f57beb918c8a44c" providerId="LiveId" clId="{6E5A0437-D28B-4703-92E8-BBCDA2137D4B}" dt="2022-10-23T01:17:22.656" v="9332"/>
          <ac:spMkLst>
            <pc:docMk/>
            <pc:sldMk cId="2450813616" sldId="306"/>
            <ac:spMk id="5" creationId="{8535DA70-CA82-A95A-8804-DA9721374B82}"/>
          </ac:spMkLst>
        </pc:spChg>
        <pc:picChg chg="add mod">
          <ac:chgData name="Tommy McClure" userId="5f57beb918c8a44c" providerId="LiveId" clId="{6E5A0437-D28B-4703-92E8-BBCDA2137D4B}" dt="2022-10-21T19:55:41.547" v="9186" actId="1035"/>
          <ac:picMkLst>
            <pc:docMk/>
            <pc:sldMk cId="2450813616" sldId="306"/>
            <ac:picMk id="4" creationId="{FC47F45E-8C42-D986-6C5F-CD51E4FA0E01}"/>
          </ac:picMkLst>
        </pc:picChg>
      </pc:sldChg>
      <pc:sldChg chg="del">
        <pc:chgData name="Tommy McClure" userId="5f57beb918c8a44c" providerId="LiveId" clId="{6E5A0437-D28B-4703-92E8-BBCDA2137D4B}" dt="2022-10-21T19:10:46.596" v="8671" actId="2696"/>
        <pc:sldMkLst>
          <pc:docMk/>
          <pc:sldMk cId="805283729" sldId="307"/>
        </pc:sldMkLst>
      </pc:sldChg>
      <pc:sldChg chg="delSp modSp add mod modAnim modNotes modNotesTx">
        <pc:chgData name="Tommy McClure" userId="5f57beb918c8a44c" providerId="LiveId" clId="{6E5A0437-D28B-4703-92E8-BBCDA2137D4B}" dt="2022-10-23T01:47:20.977" v="9341" actId="2711"/>
        <pc:sldMkLst>
          <pc:docMk/>
          <pc:sldMk cId="410324604" sldId="308"/>
        </pc:sldMkLst>
        <pc:spChg chg="mod">
          <ac:chgData name="Tommy McClure" userId="5f57beb918c8a44c" providerId="LiveId" clId="{6E5A0437-D28B-4703-92E8-BBCDA2137D4B}" dt="2022-10-22T16:41:16.419" v="9222" actId="114"/>
          <ac:spMkLst>
            <pc:docMk/>
            <pc:sldMk cId="410324604" sldId="308"/>
            <ac:spMk id="2" creationId="{00000000-0000-0000-0000-000000000000}"/>
          </ac:spMkLst>
        </pc:spChg>
        <pc:spChg chg="del">
          <ac:chgData name="Tommy McClure" userId="5f57beb918c8a44c" providerId="LiveId" clId="{6E5A0437-D28B-4703-92E8-BBCDA2137D4B}" dt="2022-10-23T01:17:22.656" v="9332"/>
          <ac:spMkLst>
            <pc:docMk/>
            <pc:sldMk cId="410324604" sldId="308"/>
            <ac:spMk id="3" creationId="{0A3685E3-042C-7516-2DD8-FEB5FE3D1A27}"/>
          </ac:spMkLst>
        </pc:spChg>
        <pc:spChg chg="mod">
          <ac:chgData name="Tommy McClure" userId="5f57beb918c8a44c" providerId="LiveId" clId="{6E5A0437-D28B-4703-92E8-BBCDA2137D4B}" dt="2022-10-22T16:41:00.996" v="9218" actId="115"/>
          <ac:spMkLst>
            <pc:docMk/>
            <pc:sldMk cId="410324604" sldId="308"/>
            <ac:spMk id="6" creationId="{E407A09C-F94C-269F-C048-7D6F16381EB0}"/>
          </ac:spMkLst>
        </pc:spChg>
        <pc:spChg chg="mod">
          <ac:chgData name="Tommy McClure" userId="5f57beb918c8a44c" providerId="LiveId" clId="{6E5A0437-D28B-4703-92E8-BBCDA2137D4B}" dt="2022-10-22T16:43:56.054" v="9245" actId="114"/>
          <ac:spMkLst>
            <pc:docMk/>
            <pc:sldMk cId="410324604" sldId="308"/>
            <ac:spMk id="11" creationId="{B745133E-2218-F391-BECA-8CFB0A337A96}"/>
          </ac:spMkLst>
        </pc:spChg>
      </pc:sldChg>
      <pc:sldChg chg="new del">
        <pc:chgData name="Tommy McClure" userId="5f57beb918c8a44c" providerId="LiveId" clId="{6E5A0437-D28B-4703-92E8-BBCDA2137D4B}" dt="2022-10-21T19:19:19.899" v="9042" actId="2696"/>
        <pc:sldMkLst>
          <pc:docMk/>
          <pc:sldMk cId="4238144520" sldId="309"/>
        </pc:sldMkLst>
      </pc:sldChg>
      <pc:sldChg chg="delSp modSp add mod modAnim modNotes modNotesTx">
        <pc:chgData name="Tommy McClure" userId="5f57beb918c8a44c" providerId="LiveId" clId="{6E5A0437-D28B-4703-92E8-BBCDA2137D4B}" dt="2022-10-23T13:56:40.242" v="9752" actId="20577"/>
        <pc:sldMkLst>
          <pc:docMk/>
          <pc:sldMk cId="3481135863" sldId="310"/>
        </pc:sldMkLst>
        <pc:spChg chg="mod">
          <ac:chgData name="Tommy McClure" userId="5f57beb918c8a44c" providerId="LiveId" clId="{6E5A0437-D28B-4703-92E8-BBCDA2137D4B}" dt="2022-10-23T13:41:31.383" v="9609" actId="115"/>
          <ac:spMkLst>
            <pc:docMk/>
            <pc:sldMk cId="3481135863" sldId="310"/>
            <ac:spMk id="2" creationId="{00000000-0000-0000-0000-000000000000}"/>
          </ac:spMkLst>
        </pc:spChg>
        <pc:spChg chg="del">
          <ac:chgData name="Tommy McClure" userId="5f57beb918c8a44c" providerId="LiveId" clId="{6E5A0437-D28B-4703-92E8-BBCDA2137D4B}" dt="2022-10-23T01:17:22.656" v="9332"/>
          <ac:spMkLst>
            <pc:docMk/>
            <pc:sldMk cId="3481135863" sldId="310"/>
            <ac:spMk id="3" creationId="{4ABBBA8E-032B-717F-BD45-A87C2112265B}"/>
          </ac:spMkLst>
        </pc:spChg>
        <pc:spChg chg="mod">
          <ac:chgData name="Tommy McClure" userId="5f57beb918c8a44c" providerId="LiveId" clId="{6E5A0437-D28B-4703-92E8-BBCDA2137D4B}" dt="2022-10-22T17:59:42.880" v="9274" actId="20577"/>
          <ac:spMkLst>
            <pc:docMk/>
            <pc:sldMk cId="3481135863" sldId="310"/>
            <ac:spMk id="6" creationId="{E407A09C-F94C-269F-C048-7D6F16381EB0}"/>
          </ac:spMkLst>
        </pc:spChg>
        <pc:spChg chg="mod">
          <ac:chgData name="Tommy McClure" userId="5f57beb918c8a44c" providerId="LiveId" clId="{6E5A0437-D28B-4703-92E8-BBCDA2137D4B}" dt="2022-10-22T16:44:12.030" v="9247" actId="115"/>
          <ac:spMkLst>
            <pc:docMk/>
            <pc:sldMk cId="3481135863" sldId="310"/>
            <ac:spMk id="11" creationId="{B745133E-2218-F391-BECA-8CFB0A337A96}"/>
          </ac:spMkLst>
        </pc:spChg>
      </pc:sldChg>
      <pc:sldChg chg="delSp modSp add mod modAnim modNotes modNotesTx">
        <pc:chgData name="Tommy McClure" userId="5f57beb918c8a44c" providerId="LiveId" clId="{6E5A0437-D28B-4703-92E8-BBCDA2137D4B}" dt="2022-10-23T13:57:20.912" v="9769" actId="20577"/>
        <pc:sldMkLst>
          <pc:docMk/>
          <pc:sldMk cId="389871498" sldId="311"/>
        </pc:sldMkLst>
        <pc:spChg chg="mod">
          <ac:chgData name="Tommy McClure" userId="5f57beb918c8a44c" providerId="LiveId" clId="{6E5A0437-D28B-4703-92E8-BBCDA2137D4B}" dt="2022-10-23T13:13:08.344" v="9580" actId="114"/>
          <ac:spMkLst>
            <pc:docMk/>
            <pc:sldMk cId="389871498" sldId="311"/>
            <ac:spMk id="2" creationId="{00000000-0000-0000-0000-000000000000}"/>
          </ac:spMkLst>
        </pc:spChg>
        <pc:spChg chg="del">
          <ac:chgData name="Tommy McClure" userId="5f57beb918c8a44c" providerId="LiveId" clId="{6E5A0437-D28B-4703-92E8-BBCDA2137D4B}" dt="2022-10-23T01:17:22.656" v="9332"/>
          <ac:spMkLst>
            <pc:docMk/>
            <pc:sldMk cId="389871498" sldId="311"/>
            <ac:spMk id="3" creationId="{C7218506-4B62-07C0-F80C-6B633BAFBD94}"/>
          </ac:spMkLst>
        </pc:spChg>
        <pc:spChg chg="mod">
          <ac:chgData name="Tommy McClure" userId="5f57beb918c8a44c" providerId="LiveId" clId="{6E5A0437-D28B-4703-92E8-BBCDA2137D4B}" dt="2022-10-22T17:59:54.168" v="9283" actId="20577"/>
          <ac:spMkLst>
            <pc:docMk/>
            <pc:sldMk cId="389871498" sldId="311"/>
            <ac:spMk id="6" creationId="{E407A09C-F94C-269F-C048-7D6F16381EB0}"/>
          </ac:spMkLst>
        </pc:spChg>
        <pc:spChg chg="mod">
          <ac:chgData name="Tommy McClure" userId="5f57beb918c8a44c" providerId="LiveId" clId="{6E5A0437-D28B-4703-92E8-BBCDA2137D4B}" dt="2022-10-22T16:44:19.809" v="9249" actId="115"/>
          <ac:spMkLst>
            <pc:docMk/>
            <pc:sldMk cId="389871498" sldId="311"/>
            <ac:spMk id="11" creationId="{B745133E-2218-F391-BECA-8CFB0A337A96}"/>
          </ac:spMkLst>
        </pc:spChg>
      </pc:sldChg>
      <pc:sldChg chg="delSp modSp add mod modAnim modNotes modNotesTx">
        <pc:chgData name="Tommy McClure" userId="5f57beb918c8a44c" providerId="LiveId" clId="{6E5A0437-D28B-4703-92E8-BBCDA2137D4B}" dt="2022-10-23T13:58:50.831" v="9850" actId="20577"/>
        <pc:sldMkLst>
          <pc:docMk/>
          <pc:sldMk cId="2480039480" sldId="312"/>
        </pc:sldMkLst>
        <pc:spChg chg="mod">
          <ac:chgData name="Tommy McClure" userId="5f57beb918c8a44c" providerId="LiveId" clId="{6E5A0437-D28B-4703-92E8-BBCDA2137D4B}" dt="2022-10-23T13:30:02.904" v="9591" actId="115"/>
          <ac:spMkLst>
            <pc:docMk/>
            <pc:sldMk cId="2480039480" sldId="312"/>
            <ac:spMk id="2" creationId="{00000000-0000-0000-0000-000000000000}"/>
          </ac:spMkLst>
        </pc:spChg>
        <pc:spChg chg="del">
          <ac:chgData name="Tommy McClure" userId="5f57beb918c8a44c" providerId="LiveId" clId="{6E5A0437-D28B-4703-92E8-BBCDA2137D4B}" dt="2022-10-23T01:17:22.656" v="9332"/>
          <ac:spMkLst>
            <pc:docMk/>
            <pc:sldMk cId="2480039480" sldId="312"/>
            <ac:spMk id="3" creationId="{177312CB-4D66-C458-B981-BBEFE89A88D7}"/>
          </ac:spMkLst>
        </pc:spChg>
        <pc:spChg chg="mod">
          <ac:chgData name="Tommy McClure" userId="5f57beb918c8a44c" providerId="LiveId" clId="{6E5A0437-D28B-4703-92E8-BBCDA2137D4B}" dt="2022-10-22T16:42:22.462" v="9234" actId="114"/>
          <ac:spMkLst>
            <pc:docMk/>
            <pc:sldMk cId="2480039480" sldId="312"/>
            <ac:spMk id="6" creationId="{E407A09C-F94C-269F-C048-7D6F16381EB0}"/>
          </ac:spMkLst>
        </pc:spChg>
        <pc:spChg chg="mod">
          <ac:chgData name="Tommy McClure" userId="5f57beb918c8a44c" providerId="LiveId" clId="{6E5A0437-D28B-4703-92E8-BBCDA2137D4B}" dt="2022-10-22T16:44:29.865" v="9251" actId="115"/>
          <ac:spMkLst>
            <pc:docMk/>
            <pc:sldMk cId="2480039480" sldId="312"/>
            <ac:spMk id="11" creationId="{B745133E-2218-F391-BECA-8CFB0A337A96}"/>
          </ac:spMkLst>
        </pc:spChg>
      </pc:sldChg>
      <pc:sldChg chg="delSp modSp add mod modAnim modNotes modNotesTx">
        <pc:chgData name="Tommy McClure" userId="5f57beb918c8a44c" providerId="LiveId" clId="{6E5A0437-D28B-4703-92E8-BBCDA2137D4B}" dt="2022-10-23T13:59:33.033" v="9896" actId="20577"/>
        <pc:sldMkLst>
          <pc:docMk/>
          <pc:sldMk cId="4246511691" sldId="313"/>
        </pc:sldMkLst>
        <pc:spChg chg="mod">
          <ac:chgData name="Tommy McClure" userId="5f57beb918c8a44c" providerId="LiveId" clId="{6E5A0437-D28B-4703-92E8-BBCDA2137D4B}" dt="2022-10-23T13:31:50.682" v="9599" actId="115"/>
          <ac:spMkLst>
            <pc:docMk/>
            <pc:sldMk cId="4246511691" sldId="313"/>
            <ac:spMk id="2" creationId="{00000000-0000-0000-0000-000000000000}"/>
          </ac:spMkLst>
        </pc:spChg>
        <pc:spChg chg="del">
          <ac:chgData name="Tommy McClure" userId="5f57beb918c8a44c" providerId="LiveId" clId="{6E5A0437-D28B-4703-92E8-BBCDA2137D4B}" dt="2022-10-23T01:17:22.656" v="9332"/>
          <ac:spMkLst>
            <pc:docMk/>
            <pc:sldMk cId="4246511691" sldId="313"/>
            <ac:spMk id="3" creationId="{82126922-992B-7265-AECD-78918A564ABA}"/>
          </ac:spMkLst>
        </pc:spChg>
        <pc:spChg chg="mod">
          <ac:chgData name="Tommy McClure" userId="5f57beb918c8a44c" providerId="LiveId" clId="{6E5A0437-D28B-4703-92E8-BBCDA2137D4B}" dt="2022-10-23T13:32:18.148" v="9605" actId="114"/>
          <ac:spMkLst>
            <pc:docMk/>
            <pc:sldMk cId="4246511691" sldId="313"/>
            <ac:spMk id="6" creationId="{E407A09C-F94C-269F-C048-7D6F16381EB0}"/>
          </ac:spMkLst>
        </pc:spChg>
        <pc:spChg chg="mod">
          <ac:chgData name="Tommy McClure" userId="5f57beb918c8a44c" providerId="LiveId" clId="{6E5A0437-D28B-4703-92E8-BBCDA2137D4B}" dt="2022-10-22T16:44:37.587" v="9253" actId="114"/>
          <ac:spMkLst>
            <pc:docMk/>
            <pc:sldMk cId="4246511691" sldId="313"/>
            <ac:spMk id="11" creationId="{B745133E-2218-F391-BECA-8CFB0A337A96}"/>
          </ac:spMkLst>
        </pc:spChg>
      </pc:sldChg>
      <pc:sldChg chg="addSp delSp modSp add mod modAnim modNotes modNotesTx">
        <pc:chgData name="Tommy McClure" userId="5f57beb918c8a44c" providerId="LiveId" clId="{6E5A0437-D28B-4703-92E8-BBCDA2137D4B}" dt="2022-10-23T02:28:32.639" v="9545" actId="113"/>
        <pc:sldMkLst>
          <pc:docMk/>
          <pc:sldMk cId="239752262" sldId="314"/>
        </pc:sldMkLst>
        <pc:spChg chg="mod">
          <ac:chgData name="Tommy McClure" userId="5f57beb918c8a44c" providerId="LiveId" clId="{6E5A0437-D28B-4703-92E8-BBCDA2137D4B}" dt="2022-10-22T16:42:51.106" v="9240" actId="114"/>
          <ac:spMkLst>
            <pc:docMk/>
            <pc:sldMk cId="239752262" sldId="314"/>
            <ac:spMk id="2" creationId="{00000000-0000-0000-0000-000000000000}"/>
          </ac:spMkLst>
        </pc:spChg>
        <pc:spChg chg="add mod">
          <ac:chgData name="Tommy McClure" userId="5f57beb918c8a44c" providerId="LiveId" clId="{6E5A0437-D28B-4703-92E8-BBCDA2137D4B}" dt="2022-10-22T16:42:44.562" v="9238" actId="114"/>
          <ac:spMkLst>
            <pc:docMk/>
            <pc:sldMk cId="239752262" sldId="314"/>
            <ac:spMk id="3" creationId="{BFD12EF8-7890-3478-EBFB-263399A2ED4A}"/>
          </ac:spMkLst>
        </pc:spChg>
        <pc:spChg chg="del">
          <ac:chgData name="Tommy McClure" userId="5f57beb918c8a44c" providerId="LiveId" clId="{6E5A0437-D28B-4703-92E8-BBCDA2137D4B}" dt="2022-10-23T01:17:22.656" v="9332"/>
          <ac:spMkLst>
            <pc:docMk/>
            <pc:sldMk cId="239752262" sldId="314"/>
            <ac:spMk id="4" creationId="{CC7B8044-DA2A-4120-72A0-73EA6B03D44A}"/>
          </ac:spMkLst>
        </pc:spChg>
        <pc:spChg chg="del">
          <ac:chgData name="Tommy McClure" userId="5f57beb918c8a44c" providerId="LiveId" clId="{6E5A0437-D28B-4703-92E8-BBCDA2137D4B}" dt="2022-10-21T17:19:55.236" v="6836" actId="478"/>
          <ac:spMkLst>
            <pc:docMk/>
            <pc:sldMk cId="239752262" sldId="314"/>
            <ac:spMk id="6" creationId="{E407A09C-F94C-269F-C048-7D6F16381EB0}"/>
          </ac:spMkLst>
        </pc:spChg>
        <pc:spChg chg="mod">
          <ac:chgData name="Tommy McClure" userId="5f57beb918c8a44c" providerId="LiveId" clId="{6E5A0437-D28B-4703-92E8-BBCDA2137D4B}" dt="2022-10-22T16:44:44.116" v="9255" actId="115"/>
          <ac:spMkLst>
            <pc:docMk/>
            <pc:sldMk cId="239752262" sldId="314"/>
            <ac:spMk id="11" creationId="{B745133E-2218-F391-BECA-8CFB0A337A96}"/>
          </ac:spMkLst>
        </pc:spChg>
      </pc:sldChg>
    </pc:docChg>
  </pc:docChgLst>
  <pc:docChgLst>
    <pc:chgData name="Tommy McClure" userId="5f57beb918c8a44c" providerId="LiveId" clId="{81D4D564-6E32-4610-84F3-5CD7C86126FB}"/>
    <pc:docChg chg="custSel modSld modMainMaster modNotesMaster">
      <pc:chgData name="Tommy McClure" userId="5f57beb918c8a44c" providerId="LiveId" clId="{81D4D564-6E32-4610-84F3-5CD7C86126FB}" dt="2022-09-20T21:56:47.859" v="68" actId="688"/>
      <pc:docMkLst>
        <pc:docMk/>
      </pc:docMkLst>
      <pc:sldChg chg="modSp modNotes">
        <pc:chgData name="Tommy McClure" userId="5f57beb918c8a44c" providerId="LiveId" clId="{81D4D564-6E32-4610-84F3-5CD7C86126FB}" dt="2022-09-20T21:53:34.488" v="41"/>
        <pc:sldMkLst>
          <pc:docMk/>
          <pc:sldMk cId="1727852844" sldId="269"/>
        </pc:sldMkLst>
        <pc:spChg chg="mod">
          <ac:chgData name="Tommy McClure" userId="5f57beb918c8a44c" providerId="LiveId" clId="{81D4D564-6E32-4610-84F3-5CD7C86126FB}" dt="2022-09-20T21:53:34.488" v="41"/>
          <ac:spMkLst>
            <pc:docMk/>
            <pc:sldMk cId="1727852844" sldId="269"/>
            <ac:spMk id="2" creationId="{00000000-0000-0000-0000-000000000000}"/>
          </ac:spMkLst>
        </pc:spChg>
        <pc:spChg chg="mod">
          <ac:chgData name="Tommy McClure" userId="5f57beb918c8a44c" providerId="LiveId" clId="{81D4D564-6E32-4610-84F3-5CD7C86126FB}" dt="2022-09-20T21:53:34.488" v="41"/>
          <ac:spMkLst>
            <pc:docMk/>
            <pc:sldMk cId="1727852844" sldId="269"/>
            <ac:spMk id="3" creationId="{00000000-0000-0000-0000-000000000000}"/>
          </ac:spMkLst>
        </pc:spChg>
        <pc:spChg chg="mod">
          <ac:chgData name="Tommy McClure" userId="5f57beb918c8a44c" providerId="LiveId" clId="{81D4D564-6E32-4610-84F3-5CD7C86126FB}" dt="2022-09-20T21:51:47.386" v="0"/>
          <ac:spMkLst>
            <pc:docMk/>
            <pc:sldMk cId="1727852844" sldId="269"/>
            <ac:spMk id="4" creationId="{8A4BB05A-F933-4044-902F-9B22A0B3F775}"/>
          </ac:spMkLst>
        </pc:spChg>
        <pc:spChg chg="mod">
          <ac:chgData name="Tommy McClure" userId="5f57beb918c8a44c" providerId="LiveId" clId="{81D4D564-6E32-4610-84F3-5CD7C86126FB}" dt="2022-09-20T21:51:47.386" v="0"/>
          <ac:spMkLst>
            <pc:docMk/>
            <pc:sldMk cId="1727852844" sldId="269"/>
            <ac:spMk id="5" creationId="{0A1EEB59-A1EE-4DEE-B363-742A2B7AF9C3}"/>
          </ac:spMkLst>
        </pc:spChg>
        <pc:spChg chg="mod">
          <ac:chgData name="Tommy McClure" userId="5f57beb918c8a44c" providerId="LiveId" clId="{81D4D564-6E32-4610-84F3-5CD7C86126FB}" dt="2022-09-20T21:51:47.386" v="0"/>
          <ac:spMkLst>
            <pc:docMk/>
            <pc:sldMk cId="1727852844" sldId="269"/>
            <ac:spMk id="7" creationId="{0C92736D-B982-4E8F-A1AB-21429174F6EF}"/>
          </ac:spMkLst>
        </pc:spChg>
      </pc:sldChg>
      <pc:sldChg chg="modSp mod modNotes">
        <pc:chgData name="Tommy McClure" userId="5f57beb918c8a44c" providerId="LiveId" clId="{81D4D564-6E32-4610-84F3-5CD7C86126FB}" dt="2022-09-20T21:53:34.691" v="46" actId="27636"/>
        <pc:sldMkLst>
          <pc:docMk/>
          <pc:sldMk cId="2088959167" sldId="270"/>
        </pc:sldMkLst>
        <pc:spChg chg="mod">
          <ac:chgData name="Tommy McClure" userId="5f57beb918c8a44c" providerId="LiveId" clId="{81D4D564-6E32-4610-84F3-5CD7C86126FB}" dt="2022-09-20T21:53:34.691" v="46" actId="27636"/>
          <ac:spMkLst>
            <pc:docMk/>
            <pc:sldMk cId="2088959167" sldId="270"/>
            <ac:spMk id="2" creationId="{00000000-0000-0000-0000-000000000000}"/>
          </ac:spMkLst>
        </pc:spChg>
        <pc:spChg chg="mod">
          <ac:chgData name="Tommy McClure" userId="5f57beb918c8a44c" providerId="LiveId" clId="{81D4D564-6E32-4610-84F3-5CD7C86126FB}" dt="2022-09-20T21:51:47.386" v="0"/>
          <ac:spMkLst>
            <pc:docMk/>
            <pc:sldMk cId="2088959167" sldId="270"/>
            <ac:spMk id="3" creationId="{00000000-0000-0000-0000-000000000000}"/>
          </ac:spMkLst>
        </pc:spChg>
        <pc:spChg chg="mod">
          <ac:chgData name="Tommy McClure" userId="5f57beb918c8a44c" providerId="LiveId" clId="{81D4D564-6E32-4610-84F3-5CD7C86126FB}" dt="2022-09-20T21:51:47.386" v="0"/>
          <ac:spMkLst>
            <pc:docMk/>
            <pc:sldMk cId="2088959167" sldId="270"/>
            <ac:spMk id="7" creationId="{41AFE0C9-972E-4C26-AB8F-092CDBF3E3A1}"/>
          </ac:spMkLst>
        </pc:spChg>
      </pc:sldChg>
      <pc:sldChg chg="modSp mod modNotes">
        <pc:chgData name="Tommy McClure" userId="5f57beb918c8a44c" providerId="LiveId" clId="{81D4D564-6E32-4610-84F3-5CD7C86126FB}" dt="2022-09-20T21:53:34.738" v="49" actId="27636"/>
        <pc:sldMkLst>
          <pc:docMk/>
          <pc:sldMk cId="30726060" sldId="271"/>
        </pc:sldMkLst>
        <pc:spChg chg="mod">
          <ac:chgData name="Tommy McClure" userId="5f57beb918c8a44c" providerId="LiveId" clId="{81D4D564-6E32-4610-84F3-5CD7C86126FB}" dt="2022-09-20T21:53:34.738" v="49" actId="27636"/>
          <ac:spMkLst>
            <pc:docMk/>
            <pc:sldMk cId="30726060" sldId="271"/>
            <ac:spMk id="2" creationId="{00000000-0000-0000-0000-000000000000}"/>
          </ac:spMkLst>
        </pc:spChg>
        <pc:spChg chg="mod">
          <ac:chgData name="Tommy McClure" userId="5f57beb918c8a44c" providerId="LiveId" clId="{81D4D564-6E32-4610-84F3-5CD7C86126FB}" dt="2022-09-20T21:51:47.386" v="0"/>
          <ac:spMkLst>
            <pc:docMk/>
            <pc:sldMk cId="30726060" sldId="271"/>
            <ac:spMk id="3" creationId="{00000000-0000-0000-0000-000000000000}"/>
          </ac:spMkLst>
        </pc:spChg>
        <pc:spChg chg="mod">
          <ac:chgData name="Tommy McClure" userId="5f57beb918c8a44c" providerId="LiveId" clId="{81D4D564-6E32-4610-84F3-5CD7C86126FB}" dt="2022-09-20T21:51:47.386" v="0"/>
          <ac:spMkLst>
            <pc:docMk/>
            <pc:sldMk cId="30726060" sldId="271"/>
            <ac:spMk id="4" creationId="{3F79B0E0-292E-468B-A657-F2EC6F72627C}"/>
          </ac:spMkLst>
        </pc:spChg>
        <pc:spChg chg="mod">
          <ac:chgData name="Tommy McClure" userId="5f57beb918c8a44c" providerId="LiveId" clId="{81D4D564-6E32-4610-84F3-5CD7C86126FB}" dt="2022-09-20T21:51:47.386" v="0"/>
          <ac:spMkLst>
            <pc:docMk/>
            <pc:sldMk cId="30726060" sldId="271"/>
            <ac:spMk id="5" creationId="{B4C4E8DD-D26B-4E8B-94E4-EA5AC9740E24}"/>
          </ac:spMkLst>
        </pc:spChg>
        <pc:spChg chg="mod">
          <ac:chgData name="Tommy McClure" userId="5f57beb918c8a44c" providerId="LiveId" clId="{81D4D564-6E32-4610-84F3-5CD7C86126FB}" dt="2022-09-20T21:51:47.386" v="0"/>
          <ac:spMkLst>
            <pc:docMk/>
            <pc:sldMk cId="30726060" sldId="271"/>
            <ac:spMk id="8" creationId="{5C08E01F-C09C-441D-92F7-9A9E90E99CBD}"/>
          </ac:spMkLst>
        </pc:spChg>
      </pc:sldChg>
      <pc:sldChg chg="modSp modNotes">
        <pc:chgData name="Tommy McClure" userId="5f57beb918c8a44c" providerId="LiveId" clId="{81D4D564-6E32-4610-84F3-5CD7C86126FB}" dt="2022-09-20T21:53:34.488" v="41"/>
        <pc:sldMkLst>
          <pc:docMk/>
          <pc:sldMk cId="1566073541" sldId="280"/>
        </pc:sldMkLst>
        <pc:spChg chg="mod">
          <ac:chgData name="Tommy McClure" userId="5f57beb918c8a44c" providerId="LiveId" clId="{81D4D564-6E32-4610-84F3-5CD7C86126FB}" dt="2022-09-20T21:53:34.488" v="41"/>
          <ac:spMkLst>
            <pc:docMk/>
            <pc:sldMk cId="1566073541" sldId="280"/>
            <ac:spMk id="3" creationId="{00000000-0000-0000-0000-000000000000}"/>
          </ac:spMkLst>
        </pc:spChg>
        <pc:spChg chg="mod">
          <ac:chgData name="Tommy McClure" userId="5f57beb918c8a44c" providerId="LiveId" clId="{81D4D564-6E32-4610-84F3-5CD7C86126FB}" dt="2022-09-20T21:53:34.488" v="41"/>
          <ac:spMkLst>
            <pc:docMk/>
            <pc:sldMk cId="1566073541" sldId="280"/>
            <ac:spMk id="4" creationId="{00000000-0000-0000-0000-000000000000}"/>
          </ac:spMkLst>
        </pc:spChg>
        <pc:picChg chg="mod">
          <ac:chgData name="Tommy McClure" userId="5f57beb918c8a44c" providerId="LiveId" clId="{81D4D564-6E32-4610-84F3-5CD7C86126FB}" dt="2022-09-20T21:51:47.386" v="0"/>
          <ac:picMkLst>
            <pc:docMk/>
            <pc:sldMk cId="1566073541" sldId="280"/>
            <ac:picMk id="5" creationId="{9F5F36ED-FED2-4BFE-9300-AFAF64605647}"/>
          </ac:picMkLst>
        </pc:picChg>
        <pc:picChg chg="mod">
          <ac:chgData name="Tommy McClure" userId="5f57beb918c8a44c" providerId="LiveId" clId="{81D4D564-6E32-4610-84F3-5CD7C86126FB}" dt="2022-09-20T21:51:47.386" v="0"/>
          <ac:picMkLst>
            <pc:docMk/>
            <pc:sldMk cId="1566073541" sldId="280"/>
            <ac:picMk id="6" creationId="{6B3E4045-AF54-42D1-BF31-FEAEF4C1BC4A}"/>
          </ac:picMkLst>
        </pc:picChg>
        <pc:picChg chg="mod">
          <ac:chgData name="Tommy McClure" userId="5f57beb918c8a44c" providerId="LiveId" clId="{81D4D564-6E32-4610-84F3-5CD7C86126FB}" dt="2022-09-20T21:51:47.386" v="0"/>
          <ac:picMkLst>
            <pc:docMk/>
            <pc:sldMk cId="1566073541" sldId="280"/>
            <ac:picMk id="7" creationId="{DF915C2D-DA37-4302-B034-5F95116D19AD}"/>
          </ac:picMkLst>
        </pc:picChg>
      </pc:sldChg>
      <pc:sldChg chg="modSp mod modNotes">
        <pc:chgData name="Tommy McClure" userId="5f57beb918c8a44c" providerId="LiveId" clId="{81D4D564-6E32-4610-84F3-5CD7C86126FB}" dt="2022-09-20T21:53:20.586" v="38" actId="27636"/>
        <pc:sldMkLst>
          <pc:docMk/>
          <pc:sldMk cId="731426950" sldId="281"/>
        </pc:sldMkLst>
        <pc:spChg chg="mod">
          <ac:chgData name="Tommy McClure" userId="5f57beb918c8a44c" providerId="LiveId" clId="{81D4D564-6E32-4610-84F3-5CD7C86126FB}" dt="2022-09-20T21:51:47.386" v="0"/>
          <ac:spMkLst>
            <pc:docMk/>
            <pc:sldMk cId="731426950" sldId="281"/>
            <ac:spMk id="2" creationId="{ED459ECD-4C3D-4764-A062-580390A5290F}"/>
          </ac:spMkLst>
        </pc:spChg>
        <pc:spChg chg="mod">
          <ac:chgData name="Tommy McClure" userId="5f57beb918c8a44c" providerId="LiveId" clId="{81D4D564-6E32-4610-84F3-5CD7C86126FB}" dt="2022-09-20T21:53:20.586" v="38" actId="27636"/>
          <ac:spMkLst>
            <pc:docMk/>
            <pc:sldMk cId="731426950" sldId="281"/>
            <ac:spMk id="3" creationId="{0CBC41DA-F9A3-479B-89A2-9237277E5B0E}"/>
          </ac:spMkLst>
        </pc:spChg>
        <pc:spChg chg="mod">
          <ac:chgData name="Tommy McClure" userId="5f57beb918c8a44c" providerId="LiveId" clId="{81D4D564-6E32-4610-84F3-5CD7C86126FB}" dt="2022-09-20T21:51:47.386" v="0"/>
          <ac:spMkLst>
            <pc:docMk/>
            <pc:sldMk cId="731426950" sldId="281"/>
            <ac:spMk id="6" creationId="{326A169A-A9EC-4B0D-9BE5-DE07F28DC041}"/>
          </ac:spMkLst>
        </pc:spChg>
      </pc:sldChg>
      <pc:sldChg chg="modSp mod modNotes">
        <pc:chgData name="Tommy McClure" userId="5f57beb918c8a44c" providerId="LiveId" clId="{81D4D564-6E32-4610-84F3-5CD7C86126FB}" dt="2022-09-20T21:53:34.675" v="45" actId="27636"/>
        <pc:sldMkLst>
          <pc:docMk/>
          <pc:sldMk cId="1961891781" sldId="282"/>
        </pc:sldMkLst>
        <pc:spChg chg="mod">
          <ac:chgData name="Tommy McClure" userId="5f57beb918c8a44c" providerId="LiveId" clId="{81D4D564-6E32-4610-84F3-5CD7C86126FB}" dt="2022-09-20T21:51:47.386" v="0"/>
          <ac:spMkLst>
            <pc:docMk/>
            <pc:sldMk cId="1961891781" sldId="282"/>
            <ac:spMk id="2" creationId="{ED459ECD-4C3D-4764-A062-580390A5290F}"/>
          </ac:spMkLst>
        </pc:spChg>
        <pc:spChg chg="mod">
          <ac:chgData name="Tommy McClure" userId="5f57beb918c8a44c" providerId="LiveId" clId="{81D4D564-6E32-4610-84F3-5CD7C86126FB}" dt="2022-09-20T21:53:34.675" v="45" actId="27636"/>
          <ac:spMkLst>
            <pc:docMk/>
            <pc:sldMk cId="1961891781" sldId="282"/>
            <ac:spMk id="3" creationId="{0CBC41DA-F9A3-479B-89A2-9237277E5B0E}"/>
          </ac:spMkLst>
        </pc:spChg>
        <pc:spChg chg="mod">
          <ac:chgData name="Tommy McClure" userId="5f57beb918c8a44c" providerId="LiveId" clId="{81D4D564-6E32-4610-84F3-5CD7C86126FB}" dt="2022-09-20T21:51:47.386" v="0"/>
          <ac:spMkLst>
            <pc:docMk/>
            <pc:sldMk cId="1961891781" sldId="282"/>
            <ac:spMk id="6" creationId="{EFC6F094-44F7-4CCD-86D3-115A82590D6B}"/>
          </ac:spMkLst>
        </pc:spChg>
      </pc:sldChg>
      <pc:sldChg chg="modSp mod modNotes">
        <pc:chgData name="Tommy McClure" userId="5f57beb918c8a44c" providerId="LiveId" clId="{81D4D564-6E32-4610-84F3-5CD7C86126FB}" dt="2022-09-20T21:53:34.753" v="50" actId="27636"/>
        <pc:sldMkLst>
          <pc:docMk/>
          <pc:sldMk cId="1598684363" sldId="289"/>
        </pc:sldMkLst>
        <pc:spChg chg="mod">
          <ac:chgData name="Tommy McClure" userId="5f57beb918c8a44c" providerId="LiveId" clId="{81D4D564-6E32-4610-84F3-5CD7C86126FB}" dt="2022-09-20T21:53:34.753" v="50" actId="27636"/>
          <ac:spMkLst>
            <pc:docMk/>
            <pc:sldMk cId="1598684363" sldId="289"/>
            <ac:spMk id="2" creationId="{00000000-0000-0000-0000-000000000000}"/>
          </ac:spMkLst>
        </pc:spChg>
        <pc:spChg chg="mod">
          <ac:chgData name="Tommy McClure" userId="5f57beb918c8a44c" providerId="LiveId" clId="{81D4D564-6E32-4610-84F3-5CD7C86126FB}" dt="2022-09-20T21:51:47.386" v="0"/>
          <ac:spMkLst>
            <pc:docMk/>
            <pc:sldMk cId="1598684363" sldId="289"/>
            <ac:spMk id="3" creationId="{00000000-0000-0000-0000-000000000000}"/>
          </ac:spMkLst>
        </pc:spChg>
        <pc:spChg chg="mod">
          <ac:chgData name="Tommy McClure" userId="5f57beb918c8a44c" providerId="LiveId" clId="{81D4D564-6E32-4610-84F3-5CD7C86126FB}" dt="2022-09-20T21:51:47.386" v="0"/>
          <ac:spMkLst>
            <pc:docMk/>
            <pc:sldMk cId="1598684363" sldId="289"/>
            <ac:spMk id="4" creationId="{3F79B0E0-292E-468B-A657-F2EC6F72627C}"/>
          </ac:spMkLst>
        </pc:spChg>
        <pc:spChg chg="mod">
          <ac:chgData name="Tommy McClure" userId="5f57beb918c8a44c" providerId="LiveId" clId="{81D4D564-6E32-4610-84F3-5CD7C86126FB}" dt="2022-09-20T21:51:47.386" v="0"/>
          <ac:spMkLst>
            <pc:docMk/>
            <pc:sldMk cId="1598684363" sldId="289"/>
            <ac:spMk id="5" creationId="{B4C4E8DD-D26B-4E8B-94E4-EA5AC9740E24}"/>
          </ac:spMkLst>
        </pc:spChg>
        <pc:spChg chg="mod">
          <ac:chgData name="Tommy McClure" userId="5f57beb918c8a44c" providerId="LiveId" clId="{81D4D564-6E32-4610-84F3-5CD7C86126FB}" dt="2022-09-20T21:51:47.386" v="0"/>
          <ac:spMkLst>
            <pc:docMk/>
            <pc:sldMk cId="1598684363" sldId="289"/>
            <ac:spMk id="7" creationId="{5276E976-21FB-453C-BC7A-F9BF292E0BED}"/>
          </ac:spMkLst>
        </pc:spChg>
      </pc:sldChg>
      <pc:sldChg chg="modSp mod modNotes">
        <pc:chgData name="Tommy McClure" userId="5f57beb918c8a44c" providerId="LiveId" clId="{81D4D564-6E32-4610-84F3-5CD7C86126FB}" dt="2022-09-20T21:53:34.769" v="51" actId="27636"/>
        <pc:sldMkLst>
          <pc:docMk/>
          <pc:sldMk cId="4208362794" sldId="290"/>
        </pc:sldMkLst>
        <pc:spChg chg="mod">
          <ac:chgData name="Tommy McClure" userId="5f57beb918c8a44c" providerId="LiveId" clId="{81D4D564-6E32-4610-84F3-5CD7C86126FB}" dt="2022-09-20T21:53:34.769" v="51" actId="27636"/>
          <ac:spMkLst>
            <pc:docMk/>
            <pc:sldMk cId="4208362794" sldId="290"/>
            <ac:spMk id="2" creationId="{00000000-0000-0000-0000-000000000000}"/>
          </ac:spMkLst>
        </pc:spChg>
        <pc:spChg chg="mod">
          <ac:chgData name="Tommy McClure" userId="5f57beb918c8a44c" providerId="LiveId" clId="{81D4D564-6E32-4610-84F3-5CD7C86126FB}" dt="2022-09-20T21:51:47.386" v="0"/>
          <ac:spMkLst>
            <pc:docMk/>
            <pc:sldMk cId="4208362794" sldId="290"/>
            <ac:spMk id="3" creationId="{00000000-0000-0000-0000-000000000000}"/>
          </ac:spMkLst>
        </pc:spChg>
        <pc:spChg chg="mod">
          <ac:chgData name="Tommy McClure" userId="5f57beb918c8a44c" providerId="LiveId" clId="{81D4D564-6E32-4610-84F3-5CD7C86126FB}" dt="2022-09-20T21:51:47.386" v="0"/>
          <ac:spMkLst>
            <pc:docMk/>
            <pc:sldMk cId="4208362794" sldId="290"/>
            <ac:spMk id="4" creationId="{3F79B0E0-292E-468B-A657-F2EC6F72627C}"/>
          </ac:spMkLst>
        </pc:spChg>
        <pc:spChg chg="mod">
          <ac:chgData name="Tommy McClure" userId="5f57beb918c8a44c" providerId="LiveId" clId="{81D4D564-6E32-4610-84F3-5CD7C86126FB}" dt="2022-09-20T21:51:47.386" v="0"/>
          <ac:spMkLst>
            <pc:docMk/>
            <pc:sldMk cId="4208362794" sldId="290"/>
            <ac:spMk id="5" creationId="{B4C4E8DD-D26B-4E8B-94E4-EA5AC9740E24}"/>
          </ac:spMkLst>
        </pc:spChg>
        <pc:spChg chg="mod">
          <ac:chgData name="Tommy McClure" userId="5f57beb918c8a44c" providerId="LiveId" clId="{81D4D564-6E32-4610-84F3-5CD7C86126FB}" dt="2022-09-20T21:51:47.386" v="0"/>
          <ac:spMkLst>
            <pc:docMk/>
            <pc:sldMk cId="4208362794" sldId="290"/>
            <ac:spMk id="7" creationId="{D14EC657-152C-422E-8DAE-0AEEE7F9A09D}"/>
          </ac:spMkLst>
        </pc:spChg>
      </pc:sldChg>
      <pc:sldChg chg="modSp mod modNotes">
        <pc:chgData name="Tommy McClure" userId="5f57beb918c8a44c" providerId="LiveId" clId="{81D4D564-6E32-4610-84F3-5CD7C86126FB}" dt="2022-09-20T21:53:34.785" v="52" actId="27636"/>
        <pc:sldMkLst>
          <pc:docMk/>
          <pc:sldMk cId="1586506516" sldId="291"/>
        </pc:sldMkLst>
        <pc:spChg chg="mod">
          <ac:chgData name="Tommy McClure" userId="5f57beb918c8a44c" providerId="LiveId" clId="{81D4D564-6E32-4610-84F3-5CD7C86126FB}" dt="2022-09-20T21:53:34.785" v="52" actId="27636"/>
          <ac:spMkLst>
            <pc:docMk/>
            <pc:sldMk cId="1586506516" sldId="291"/>
            <ac:spMk id="2" creationId="{00000000-0000-0000-0000-000000000000}"/>
          </ac:spMkLst>
        </pc:spChg>
        <pc:spChg chg="mod">
          <ac:chgData name="Tommy McClure" userId="5f57beb918c8a44c" providerId="LiveId" clId="{81D4D564-6E32-4610-84F3-5CD7C86126FB}" dt="2022-09-20T21:51:47.386" v="0"/>
          <ac:spMkLst>
            <pc:docMk/>
            <pc:sldMk cId="1586506516" sldId="291"/>
            <ac:spMk id="3" creationId="{00000000-0000-0000-0000-000000000000}"/>
          </ac:spMkLst>
        </pc:spChg>
        <pc:spChg chg="mod">
          <ac:chgData name="Tommy McClure" userId="5f57beb918c8a44c" providerId="LiveId" clId="{81D4D564-6E32-4610-84F3-5CD7C86126FB}" dt="2022-09-20T21:51:47.386" v="0"/>
          <ac:spMkLst>
            <pc:docMk/>
            <pc:sldMk cId="1586506516" sldId="291"/>
            <ac:spMk id="4" creationId="{3F79B0E0-292E-468B-A657-F2EC6F72627C}"/>
          </ac:spMkLst>
        </pc:spChg>
        <pc:spChg chg="mod">
          <ac:chgData name="Tommy McClure" userId="5f57beb918c8a44c" providerId="LiveId" clId="{81D4D564-6E32-4610-84F3-5CD7C86126FB}" dt="2022-09-20T21:51:47.386" v="0"/>
          <ac:spMkLst>
            <pc:docMk/>
            <pc:sldMk cId="1586506516" sldId="291"/>
            <ac:spMk id="5" creationId="{B4C4E8DD-D26B-4E8B-94E4-EA5AC9740E24}"/>
          </ac:spMkLst>
        </pc:spChg>
        <pc:spChg chg="mod">
          <ac:chgData name="Tommy McClure" userId="5f57beb918c8a44c" providerId="LiveId" clId="{81D4D564-6E32-4610-84F3-5CD7C86126FB}" dt="2022-09-20T21:51:47.386" v="0"/>
          <ac:spMkLst>
            <pc:docMk/>
            <pc:sldMk cId="1586506516" sldId="291"/>
            <ac:spMk id="7" creationId="{515CD9BC-7FA6-46B2-8A6F-44A48D7CCF0C}"/>
          </ac:spMkLst>
        </pc:spChg>
      </pc:sldChg>
      <pc:sldChg chg="modSp mod modNotes">
        <pc:chgData name="Tommy McClure" userId="5f57beb918c8a44c" providerId="LiveId" clId="{81D4D564-6E32-4610-84F3-5CD7C86126FB}" dt="2022-09-20T21:53:34.800" v="53" actId="27636"/>
        <pc:sldMkLst>
          <pc:docMk/>
          <pc:sldMk cId="3926682369" sldId="293"/>
        </pc:sldMkLst>
        <pc:spChg chg="mod">
          <ac:chgData name="Tommy McClure" userId="5f57beb918c8a44c" providerId="LiveId" clId="{81D4D564-6E32-4610-84F3-5CD7C86126FB}" dt="2022-09-20T21:53:34.800" v="53" actId="27636"/>
          <ac:spMkLst>
            <pc:docMk/>
            <pc:sldMk cId="3926682369" sldId="293"/>
            <ac:spMk id="2" creationId="{00000000-0000-0000-0000-000000000000}"/>
          </ac:spMkLst>
        </pc:spChg>
        <pc:spChg chg="mod">
          <ac:chgData name="Tommy McClure" userId="5f57beb918c8a44c" providerId="LiveId" clId="{81D4D564-6E32-4610-84F3-5CD7C86126FB}" dt="2022-09-20T21:51:47.386" v="0"/>
          <ac:spMkLst>
            <pc:docMk/>
            <pc:sldMk cId="3926682369" sldId="293"/>
            <ac:spMk id="3" creationId="{00000000-0000-0000-0000-000000000000}"/>
          </ac:spMkLst>
        </pc:spChg>
        <pc:spChg chg="mod">
          <ac:chgData name="Tommy McClure" userId="5f57beb918c8a44c" providerId="LiveId" clId="{81D4D564-6E32-4610-84F3-5CD7C86126FB}" dt="2022-09-20T21:51:47.386" v="0"/>
          <ac:spMkLst>
            <pc:docMk/>
            <pc:sldMk cId="3926682369" sldId="293"/>
            <ac:spMk id="4" creationId="{3F79B0E0-292E-468B-A657-F2EC6F72627C}"/>
          </ac:spMkLst>
        </pc:spChg>
        <pc:spChg chg="mod">
          <ac:chgData name="Tommy McClure" userId="5f57beb918c8a44c" providerId="LiveId" clId="{81D4D564-6E32-4610-84F3-5CD7C86126FB}" dt="2022-09-20T21:51:47.386" v="0"/>
          <ac:spMkLst>
            <pc:docMk/>
            <pc:sldMk cId="3926682369" sldId="293"/>
            <ac:spMk id="5" creationId="{B4C4E8DD-D26B-4E8B-94E4-EA5AC9740E24}"/>
          </ac:spMkLst>
        </pc:spChg>
        <pc:spChg chg="mod">
          <ac:chgData name="Tommy McClure" userId="5f57beb918c8a44c" providerId="LiveId" clId="{81D4D564-6E32-4610-84F3-5CD7C86126FB}" dt="2022-09-20T21:51:47.386" v="0"/>
          <ac:spMkLst>
            <pc:docMk/>
            <pc:sldMk cId="3926682369" sldId="293"/>
            <ac:spMk id="7" creationId="{C2871613-DAFF-4452-B43B-869E84D9B602}"/>
          </ac:spMkLst>
        </pc:spChg>
      </pc:sldChg>
      <pc:sldChg chg="modSp mod modNotes">
        <pc:chgData name="Tommy McClure" userId="5f57beb918c8a44c" providerId="LiveId" clId="{81D4D564-6E32-4610-84F3-5CD7C86126FB}" dt="2022-09-20T21:53:34.816" v="54" actId="27636"/>
        <pc:sldMkLst>
          <pc:docMk/>
          <pc:sldMk cId="1364735938" sldId="294"/>
        </pc:sldMkLst>
        <pc:spChg chg="mod">
          <ac:chgData name="Tommy McClure" userId="5f57beb918c8a44c" providerId="LiveId" clId="{81D4D564-6E32-4610-84F3-5CD7C86126FB}" dt="2022-09-20T21:53:34.816" v="54" actId="27636"/>
          <ac:spMkLst>
            <pc:docMk/>
            <pc:sldMk cId="1364735938" sldId="294"/>
            <ac:spMk id="2" creationId="{00000000-0000-0000-0000-000000000000}"/>
          </ac:spMkLst>
        </pc:spChg>
        <pc:spChg chg="mod">
          <ac:chgData name="Tommy McClure" userId="5f57beb918c8a44c" providerId="LiveId" clId="{81D4D564-6E32-4610-84F3-5CD7C86126FB}" dt="2022-09-20T21:51:47.386" v="0"/>
          <ac:spMkLst>
            <pc:docMk/>
            <pc:sldMk cId="1364735938" sldId="294"/>
            <ac:spMk id="3" creationId="{00000000-0000-0000-0000-000000000000}"/>
          </ac:spMkLst>
        </pc:spChg>
        <pc:spChg chg="mod">
          <ac:chgData name="Tommy McClure" userId="5f57beb918c8a44c" providerId="LiveId" clId="{81D4D564-6E32-4610-84F3-5CD7C86126FB}" dt="2022-09-20T21:51:47.386" v="0"/>
          <ac:spMkLst>
            <pc:docMk/>
            <pc:sldMk cId="1364735938" sldId="294"/>
            <ac:spMk id="4" creationId="{3F79B0E0-292E-468B-A657-F2EC6F72627C}"/>
          </ac:spMkLst>
        </pc:spChg>
        <pc:spChg chg="mod">
          <ac:chgData name="Tommy McClure" userId="5f57beb918c8a44c" providerId="LiveId" clId="{81D4D564-6E32-4610-84F3-5CD7C86126FB}" dt="2022-09-20T21:51:47.386" v="0"/>
          <ac:spMkLst>
            <pc:docMk/>
            <pc:sldMk cId="1364735938" sldId="294"/>
            <ac:spMk id="5" creationId="{B4C4E8DD-D26B-4E8B-94E4-EA5AC9740E24}"/>
          </ac:spMkLst>
        </pc:spChg>
        <pc:spChg chg="mod">
          <ac:chgData name="Tommy McClure" userId="5f57beb918c8a44c" providerId="LiveId" clId="{81D4D564-6E32-4610-84F3-5CD7C86126FB}" dt="2022-09-20T21:51:47.386" v="0"/>
          <ac:spMkLst>
            <pc:docMk/>
            <pc:sldMk cId="1364735938" sldId="294"/>
            <ac:spMk id="7" creationId="{BC80769E-6FDD-4C6E-9394-57F0C6E13E77}"/>
          </ac:spMkLst>
        </pc:spChg>
      </pc:sldChg>
      <pc:sldChg chg="modSp mod modNotes">
        <pc:chgData name="Tommy McClure" userId="5f57beb918c8a44c" providerId="LiveId" clId="{81D4D564-6E32-4610-84F3-5CD7C86126FB}" dt="2022-09-20T21:53:34.597" v="42" actId="27636"/>
        <pc:sldMkLst>
          <pc:docMk/>
          <pc:sldMk cId="400923533" sldId="295"/>
        </pc:sldMkLst>
        <pc:spChg chg="mod">
          <ac:chgData name="Tommy McClure" userId="5f57beb918c8a44c" providerId="LiveId" clId="{81D4D564-6E32-4610-84F3-5CD7C86126FB}" dt="2022-09-20T21:53:34.597" v="42" actId="27636"/>
          <ac:spMkLst>
            <pc:docMk/>
            <pc:sldMk cId="400923533" sldId="295"/>
            <ac:spMk id="2" creationId="{00000000-0000-0000-0000-000000000000}"/>
          </ac:spMkLst>
        </pc:spChg>
        <pc:spChg chg="mod">
          <ac:chgData name="Tommy McClure" userId="5f57beb918c8a44c" providerId="LiveId" clId="{81D4D564-6E32-4610-84F3-5CD7C86126FB}" dt="2022-09-20T21:53:28.769" v="39" actId="1076"/>
          <ac:spMkLst>
            <pc:docMk/>
            <pc:sldMk cId="400923533" sldId="295"/>
            <ac:spMk id="3" creationId="{00000000-0000-0000-0000-000000000000}"/>
          </ac:spMkLst>
        </pc:spChg>
        <pc:spChg chg="mod">
          <ac:chgData name="Tommy McClure" userId="5f57beb918c8a44c" providerId="LiveId" clId="{81D4D564-6E32-4610-84F3-5CD7C86126FB}" dt="2022-09-20T21:51:47.386" v="0"/>
          <ac:spMkLst>
            <pc:docMk/>
            <pc:sldMk cId="400923533" sldId="295"/>
            <ac:spMk id="4" creationId="{3F79B0E0-292E-468B-A657-F2EC6F72627C}"/>
          </ac:spMkLst>
        </pc:spChg>
        <pc:spChg chg="mod">
          <ac:chgData name="Tommy McClure" userId="5f57beb918c8a44c" providerId="LiveId" clId="{81D4D564-6E32-4610-84F3-5CD7C86126FB}" dt="2022-09-20T21:51:47.386" v="0"/>
          <ac:spMkLst>
            <pc:docMk/>
            <pc:sldMk cId="400923533" sldId="295"/>
            <ac:spMk id="5" creationId="{B4C4E8DD-D26B-4E8B-94E4-EA5AC9740E24}"/>
          </ac:spMkLst>
        </pc:spChg>
        <pc:spChg chg="mod">
          <ac:chgData name="Tommy McClure" userId="5f57beb918c8a44c" providerId="LiveId" clId="{81D4D564-6E32-4610-84F3-5CD7C86126FB}" dt="2022-09-20T21:51:47.386" v="0"/>
          <ac:spMkLst>
            <pc:docMk/>
            <pc:sldMk cId="400923533" sldId="295"/>
            <ac:spMk id="7" creationId="{593CBC07-D6A2-4542-9054-5F04B5CA4DE9}"/>
          </ac:spMkLst>
        </pc:spChg>
        <pc:spChg chg="mod">
          <ac:chgData name="Tommy McClure" userId="5f57beb918c8a44c" providerId="LiveId" clId="{81D4D564-6E32-4610-84F3-5CD7C86126FB}" dt="2022-09-20T21:51:47.386" v="0"/>
          <ac:spMkLst>
            <pc:docMk/>
            <pc:sldMk cId="400923533" sldId="295"/>
            <ac:spMk id="8" creationId="{789FAEBE-4F69-48B1-AFD0-66EF115BDCFC}"/>
          </ac:spMkLst>
        </pc:spChg>
      </pc:sldChg>
      <pc:sldChg chg="modSp mod modNotes">
        <pc:chgData name="Tommy McClure" userId="5f57beb918c8a44c" providerId="LiveId" clId="{81D4D564-6E32-4610-84F3-5CD7C86126FB}" dt="2022-09-20T21:56:47.859" v="68" actId="688"/>
        <pc:sldMkLst>
          <pc:docMk/>
          <pc:sldMk cId="225271728" sldId="296"/>
        </pc:sldMkLst>
        <pc:spChg chg="mod">
          <ac:chgData name="Tommy McClure" userId="5f57beb918c8a44c" providerId="LiveId" clId="{81D4D564-6E32-4610-84F3-5CD7C86126FB}" dt="2022-09-20T21:53:34.644" v="43" actId="27636"/>
          <ac:spMkLst>
            <pc:docMk/>
            <pc:sldMk cId="225271728" sldId="296"/>
            <ac:spMk id="2" creationId="{00000000-0000-0000-0000-000000000000}"/>
          </ac:spMkLst>
        </pc:spChg>
        <pc:spChg chg="mod">
          <ac:chgData name="Tommy McClure" userId="5f57beb918c8a44c" providerId="LiveId" clId="{81D4D564-6E32-4610-84F3-5CD7C86126FB}" dt="2022-09-20T21:51:47.386" v="0"/>
          <ac:spMkLst>
            <pc:docMk/>
            <pc:sldMk cId="225271728" sldId="296"/>
            <ac:spMk id="3" creationId="{1AF90916-C00F-4F1D-A36C-D97C26537ED8}"/>
          </ac:spMkLst>
        </pc:spChg>
        <pc:spChg chg="mod">
          <ac:chgData name="Tommy McClure" userId="5f57beb918c8a44c" providerId="LiveId" clId="{81D4D564-6E32-4610-84F3-5CD7C86126FB}" dt="2022-09-20T21:56:47.859" v="68" actId="688"/>
          <ac:spMkLst>
            <pc:docMk/>
            <pc:sldMk cId="225271728" sldId="296"/>
            <ac:spMk id="4" creationId="{3F79B0E0-292E-468B-A657-F2EC6F72627C}"/>
          </ac:spMkLst>
        </pc:spChg>
        <pc:spChg chg="mod">
          <ac:chgData name="Tommy McClure" userId="5f57beb918c8a44c" providerId="LiveId" clId="{81D4D564-6E32-4610-84F3-5CD7C86126FB}" dt="2022-09-20T21:55:34.985" v="62" actId="2085"/>
          <ac:spMkLst>
            <pc:docMk/>
            <pc:sldMk cId="225271728" sldId="296"/>
            <ac:spMk id="5" creationId="{B4C4E8DD-D26B-4E8B-94E4-EA5AC9740E24}"/>
          </ac:spMkLst>
        </pc:spChg>
        <pc:spChg chg="mod">
          <ac:chgData name="Tommy McClure" userId="5f57beb918c8a44c" providerId="LiveId" clId="{81D4D564-6E32-4610-84F3-5CD7C86126FB}" dt="2022-09-20T21:51:47.386" v="0"/>
          <ac:spMkLst>
            <pc:docMk/>
            <pc:sldMk cId="225271728" sldId="296"/>
            <ac:spMk id="10" creationId="{51050D08-0B07-465A-AE4C-E4F09699F873}"/>
          </ac:spMkLst>
        </pc:spChg>
        <pc:picChg chg="mod">
          <ac:chgData name="Tommy McClure" userId="5f57beb918c8a44c" providerId="LiveId" clId="{81D4D564-6E32-4610-84F3-5CD7C86126FB}" dt="2022-09-20T21:54:28.087" v="56" actId="1076"/>
          <ac:picMkLst>
            <pc:docMk/>
            <pc:sldMk cId="225271728" sldId="296"/>
            <ac:picMk id="8" creationId="{DFFBA030-895E-4350-BF1A-14126A58A561}"/>
          </ac:picMkLst>
        </pc:picChg>
      </pc:sldChg>
      <pc:sldChg chg="modSp mod modNotes">
        <pc:chgData name="Tommy McClure" userId="5f57beb918c8a44c" providerId="LiveId" clId="{81D4D564-6E32-4610-84F3-5CD7C86126FB}" dt="2022-09-20T21:53:34.707" v="47" actId="27636"/>
        <pc:sldMkLst>
          <pc:docMk/>
          <pc:sldMk cId="1631264622" sldId="297"/>
        </pc:sldMkLst>
        <pc:spChg chg="mod">
          <ac:chgData name="Tommy McClure" userId="5f57beb918c8a44c" providerId="LiveId" clId="{81D4D564-6E32-4610-84F3-5CD7C86126FB}" dt="2022-09-20T21:51:47.386" v="0"/>
          <ac:spMkLst>
            <pc:docMk/>
            <pc:sldMk cId="1631264622" sldId="297"/>
            <ac:spMk id="2" creationId="{6EA1C001-28C9-4953-8070-2E0F03CCA7D2}"/>
          </ac:spMkLst>
        </pc:spChg>
        <pc:spChg chg="mod">
          <ac:chgData name="Tommy McClure" userId="5f57beb918c8a44c" providerId="LiveId" clId="{81D4D564-6E32-4610-84F3-5CD7C86126FB}" dt="2022-09-20T21:53:34.707" v="47" actId="27636"/>
          <ac:spMkLst>
            <pc:docMk/>
            <pc:sldMk cId="1631264622" sldId="297"/>
            <ac:spMk id="3" creationId="{5573C497-F196-4248-99CE-8A48E03C7BB3}"/>
          </ac:spMkLst>
        </pc:spChg>
        <pc:spChg chg="mod">
          <ac:chgData name="Tommy McClure" userId="5f57beb918c8a44c" providerId="LiveId" clId="{81D4D564-6E32-4610-84F3-5CD7C86126FB}" dt="2022-09-20T21:51:47.386" v="0"/>
          <ac:spMkLst>
            <pc:docMk/>
            <pc:sldMk cId="1631264622" sldId="297"/>
            <ac:spMk id="5" creationId="{90E562C5-F715-467A-A1A5-C58EDAFA2386}"/>
          </ac:spMkLst>
        </pc:spChg>
      </pc:sldChg>
      <pc:sldChg chg="modSp mod modAnim modNotes">
        <pc:chgData name="Tommy McClure" userId="5f57beb918c8a44c" providerId="LiveId" clId="{81D4D564-6E32-4610-84F3-5CD7C86126FB}" dt="2022-09-20T21:53:34.660" v="44" actId="27636"/>
        <pc:sldMkLst>
          <pc:docMk/>
          <pc:sldMk cId="0" sldId="298"/>
        </pc:sldMkLst>
        <pc:spChg chg="mod">
          <ac:chgData name="Tommy McClure" userId="5f57beb918c8a44c" providerId="LiveId" clId="{81D4D564-6E32-4610-84F3-5CD7C86126FB}" dt="2022-09-20T21:53:34.660" v="44" actId="27636"/>
          <ac:spMkLst>
            <pc:docMk/>
            <pc:sldMk cId="0" sldId="298"/>
            <ac:spMk id="3" creationId="{1959FB85-40D8-42E0-9AF8-5F2EFDAAE6DA}"/>
          </ac:spMkLst>
        </pc:spChg>
        <pc:spChg chg="mod">
          <ac:chgData name="Tommy McClure" userId="5f57beb918c8a44c" providerId="LiveId" clId="{81D4D564-6E32-4610-84F3-5CD7C86126FB}" dt="2022-09-20T21:51:47.386" v="0"/>
          <ac:spMkLst>
            <pc:docMk/>
            <pc:sldMk cId="0" sldId="298"/>
            <ac:spMk id="6" creationId="{6D843CE7-9432-4DD5-A8CF-E54EDE7D06C7}"/>
          </ac:spMkLst>
        </pc:spChg>
        <pc:spChg chg="mod">
          <ac:chgData name="Tommy McClure" userId="5f57beb918c8a44c" providerId="LiveId" clId="{81D4D564-6E32-4610-84F3-5CD7C86126FB}" dt="2022-09-20T21:52:17.644" v="24" actId="27636"/>
          <ac:spMkLst>
            <pc:docMk/>
            <pc:sldMk cId="0" sldId="298"/>
            <ac:spMk id="26627" creationId="{74E8ADF1-216D-4B73-9121-E2C639B62B1A}"/>
          </ac:spMkLst>
        </pc:spChg>
      </pc:sldChg>
      <pc:sldChg chg="modSp mod modNotes">
        <pc:chgData name="Tommy McClure" userId="5f57beb918c8a44c" providerId="LiveId" clId="{81D4D564-6E32-4610-84F3-5CD7C86126FB}" dt="2022-09-20T21:53:34.722" v="48" actId="27636"/>
        <pc:sldMkLst>
          <pc:docMk/>
          <pc:sldMk cId="1121766084" sldId="299"/>
        </pc:sldMkLst>
        <pc:spChg chg="mod">
          <ac:chgData name="Tommy McClure" userId="5f57beb918c8a44c" providerId="LiveId" clId="{81D4D564-6E32-4610-84F3-5CD7C86126FB}" dt="2022-09-20T21:53:34.722" v="48" actId="27636"/>
          <ac:spMkLst>
            <pc:docMk/>
            <pc:sldMk cId="1121766084" sldId="299"/>
            <ac:spMk id="3" creationId="{F677163D-6C5E-41E6-8750-99448BE885DE}"/>
          </ac:spMkLst>
        </pc:spChg>
      </pc:sldChg>
      <pc:sldMasterChg chg="modSp modSldLayout">
        <pc:chgData name="Tommy McClure" userId="5f57beb918c8a44c" providerId="LiveId" clId="{81D4D564-6E32-4610-84F3-5CD7C86126FB}" dt="2022-09-20T21:51:47.386" v="0"/>
        <pc:sldMasterMkLst>
          <pc:docMk/>
          <pc:sldMasterMk cId="3930970780" sldId="2147483684"/>
        </pc:sldMasterMkLst>
        <pc:spChg chg="mod">
          <ac:chgData name="Tommy McClure" userId="5f57beb918c8a44c" providerId="LiveId" clId="{81D4D564-6E32-4610-84F3-5CD7C86126FB}" dt="2022-09-20T21:51:47.386" v="0"/>
          <ac:spMkLst>
            <pc:docMk/>
            <pc:sldMasterMk cId="3930970780" sldId="2147483684"/>
            <ac:spMk id="3" creationId="{00000000-0000-0000-0000-000000000000}"/>
          </ac:spMkLst>
        </pc:spChg>
        <pc:spChg chg="mod">
          <ac:chgData name="Tommy McClure" userId="5f57beb918c8a44c" providerId="LiveId" clId="{81D4D564-6E32-4610-84F3-5CD7C86126FB}" dt="2022-09-20T21:51:47.386" v="0"/>
          <ac:spMkLst>
            <pc:docMk/>
            <pc:sldMasterMk cId="3930970780" sldId="2147483684"/>
            <ac:spMk id="8" creationId="{00000000-0000-0000-0000-000000000000}"/>
          </ac:spMkLst>
        </pc:spChg>
        <pc:spChg chg="mod">
          <ac:chgData name="Tommy McClure" userId="5f57beb918c8a44c" providerId="LiveId" clId="{81D4D564-6E32-4610-84F3-5CD7C86126FB}" dt="2022-09-20T21:51:47.386" v="0"/>
          <ac:spMkLst>
            <pc:docMk/>
            <pc:sldMasterMk cId="3930970780" sldId="2147483684"/>
            <ac:spMk id="9" creationId="{00000000-0000-0000-0000-000000000000}"/>
          </ac:spMkLst>
        </pc:spChg>
        <pc:spChg chg="mod">
          <ac:chgData name="Tommy McClure" userId="5f57beb918c8a44c" providerId="LiveId" clId="{81D4D564-6E32-4610-84F3-5CD7C86126FB}" dt="2022-09-20T21:51:47.386" v="0"/>
          <ac:spMkLst>
            <pc:docMk/>
            <pc:sldMasterMk cId="3930970780" sldId="2147483684"/>
            <ac:spMk id="13" creationId="{00000000-0000-0000-0000-000000000000}"/>
          </ac:spMkLst>
        </pc:spChg>
        <pc:spChg chg="mod">
          <ac:chgData name="Tommy McClure" userId="5f57beb918c8a44c" providerId="LiveId" clId="{81D4D564-6E32-4610-84F3-5CD7C86126FB}" dt="2022-09-20T21:51:47.386" v="0"/>
          <ac:spMkLst>
            <pc:docMk/>
            <pc:sldMasterMk cId="3930970780" sldId="2147483684"/>
            <ac:spMk id="14" creationId="{00000000-0000-0000-0000-000000000000}"/>
          </ac:spMkLst>
        </pc:spChg>
        <pc:spChg chg="mod">
          <ac:chgData name="Tommy McClure" userId="5f57beb918c8a44c" providerId="LiveId" clId="{81D4D564-6E32-4610-84F3-5CD7C86126FB}" dt="2022-09-20T21:51:47.386" v="0"/>
          <ac:spMkLst>
            <pc:docMk/>
            <pc:sldMasterMk cId="3930970780" sldId="2147483684"/>
            <ac:spMk id="22" creationId="{00000000-0000-0000-0000-000000000000}"/>
          </ac:spMkLst>
        </pc:spChg>
        <pc:spChg chg="mod">
          <ac:chgData name="Tommy McClure" userId="5f57beb918c8a44c" providerId="LiveId" clId="{81D4D564-6E32-4610-84F3-5CD7C86126FB}" dt="2022-09-20T21:51:47.386" v="0"/>
          <ac:spMkLst>
            <pc:docMk/>
            <pc:sldMasterMk cId="3930970780" sldId="2147483684"/>
            <ac:spMk id="23" creationId="{00000000-0000-0000-0000-000000000000}"/>
          </ac:spMkLst>
        </pc:spChg>
        <pc:sldLayoutChg chg="modSp">
          <pc:chgData name="Tommy McClure" userId="5f57beb918c8a44c" providerId="LiveId" clId="{81D4D564-6E32-4610-84F3-5CD7C86126FB}" dt="2022-09-20T21:51:47.386" v="0"/>
          <pc:sldLayoutMkLst>
            <pc:docMk/>
            <pc:sldMasterMk cId="3930970780" sldId="2147483684"/>
            <pc:sldLayoutMk cId="2400697361" sldId="2147483685"/>
          </pc:sldLayoutMkLst>
          <pc:spChg chg="mod">
            <ac:chgData name="Tommy McClure" userId="5f57beb918c8a44c" providerId="LiveId" clId="{81D4D564-6E32-4610-84F3-5CD7C86126FB}" dt="2022-09-20T21:51:47.386" v="0"/>
            <ac:spMkLst>
              <pc:docMk/>
              <pc:sldMasterMk cId="3930970780" sldId="2147483684"/>
              <pc:sldLayoutMk cId="2400697361" sldId="2147483685"/>
              <ac:spMk id="7"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2400697361" sldId="2147483685"/>
              <ac:spMk id="8"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2400697361" sldId="2147483685"/>
              <ac:spMk id="9"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2400697361" sldId="2147483685"/>
              <ac:spMk id="10"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2400697361" sldId="2147483685"/>
              <ac:spMk id="11"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2400697361" sldId="2147483685"/>
              <ac:spMk id="12"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2400697361" sldId="2147483685"/>
              <ac:spMk id="13" creationId="{00000000-0000-0000-0000-000000000000}"/>
            </ac:spMkLst>
          </pc:spChg>
        </pc:sldLayoutChg>
        <pc:sldLayoutChg chg="modSp">
          <pc:chgData name="Tommy McClure" userId="5f57beb918c8a44c" providerId="LiveId" clId="{81D4D564-6E32-4610-84F3-5CD7C86126FB}" dt="2022-09-20T21:51:47.386" v="0"/>
          <pc:sldLayoutMkLst>
            <pc:docMk/>
            <pc:sldMasterMk cId="3930970780" sldId="2147483684"/>
            <pc:sldLayoutMk cId="1316439447" sldId="2147483686"/>
          </pc:sldLayoutMkLst>
          <pc:spChg chg="mod">
            <ac:chgData name="Tommy McClure" userId="5f57beb918c8a44c" providerId="LiveId" clId="{81D4D564-6E32-4610-84F3-5CD7C86126FB}" dt="2022-09-20T21:51:47.386" v="0"/>
            <ac:spMkLst>
              <pc:docMk/>
              <pc:sldMasterMk cId="3930970780" sldId="2147483684"/>
              <pc:sldLayoutMk cId="1316439447" sldId="2147483686"/>
              <ac:spMk id="8" creationId="{00000000-0000-0000-0000-000000000000}"/>
            </ac:spMkLst>
          </pc:spChg>
        </pc:sldLayoutChg>
        <pc:sldLayoutChg chg="modSp">
          <pc:chgData name="Tommy McClure" userId="5f57beb918c8a44c" providerId="LiveId" clId="{81D4D564-6E32-4610-84F3-5CD7C86126FB}" dt="2022-09-20T21:51:47.386" v="0"/>
          <pc:sldLayoutMkLst>
            <pc:docMk/>
            <pc:sldMasterMk cId="3930970780" sldId="2147483684"/>
            <pc:sldLayoutMk cId="2908226720" sldId="2147483687"/>
          </pc:sldLayoutMkLst>
          <pc:spChg chg="mod">
            <ac:chgData name="Tommy McClure" userId="5f57beb918c8a44c" providerId="LiveId" clId="{81D4D564-6E32-4610-84F3-5CD7C86126FB}" dt="2022-09-20T21:51:47.386" v="0"/>
            <ac:spMkLst>
              <pc:docMk/>
              <pc:sldMasterMk cId="3930970780" sldId="2147483684"/>
              <pc:sldLayoutMk cId="2908226720" sldId="2147483687"/>
              <ac:spMk id="2"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2908226720" sldId="2147483687"/>
              <ac:spMk id="3"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2908226720" sldId="2147483687"/>
              <ac:spMk id="5"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2908226720" sldId="2147483687"/>
              <ac:spMk id="6"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2908226720" sldId="2147483687"/>
              <ac:spMk id="7"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2908226720" sldId="2147483687"/>
              <ac:spMk id="8"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2908226720" sldId="2147483687"/>
              <ac:spMk id="9"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2908226720" sldId="2147483687"/>
              <ac:spMk id="10"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2908226720" sldId="2147483687"/>
              <ac:spMk id="11" creationId="{00000000-0000-0000-0000-000000000000}"/>
            </ac:spMkLst>
          </pc:spChg>
        </pc:sldLayoutChg>
        <pc:sldLayoutChg chg="modSp">
          <pc:chgData name="Tommy McClure" userId="5f57beb918c8a44c" providerId="LiveId" clId="{81D4D564-6E32-4610-84F3-5CD7C86126FB}" dt="2022-09-20T21:51:47.386" v="0"/>
          <pc:sldLayoutMkLst>
            <pc:docMk/>
            <pc:sldMasterMk cId="3930970780" sldId="2147483684"/>
            <pc:sldLayoutMk cId="365849381" sldId="2147483688"/>
          </pc:sldLayoutMkLst>
          <pc:spChg chg="mod">
            <ac:chgData name="Tommy McClure" userId="5f57beb918c8a44c" providerId="LiveId" clId="{81D4D564-6E32-4610-84F3-5CD7C86126FB}" dt="2022-09-20T21:51:47.386" v="0"/>
            <ac:spMkLst>
              <pc:docMk/>
              <pc:sldMasterMk cId="3930970780" sldId="2147483684"/>
              <pc:sldLayoutMk cId="365849381" sldId="2147483688"/>
              <ac:spMk id="9"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365849381" sldId="2147483688"/>
              <ac:spMk id="11" creationId="{00000000-0000-0000-0000-000000000000}"/>
            </ac:spMkLst>
          </pc:spChg>
        </pc:sldLayoutChg>
        <pc:sldLayoutChg chg="modSp">
          <pc:chgData name="Tommy McClure" userId="5f57beb918c8a44c" providerId="LiveId" clId="{81D4D564-6E32-4610-84F3-5CD7C86126FB}" dt="2022-09-20T21:51:47.386" v="0"/>
          <pc:sldLayoutMkLst>
            <pc:docMk/>
            <pc:sldMasterMk cId="3930970780" sldId="2147483684"/>
            <pc:sldLayoutMk cId="911274356" sldId="2147483689"/>
          </pc:sldLayoutMkLst>
          <pc:spChg chg="mod">
            <ac:chgData name="Tommy McClure" userId="5f57beb918c8a44c" providerId="LiveId" clId="{81D4D564-6E32-4610-84F3-5CD7C86126FB}" dt="2022-09-20T21:51:47.386" v="0"/>
            <ac:spMkLst>
              <pc:docMk/>
              <pc:sldMasterMk cId="3930970780" sldId="2147483684"/>
              <pc:sldLayoutMk cId="911274356" sldId="2147483689"/>
              <ac:spMk id="2"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911274356" sldId="2147483689"/>
              <ac:spMk id="3"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911274356" sldId="2147483689"/>
              <ac:spMk id="4"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911274356" sldId="2147483689"/>
              <ac:spMk id="11"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911274356" sldId="2147483689"/>
              <ac:spMk id="13" creationId="{00000000-0000-0000-0000-000000000000}"/>
            </ac:spMkLst>
          </pc:spChg>
        </pc:sldLayoutChg>
        <pc:sldLayoutChg chg="modSp">
          <pc:chgData name="Tommy McClure" userId="5f57beb918c8a44c" providerId="LiveId" clId="{81D4D564-6E32-4610-84F3-5CD7C86126FB}" dt="2022-09-20T21:51:47.386" v="0"/>
          <pc:sldLayoutMkLst>
            <pc:docMk/>
            <pc:sldMasterMk cId="3930970780" sldId="2147483684"/>
            <pc:sldLayoutMk cId="3566269560" sldId="2147483692"/>
          </pc:sldLayoutMkLst>
          <pc:spChg chg="mod">
            <ac:chgData name="Tommy McClure" userId="5f57beb918c8a44c" providerId="LiveId" clId="{81D4D564-6E32-4610-84F3-5CD7C86126FB}" dt="2022-09-20T21:51:47.386" v="0"/>
            <ac:spMkLst>
              <pc:docMk/>
              <pc:sldMasterMk cId="3930970780" sldId="2147483684"/>
              <pc:sldLayoutMk cId="3566269560" sldId="2147483692"/>
              <ac:spMk id="2"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3566269560" sldId="2147483692"/>
              <ac:spMk id="3"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3566269560" sldId="2147483692"/>
              <ac:spMk id="8"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3566269560" sldId="2147483692"/>
              <ac:spMk id="9"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3566269560" sldId="2147483692"/>
              <ac:spMk id="11" creationId="{00000000-0000-0000-0000-000000000000}"/>
            </ac:spMkLst>
          </pc:spChg>
        </pc:sldLayoutChg>
        <pc:sldLayoutChg chg="modSp">
          <pc:chgData name="Tommy McClure" userId="5f57beb918c8a44c" providerId="LiveId" clId="{81D4D564-6E32-4610-84F3-5CD7C86126FB}" dt="2022-09-20T21:51:47.386" v="0"/>
          <pc:sldLayoutMkLst>
            <pc:docMk/>
            <pc:sldMasterMk cId="3930970780" sldId="2147483684"/>
            <pc:sldLayoutMk cId="3726577453" sldId="2147483693"/>
          </pc:sldLayoutMkLst>
          <pc:spChg chg="mod">
            <ac:chgData name="Tommy McClure" userId="5f57beb918c8a44c" providerId="LiveId" clId="{81D4D564-6E32-4610-84F3-5CD7C86126FB}" dt="2022-09-20T21:51:47.386" v="0"/>
            <ac:spMkLst>
              <pc:docMk/>
              <pc:sldMasterMk cId="3930970780" sldId="2147483684"/>
              <pc:sldLayoutMk cId="3726577453" sldId="2147483693"/>
              <ac:spMk id="2"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3726577453" sldId="2147483693"/>
              <ac:spMk id="3"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3726577453" sldId="2147483693"/>
              <ac:spMk id="4"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3726577453" sldId="2147483693"/>
              <ac:spMk id="6"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3726577453" sldId="2147483693"/>
              <ac:spMk id="7"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3726577453" sldId="2147483693"/>
              <ac:spMk id="11"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3726577453" sldId="2147483693"/>
              <ac:spMk id="12"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3726577453" sldId="2147483693"/>
              <ac:spMk id="13" creationId="{00000000-0000-0000-0000-000000000000}"/>
            </ac:spMkLst>
          </pc:spChg>
        </pc:sldLayoutChg>
        <pc:sldLayoutChg chg="modSp">
          <pc:chgData name="Tommy McClure" userId="5f57beb918c8a44c" providerId="LiveId" clId="{81D4D564-6E32-4610-84F3-5CD7C86126FB}" dt="2022-09-20T21:51:47.386" v="0"/>
          <pc:sldLayoutMkLst>
            <pc:docMk/>
            <pc:sldMasterMk cId="3930970780" sldId="2147483684"/>
            <pc:sldLayoutMk cId="3923587181" sldId="2147483695"/>
          </pc:sldLayoutMkLst>
          <pc:spChg chg="mod">
            <ac:chgData name="Tommy McClure" userId="5f57beb918c8a44c" providerId="LiveId" clId="{81D4D564-6E32-4610-84F3-5CD7C86126FB}" dt="2022-09-20T21:51:47.386" v="0"/>
            <ac:spMkLst>
              <pc:docMk/>
              <pc:sldMasterMk cId="3930970780" sldId="2147483684"/>
              <pc:sldLayoutMk cId="3923587181" sldId="2147483695"/>
              <ac:spMk id="2" creationId="{00000000-0000-0000-0000-000000000000}"/>
            </ac:spMkLst>
          </pc:spChg>
          <pc:spChg chg="mod">
            <ac:chgData name="Tommy McClure" userId="5f57beb918c8a44c" providerId="LiveId" clId="{81D4D564-6E32-4610-84F3-5CD7C86126FB}" dt="2022-09-20T21:51:47.386" v="0"/>
            <ac:spMkLst>
              <pc:docMk/>
              <pc:sldMasterMk cId="3930970780" sldId="2147483684"/>
              <pc:sldLayoutMk cId="3923587181" sldId="2147483695"/>
              <ac:spMk id="3" creationId="{00000000-0000-0000-0000-000000000000}"/>
            </ac:spMkLst>
          </pc:spChg>
        </pc:sldLayoutChg>
      </pc:sldMasterChg>
      <pc:sldMasterChg chg="modTransition modSldLayout">
        <pc:chgData name="Tommy McClure" userId="5f57beb918c8a44c" providerId="LiveId" clId="{81D4D564-6E32-4610-84F3-5CD7C86126FB}" dt="2022-09-20T21:52:13.095" v="2"/>
        <pc:sldMasterMkLst>
          <pc:docMk/>
          <pc:sldMasterMk cId="3578414118" sldId="2147483696"/>
        </pc:sldMasterMkLst>
        <pc:sldLayoutChg chg="modTransition">
          <pc:chgData name="Tommy McClure" userId="5f57beb918c8a44c" providerId="LiveId" clId="{81D4D564-6E32-4610-84F3-5CD7C86126FB}" dt="2022-09-20T21:52:13.095" v="2"/>
          <pc:sldLayoutMkLst>
            <pc:docMk/>
            <pc:sldMasterMk cId="3578414118" sldId="2147483696"/>
            <pc:sldLayoutMk cId="2889834252" sldId="2147483697"/>
          </pc:sldLayoutMkLst>
        </pc:sldLayoutChg>
        <pc:sldLayoutChg chg="modTransition">
          <pc:chgData name="Tommy McClure" userId="5f57beb918c8a44c" providerId="LiveId" clId="{81D4D564-6E32-4610-84F3-5CD7C86126FB}" dt="2022-09-20T21:52:13.095" v="2"/>
          <pc:sldLayoutMkLst>
            <pc:docMk/>
            <pc:sldMasterMk cId="3578414118" sldId="2147483696"/>
            <pc:sldLayoutMk cId="301489511" sldId="2147483698"/>
          </pc:sldLayoutMkLst>
        </pc:sldLayoutChg>
        <pc:sldLayoutChg chg="modTransition">
          <pc:chgData name="Tommy McClure" userId="5f57beb918c8a44c" providerId="LiveId" clId="{81D4D564-6E32-4610-84F3-5CD7C86126FB}" dt="2022-09-20T21:52:13.095" v="2"/>
          <pc:sldLayoutMkLst>
            <pc:docMk/>
            <pc:sldMasterMk cId="3578414118" sldId="2147483696"/>
            <pc:sldLayoutMk cId="1798664695" sldId="2147483699"/>
          </pc:sldLayoutMkLst>
        </pc:sldLayoutChg>
        <pc:sldLayoutChg chg="modTransition">
          <pc:chgData name="Tommy McClure" userId="5f57beb918c8a44c" providerId="LiveId" clId="{81D4D564-6E32-4610-84F3-5CD7C86126FB}" dt="2022-09-20T21:52:13.095" v="2"/>
          <pc:sldLayoutMkLst>
            <pc:docMk/>
            <pc:sldMasterMk cId="3578414118" sldId="2147483696"/>
            <pc:sldLayoutMk cId="2171339141" sldId="2147483700"/>
          </pc:sldLayoutMkLst>
        </pc:sldLayoutChg>
        <pc:sldLayoutChg chg="modTransition">
          <pc:chgData name="Tommy McClure" userId="5f57beb918c8a44c" providerId="LiveId" clId="{81D4D564-6E32-4610-84F3-5CD7C86126FB}" dt="2022-09-20T21:52:13.095" v="2"/>
          <pc:sldLayoutMkLst>
            <pc:docMk/>
            <pc:sldMasterMk cId="3578414118" sldId="2147483696"/>
            <pc:sldLayoutMk cId="3312412768" sldId="2147483701"/>
          </pc:sldLayoutMkLst>
        </pc:sldLayoutChg>
        <pc:sldLayoutChg chg="modTransition">
          <pc:chgData name="Tommy McClure" userId="5f57beb918c8a44c" providerId="LiveId" clId="{81D4D564-6E32-4610-84F3-5CD7C86126FB}" dt="2022-09-20T21:52:13.095" v="2"/>
          <pc:sldLayoutMkLst>
            <pc:docMk/>
            <pc:sldMasterMk cId="3578414118" sldId="2147483696"/>
            <pc:sldLayoutMk cId="2435734154" sldId="2147483702"/>
          </pc:sldLayoutMkLst>
        </pc:sldLayoutChg>
        <pc:sldLayoutChg chg="modTransition">
          <pc:chgData name="Tommy McClure" userId="5f57beb918c8a44c" providerId="LiveId" clId="{81D4D564-6E32-4610-84F3-5CD7C86126FB}" dt="2022-09-20T21:52:13.095" v="2"/>
          <pc:sldLayoutMkLst>
            <pc:docMk/>
            <pc:sldMasterMk cId="3578414118" sldId="2147483696"/>
            <pc:sldLayoutMk cId="1975983034" sldId="2147483703"/>
          </pc:sldLayoutMkLst>
        </pc:sldLayoutChg>
        <pc:sldLayoutChg chg="modTransition">
          <pc:chgData name="Tommy McClure" userId="5f57beb918c8a44c" providerId="LiveId" clId="{81D4D564-6E32-4610-84F3-5CD7C86126FB}" dt="2022-09-20T21:52:13.095" v="2"/>
          <pc:sldLayoutMkLst>
            <pc:docMk/>
            <pc:sldMasterMk cId="3578414118" sldId="2147483696"/>
            <pc:sldLayoutMk cId="2574892002" sldId="2147483704"/>
          </pc:sldLayoutMkLst>
        </pc:sldLayoutChg>
        <pc:sldLayoutChg chg="modTransition">
          <pc:chgData name="Tommy McClure" userId="5f57beb918c8a44c" providerId="LiveId" clId="{81D4D564-6E32-4610-84F3-5CD7C86126FB}" dt="2022-09-20T21:52:13.095" v="2"/>
          <pc:sldLayoutMkLst>
            <pc:docMk/>
            <pc:sldMasterMk cId="3578414118" sldId="2147483696"/>
            <pc:sldLayoutMk cId="208305729" sldId="2147483705"/>
          </pc:sldLayoutMkLst>
        </pc:sldLayoutChg>
        <pc:sldLayoutChg chg="modTransition">
          <pc:chgData name="Tommy McClure" userId="5f57beb918c8a44c" providerId="LiveId" clId="{81D4D564-6E32-4610-84F3-5CD7C86126FB}" dt="2022-09-20T21:52:13.095" v="2"/>
          <pc:sldLayoutMkLst>
            <pc:docMk/>
            <pc:sldMasterMk cId="3578414118" sldId="2147483696"/>
            <pc:sldLayoutMk cId="234819170" sldId="2147483706"/>
          </pc:sldLayoutMkLst>
        </pc:sldLayoutChg>
        <pc:sldLayoutChg chg="modTransition">
          <pc:chgData name="Tommy McClure" userId="5f57beb918c8a44c" providerId="LiveId" clId="{81D4D564-6E32-4610-84F3-5CD7C86126FB}" dt="2022-09-20T21:52:13.095" v="2"/>
          <pc:sldLayoutMkLst>
            <pc:docMk/>
            <pc:sldMasterMk cId="3578414118" sldId="2147483696"/>
            <pc:sldLayoutMk cId="2828538995" sldId="2147483707"/>
          </pc:sldLayoutMkLst>
        </pc:sldLayoutChg>
      </pc:sldMasterChg>
      <pc:sldMasterChg chg="modTransition modSldLayout">
        <pc:chgData name="Tommy McClure" userId="5f57beb918c8a44c" providerId="LiveId" clId="{81D4D564-6E32-4610-84F3-5CD7C86126FB}" dt="2022-09-20T21:52:15.753" v="6"/>
        <pc:sldMasterMkLst>
          <pc:docMk/>
          <pc:sldMasterMk cId="899543394" sldId="2147483708"/>
        </pc:sldMasterMkLst>
        <pc:sldLayoutChg chg="modTransition">
          <pc:chgData name="Tommy McClure" userId="5f57beb918c8a44c" providerId="LiveId" clId="{81D4D564-6E32-4610-84F3-5CD7C86126FB}" dt="2022-09-20T21:52:15.753" v="6"/>
          <pc:sldLayoutMkLst>
            <pc:docMk/>
            <pc:sldMasterMk cId="899543394" sldId="2147483708"/>
            <pc:sldLayoutMk cId="817360423" sldId="2147483709"/>
          </pc:sldLayoutMkLst>
        </pc:sldLayoutChg>
        <pc:sldLayoutChg chg="modTransition">
          <pc:chgData name="Tommy McClure" userId="5f57beb918c8a44c" providerId="LiveId" clId="{81D4D564-6E32-4610-84F3-5CD7C86126FB}" dt="2022-09-20T21:52:15.753" v="6"/>
          <pc:sldLayoutMkLst>
            <pc:docMk/>
            <pc:sldMasterMk cId="899543394" sldId="2147483708"/>
            <pc:sldLayoutMk cId="4151179810" sldId="2147483710"/>
          </pc:sldLayoutMkLst>
        </pc:sldLayoutChg>
        <pc:sldLayoutChg chg="modTransition">
          <pc:chgData name="Tommy McClure" userId="5f57beb918c8a44c" providerId="LiveId" clId="{81D4D564-6E32-4610-84F3-5CD7C86126FB}" dt="2022-09-20T21:52:15.753" v="6"/>
          <pc:sldLayoutMkLst>
            <pc:docMk/>
            <pc:sldMasterMk cId="899543394" sldId="2147483708"/>
            <pc:sldLayoutMk cId="3555566571" sldId="2147483711"/>
          </pc:sldLayoutMkLst>
        </pc:sldLayoutChg>
        <pc:sldLayoutChg chg="modTransition">
          <pc:chgData name="Tommy McClure" userId="5f57beb918c8a44c" providerId="LiveId" clId="{81D4D564-6E32-4610-84F3-5CD7C86126FB}" dt="2022-09-20T21:52:15.753" v="6"/>
          <pc:sldLayoutMkLst>
            <pc:docMk/>
            <pc:sldMasterMk cId="899543394" sldId="2147483708"/>
            <pc:sldLayoutMk cId="233728391" sldId="2147483712"/>
          </pc:sldLayoutMkLst>
        </pc:sldLayoutChg>
        <pc:sldLayoutChg chg="modTransition">
          <pc:chgData name="Tommy McClure" userId="5f57beb918c8a44c" providerId="LiveId" clId="{81D4D564-6E32-4610-84F3-5CD7C86126FB}" dt="2022-09-20T21:52:15.753" v="6"/>
          <pc:sldLayoutMkLst>
            <pc:docMk/>
            <pc:sldMasterMk cId="899543394" sldId="2147483708"/>
            <pc:sldLayoutMk cId="2144519138" sldId="2147483713"/>
          </pc:sldLayoutMkLst>
        </pc:sldLayoutChg>
        <pc:sldLayoutChg chg="modTransition">
          <pc:chgData name="Tommy McClure" userId="5f57beb918c8a44c" providerId="LiveId" clId="{81D4D564-6E32-4610-84F3-5CD7C86126FB}" dt="2022-09-20T21:52:15.753" v="6"/>
          <pc:sldLayoutMkLst>
            <pc:docMk/>
            <pc:sldMasterMk cId="899543394" sldId="2147483708"/>
            <pc:sldLayoutMk cId="2909231997" sldId="2147483714"/>
          </pc:sldLayoutMkLst>
        </pc:sldLayoutChg>
        <pc:sldLayoutChg chg="modTransition">
          <pc:chgData name="Tommy McClure" userId="5f57beb918c8a44c" providerId="LiveId" clId="{81D4D564-6E32-4610-84F3-5CD7C86126FB}" dt="2022-09-20T21:52:15.753" v="6"/>
          <pc:sldLayoutMkLst>
            <pc:docMk/>
            <pc:sldMasterMk cId="899543394" sldId="2147483708"/>
            <pc:sldLayoutMk cId="2963022960" sldId="2147483715"/>
          </pc:sldLayoutMkLst>
        </pc:sldLayoutChg>
        <pc:sldLayoutChg chg="modTransition">
          <pc:chgData name="Tommy McClure" userId="5f57beb918c8a44c" providerId="LiveId" clId="{81D4D564-6E32-4610-84F3-5CD7C86126FB}" dt="2022-09-20T21:52:15.753" v="6"/>
          <pc:sldLayoutMkLst>
            <pc:docMk/>
            <pc:sldMasterMk cId="899543394" sldId="2147483708"/>
            <pc:sldLayoutMk cId="637566604" sldId="2147483716"/>
          </pc:sldLayoutMkLst>
        </pc:sldLayoutChg>
        <pc:sldLayoutChg chg="modTransition">
          <pc:chgData name="Tommy McClure" userId="5f57beb918c8a44c" providerId="LiveId" clId="{81D4D564-6E32-4610-84F3-5CD7C86126FB}" dt="2022-09-20T21:52:15.753" v="6"/>
          <pc:sldLayoutMkLst>
            <pc:docMk/>
            <pc:sldMasterMk cId="899543394" sldId="2147483708"/>
            <pc:sldLayoutMk cId="3732694676" sldId="2147483717"/>
          </pc:sldLayoutMkLst>
        </pc:sldLayoutChg>
        <pc:sldLayoutChg chg="modTransition">
          <pc:chgData name="Tommy McClure" userId="5f57beb918c8a44c" providerId="LiveId" clId="{81D4D564-6E32-4610-84F3-5CD7C86126FB}" dt="2022-09-20T21:52:15.753" v="6"/>
          <pc:sldLayoutMkLst>
            <pc:docMk/>
            <pc:sldMasterMk cId="899543394" sldId="2147483708"/>
            <pc:sldLayoutMk cId="720169065" sldId="2147483723"/>
          </pc:sldLayoutMkLst>
        </pc:sldLayoutChg>
        <pc:sldLayoutChg chg="modTransition">
          <pc:chgData name="Tommy McClure" userId="5f57beb918c8a44c" providerId="LiveId" clId="{81D4D564-6E32-4610-84F3-5CD7C86126FB}" dt="2022-09-20T21:52:15.753" v="6"/>
          <pc:sldLayoutMkLst>
            <pc:docMk/>
            <pc:sldMasterMk cId="899543394" sldId="2147483708"/>
            <pc:sldLayoutMk cId="377368310" sldId="2147483724"/>
          </pc:sldLayoutMkLst>
        </pc:sldLayoutChg>
      </pc:sldMasterChg>
      <pc:sldMasterChg chg="modTransition modSldLayout">
        <pc:chgData name="Tommy McClure" userId="5f57beb918c8a44c" providerId="LiveId" clId="{81D4D564-6E32-4610-84F3-5CD7C86126FB}" dt="2022-09-20T21:52:17.487" v="20"/>
        <pc:sldMasterMkLst>
          <pc:docMk/>
          <pc:sldMasterMk cId="1055987175" sldId="2147483725"/>
        </pc:sldMasterMkLst>
        <pc:sldLayoutChg chg="modTransition">
          <pc:chgData name="Tommy McClure" userId="5f57beb918c8a44c" providerId="LiveId" clId="{81D4D564-6E32-4610-84F3-5CD7C86126FB}" dt="2022-09-20T21:52:17.487" v="20"/>
          <pc:sldLayoutMkLst>
            <pc:docMk/>
            <pc:sldMasterMk cId="1055987175" sldId="2147483725"/>
            <pc:sldLayoutMk cId="3094727317" sldId="2147483726"/>
          </pc:sldLayoutMkLst>
        </pc:sldLayoutChg>
        <pc:sldLayoutChg chg="modTransition">
          <pc:chgData name="Tommy McClure" userId="5f57beb918c8a44c" providerId="LiveId" clId="{81D4D564-6E32-4610-84F3-5CD7C86126FB}" dt="2022-09-20T21:52:17.487" v="20"/>
          <pc:sldLayoutMkLst>
            <pc:docMk/>
            <pc:sldMasterMk cId="1055987175" sldId="2147483725"/>
            <pc:sldLayoutMk cId="4291886527" sldId="2147483727"/>
          </pc:sldLayoutMkLst>
        </pc:sldLayoutChg>
        <pc:sldLayoutChg chg="modTransition">
          <pc:chgData name="Tommy McClure" userId="5f57beb918c8a44c" providerId="LiveId" clId="{81D4D564-6E32-4610-84F3-5CD7C86126FB}" dt="2022-09-20T21:52:17.487" v="20"/>
          <pc:sldLayoutMkLst>
            <pc:docMk/>
            <pc:sldMasterMk cId="1055987175" sldId="2147483725"/>
            <pc:sldLayoutMk cId="1966061593" sldId="2147483728"/>
          </pc:sldLayoutMkLst>
        </pc:sldLayoutChg>
        <pc:sldLayoutChg chg="modTransition">
          <pc:chgData name="Tommy McClure" userId="5f57beb918c8a44c" providerId="LiveId" clId="{81D4D564-6E32-4610-84F3-5CD7C86126FB}" dt="2022-09-20T21:52:17.487" v="20"/>
          <pc:sldLayoutMkLst>
            <pc:docMk/>
            <pc:sldMasterMk cId="1055987175" sldId="2147483725"/>
            <pc:sldLayoutMk cId="2568938755" sldId="2147483729"/>
          </pc:sldLayoutMkLst>
        </pc:sldLayoutChg>
        <pc:sldLayoutChg chg="modTransition">
          <pc:chgData name="Tommy McClure" userId="5f57beb918c8a44c" providerId="LiveId" clId="{81D4D564-6E32-4610-84F3-5CD7C86126FB}" dt="2022-09-20T21:52:17.487" v="20"/>
          <pc:sldLayoutMkLst>
            <pc:docMk/>
            <pc:sldMasterMk cId="1055987175" sldId="2147483725"/>
            <pc:sldLayoutMk cId="3963861113" sldId="2147483730"/>
          </pc:sldLayoutMkLst>
        </pc:sldLayoutChg>
        <pc:sldLayoutChg chg="modTransition">
          <pc:chgData name="Tommy McClure" userId="5f57beb918c8a44c" providerId="LiveId" clId="{81D4D564-6E32-4610-84F3-5CD7C86126FB}" dt="2022-09-20T21:52:17.487" v="20"/>
          <pc:sldLayoutMkLst>
            <pc:docMk/>
            <pc:sldMasterMk cId="1055987175" sldId="2147483725"/>
            <pc:sldLayoutMk cId="151504357" sldId="2147483731"/>
          </pc:sldLayoutMkLst>
        </pc:sldLayoutChg>
        <pc:sldLayoutChg chg="modTransition">
          <pc:chgData name="Tommy McClure" userId="5f57beb918c8a44c" providerId="LiveId" clId="{81D4D564-6E32-4610-84F3-5CD7C86126FB}" dt="2022-09-20T21:52:17.487" v="20"/>
          <pc:sldLayoutMkLst>
            <pc:docMk/>
            <pc:sldMasterMk cId="1055987175" sldId="2147483725"/>
            <pc:sldLayoutMk cId="2848452302" sldId="2147483732"/>
          </pc:sldLayoutMkLst>
        </pc:sldLayoutChg>
        <pc:sldLayoutChg chg="modTransition">
          <pc:chgData name="Tommy McClure" userId="5f57beb918c8a44c" providerId="LiveId" clId="{81D4D564-6E32-4610-84F3-5CD7C86126FB}" dt="2022-09-20T21:52:17.487" v="20"/>
          <pc:sldLayoutMkLst>
            <pc:docMk/>
            <pc:sldMasterMk cId="1055987175" sldId="2147483725"/>
            <pc:sldLayoutMk cId="1170782939" sldId="2147483733"/>
          </pc:sldLayoutMkLst>
        </pc:sldLayoutChg>
        <pc:sldLayoutChg chg="modTransition">
          <pc:chgData name="Tommy McClure" userId="5f57beb918c8a44c" providerId="LiveId" clId="{81D4D564-6E32-4610-84F3-5CD7C86126FB}" dt="2022-09-20T21:52:17.487" v="20"/>
          <pc:sldLayoutMkLst>
            <pc:docMk/>
            <pc:sldMasterMk cId="1055987175" sldId="2147483725"/>
            <pc:sldLayoutMk cId="1403376833" sldId="2147483734"/>
          </pc:sldLayoutMkLst>
        </pc:sldLayoutChg>
        <pc:sldLayoutChg chg="modTransition">
          <pc:chgData name="Tommy McClure" userId="5f57beb918c8a44c" providerId="LiveId" clId="{81D4D564-6E32-4610-84F3-5CD7C86126FB}" dt="2022-09-20T21:52:17.487" v="20"/>
          <pc:sldLayoutMkLst>
            <pc:docMk/>
            <pc:sldMasterMk cId="1055987175" sldId="2147483725"/>
            <pc:sldLayoutMk cId="2272617572" sldId="2147483735"/>
          </pc:sldLayoutMkLst>
        </pc:sldLayoutChg>
        <pc:sldLayoutChg chg="modTransition">
          <pc:chgData name="Tommy McClure" userId="5f57beb918c8a44c" providerId="LiveId" clId="{81D4D564-6E32-4610-84F3-5CD7C86126FB}" dt="2022-09-20T21:52:17.487" v="20"/>
          <pc:sldLayoutMkLst>
            <pc:docMk/>
            <pc:sldMasterMk cId="1055987175" sldId="2147483725"/>
            <pc:sldLayoutMk cId="1243234212" sldId="2147483736"/>
          </pc:sldLayoutMkLst>
        </pc:sldLayoutChg>
      </pc:sldMasterChg>
      <pc:sldMasterChg chg="modTransition modSldLayout">
        <pc:chgData name="Tommy McClure" userId="5f57beb918c8a44c" providerId="LiveId" clId="{81D4D564-6E32-4610-84F3-5CD7C86126FB}" dt="2022-09-20T21:52:23.429" v="35"/>
        <pc:sldMasterMkLst>
          <pc:docMk/>
          <pc:sldMasterMk cId="3316921379" sldId="2147483737"/>
        </pc:sldMasterMkLst>
        <pc:sldLayoutChg chg="modTransition">
          <pc:chgData name="Tommy McClure" userId="5f57beb918c8a44c" providerId="LiveId" clId="{81D4D564-6E32-4610-84F3-5CD7C86126FB}" dt="2022-09-20T21:52:23.429" v="35"/>
          <pc:sldLayoutMkLst>
            <pc:docMk/>
            <pc:sldMasterMk cId="3316921379" sldId="2147483737"/>
            <pc:sldLayoutMk cId="3148671929" sldId="2147483738"/>
          </pc:sldLayoutMkLst>
        </pc:sldLayoutChg>
        <pc:sldLayoutChg chg="modTransition">
          <pc:chgData name="Tommy McClure" userId="5f57beb918c8a44c" providerId="LiveId" clId="{81D4D564-6E32-4610-84F3-5CD7C86126FB}" dt="2022-09-20T21:52:23.429" v="35"/>
          <pc:sldLayoutMkLst>
            <pc:docMk/>
            <pc:sldMasterMk cId="3316921379" sldId="2147483737"/>
            <pc:sldLayoutMk cId="2098938244" sldId="2147483739"/>
          </pc:sldLayoutMkLst>
        </pc:sldLayoutChg>
        <pc:sldLayoutChg chg="modTransition">
          <pc:chgData name="Tommy McClure" userId="5f57beb918c8a44c" providerId="LiveId" clId="{81D4D564-6E32-4610-84F3-5CD7C86126FB}" dt="2022-09-20T21:52:23.429" v="35"/>
          <pc:sldLayoutMkLst>
            <pc:docMk/>
            <pc:sldMasterMk cId="3316921379" sldId="2147483737"/>
            <pc:sldLayoutMk cId="2014122550" sldId="2147483740"/>
          </pc:sldLayoutMkLst>
        </pc:sldLayoutChg>
        <pc:sldLayoutChg chg="modTransition">
          <pc:chgData name="Tommy McClure" userId="5f57beb918c8a44c" providerId="LiveId" clId="{81D4D564-6E32-4610-84F3-5CD7C86126FB}" dt="2022-09-20T21:52:23.429" v="35"/>
          <pc:sldLayoutMkLst>
            <pc:docMk/>
            <pc:sldMasterMk cId="3316921379" sldId="2147483737"/>
            <pc:sldLayoutMk cId="2715552131" sldId="2147483741"/>
          </pc:sldLayoutMkLst>
        </pc:sldLayoutChg>
        <pc:sldLayoutChg chg="modTransition">
          <pc:chgData name="Tommy McClure" userId="5f57beb918c8a44c" providerId="LiveId" clId="{81D4D564-6E32-4610-84F3-5CD7C86126FB}" dt="2022-09-20T21:52:23.429" v="35"/>
          <pc:sldLayoutMkLst>
            <pc:docMk/>
            <pc:sldMasterMk cId="3316921379" sldId="2147483737"/>
            <pc:sldLayoutMk cId="569031318" sldId="2147483742"/>
          </pc:sldLayoutMkLst>
        </pc:sldLayoutChg>
        <pc:sldLayoutChg chg="modTransition">
          <pc:chgData name="Tommy McClure" userId="5f57beb918c8a44c" providerId="LiveId" clId="{81D4D564-6E32-4610-84F3-5CD7C86126FB}" dt="2022-09-20T21:52:23.429" v="35"/>
          <pc:sldLayoutMkLst>
            <pc:docMk/>
            <pc:sldMasterMk cId="3316921379" sldId="2147483737"/>
            <pc:sldLayoutMk cId="3594167843" sldId="2147483743"/>
          </pc:sldLayoutMkLst>
        </pc:sldLayoutChg>
        <pc:sldLayoutChg chg="modTransition">
          <pc:chgData name="Tommy McClure" userId="5f57beb918c8a44c" providerId="LiveId" clId="{81D4D564-6E32-4610-84F3-5CD7C86126FB}" dt="2022-09-20T21:52:23.429" v="35"/>
          <pc:sldLayoutMkLst>
            <pc:docMk/>
            <pc:sldMasterMk cId="3316921379" sldId="2147483737"/>
            <pc:sldLayoutMk cId="2964122819" sldId="2147483744"/>
          </pc:sldLayoutMkLst>
        </pc:sldLayoutChg>
        <pc:sldLayoutChg chg="modTransition">
          <pc:chgData name="Tommy McClure" userId="5f57beb918c8a44c" providerId="LiveId" clId="{81D4D564-6E32-4610-84F3-5CD7C86126FB}" dt="2022-09-20T21:52:23.429" v="35"/>
          <pc:sldLayoutMkLst>
            <pc:docMk/>
            <pc:sldMasterMk cId="3316921379" sldId="2147483737"/>
            <pc:sldLayoutMk cId="1356630640" sldId="2147483745"/>
          </pc:sldLayoutMkLst>
        </pc:sldLayoutChg>
        <pc:sldLayoutChg chg="modTransition">
          <pc:chgData name="Tommy McClure" userId="5f57beb918c8a44c" providerId="LiveId" clId="{81D4D564-6E32-4610-84F3-5CD7C86126FB}" dt="2022-09-20T21:52:23.429" v="35"/>
          <pc:sldLayoutMkLst>
            <pc:docMk/>
            <pc:sldMasterMk cId="3316921379" sldId="2147483737"/>
            <pc:sldLayoutMk cId="3049058780" sldId="2147483746"/>
          </pc:sldLayoutMkLst>
        </pc:sldLayoutChg>
        <pc:sldLayoutChg chg="modTransition">
          <pc:chgData name="Tommy McClure" userId="5f57beb918c8a44c" providerId="LiveId" clId="{81D4D564-6E32-4610-84F3-5CD7C86126FB}" dt="2022-09-20T21:52:23.429" v="35"/>
          <pc:sldLayoutMkLst>
            <pc:docMk/>
            <pc:sldMasterMk cId="3316921379" sldId="2147483737"/>
            <pc:sldLayoutMk cId="324339443" sldId="2147483747"/>
          </pc:sldLayoutMkLst>
        </pc:sldLayoutChg>
        <pc:sldLayoutChg chg="modTransition">
          <pc:chgData name="Tommy McClure" userId="5f57beb918c8a44c" providerId="LiveId" clId="{81D4D564-6E32-4610-84F3-5CD7C86126FB}" dt="2022-09-20T21:52:23.429" v="35"/>
          <pc:sldLayoutMkLst>
            <pc:docMk/>
            <pc:sldMasterMk cId="3316921379" sldId="2147483737"/>
            <pc:sldLayoutMk cId="1648683825" sldId="2147483748"/>
          </pc:sldLayoutMkLst>
        </pc:sldLayoutChg>
      </pc:sldMasterChg>
      <pc:sldMasterChg chg="modTransition modSldLayout">
        <pc:chgData name="Tommy McClure" userId="5f57beb918c8a44c" providerId="LiveId" clId="{81D4D564-6E32-4610-84F3-5CD7C86126FB}" dt="2022-09-20T21:53:20.461" v="37"/>
        <pc:sldMasterMkLst>
          <pc:docMk/>
          <pc:sldMasterMk cId="1433536705" sldId="2147483749"/>
        </pc:sldMasterMkLst>
        <pc:sldLayoutChg chg="modTransition">
          <pc:chgData name="Tommy McClure" userId="5f57beb918c8a44c" providerId="LiveId" clId="{81D4D564-6E32-4610-84F3-5CD7C86126FB}" dt="2022-09-20T21:53:20.461" v="37"/>
          <pc:sldLayoutMkLst>
            <pc:docMk/>
            <pc:sldMasterMk cId="1433536705" sldId="2147483749"/>
            <pc:sldLayoutMk cId="4237664448" sldId="2147483750"/>
          </pc:sldLayoutMkLst>
        </pc:sldLayoutChg>
        <pc:sldLayoutChg chg="modTransition">
          <pc:chgData name="Tommy McClure" userId="5f57beb918c8a44c" providerId="LiveId" clId="{81D4D564-6E32-4610-84F3-5CD7C86126FB}" dt="2022-09-20T21:53:20.461" v="37"/>
          <pc:sldLayoutMkLst>
            <pc:docMk/>
            <pc:sldMasterMk cId="1433536705" sldId="2147483749"/>
            <pc:sldLayoutMk cId="463312558" sldId="2147483751"/>
          </pc:sldLayoutMkLst>
        </pc:sldLayoutChg>
        <pc:sldLayoutChg chg="modTransition">
          <pc:chgData name="Tommy McClure" userId="5f57beb918c8a44c" providerId="LiveId" clId="{81D4D564-6E32-4610-84F3-5CD7C86126FB}" dt="2022-09-20T21:53:20.461" v="37"/>
          <pc:sldLayoutMkLst>
            <pc:docMk/>
            <pc:sldMasterMk cId="1433536705" sldId="2147483749"/>
            <pc:sldLayoutMk cId="2617692558" sldId="2147483752"/>
          </pc:sldLayoutMkLst>
        </pc:sldLayoutChg>
        <pc:sldLayoutChg chg="modTransition">
          <pc:chgData name="Tommy McClure" userId="5f57beb918c8a44c" providerId="LiveId" clId="{81D4D564-6E32-4610-84F3-5CD7C86126FB}" dt="2022-09-20T21:53:20.461" v="37"/>
          <pc:sldLayoutMkLst>
            <pc:docMk/>
            <pc:sldMasterMk cId="1433536705" sldId="2147483749"/>
            <pc:sldLayoutMk cId="1437317808" sldId="2147483753"/>
          </pc:sldLayoutMkLst>
        </pc:sldLayoutChg>
        <pc:sldLayoutChg chg="modTransition">
          <pc:chgData name="Tommy McClure" userId="5f57beb918c8a44c" providerId="LiveId" clId="{81D4D564-6E32-4610-84F3-5CD7C86126FB}" dt="2022-09-20T21:53:20.461" v="37"/>
          <pc:sldLayoutMkLst>
            <pc:docMk/>
            <pc:sldMasterMk cId="1433536705" sldId="2147483749"/>
            <pc:sldLayoutMk cId="3918505194" sldId="2147483754"/>
          </pc:sldLayoutMkLst>
        </pc:sldLayoutChg>
        <pc:sldLayoutChg chg="modTransition">
          <pc:chgData name="Tommy McClure" userId="5f57beb918c8a44c" providerId="LiveId" clId="{81D4D564-6E32-4610-84F3-5CD7C86126FB}" dt="2022-09-20T21:53:20.461" v="37"/>
          <pc:sldLayoutMkLst>
            <pc:docMk/>
            <pc:sldMasterMk cId="1433536705" sldId="2147483749"/>
            <pc:sldLayoutMk cId="2073379360" sldId="2147483755"/>
          </pc:sldLayoutMkLst>
        </pc:sldLayoutChg>
        <pc:sldLayoutChg chg="modTransition">
          <pc:chgData name="Tommy McClure" userId="5f57beb918c8a44c" providerId="LiveId" clId="{81D4D564-6E32-4610-84F3-5CD7C86126FB}" dt="2022-09-20T21:53:20.461" v="37"/>
          <pc:sldLayoutMkLst>
            <pc:docMk/>
            <pc:sldMasterMk cId="1433536705" sldId="2147483749"/>
            <pc:sldLayoutMk cId="3436762373" sldId="2147483756"/>
          </pc:sldLayoutMkLst>
        </pc:sldLayoutChg>
        <pc:sldLayoutChg chg="modTransition">
          <pc:chgData name="Tommy McClure" userId="5f57beb918c8a44c" providerId="LiveId" clId="{81D4D564-6E32-4610-84F3-5CD7C86126FB}" dt="2022-09-20T21:53:20.461" v="37"/>
          <pc:sldLayoutMkLst>
            <pc:docMk/>
            <pc:sldMasterMk cId="1433536705" sldId="2147483749"/>
            <pc:sldLayoutMk cId="579918618" sldId="2147483757"/>
          </pc:sldLayoutMkLst>
        </pc:sldLayoutChg>
        <pc:sldLayoutChg chg="modTransition">
          <pc:chgData name="Tommy McClure" userId="5f57beb918c8a44c" providerId="LiveId" clId="{81D4D564-6E32-4610-84F3-5CD7C86126FB}" dt="2022-09-20T21:53:20.461" v="37"/>
          <pc:sldLayoutMkLst>
            <pc:docMk/>
            <pc:sldMasterMk cId="1433536705" sldId="2147483749"/>
            <pc:sldLayoutMk cId="1457052379" sldId="2147483758"/>
          </pc:sldLayoutMkLst>
        </pc:sldLayoutChg>
        <pc:sldLayoutChg chg="modTransition">
          <pc:chgData name="Tommy McClure" userId="5f57beb918c8a44c" providerId="LiveId" clId="{81D4D564-6E32-4610-84F3-5CD7C86126FB}" dt="2022-09-20T21:53:20.461" v="37"/>
          <pc:sldLayoutMkLst>
            <pc:docMk/>
            <pc:sldMasterMk cId="1433536705" sldId="2147483749"/>
            <pc:sldLayoutMk cId="2962840343" sldId="2147483759"/>
          </pc:sldLayoutMkLst>
        </pc:sldLayoutChg>
        <pc:sldLayoutChg chg="modTransition">
          <pc:chgData name="Tommy McClure" userId="5f57beb918c8a44c" providerId="LiveId" clId="{81D4D564-6E32-4610-84F3-5CD7C86126FB}" dt="2022-09-20T21:53:20.461" v="37"/>
          <pc:sldLayoutMkLst>
            <pc:docMk/>
            <pc:sldMasterMk cId="1433536705" sldId="2147483749"/>
            <pc:sldLayoutMk cId="179443293" sldId="2147483760"/>
          </pc:sldLayoutMkLst>
        </pc:sldLayoutChg>
      </pc:sldMasterChg>
      <pc:sldMasterChg chg="modTransition modSldLayout">
        <pc:chgData name="Tommy McClure" userId="5f57beb918c8a44c" providerId="LiveId" clId="{81D4D564-6E32-4610-84F3-5CD7C86126FB}" dt="2022-09-20T21:53:34.488" v="41"/>
        <pc:sldMasterMkLst>
          <pc:docMk/>
          <pc:sldMasterMk cId="1152366010" sldId="2147483761"/>
        </pc:sldMasterMkLst>
        <pc:sldLayoutChg chg="modTransition">
          <pc:chgData name="Tommy McClure" userId="5f57beb918c8a44c" providerId="LiveId" clId="{81D4D564-6E32-4610-84F3-5CD7C86126FB}" dt="2022-09-20T21:53:34.488" v="41"/>
          <pc:sldLayoutMkLst>
            <pc:docMk/>
            <pc:sldMasterMk cId="1152366010" sldId="2147483761"/>
            <pc:sldLayoutMk cId="1796095161" sldId="2147483762"/>
          </pc:sldLayoutMkLst>
        </pc:sldLayoutChg>
        <pc:sldLayoutChg chg="modTransition">
          <pc:chgData name="Tommy McClure" userId="5f57beb918c8a44c" providerId="LiveId" clId="{81D4D564-6E32-4610-84F3-5CD7C86126FB}" dt="2022-09-20T21:53:34.488" v="41"/>
          <pc:sldLayoutMkLst>
            <pc:docMk/>
            <pc:sldMasterMk cId="1152366010" sldId="2147483761"/>
            <pc:sldLayoutMk cId="1197529153" sldId="2147483763"/>
          </pc:sldLayoutMkLst>
        </pc:sldLayoutChg>
        <pc:sldLayoutChg chg="modTransition">
          <pc:chgData name="Tommy McClure" userId="5f57beb918c8a44c" providerId="LiveId" clId="{81D4D564-6E32-4610-84F3-5CD7C86126FB}" dt="2022-09-20T21:53:34.488" v="41"/>
          <pc:sldLayoutMkLst>
            <pc:docMk/>
            <pc:sldMasterMk cId="1152366010" sldId="2147483761"/>
            <pc:sldLayoutMk cId="4096960620" sldId="2147483764"/>
          </pc:sldLayoutMkLst>
        </pc:sldLayoutChg>
        <pc:sldLayoutChg chg="modTransition">
          <pc:chgData name="Tommy McClure" userId="5f57beb918c8a44c" providerId="LiveId" clId="{81D4D564-6E32-4610-84F3-5CD7C86126FB}" dt="2022-09-20T21:53:34.488" v="41"/>
          <pc:sldLayoutMkLst>
            <pc:docMk/>
            <pc:sldMasterMk cId="1152366010" sldId="2147483761"/>
            <pc:sldLayoutMk cId="3793288797" sldId="2147483765"/>
          </pc:sldLayoutMkLst>
        </pc:sldLayoutChg>
        <pc:sldLayoutChg chg="modTransition">
          <pc:chgData name="Tommy McClure" userId="5f57beb918c8a44c" providerId="LiveId" clId="{81D4D564-6E32-4610-84F3-5CD7C86126FB}" dt="2022-09-20T21:53:34.488" v="41"/>
          <pc:sldLayoutMkLst>
            <pc:docMk/>
            <pc:sldMasterMk cId="1152366010" sldId="2147483761"/>
            <pc:sldLayoutMk cId="2734533975" sldId="2147483766"/>
          </pc:sldLayoutMkLst>
        </pc:sldLayoutChg>
        <pc:sldLayoutChg chg="modTransition">
          <pc:chgData name="Tommy McClure" userId="5f57beb918c8a44c" providerId="LiveId" clId="{81D4D564-6E32-4610-84F3-5CD7C86126FB}" dt="2022-09-20T21:53:34.488" v="41"/>
          <pc:sldLayoutMkLst>
            <pc:docMk/>
            <pc:sldMasterMk cId="1152366010" sldId="2147483761"/>
            <pc:sldLayoutMk cId="1853391802" sldId="2147483767"/>
          </pc:sldLayoutMkLst>
        </pc:sldLayoutChg>
        <pc:sldLayoutChg chg="modTransition">
          <pc:chgData name="Tommy McClure" userId="5f57beb918c8a44c" providerId="LiveId" clId="{81D4D564-6E32-4610-84F3-5CD7C86126FB}" dt="2022-09-20T21:53:34.488" v="41"/>
          <pc:sldLayoutMkLst>
            <pc:docMk/>
            <pc:sldMasterMk cId="1152366010" sldId="2147483761"/>
            <pc:sldLayoutMk cId="2180645159" sldId="2147483768"/>
          </pc:sldLayoutMkLst>
        </pc:sldLayoutChg>
        <pc:sldLayoutChg chg="modTransition">
          <pc:chgData name="Tommy McClure" userId="5f57beb918c8a44c" providerId="LiveId" clId="{81D4D564-6E32-4610-84F3-5CD7C86126FB}" dt="2022-09-20T21:53:34.488" v="41"/>
          <pc:sldLayoutMkLst>
            <pc:docMk/>
            <pc:sldMasterMk cId="1152366010" sldId="2147483761"/>
            <pc:sldLayoutMk cId="301685466" sldId="2147483769"/>
          </pc:sldLayoutMkLst>
        </pc:sldLayoutChg>
        <pc:sldLayoutChg chg="modTransition">
          <pc:chgData name="Tommy McClure" userId="5f57beb918c8a44c" providerId="LiveId" clId="{81D4D564-6E32-4610-84F3-5CD7C86126FB}" dt="2022-09-20T21:53:34.488" v="41"/>
          <pc:sldLayoutMkLst>
            <pc:docMk/>
            <pc:sldMasterMk cId="1152366010" sldId="2147483761"/>
            <pc:sldLayoutMk cId="1485473359" sldId="2147483770"/>
          </pc:sldLayoutMkLst>
        </pc:sldLayoutChg>
        <pc:sldLayoutChg chg="modTransition">
          <pc:chgData name="Tommy McClure" userId="5f57beb918c8a44c" providerId="LiveId" clId="{81D4D564-6E32-4610-84F3-5CD7C86126FB}" dt="2022-09-20T21:53:34.488" v="41"/>
          <pc:sldLayoutMkLst>
            <pc:docMk/>
            <pc:sldMasterMk cId="1152366010" sldId="2147483761"/>
            <pc:sldLayoutMk cId="253248353" sldId="2147483771"/>
          </pc:sldLayoutMkLst>
        </pc:sldLayoutChg>
        <pc:sldLayoutChg chg="modTransition">
          <pc:chgData name="Tommy McClure" userId="5f57beb918c8a44c" providerId="LiveId" clId="{81D4D564-6E32-4610-84F3-5CD7C86126FB}" dt="2022-09-20T21:53:34.488" v="41"/>
          <pc:sldLayoutMkLst>
            <pc:docMk/>
            <pc:sldMasterMk cId="1152366010" sldId="2147483761"/>
            <pc:sldLayoutMk cId="797737787" sldId="2147483772"/>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10/23/2022 AM</a:t>
            </a:r>
            <a:endParaRPr lang="en-US" dirty="0"/>
          </a:p>
        </p:txBody>
      </p:sp>
      <p:sp>
        <p:nvSpPr>
          <p:cNvPr id="4" name="Footer Placeholder 3"/>
          <p:cNvSpPr>
            <a:spLocks noGrp="1"/>
          </p:cNvSpPr>
          <p:nvPr>
            <p:ph type="ftr" sz="quarter" idx="2"/>
          </p:nvPr>
        </p:nvSpPr>
        <p:spPr>
          <a:xfrm>
            <a:off x="0" y="9119475"/>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587" y="9119475"/>
            <a:ext cx="3169920" cy="481726"/>
          </a:xfrm>
          <a:prstGeom prst="rect">
            <a:avLst/>
          </a:prstGeom>
        </p:spPr>
        <p:txBody>
          <a:bodyPr vert="horz" lIns="96661" tIns="48331" rIns="96661" bIns="48331" rtlCol="0" anchor="b"/>
          <a:lstStyle>
            <a:lvl1pPr algn="r">
              <a:defRPr sz="1300"/>
            </a:lvl1pPr>
          </a:lstStyle>
          <a:p>
            <a:fld id="{0180BE5A-9D85-4716-9443-9D9E66ACB5E5}" type="slidenum">
              <a:rPr lang="en-US" smtClean="0"/>
              <a:t>‹#›</a:t>
            </a:fld>
            <a:endParaRPr lang="en-US" dirty="0"/>
          </a:p>
        </p:txBody>
      </p:sp>
    </p:spTree>
    <p:extLst>
      <p:ext uri="{BB962C8B-B14F-4D97-AF65-F5344CB8AC3E}">
        <p14:creationId xmlns:p14="http://schemas.microsoft.com/office/powerpoint/2010/main" val="378878266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10/23/2022 AM</a:t>
            </a:r>
            <a:endParaRPr lang="en-US" dirty="0"/>
          </a:p>
        </p:txBody>
      </p:sp>
      <p:sp>
        <p:nvSpPr>
          <p:cNvPr id="4" name="Slide Image Placeholder 3"/>
          <p:cNvSpPr>
            <a:spLocks noGrp="1" noRot="1" noChangeAspect="1"/>
          </p:cNvSpPr>
          <p:nvPr>
            <p:ph type="sldImg" idx="2"/>
          </p:nvPr>
        </p:nvSpPr>
        <p:spPr>
          <a:xfrm>
            <a:off x="1498600" y="1200150"/>
            <a:ext cx="431800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5"/>
            <a:ext cx="3169920" cy="481726"/>
          </a:xfrm>
          <a:prstGeom prst="rect">
            <a:avLst/>
          </a:prstGeom>
        </p:spPr>
        <p:txBody>
          <a:bodyPr vert="horz" lIns="96661" tIns="48331" rIns="96661" bIns="48331" rtlCol="0" anchor="b"/>
          <a:lstStyle>
            <a:lvl1pPr algn="r">
              <a:defRPr sz="1300"/>
            </a:lvl1pPr>
          </a:lstStyle>
          <a:p>
            <a:fld id="{F1E05635-4EFD-4447-A451-86C57984FA89}" type="slidenum">
              <a:rPr lang="en-US" smtClean="0"/>
              <a:t>‹#›</a:t>
            </a:fld>
            <a:endParaRPr lang="en-US" dirty="0"/>
          </a:p>
        </p:txBody>
      </p:sp>
    </p:spTree>
    <p:extLst>
      <p:ext uri="{BB962C8B-B14F-4D97-AF65-F5344CB8AC3E}">
        <p14:creationId xmlns:p14="http://schemas.microsoft.com/office/powerpoint/2010/main" val="120660236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1E05635-4EFD-4447-A451-86C57984FA89}" type="slidenum">
              <a:rPr lang="en-US" smtClean="0"/>
              <a:t>1</a:t>
            </a:fld>
            <a:endParaRPr lang="en-US" dirty="0"/>
          </a:p>
        </p:txBody>
      </p:sp>
      <p:sp>
        <p:nvSpPr>
          <p:cNvPr id="5" name="Date Placeholder 4">
            <a:extLst>
              <a:ext uri="{FF2B5EF4-FFF2-40B4-BE49-F238E27FC236}">
                <a16:creationId xmlns:a16="http://schemas.microsoft.com/office/drawing/2014/main" id="{B7E5C0B0-781A-1CC4-EDDE-AD37BB73566B}"/>
              </a:ext>
            </a:extLst>
          </p:cNvPr>
          <p:cNvSpPr>
            <a:spLocks noGrp="1"/>
          </p:cNvSpPr>
          <p:nvPr>
            <p:ph type="dt" idx="1"/>
          </p:nvPr>
        </p:nvSpPr>
        <p:spPr/>
        <p:txBody>
          <a:bodyPr/>
          <a:lstStyle/>
          <a:p>
            <a:r>
              <a:rPr lang="en-US"/>
              <a:t>10/23/2022 AM</a:t>
            </a:r>
            <a:endParaRPr lang="en-US" dirty="0"/>
          </a:p>
        </p:txBody>
      </p:sp>
    </p:spTree>
    <p:extLst>
      <p:ext uri="{BB962C8B-B14F-4D97-AF65-F5344CB8AC3E}">
        <p14:creationId xmlns:p14="http://schemas.microsoft.com/office/powerpoint/2010/main" val="24543720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a:xfrm>
            <a:off x="-1" y="4440239"/>
            <a:ext cx="7313507" cy="5160961"/>
          </a:xfrm>
        </p:spPr>
        <p:txBody>
          <a:bodyPr/>
          <a:lstStyle/>
          <a:p>
            <a:r>
              <a:rPr lang="en-US" b="1" i="0" u="none" strike="noStrike" baseline="0" dirty="0">
                <a:latin typeface="Arial" panose="020B0604020202020204" pitchFamily="34" charset="0"/>
                <a:cs typeface="Arial" panose="020B0604020202020204" pitchFamily="34" charset="0"/>
              </a:rPr>
              <a:t>Galatians 3:13 KJV 13</a:t>
            </a:r>
            <a:r>
              <a:rPr lang="en-US" b="0" i="0" u="none" strike="noStrike" baseline="0" dirty="0">
                <a:latin typeface="Arial" panose="020B0604020202020204" pitchFamily="34" charset="0"/>
                <a:cs typeface="Arial" panose="020B0604020202020204" pitchFamily="34" charset="0"/>
              </a:rPr>
              <a:t> Christ hath redeemed us from the curse of the law, being made a curse for us: for it is written, Cursed is every one that </a:t>
            </a:r>
            <a:r>
              <a:rPr lang="en-US" b="0" i="0" u="none" strike="noStrike" baseline="0" dirty="0" err="1">
                <a:latin typeface="Arial" panose="020B0604020202020204" pitchFamily="34" charset="0"/>
                <a:cs typeface="Arial" panose="020B0604020202020204" pitchFamily="34" charset="0"/>
              </a:rPr>
              <a:t>hangeth</a:t>
            </a:r>
            <a:r>
              <a:rPr lang="en-US" b="0" i="0" u="none" strike="noStrike" baseline="0" dirty="0">
                <a:latin typeface="Arial" panose="020B0604020202020204" pitchFamily="34" charset="0"/>
                <a:cs typeface="Arial" panose="020B0604020202020204" pitchFamily="34" charset="0"/>
              </a:rPr>
              <a:t> on a tree:</a:t>
            </a:r>
          </a:p>
          <a:p>
            <a:endParaRPr lang="en-US" b="0" i="0" u="none" strike="noStrike" baseline="0" dirty="0">
              <a:latin typeface="Arial" panose="020B0604020202020204" pitchFamily="34" charset="0"/>
              <a:cs typeface="Arial" panose="020B0604020202020204" pitchFamily="34" charset="0"/>
            </a:endParaRPr>
          </a:p>
          <a:p>
            <a:r>
              <a:rPr lang="en-US" b="1" i="0" u="none" strike="noStrike" baseline="0" dirty="0">
                <a:latin typeface="Arial" panose="020B0604020202020204" pitchFamily="34" charset="0"/>
                <a:cs typeface="Arial" panose="020B0604020202020204" pitchFamily="34" charset="0"/>
              </a:rPr>
              <a:t>Matthew 20:28 KJV 28 </a:t>
            </a:r>
            <a:r>
              <a:rPr lang="en-US" b="0" i="0" u="none" strike="noStrike" baseline="0" dirty="0">
                <a:latin typeface="Arial" panose="020B0604020202020204" pitchFamily="34" charset="0"/>
                <a:cs typeface="Arial" panose="020B0604020202020204" pitchFamily="34" charset="0"/>
              </a:rPr>
              <a:t>Even as the Son of man came not to be ministered unto, but to minister, and to give his life </a:t>
            </a:r>
            <a:r>
              <a:rPr lang="en-US" b="1" i="0" u="sng" strike="noStrike" baseline="0" dirty="0">
                <a:latin typeface="Arial" panose="020B0604020202020204" pitchFamily="34" charset="0"/>
                <a:cs typeface="Arial" panose="020B0604020202020204" pitchFamily="34" charset="0"/>
              </a:rPr>
              <a:t>a ransom for many.</a:t>
            </a:r>
          </a:p>
          <a:p>
            <a:r>
              <a:rPr lang="en-US" b="1" i="1" u="none" strike="noStrike" baseline="0" dirty="0">
                <a:latin typeface="Arial" panose="020B0604020202020204" pitchFamily="34" charset="0"/>
                <a:cs typeface="Arial" panose="020B0604020202020204" pitchFamily="34" charset="0"/>
              </a:rPr>
              <a:t>Barnes on RANSOM - (To give his life a ransom for many.) The word ransom means, literally, a price paid for the redemption of captives. In war, when prisoners are taken by an enemy, the money demanded for their release is called a ransom. That is, it is the means by which they are set at liberty. So anything that releases any one from a state of punishment, or suffering, or sin, is called a ransom. Men are by nature captives to sin. They are sold under it. They are under condemnation, Eph 2:3; Ro 3:9-20,231Jn 5:19|. They are under a curse, Ga 3:10. They are in love with sin. They are under its withering dominion, and are exposed to death eternal, Eze 18:4; Ps 9:17; Ps 11:6; 68:2; 139:19; Mt 25:46; Ro 2:6-9.</a:t>
            </a:r>
          </a:p>
          <a:p>
            <a:r>
              <a:rPr lang="en-US" b="1" i="0" u="none" strike="noStrike" baseline="0" dirty="0">
                <a:latin typeface="Arial" panose="020B0604020202020204" pitchFamily="34" charset="0"/>
                <a:cs typeface="Arial" panose="020B0604020202020204" pitchFamily="34" charset="0"/>
              </a:rPr>
              <a:t>1 John 3:16 KJV 16 </a:t>
            </a:r>
            <a:r>
              <a:rPr lang="en-US" b="0" i="0" u="none" strike="noStrike" baseline="0" dirty="0">
                <a:latin typeface="Arial" panose="020B0604020202020204" pitchFamily="34" charset="0"/>
                <a:cs typeface="Arial" panose="020B0604020202020204" pitchFamily="34" charset="0"/>
              </a:rPr>
              <a:t>Hereby perceive we the love of God, because </a:t>
            </a:r>
            <a:r>
              <a:rPr lang="en-US" b="1" i="0" u="none" strike="noStrike" baseline="0" dirty="0">
                <a:latin typeface="Arial" panose="020B0604020202020204" pitchFamily="34" charset="0"/>
                <a:cs typeface="Arial" panose="020B0604020202020204" pitchFamily="34" charset="0"/>
              </a:rPr>
              <a:t>he laid down his life for us</a:t>
            </a:r>
            <a:r>
              <a:rPr lang="en-US" b="0" i="0" u="none" strike="noStrike" baseline="0" dirty="0">
                <a:latin typeface="Arial" panose="020B0604020202020204" pitchFamily="34" charset="0"/>
                <a:cs typeface="Arial" panose="020B0604020202020204" pitchFamily="34" charset="0"/>
              </a:rPr>
              <a:t>: and we ought to lay down our lives for the brethren.</a:t>
            </a:r>
          </a:p>
          <a:p>
            <a:r>
              <a:rPr lang="en-US" b="1" i="0" u="none" strike="noStrike" baseline="0" dirty="0">
                <a:latin typeface="Arial" panose="020B0604020202020204" pitchFamily="34" charset="0"/>
                <a:cs typeface="Arial" panose="020B0604020202020204" pitchFamily="34" charset="0"/>
              </a:rPr>
              <a:t>John 15:13 KJV 13 </a:t>
            </a:r>
            <a:r>
              <a:rPr lang="en-US" b="0" i="0" u="none" strike="noStrike" baseline="0" dirty="0">
                <a:latin typeface="Arial" panose="020B0604020202020204" pitchFamily="34" charset="0"/>
                <a:cs typeface="Arial" panose="020B0604020202020204" pitchFamily="34" charset="0"/>
              </a:rPr>
              <a:t>Greater love hath no man than this, that a man </a:t>
            </a:r>
            <a:r>
              <a:rPr lang="en-US" b="1" i="0" u="none" strike="noStrike" baseline="0" dirty="0">
                <a:latin typeface="Arial" panose="020B0604020202020204" pitchFamily="34" charset="0"/>
                <a:cs typeface="Arial" panose="020B0604020202020204" pitchFamily="34" charset="0"/>
              </a:rPr>
              <a:t>lay down his life for his friends</a:t>
            </a:r>
            <a:r>
              <a:rPr lang="en-US" b="0" i="0" u="none" strike="noStrike" baseline="0" dirty="0">
                <a:latin typeface="Arial" panose="020B0604020202020204" pitchFamily="34" charset="0"/>
                <a:cs typeface="Arial" panose="020B0604020202020204" pitchFamily="34" charset="0"/>
              </a:rPr>
              <a:t>.</a:t>
            </a:r>
          </a:p>
          <a:p>
            <a:endParaRPr lang="en-US" b="1" i="0" u="none" strike="noStrike" baseline="0" dirty="0">
              <a:latin typeface="Arial" panose="020B0604020202020204" pitchFamily="34" charset="0"/>
              <a:cs typeface="Arial" panose="020B0604020202020204" pitchFamily="34" charset="0"/>
            </a:endParaRPr>
          </a:p>
          <a:p>
            <a:r>
              <a:rPr lang="en-US" b="1" i="0" u="none" strike="noStrike" baseline="0" dirty="0">
                <a:latin typeface="Arial" panose="020B0604020202020204" pitchFamily="34" charset="0"/>
                <a:cs typeface="Arial" panose="020B0604020202020204" pitchFamily="34" charset="0"/>
              </a:rPr>
              <a:t>Romans 5:10-11 KJV 10 </a:t>
            </a:r>
            <a:r>
              <a:rPr lang="en-US" b="0" i="0" u="none" strike="noStrike" baseline="0" dirty="0">
                <a:latin typeface="Arial" panose="020B0604020202020204" pitchFamily="34" charset="0"/>
                <a:cs typeface="Arial" panose="020B0604020202020204" pitchFamily="34" charset="0"/>
              </a:rPr>
              <a:t>For if, when we were enemies, we were reconciled to God by the death of his Son, much more, </a:t>
            </a:r>
            <a:r>
              <a:rPr lang="en-US" b="1" i="0" u="none" strike="noStrike" baseline="0" dirty="0">
                <a:latin typeface="Arial" panose="020B0604020202020204" pitchFamily="34" charset="0"/>
                <a:cs typeface="Arial" panose="020B0604020202020204" pitchFamily="34" charset="0"/>
              </a:rPr>
              <a:t>being reconciled, we shall be saved by his life</a:t>
            </a:r>
            <a:r>
              <a:rPr lang="en-US" b="0" i="0" u="none" strike="noStrike" baseline="0" dirty="0">
                <a:latin typeface="Arial" panose="020B0604020202020204" pitchFamily="34" charset="0"/>
                <a:cs typeface="Arial" panose="020B0604020202020204" pitchFamily="34" charset="0"/>
              </a:rPr>
              <a:t>.</a:t>
            </a:r>
            <a:r>
              <a:rPr lang="en-US" b="1" i="0" u="none" strike="noStrike" baseline="0" dirty="0">
                <a:latin typeface="Arial" panose="020B0604020202020204" pitchFamily="34" charset="0"/>
                <a:cs typeface="Arial" panose="020B0604020202020204" pitchFamily="34" charset="0"/>
              </a:rPr>
              <a:t> 11 </a:t>
            </a:r>
            <a:r>
              <a:rPr lang="en-US" b="0" i="0" u="none" strike="noStrike" baseline="0" dirty="0">
                <a:latin typeface="Arial" panose="020B0604020202020204" pitchFamily="34" charset="0"/>
                <a:cs typeface="Arial" panose="020B0604020202020204" pitchFamily="34" charset="0"/>
              </a:rPr>
              <a:t>And not only so, but we also joy in God through our Lord Jesus Christ, by whom we have now received the atonement.</a:t>
            </a:r>
          </a:p>
          <a:p>
            <a:endParaRPr lang="en-US" sz="1400" b="0" i="0" u="none" strike="noStrike" baseline="0" dirty="0">
              <a:latin typeface="Candara" panose="020E0502030303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F1E05635-4EFD-4447-A451-86C57984FA89}" type="slidenum">
              <a:rPr lang="en-US" smtClean="0"/>
              <a:t>10</a:t>
            </a:fld>
            <a:endParaRPr lang="en-US" dirty="0"/>
          </a:p>
        </p:txBody>
      </p:sp>
      <p:sp>
        <p:nvSpPr>
          <p:cNvPr id="5" name="Date Placeholder 4">
            <a:extLst>
              <a:ext uri="{FF2B5EF4-FFF2-40B4-BE49-F238E27FC236}">
                <a16:creationId xmlns:a16="http://schemas.microsoft.com/office/drawing/2014/main" id="{C545679F-8853-29D6-BD5E-13EE75E67D9C}"/>
              </a:ext>
            </a:extLst>
          </p:cNvPr>
          <p:cNvSpPr>
            <a:spLocks noGrp="1"/>
          </p:cNvSpPr>
          <p:nvPr>
            <p:ph type="dt" idx="1"/>
          </p:nvPr>
        </p:nvSpPr>
        <p:spPr/>
        <p:txBody>
          <a:bodyPr/>
          <a:lstStyle/>
          <a:p>
            <a:r>
              <a:rPr lang="en-US"/>
              <a:t>10/23/2022 AM</a:t>
            </a:r>
            <a:endParaRPr lang="en-US" dirty="0"/>
          </a:p>
        </p:txBody>
      </p:sp>
    </p:spTree>
    <p:extLst>
      <p:ext uri="{BB962C8B-B14F-4D97-AF65-F5344CB8AC3E}">
        <p14:creationId xmlns:p14="http://schemas.microsoft.com/office/powerpoint/2010/main" val="2152054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841375"/>
            <a:ext cx="4318000" cy="3240088"/>
          </a:xfrm>
        </p:spPr>
      </p:sp>
      <p:sp>
        <p:nvSpPr>
          <p:cNvPr id="3" name="Notes Placeholder 2"/>
          <p:cNvSpPr>
            <a:spLocks noGrp="1"/>
          </p:cNvSpPr>
          <p:nvPr>
            <p:ph type="body" idx="1"/>
          </p:nvPr>
        </p:nvSpPr>
        <p:spPr>
          <a:xfrm>
            <a:off x="-1" y="4176585"/>
            <a:ext cx="7313507" cy="5424616"/>
          </a:xfrm>
        </p:spPr>
        <p:txBody>
          <a:bodyPr/>
          <a:lstStyle/>
          <a:p>
            <a:r>
              <a:rPr lang="en-US" b="1" i="0" u="none" strike="noStrike" baseline="0" dirty="0">
                <a:latin typeface="Arial" panose="020B0604020202020204" pitchFamily="34" charset="0"/>
                <a:cs typeface="Arial" panose="020B0604020202020204" pitchFamily="34" charset="0"/>
              </a:rPr>
              <a:t>Mark 16:16 KJV 16 </a:t>
            </a:r>
            <a:r>
              <a:rPr lang="en-US" b="0" i="0" u="none" strike="noStrike" baseline="0" dirty="0">
                <a:latin typeface="Arial" panose="020B0604020202020204" pitchFamily="34" charset="0"/>
                <a:cs typeface="Arial" panose="020B0604020202020204" pitchFamily="34" charset="0"/>
              </a:rPr>
              <a:t>He that believeth and is baptized shall be saved; but he that believeth not shall be damned.</a:t>
            </a:r>
          </a:p>
          <a:p>
            <a:endParaRPr lang="en-US" b="1" i="0" u="none" strike="noStrike" baseline="0" dirty="0">
              <a:latin typeface="Arial" panose="020B0604020202020204" pitchFamily="34" charset="0"/>
              <a:cs typeface="Arial" panose="020B0604020202020204" pitchFamily="34" charset="0"/>
            </a:endParaRPr>
          </a:p>
          <a:p>
            <a:r>
              <a:rPr lang="en-US" b="1" i="0" u="none" strike="noStrike" baseline="0" dirty="0">
                <a:latin typeface="Arial" panose="020B0604020202020204" pitchFamily="34" charset="0"/>
                <a:cs typeface="Arial" panose="020B0604020202020204" pitchFamily="34" charset="0"/>
              </a:rPr>
              <a:t>Romans 6:2-6 ASV 2 </a:t>
            </a:r>
            <a:r>
              <a:rPr lang="en-US" b="0" i="0" u="none" strike="noStrike" baseline="0" dirty="0">
                <a:latin typeface="Arial" panose="020B0604020202020204" pitchFamily="34" charset="0"/>
                <a:cs typeface="Arial" panose="020B0604020202020204" pitchFamily="34" charset="0"/>
              </a:rPr>
              <a:t>God forbid. We who died to sin, how shall we any longer live therein? </a:t>
            </a:r>
            <a:r>
              <a:rPr lang="en-US" b="1" i="0" u="none" strike="noStrike" baseline="0" dirty="0">
                <a:latin typeface="Arial" panose="020B0604020202020204" pitchFamily="34" charset="0"/>
                <a:cs typeface="Arial" panose="020B0604020202020204" pitchFamily="34" charset="0"/>
              </a:rPr>
              <a:t>3 </a:t>
            </a:r>
            <a:r>
              <a:rPr lang="en-US" b="0" i="0" u="none" strike="noStrike" baseline="0" dirty="0">
                <a:latin typeface="Arial" panose="020B0604020202020204" pitchFamily="34" charset="0"/>
                <a:cs typeface="Arial" panose="020B0604020202020204" pitchFamily="34" charset="0"/>
              </a:rPr>
              <a:t>Or are ye ignorant that all we who were baptized into Christ Jesus were baptized into his death?</a:t>
            </a:r>
            <a:r>
              <a:rPr lang="en-US" b="1" i="0" u="none" strike="noStrike" baseline="0" dirty="0">
                <a:latin typeface="Arial" panose="020B0604020202020204" pitchFamily="34" charset="0"/>
                <a:cs typeface="Arial" panose="020B0604020202020204" pitchFamily="34" charset="0"/>
              </a:rPr>
              <a:t> 4 </a:t>
            </a:r>
            <a:r>
              <a:rPr lang="en-US" b="0" i="0" u="none" strike="noStrike" baseline="0" dirty="0">
                <a:latin typeface="Arial" panose="020B0604020202020204" pitchFamily="34" charset="0"/>
                <a:cs typeface="Arial" panose="020B0604020202020204" pitchFamily="34" charset="0"/>
              </a:rPr>
              <a:t>We were buried therefore with him through baptism unto death: that like as Christ was raised from the dead through the glory of the Father, so we also might walk in newness of life. </a:t>
            </a:r>
            <a:r>
              <a:rPr lang="en-US" b="1" i="0" u="none" strike="noStrike" baseline="0" dirty="0">
                <a:latin typeface="Arial" panose="020B0604020202020204" pitchFamily="34" charset="0"/>
                <a:cs typeface="Arial" panose="020B0604020202020204" pitchFamily="34" charset="0"/>
              </a:rPr>
              <a:t>5</a:t>
            </a:r>
            <a:r>
              <a:rPr lang="en-US" b="0" i="0" u="none" strike="noStrike" baseline="0" dirty="0">
                <a:latin typeface="Arial" panose="020B0604020202020204" pitchFamily="34" charset="0"/>
                <a:cs typeface="Arial" panose="020B0604020202020204" pitchFamily="34" charset="0"/>
              </a:rPr>
              <a:t> For if we have become united with him in the likeness of his death, we shall be also in the likeness of his resurrection;</a:t>
            </a:r>
            <a:r>
              <a:rPr lang="en-US" b="1" i="0" u="none" strike="noStrike" baseline="0" dirty="0">
                <a:latin typeface="Arial" panose="020B0604020202020204" pitchFamily="34" charset="0"/>
                <a:cs typeface="Arial" panose="020B0604020202020204" pitchFamily="34" charset="0"/>
              </a:rPr>
              <a:t> 6 </a:t>
            </a:r>
            <a:r>
              <a:rPr lang="en-US" b="0" i="0" u="none" strike="noStrike" baseline="0" dirty="0">
                <a:latin typeface="Arial" panose="020B0604020202020204" pitchFamily="34" charset="0"/>
                <a:cs typeface="Arial" panose="020B0604020202020204" pitchFamily="34" charset="0"/>
              </a:rPr>
              <a:t>knowing this, that our old man was crucified with him, that the body of sin might be done away, that so we should no longer be in bondage to sin;</a:t>
            </a:r>
          </a:p>
          <a:p>
            <a:r>
              <a:rPr lang="en-US" b="1" i="0" u="none" strike="noStrike" baseline="0" dirty="0">
                <a:latin typeface="Arial" panose="020B0604020202020204" pitchFamily="34" charset="0"/>
                <a:cs typeface="Arial" panose="020B0604020202020204" pitchFamily="34" charset="0"/>
              </a:rPr>
              <a:t>Colossians 2:12 ASV 12 </a:t>
            </a:r>
            <a:r>
              <a:rPr lang="en-US" b="0" i="0" u="none" strike="noStrike" baseline="0" dirty="0">
                <a:latin typeface="Arial" panose="020B0604020202020204" pitchFamily="34" charset="0"/>
                <a:cs typeface="Arial" panose="020B0604020202020204" pitchFamily="34" charset="0"/>
              </a:rPr>
              <a:t>having been buried with him in baptism, wherein ye were also raised with him through faith in the working of God, who raised him from the dead.</a:t>
            </a:r>
          </a:p>
          <a:p>
            <a:endParaRPr lang="en-US" b="0" i="0" u="none" strike="noStrike" baseline="0" dirty="0">
              <a:latin typeface="Arial" panose="020B0604020202020204" pitchFamily="34" charset="0"/>
              <a:cs typeface="Arial" panose="020B0604020202020204" pitchFamily="34" charset="0"/>
            </a:endParaRPr>
          </a:p>
          <a:p>
            <a:r>
              <a:rPr lang="en-US" b="1" i="0" u="none" strike="noStrike" baseline="0" dirty="0">
                <a:latin typeface="Arial" panose="020B0604020202020204" pitchFamily="34" charset="0"/>
                <a:cs typeface="Arial" panose="020B0604020202020204" pitchFamily="34" charset="0"/>
              </a:rPr>
              <a:t>Galatians 2:20 ASV 20</a:t>
            </a:r>
            <a:r>
              <a:rPr lang="en-US" b="0" i="0" u="none" strike="noStrike" baseline="0" dirty="0">
                <a:latin typeface="Arial" panose="020B0604020202020204" pitchFamily="34" charset="0"/>
                <a:cs typeface="Arial" panose="020B0604020202020204" pitchFamily="34" charset="0"/>
              </a:rPr>
              <a:t> I have been crucified with Christ; and it is no longer I that live, but Christ living in me: and that life which I now live in the flesh I live in faith, the faith which is in the Son of God, who loved me, and gave himself up for me.</a:t>
            </a:r>
          </a:p>
          <a:p>
            <a:r>
              <a:rPr lang="en-US" b="1" i="0" u="none" strike="noStrike" baseline="0" dirty="0">
                <a:latin typeface="Arial" panose="020B0604020202020204" pitchFamily="34" charset="0"/>
                <a:cs typeface="Arial" panose="020B0604020202020204" pitchFamily="34" charset="0"/>
              </a:rPr>
              <a:t>Galatians 5:24-25 ASV 24 </a:t>
            </a:r>
            <a:r>
              <a:rPr lang="en-US" b="0" i="0" u="none" strike="noStrike" baseline="0" dirty="0">
                <a:latin typeface="Arial" panose="020B0604020202020204" pitchFamily="34" charset="0"/>
                <a:cs typeface="Arial" panose="020B0604020202020204" pitchFamily="34" charset="0"/>
              </a:rPr>
              <a:t>And they that are of Christ Jesus have crucified the flesh with the passions and the lusts thereof</a:t>
            </a:r>
            <a:r>
              <a:rPr lang="en-US" b="1" i="0" u="none" strike="noStrike" baseline="0" dirty="0">
                <a:latin typeface="Arial" panose="020B0604020202020204" pitchFamily="34" charset="0"/>
                <a:cs typeface="Arial" panose="020B0604020202020204" pitchFamily="34" charset="0"/>
              </a:rPr>
              <a:t>. 25 </a:t>
            </a:r>
            <a:r>
              <a:rPr lang="en-US" b="0" i="0" u="none" strike="noStrike" baseline="0" dirty="0">
                <a:latin typeface="Arial" panose="020B0604020202020204" pitchFamily="34" charset="0"/>
                <a:cs typeface="Arial" panose="020B0604020202020204" pitchFamily="34" charset="0"/>
              </a:rPr>
              <a:t>If we live by the Spirit, by the Spirit let us also walk.</a:t>
            </a:r>
          </a:p>
          <a:p>
            <a:r>
              <a:rPr lang="en-US" b="1" i="0" u="none" strike="noStrike" baseline="0" dirty="0">
                <a:latin typeface="Arial" panose="020B0604020202020204" pitchFamily="34" charset="0"/>
                <a:cs typeface="Arial" panose="020B0604020202020204" pitchFamily="34" charset="0"/>
              </a:rPr>
              <a:t>Romans 6:5-7 ASV 5 </a:t>
            </a:r>
            <a:r>
              <a:rPr lang="en-US" b="0" i="0" u="none" strike="noStrike" baseline="0" dirty="0">
                <a:latin typeface="Arial" panose="020B0604020202020204" pitchFamily="34" charset="0"/>
                <a:cs typeface="Arial" panose="020B0604020202020204" pitchFamily="34" charset="0"/>
              </a:rPr>
              <a:t>For if we have become united with him in the likeness of his death, we shall be also in the likeness of his resurrection; </a:t>
            </a:r>
            <a:r>
              <a:rPr lang="en-US" b="1" i="0" u="none" strike="noStrike" baseline="0" dirty="0">
                <a:latin typeface="Arial" panose="020B0604020202020204" pitchFamily="34" charset="0"/>
                <a:cs typeface="Arial" panose="020B0604020202020204" pitchFamily="34" charset="0"/>
              </a:rPr>
              <a:t>6</a:t>
            </a:r>
            <a:r>
              <a:rPr lang="en-US" b="0" i="0" u="none" strike="noStrike" baseline="0" dirty="0">
                <a:latin typeface="Arial" panose="020B0604020202020204" pitchFamily="34" charset="0"/>
                <a:cs typeface="Arial" panose="020B0604020202020204" pitchFamily="34" charset="0"/>
              </a:rPr>
              <a:t> knowing this, that our old man was crucified with him, that the body of sin might be done away, that so we should no longer be in bondage to sin;</a:t>
            </a:r>
            <a:r>
              <a:rPr lang="en-US" b="1" i="0" u="none" strike="noStrike" baseline="0" dirty="0">
                <a:latin typeface="Arial" panose="020B0604020202020204" pitchFamily="34" charset="0"/>
                <a:cs typeface="Arial" panose="020B0604020202020204" pitchFamily="34" charset="0"/>
              </a:rPr>
              <a:t> 7 </a:t>
            </a:r>
            <a:r>
              <a:rPr lang="en-US" b="0" i="0" u="none" strike="noStrike" baseline="0" dirty="0">
                <a:latin typeface="Arial" panose="020B0604020202020204" pitchFamily="34" charset="0"/>
                <a:cs typeface="Arial" panose="020B0604020202020204" pitchFamily="34" charset="0"/>
              </a:rPr>
              <a:t>for he that hath died is justified from sin.</a:t>
            </a:r>
          </a:p>
          <a:p>
            <a:r>
              <a:rPr lang="en-US" b="1" i="0" u="none" strike="noStrike" baseline="0" dirty="0">
                <a:latin typeface="Arial" panose="020B0604020202020204" pitchFamily="34" charset="0"/>
                <a:cs typeface="Arial" panose="020B0604020202020204" pitchFamily="34" charset="0"/>
              </a:rPr>
              <a:t>1 Peter 4:12-13 ASV 12 </a:t>
            </a:r>
            <a:r>
              <a:rPr lang="en-US" b="0" i="0" u="none" strike="noStrike" baseline="0" dirty="0">
                <a:latin typeface="Arial" panose="020B0604020202020204" pitchFamily="34" charset="0"/>
                <a:cs typeface="Arial" panose="020B0604020202020204" pitchFamily="34" charset="0"/>
              </a:rPr>
              <a:t>Beloved, think it not strange concerning the fiery trial among you, which cometh upon you to prove you, as though a strange thing happened unto you:</a:t>
            </a:r>
            <a:r>
              <a:rPr lang="en-US" b="1" i="0" u="none" strike="noStrike" baseline="0" dirty="0">
                <a:latin typeface="Arial" panose="020B0604020202020204" pitchFamily="34" charset="0"/>
                <a:cs typeface="Arial" panose="020B0604020202020204" pitchFamily="34" charset="0"/>
              </a:rPr>
              <a:t> 13 </a:t>
            </a:r>
            <a:r>
              <a:rPr lang="en-US" b="0" i="0" u="none" strike="noStrike" baseline="0" dirty="0">
                <a:latin typeface="Arial" panose="020B0604020202020204" pitchFamily="34" charset="0"/>
                <a:cs typeface="Arial" panose="020B0604020202020204" pitchFamily="34" charset="0"/>
              </a:rPr>
              <a:t>but insomuch as ye are partakers of Christ's sufferings, rejoice; that at the revelation of his glory also ye may rejoice with exceeding joy.</a:t>
            </a:r>
          </a:p>
        </p:txBody>
      </p:sp>
      <p:sp>
        <p:nvSpPr>
          <p:cNvPr id="4" name="Slide Number Placeholder 3"/>
          <p:cNvSpPr>
            <a:spLocks noGrp="1"/>
          </p:cNvSpPr>
          <p:nvPr>
            <p:ph type="sldNum" sz="quarter" idx="5"/>
          </p:nvPr>
        </p:nvSpPr>
        <p:spPr/>
        <p:txBody>
          <a:bodyPr/>
          <a:lstStyle/>
          <a:p>
            <a:fld id="{F1E05635-4EFD-4447-A451-86C57984FA89}" type="slidenum">
              <a:rPr lang="en-US" smtClean="0"/>
              <a:t>11</a:t>
            </a:fld>
            <a:endParaRPr lang="en-US" dirty="0"/>
          </a:p>
        </p:txBody>
      </p:sp>
      <p:sp>
        <p:nvSpPr>
          <p:cNvPr id="5" name="Date Placeholder 4">
            <a:extLst>
              <a:ext uri="{FF2B5EF4-FFF2-40B4-BE49-F238E27FC236}">
                <a16:creationId xmlns:a16="http://schemas.microsoft.com/office/drawing/2014/main" id="{C545679F-8853-29D6-BD5E-13EE75E67D9C}"/>
              </a:ext>
            </a:extLst>
          </p:cNvPr>
          <p:cNvSpPr>
            <a:spLocks noGrp="1"/>
          </p:cNvSpPr>
          <p:nvPr>
            <p:ph type="dt" idx="1"/>
          </p:nvPr>
        </p:nvSpPr>
        <p:spPr/>
        <p:txBody>
          <a:bodyPr/>
          <a:lstStyle/>
          <a:p>
            <a:r>
              <a:rPr lang="en-US"/>
              <a:t>10/23/2022 AM</a:t>
            </a:r>
            <a:endParaRPr lang="en-US" dirty="0"/>
          </a:p>
        </p:txBody>
      </p:sp>
    </p:spTree>
    <p:extLst>
      <p:ext uri="{BB962C8B-B14F-4D97-AF65-F5344CB8AC3E}">
        <p14:creationId xmlns:p14="http://schemas.microsoft.com/office/powerpoint/2010/main" val="11955084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839788"/>
            <a:ext cx="4318000" cy="3240087"/>
          </a:xfrm>
        </p:spPr>
      </p:sp>
      <p:sp>
        <p:nvSpPr>
          <p:cNvPr id="3" name="Notes Placeholder 2"/>
          <p:cNvSpPr>
            <a:spLocks noGrp="1"/>
          </p:cNvSpPr>
          <p:nvPr>
            <p:ph type="body" idx="1"/>
          </p:nvPr>
        </p:nvSpPr>
        <p:spPr>
          <a:xfrm>
            <a:off x="0" y="4176584"/>
            <a:ext cx="7313506" cy="5424615"/>
          </a:xfrm>
        </p:spPr>
        <p:txBody>
          <a:bodyPr/>
          <a:lstStyle/>
          <a:p>
            <a:r>
              <a:rPr lang="en-US" sz="1200" b="1" dirty="0">
                <a:latin typeface="Arial" panose="020B0604020202020204" pitchFamily="34" charset="0"/>
                <a:cs typeface="Arial" panose="020B0604020202020204" pitchFamily="34" charset="0"/>
              </a:rPr>
              <a:t>Revelation 5:6-14 ASV 6 </a:t>
            </a:r>
            <a:r>
              <a:rPr lang="en-US" sz="1200" dirty="0">
                <a:latin typeface="Arial" panose="020B0604020202020204" pitchFamily="34" charset="0"/>
                <a:cs typeface="Arial" panose="020B0604020202020204" pitchFamily="34" charset="0"/>
              </a:rPr>
              <a:t>And I saw in the midst of the throne and of the four living creatures, and in the midst of the elders, </a:t>
            </a:r>
            <a:r>
              <a:rPr lang="en-US" sz="1200" b="1" dirty="0">
                <a:latin typeface="Arial" panose="020B0604020202020204" pitchFamily="34" charset="0"/>
                <a:cs typeface="Arial" panose="020B0604020202020204" pitchFamily="34" charset="0"/>
              </a:rPr>
              <a:t>a Lamb standing, as though it had been slain</a:t>
            </a:r>
            <a:r>
              <a:rPr lang="en-US" sz="1200" dirty="0">
                <a:latin typeface="Arial" panose="020B0604020202020204" pitchFamily="34" charset="0"/>
                <a:cs typeface="Arial" panose="020B0604020202020204" pitchFamily="34" charset="0"/>
              </a:rPr>
              <a:t>, having seven horns, and seven eyes, which are the seven Spirits of God, sent forth into all the earth. </a:t>
            </a:r>
            <a:r>
              <a:rPr lang="en-US" sz="1200" b="1" dirty="0">
                <a:latin typeface="Arial" panose="020B0604020202020204" pitchFamily="34" charset="0"/>
                <a:cs typeface="Arial" panose="020B0604020202020204" pitchFamily="34" charset="0"/>
              </a:rPr>
              <a:t>7 </a:t>
            </a:r>
            <a:r>
              <a:rPr lang="en-US" sz="1200" dirty="0">
                <a:latin typeface="Arial" panose="020B0604020202020204" pitchFamily="34" charset="0"/>
                <a:cs typeface="Arial" panose="020B0604020202020204" pitchFamily="34" charset="0"/>
              </a:rPr>
              <a:t>And he came, and he taketh it out of the right hand of him that sat on the throne. </a:t>
            </a:r>
            <a:r>
              <a:rPr lang="en-US" sz="1200" b="1" dirty="0">
                <a:latin typeface="Arial" panose="020B0604020202020204" pitchFamily="34" charset="0"/>
                <a:cs typeface="Arial" panose="020B0604020202020204" pitchFamily="34" charset="0"/>
              </a:rPr>
              <a:t>8</a:t>
            </a:r>
            <a:r>
              <a:rPr lang="en-US" sz="1200" dirty="0">
                <a:latin typeface="Arial" panose="020B0604020202020204" pitchFamily="34" charset="0"/>
                <a:cs typeface="Arial" panose="020B0604020202020204" pitchFamily="34" charset="0"/>
              </a:rPr>
              <a:t> And when he had taken the book, the four living creatures and the four and twenty elders fell down before the Lamb, having each one a harp, and golden bowls full of incense, which are the prayers of the saints.</a:t>
            </a:r>
            <a:r>
              <a:rPr lang="en-US" sz="1200" b="1" dirty="0">
                <a:latin typeface="Arial" panose="020B0604020202020204" pitchFamily="34" charset="0"/>
                <a:cs typeface="Arial" panose="020B0604020202020204" pitchFamily="34" charset="0"/>
              </a:rPr>
              <a:t> 9 </a:t>
            </a:r>
            <a:r>
              <a:rPr lang="en-US" sz="1200" dirty="0">
                <a:latin typeface="Arial" panose="020B0604020202020204" pitchFamily="34" charset="0"/>
                <a:cs typeface="Arial" panose="020B0604020202020204" pitchFamily="34" charset="0"/>
              </a:rPr>
              <a:t>And they sing a new song, saying, Worthy art thou to take the book, and to open the seals thereof: for thou was slain, and didst purchase unto God with thy blood men of every tribe, and tongue, and people, and nation, </a:t>
            </a:r>
            <a:r>
              <a:rPr lang="en-US" sz="1200" b="1" dirty="0">
                <a:latin typeface="Arial" panose="020B0604020202020204" pitchFamily="34" charset="0"/>
                <a:cs typeface="Arial" panose="020B0604020202020204" pitchFamily="34" charset="0"/>
              </a:rPr>
              <a:t>10 </a:t>
            </a:r>
            <a:r>
              <a:rPr lang="en-US" sz="1200" dirty="0">
                <a:latin typeface="Arial" panose="020B0604020202020204" pitchFamily="34" charset="0"/>
                <a:cs typeface="Arial" panose="020B0604020202020204" pitchFamily="34" charset="0"/>
              </a:rPr>
              <a:t>and </a:t>
            </a:r>
            <a:r>
              <a:rPr lang="en-US" sz="1200" dirty="0" err="1">
                <a:latin typeface="Arial" panose="020B0604020202020204" pitchFamily="34" charset="0"/>
                <a:cs typeface="Arial" panose="020B0604020202020204" pitchFamily="34" charset="0"/>
              </a:rPr>
              <a:t>madest</a:t>
            </a:r>
            <a:r>
              <a:rPr lang="en-US" sz="1200" dirty="0">
                <a:latin typeface="Arial" panose="020B0604020202020204" pitchFamily="34" charset="0"/>
                <a:cs typeface="Arial" panose="020B0604020202020204" pitchFamily="34" charset="0"/>
              </a:rPr>
              <a:t> them to be unto our God a kingdom and priests; and they reign upon earth. </a:t>
            </a:r>
            <a:r>
              <a:rPr lang="en-US" sz="1200" b="1" dirty="0">
                <a:latin typeface="Arial" panose="020B0604020202020204" pitchFamily="34" charset="0"/>
                <a:cs typeface="Arial" panose="020B0604020202020204" pitchFamily="34" charset="0"/>
              </a:rPr>
              <a:t>11</a:t>
            </a:r>
            <a:r>
              <a:rPr lang="en-US" sz="1200" dirty="0">
                <a:latin typeface="Arial" panose="020B0604020202020204" pitchFamily="34" charset="0"/>
                <a:cs typeface="Arial" panose="020B0604020202020204" pitchFamily="34" charset="0"/>
              </a:rPr>
              <a:t> And I saw, and I heard a voice of many angels round about the throne and the living creatures and the elders; and the number of them was ten thousand times ten thousand, and thousands of thousands; </a:t>
            </a:r>
            <a:r>
              <a:rPr lang="en-US" sz="1200" b="1" dirty="0">
                <a:latin typeface="Arial" panose="020B0604020202020204" pitchFamily="34" charset="0"/>
                <a:cs typeface="Arial" panose="020B0604020202020204" pitchFamily="34" charset="0"/>
              </a:rPr>
              <a:t>12</a:t>
            </a:r>
            <a:r>
              <a:rPr lang="en-US" sz="1200" dirty="0">
                <a:latin typeface="Arial" panose="020B0604020202020204" pitchFamily="34" charset="0"/>
                <a:cs typeface="Arial" panose="020B0604020202020204" pitchFamily="34" charset="0"/>
              </a:rPr>
              <a:t> saying with a great voice, </a:t>
            </a:r>
            <a:r>
              <a:rPr lang="en-US" sz="1200" b="1" dirty="0">
                <a:latin typeface="Arial" panose="020B0604020202020204" pitchFamily="34" charset="0"/>
                <a:cs typeface="Arial" panose="020B0604020202020204" pitchFamily="34" charset="0"/>
              </a:rPr>
              <a:t>Worthy is the Lamb that hath been slain to receive the power, and riches, and wisdom, and might and honor, and glory, and blessing. 13</a:t>
            </a:r>
            <a:r>
              <a:rPr lang="en-US" sz="1200" dirty="0">
                <a:latin typeface="Arial" panose="020B0604020202020204" pitchFamily="34" charset="0"/>
                <a:cs typeface="Arial" panose="020B0604020202020204" pitchFamily="34" charset="0"/>
              </a:rPr>
              <a:t> And every created thing which is in the heaven, and on the earth, and under the earth, and on the sea, and all things are in them, heard I saying, Unto him that </a:t>
            </a:r>
            <a:r>
              <a:rPr lang="en-US" sz="1200" dirty="0" err="1">
                <a:latin typeface="Arial" panose="020B0604020202020204" pitchFamily="34" charset="0"/>
                <a:cs typeface="Arial" panose="020B0604020202020204" pitchFamily="34" charset="0"/>
              </a:rPr>
              <a:t>sitteth</a:t>
            </a:r>
            <a:r>
              <a:rPr lang="en-US" sz="1200" dirty="0">
                <a:latin typeface="Arial" panose="020B0604020202020204" pitchFamily="34" charset="0"/>
                <a:cs typeface="Arial" panose="020B0604020202020204" pitchFamily="34" charset="0"/>
              </a:rPr>
              <a:t> on the throne, and </a:t>
            </a:r>
            <a:r>
              <a:rPr lang="en-US" sz="1200" b="1" dirty="0">
                <a:latin typeface="Arial" panose="020B0604020202020204" pitchFamily="34" charset="0"/>
                <a:cs typeface="Arial" panose="020B0604020202020204" pitchFamily="34" charset="0"/>
              </a:rPr>
              <a:t>unto the Lamb, be the blessing, and the honor, and the glory, and the dominion, for ever and ever</a:t>
            </a:r>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14</a:t>
            </a:r>
            <a:r>
              <a:rPr lang="en-US" sz="1200" dirty="0">
                <a:latin typeface="Arial" panose="020B0604020202020204" pitchFamily="34" charset="0"/>
                <a:cs typeface="Arial" panose="020B0604020202020204" pitchFamily="34" charset="0"/>
              </a:rPr>
              <a:t> And the four living creatures said, Amen. And the elders fell down and worshipped.</a:t>
            </a:r>
          </a:p>
          <a:p>
            <a:r>
              <a:rPr lang="en-US" sz="1200" b="1" dirty="0">
                <a:latin typeface="Arial" panose="020B0604020202020204" pitchFamily="34" charset="0"/>
                <a:cs typeface="Arial" panose="020B0604020202020204" pitchFamily="34" charset="0"/>
              </a:rPr>
              <a:t>Revelation 13:8 ASV 8</a:t>
            </a:r>
            <a:r>
              <a:rPr lang="en-US" sz="1200" dirty="0">
                <a:latin typeface="Arial" panose="020B0604020202020204" pitchFamily="34" charset="0"/>
                <a:cs typeface="Arial" panose="020B0604020202020204" pitchFamily="34" charset="0"/>
              </a:rPr>
              <a:t> And all that dwell on the earth shall worship him, every one whose name hath not been written from the foundation of the world </a:t>
            </a:r>
            <a:r>
              <a:rPr lang="en-US" sz="1200" b="1" dirty="0">
                <a:latin typeface="Arial" panose="020B0604020202020204" pitchFamily="34" charset="0"/>
                <a:cs typeface="Arial" panose="020B0604020202020204" pitchFamily="34" charset="0"/>
              </a:rPr>
              <a:t>in the book of life of the Lamb that hath been slain.</a:t>
            </a:r>
          </a:p>
          <a:p>
            <a:endParaRPr lang="en-US" sz="1200" b="1"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2 Timothy 2:11-13 ASV 11 </a:t>
            </a:r>
            <a:r>
              <a:rPr lang="en-US" sz="1200" b="0" dirty="0">
                <a:latin typeface="Arial" panose="020B0604020202020204" pitchFamily="34" charset="0"/>
                <a:cs typeface="Arial" panose="020B0604020202020204" pitchFamily="34" charset="0"/>
              </a:rPr>
              <a:t>Faithful is the saying: </a:t>
            </a:r>
            <a:r>
              <a:rPr lang="en-US" sz="1200" b="1" dirty="0">
                <a:latin typeface="Arial" panose="020B0604020202020204" pitchFamily="34" charset="0"/>
                <a:cs typeface="Arial" panose="020B0604020202020204" pitchFamily="34" charset="0"/>
              </a:rPr>
              <a:t>For if we died with him, we shall also live with him: 12 if we endure, we shall also reign with him: if we shall deny him, he also will deny us: 13 </a:t>
            </a:r>
            <a:r>
              <a:rPr lang="en-US" sz="1200" b="0" dirty="0">
                <a:latin typeface="Arial" panose="020B0604020202020204" pitchFamily="34" charset="0"/>
                <a:cs typeface="Arial" panose="020B0604020202020204" pitchFamily="34" charset="0"/>
              </a:rPr>
              <a:t>if we are faithless, he </a:t>
            </a:r>
            <a:r>
              <a:rPr lang="en-US" sz="1200" b="0" dirty="0" err="1">
                <a:latin typeface="Arial" panose="020B0604020202020204" pitchFamily="34" charset="0"/>
                <a:cs typeface="Arial" panose="020B0604020202020204" pitchFamily="34" charset="0"/>
              </a:rPr>
              <a:t>abideth</a:t>
            </a:r>
            <a:r>
              <a:rPr lang="en-US" sz="1200" b="0" dirty="0">
                <a:latin typeface="Arial" panose="020B0604020202020204" pitchFamily="34" charset="0"/>
                <a:cs typeface="Arial" panose="020B0604020202020204" pitchFamily="34" charset="0"/>
              </a:rPr>
              <a:t> faithful; for he cannot deny himself.</a:t>
            </a:r>
          </a:p>
          <a:p>
            <a:endParaRPr lang="en-US" sz="1200" b="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Hebrews 13:11-14 ASV 11 </a:t>
            </a:r>
            <a:r>
              <a:rPr lang="en-US" sz="1200" b="0" dirty="0">
                <a:latin typeface="Arial" panose="020B0604020202020204" pitchFamily="34" charset="0"/>
                <a:cs typeface="Arial" panose="020B0604020202020204" pitchFamily="34" charset="0"/>
              </a:rPr>
              <a:t>For the bodies of those beasts whose blood is brought into the holy place by the high priest as an offering for sin, are burned without the camp. </a:t>
            </a:r>
            <a:r>
              <a:rPr lang="en-US" sz="1200" b="1" dirty="0">
                <a:latin typeface="Arial" panose="020B0604020202020204" pitchFamily="34" charset="0"/>
                <a:cs typeface="Arial" panose="020B0604020202020204" pitchFamily="34" charset="0"/>
              </a:rPr>
              <a:t>12</a:t>
            </a:r>
            <a:r>
              <a:rPr lang="en-US" sz="1200" b="0" dirty="0">
                <a:latin typeface="Arial" panose="020B0604020202020204" pitchFamily="34" charset="0"/>
                <a:cs typeface="Arial" panose="020B0604020202020204" pitchFamily="34" charset="0"/>
              </a:rPr>
              <a:t> Wherefore Jesus also, that he might sanctify the people through </a:t>
            </a:r>
            <a:r>
              <a:rPr lang="en-US" sz="1200" b="1" dirty="0">
                <a:latin typeface="Arial" panose="020B0604020202020204" pitchFamily="34" charset="0"/>
                <a:cs typeface="Arial" panose="020B0604020202020204" pitchFamily="34" charset="0"/>
              </a:rPr>
              <a:t>his own blood, suffered without the gate</a:t>
            </a:r>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13</a:t>
            </a:r>
            <a:r>
              <a:rPr lang="en-US" sz="1200" b="0" dirty="0">
                <a:latin typeface="Arial" panose="020B0604020202020204" pitchFamily="34" charset="0"/>
                <a:cs typeface="Arial" panose="020B0604020202020204" pitchFamily="34" charset="0"/>
              </a:rPr>
              <a:t> Let us therefore go forth unto him without the camp, bearing his reproach.</a:t>
            </a:r>
            <a:r>
              <a:rPr lang="en-US" sz="1200" b="1" dirty="0">
                <a:latin typeface="Arial" panose="020B0604020202020204" pitchFamily="34" charset="0"/>
                <a:cs typeface="Arial" panose="020B0604020202020204" pitchFamily="34" charset="0"/>
              </a:rPr>
              <a:t>14</a:t>
            </a:r>
            <a:r>
              <a:rPr lang="en-US" sz="1200" b="0" dirty="0">
                <a:latin typeface="Arial" panose="020B0604020202020204" pitchFamily="34" charset="0"/>
                <a:cs typeface="Arial" panose="020B0604020202020204" pitchFamily="34" charset="0"/>
              </a:rPr>
              <a:t> For we have not here an abiding city, but we seek after the city which is to come.</a:t>
            </a:r>
          </a:p>
          <a:p>
            <a:pPr algn="l"/>
            <a:endParaRPr lang="en-US" sz="1200" b="0" i="0" u="none" strike="noStrike" baseline="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Matthew 7:21-23 ASV 21 </a:t>
            </a:r>
            <a:r>
              <a:rPr lang="en-US" sz="1200" b="0" dirty="0">
                <a:latin typeface="Arial" panose="020B0604020202020204" pitchFamily="34" charset="0"/>
                <a:cs typeface="Arial" panose="020B0604020202020204" pitchFamily="34" charset="0"/>
              </a:rPr>
              <a:t>Not every one that saith unto me, Lord, Lord, shall enter into the kingdom of heaven; </a:t>
            </a:r>
            <a:r>
              <a:rPr lang="en-US" sz="1200" b="1" dirty="0">
                <a:latin typeface="Arial" panose="020B0604020202020204" pitchFamily="34" charset="0"/>
                <a:cs typeface="Arial" panose="020B0604020202020204" pitchFamily="34" charset="0"/>
              </a:rPr>
              <a:t>but he that doeth the will of my Father who is in heaven</a:t>
            </a:r>
            <a:r>
              <a:rPr lang="en-US" sz="1200" b="0" dirty="0">
                <a:latin typeface="Arial" panose="020B0604020202020204" pitchFamily="34" charset="0"/>
                <a:cs typeface="Arial" panose="020B0604020202020204" pitchFamily="34" charset="0"/>
              </a:rPr>
              <a:t>.</a:t>
            </a:r>
            <a:r>
              <a:rPr lang="en-US" sz="1200" b="1" dirty="0">
                <a:latin typeface="Arial" panose="020B0604020202020204" pitchFamily="34" charset="0"/>
                <a:cs typeface="Arial" panose="020B0604020202020204" pitchFamily="34" charset="0"/>
              </a:rPr>
              <a:t> 22 </a:t>
            </a:r>
            <a:r>
              <a:rPr lang="en-US" sz="1200" b="0" dirty="0">
                <a:latin typeface="Arial" panose="020B0604020202020204" pitchFamily="34" charset="0"/>
                <a:cs typeface="Arial" panose="020B0604020202020204" pitchFamily="34" charset="0"/>
              </a:rPr>
              <a:t>Many will say to me in that day, Lord, Lord, did we not prophesy by thy name, and by thy name cast out demons, and by thy name do many mighty works?</a:t>
            </a:r>
            <a:r>
              <a:rPr lang="en-US" sz="1200" b="1" dirty="0">
                <a:latin typeface="Arial" panose="020B0604020202020204" pitchFamily="34" charset="0"/>
                <a:cs typeface="Arial" panose="020B0604020202020204" pitchFamily="34" charset="0"/>
              </a:rPr>
              <a:t> 23 </a:t>
            </a:r>
            <a:r>
              <a:rPr lang="en-US" sz="1200" b="0" dirty="0">
                <a:latin typeface="Arial" panose="020B0604020202020204" pitchFamily="34" charset="0"/>
                <a:cs typeface="Arial" panose="020B0604020202020204" pitchFamily="34" charset="0"/>
              </a:rPr>
              <a:t>And then will I profess unto them, I never knew you: depart from me, ye that work iniquity.</a:t>
            </a:r>
          </a:p>
          <a:p>
            <a:endParaRPr lang="en-US" sz="1200" b="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Matthew 16:24-27 ASV 24 </a:t>
            </a:r>
            <a:r>
              <a:rPr lang="en-US" sz="1200" b="0" dirty="0">
                <a:latin typeface="Arial" panose="020B0604020202020204" pitchFamily="34" charset="0"/>
                <a:cs typeface="Arial" panose="020B0604020202020204" pitchFamily="34" charset="0"/>
              </a:rPr>
              <a:t>Then said Jesus unto his disciples, If any man would come after me, let him deny himself, and take up his cross, and follow me. </a:t>
            </a:r>
            <a:r>
              <a:rPr lang="en-US" sz="1200" b="1" dirty="0">
                <a:latin typeface="Arial" panose="020B0604020202020204" pitchFamily="34" charset="0"/>
                <a:cs typeface="Arial" panose="020B0604020202020204" pitchFamily="34" charset="0"/>
              </a:rPr>
              <a:t>25</a:t>
            </a:r>
            <a:r>
              <a:rPr lang="en-US" sz="1200" b="0" dirty="0">
                <a:latin typeface="Arial" panose="020B0604020202020204" pitchFamily="34" charset="0"/>
                <a:cs typeface="Arial" panose="020B0604020202020204" pitchFamily="34" charset="0"/>
              </a:rPr>
              <a:t> For whosoever would save his life shall lose it: and whosoever shall lose his life for my sake shall find it. 26 For what shall a man be profited, if he shall gain the whole world, and forfeit his life? or what shall a man give in exchange for his life? </a:t>
            </a:r>
            <a:r>
              <a:rPr lang="en-US" sz="1200" b="1" dirty="0">
                <a:latin typeface="Arial" panose="020B0604020202020204" pitchFamily="34" charset="0"/>
                <a:cs typeface="Arial" panose="020B0604020202020204" pitchFamily="34" charset="0"/>
              </a:rPr>
              <a:t>27</a:t>
            </a:r>
            <a:r>
              <a:rPr lang="en-US" sz="1200" b="0" dirty="0">
                <a:latin typeface="Arial" panose="020B0604020202020204" pitchFamily="34" charset="0"/>
                <a:cs typeface="Arial" panose="020B0604020202020204" pitchFamily="34" charset="0"/>
              </a:rPr>
              <a:t> For the Son of man shall come in the glory of his Father with his angels; and then shall he render unto every man according to his deeds.</a:t>
            </a:r>
          </a:p>
          <a:p>
            <a:r>
              <a:rPr lang="en-US" sz="1200" b="1" dirty="0">
                <a:latin typeface="Arial" panose="020B0604020202020204" pitchFamily="34" charset="0"/>
                <a:cs typeface="Arial" panose="020B0604020202020204" pitchFamily="34" charset="0"/>
              </a:rPr>
              <a:t>Matthew 10:38-39 ASV 38 </a:t>
            </a:r>
            <a:r>
              <a:rPr lang="en-US" sz="1200" b="0" dirty="0">
                <a:latin typeface="Arial" panose="020B0604020202020204" pitchFamily="34" charset="0"/>
                <a:cs typeface="Arial" panose="020B0604020202020204" pitchFamily="34" charset="0"/>
              </a:rPr>
              <a:t>And he that doth not take his cross and follow after me, is not worthy of me. </a:t>
            </a:r>
            <a:r>
              <a:rPr lang="en-US" sz="1200" b="1" dirty="0">
                <a:latin typeface="Arial" panose="020B0604020202020204" pitchFamily="34" charset="0"/>
                <a:cs typeface="Arial" panose="020B0604020202020204" pitchFamily="34" charset="0"/>
              </a:rPr>
              <a:t>39</a:t>
            </a:r>
            <a:r>
              <a:rPr lang="en-US" sz="1200" b="0" dirty="0">
                <a:latin typeface="Arial" panose="020B0604020202020204" pitchFamily="34" charset="0"/>
                <a:cs typeface="Arial" panose="020B0604020202020204" pitchFamily="34" charset="0"/>
              </a:rPr>
              <a:t> He that </a:t>
            </a:r>
            <a:r>
              <a:rPr lang="en-US" sz="1200" b="0" dirty="0" err="1">
                <a:latin typeface="Arial" panose="020B0604020202020204" pitchFamily="34" charset="0"/>
                <a:cs typeface="Arial" panose="020B0604020202020204" pitchFamily="34" charset="0"/>
              </a:rPr>
              <a:t>findeth</a:t>
            </a:r>
            <a:r>
              <a:rPr lang="en-US" sz="1200" b="0" dirty="0">
                <a:latin typeface="Arial" panose="020B0604020202020204" pitchFamily="34" charset="0"/>
                <a:cs typeface="Arial" panose="020B0604020202020204" pitchFamily="34" charset="0"/>
              </a:rPr>
              <a:t> his life shall lose it; and he that </a:t>
            </a:r>
            <a:r>
              <a:rPr lang="en-US" sz="1200" b="0" dirty="0" err="1">
                <a:latin typeface="Arial" panose="020B0604020202020204" pitchFamily="34" charset="0"/>
                <a:cs typeface="Arial" panose="020B0604020202020204" pitchFamily="34" charset="0"/>
              </a:rPr>
              <a:t>loseth</a:t>
            </a:r>
            <a:r>
              <a:rPr lang="en-US" sz="1200" b="0" dirty="0">
                <a:latin typeface="Arial" panose="020B0604020202020204" pitchFamily="34" charset="0"/>
                <a:cs typeface="Arial" panose="020B0604020202020204" pitchFamily="34" charset="0"/>
              </a:rPr>
              <a:t> his life for my sake shall find it.</a:t>
            </a:r>
          </a:p>
          <a:p>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F1E05635-4EFD-4447-A451-86C57984FA89}" type="slidenum">
              <a:rPr lang="en-US" smtClean="0"/>
              <a:t>12</a:t>
            </a:fld>
            <a:endParaRPr lang="en-US" dirty="0"/>
          </a:p>
        </p:txBody>
      </p:sp>
      <p:sp>
        <p:nvSpPr>
          <p:cNvPr id="5" name="Date Placeholder 4">
            <a:extLst>
              <a:ext uri="{FF2B5EF4-FFF2-40B4-BE49-F238E27FC236}">
                <a16:creationId xmlns:a16="http://schemas.microsoft.com/office/drawing/2014/main" id="{B2D92427-3717-F08D-C2AE-7D10A95C8CBC}"/>
              </a:ext>
            </a:extLst>
          </p:cNvPr>
          <p:cNvSpPr>
            <a:spLocks noGrp="1"/>
          </p:cNvSpPr>
          <p:nvPr>
            <p:ph type="dt" idx="1"/>
          </p:nvPr>
        </p:nvSpPr>
        <p:spPr/>
        <p:txBody>
          <a:bodyPr/>
          <a:lstStyle/>
          <a:p>
            <a:r>
              <a:rPr lang="en-US"/>
              <a:t>10/23/2022 AM</a:t>
            </a:r>
            <a:endParaRPr lang="en-US" dirty="0"/>
          </a:p>
        </p:txBody>
      </p:sp>
    </p:spTree>
    <p:extLst>
      <p:ext uri="{BB962C8B-B14F-4D97-AF65-F5344CB8AC3E}">
        <p14:creationId xmlns:p14="http://schemas.microsoft.com/office/powerpoint/2010/main" val="17732769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a:xfrm>
            <a:off x="1" y="4440240"/>
            <a:ext cx="7315199" cy="5160961"/>
          </a:xfrm>
        </p:spPr>
        <p:txBody>
          <a:bodyPr/>
          <a:lstStyle/>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F1E05635-4EFD-4447-A451-86C57984FA89}" type="slidenum">
              <a:rPr lang="en-US" smtClean="0"/>
              <a:t>13</a:t>
            </a:fld>
            <a:endParaRPr lang="en-US" dirty="0"/>
          </a:p>
        </p:txBody>
      </p:sp>
      <p:sp>
        <p:nvSpPr>
          <p:cNvPr id="5" name="Date Placeholder 4">
            <a:extLst>
              <a:ext uri="{FF2B5EF4-FFF2-40B4-BE49-F238E27FC236}">
                <a16:creationId xmlns:a16="http://schemas.microsoft.com/office/drawing/2014/main" id="{0EA5099C-D270-74B2-F6A7-3FB61C0320E3}"/>
              </a:ext>
            </a:extLst>
          </p:cNvPr>
          <p:cNvSpPr>
            <a:spLocks noGrp="1"/>
          </p:cNvSpPr>
          <p:nvPr>
            <p:ph type="dt" idx="1"/>
          </p:nvPr>
        </p:nvSpPr>
        <p:spPr/>
        <p:txBody>
          <a:bodyPr/>
          <a:lstStyle/>
          <a:p>
            <a:r>
              <a:rPr lang="en-US"/>
              <a:t>10/23/2022 AM</a:t>
            </a:r>
            <a:endParaRPr lang="en-US" dirty="0"/>
          </a:p>
        </p:txBody>
      </p:sp>
    </p:spTree>
    <p:extLst>
      <p:ext uri="{BB962C8B-B14F-4D97-AF65-F5344CB8AC3E}">
        <p14:creationId xmlns:p14="http://schemas.microsoft.com/office/powerpoint/2010/main" val="32607412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sz="1200" b="1" i="0" u="none" strike="noStrike" baseline="0" dirty="0">
              <a:solidFill>
                <a:srgbClr val="C52F26"/>
              </a:solidFill>
              <a:latin typeface="MinionPro-Bold"/>
            </a:endParaRPr>
          </a:p>
          <a:p>
            <a:endParaRPr lang="en-US" dirty="0"/>
          </a:p>
        </p:txBody>
      </p:sp>
      <p:sp>
        <p:nvSpPr>
          <p:cNvPr id="4" name="Slide Number Placeholder 3"/>
          <p:cNvSpPr>
            <a:spLocks noGrp="1"/>
          </p:cNvSpPr>
          <p:nvPr>
            <p:ph type="sldNum" sz="quarter" idx="5"/>
          </p:nvPr>
        </p:nvSpPr>
        <p:spPr/>
        <p:txBody>
          <a:bodyPr/>
          <a:lstStyle/>
          <a:p>
            <a:fld id="{F1E05635-4EFD-4447-A451-86C57984FA89}" type="slidenum">
              <a:rPr lang="en-US" smtClean="0"/>
              <a:t>14</a:t>
            </a:fld>
            <a:endParaRPr lang="en-US" dirty="0"/>
          </a:p>
        </p:txBody>
      </p:sp>
      <p:sp>
        <p:nvSpPr>
          <p:cNvPr id="5" name="Date Placeholder 4">
            <a:extLst>
              <a:ext uri="{FF2B5EF4-FFF2-40B4-BE49-F238E27FC236}">
                <a16:creationId xmlns:a16="http://schemas.microsoft.com/office/drawing/2014/main" id="{DB5AAC52-948A-C7E0-7511-21846B4D6FCD}"/>
              </a:ext>
            </a:extLst>
          </p:cNvPr>
          <p:cNvSpPr>
            <a:spLocks noGrp="1"/>
          </p:cNvSpPr>
          <p:nvPr>
            <p:ph type="dt" idx="1"/>
          </p:nvPr>
        </p:nvSpPr>
        <p:spPr/>
        <p:txBody>
          <a:bodyPr/>
          <a:lstStyle/>
          <a:p>
            <a:r>
              <a:rPr lang="en-US"/>
              <a:t>10/23/2022 AM</a:t>
            </a:r>
            <a:endParaRPr lang="en-US" dirty="0"/>
          </a:p>
        </p:txBody>
      </p:sp>
    </p:spTree>
    <p:extLst>
      <p:ext uri="{BB962C8B-B14F-4D97-AF65-F5344CB8AC3E}">
        <p14:creationId xmlns:p14="http://schemas.microsoft.com/office/powerpoint/2010/main" val="1117812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16A23042-BD9C-4D76-B830-D186BF5B5597}"/>
              </a:ext>
            </a:extLst>
          </p:cNvPr>
          <p:cNvSpPr>
            <a:spLocks noGrp="1" noRot="1" noChangeAspect="1" noChangeArrowheads="1" noTextEdit="1"/>
          </p:cNvSpPr>
          <p:nvPr>
            <p:ph type="sldImg"/>
          </p:nvPr>
        </p:nvSpPr>
        <p:spPr>
          <a:xfrm>
            <a:off x="1498600" y="1200150"/>
            <a:ext cx="4318000" cy="3240088"/>
          </a:xfrm>
          <a:ln/>
        </p:spPr>
      </p:sp>
      <p:sp>
        <p:nvSpPr>
          <p:cNvPr id="33795" name="Notes Placeholder 2">
            <a:extLst>
              <a:ext uri="{FF2B5EF4-FFF2-40B4-BE49-F238E27FC236}">
                <a16:creationId xmlns:a16="http://schemas.microsoft.com/office/drawing/2014/main" id="{DA3D658F-15A0-4357-87AB-5591EF544AFE}"/>
              </a:ext>
            </a:extLst>
          </p:cNvPr>
          <p:cNvSpPr>
            <a:spLocks noGrp="1"/>
          </p:cNvSpPr>
          <p:nvPr>
            <p:ph type="body" idx="1"/>
          </p:nvPr>
        </p:nvSpPr>
        <p:spPr>
          <a:xfrm>
            <a:off x="0" y="4440239"/>
            <a:ext cx="7315200" cy="467923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ltLang="en-US" b="1" dirty="0"/>
              <a:t>1 Pet. 3:21 - </a:t>
            </a:r>
            <a:r>
              <a:rPr lang="en-US" altLang="en-US" dirty="0"/>
              <a:t>The like figure whereunto </a:t>
            </a:r>
            <a:r>
              <a:rPr lang="en-US" altLang="en-US" b="1" dirty="0"/>
              <a:t>even baptism doth also now save us </a:t>
            </a:r>
            <a:r>
              <a:rPr lang="en-US" altLang="en-US" dirty="0"/>
              <a:t>(not the putting away of the filth of the flesh, but the answer of a good conscience toward God,) by the resurrection of Jesus Christ:</a:t>
            </a:r>
          </a:p>
          <a:p>
            <a:pPr>
              <a:defRPr/>
            </a:pPr>
            <a:r>
              <a:rPr lang="en-US" altLang="en-US" b="1" dirty="0"/>
              <a:t>Rom. 10:17 </a:t>
            </a:r>
            <a:r>
              <a:rPr lang="en-US" altLang="en-US" dirty="0"/>
              <a:t>- So then faith cometh by hearing, and hearing by the word of God.</a:t>
            </a:r>
          </a:p>
          <a:p>
            <a:pPr>
              <a:defRPr/>
            </a:pPr>
            <a:r>
              <a:rPr lang="en-US" altLang="en-US" b="1" dirty="0"/>
              <a:t>Jn. 8:24 </a:t>
            </a:r>
            <a:r>
              <a:rPr lang="en-US" altLang="en-US" dirty="0"/>
              <a:t>-  I said therefore unto you, that ye shall die in your sins: for if ye believe not that I am he, ye shall die in your sins.</a:t>
            </a:r>
          </a:p>
          <a:p>
            <a:pPr>
              <a:defRPr/>
            </a:pPr>
            <a:r>
              <a:rPr lang="en-US" altLang="en-US" b="1" dirty="0"/>
              <a:t>Acts. 17:30-31 </a:t>
            </a:r>
            <a:r>
              <a:rPr lang="en-US" altLang="en-US" dirty="0"/>
              <a:t>- And the times of this ignorance God winked at; but now </a:t>
            </a:r>
            <a:r>
              <a:rPr lang="en-US" altLang="en-US" dirty="0" err="1"/>
              <a:t>commandeth</a:t>
            </a:r>
            <a:r>
              <a:rPr lang="en-US" altLang="en-US" dirty="0"/>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dirty="0"/>
              <a:t>Matt. 10:34 </a:t>
            </a:r>
            <a:r>
              <a:rPr lang="en-US" altLang="en-US" dirty="0"/>
              <a:t>- Whosoever therefore shall confess me before men, him will I confess also before my Father which is in heaven.</a:t>
            </a:r>
          </a:p>
          <a:p>
            <a:pPr defTabSz="966612">
              <a:defRPr/>
            </a:pPr>
            <a:r>
              <a:rPr lang="en-US" altLang="en-US" b="1" dirty="0"/>
              <a:t>1 Pet. 3:21 - </a:t>
            </a:r>
            <a:r>
              <a:rPr lang="en-US" altLang="en-US" dirty="0"/>
              <a:t>The like figure whereunto </a:t>
            </a:r>
            <a:r>
              <a:rPr lang="en-US" altLang="en-US" b="1" dirty="0"/>
              <a:t>even baptism doth also now save us </a:t>
            </a:r>
            <a:r>
              <a:rPr lang="en-US" altLang="en-US" dirty="0"/>
              <a:t>(not the putting away of the filth of the flesh, but the answer of a good conscience toward God,) by the resurrection of Jesus Christ:</a:t>
            </a:r>
          </a:p>
          <a:p>
            <a:pPr>
              <a:defRPr/>
            </a:pPr>
            <a:r>
              <a:rPr lang="en-US" altLang="en-US" b="1" dirty="0"/>
              <a:t>1 Jn. 1:7-9 </a:t>
            </a:r>
            <a:r>
              <a:rPr lang="en-US" altLang="en-US" dirty="0"/>
              <a:t>- But if we walk in the light, as he is in the light, we have fellowship one with another, and the blood of Jesus Christ his Son </a:t>
            </a:r>
            <a:r>
              <a:rPr lang="en-US" altLang="en-US" dirty="0" err="1"/>
              <a:t>cleanseth</a:t>
            </a:r>
            <a:r>
              <a:rPr lang="en-US" altLang="en-US" dirty="0"/>
              <a:t> us from all sin. 8 If we say that we have no sin, we deceive ourselves, and the truth is not in us. 9 If we confess our sins, he is faithful and just to forgive us our sins, and to cleanse us from all unrighteousness.</a:t>
            </a:r>
          </a:p>
          <a:p>
            <a:pPr>
              <a:defRPr/>
            </a:pPr>
            <a:r>
              <a:rPr lang="en-US" altLang="en-US" b="1" dirty="0"/>
              <a:t>Rev. 2:10 </a:t>
            </a:r>
            <a:r>
              <a:rPr lang="en-US" altLang="en-US" dirty="0"/>
              <a:t>- Fear none of those things which thou shalt suffer: behold, the devil shall cast some of you into prison, that ye may be tried; and ye shall have tribulation ten days: </a:t>
            </a:r>
            <a:r>
              <a:rPr lang="en-US" altLang="en-US" b="1" dirty="0"/>
              <a:t>be thou faithful unto death, and I will give thee a crown of life.</a:t>
            </a:r>
          </a:p>
        </p:txBody>
      </p:sp>
      <p:sp>
        <p:nvSpPr>
          <p:cNvPr id="27652" name="Slide Number Placeholder 3">
            <a:extLst>
              <a:ext uri="{FF2B5EF4-FFF2-40B4-BE49-F238E27FC236}">
                <a16:creationId xmlns:a16="http://schemas.microsoft.com/office/drawing/2014/main" id="{4CB5F7CB-DCEC-4445-9D4C-C0AF3BC42EA8}"/>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1036706" indent="-398733">
              <a:defRPr>
                <a:solidFill>
                  <a:schemeClr val="tx1"/>
                </a:solidFill>
                <a:latin typeface="Tahoma" panose="020B0604030504040204" pitchFamily="34" charset="0"/>
              </a:defRPr>
            </a:lvl2pPr>
            <a:lvl3pPr marL="1594933" indent="-318986">
              <a:defRPr>
                <a:solidFill>
                  <a:schemeClr val="tx1"/>
                </a:solidFill>
                <a:latin typeface="Tahoma" panose="020B0604030504040204" pitchFamily="34" charset="0"/>
              </a:defRPr>
            </a:lvl3pPr>
            <a:lvl4pPr marL="2232907" indent="-318986">
              <a:defRPr>
                <a:solidFill>
                  <a:schemeClr val="tx1"/>
                </a:solidFill>
                <a:latin typeface="Tahoma" panose="020B0604030504040204" pitchFamily="34" charset="0"/>
              </a:defRPr>
            </a:lvl4pPr>
            <a:lvl5pPr marL="2870882" indent="-318986">
              <a:defRPr>
                <a:solidFill>
                  <a:schemeClr val="tx1"/>
                </a:solidFill>
                <a:latin typeface="Tahoma" panose="020B0604030504040204" pitchFamily="34" charset="0"/>
              </a:defRPr>
            </a:lvl5pPr>
            <a:lvl6pPr marL="3508854" indent="-318986" eaLnBrk="0" fontAlgn="base" hangingPunct="0">
              <a:spcBef>
                <a:spcPct val="0"/>
              </a:spcBef>
              <a:spcAft>
                <a:spcPct val="0"/>
              </a:spcAft>
              <a:defRPr>
                <a:solidFill>
                  <a:schemeClr val="tx1"/>
                </a:solidFill>
                <a:latin typeface="Tahoma" panose="020B0604030504040204" pitchFamily="34" charset="0"/>
              </a:defRPr>
            </a:lvl6pPr>
            <a:lvl7pPr marL="4146829" indent="-318986" eaLnBrk="0" fontAlgn="base" hangingPunct="0">
              <a:spcBef>
                <a:spcPct val="0"/>
              </a:spcBef>
              <a:spcAft>
                <a:spcPct val="0"/>
              </a:spcAft>
              <a:defRPr>
                <a:solidFill>
                  <a:schemeClr val="tx1"/>
                </a:solidFill>
                <a:latin typeface="Tahoma" panose="020B0604030504040204" pitchFamily="34" charset="0"/>
              </a:defRPr>
            </a:lvl7pPr>
            <a:lvl8pPr marL="4784801" indent="-318986" eaLnBrk="0" fontAlgn="base" hangingPunct="0">
              <a:spcBef>
                <a:spcPct val="0"/>
              </a:spcBef>
              <a:spcAft>
                <a:spcPct val="0"/>
              </a:spcAft>
              <a:defRPr>
                <a:solidFill>
                  <a:schemeClr val="tx1"/>
                </a:solidFill>
                <a:latin typeface="Tahoma" panose="020B0604030504040204" pitchFamily="34" charset="0"/>
              </a:defRPr>
            </a:lvl8pPr>
            <a:lvl9pPr marL="5422776" indent="-318986" eaLnBrk="0" fontAlgn="base" hangingPunct="0">
              <a:spcBef>
                <a:spcPct val="0"/>
              </a:spcBef>
              <a:spcAft>
                <a:spcPct val="0"/>
              </a:spcAft>
              <a:defRPr>
                <a:solidFill>
                  <a:schemeClr val="tx1"/>
                </a:solidFill>
                <a:latin typeface="Tahoma" panose="020B0604030504040204" pitchFamily="34" charset="0"/>
              </a:defRPr>
            </a:lvl9pPr>
          </a:lstStyle>
          <a:p>
            <a:fld id="{895D2958-39BF-49B1-9712-C7565CDB518C}" type="slidenum">
              <a:rPr lang="en-US" altLang="en-US" smtClean="0">
                <a:latin typeface="Calibri" panose="020F0502020204030204" pitchFamily="34" charset="0"/>
              </a:rPr>
              <a:pPr/>
              <a:t>15</a:t>
            </a:fld>
            <a:endParaRPr lang="en-US" altLang="en-US">
              <a:latin typeface="Calibri" panose="020F0502020204030204" pitchFamily="34" charset="0"/>
            </a:endParaRPr>
          </a:p>
        </p:txBody>
      </p:sp>
      <p:sp>
        <p:nvSpPr>
          <p:cNvPr id="2" name="Date Placeholder 1">
            <a:extLst>
              <a:ext uri="{FF2B5EF4-FFF2-40B4-BE49-F238E27FC236}">
                <a16:creationId xmlns:a16="http://schemas.microsoft.com/office/drawing/2014/main" id="{EF9678CF-8EFB-C0D4-AEB3-72A65BECB62B}"/>
              </a:ext>
            </a:extLst>
          </p:cNvPr>
          <p:cNvSpPr>
            <a:spLocks noGrp="1"/>
          </p:cNvSpPr>
          <p:nvPr>
            <p:ph type="dt" idx="1"/>
          </p:nvPr>
        </p:nvSpPr>
        <p:spPr/>
        <p:txBody>
          <a:bodyPr/>
          <a:lstStyle/>
          <a:p>
            <a:r>
              <a:rPr lang="en-US"/>
              <a:t>10/23/2022 AM</a:t>
            </a:r>
            <a:endParaRPr lang="en-US" dirty="0"/>
          </a:p>
        </p:txBody>
      </p:sp>
    </p:spTree>
    <p:extLst>
      <p:ext uri="{BB962C8B-B14F-4D97-AF65-F5344CB8AC3E}">
        <p14:creationId xmlns:p14="http://schemas.microsoft.com/office/powerpoint/2010/main" val="306545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a:xfrm>
            <a:off x="1" y="4440239"/>
            <a:ext cx="7313506" cy="3960813"/>
          </a:xfrm>
        </p:spPr>
        <p:txBody>
          <a:bodyPr/>
          <a:lstStyle/>
          <a:p>
            <a:r>
              <a:rPr lang="en-US" sz="1200" b="1" i="1" u="none" strike="noStrike" baseline="0" dirty="0">
                <a:latin typeface="Arial" panose="020B0604020202020204" pitchFamily="34" charset="0"/>
                <a:cs typeface="Arial" panose="020B0604020202020204" pitchFamily="34" charset="0"/>
              </a:rPr>
              <a:t>5  Let this mind be in you which was also in Christ Jesus, 6  who, being in the form of God, did not consider it robbery to be equal with God, 7 but made Himself of no reputation, taking the form of a bondservant, and coming in the likeness of men. 8  And being found in appearance as a man, He humbled Himself and became obedient to the point of death, even </a:t>
            </a:r>
            <a:r>
              <a:rPr lang="en-US" sz="1200" b="1" i="1" u="sng" strike="noStrike" baseline="0" dirty="0">
                <a:latin typeface="Arial" panose="020B0604020202020204" pitchFamily="34" charset="0"/>
                <a:cs typeface="Arial" panose="020B0604020202020204" pitchFamily="34" charset="0"/>
              </a:rPr>
              <a:t>the death of the cross</a:t>
            </a:r>
            <a:r>
              <a:rPr lang="en-US" sz="1200" b="0" i="0" u="none" strike="noStrike" baseline="0" dirty="0">
                <a:latin typeface="Arial" panose="020B0604020202020204" pitchFamily="34" charset="0"/>
                <a:cs typeface="Arial" panose="020B0604020202020204" pitchFamily="34" charset="0"/>
              </a:rPr>
              <a:t>. (Philippians 2:5-8)</a:t>
            </a:r>
          </a:p>
          <a:p>
            <a:endParaRPr lang="en-US" sz="1200" b="0" i="0" u="none" strike="noStrike" baseline="0" dirty="0">
              <a:latin typeface="Arial" panose="020B0604020202020204" pitchFamily="34" charset="0"/>
              <a:cs typeface="Arial" panose="020B0604020202020204" pitchFamily="34" charset="0"/>
            </a:endParaRPr>
          </a:p>
          <a:p>
            <a:pPr algn="l"/>
            <a:endParaRPr lang="en-US" sz="1200" b="0" i="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F1E05635-4EFD-4447-A451-86C57984FA89}" type="slidenum">
              <a:rPr lang="en-US" smtClean="0"/>
              <a:t>2</a:t>
            </a:fld>
            <a:endParaRPr lang="en-US" dirty="0"/>
          </a:p>
        </p:txBody>
      </p:sp>
      <p:sp>
        <p:nvSpPr>
          <p:cNvPr id="5" name="Date Placeholder 4">
            <a:extLst>
              <a:ext uri="{FF2B5EF4-FFF2-40B4-BE49-F238E27FC236}">
                <a16:creationId xmlns:a16="http://schemas.microsoft.com/office/drawing/2014/main" id="{7844157E-AFDA-B19F-A44F-700AFB6E94B8}"/>
              </a:ext>
            </a:extLst>
          </p:cNvPr>
          <p:cNvSpPr>
            <a:spLocks noGrp="1"/>
          </p:cNvSpPr>
          <p:nvPr>
            <p:ph type="dt" idx="1"/>
          </p:nvPr>
        </p:nvSpPr>
        <p:spPr/>
        <p:txBody>
          <a:bodyPr/>
          <a:lstStyle/>
          <a:p>
            <a:r>
              <a:rPr lang="en-US"/>
              <a:t>10/23/2022 AM</a:t>
            </a:r>
            <a:endParaRPr lang="en-US" dirty="0"/>
          </a:p>
        </p:txBody>
      </p:sp>
    </p:spTree>
    <p:extLst>
      <p:ext uri="{BB962C8B-B14F-4D97-AF65-F5344CB8AC3E}">
        <p14:creationId xmlns:p14="http://schemas.microsoft.com/office/powerpoint/2010/main" val="32944486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a:xfrm>
            <a:off x="1" y="4440237"/>
            <a:ext cx="7313507" cy="5160963"/>
          </a:xfrm>
        </p:spPr>
        <p:txBody>
          <a:bodyPr/>
          <a:lstStyle/>
          <a:p>
            <a:r>
              <a:rPr lang="en-US" b="1" dirty="0">
                <a:latin typeface="Arial" panose="020B0604020202020204" pitchFamily="34" charset="0"/>
                <a:cs typeface="Arial" panose="020B0604020202020204" pitchFamily="34" charset="0"/>
              </a:rPr>
              <a:t>Hebrews 2:14-15 ASV 14</a:t>
            </a:r>
            <a:r>
              <a:rPr lang="en-US" b="0" dirty="0">
                <a:latin typeface="Arial" panose="020B0604020202020204" pitchFamily="34" charset="0"/>
                <a:cs typeface="Arial" panose="020B0604020202020204" pitchFamily="34" charset="0"/>
              </a:rPr>
              <a:t> Since then the children are sharers in flesh and blood, </a:t>
            </a:r>
            <a:r>
              <a:rPr lang="en-US" b="1" u="sng" dirty="0">
                <a:latin typeface="Arial" panose="020B0604020202020204" pitchFamily="34" charset="0"/>
                <a:cs typeface="Arial" panose="020B0604020202020204" pitchFamily="34" charset="0"/>
              </a:rPr>
              <a:t>he also himself in like manner partook of the same; that through death he might bring to </a:t>
            </a:r>
            <a:r>
              <a:rPr lang="en-US" b="1" u="sng" dirty="0" err="1">
                <a:latin typeface="Arial" panose="020B0604020202020204" pitchFamily="34" charset="0"/>
                <a:cs typeface="Arial" panose="020B0604020202020204" pitchFamily="34" charset="0"/>
              </a:rPr>
              <a:t>nought</a:t>
            </a:r>
            <a:r>
              <a:rPr lang="en-US" b="1" u="sng" dirty="0">
                <a:latin typeface="Arial" panose="020B0604020202020204" pitchFamily="34" charset="0"/>
                <a:cs typeface="Arial" panose="020B0604020202020204" pitchFamily="34" charset="0"/>
              </a:rPr>
              <a:t> him that had the power of death, that is, the devil; 15 and might deliver all them who through fear of death were all their lifetime subject to bondage.</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John 4:9 ASV 9 </a:t>
            </a:r>
            <a:r>
              <a:rPr lang="en-US" b="0" dirty="0">
                <a:latin typeface="Arial" panose="020B0604020202020204" pitchFamily="34" charset="0"/>
                <a:cs typeface="Arial" panose="020B0604020202020204" pitchFamily="34" charset="0"/>
              </a:rPr>
              <a:t>Herein was the love of God manifested in us, that God hath sent his only begotten Son into the world that we might live through him.</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John 5:36-40 ASV 36 </a:t>
            </a:r>
            <a:r>
              <a:rPr lang="en-US" b="0" dirty="0">
                <a:latin typeface="Arial" panose="020B0604020202020204" pitchFamily="34" charset="0"/>
                <a:cs typeface="Arial" panose="020B0604020202020204" pitchFamily="34" charset="0"/>
              </a:rPr>
              <a:t>But the witness which I have is greater than that of John; for the works which the Father hath given me to accomplish, the very works that I do, bear witness of me, that the Father hath sent me.</a:t>
            </a:r>
            <a:r>
              <a:rPr lang="en-US" b="1" dirty="0">
                <a:latin typeface="Arial" panose="020B0604020202020204" pitchFamily="34" charset="0"/>
                <a:cs typeface="Arial" panose="020B0604020202020204" pitchFamily="34" charset="0"/>
              </a:rPr>
              <a:t> 37 </a:t>
            </a:r>
            <a:r>
              <a:rPr lang="en-US" b="0" dirty="0">
                <a:latin typeface="Arial" panose="020B0604020202020204" pitchFamily="34" charset="0"/>
                <a:cs typeface="Arial" panose="020B0604020202020204" pitchFamily="34" charset="0"/>
              </a:rPr>
              <a:t>And the Father that sent me, he hath borne witness of me. Ye have neither heard his voice at any time, nor seen his form. </a:t>
            </a:r>
            <a:r>
              <a:rPr lang="en-US" b="1" dirty="0">
                <a:latin typeface="Arial" panose="020B0604020202020204" pitchFamily="34" charset="0"/>
                <a:cs typeface="Arial" panose="020B0604020202020204" pitchFamily="34" charset="0"/>
              </a:rPr>
              <a:t>38</a:t>
            </a:r>
            <a:r>
              <a:rPr lang="en-US" b="0" dirty="0">
                <a:latin typeface="Arial" panose="020B0604020202020204" pitchFamily="34" charset="0"/>
                <a:cs typeface="Arial" panose="020B0604020202020204" pitchFamily="34" charset="0"/>
              </a:rPr>
              <a:t> And ye have not his word abiding in you: for whom he sent, him ye believe not. </a:t>
            </a:r>
            <a:r>
              <a:rPr lang="en-US" b="1" dirty="0">
                <a:latin typeface="Arial" panose="020B0604020202020204" pitchFamily="34" charset="0"/>
                <a:cs typeface="Arial" panose="020B0604020202020204" pitchFamily="34" charset="0"/>
              </a:rPr>
              <a:t>39</a:t>
            </a:r>
            <a:r>
              <a:rPr lang="en-US" b="0" dirty="0">
                <a:latin typeface="Arial" panose="020B0604020202020204" pitchFamily="34" charset="0"/>
                <a:cs typeface="Arial" panose="020B0604020202020204" pitchFamily="34" charset="0"/>
              </a:rPr>
              <a:t> Ye search the scriptures, because ye think that in them ye have eternal life; and these are they which bear witness of me; </a:t>
            </a:r>
            <a:r>
              <a:rPr lang="en-US" b="1" dirty="0">
                <a:latin typeface="Arial" panose="020B0604020202020204" pitchFamily="34" charset="0"/>
                <a:cs typeface="Arial" panose="020B0604020202020204" pitchFamily="34" charset="0"/>
              </a:rPr>
              <a:t>40 and ye will not come to me, that ye may have life.</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John 10:10 ASV 10 </a:t>
            </a:r>
            <a:r>
              <a:rPr lang="en-US" b="0" dirty="0">
                <a:latin typeface="Arial" panose="020B0604020202020204" pitchFamily="34" charset="0"/>
                <a:cs typeface="Arial" panose="020B0604020202020204" pitchFamily="34" charset="0"/>
              </a:rPr>
              <a:t>The thief cometh not, but that he may steal, and kill, and destroy: I came that they may have life, and may have it abundantly.</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John 20:30-31 ASV 30 </a:t>
            </a:r>
            <a:r>
              <a:rPr lang="en-US" b="0" dirty="0">
                <a:latin typeface="Arial" panose="020B0604020202020204" pitchFamily="34" charset="0"/>
                <a:cs typeface="Arial" panose="020B0604020202020204" pitchFamily="34" charset="0"/>
              </a:rPr>
              <a:t>Many other signs therefore did Jesus in the presence of the disciples, which are not written in this book: 31 but these are written, that ye may believe that Jesus is the Christ, the Son of God; and that believing ye may have life in his name.</a:t>
            </a:r>
          </a:p>
        </p:txBody>
      </p:sp>
      <p:sp>
        <p:nvSpPr>
          <p:cNvPr id="4" name="Slide Number Placeholder 3"/>
          <p:cNvSpPr>
            <a:spLocks noGrp="1"/>
          </p:cNvSpPr>
          <p:nvPr>
            <p:ph type="sldNum" sz="quarter" idx="5"/>
          </p:nvPr>
        </p:nvSpPr>
        <p:spPr/>
        <p:txBody>
          <a:bodyPr/>
          <a:lstStyle/>
          <a:p>
            <a:fld id="{F1E05635-4EFD-4447-A451-86C57984FA89}" type="slidenum">
              <a:rPr lang="en-US" smtClean="0"/>
              <a:t>3</a:t>
            </a:fld>
            <a:endParaRPr lang="en-US" dirty="0"/>
          </a:p>
        </p:txBody>
      </p:sp>
      <p:sp>
        <p:nvSpPr>
          <p:cNvPr id="5" name="Date Placeholder 4">
            <a:extLst>
              <a:ext uri="{FF2B5EF4-FFF2-40B4-BE49-F238E27FC236}">
                <a16:creationId xmlns:a16="http://schemas.microsoft.com/office/drawing/2014/main" id="{8ECB17C7-C8E5-01B3-2B50-53C91FBF2CE9}"/>
              </a:ext>
            </a:extLst>
          </p:cNvPr>
          <p:cNvSpPr>
            <a:spLocks noGrp="1"/>
          </p:cNvSpPr>
          <p:nvPr>
            <p:ph type="dt" idx="1"/>
          </p:nvPr>
        </p:nvSpPr>
        <p:spPr/>
        <p:txBody>
          <a:bodyPr/>
          <a:lstStyle/>
          <a:p>
            <a:r>
              <a:rPr lang="en-US"/>
              <a:t>10/23/2022 AM</a:t>
            </a:r>
            <a:endParaRPr lang="en-US" dirty="0"/>
          </a:p>
        </p:txBody>
      </p:sp>
    </p:spTree>
    <p:extLst>
      <p:ext uri="{BB962C8B-B14F-4D97-AF65-F5344CB8AC3E}">
        <p14:creationId xmlns:p14="http://schemas.microsoft.com/office/powerpoint/2010/main" val="8963546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F1E05635-4EFD-4447-A451-86C57984FA89}" type="slidenum">
              <a:rPr lang="en-US" smtClean="0"/>
              <a:t>4</a:t>
            </a:fld>
            <a:endParaRPr lang="en-US" dirty="0"/>
          </a:p>
        </p:txBody>
      </p:sp>
      <p:sp>
        <p:nvSpPr>
          <p:cNvPr id="5" name="Date Placeholder 4">
            <a:extLst>
              <a:ext uri="{FF2B5EF4-FFF2-40B4-BE49-F238E27FC236}">
                <a16:creationId xmlns:a16="http://schemas.microsoft.com/office/drawing/2014/main" id="{F6C054F6-BAD2-0D49-849D-D577389371B8}"/>
              </a:ext>
            </a:extLst>
          </p:cNvPr>
          <p:cNvSpPr>
            <a:spLocks noGrp="1"/>
          </p:cNvSpPr>
          <p:nvPr>
            <p:ph type="dt" idx="1"/>
          </p:nvPr>
        </p:nvSpPr>
        <p:spPr/>
        <p:txBody>
          <a:bodyPr/>
          <a:lstStyle/>
          <a:p>
            <a:r>
              <a:rPr lang="en-US"/>
              <a:t>10/23/2022 AM</a:t>
            </a:r>
            <a:endParaRPr lang="en-US" dirty="0"/>
          </a:p>
        </p:txBody>
      </p:sp>
    </p:spTree>
    <p:extLst>
      <p:ext uri="{BB962C8B-B14F-4D97-AF65-F5344CB8AC3E}">
        <p14:creationId xmlns:p14="http://schemas.microsoft.com/office/powerpoint/2010/main" val="38018106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604838"/>
            <a:ext cx="4318000" cy="3240087"/>
          </a:xfrm>
        </p:spPr>
      </p:sp>
      <p:sp>
        <p:nvSpPr>
          <p:cNvPr id="3" name="Notes Placeholder 2"/>
          <p:cNvSpPr>
            <a:spLocks noGrp="1"/>
          </p:cNvSpPr>
          <p:nvPr>
            <p:ph type="body" idx="1"/>
          </p:nvPr>
        </p:nvSpPr>
        <p:spPr>
          <a:xfrm>
            <a:off x="1693" y="4199377"/>
            <a:ext cx="7313507" cy="5401823"/>
          </a:xfrm>
        </p:spPr>
        <p:txBody>
          <a:bodyPr/>
          <a:lstStyle/>
          <a:p>
            <a:r>
              <a:rPr lang="en-US" b="1" dirty="0">
                <a:latin typeface="Arial" panose="020B0604020202020204" pitchFamily="34" charset="0"/>
                <a:cs typeface="Arial" panose="020B0604020202020204" pitchFamily="34" charset="0"/>
              </a:rPr>
              <a:t>Psalms 22:1-31</a:t>
            </a:r>
          </a:p>
          <a:p>
            <a:r>
              <a:rPr lang="en-US" b="1" dirty="0">
                <a:latin typeface="Arial" panose="020B0604020202020204" pitchFamily="34" charset="0"/>
                <a:cs typeface="Arial" panose="020B0604020202020204" pitchFamily="34" charset="0"/>
              </a:rPr>
              <a:t>Isaiah 52:13 - 53:12</a:t>
            </a:r>
            <a:endParaRPr lang="en-US" b="0" dirty="0">
              <a:latin typeface="Arial" panose="020B0604020202020204" pitchFamily="34" charset="0"/>
              <a:cs typeface="Arial" panose="020B0604020202020204" pitchFamily="34" charset="0"/>
            </a:endParaRP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8:30-35 ASV 30 </a:t>
            </a:r>
            <a:r>
              <a:rPr lang="en-US" b="0" dirty="0">
                <a:latin typeface="Arial" panose="020B0604020202020204" pitchFamily="34" charset="0"/>
                <a:cs typeface="Arial" panose="020B0604020202020204" pitchFamily="34" charset="0"/>
              </a:rPr>
              <a:t>And Philip ran to him, and heard him reading Isaiah the prophet, and said, </a:t>
            </a:r>
            <a:r>
              <a:rPr lang="en-US" b="0" dirty="0" err="1">
                <a:latin typeface="Arial" panose="020B0604020202020204" pitchFamily="34" charset="0"/>
                <a:cs typeface="Arial" panose="020B0604020202020204" pitchFamily="34" charset="0"/>
              </a:rPr>
              <a:t>Understandest</a:t>
            </a:r>
            <a:r>
              <a:rPr lang="en-US" b="0" dirty="0">
                <a:latin typeface="Arial" panose="020B0604020202020204" pitchFamily="34" charset="0"/>
                <a:cs typeface="Arial" panose="020B0604020202020204" pitchFamily="34" charset="0"/>
              </a:rPr>
              <a:t> thou what thou </a:t>
            </a:r>
            <a:r>
              <a:rPr lang="en-US" b="0" dirty="0" err="1">
                <a:latin typeface="Arial" panose="020B0604020202020204" pitchFamily="34" charset="0"/>
                <a:cs typeface="Arial" panose="020B0604020202020204" pitchFamily="34" charset="0"/>
              </a:rPr>
              <a:t>readest</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31</a:t>
            </a:r>
            <a:r>
              <a:rPr lang="en-US" b="0" dirty="0">
                <a:latin typeface="Arial" panose="020B0604020202020204" pitchFamily="34" charset="0"/>
                <a:cs typeface="Arial" panose="020B0604020202020204" pitchFamily="34" charset="0"/>
              </a:rPr>
              <a:t> And he said, How can I, except some one shall guide me? And he besought Philip to come up and sit with him. </a:t>
            </a:r>
            <a:r>
              <a:rPr lang="en-US" b="1" dirty="0">
                <a:latin typeface="Arial" panose="020B0604020202020204" pitchFamily="34" charset="0"/>
                <a:cs typeface="Arial" panose="020B0604020202020204" pitchFamily="34" charset="0"/>
              </a:rPr>
              <a:t>32</a:t>
            </a:r>
            <a:r>
              <a:rPr lang="en-US" b="0" dirty="0">
                <a:latin typeface="Arial" panose="020B0604020202020204" pitchFamily="34" charset="0"/>
                <a:cs typeface="Arial" panose="020B0604020202020204" pitchFamily="34" charset="0"/>
              </a:rPr>
              <a:t> Now the passage of the Scripture which he was reading was this, He was led as a sheep to the slaughter; And as a lamb before his shearer is dumb, So he </a:t>
            </a:r>
            <a:r>
              <a:rPr lang="en-US" b="0" dirty="0" err="1">
                <a:latin typeface="Arial" panose="020B0604020202020204" pitchFamily="34" charset="0"/>
                <a:cs typeface="Arial" panose="020B0604020202020204" pitchFamily="34" charset="0"/>
              </a:rPr>
              <a:t>openeth</a:t>
            </a:r>
            <a:r>
              <a:rPr lang="en-US" b="0" dirty="0">
                <a:latin typeface="Arial" panose="020B0604020202020204" pitchFamily="34" charset="0"/>
                <a:cs typeface="Arial" panose="020B0604020202020204" pitchFamily="34" charset="0"/>
              </a:rPr>
              <a:t> not his mouth: 33 In his humiliation his judgment was taken away: His generation who shall declare? For his life is taken from the earth. </a:t>
            </a:r>
            <a:r>
              <a:rPr lang="en-US" b="1" dirty="0">
                <a:latin typeface="Arial" panose="020B0604020202020204" pitchFamily="34" charset="0"/>
                <a:cs typeface="Arial" panose="020B0604020202020204" pitchFamily="34" charset="0"/>
              </a:rPr>
              <a:t>34</a:t>
            </a:r>
            <a:r>
              <a:rPr lang="en-US" b="0" dirty="0">
                <a:latin typeface="Arial" panose="020B0604020202020204" pitchFamily="34" charset="0"/>
                <a:cs typeface="Arial" panose="020B0604020202020204" pitchFamily="34" charset="0"/>
              </a:rPr>
              <a:t> And the eunuch answered Philip, and said, I pray thee, of whom </a:t>
            </a:r>
            <a:r>
              <a:rPr lang="en-US" b="0" dirty="0" err="1">
                <a:latin typeface="Arial" panose="020B0604020202020204" pitchFamily="34" charset="0"/>
                <a:cs typeface="Arial" panose="020B0604020202020204" pitchFamily="34" charset="0"/>
              </a:rPr>
              <a:t>speaketh</a:t>
            </a:r>
            <a:r>
              <a:rPr lang="en-US" b="0" dirty="0">
                <a:latin typeface="Arial" panose="020B0604020202020204" pitchFamily="34" charset="0"/>
                <a:cs typeface="Arial" panose="020B0604020202020204" pitchFamily="34" charset="0"/>
              </a:rPr>
              <a:t> the prophet this? of himself, or of some other? </a:t>
            </a:r>
            <a:r>
              <a:rPr lang="en-US" b="1" dirty="0">
                <a:latin typeface="Arial" panose="020B0604020202020204" pitchFamily="34" charset="0"/>
                <a:cs typeface="Arial" panose="020B0604020202020204" pitchFamily="34" charset="0"/>
              </a:rPr>
              <a:t>35</a:t>
            </a:r>
            <a:r>
              <a:rPr lang="en-US" b="0" dirty="0">
                <a:latin typeface="Arial" panose="020B0604020202020204" pitchFamily="34" charset="0"/>
                <a:cs typeface="Arial" panose="020B0604020202020204" pitchFamily="34" charset="0"/>
              </a:rPr>
              <a:t> And Philip opened his mouth, and beginning from this Scripture, preached unto him Jesus.</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Luke 2:33-38 ASV 33 </a:t>
            </a:r>
            <a:r>
              <a:rPr lang="en-US" b="0" dirty="0">
                <a:latin typeface="Arial" panose="020B0604020202020204" pitchFamily="34" charset="0"/>
                <a:cs typeface="Arial" panose="020B0604020202020204" pitchFamily="34" charset="0"/>
              </a:rPr>
              <a:t>And his father and his mother were </a:t>
            </a:r>
            <a:r>
              <a:rPr lang="en-US" b="0" dirty="0" err="1">
                <a:latin typeface="Arial" panose="020B0604020202020204" pitchFamily="34" charset="0"/>
                <a:cs typeface="Arial" panose="020B0604020202020204" pitchFamily="34" charset="0"/>
              </a:rPr>
              <a:t>marvelling</a:t>
            </a:r>
            <a:r>
              <a:rPr lang="en-US" b="0" dirty="0">
                <a:latin typeface="Arial" panose="020B0604020202020204" pitchFamily="34" charset="0"/>
                <a:cs typeface="Arial" panose="020B0604020202020204" pitchFamily="34" charset="0"/>
              </a:rPr>
              <a:t> at the things which were spoken concerning him; </a:t>
            </a:r>
            <a:r>
              <a:rPr lang="en-US" b="1" dirty="0">
                <a:latin typeface="Arial" panose="020B0604020202020204" pitchFamily="34" charset="0"/>
                <a:cs typeface="Arial" panose="020B0604020202020204" pitchFamily="34" charset="0"/>
              </a:rPr>
              <a:t>34</a:t>
            </a:r>
            <a:r>
              <a:rPr lang="en-US" b="0" dirty="0">
                <a:latin typeface="Arial" panose="020B0604020202020204" pitchFamily="34" charset="0"/>
                <a:cs typeface="Arial" panose="020B0604020202020204" pitchFamily="34" charset="0"/>
              </a:rPr>
              <a:t> and Simeon blessed them, and said unto Mary his mother, Behold, this child is set for the falling and the rising of many in Israel; and for a sign which is spoken against; </a:t>
            </a:r>
            <a:r>
              <a:rPr lang="en-US" b="1" dirty="0">
                <a:latin typeface="Arial" panose="020B0604020202020204" pitchFamily="34" charset="0"/>
                <a:cs typeface="Arial" panose="020B0604020202020204" pitchFamily="34" charset="0"/>
              </a:rPr>
              <a:t>35</a:t>
            </a:r>
            <a:r>
              <a:rPr lang="en-US" b="0" dirty="0">
                <a:latin typeface="Arial" panose="020B0604020202020204" pitchFamily="34" charset="0"/>
                <a:cs typeface="Arial" panose="020B0604020202020204" pitchFamily="34" charset="0"/>
              </a:rPr>
              <a:t> </a:t>
            </a:r>
            <a:r>
              <a:rPr lang="en-US" b="1" i="1" u="sng" dirty="0">
                <a:latin typeface="Arial" panose="020B0604020202020204" pitchFamily="34" charset="0"/>
                <a:cs typeface="Arial" panose="020B0604020202020204" pitchFamily="34" charset="0"/>
              </a:rPr>
              <a:t>yea and a sword shall pierce through thine own so</a:t>
            </a:r>
            <a:r>
              <a:rPr lang="en-US" b="0" dirty="0">
                <a:latin typeface="Arial" panose="020B0604020202020204" pitchFamily="34" charset="0"/>
                <a:cs typeface="Arial" panose="020B0604020202020204" pitchFamily="34" charset="0"/>
              </a:rPr>
              <a:t>ul; that thoughts out of many hearts may be revealed. </a:t>
            </a:r>
            <a:r>
              <a:rPr lang="en-US" b="1" dirty="0">
                <a:latin typeface="Arial" panose="020B0604020202020204" pitchFamily="34" charset="0"/>
                <a:cs typeface="Arial" panose="020B0604020202020204" pitchFamily="34" charset="0"/>
              </a:rPr>
              <a:t>36</a:t>
            </a:r>
            <a:r>
              <a:rPr lang="en-US" b="0" dirty="0">
                <a:latin typeface="Arial" panose="020B0604020202020204" pitchFamily="34" charset="0"/>
                <a:cs typeface="Arial" panose="020B0604020202020204" pitchFamily="34" charset="0"/>
              </a:rPr>
              <a:t> And there was one Anna, a prophetess, the daughter of Phanuel, of the tribe of Asher (she was of a great age, having lived with a husband seven years from her virginity, </a:t>
            </a:r>
            <a:r>
              <a:rPr lang="en-US" b="1" dirty="0">
                <a:latin typeface="Arial" panose="020B0604020202020204" pitchFamily="34" charset="0"/>
                <a:cs typeface="Arial" panose="020B0604020202020204" pitchFamily="34" charset="0"/>
              </a:rPr>
              <a:t>37</a:t>
            </a:r>
            <a:r>
              <a:rPr lang="en-US" b="0" dirty="0">
                <a:latin typeface="Arial" panose="020B0604020202020204" pitchFamily="34" charset="0"/>
                <a:cs typeface="Arial" panose="020B0604020202020204" pitchFamily="34" charset="0"/>
              </a:rPr>
              <a:t> and she had been a widow even unto fourscore and four years), who departed not from the temple, worshipping with </a:t>
            </a:r>
            <a:r>
              <a:rPr lang="en-US" b="0" dirty="0" err="1">
                <a:latin typeface="Arial" panose="020B0604020202020204" pitchFamily="34" charset="0"/>
                <a:cs typeface="Arial" panose="020B0604020202020204" pitchFamily="34" charset="0"/>
              </a:rPr>
              <a:t>fastings</a:t>
            </a:r>
            <a:r>
              <a:rPr lang="en-US" b="0" dirty="0">
                <a:latin typeface="Arial" panose="020B0604020202020204" pitchFamily="34" charset="0"/>
                <a:cs typeface="Arial" panose="020B0604020202020204" pitchFamily="34" charset="0"/>
              </a:rPr>
              <a:t> and supplications night and day. </a:t>
            </a:r>
            <a:r>
              <a:rPr lang="en-US" b="1" dirty="0">
                <a:latin typeface="Arial" panose="020B0604020202020204" pitchFamily="34" charset="0"/>
                <a:cs typeface="Arial" panose="020B0604020202020204" pitchFamily="34" charset="0"/>
              </a:rPr>
              <a:t>38</a:t>
            </a:r>
            <a:r>
              <a:rPr lang="en-US" b="0" dirty="0">
                <a:latin typeface="Arial" panose="020B0604020202020204" pitchFamily="34" charset="0"/>
                <a:cs typeface="Arial" panose="020B0604020202020204" pitchFamily="34" charset="0"/>
              </a:rPr>
              <a:t> And coming up at that very hour she gave thanks unto God, and spake of him to all them that were looking for the redemption of Jerusalem. </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Hebrews 2:10 ASV 10 </a:t>
            </a:r>
            <a:r>
              <a:rPr lang="en-US" b="0" dirty="0">
                <a:latin typeface="Arial" panose="020B0604020202020204" pitchFamily="34" charset="0"/>
                <a:cs typeface="Arial" panose="020B0604020202020204" pitchFamily="34" charset="0"/>
              </a:rPr>
              <a:t>For it became him, for whom are all things, and through whom are all things, in bringing many sons unto glory</a:t>
            </a:r>
            <a:r>
              <a:rPr lang="en-US" b="1" dirty="0">
                <a:latin typeface="Arial" panose="020B0604020202020204" pitchFamily="34" charset="0"/>
                <a:cs typeface="Arial" panose="020B0604020202020204" pitchFamily="34" charset="0"/>
              </a:rPr>
              <a:t>, to make the author of their salvation perfect through sufferings.</a:t>
            </a:r>
          </a:p>
          <a:p>
            <a:r>
              <a:rPr lang="en-US" b="1" dirty="0"/>
              <a:t>Hebrews 5:8-9 ASV 8 </a:t>
            </a:r>
            <a:r>
              <a:rPr lang="en-US" dirty="0"/>
              <a:t>though he was a Son, yet learned obedience by the things </a:t>
            </a:r>
            <a:r>
              <a:rPr lang="en-US" b="1" dirty="0"/>
              <a:t>which he suffered</a:t>
            </a:r>
            <a:r>
              <a:rPr lang="en-US" dirty="0"/>
              <a:t>; </a:t>
            </a:r>
            <a:r>
              <a:rPr lang="en-US" b="1" dirty="0"/>
              <a:t>9 </a:t>
            </a:r>
            <a:r>
              <a:rPr lang="en-US" dirty="0"/>
              <a:t>and </a:t>
            </a:r>
            <a:r>
              <a:rPr lang="en-US" b="1" dirty="0"/>
              <a:t>having been made perfect, </a:t>
            </a:r>
            <a:r>
              <a:rPr lang="en-US" dirty="0"/>
              <a:t>he became unto all them that obey him the author of eternal salvation;</a:t>
            </a:r>
          </a:p>
          <a:p>
            <a:endParaRPr lang="en-US" dirty="0"/>
          </a:p>
        </p:txBody>
      </p:sp>
      <p:sp>
        <p:nvSpPr>
          <p:cNvPr id="4" name="Slide Number Placeholder 3"/>
          <p:cNvSpPr>
            <a:spLocks noGrp="1"/>
          </p:cNvSpPr>
          <p:nvPr>
            <p:ph type="sldNum" sz="quarter" idx="5"/>
          </p:nvPr>
        </p:nvSpPr>
        <p:spPr/>
        <p:txBody>
          <a:bodyPr/>
          <a:lstStyle/>
          <a:p>
            <a:fld id="{F1E05635-4EFD-4447-A451-86C57984FA89}" type="slidenum">
              <a:rPr lang="en-US" smtClean="0"/>
              <a:t>5</a:t>
            </a:fld>
            <a:endParaRPr lang="en-US" dirty="0"/>
          </a:p>
        </p:txBody>
      </p:sp>
      <p:sp>
        <p:nvSpPr>
          <p:cNvPr id="5" name="Date Placeholder 4">
            <a:extLst>
              <a:ext uri="{FF2B5EF4-FFF2-40B4-BE49-F238E27FC236}">
                <a16:creationId xmlns:a16="http://schemas.microsoft.com/office/drawing/2014/main" id="{C545679F-8853-29D6-BD5E-13EE75E67D9C}"/>
              </a:ext>
            </a:extLst>
          </p:cNvPr>
          <p:cNvSpPr>
            <a:spLocks noGrp="1"/>
          </p:cNvSpPr>
          <p:nvPr>
            <p:ph type="dt" idx="1"/>
          </p:nvPr>
        </p:nvSpPr>
        <p:spPr/>
        <p:txBody>
          <a:bodyPr/>
          <a:lstStyle/>
          <a:p>
            <a:r>
              <a:rPr lang="en-US"/>
              <a:t>10/23/2022 AM</a:t>
            </a:r>
            <a:endParaRPr lang="en-US" dirty="0"/>
          </a:p>
        </p:txBody>
      </p:sp>
    </p:spTree>
    <p:extLst>
      <p:ext uri="{BB962C8B-B14F-4D97-AF65-F5344CB8AC3E}">
        <p14:creationId xmlns:p14="http://schemas.microsoft.com/office/powerpoint/2010/main" val="2273157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a:xfrm>
            <a:off x="-1" y="4440239"/>
            <a:ext cx="7313507" cy="5160961"/>
          </a:xfrm>
        </p:spPr>
        <p:txBody>
          <a:bodyPr/>
          <a:lstStyle/>
          <a:p>
            <a:r>
              <a:rPr lang="en-US" b="1" i="0" u="none" strike="noStrike" baseline="0" dirty="0">
                <a:latin typeface="Arial" panose="020B0604020202020204" pitchFamily="34" charset="0"/>
                <a:cs typeface="Arial" panose="020B0604020202020204" pitchFamily="34" charset="0"/>
              </a:rPr>
              <a:t>Matthew 20:17-19 ASV 17 </a:t>
            </a:r>
            <a:r>
              <a:rPr lang="en-US" b="0" i="0" u="none" strike="noStrike" baseline="0" dirty="0">
                <a:latin typeface="Arial" panose="020B0604020202020204" pitchFamily="34" charset="0"/>
                <a:cs typeface="Arial" panose="020B0604020202020204" pitchFamily="34" charset="0"/>
              </a:rPr>
              <a:t>And as Jesus was going up to Jerusalem, he took the twelve disciples apart, and on the way he said unto them, </a:t>
            </a:r>
            <a:r>
              <a:rPr lang="en-US" b="1" i="0" u="none" strike="noStrike" baseline="0" dirty="0">
                <a:latin typeface="Arial" panose="020B0604020202020204" pitchFamily="34" charset="0"/>
                <a:cs typeface="Arial" panose="020B0604020202020204" pitchFamily="34" charset="0"/>
              </a:rPr>
              <a:t>18</a:t>
            </a:r>
            <a:r>
              <a:rPr lang="en-US" b="0" i="0" u="none" strike="noStrike" baseline="0" dirty="0">
                <a:latin typeface="Arial" panose="020B0604020202020204" pitchFamily="34" charset="0"/>
                <a:cs typeface="Arial" panose="020B0604020202020204" pitchFamily="34" charset="0"/>
              </a:rPr>
              <a:t> Behold, we go up to Jerusalem; and the Son of man shall be delivered unto the chief priests and scribes; and they shall condemn him to death, </a:t>
            </a:r>
            <a:r>
              <a:rPr lang="en-US" b="1" i="0" u="none" strike="noStrike" baseline="0" dirty="0">
                <a:latin typeface="Arial" panose="020B0604020202020204" pitchFamily="34" charset="0"/>
                <a:cs typeface="Arial" panose="020B0604020202020204" pitchFamily="34" charset="0"/>
              </a:rPr>
              <a:t>19</a:t>
            </a:r>
            <a:r>
              <a:rPr lang="en-US" b="0" i="0" u="none" strike="noStrike" baseline="0" dirty="0">
                <a:latin typeface="Arial" panose="020B0604020202020204" pitchFamily="34" charset="0"/>
                <a:cs typeface="Arial" panose="020B0604020202020204" pitchFamily="34" charset="0"/>
              </a:rPr>
              <a:t> and shall deliver him unto the Gentiles to mock, and to scourge, and to crucify: and the third day he shall be raised up.</a:t>
            </a:r>
          </a:p>
          <a:p>
            <a:endParaRPr lang="en-US" b="0" i="0" u="none" strike="noStrike" baseline="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Luke 9:51 ASV 51 </a:t>
            </a:r>
            <a:r>
              <a:rPr lang="en-US" b="0" dirty="0">
                <a:latin typeface="Arial" panose="020B0604020202020204" pitchFamily="34" charset="0"/>
                <a:cs typeface="Arial" panose="020B0604020202020204" pitchFamily="34" charset="0"/>
              </a:rPr>
              <a:t>And it came to pass, when the days were well-nigh come that he should be received up, he </a:t>
            </a:r>
            <a:r>
              <a:rPr lang="en-US" b="1" dirty="0" err="1">
                <a:latin typeface="Arial" panose="020B0604020202020204" pitchFamily="34" charset="0"/>
                <a:cs typeface="Arial" panose="020B0604020202020204" pitchFamily="34" charset="0"/>
              </a:rPr>
              <a:t>stedfastly</a:t>
            </a:r>
            <a:r>
              <a:rPr lang="en-US" b="0" dirty="0">
                <a:latin typeface="Arial" panose="020B0604020202020204" pitchFamily="34" charset="0"/>
                <a:cs typeface="Arial" panose="020B0604020202020204" pitchFamily="34" charset="0"/>
              </a:rPr>
              <a:t> set his face to go to Jerusalem,</a:t>
            </a:r>
          </a:p>
          <a:p>
            <a:r>
              <a:rPr lang="en-US" b="1" dirty="0">
                <a:latin typeface="Arial" panose="020B0604020202020204" pitchFamily="34" charset="0"/>
                <a:cs typeface="Arial" panose="020B0604020202020204" pitchFamily="34" charset="0"/>
              </a:rPr>
              <a:t>Luke 12:50 ASV 50 </a:t>
            </a:r>
            <a:r>
              <a:rPr lang="en-US" b="0" dirty="0">
                <a:latin typeface="Arial" panose="020B0604020202020204" pitchFamily="34" charset="0"/>
                <a:cs typeface="Arial" panose="020B0604020202020204" pitchFamily="34" charset="0"/>
              </a:rPr>
              <a:t>But I have a baptism to be baptized with; and how am I </a:t>
            </a:r>
            <a:r>
              <a:rPr lang="en-US" b="1" dirty="0">
                <a:latin typeface="Arial" panose="020B0604020202020204" pitchFamily="34" charset="0"/>
                <a:cs typeface="Arial" panose="020B0604020202020204" pitchFamily="34" charset="0"/>
              </a:rPr>
              <a:t>straitened</a:t>
            </a:r>
            <a:r>
              <a:rPr lang="en-US" b="0" dirty="0">
                <a:latin typeface="Arial" panose="020B0604020202020204" pitchFamily="34" charset="0"/>
                <a:cs typeface="Arial" panose="020B0604020202020204" pitchFamily="34" charset="0"/>
              </a:rPr>
              <a:t> till it be accomplished!</a:t>
            </a:r>
          </a:p>
          <a:p>
            <a:r>
              <a:rPr lang="en-US" b="1" dirty="0">
                <a:latin typeface="Arial" panose="020B0604020202020204" pitchFamily="34" charset="0"/>
                <a:cs typeface="Arial" panose="020B0604020202020204" pitchFamily="34" charset="0"/>
              </a:rPr>
              <a:t>Luke 12:50 NKJV 50 </a:t>
            </a:r>
            <a:r>
              <a:rPr lang="en-US" b="0" dirty="0">
                <a:latin typeface="Arial" panose="020B0604020202020204" pitchFamily="34" charset="0"/>
                <a:cs typeface="Arial" panose="020B0604020202020204" pitchFamily="34" charset="0"/>
              </a:rPr>
              <a:t>"But I have a baptism to be baptized with, and how </a:t>
            </a:r>
            <a:r>
              <a:rPr lang="en-US" b="1" dirty="0">
                <a:latin typeface="Arial" panose="020B0604020202020204" pitchFamily="34" charset="0"/>
                <a:cs typeface="Arial" panose="020B0604020202020204" pitchFamily="34" charset="0"/>
              </a:rPr>
              <a:t>distressed</a:t>
            </a:r>
            <a:r>
              <a:rPr lang="en-US" b="0" dirty="0">
                <a:latin typeface="Arial" panose="020B0604020202020204" pitchFamily="34" charset="0"/>
                <a:cs typeface="Arial" panose="020B0604020202020204" pitchFamily="34" charset="0"/>
              </a:rPr>
              <a:t> I am till it is accomplished!</a:t>
            </a:r>
          </a:p>
          <a:p>
            <a:r>
              <a:rPr lang="en-US" b="1" dirty="0">
                <a:latin typeface="Arial" panose="020B0604020202020204" pitchFamily="34" charset="0"/>
                <a:cs typeface="Arial" panose="020B0604020202020204" pitchFamily="34" charset="0"/>
              </a:rPr>
              <a:t>John 12:27 NKJV 27 </a:t>
            </a:r>
            <a:r>
              <a:rPr lang="en-US" b="0" dirty="0">
                <a:latin typeface="Arial" panose="020B0604020202020204" pitchFamily="34" charset="0"/>
                <a:cs typeface="Arial" panose="020B0604020202020204" pitchFamily="34" charset="0"/>
              </a:rPr>
              <a:t>"Now My soul is troubled, and what shall I say? 'Father, save Me from this hour'? </a:t>
            </a:r>
            <a:r>
              <a:rPr lang="en-US" b="1" dirty="0">
                <a:latin typeface="Arial" panose="020B0604020202020204" pitchFamily="34" charset="0"/>
                <a:cs typeface="Arial" panose="020B0604020202020204" pitchFamily="34" charset="0"/>
              </a:rPr>
              <a:t>But for this purpose I came to this hour.</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Matthew 16:21-23 NKJV 21 </a:t>
            </a:r>
            <a:r>
              <a:rPr lang="en-US" dirty="0">
                <a:latin typeface="Arial" panose="020B0604020202020204" pitchFamily="34" charset="0"/>
                <a:cs typeface="Arial" panose="020B0604020202020204" pitchFamily="34" charset="0"/>
              </a:rPr>
              <a:t>From that time Jesus began to show to His disciples that He must go to Jerusalem, and suffer many things from the elders and chief priests and scribes, and be killed, and be raised the third day. </a:t>
            </a:r>
            <a:r>
              <a:rPr lang="en-US" b="1" dirty="0">
                <a:latin typeface="Arial" panose="020B0604020202020204" pitchFamily="34" charset="0"/>
                <a:cs typeface="Arial" panose="020B0604020202020204" pitchFamily="34" charset="0"/>
              </a:rPr>
              <a:t>22 </a:t>
            </a:r>
            <a:r>
              <a:rPr lang="en-US" dirty="0">
                <a:latin typeface="Arial" panose="020B0604020202020204" pitchFamily="34" charset="0"/>
                <a:cs typeface="Arial" panose="020B0604020202020204" pitchFamily="34" charset="0"/>
              </a:rPr>
              <a:t>Then Peter took Him aside and began to rebuke Him, saying, "Far be it from You, Lord; this shall not happen to You!" </a:t>
            </a:r>
            <a:r>
              <a:rPr lang="en-US" b="1" dirty="0">
                <a:latin typeface="Arial" panose="020B0604020202020204" pitchFamily="34" charset="0"/>
                <a:cs typeface="Arial" panose="020B0604020202020204" pitchFamily="34" charset="0"/>
              </a:rPr>
              <a:t>23</a:t>
            </a:r>
            <a:r>
              <a:rPr lang="en-US" dirty="0">
                <a:latin typeface="Arial" panose="020B0604020202020204" pitchFamily="34" charset="0"/>
                <a:cs typeface="Arial" panose="020B0604020202020204" pitchFamily="34" charset="0"/>
              </a:rPr>
              <a:t> But He turned and said to Peter, "Get behind Me, Satan! You are an offense to Me, for you are not mindful of the things of God, but the things of men.“</a:t>
            </a:r>
          </a:p>
          <a:p>
            <a:r>
              <a:rPr lang="en-US" b="1" dirty="0">
                <a:latin typeface="Arial" panose="020B0604020202020204" pitchFamily="34" charset="0"/>
                <a:cs typeface="Arial" panose="020B0604020202020204" pitchFamily="34" charset="0"/>
              </a:rPr>
              <a:t>John 18:11 NKJV 11 </a:t>
            </a:r>
            <a:r>
              <a:rPr lang="en-US" dirty="0">
                <a:latin typeface="Arial" panose="020B0604020202020204" pitchFamily="34" charset="0"/>
                <a:cs typeface="Arial" panose="020B0604020202020204" pitchFamily="34" charset="0"/>
              </a:rPr>
              <a:t>So Jesus said to Peter, "Put your sword into the sheath. Shall I not drink the cup which My Father has given Me?“</a:t>
            </a:r>
          </a:p>
          <a:p>
            <a:r>
              <a:rPr lang="en-US" b="1" dirty="0">
                <a:latin typeface="Arial" panose="020B0604020202020204" pitchFamily="34" charset="0"/>
                <a:cs typeface="Arial" panose="020B0604020202020204" pitchFamily="34" charset="0"/>
              </a:rPr>
              <a:t>Hebrews 10:7-9 NKJV 7</a:t>
            </a:r>
            <a:r>
              <a:rPr lang="en-US" dirty="0">
                <a:latin typeface="Arial" panose="020B0604020202020204" pitchFamily="34" charset="0"/>
                <a:cs typeface="Arial" panose="020B0604020202020204" pitchFamily="34" charset="0"/>
              </a:rPr>
              <a:t> Then I said, 'Behold, I have come--In the volume of the book it is written of Me--To do Your will, O God.'" 8 Previously saying, "Sacrifice and offering, burnt offerings, and offerings for sin You did not desire, nor had pleasure in them" (which are offered according to the law</a:t>
            </a:r>
            <a:r>
              <a:rPr lang="en-US" b="0" dirty="0">
                <a:latin typeface="Arial" panose="020B0604020202020204" pitchFamily="34" charset="0"/>
                <a:cs typeface="Arial" panose="020B0604020202020204" pitchFamily="34" charset="0"/>
              </a:rPr>
              <a:t>),</a:t>
            </a:r>
            <a:r>
              <a:rPr lang="en-US" b="1" dirty="0">
                <a:latin typeface="Arial" panose="020B0604020202020204" pitchFamily="34" charset="0"/>
                <a:cs typeface="Arial" panose="020B0604020202020204" pitchFamily="34" charset="0"/>
              </a:rPr>
              <a:t> 9 </a:t>
            </a:r>
            <a:r>
              <a:rPr lang="en-US" dirty="0">
                <a:latin typeface="Arial" panose="020B0604020202020204" pitchFamily="34" charset="0"/>
                <a:cs typeface="Arial" panose="020B0604020202020204" pitchFamily="34" charset="0"/>
              </a:rPr>
              <a:t>then He said, "Behold, I have come to do Your will, O God." He takes away the first that He may establish the second.</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John 12:32-33 NKJV 32 </a:t>
            </a:r>
            <a:r>
              <a:rPr lang="en-US" dirty="0">
                <a:latin typeface="Arial" panose="020B0604020202020204" pitchFamily="34" charset="0"/>
                <a:cs typeface="Arial" panose="020B0604020202020204" pitchFamily="34" charset="0"/>
              </a:rPr>
              <a:t>"And I, if I am lifted up from the earth, will draw all peoples to Myself."</a:t>
            </a:r>
            <a:r>
              <a:rPr lang="en-US" b="1" dirty="0">
                <a:latin typeface="Arial" panose="020B0604020202020204" pitchFamily="34" charset="0"/>
                <a:cs typeface="Arial" panose="020B0604020202020204" pitchFamily="34" charset="0"/>
              </a:rPr>
              <a:t> 33 </a:t>
            </a:r>
            <a:r>
              <a:rPr lang="en-US" dirty="0">
                <a:latin typeface="Arial" panose="020B0604020202020204" pitchFamily="34" charset="0"/>
                <a:cs typeface="Arial" panose="020B0604020202020204" pitchFamily="34" charset="0"/>
              </a:rPr>
              <a:t>This He said, signifying by what death He would die.</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Hebrews 12:1-2 NKJV 1 </a:t>
            </a:r>
            <a:r>
              <a:rPr lang="en-US" dirty="0">
                <a:latin typeface="Arial" panose="020B0604020202020204" pitchFamily="34" charset="0"/>
                <a:cs typeface="Arial" panose="020B0604020202020204" pitchFamily="34" charset="0"/>
              </a:rPr>
              <a:t>Therefore we also, since we are surrounded by so great a cloud of witnesses, let us lay aside every weight, and the sin which so easily ensnares us, and let us run with endurance the race that is set before us,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looking unto Jesus, the author and finisher of our faith, who for the joy that was set before Him endured the cross, despising the shame, and has sat down at the right hand of the throne of God.</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John 19:30 NKJV 30 </a:t>
            </a:r>
            <a:r>
              <a:rPr lang="en-US" dirty="0">
                <a:latin typeface="Arial" panose="020B0604020202020204" pitchFamily="34" charset="0"/>
                <a:cs typeface="Arial" panose="020B0604020202020204" pitchFamily="34" charset="0"/>
              </a:rPr>
              <a:t>So when Jesus had received the sour wine, He said, </a:t>
            </a:r>
            <a:r>
              <a:rPr lang="en-US" b="1" dirty="0">
                <a:latin typeface="Arial" panose="020B0604020202020204" pitchFamily="34" charset="0"/>
                <a:cs typeface="Arial" panose="020B0604020202020204" pitchFamily="34" charset="0"/>
              </a:rPr>
              <a:t>"It is finished!" </a:t>
            </a:r>
            <a:r>
              <a:rPr lang="en-US" dirty="0">
                <a:latin typeface="Arial" panose="020B0604020202020204" pitchFamily="34" charset="0"/>
                <a:cs typeface="Arial" panose="020B0604020202020204" pitchFamily="34" charset="0"/>
              </a:rPr>
              <a:t>And bowing His head, He gave up His spirit.</a:t>
            </a:r>
          </a:p>
        </p:txBody>
      </p:sp>
      <p:sp>
        <p:nvSpPr>
          <p:cNvPr id="4" name="Slide Number Placeholder 3"/>
          <p:cNvSpPr>
            <a:spLocks noGrp="1"/>
          </p:cNvSpPr>
          <p:nvPr>
            <p:ph type="sldNum" sz="quarter" idx="5"/>
          </p:nvPr>
        </p:nvSpPr>
        <p:spPr/>
        <p:txBody>
          <a:bodyPr/>
          <a:lstStyle/>
          <a:p>
            <a:fld id="{F1E05635-4EFD-4447-A451-86C57984FA89}" type="slidenum">
              <a:rPr lang="en-US" smtClean="0"/>
              <a:t>6</a:t>
            </a:fld>
            <a:endParaRPr lang="en-US" dirty="0"/>
          </a:p>
        </p:txBody>
      </p:sp>
      <p:sp>
        <p:nvSpPr>
          <p:cNvPr id="5" name="Date Placeholder 4">
            <a:extLst>
              <a:ext uri="{FF2B5EF4-FFF2-40B4-BE49-F238E27FC236}">
                <a16:creationId xmlns:a16="http://schemas.microsoft.com/office/drawing/2014/main" id="{C545679F-8853-29D6-BD5E-13EE75E67D9C}"/>
              </a:ext>
            </a:extLst>
          </p:cNvPr>
          <p:cNvSpPr>
            <a:spLocks noGrp="1"/>
          </p:cNvSpPr>
          <p:nvPr>
            <p:ph type="dt" idx="1"/>
          </p:nvPr>
        </p:nvSpPr>
        <p:spPr/>
        <p:txBody>
          <a:bodyPr/>
          <a:lstStyle/>
          <a:p>
            <a:r>
              <a:rPr lang="en-US"/>
              <a:t>10/23/2022 AM</a:t>
            </a:r>
            <a:endParaRPr lang="en-US" dirty="0"/>
          </a:p>
        </p:txBody>
      </p:sp>
    </p:spTree>
    <p:extLst>
      <p:ext uri="{BB962C8B-B14F-4D97-AF65-F5344CB8AC3E}">
        <p14:creationId xmlns:p14="http://schemas.microsoft.com/office/powerpoint/2010/main" val="19941324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a:xfrm>
            <a:off x="-1" y="4440239"/>
            <a:ext cx="7313507" cy="5160961"/>
          </a:xfrm>
        </p:spPr>
        <p:txBody>
          <a:bodyPr/>
          <a:lstStyle/>
          <a:p>
            <a:r>
              <a:rPr lang="en-US" b="1" i="0" u="none" strike="noStrike" baseline="0" dirty="0">
                <a:latin typeface="Arial" panose="020B0604020202020204" pitchFamily="34" charset="0"/>
                <a:cs typeface="Arial" panose="020B0604020202020204" pitchFamily="34" charset="0"/>
              </a:rPr>
              <a:t>Ezekiel 18:4 KJV 4 </a:t>
            </a:r>
            <a:r>
              <a:rPr lang="en-US" b="0" i="0" u="none" strike="noStrike" baseline="0" dirty="0">
                <a:latin typeface="Arial" panose="020B0604020202020204" pitchFamily="34" charset="0"/>
                <a:cs typeface="Arial" panose="020B0604020202020204" pitchFamily="34" charset="0"/>
              </a:rPr>
              <a:t>Behold, all souls are mine; as the soul of the father, so also the soul of the son is mine: the soul that </a:t>
            </a:r>
            <a:r>
              <a:rPr lang="en-US" b="0" i="0" u="none" strike="noStrike" baseline="0" dirty="0" err="1">
                <a:latin typeface="Arial" panose="020B0604020202020204" pitchFamily="34" charset="0"/>
                <a:cs typeface="Arial" panose="020B0604020202020204" pitchFamily="34" charset="0"/>
              </a:rPr>
              <a:t>sinneth</a:t>
            </a:r>
            <a:r>
              <a:rPr lang="en-US" b="0" i="0" u="none" strike="noStrike" baseline="0" dirty="0">
                <a:latin typeface="Arial" panose="020B0604020202020204" pitchFamily="34" charset="0"/>
                <a:cs typeface="Arial" panose="020B0604020202020204" pitchFamily="34" charset="0"/>
              </a:rPr>
              <a:t>, it shall die.</a:t>
            </a:r>
          </a:p>
          <a:p>
            <a:r>
              <a:rPr lang="en-US" b="1" i="0" u="none" strike="noStrike" baseline="0" dirty="0">
                <a:latin typeface="Arial" panose="020B0604020202020204" pitchFamily="34" charset="0"/>
                <a:cs typeface="Arial" panose="020B0604020202020204" pitchFamily="34" charset="0"/>
              </a:rPr>
              <a:t>Ezekiel 18:20 KJV </a:t>
            </a:r>
            <a:r>
              <a:rPr lang="en-US" b="0" i="0" u="none" strike="noStrike" baseline="0" dirty="0">
                <a:latin typeface="Arial" panose="020B0604020202020204" pitchFamily="34" charset="0"/>
                <a:cs typeface="Arial" panose="020B0604020202020204" pitchFamily="34" charset="0"/>
              </a:rPr>
              <a:t>20 The soul that </a:t>
            </a:r>
            <a:r>
              <a:rPr lang="en-US" b="0" i="0" u="none" strike="noStrike" baseline="0" dirty="0" err="1">
                <a:latin typeface="Arial" panose="020B0604020202020204" pitchFamily="34" charset="0"/>
                <a:cs typeface="Arial" panose="020B0604020202020204" pitchFamily="34" charset="0"/>
              </a:rPr>
              <a:t>sinneth</a:t>
            </a:r>
            <a:r>
              <a:rPr lang="en-US" b="0" i="0" u="none" strike="noStrike" baseline="0" dirty="0">
                <a:latin typeface="Arial" panose="020B0604020202020204" pitchFamily="34" charset="0"/>
                <a:cs typeface="Arial" panose="020B0604020202020204" pitchFamily="34" charset="0"/>
              </a:rPr>
              <a:t>, it shall die. The son shall not bear the iniquity of the father, neither shall the father bear the iniquity of the son: the righteousness of the righteous shall be upon him, and the wickedness of the wicked shall be upon him.</a:t>
            </a:r>
          </a:p>
          <a:p>
            <a:r>
              <a:rPr lang="en-US" b="1" i="0" u="none" strike="noStrike" baseline="0" dirty="0">
                <a:latin typeface="Arial" panose="020B0604020202020204" pitchFamily="34" charset="0"/>
                <a:cs typeface="Arial" panose="020B0604020202020204" pitchFamily="34" charset="0"/>
              </a:rPr>
              <a:t>Romans 6:23 ASV 23 </a:t>
            </a:r>
            <a:r>
              <a:rPr lang="en-US" b="0" i="0" u="none" strike="noStrike" baseline="0" dirty="0">
                <a:latin typeface="Arial" panose="020B0604020202020204" pitchFamily="34" charset="0"/>
                <a:cs typeface="Arial" panose="020B0604020202020204" pitchFamily="34" charset="0"/>
              </a:rPr>
              <a:t>For the wages of sin is death; but the free gift of God is eternal life in Christ Jesus our Lord.</a:t>
            </a:r>
          </a:p>
          <a:p>
            <a:r>
              <a:rPr lang="en-US" b="1" i="0" u="none" strike="noStrike" baseline="0" dirty="0">
                <a:latin typeface="Arial" panose="020B0604020202020204" pitchFamily="34" charset="0"/>
                <a:cs typeface="Arial" panose="020B0604020202020204" pitchFamily="34" charset="0"/>
              </a:rPr>
              <a:t>Romans 7:9-11 KJV 9 </a:t>
            </a:r>
            <a:r>
              <a:rPr lang="en-US" b="0" i="0" u="none" strike="noStrike" baseline="0" dirty="0">
                <a:latin typeface="Arial" panose="020B0604020202020204" pitchFamily="34" charset="0"/>
                <a:cs typeface="Arial" panose="020B0604020202020204" pitchFamily="34" charset="0"/>
              </a:rPr>
              <a:t>For I was alive without the law once: but when the commandment came, sin revived, and I died. </a:t>
            </a:r>
            <a:r>
              <a:rPr lang="en-US" b="1" i="0" u="none" strike="noStrike" baseline="0" dirty="0">
                <a:latin typeface="Arial" panose="020B0604020202020204" pitchFamily="34" charset="0"/>
                <a:cs typeface="Arial" panose="020B0604020202020204" pitchFamily="34" charset="0"/>
              </a:rPr>
              <a:t>10</a:t>
            </a:r>
            <a:r>
              <a:rPr lang="en-US" b="0" i="0" u="none" strike="noStrike" baseline="0" dirty="0">
                <a:latin typeface="Arial" panose="020B0604020202020204" pitchFamily="34" charset="0"/>
                <a:cs typeface="Arial" panose="020B0604020202020204" pitchFamily="34" charset="0"/>
              </a:rPr>
              <a:t> And the commandment, which was ordained to life, I found to be unto death. </a:t>
            </a:r>
            <a:r>
              <a:rPr lang="en-US" b="1" i="0" u="none" strike="noStrike" baseline="0" dirty="0">
                <a:latin typeface="Arial" panose="020B0604020202020204" pitchFamily="34" charset="0"/>
                <a:cs typeface="Arial" panose="020B0604020202020204" pitchFamily="34" charset="0"/>
              </a:rPr>
              <a:t>11</a:t>
            </a:r>
            <a:r>
              <a:rPr lang="en-US" b="0" i="0" u="none" strike="noStrike" baseline="0" dirty="0">
                <a:latin typeface="Arial" panose="020B0604020202020204" pitchFamily="34" charset="0"/>
                <a:cs typeface="Arial" panose="020B0604020202020204" pitchFamily="34" charset="0"/>
              </a:rPr>
              <a:t> For sin, taking occasion by the commandment, deceived me, and by it slew me.</a:t>
            </a:r>
          </a:p>
          <a:p>
            <a:r>
              <a:rPr lang="en-US" b="1" i="0" u="none" strike="noStrike" baseline="0" dirty="0">
                <a:latin typeface="Arial" panose="020B0604020202020204" pitchFamily="34" charset="0"/>
                <a:cs typeface="Arial" panose="020B0604020202020204" pitchFamily="34" charset="0"/>
              </a:rPr>
              <a:t>1 Corinthians 15:56 KJV 56  </a:t>
            </a:r>
            <a:r>
              <a:rPr lang="en-US" b="0" i="0" u="none" strike="noStrike" baseline="0" dirty="0">
                <a:latin typeface="Arial" panose="020B0604020202020204" pitchFamily="34" charset="0"/>
                <a:cs typeface="Arial" panose="020B0604020202020204" pitchFamily="34" charset="0"/>
              </a:rPr>
              <a:t>The sting of death is sin; and the strength of sin is the law.</a:t>
            </a:r>
          </a:p>
          <a:p>
            <a:endParaRPr lang="en-US" b="0" i="0" u="none" strike="noStrike" baseline="0" dirty="0">
              <a:latin typeface="Arial" panose="020B0604020202020204" pitchFamily="34" charset="0"/>
              <a:cs typeface="Arial" panose="020B0604020202020204" pitchFamily="34" charset="0"/>
            </a:endParaRPr>
          </a:p>
          <a:p>
            <a:r>
              <a:rPr lang="en-US" b="1" i="0" u="none" strike="noStrike" baseline="0" dirty="0">
                <a:latin typeface="Arial" panose="020B0604020202020204" pitchFamily="34" charset="0"/>
                <a:cs typeface="Arial" panose="020B0604020202020204" pitchFamily="34" charset="0"/>
              </a:rPr>
              <a:t>Genesis 3:15 KJV 15 </a:t>
            </a:r>
            <a:r>
              <a:rPr lang="en-US" b="0" i="0" u="none" strike="noStrike" baseline="0" dirty="0">
                <a:latin typeface="Arial" panose="020B0604020202020204" pitchFamily="34" charset="0"/>
                <a:cs typeface="Arial" panose="020B0604020202020204" pitchFamily="34" charset="0"/>
              </a:rPr>
              <a:t>And I will put enmity between thee and the woman, and between thy seed and her seed; it shall bruise thy head, and thou shalt bruise his heel.</a:t>
            </a:r>
          </a:p>
          <a:p>
            <a:r>
              <a:rPr lang="en-US" b="1" i="0" u="none" strike="noStrike" baseline="0" dirty="0">
                <a:latin typeface="Arial" panose="020B0604020202020204" pitchFamily="34" charset="0"/>
                <a:cs typeface="Arial" panose="020B0604020202020204" pitchFamily="34" charset="0"/>
              </a:rPr>
              <a:t>1 Corinthians 15:54-57 KJV 54 </a:t>
            </a:r>
            <a:r>
              <a:rPr lang="en-US" b="0" i="0" u="none" strike="noStrike" baseline="0" dirty="0">
                <a:latin typeface="Arial" panose="020B0604020202020204" pitchFamily="34" charset="0"/>
                <a:cs typeface="Arial" panose="020B0604020202020204" pitchFamily="34" charset="0"/>
              </a:rPr>
              <a:t>So when this corruptible shall have put on incorruption, and this mortal shall have put on immortality, then shall be brought to pass the saying that is written, Death is swallowed up in victory. </a:t>
            </a:r>
            <a:r>
              <a:rPr lang="en-US" b="1" i="0" u="none" strike="noStrike" baseline="0" dirty="0">
                <a:latin typeface="Arial" panose="020B0604020202020204" pitchFamily="34" charset="0"/>
                <a:cs typeface="Arial" panose="020B0604020202020204" pitchFamily="34" charset="0"/>
              </a:rPr>
              <a:t>55 </a:t>
            </a:r>
            <a:r>
              <a:rPr lang="en-US" b="0" i="0" u="none" strike="noStrike" baseline="0" dirty="0">
                <a:latin typeface="Arial" panose="020B0604020202020204" pitchFamily="34" charset="0"/>
                <a:cs typeface="Arial" panose="020B0604020202020204" pitchFamily="34" charset="0"/>
              </a:rPr>
              <a:t>O death, where is thy sting? O grave, where is thy victory? </a:t>
            </a:r>
            <a:r>
              <a:rPr lang="en-US" b="1" i="0" u="none" strike="noStrike" baseline="0" dirty="0">
                <a:latin typeface="Arial" panose="020B0604020202020204" pitchFamily="34" charset="0"/>
                <a:cs typeface="Arial" panose="020B0604020202020204" pitchFamily="34" charset="0"/>
              </a:rPr>
              <a:t>56  </a:t>
            </a:r>
            <a:r>
              <a:rPr lang="en-US" b="0" i="0" u="none" strike="noStrike" baseline="0" dirty="0">
                <a:latin typeface="Arial" panose="020B0604020202020204" pitchFamily="34" charset="0"/>
                <a:cs typeface="Arial" panose="020B0604020202020204" pitchFamily="34" charset="0"/>
              </a:rPr>
              <a:t>The sting of death is sin; and the strength of sin is the law. </a:t>
            </a:r>
            <a:r>
              <a:rPr lang="en-US" b="1" i="0" u="none" strike="noStrike" baseline="0" dirty="0">
                <a:latin typeface="Arial" panose="020B0604020202020204" pitchFamily="34" charset="0"/>
                <a:cs typeface="Arial" panose="020B0604020202020204" pitchFamily="34" charset="0"/>
              </a:rPr>
              <a:t>57</a:t>
            </a:r>
            <a:r>
              <a:rPr lang="en-US" b="0" i="0" u="none" strike="noStrike" baseline="0" dirty="0">
                <a:latin typeface="Arial" panose="020B0604020202020204" pitchFamily="34" charset="0"/>
                <a:cs typeface="Arial" panose="020B0604020202020204" pitchFamily="34" charset="0"/>
              </a:rPr>
              <a:t> But thanks be to God, which giveth us the victory through our Lord Jesus Christ.</a:t>
            </a:r>
          </a:p>
          <a:p>
            <a:r>
              <a:rPr lang="en-US" b="1" i="0" u="none" strike="noStrike" baseline="0" dirty="0">
                <a:latin typeface="Arial" panose="020B0604020202020204" pitchFamily="34" charset="0"/>
                <a:cs typeface="Arial" panose="020B0604020202020204" pitchFamily="34" charset="0"/>
              </a:rPr>
              <a:t>2 Timothy 1:10 KJV 10 </a:t>
            </a:r>
            <a:r>
              <a:rPr lang="en-US" b="0" i="0" u="none" strike="noStrike" baseline="0" dirty="0">
                <a:latin typeface="Arial" panose="020B0604020202020204" pitchFamily="34" charset="0"/>
                <a:cs typeface="Arial" panose="020B0604020202020204" pitchFamily="34" charset="0"/>
              </a:rPr>
              <a:t>But is now made manifest by the appearing of our </a:t>
            </a:r>
            <a:r>
              <a:rPr lang="en-US" b="1" i="0" u="none" strike="noStrike" baseline="0" dirty="0" err="1">
                <a:latin typeface="Arial" panose="020B0604020202020204" pitchFamily="34" charset="0"/>
                <a:cs typeface="Arial" panose="020B0604020202020204" pitchFamily="34" charset="0"/>
              </a:rPr>
              <a:t>Saviour</a:t>
            </a:r>
            <a:r>
              <a:rPr lang="en-US" b="1" i="0" u="none" strike="noStrike" baseline="0" dirty="0">
                <a:latin typeface="Arial" panose="020B0604020202020204" pitchFamily="34" charset="0"/>
                <a:cs typeface="Arial" panose="020B0604020202020204" pitchFamily="34" charset="0"/>
              </a:rPr>
              <a:t> Jesus Christ, who hath abolished death, and hath brought life and immortality to light through the gospel:</a:t>
            </a:r>
          </a:p>
          <a:p>
            <a:r>
              <a:rPr lang="en-US" b="1" i="0" u="none" strike="noStrike" baseline="0" dirty="0">
                <a:latin typeface="Arial" panose="020B0604020202020204" pitchFamily="34" charset="0"/>
                <a:cs typeface="Arial" panose="020B0604020202020204" pitchFamily="34" charset="0"/>
              </a:rPr>
              <a:t>Colossians 2:14-15 KJV 14 </a:t>
            </a:r>
            <a:r>
              <a:rPr lang="en-US" b="0" i="0" u="none" strike="noStrike" baseline="0" dirty="0">
                <a:latin typeface="Arial" panose="020B0604020202020204" pitchFamily="34" charset="0"/>
                <a:cs typeface="Arial" panose="020B0604020202020204" pitchFamily="34" charset="0"/>
              </a:rPr>
              <a:t>Blotting out the handwriting of ordinances that was against us, which was contrary to us, and took it out of the way, nailing it to his cross; </a:t>
            </a:r>
            <a:r>
              <a:rPr lang="en-US" b="1" i="0" u="none" strike="noStrike" baseline="0" dirty="0">
                <a:latin typeface="Arial" panose="020B0604020202020204" pitchFamily="34" charset="0"/>
                <a:cs typeface="Arial" panose="020B0604020202020204" pitchFamily="34" charset="0"/>
              </a:rPr>
              <a:t>15</a:t>
            </a:r>
            <a:r>
              <a:rPr lang="en-US" b="0" i="0" u="none" strike="noStrike" baseline="0" dirty="0">
                <a:latin typeface="Arial" panose="020B0604020202020204" pitchFamily="34" charset="0"/>
                <a:cs typeface="Arial" panose="020B0604020202020204" pitchFamily="34" charset="0"/>
              </a:rPr>
              <a:t> And having spoiled principalities and powers, he made a shew of them openly, triumphing over them in it.</a:t>
            </a:r>
          </a:p>
          <a:p>
            <a:r>
              <a:rPr lang="en-US" b="1" i="0" u="none" strike="noStrike" baseline="0" dirty="0">
                <a:latin typeface="Arial" panose="020B0604020202020204" pitchFamily="34" charset="0"/>
                <a:cs typeface="Arial" panose="020B0604020202020204" pitchFamily="34" charset="0"/>
              </a:rPr>
              <a:t>Hebrews 2:14 ASV 14 </a:t>
            </a:r>
            <a:r>
              <a:rPr lang="en-US" b="0" i="0" u="none" strike="noStrike" baseline="0" dirty="0">
                <a:latin typeface="Arial" panose="020B0604020202020204" pitchFamily="34" charset="0"/>
                <a:cs typeface="Arial" panose="020B0604020202020204" pitchFamily="34" charset="0"/>
              </a:rPr>
              <a:t>Since then the children are sharers in flesh and blood, </a:t>
            </a:r>
            <a:r>
              <a:rPr lang="en-US" b="1" i="0" u="none" strike="noStrike" baseline="0" dirty="0">
                <a:latin typeface="Arial" panose="020B0604020202020204" pitchFamily="34" charset="0"/>
                <a:cs typeface="Arial" panose="020B0604020202020204" pitchFamily="34" charset="0"/>
              </a:rPr>
              <a:t>he also himself in like manner partook of the same</a:t>
            </a:r>
            <a:r>
              <a:rPr lang="en-US" b="0" i="0" u="none" strike="noStrike" baseline="0" dirty="0">
                <a:latin typeface="Arial" panose="020B0604020202020204" pitchFamily="34" charset="0"/>
                <a:cs typeface="Arial" panose="020B0604020202020204" pitchFamily="34" charset="0"/>
              </a:rPr>
              <a:t>; that through death he might bring to </a:t>
            </a:r>
            <a:r>
              <a:rPr lang="en-US" b="0" i="0" u="none" strike="noStrike" baseline="0" dirty="0" err="1">
                <a:latin typeface="Arial" panose="020B0604020202020204" pitchFamily="34" charset="0"/>
                <a:cs typeface="Arial" panose="020B0604020202020204" pitchFamily="34" charset="0"/>
              </a:rPr>
              <a:t>nought</a:t>
            </a:r>
            <a:r>
              <a:rPr lang="en-US" b="0" i="0" u="none" strike="noStrike" baseline="0" dirty="0">
                <a:latin typeface="Arial" panose="020B0604020202020204" pitchFamily="34" charset="0"/>
                <a:cs typeface="Arial" panose="020B0604020202020204" pitchFamily="34" charset="0"/>
              </a:rPr>
              <a:t> him that had the </a:t>
            </a:r>
            <a:r>
              <a:rPr lang="en-US" b="1" i="0" u="sng" strike="noStrike" baseline="0" dirty="0">
                <a:latin typeface="Arial" panose="020B0604020202020204" pitchFamily="34" charset="0"/>
                <a:cs typeface="Arial" panose="020B0604020202020204" pitchFamily="34" charset="0"/>
              </a:rPr>
              <a:t>power of death, that is, the devil;</a:t>
            </a:r>
          </a:p>
          <a:p>
            <a:endParaRPr lang="en-US" b="0" i="0" u="none" strike="noStrike" baseline="0" dirty="0">
              <a:latin typeface="Arial" panose="020B0604020202020204" pitchFamily="34" charset="0"/>
              <a:cs typeface="Arial" panose="020B0604020202020204" pitchFamily="34" charset="0"/>
            </a:endParaRPr>
          </a:p>
          <a:p>
            <a:r>
              <a:rPr lang="en-US" b="1" i="0" u="none" strike="noStrike" baseline="0" dirty="0">
                <a:latin typeface="Arial" panose="020B0604020202020204" pitchFamily="34" charset="0"/>
                <a:cs typeface="Arial" panose="020B0604020202020204" pitchFamily="34" charset="0"/>
              </a:rPr>
              <a:t>Romans 5:12-21 KJV 12</a:t>
            </a:r>
            <a:r>
              <a:rPr lang="en-US" b="0" i="0" u="none" strike="noStrike" baseline="0" dirty="0">
                <a:latin typeface="Arial" panose="020B0604020202020204" pitchFamily="34" charset="0"/>
                <a:cs typeface="Arial" panose="020B0604020202020204" pitchFamily="34" charset="0"/>
              </a:rPr>
              <a:t> Wherefore, as by one man sin entered into the world, and death by sin; and so death passed upon all men, for that all have sinned:</a:t>
            </a:r>
            <a:r>
              <a:rPr lang="en-US" b="1" i="0" u="none" strike="noStrike" baseline="0" dirty="0">
                <a:latin typeface="Arial" panose="020B0604020202020204" pitchFamily="34" charset="0"/>
                <a:cs typeface="Arial" panose="020B0604020202020204" pitchFamily="34" charset="0"/>
              </a:rPr>
              <a:t> 13 </a:t>
            </a:r>
            <a:r>
              <a:rPr lang="en-US" b="0" i="0" u="none" strike="noStrike" baseline="0" dirty="0">
                <a:latin typeface="Arial" panose="020B0604020202020204" pitchFamily="34" charset="0"/>
                <a:cs typeface="Arial" panose="020B0604020202020204" pitchFamily="34" charset="0"/>
              </a:rPr>
              <a:t>(For until the law sin was in the world: but sin is not imputed when there is no law. </a:t>
            </a:r>
            <a:r>
              <a:rPr lang="en-US" b="1" i="0" u="none" strike="noStrike" baseline="0" dirty="0">
                <a:latin typeface="Arial" panose="020B0604020202020204" pitchFamily="34" charset="0"/>
                <a:cs typeface="Arial" panose="020B0604020202020204" pitchFamily="34" charset="0"/>
              </a:rPr>
              <a:t>14</a:t>
            </a:r>
            <a:r>
              <a:rPr lang="en-US" b="0" i="0" u="none" strike="noStrike" baseline="0" dirty="0">
                <a:latin typeface="Arial" panose="020B0604020202020204" pitchFamily="34" charset="0"/>
                <a:cs typeface="Arial" panose="020B0604020202020204" pitchFamily="34" charset="0"/>
              </a:rPr>
              <a:t> Nevertheless death reigned from Adam to Moses, even over them that had not sinned after the similitude of Adam's transgression, who is the figure of him that was to come. </a:t>
            </a:r>
            <a:r>
              <a:rPr lang="en-US" b="1" i="0" u="none" strike="noStrike" baseline="0" dirty="0">
                <a:latin typeface="Arial" panose="020B0604020202020204" pitchFamily="34" charset="0"/>
                <a:cs typeface="Arial" panose="020B0604020202020204" pitchFamily="34" charset="0"/>
              </a:rPr>
              <a:t>15 </a:t>
            </a:r>
            <a:r>
              <a:rPr lang="en-US" b="0" i="0" u="none" strike="noStrike" baseline="0" dirty="0">
                <a:latin typeface="Arial" panose="020B0604020202020204" pitchFamily="34" charset="0"/>
                <a:cs typeface="Arial" panose="020B0604020202020204" pitchFamily="34" charset="0"/>
              </a:rPr>
              <a:t>But not as the offence, so also is the free gift. For if through the offence of one many be dead, much more the grace of God, and the gift by grace, which is by one man, Jesus Christ, hath abounded unto many. </a:t>
            </a:r>
            <a:r>
              <a:rPr lang="en-US" b="1" i="0" u="none" strike="noStrike" baseline="0" dirty="0">
                <a:latin typeface="Arial" panose="020B0604020202020204" pitchFamily="34" charset="0"/>
                <a:cs typeface="Arial" panose="020B0604020202020204" pitchFamily="34" charset="0"/>
              </a:rPr>
              <a:t>16 </a:t>
            </a:r>
            <a:r>
              <a:rPr lang="en-US" b="0" i="0" u="none" strike="noStrike" baseline="0" dirty="0">
                <a:latin typeface="Arial" panose="020B0604020202020204" pitchFamily="34" charset="0"/>
                <a:cs typeface="Arial" panose="020B0604020202020204" pitchFamily="34" charset="0"/>
              </a:rPr>
              <a:t>And not as it was by one that sinned, so is the gift: for the judgment was by one to condemnation, but the free gift is of many offences unto justification. </a:t>
            </a:r>
            <a:r>
              <a:rPr lang="en-US" b="1" i="0" u="none" strike="noStrike" baseline="0" dirty="0">
                <a:latin typeface="Arial" panose="020B0604020202020204" pitchFamily="34" charset="0"/>
                <a:cs typeface="Arial" panose="020B0604020202020204" pitchFamily="34" charset="0"/>
              </a:rPr>
              <a:t>17 </a:t>
            </a:r>
            <a:r>
              <a:rPr lang="en-US" b="0" i="0" u="none" strike="noStrike" baseline="0" dirty="0">
                <a:latin typeface="Arial" panose="020B0604020202020204" pitchFamily="34" charset="0"/>
                <a:cs typeface="Arial" panose="020B0604020202020204" pitchFamily="34" charset="0"/>
              </a:rPr>
              <a:t>For if by one man's offence death reigned by one; much more they which receive abundance of grace and of the gift of righteousness shall reign in life by one, Jesus Christ. </a:t>
            </a:r>
            <a:r>
              <a:rPr lang="en-US" b="1" i="0" u="none" strike="noStrike" baseline="0" dirty="0">
                <a:latin typeface="Arial" panose="020B0604020202020204" pitchFamily="34" charset="0"/>
                <a:cs typeface="Arial" panose="020B0604020202020204" pitchFamily="34" charset="0"/>
              </a:rPr>
              <a:t>18</a:t>
            </a:r>
            <a:r>
              <a:rPr lang="en-US" b="0" i="0" u="none" strike="noStrike" baseline="0" dirty="0">
                <a:latin typeface="Arial" panose="020B0604020202020204" pitchFamily="34" charset="0"/>
                <a:cs typeface="Arial" panose="020B0604020202020204" pitchFamily="34" charset="0"/>
              </a:rPr>
              <a:t> Therefore as by the offence of one judgment came upon all men to condemnation; even so by the righteousness of one the free gift came upon all men unto justification of life. </a:t>
            </a:r>
            <a:r>
              <a:rPr lang="en-US" b="1" i="0" u="none" strike="noStrike" baseline="0" dirty="0">
                <a:latin typeface="Arial" panose="020B0604020202020204" pitchFamily="34" charset="0"/>
                <a:cs typeface="Arial" panose="020B0604020202020204" pitchFamily="34" charset="0"/>
              </a:rPr>
              <a:t>19 </a:t>
            </a:r>
            <a:r>
              <a:rPr lang="en-US" b="0" i="0" u="none" strike="noStrike" baseline="0" dirty="0">
                <a:latin typeface="Arial" panose="020B0604020202020204" pitchFamily="34" charset="0"/>
                <a:cs typeface="Arial" panose="020B0604020202020204" pitchFamily="34" charset="0"/>
              </a:rPr>
              <a:t>For as by one man's disobedience many were made sinners, so by the obedience of one shall many be made righteous.</a:t>
            </a:r>
            <a:r>
              <a:rPr lang="en-US" b="1" i="0" u="none" strike="noStrike" baseline="0" dirty="0">
                <a:latin typeface="Arial" panose="020B0604020202020204" pitchFamily="34" charset="0"/>
                <a:cs typeface="Arial" panose="020B0604020202020204" pitchFamily="34" charset="0"/>
              </a:rPr>
              <a:t> 20 </a:t>
            </a:r>
            <a:r>
              <a:rPr lang="en-US" b="0" i="0" u="none" strike="noStrike" baseline="0" dirty="0">
                <a:latin typeface="Arial" panose="020B0604020202020204" pitchFamily="34" charset="0"/>
                <a:cs typeface="Arial" panose="020B0604020202020204" pitchFamily="34" charset="0"/>
              </a:rPr>
              <a:t>Moreover the law entered, that the offence might abound. But where sin abounded, grace did much more abound:</a:t>
            </a:r>
            <a:r>
              <a:rPr lang="en-US" b="1" i="0" u="none" strike="noStrike" baseline="0" dirty="0">
                <a:latin typeface="Arial" panose="020B0604020202020204" pitchFamily="34" charset="0"/>
                <a:cs typeface="Arial" panose="020B0604020202020204" pitchFamily="34" charset="0"/>
              </a:rPr>
              <a:t> 21 </a:t>
            </a:r>
            <a:r>
              <a:rPr lang="en-US" b="0" i="0" u="none" strike="noStrike" baseline="0" dirty="0">
                <a:latin typeface="Arial" panose="020B0604020202020204" pitchFamily="34" charset="0"/>
                <a:cs typeface="Arial" panose="020B0604020202020204" pitchFamily="34" charset="0"/>
              </a:rPr>
              <a:t>That as sin hath reigned unto death, even so might grace reign through righteousness unto eternal life by Jesus Christ our Lord.</a:t>
            </a:r>
          </a:p>
          <a:p>
            <a:r>
              <a:rPr lang="en-US" b="1" i="0" u="none" strike="noStrike" baseline="0" dirty="0">
                <a:latin typeface="Arial" panose="020B0604020202020204" pitchFamily="34" charset="0"/>
                <a:cs typeface="Arial" panose="020B0604020202020204" pitchFamily="34" charset="0"/>
              </a:rPr>
              <a:t>1 Corinthians 15:20-23 KJV 20 </a:t>
            </a:r>
            <a:r>
              <a:rPr lang="en-US" b="0" i="0" u="none" strike="noStrike" baseline="0" dirty="0">
                <a:latin typeface="Arial" panose="020B0604020202020204" pitchFamily="34" charset="0"/>
                <a:cs typeface="Arial" panose="020B0604020202020204" pitchFamily="34" charset="0"/>
              </a:rPr>
              <a:t>But now is Christ risen from the dead, and become the </a:t>
            </a:r>
            <a:r>
              <a:rPr lang="en-US" b="0" i="0" u="none" strike="noStrike" baseline="0" dirty="0" err="1">
                <a:latin typeface="Arial" panose="020B0604020202020204" pitchFamily="34" charset="0"/>
                <a:cs typeface="Arial" panose="020B0604020202020204" pitchFamily="34" charset="0"/>
              </a:rPr>
              <a:t>firstfruits</a:t>
            </a:r>
            <a:r>
              <a:rPr lang="en-US" b="0" i="0" u="none" strike="noStrike" baseline="0" dirty="0">
                <a:latin typeface="Arial" panose="020B0604020202020204" pitchFamily="34" charset="0"/>
                <a:cs typeface="Arial" panose="020B0604020202020204" pitchFamily="34" charset="0"/>
              </a:rPr>
              <a:t> of them that slept. 21 For since by man came death, by man came also the resurrection of the dead.</a:t>
            </a:r>
            <a:r>
              <a:rPr lang="en-US" b="1" i="0" u="none" strike="noStrike" baseline="0" dirty="0">
                <a:latin typeface="Arial" panose="020B0604020202020204" pitchFamily="34" charset="0"/>
                <a:cs typeface="Arial" panose="020B0604020202020204" pitchFamily="34" charset="0"/>
              </a:rPr>
              <a:t> 22 </a:t>
            </a:r>
            <a:r>
              <a:rPr lang="en-US" b="0" i="0" u="none" strike="noStrike" baseline="0" dirty="0">
                <a:latin typeface="Arial" panose="020B0604020202020204" pitchFamily="34" charset="0"/>
                <a:cs typeface="Arial" panose="020B0604020202020204" pitchFamily="34" charset="0"/>
              </a:rPr>
              <a:t>For as in Adam all die, even so in Christ shall all be made alive.</a:t>
            </a:r>
            <a:r>
              <a:rPr lang="en-US" b="1" i="0" u="none" strike="noStrike" baseline="0" dirty="0">
                <a:latin typeface="Arial" panose="020B0604020202020204" pitchFamily="34" charset="0"/>
                <a:cs typeface="Arial" panose="020B0604020202020204" pitchFamily="34" charset="0"/>
              </a:rPr>
              <a:t> 23 </a:t>
            </a:r>
            <a:r>
              <a:rPr lang="en-US" b="0" i="0" u="none" strike="noStrike" baseline="0" dirty="0">
                <a:latin typeface="Arial" panose="020B0604020202020204" pitchFamily="34" charset="0"/>
                <a:cs typeface="Arial" panose="020B0604020202020204" pitchFamily="34" charset="0"/>
              </a:rPr>
              <a:t>But every man in his own order: Christ the </a:t>
            </a:r>
            <a:r>
              <a:rPr lang="en-US" b="0" i="0" u="none" strike="noStrike" baseline="0" dirty="0" err="1">
                <a:latin typeface="Arial" panose="020B0604020202020204" pitchFamily="34" charset="0"/>
                <a:cs typeface="Arial" panose="020B0604020202020204" pitchFamily="34" charset="0"/>
              </a:rPr>
              <a:t>firstfruits</a:t>
            </a:r>
            <a:r>
              <a:rPr lang="en-US" b="0" i="0" u="none" strike="noStrike" baseline="0" dirty="0">
                <a:latin typeface="Arial" panose="020B0604020202020204" pitchFamily="34" charset="0"/>
                <a:cs typeface="Arial" panose="020B0604020202020204" pitchFamily="34" charset="0"/>
              </a:rPr>
              <a:t>; afterward they that are Christ's at his coming.</a:t>
            </a:r>
          </a:p>
          <a:p>
            <a:endParaRPr lang="en-US" sz="1400" b="1" i="0" u="none" strike="noStrike" baseline="0" dirty="0">
              <a:latin typeface="Candara" panose="020E0502030303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F1E05635-4EFD-4447-A451-86C57984FA89}" type="slidenum">
              <a:rPr lang="en-US" smtClean="0"/>
              <a:t>7</a:t>
            </a:fld>
            <a:endParaRPr lang="en-US" dirty="0"/>
          </a:p>
        </p:txBody>
      </p:sp>
      <p:sp>
        <p:nvSpPr>
          <p:cNvPr id="5" name="Date Placeholder 4">
            <a:extLst>
              <a:ext uri="{FF2B5EF4-FFF2-40B4-BE49-F238E27FC236}">
                <a16:creationId xmlns:a16="http://schemas.microsoft.com/office/drawing/2014/main" id="{C545679F-8853-29D6-BD5E-13EE75E67D9C}"/>
              </a:ext>
            </a:extLst>
          </p:cNvPr>
          <p:cNvSpPr>
            <a:spLocks noGrp="1"/>
          </p:cNvSpPr>
          <p:nvPr>
            <p:ph type="dt" idx="1"/>
          </p:nvPr>
        </p:nvSpPr>
        <p:spPr/>
        <p:txBody>
          <a:bodyPr/>
          <a:lstStyle/>
          <a:p>
            <a:r>
              <a:rPr lang="en-US"/>
              <a:t>10/23/2022 AM</a:t>
            </a:r>
            <a:endParaRPr lang="en-US" dirty="0"/>
          </a:p>
        </p:txBody>
      </p:sp>
    </p:spTree>
    <p:extLst>
      <p:ext uri="{BB962C8B-B14F-4D97-AF65-F5344CB8AC3E}">
        <p14:creationId xmlns:p14="http://schemas.microsoft.com/office/powerpoint/2010/main" val="36409774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a:xfrm>
            <a:off x="-1" y="4440239"/>
            <a:ext cx="7313507" cy="5160961"/>
          </a:xfrm>
        </p:spPr>
        <p:txBody>
          <a:bodyPr/>
          <a:lstStyle/>
          <a:p>
            <a:pPr algn="l"/>
            <a:r>
              <a:rPr lang="en-US" b="1" i="0" u="none" strike="noStrike" baseline="0" dirty="0">
                <a:solidFill>
                  <a:srgbClr val="000000"/>
                </a:solidFill>
                <a:latin typeface="MinionPro-Regular"/>
              </a:rPr>
              <a:t>John 12:31-33 KJV 31 </a:t>
            </a:r>
            <a:r>
              <a:rPr lang="en-US" b="0" i="0" u="none" strike="noStrike" baseline="0" dirty="0">
                <a:solidFill>
                  <a:srgbClr val="000000"/>
                </a:solidFill>
                <a:latin typeface="MinionPro-Regular"/>
              </a:rPr>
              <a:t>Now is the judgment of this world: now shall the prince of this world be cast out.</a:t>
            </a:r>
            <a:r>
              <a:rPr lang="en-US" b="1" i="0" u="none" strike="noStrike" baseline="0" dirty="0">
                <a:solidFill>
                  <a:srgbClr val="000000"/>
                </a:solidFill>
                <a:latin typeface="MinionPro-Regular"/>
              </a:rPr>
              <a:t> 32 </a:t>
            </a:r>
            <a:r>
              <a:rPr lang="en-US" b="0" i="0" u="none" strike="noStrike" baseline="0" dirty="0">
                <a:solidFill>
                  <a:srgbClr val="000000"/>
                </a:solidFill>
                <a:latin typeface="MinionPro-Regular"/>
              </a:rPr>
              <a:t>And I, if I be lifted up from the earth, will draw all men unto me. 33  This he said, signifying what death he should die.</a:t>
            </a:r>
          </a:p>
          <a:p>
            <a:pPr algn="l"/>
            <a:endParaRPr lang="en-US" b="0" i="0" u="none" strike="noStrike" baseline="0" dirty="0">
              <a:solidFill>
                <a:srgbClr val="000000"/>
              </a:solidFill>
              <a:latin typeface="MinionPro-Regular"/>
              <a:cs typeface="Arial" panose="020B0604020202020204" pitchFamily="34" charset="0"/>
            </a:endParaRPr>
          </a:p>
          <a:p>
            <a:pPr algn="l"/>
            <a:r>
              <a:rPr lang="en-US" b="1" i="0" u="none" strike="noStrike" baseline="0" dirty="0">
                <a:latin typeface="Candara" panose="020E0502030303020204" pitchFamily="34" charset="0"/>
                <a:cs typeface="Arial" panose="020B0604020202020204" pitchFamily="34" charset="0"/>
              </a:rPr>
              <a:t>1 Corinthians 15:24-28 KJV 24 </a:t>
            </a:r>
            <a:r>
              <a:rPr lang="en-US" b="0" i="0" u="none" strike="noStrike" baseline="0" dirty="0">
                <a:latin typeface="Candara" panose="020E0502030303020204" pitchFamily="34" charset="0"/>
                <a:cs typeface="Arial" panose="020B0604020202020204" pitchFamily="34" charset="0"/>
              </a:rPr>
              <a:t>Then cometh the end, when he shall have delivered up the kingdom to God, even the Father; when he shall have put down all rule and all authority and power. </a:t>
            </a:r>
            <a:r>
              <a:rPr lang="en-US" b="1" i="0" u="none" strike="noStrike" baseline="0" dirty="0">
                <a:latin typeface="Candara" panose="020E0502030303020204" pitchFamily="34" charset="0"/>
                <a:cs typeface="Arial" panose="020B0604020202020204" pitchFamily="34" charset="0"/>
              </a:rPr>
              <a:t>25</a:t>
            </a:r>
            <a:r>
              <a:rPr lang="en-US" b="0" i="0" u="none" strike="noStrike" baseline="0" dirty="0">
                <a:latin typeface="Candara" panose="020E0502030303020204" pitchFamily="34" charset="0"/>
                <a:cs typeface="Arial" panose="020B0604020202020204" pitchFamily="34" charset="0"/>
              </a:rPr>
              <a:t> For he must reign, till he hath put all enemies under his feet. </a:t>
            </a:r>
            <a:r>
              <a:rPr lang="en-US" b="1" i="0" u="none" strike="noStrike" baseline="0" dirty="0">
                <a:latin typeface="Candara" panose="020E0502030303020204" pitchFamily="34" charset="0"/>
                <a:cs typeface="Arial" panose="020B0604020202020204" pitchFamily="34" charset="0"/>
              </a:rPr>
              <a:t>26 </a:t>
            </a:r>
            <a:r>
              <a:rPr lang="en-US" b="0" i="0" u="none" strike="noStrike" baseline="0" dirty="0">
                <a:latin typeface="Candara" panose="020E0502030303020204" pitchFamily="34" charset="0"/>
                <a:cs typeface="Arial" panose="020B0604020202020204" pitchFamily="34" charset="0"/>
              </a:rPr>
              <a:t>The </a:t>
            </a:r>
            <a:r>
              <a:rPr lang="en-US" b="1" i="1" u="sng" strike="noStrike" baseline="0" dirty="0">
                <a:latin typeface="Candara" panose="020E0502030303020204" pitchFamily="34" charset="0"/>
                <a:cs typeface="Arial" panose="020B0604020202020204" pitchFamily="34" charset="0"/>
              </a:rPr>
              <a:t>last enemy that shall be destroyed is death</a:t>
            </a:r>
            <a:r>
              <a:rPr lang="en-US" b="0" i="0" u="none" strike="noStrike" baseline="0" dirty="0">
                <a:latin typeface="Candara" panose="020E0502030303020204" pitchFamily="34" charset="0"/>
                <a:cs typeface="Arial" panose="020B0604020202020204" pitchFamily="34" charset="0"/>
              </a:rPr>
              <a:t>.</a:t>
            </a:r>
            <a:r>
              <a:rPr lang="en-US" b="1" i="0" u="none" strike="noStrike" baseline="0" dirty="0">
                <a:latin typeface="Candara" panose="020E0502030303020204" pitchFamily="34" charset="0"/>
                <a:cs typeface="Arial" panose="020B0604020202020204" pitchFamily="34" charset="0"/>
              </a:rPr>
              <a:t> 27 </a:t>
            </a:r>
            <a:r>
              <a:rPr lang="en-US" b="0" i="0" u="none" strike="noStrike" baseline="0" dirty="0">
                <a:latin typeface="Candara" panose="020E0502030303020204" pitchFamily="34" charset="0"/>
                <a:cs typeface="Arial" panose="020B0604020202020204" pitchFamily="34" charset="0"/>
              </a:rPr>
              <a:t>For he hath put all things under his feet. But when he saith all things are put under him, it is manifest that he is excepted, which did put all things under him. </a:t>
            </a:r>
            <a:r>
              <a:rPr lang="en-US" b="1" i="0" u="none" strike="noStrike" baseline="0" dirty="0">
                <a:latin typeface="Candara" panose="020E0502030303020204" pitchFamily="34" charset="0"/>
                <a:cs typeface="Arial" panose="020B0604020202020204" pitchFamily="34" charset="0"/>
              </a:rPr>
              <a:t>28</a:t>
            </a:r>
            <a:r>
              <a:rPr lang="en-US" b="0" i="0" u="none" strike="noStrike" baseline="0" dirty="0">
                <a:latin typeface="Candara" panose="020E0502030303020204" pitchFamily="34" charset="0"/>
                <a:cs typeface="Arial" panose="020B0604020202020204" pitchFamily="34" charset="0"/>
              </a:rPr>
              <a:t> And when all things shall be subdued unto him, then shall the Son also himself be subject unto him that put all things under him, that God may be all in all.</a:t>
            </a:r>
          </a:p>
        </p:txBody>
      </p:sp>
      <p:sp>
        <p:nvSpPr>
          <p:cNvPr id="4" name="Slide Number Placeholder 3"/>
          <p:cNvSpPr>
            <a:spLocks noGrp="1"/>
          </p:cNvSpPr>
          <p:nvPr>
            <p:ph type="sldNum" sz="quarter" idx="5"/>
          </p:nvPr>
        </p:nvSpPr>
        <p:spPr/>
        <p:txBody>
          <a:bodyPr/>
          <a:lstStyle/>
          <a:p>
            <a:fld id="{F1E05635-4EFD-4447-A451-86C57984FA89}" type="slidenum">
              <a:rPr lang="en-US" smtClean="0"/>
              <a:t>8</a:t>
            </a:fld>
            <a:endParaRPr lang="en-US" dirty="0"/>
          </a:p>
        </p:txBody>
      </p:sp>
      <p:sp>
        <p:nvSpPr>
          <p:cNvPr id="5" name="Date Placeholder 4">
            <a:extLst>
              <a:ext uri="{FF2B5EF4-FFF2-40B4-BE49-F238E27FC236}">
                <a16:creationId xmlns:a16="http://schemas.microsoft.com/office/drawing/2014/main" id="{C545679F-8853-29D6-BD5E-13EE75E67D9C}"/>
              </a:ext>
            </a:extLst>
          </p:cNvPr>
          <p:cNvSpPr>
            <a:spLocks noGrp="1"/>
          </p:cNvSpPr>
          <p:nvPr>
            <p:ph type="dt" idx="1"/>
          </p:nvPr>
        </p:nvSpPr>
        <p:spPr/>
        <p:txBody>
          <a:bodyPr/>
          <a:lstStyle/>
          <a:p>
            <a:r>
              <a:rPr lang="en-US"/>
              <a:t>10/23/2022 AM</a:t>
            </a:r>
            <a:endParaRPr lang="en-US" dirty="0"/>
          </a:p>
        </p:txBody>
      </p:sp>
    </p:spTree>
    <p:extLst>
      <p:ext uri="{BB962C8B-B14F-4D97-AF65-F5344CB8AC3E}">
        <p14:creationId xmlns:p14="http://schemas.microsoft.com/office/powerpoint/2010/main" val="34428658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a:xfrm>
            <a:off x="-1" y="4440239"/>
            <a:ext cx="7313507" cy="5160961"/>
          </a:xfrm>
        </p:spPr>
        <p:txBody>
          <a:bodyPr/>
          <a:lstStyle/>
          <a:p>
            <a:r>
              <a:rPr lang="en-US" b="1" i="0" u="none" strike="noStrike" baseline="0" dirty="0">
                <a:latin typeface="Candara" panose="020E0502030303020204" pitchFamily="34" charset="0"/>
                <a:cs typeface="Arial" panose="020B0604020202020204" pitchFamily="34" charset="0"/>
              </a:rPr>
              <a:t>Hebrews 4:15 KJV 15 </a:t>
            </a:r>
            <a:r>
              <a:rPr lang="en-US" b="0" i="0" u="none" strike="noStrike" baseline="0" dirty="0">
                <a:latin typeface="Candara" panose="020E0502030303020204" pitchFamily="34" charset="0"/>
                <a:cs typeface="Arial" panose="020B0604020202020204" pitchFamily="34" charset="0"/>
              </a:rPr>
              <a:t>For we have not an high priest which cannot be touched with the feeling of our infirmities; but was in all points tempted like as we are, yet without sin.</a:t>
            </a:r>
          </a:p>
          <a:p>
            <a:r>
              <a:rPr lang="en-US" b="1" i="0" u="none" strike="noStrike" baseline="0" dirty="0">
                <a:latin typeface="Candara" panose="020E0502030303020204" pitchFamily="34" charset="0"/>
                <a:cs typeface="Arial" panose="020B0604020202020204" pitchFamily="34" charset="0"/>
              </a:rPr>
              <a:t>2 Corinthians 5:21 KJV 21 </a:t>
            </a:r>
            <a:r>
              <a:rPr lang="en-US" b="0" i="0" u="none" strike="noStrike" baseline="0" dirty="0">
                <a:latin typeface="Candara" panose="020E0502030303020204" pitchFamily="34" charset="0"/>
                <a:cs typeface="Arial" panose="020B0604020202020204" pitchFamily="34" charset="0"/>
              </a:rPr>
              <a:t>For he hath made him to be sin for us, who knew no sin; that we might be made the righteousness of God in him.</a:t>
            </a:r>
          </a:p>
          <a:p>
            <a:r>
              <a:rPr lang="en-US" b="1" i="0" u="none" strike="noStrike" baseline="0" dirty="0">
                <a:latin typeface="Candara" panose="020E0502030303020204" pitchFamily="34" charset="0"/>
                <a:cs typeface="Arial" panose="020B0604020202020204" pitchFamily="34" charset="0"/>
              </a:rPr>
              <a:t>Romans 4:25 KJV 25 </a:t>
            </a:r>
            <a:r>
              <a:rPr lang="en-US" b="0" i="0" u="none" strike="noStrike" baseline="0" dirty="0">
                <a:latin typeface="Candara" panose="020E0502030303020204" pitchFamily="34" charset="0"/>
                <a:cs typeface="Arial" panose="020B0604020202020204" pitchFamily="34" charset="0"/>
              </a:rPr>
              <a:t>Who was delivered for our offences, and was raised again for our justification.</a:t>
            </a:r>
          </a:p>
          <a:p>
            <a:r>
              <a:rPr lang="en-US" b="1" i="0" u="none" strike="noStrike" baseline="0" dirty="0">
                <a:latin typeface="Candara" panose="020E0502030303020204" pitchFamily="34" charset="0"/>
                <a:cs typeface="Arial" panose="020B0604020202020204" pitchFamily="34" charset="0"/>
              </a:rPr>
              <a:t>Hebrews 9:27-28 KJV 27 </a:t>
            </a:r>
            <a:r>
              <a:rPr lang="en-US" b="0" i="0" u="none" strike="noStrike" baseline="0" dirty="0">
                <a:latin typeface="Candara" panose="020E0502030303020204" pitchFamily="34" charset="0"/>
                <a:cs typeface="Arial" panose="020B0604020202020204" pitchFamily="34" charset="0"/>
              </a:rPr>
              <a:t>And as it is appointed unto men once to die, but after this the judgment: 28 So Christ was once offered to bear the sins of many; and unto them that look for him shall he appear the second time </a:t>
            </a:r>
            <a:r>
              <a:rPr lang="en-US" b="1" i="0" u="none" strike="noStrike" baseline="0" dirty="0">
                <a:latin typeface="Candara" panose="020E0502030303020204" pitchFamily="34" charset="0"/>
                <a:cs typeface="Arial" panose="020B0604020202020204" pitchFamily="34" charset="0"/>
              </a:rPr>
              <a:t>without sin </a:t>
            </a:r>
            <a:r>
              <a:rPr lang="en-US" b="0" i="0" u="none" strike="noStrike" baseline="0" dirty="0">
                <a:latin typeface="Candara" panose="020E0502030303020204" pitchFamily="34" charset="0"/>
                <a:cs typeface="Arial" panose="020B0604020202020204" pitchFamily="34" charset="0"/>
              </a:rPr>
              <a:t>unto salvation.</a:t>
            </a:r>
          </a:p>
          <a:p>
            <a:r>
              <a:rPr lang="en-US" b="1" i="0" u="none" strike="noStrike" baseline="0" dirty="0">
                <a:latin typeface="Candara" panose="020E0502030303020204" pitchFamily="34" charset="0"/>
                <a:cs typeface="Arial" panose="020B0604020202020204" pitchFamily="34" charset="0"/>
              </a:rPr>
              <a:t>1 Peter 3:18 KJV 18 </a:t>
            </a:r>
            <a:r>
              <a:rPr lang="en-US" b="0" i="0" u="none" strike="noStrike" baseline="0" dirty="0">
                <a:latin typeface="Candara" panose="020E0502030303020204" pitchFamily="34" charset="0"/>
                <a:cs typeface="Arial" panose="020B0604020202020204" pitchFamily="34" charset="0"/>
              </a:rPr>
              <a:t>For Christ also hath once </a:t>
            </a:r>
            <a:r>
              <a:rPr lang="en-US" b="1" i="0" u="none" strike="noStrike" baseline="0" dirty="0">
                <a:latin typeface="Candara" panose="020E0502030303020204" pitchFamily="34" charset="0"/>
                <a:cs typeface="Arial" panose="020B0604020202020204" pitchFamily="34" charset="0"/>
              </a:rPr>
              <a:t>suffered for sins,</a:t>
            </a:r>
            <a:r>
              <a:rPr lang="en-US" b="0" i="0" u="none" strike="noStrike" baseline="0" dirty="0">
                <a:latin typeface="Candara" panose="020E0502030303020204" pitchFamily="34" charset="0"/>
                <a:cs typeface="Arial" panose="020B0604020202020204" pitchFamily="34" charset="0"/>
              </a:rPr>
              <a:t> the just for the unjust, that he might bring us to God, being put to death in the flesh, but quickened by the Spirit:</a:t>
            </a:r>
          </a:p>
          <a:p>
            <a:r>
              <a:rPr lang="en-US" b="1" i="0" u="none" strike="noStrike" baseline="0" dirty="0">
                <a:latin typeface="Candara" panose="020E0502030303020204" pitchFamily="34" charset="0"/>
                <a:cs typeface="Arial" panose="020B0604020202020204" pitchFamily="34" charset="0"/>
              </a:rPr>
              <a:t>1 Peter 4:1 KJV 1</a:t>
            </a:r>
            <a:r>
              <a:rPr lang="en-US" b="0" i="0" u="none" strike="noStrike" baseline="0" dirty="0">
                <a:latin typeface="Candara" panose="020E0502030303020204" pitchFamily="34" charset="0"/>
                <a:cs typeface="Arial" panose="020B0604020202020204" pitchFamily="34" charset="0"/>
              </a:rPr>
              <a:t> Forasmuch then as Christ hath </a:t>
            </a:r>
            <a:r>
              <a:rPr lang="en-US" b="1" i="0" u="none" strike="noStrike" baseline="0" dirty="0">
                <a:latin typeface="Candara" panose="020E0502030303020204" pitchFamily="34" charset="0"/>
                <a:cs typeface="Arial" panose="020B0604020202020204" pitchFamily="34" charset="0"/>
              </a:rPr>
              <a:t>suffered for us in the flesh,</a:t>
            </a:r>
            <a:r>
              <a:rPr lang="en-US" b="0" i="0" u="none" strike="noStrike" baseline="0" dirty="0">
                <a:latin typeface="Candara" panose="020E0502030303020204" pitchFamily="34" charset="0"/>
                <a:cs typeface="Arial" panose="020B0604020202020204" pitchFamily="34" charset="0"/>
              </a:rPr>
              <a:t> arm yourselves likewise with the same mind: for he that hath suffered in the flesh hath ceased from sin;</a:t>
            </a:r>
            <a:endParaRPr lang="en-US" b="1" i="0" u="none" strike="noStrike" baseline="0" dirty="0">
              <a:latin typeface="Candara" panose="020E0502030303020204" pitchFamily="34" charset="0"/>
              <a:cs typeface="Arial" panose="020B0604020202020204" pitchFamily="34" charset="0"/>
            </a:endParaRPr>
          </a:p>
          <a:p>
            <a:endParaRPr lang="en-US" b="1" i="0" u="none" strike="noStrike" baseline="0" dirty="0">
              <a:latin typeface="Candara" panose="020E0502030303020204" pitchFamily="34" charset="0"/>
              <a:cs typeface="Arial" panose="020B0604020202020204" pitchFamily="34" charset="0"/>
            </a:endParaRPr>
          </a:p>
          <a:p>
            <a:r>
              <a:rPr lang="en-US" b="1" i="0" u="none" strike="noStrike" baseline="0" dirty="0">
                <a:latin typeface="Candara" panose="020E0502030303020204" pitchFamily="34" charset="0"/>
                <a:cs typeface="Arial" panose="020B0604020202020204" pitchFamily="34" charset="0"/>
              </a:rPr>
              <a:t>John 11:49-52 KJV 49 </a:t>
            </a:r>
            <a:r>
              <a:rPr lang="en-US" b="0" i="0" u="none" strike="noStrike" baseline="0" dirty="0">
                <a:latin typeface="Candara" panose="020E0502030303020204" pitchFamily="34" charset="0"/>
                <a:cs typeface="Arial" panose="020B0604020202020204" pitchFamily="34" charset="0"/>
              </a:rPr>
              <a:t>And one of them, named Caiaphas, being </a:t>
            </a:r>
            <a:r>
              <a:rPr lang="en-US" b="1" i="0" u="none" strike="noStrike" baseline="0" dirty="0">
                <a:latin typeface="Candara" panose="020E0502030303020204" pitchFamily="34" charset="0"/>
                <a:cs typeface="Arial" panose="020B0604020202020204" pitchFamily="34" charset="0"/>
              </a:rPr>
              <a:t>the high priest</a:t>
            </a:r>
            <a:r>
              <a:rPr lang="en-US" b="0" i="0" u="none" strike="noStrike" baseline="0" dirty="0">
                <a:latin typeface="Candara" panose="020E0502030303020204" pitchFamily="34" charset="0"/>
                <a:cs typeface="Arial" panose="020B0604020202020204" pitchFamily="34" charset="0"/>
              </a:rPr>
              <a:t> that same year, said unto them, Ye know nothing at all, </a:t>
            </a:r>
            <a:r>
              <a:rPr lang="en-US" b="1" i="0" u="none" strike="noStrike" baseline="0" dirty="0">
                <a:latin typeface="Candara" panose="020E0502030303020204" pitchFamily="34" charset="0"/>
                <a:cs typeface="Arial" panose="020B0604020202020204" pitchFamily="34" charset="0"/>
              </a:rPr>
              <a:t>50 </a:t>
            </a:r>
            <a:r>
              <a:rPr lang="en-US" b="0" i="0" u="none" strike="noStrike" baseline="0" dirty="0">
                <a:latin typeface="Candara" panose="020E0502030303020204" pitchFamily="34" charset="0"/>
                <a:cs typeface="Arial" panose="020B0604020202020204" pitchFamily="34" charset="0"/>
              </a:rPr>
              <a:t>Nor consider that </a:t>
            </a:r>
            <a:r>
              <a:rPr lang="en-US" b="1" i="1" u="sng" strike="noStrike" baseline="0" dirty="0">
                <a:latin typeface="Candara" panose="020E0502030303020204" pitchFamily="34" charset="0"/>
                <a:cs typeface="Arial" panose="020B0604020202020204" pitchFamily="34" charset="0"/>
              </a:rPr>
              <a:t>it is expedient for us, that one man should die for the people</a:t>
            </a:r>
            <a:r>
              <a:rPr lang="en-US" b="0" i="0" u="none" strike="noStrike" baseline="0" dirty="0">
                <a:latin typeface="Candara" panose="020E0502030303020204" pitchFamily="34" charset="0"/>
                <a:cs typeface="Arial" panose="020B0604020202020204" pitchFamily="34" charset="0"/>
              </a:rPr>
              <a:t>, and that the whole nation perish not. </a:t>
            </a:r>
            <a:r>
              <a:rPr lang="en-US" b="1" i="0" u="none" strike="noStrike" baseline="0" dirty="0">
                <a:latin typeface="Candara" panose="020E0502030303020204" pitchFamily="34" charset="0"/>
                <a:cs typeface="Arial" panose="020B0604020202020204" pitchFamily="34" charset="0"/>
              </a:rPr>
              <a:t>51 </a:t>
            </a:r>
            <a:r>
              <a:rPr lang="en-US" b="0" i="0" u="none" strike="noStrike" baseline="0" dirty="0">
                <a:latin typeface="Candara" panose="020E0502030303020204" pitchFamily="34" charset="0"/>
                <a:cs typeface="Arial" panose="020B0604020202020204" pitchFamily="34" charset="0"/>
              </a:rPr>
              <a:t>And this spake he not of himself: but being high priest that year, </a:t>
            </a:r>
            <a:r>
              <a:rPr lang="en-US" b="1" i="0" u="none" strike="noStrike" baseline="0" dirty="0">
                <a:latin typeface="Candara" panose="020E0502030303020204" pitchFamily="34" charset="0"/>
                <a:cs typeface="Arial" panose="020B0604020202020204" pitchFamily="34" charset="0"/>
              </a:rPr>
              <a:t>he prophesied that Jesus should die for that nation</a:t>
            </a:r>
            <a:r>
              <a:rPr lang="en-US" b="0" i="0" u="none" strike="noStrike" baseline="0" dirty="0">
                <a:latin typeface="Candara" panose="020E0502030303020204" pitchFamily="34" charset="0"/>
                <a:cs typeface="Arial" panose="020B0604020202020204" pitchFamily="34" charset="0"/>
              </a:rPr>
              <a:t>; </a:t>
            </a:r>
            <a:r>
              <a:rPr lang="en-US" b="1" i="0" u="none" strike="noStrike" baseline="0" dirty="0">
                <a:latin typeface="Candara" panose="020E0502030303020204" pitchFamily="34" charset="0"/>
                <a:cs typeface="Arial" panose="020B0604020202020204" pitchFamily="34" charset="0"/>
              </a:rPr>
              <a:t>52 </a:t>
            </a:r>
            <a:r>
              <a:rPr lang="en-US" b="0" i="0" u="none" strike="noStrike" baseline="0" dirty="0">
                <a:latin typeface="Candara" panose="020E0502030303020204" pitchFamily="34" charset="0"/>
                <a:cs typeface="Arial" panose="020B0604020202020204" pitchFamily="34" charset="0"/>
              </a:rPr>
              <a:t>And not for that nation only, but that also he should gather together in one the children of God that were scattered abroad.</a:t>
            </a:r>
          </a:p>
          <a:p>
            <a:r>
              <a:rPr lang="en-US" b="1" i="0" u="none" strike="noStrike" baseline="0" dirty="0">
                <a:latin typeface="Candara" panose="020E0502030303020204" pitchFamily="34" charset="0"/>
                <a:cs typeface="Arial" panose="020B0604020202020204" pitchFamily="34" charset="0"/>
              </a:rPr>
              <a:t>2 Corinthians 5:14-15 KJV 14</a:t>
            </a:r>
            <a:r>
              <a:rPr lang="en-US" b="0" i="0" u="none" strike="noStrike" baseline="0" dirty="0">
                <a:latin typeface="Candara" panose="020E0502030303020204" pitchFamily="34" charset="0"/>
                <a:cs typeface="Arial" panose="020B0604020202020204" pitchFamily="34" charset="0"/>
              </a:rPr>
              <a:t> For the love of Christ </a:t>
            </a:r>
            <a:r>
              <a:rPr lang="en-US" b="0" i="0" u="none" strike="noStrike" baseline="0" dirty="0" err="1">
                <a:latin typeface="Candara" panose="020E0502030303020204" pitchFamily="34" charset="0"/>
                <a:cs typeface="Arial" panose="020B0604020202020204" pitchFamily="34" charset="0"/>
              </a:rPr>
              <a:t>constraineth</a:t>
            </a:r>
            <a:r>
              <a:rPr lang="en-US" b="0" i="0" u="none" strike="noStrike" baseline="0" dirty="0">
                <a:latin typeface="Candara" panose="020E0502030303020204" pitchFamily="34" charset="0"/>
                <a:cs typeface="Arial" panose="020B0604020202020204" pitchFamily="34" charset="0"/>
              </a:rPr>
              <a:t> us; because we thus judge, </a:t>
            </a:r>
            <a:r>
              <a:rPr lang="en-US" b="1" i="0" u="none" strike="noStrike" baseline="0" dirty="0">
                <a:latin typeface="Candara" panose="020E0502030303020204" pitchFamily="34" charset="0"/>
                <a:cs typeface="Arial" panose="020B0604020202020204" pitchFamily="34" charset="0"/>
              </a:rPr>
              <a:t>that if one died for all, then were all dead</a:t>
            </a:r>
            <a:r>
              <a:rPr lang="en-US" b="0" i="0" u="none" strike="noStrike" baseline="0" dirty="0">
                <a:latin typeface="Candara" panose="020E0502030303020204" pitchFamily="34" charset="0"/>
                <a:cs typeface="Arial" panose="020B0604020202020204" pitchFamily="34" charset="0"/>
              </a:rPr>
              <a:t>: </a:t>
            </a:r>
            <a:r>
              <a:rPr lang="en-US" b="1" i="0" u="none" strike="noStrike" baseline="0" dirty="0">
                <a:latin typeface="Candara" panose="020E0502030303020204" pitchFamily="34" charset="0"/>
                <a:cs typeface="Arial" panose="020B0604020202020204" pitchFamily="34" charset="0"/>
              </a:rPr>
              <a:t>15</a:t>
            </a:r>
            <a:r>
              <a:rPr lang="en-US" b="0" i="0" u="none" strike="noStrike" baseline="0" dirty="0">
                <a:latin typeface="Candara" panose="020E0502030303020204" pitchFamily="34" charset="0"/>
                <a:cs typeface="Arial" panose="020B0604020202020204" pitchFamily="34" charset="0"/>
              </a:rPr>
              <a:t> And that he died for all, that they which live should not henceforth live unto themselves, but unto him which died for them, and rose again.</a:t>
            </a:r>
          </a:p>
          <a:p>
            <a:r>
              <a:rPr lang="en-US" b="1" i="0" u="none" strike="noStrike" baseline="0" dirty="0">
                <a:latin typeface="Candara" panose="020E0502030303020204" pitchFamily="34" charset="0"/>
                <a:cs typeface="Arial" panose="020B0604020202020204" pitchFamily="34" charset="0"/>
              </a:rPr>
              <a:t>Heb 2:9</a:t>
            </a:r>
            <a:r>
              <a:rPr lang="en-US" b="0" i="0" u="none" strike="noStrike" baseline="0" dirty="0">
                <a:latin typeface="Candara" panose="020E0502030303020204" pitchFamily="34" charset="0"/>
                <a:cs typeface="Arial" panose="020B0604020202020204" pitchFamily="34" charset="0"/>
              </a:rPr>
              <a:t> But we see Jesus, who was made a little lower than the angels for the suffering of death, crowned with glory and </a:t>
            </a:r>
            <a:r>
              <a:rPr lang="en-US" b="0" i="0" u="none" strike="noStrike" baseline="0" dirty="0" err="1">
                <a:latin typeface="Candara" panose="020E0502030303020204" pitchFamily="34" charset="0"/>
                <a:cs typeface="Arial" panose="020B0604020202020204" pitchFamily="34" charset="0"/>
              </a:rPr>
              <a:t>honour</a:t>
            </a:r>
            <a:r>
              <a:rPr lang="en-US" b="0" i="0" u="none" strike="noStrike" baseline="0" dirty="0">
                <a:latin typeface="Candara" panose="020E0502030303020204" pitchFamily="34" charset="0"/>
                <a:cs typeface="Arial" panose="020B0604020202020204" pitchFamily="34" charset="0"/>
              </a:rPr>
              <a:t>; that he by the grace of God should taste death for every man.</a:t>
            </a:r>
          </a:p>
          <a:p>
            <a:endParaRPr lang="en-US" sz="1400" b="0" i="0" u="none" strike="noStrike" baseline="0" dirty="0">
              <a:latin typeface="Candara" panose="020E0502030303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F1E05635-4EFD-4447-A451-86C57984FA89}" type="slidenum">
              <a:rPr lang="en-US" smtClean="0"/>
              <a:t>9</a:t>
            </a:fld>
            <a:endParaRPr lang="en-US" dirty="0"/>
          </a:p>
        </p:txBody>
      </p:sp>
      <p:sp>
        <p:nvSpPr>
          <p:cNvPr id="5" name="Date Placeholder 4">
            <a:extLst>
              <a:ext uri="{FF2B5EF4-FFF2-40B4-BE49-F238E27FC236}">
                <a16:creationId xmlns:a16="http://schemas.microsoft.com/office/drawing/2014/main" id="{C545679F-8853-29D6-BD5E-13EE75E67D9C}"/>
              </a:ext>
            </a:extLst>
          </p:cNvPr>
          <p:cNvSpPr>
            <a:spLocks noGrp="1"/>
          </p:cNvSpPr>
          <p:nvPr>
            <p:ph type="dt" idx="1"/>
          </p:nvPr>
        </p:nvSpPr>
        <p:spPr/>
        <p:txBody>
          <a:bodyPr/>
          <a:lstStyle/>
          <a:p>
            <a:r>
              <a:rPr lang="en-US"/>
              <a:t>10/23/2022 AM</a:t>
            </a:r>
            <a:endParaRPr lang="en-US" dirty="0"/>
          </a:p>
        </p:txBody>
      </p:sp>
    </p:spTree>
    <p:extLst>
      <p:ext uri="{BB962C8B-B14F-4D97-AF65-F5344CB8AC3E}">
        <p14:creationId xmlns:p14="http://schemas.microsoft.com/office/powerpoint/2010/main" val="3955770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91749-8E80-36D7-1F9F-6FAD761BADEF}"/>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0E730315-13C6-0C5D-B46D-DA953A22F96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8943F124-49C5-0F77-335E-BB7F46ADD9E7}"/>
              </a:ext>
            </a:extLst>
          </p:cNvPr>
          <p:cNvSpPr>
            <a:spLocks noGrp="1"/>
          </p:cNvSpPr>
          <p:nvPr>
            <p:ph type="dt" sz="half" idx="10"/>
          </p:nvPr>
        </p:nvSpPr>
        <p:spPr/>
        <p:txBody>
          <a:bodyPr/>
          <a:lstStyle/>
          <a:p>
            <a:r>
              <a:rPr lang="en-US"/>
              <a:t>10/23/2022 AM</a:t>
            </a:r>
            <a:endParaRPr lang="en-US" dirty="0"/>
          </a:p>
        </p:txBody>
      </p:sp>
      <p:sp>
        <p:nvSpPr>
          <p:cNvPr id="5" name="Footer Placeholder 4">
            <a:extLst>
              <a:ext uri="{FF2B5EF4-FFF2-40B4-BE49-F238E27FC236}">
                <a16:creationId xmlns:a16="http://schemas.microsoft.com/office/drawing/2014/main" id="{1BA4D98D-8AED-6CCE-919D-09754C477118}"/>
              </a:ext>
            </a:extLst>
          </p:cNvPr>
          <p:cNvSpPr>
            <a:spLocks noGrp="1"/>
          </p:cNvSpPr>
          <p:nvPr>
            <p:ph type="ftr" sz="quarter" idx="11"/>
          </p:nvPr>
        </p:nvSpPr>
        <p:spPr/>
        <p:txBody>
          <a:bodyPr/>
          <a:lstStyle/>
          <a:p>
            <a:r>
              <a:rPr lang="en-US"/>
              <a:t>Add a footer</a:t>
            </a:r>
            <a:endParaRPr lang="en-US" dirty="0"/>
          </a:p>
        </p:txBody>
      </p:sp>
      <p:sp>
        <p:nvSpPr>
          <p:cNvPr id="6" name="Slide Number Placeholder 5">
            <a:extLst>
              <a:ext uri="{FF2B5EF4-FFF2-40B4-BE49-F238E27FC236}">
                <a16:creationId xmlns:a16="http://schemas.microsoft.com/office/drawing/2014/main" id="{0F6220B9-FB40-7BF2-3F72-98BC177D1915}"/>
              </a:ext>
            </a:extLst>
          </p:cNvPr>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7960951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DC030-6A1B-697F-B2C9-55ACD84375C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D6CF67B-17CF-CF69-0DAC-04FA78FD5C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CD4677-B34E-0B23-C4D3-DB12383A0E29}"/>
              </a:ext>
            </a:extLst>
          </p:cNvPr>
          <p:cNvSpPr>
            <a:spLocks noGrp="1"/>
          </p:cNvSpPr>
          <p:nvPr>
            <p:ph type="dt" sz="half" idx="10"/>
          </p:nvPr>
        </p:nvSpPr>
        <p:spPr/>
        <p:txBody>
          <a:bodyPr/>
          <a:lstStyle/>
          <a:p>
            <a:r>
              <a:rPr lang="en-US"/>
              <a:t>10/23/2022 AM</a:t>
            </a:r>
            <a:endParaRPr lang="en-US" dirty="0"/>
          </a:p>
        </p:txBody>
      </p:sp>
      <p:sp>
        <p:nvSpPr>
          <p:cNvPr id="5" name="Footer Placeholder 4">
            <a:extLst>
              <a:ext uri="{FF2B5EF4-FFF2-40B4-BE49-F238E27FC236}">
                <a16:creationId xmlns:a16="http://schemas.microsoft.com/office/drawing/2014/main" id="{45481088-36F6-F236-39FF-C043F4CDC44B}"/>
              </a:ext>
            </a:extLst>
          </p:cNvPr>
          <p:cNvSpPr>
            <a:spLocks noGrp="1"/>
          </p:cNvSpPr>
          <p:nvPr>
            <p:ph type="ftr" sz="quarter" idx="11"/>
          </p:nvPr>
        </p:nvSpPr>
        <p:spPr/>
        <p:txBody>
          <a:bodyPr/>
          <a:lstStyle/>
          <a:p>
            <a:r>
              <a:rPr lang="en-US"/>
              <a:t>Add a footer</a:t>
            </a:r>
            <a:endParaRPr lang="en-US" dirty="0"/>
          </a:p>
        </p:txBody>
      </p:sp>
      <p:sp>
        <p:nvSpPr>
          <p:cNvPr id="6" name="Slide Number Placeholder 5">
            <a:extLst>
              <a:ext uri="{FF2B5EF4-FFF2-40B4-BE49-F238E27FC236}">
                <a16:creationId xmlns:a16="http://schemas.microsoft.com/office/drawing/2014/main" id="{0087A65D-63CD-399E-2A11-5ED505B46391}"/>
              </a:ext>
            </a:extLst>
          </p:cNvPr>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532483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31874AE-0309-6CEE-09F3-19353837E634}"/>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43D48B3-F5B9-0DFE-8A5E-C2E6BF28C46B}"/>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FAD0C6-C16D-B4E6-2BF8-85FE222844CF}"/>
              </a:ext>
            </a:extLst>
          </p:cNvPr>
          <p:cNvSpPr>
            <a:spLocks noGrp="1"/>
          </p:cNvSpPr>
          <p:nvPr>
            <p:ph type="dt" sz="half" idx="10"/>
          </p:nvPr>
        </p:nvSpPr>
        <p:spPr/>
        <p:txBody>
          <a:bodyPr/>
          <a:lstStyle/>
          <a:p>
            <a:r>
              <a:rPr lang="en-US"/>
              <a:t>10/23/2022 AM</a:t>
            </a:r>
            <a:endParaRPr lang="en-US" dirty="0"/>
          </a:p>
        </p:txBody>
      </p:sp>
      <p:sp>
        <p:nvSpPr>
          <p:cNvPr id="5" name="Footer Placeholder 4">
            <a:extLst>
              <a:ext uri="{FF2B5EF4-FFF2-40B4-BE49-F238E27FC236}">
                <a16:creationId xmlns:a16="http://schemas.microsoft.com/office/drawing/2014/main" id="{32AE9275-9328-413C-9414-F32E16E7DE6B}"/>
              </a:ext>
            </a:extLst>
          </p:cNvPr>
          <p:cNvSpPr>
            <a:spLocks noGrp="1"/>
          </p:cNvSpPr>
          <p:nvPr>
            <p:ph type="ftr" sz="quarter" idx="11"/>
          </p:nvPr>
        </p:nvSpPr>
        <p:spPr/>
        <p:txBody>
          <a:bodyPr/>
          <a:lstStyle/>
          <a:p>
            <a:r>
              <a:rPr lang="en-US"/>
              <a:t>Add a footer</a:t>
            </a:r>
            <a:endParaRPr lang="en-US" dirty="0"/>
          </a:p>
        </p:txBody>
      </p:sp>
      <p:sp>
        <p:nvSpPr>
          <p:cNvPr id="6" name="Slide Number Placeholder 5">
            <a:extLst>
              <a:ext uri="{FF2B5EF4-FFF2-40B4-BE49-F238E27FC236}">
                <a16:creationId xmlns:a16="http://schemas.microsoft.com/office/drawing/2014/main" id="{9A7E9AA2-2902-D4F5-0B31-9ED6AE3E43AB}"/>
              </a:ext>
            </a:extLst>
          </p:cNvPr>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7977377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2392E-2F1D-B4E9-60A3-681FB97F9F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67700F-CED0-2865-A69E-F27E31F9DE3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484EFD-60BD-9620-DA32-44DDA71D105B}"/>
              </a:ext>
            </a:extLst>
          </p:cNvPr>
          <p:cNvSpPr>
            <a:spLocks noGrp="1"/>
          </p:cNvSpPr>
          <p:nvPr>
            <p:ph type="dt" sz="half" idx="10"/>
          </p:nvPr>
        </p:nvSpPr>
        <p:spPr/>
        <p:txBody>
          <a:bodyPr/>
          <a:lstStyle/>
          <a:p>
            <a:r>
              <a:rPr lang="en-US"/>
              <a:t>10/23/2022 AM</a:t>
            </a:r>
            <a:endParaRPr lang="en-US" dirty="0"/>
          </a:p>
        </p:txBody>
      </p:sp>
      <p:sp>
        <p:nvSpPr>
          <p:cNvPr id="5" name="Footer Placeholder 4">
            <a:extLst>
              <a:ext uri="{FF2B5EF4-FFF2-40B4-BE49-F238E27FC236}">
                <a16:creationId xmlns:a16="http://schemas.microsoft.com/office/drawing/2014/main" id="{4151D461-11AC-2DD2-70D3-CD90BCB7A7DF}"/>
              </a:ext>
            </a:extLst>
          </p:cNvPr>
          <p:cNvSpPr>
            <a:spLocks noGrp="1"/>
          </p:cNvSpPr>
          <p:nvPr>
            <p:ph type="ftr" sz="quarter" idx="11"/>
          </p:nvPr>
        </p:nvSpPr>
        <p:spPr/>
        <p:txBody>
          <a:bodyPr/>
          <a:lstStyle/>
          <a:p>
            <a:r>
              <a:rPr lang="en-US"/>
              <a:t>Add a footer</a:t>
            </a:r>
            <a:endParaRPr lang="en-US" dirty="0"/>
          </a:p>
        </p:txBody>
      </p:sp>
      <p:sp>
        <p:nvSpPr>
          <p:cNvPr id="6" name="Slide Number Placeholder 5">
            <a:extLst>
              <a:ext uri="{FF2B5EF4-FFF2-40B4-BE49-F238E27FC236}">
                <a16:creationId xmlns:a16="http://schemas.microsoft.com/office/drawing/2014/main" id="{48D38E14-2E1A-D2C2-FF35-33B646EFA9AC}"/>
              </a:ext>
            </a:extLst>
          </p:cNvPr>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1975291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FA6E0-A907-0911-3350-F0E352488839}"/>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8C43B112-2E03-0355-24CE-5557150D2F7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1FC76C5-0A08-BB3A-A46A-DF9BE54E5081}"/>
              </a:ext>
            </a:extLst>
          </p:cNvPr>
          <p:cNvSpPr>
            <a:spLocks noGrp="1"/>
          </p:cNvSpPr>
          <p:nvPr>
            <p:ph type="dt" sz="half" idx="10"/>
          </p:nvPr>
        </p:nvSpPr>
        <p:spPr/>
        <p:txBody>
          <a:bodyPr/>
          <a:lstStyle/>
          <a:p>
            <a:r>
              <a:rPr lang="en-US"/>
              <a:t>10/23/2022 AM</a:t>
            </a:r>
            <a:endParaRPr lang="en-US" dirty="0"/>
          </a:p>
        </p:txBody>
      </p:sp>
      <p:sp>
        <p:nvSpPr>
          <p:cNvPr id="5" name="Footer Placeholder 4">
            <a:extLst>
              <a:ext uri="{FF2B5EF4-FFF2-40B4-BE49-F238E27FC236}">
                <a16:creationId xmlns:a16="http://schemas.microsoft.com/office/drawing/2014/main" id="{D15AAFFF-4C48-AA0F-AB24-C2FD95E56AFC}"/>
              </a:ext>
            </a:extLst>
          </p:cNvPr>
          <p:cNvSpPr>
            <a:spLocks noGrp="1"/>
          </p:cNvSpPr>
          <p:nvPr>
            <p:ph type="ftr" sz="quarter" idx="11"/>
          </p:nvPr>
        </p:nvSpPr>
        <p:spPr/>
        <p:txBody>
          <a:bodyPr/>
          <a:lstStyle/>
          <a:p>
            <a:r>
              <a:rPr lang="en-US"/>
              <a:t>Add a footer</a:t>
            </a:r>
            <a:endParaRPr lang="en-US" dirty="0"/>
          </a:p>
        </p:txBody>
      </p:sp>
      <p:sp>
        <p:nvSpPr>
          <p:cNvPr id="6" name="Slide Number Placeholder 5">
            <a:extLst>
              <a:ext uri="{FF2B5EF4-FFF2-40B4-BE49-F238E27FC236}">
                <a16:creationId xmlns:a16="http://schemas.microsoft.com/office/drawing/2014/main" id="{43A30593-12CC-CCB5-02BD-1C9510A2D0B5}"/>
              </a:ext>
            </a:extLst>
          </p:cNvPr>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40969606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61CAA-1233-76CF-2646-C1BA974A21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D03126-CEF4-3E8A-EC40-CEF103381151}"/>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3C360DC-E47D-1C98-1EF7-6BC6FD03BC4F}"/>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45FF231-0D06-1924-1026-2B332B32328F}"/>
              </a:ext>
            </a:extLst>
          </p:cNvPr>
          <p:cNvSpPr>
            <a:spLocks noGrp="1"/>
          </p:cNvSpPr>
          <p:nvPr>
            <p:ph type="dt" sz="half" idx="10"/>
          </p:nvPr>
        </p:nvSpPr>
        <p:spPr/>
        <p:txBody>
          <a:bodyPr/>
          <a:lstStyle/>
          <a:p>
            <a:r>
              <a:rPr lang="en-US"/>
              <a:t>10/23/2022 AM</a:t>
            </a:r>
            <a:endParaRPr lang="en-US" dirty="0"/>
          </a:p>
        </p:txBody>
      </p:sp>
      <p:sp>
        <p:nvSpPr>
          <p:cNvPr id="6" name="Footer Placeholder 5">
            <a:extLst>
              <a:ext uri="{FF2B5EF4-FFF2-40B4-BE49-F238E27FC236}">
                <a16:creationId xmlns:a16="http://schemas.microsoft.com/office/drawing/2014/main" id="{74D3468E-CBDB-859E-2070-302D6EE468D3}"/>
              </a:ext>
            </a:extLst>
          </p:cNvPr>
          <p:cNvSpPr>
            <a:spLocks noGrp="1"/>
          </p:cNvSpPr>
          <p:nvPr>
            <p:ph type="ftr" sz="quarter" idx="11"/>
          </p:nvPr>
        </p:nvSpPr>
        <p:spPr/>
        <p:txBody>
          <a:bodyPr/>
          <a:lstStyle/>
          <a:p>
            <a:r>
              <a:rPr lang="en-US"/>
              <a:t>Add a footer</a:t>
            </a:r>
            <a:endParaRPr lang="en-US" dirty="0"/>
          </a:p>
        </p:txBody>
      </p:sp>
      <p:sp>
        <p:nvSpPr>
          <p:cNvPr id="7" name="Slide Number Placeholder 6">
            <a:extLst>
              <a:ext uri="{FF2B5EF4-FFF2-40B4-BE49-F238E27FC236}">
                <a16:creationId xmlns:a16="http://schemas.microsoft.com/office/drawing/2014/main" id="{C4A60C71-BD30-D6F4-2957-97400565C0CD}"/>
              </a:ext>
            </a:extLst>
          </p:cNvPr>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7932887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C8314-4BBB-FA98-C653-94DC3461D98C}"/>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9E616C-BF7C-7BDF-6B91-77722E492CE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330C11FD-0771-4B75-D3CF-F9AF6E603F15}"/>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C52A384-A656-5E69-FDC2-92B97448C54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5AC23B5E-B06A-D263-D1FB-0A377AB41608}"/>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F6DDCE8-6077-C9F5-58C5-A9A0ED0486CD}"/>
              </a:ext>
            </a:extLst>
          </p:cNvPr>
          <p:cNvSpPr>
            <a:spLocks noGrp="1"/>
          </p:cNvSpPr>
          <p:nvPr>
            <p:ph type="dt" sz="half" idx="10"/>
          </p:nvPr>
        </p:nvSpPr>
        <p:spPr/>
        <p:txBody>
          <a:bodyPr/>
          <a:lstStyle/>
          <a:p>
            <a:r>
              <a:rPr lang="en-US"/>
              <a:t>10/23/2022 AM</a:t>
            </a:r>
            <a:endParaRPr lang="en-US" dirty="0"/>
          </a:p>
        </p:txBody>
      </p:sp>
      <p:sp>
        <p:nvSpPr>
          <p:cNvPr id="8" name="Footer Placeholder 7">
            <a:extLst>
              <a:ext uri="{FF2B5EF4-FFF2-40B4-BE49-F238E27FC236}">
                <a16:creationId xmlns:a16="http://schemas.microsoft.com/office/drawing/2014/main" id="{5B80F316-96AA-3C0B-7938-4A0F58433C54}"/>
              </a:ext>
            </a:extLst>
          </p:cNvPr>
          <p:cNvSpPr>
            <a:spLocks noGrp="1"/>
          </p:cNvSpPr>
          <p:nvPr>
            <p:ph type="ftr" sz="quarter" idx="11"/>
          </p:nvPr>
        </p:nvSpPr>
        <p:spPr/>
        <p:txBody>
          <a:bodyPr/>
          <a:lstStyle/>
          <a:p>
            <a:r>
              <a:rPr lang="en-US"/>
              <a:t>Add a footer</a:t>
            </a:r>
            <a:endParaRPr lang="en-US" dirty="0"/>
          </a:p>
        </p:txBody>
      </p:sp>
      <p:sp>
        <p:nvSpPr>
          <p:cNvPr id="9" name="Slide Number Placeholder 8">
            <a:extLst>
              <a:ext uri="{FF2B5EF4-FFF2-40B4-BE49-F238E27FC236}">
                <a16:creationId xmlns:a16="http://schemas.microsoft.com/office/drawing/2014/main" id="{0938D31B-7A45-0599-A3F2-FBC217909787}"/>
              </a:ext>
            </a:extLst>
          </p:cNvPr>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7345339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6A483-8F77-E58A-6F4E-F32376696A1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995B30B-BDA8-91D6-661E-FC4B6481002C}"/>
              </a:ext>
            </a:extLst>
          </p:cNvPr>
          <p:cNvSpPr>
            <a:spLocks noGrp="1"/>
          </p:cNvSpPr>
          <p:nvPr>
            <p:ph type="dt" sz="half" idx="10"/>
          </p:nvPr>
        </p:nvSpPr>
        <p:spPr/>
        <p:txBody>
          <a:bodyPr/>
          <a:lstStyle/>
          <a:p>
            <a:r>
              <a:rPr lang="en-US"/>
              <a:t>10/23/2022 AM</a:t>
            </a:r>
            <a:endParaRPr lang="en-US" dirty="0"/>
          </a:p>
        </p:txBody>
      </p:sp>
      <p:sp>
        <p:nvSpPr>
          <p:cNvPr id="4" name="Footer Placeholder 3">
            <a:extLst>
              <a:ext uri="{FF2B5EF4-FFF2-40B4-BE49-F238E27FC236}">
                <a16:creationId xmlns:a16="http://schemas.microsoft.com/office/drawing/2014/main" id="{60E9815F-0871-3EE2-BAD9-1B5215544A8F}"/>
              </a:ext>
            </a:extLst>
          </p:cNvPr>
          <p:cNvSpPr>
            <a:spLocks noGrp="1"/>
          </p:cNvSpPr>
          <p:nvPr>
            <p:ph type="ftr" sz="quarter" idx="11"/>
          </p:nvPr>
        </p:nvSpPr>
        <p:spPr/>
        <p:txBody>
          <a:bodyPr/>
          <a:lstStyle/>
          <a:p>
            <a:r>
              <a:rPr lang="en-US"/>
              <a:t>Add a footer</a:t>
            </a:r>
            <a:endParaRPr lang="en-US" dirty="0"/>
          </a:p>
        </p:txBody>
      </p:sp>
      <p:sp>
        <p:nvSpPr>
          <p:cNvPr id="5" name="Slide Number Placeholder 4">
            <a:extLst>
              <a:ext uri="{FF2B5EF4-FFF2-40B4-BE49-F238E27FC236}">
                <a16:creationId xmlns:a16="http://schemas.microsoft.com/office/drawing/2014/main" id="{52857857-127B-D8CB-E2FF-2BEE83E24999}"/>
              </a:ext>
            </a:extLst>
          </p:cNvPr>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8533918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3025CD-07E3-E47A-8401-9A90922D91A6}"/>
              </a:ext>
            </a:extLst>
          </p:cNvPr>
          <p:cNvSpPr>
            <a:spLocks noGrp="1"/>
          </p:cNvSpPr>
          <p:nvPr>
            <p:ph type="dt" sz="half" idx="10"/>
          </p:nvPr>
        </p:nvSpPr>
        <p:spPr/>
        <p:txBody>
          <a:bodyPr/>
          <a:lstStyle/>
          <a:p>
            <a:r>
              <a:rPr lang="en-US"/>
              <a:t>10/23/2022 AM</a:t>
            </a:r>
            <a:endParaRPr lang="en-US" dirty="0"/>
          </a:p>
        </p:txBody>
      </p:sp>
      <p:sp>
        <p:nvSpPr>
          <p:cNvPr id="3" name="Footer Placeholder 2">
            <a:extLst>
              <a:ext uri="{FF2B5EF4-FFF2-40B4-BE49-F238E27FC236}">
                <a16:creationId xmlns:a16="http://schemas.microsoft.com/office/drawing/2014/main" id="{0DA373B9-7465-0404-F07F-FF77D4BB530A}"/>
              </a:ext>
            </a:extLst>
          </p:cNvPr>
          <p:cNvSpPr>
            <a:spLocks noGrp="1"/>
          </p:cNvSpPr>
          <p:nvPr>
            <p:ph type="ftr" sz="quarter" idx="11"/>
          </p:nvPr>
        </p:nvSpPr>
        <p:spPr/>
        <p:txBody>
          <a:bodyPr/>
          <a:lstStyle/>
          <a:p>
            <a:r>
              <a:rPr lang="en-US"/>
              <a:t>Add a footer</a:t>
            </a:r>
            <a:endParaRPr lang="en-US" dirty="0"/>
          </a:p>
        </p:txBody>
      </p:sp>
      <p:sp>
        <p:nvSpPr>
          <p:cNvPr id="4" name="Slide Number Placeholder 3">
            <a:extLst>
              <a:ext uri="{FF2B5EF4-FFF2-40B4-BE49-F238E27FC236}">
                <a16:creationId xmlns:a16="http://schemas.microsoft.com/office/drawing/2014/main" id="{44AEB293-B49E-CBF3-E9CE-E06669EABF6B}"/>
              </a:ext>
            </a:extLst>
          </p:cNvPr>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1806451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0A027-C7E3-072E-6F4A-10491347A8C4}"/>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E31C3D06-BF34-9DEC-8028-453F02B899E2}"/>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D2C7116-C005-096E-EE55-CB2298DB6B9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2557E08-D655-80F9-0216-9A48E2EEBD76}"/>
              </a:ext>
            </a:extLst>
          </p:cNvPr>
          <p:cNvSpPr>
            <a:spLocks noGrp="1"/>
          </p:cNvSpPr>
          <p:nvPr>
            <p:ph type="dt" sz="half" idx="10"/>
          </p:nvPr>
        </p:nvSpPr>
        <p:spPr/>
        <p:txBody>
          <a:bodyPr/>
          <a:lstStyle/>
          <a:p>
            <a:r>
              <a:rPr lang="en-US"/>
              <a:t>10/23/2022 AM</a:t>
            </a:r>
            <a:endParaRPr lang="en-US" dirty="0"/>
          </a:p>
        </p:txBody>
      </p:sp>
      <p:sp>
        <p:nvSpPr>
          <p:cNvPr id="6" name="Footer Placeholder 5">
            <a:extLst>
              <a:ext uri="{FF2B5EF4-FFF2-40B4-BE49-F238E27FC236}">
                <a16:creationId xmlns:a16="http://schemas.microsoft.com/office/drawing/2014/main" id="{E3C54B18-8D54-DBA3-D2EC-E3309CB33B82}"/>
              </a:ext>
            </a:extLst>
          </p:cNvPr>
          <p:cNvSpPr>
            <a:spLocks noGrp="1"/>
          </p:cNvSpPr>
          <p:nvPr>
            <p:ph type="ftr" sz="quarter" idx="11"/>
          </p:nvPr>
        </p:nvSpPr>
        <p:spPr/>
        <p:txBody>
          <a:bodyPr/>
          <a:lstStyle/>
          <a:p>
            <a:r>
              <a:rPr lang="en-US"/>
              <a:t>Add a footer</a:t>
            </a:r>
            <a:endParaRPr lang="en-US" dirty="0"/>
          </a:p>
        </p:txBody>
      </p:sp>
      <p:sp>
        <p:nvSpPr>
          <p:cNvPr id="7" name="Slide Number Placeholder 6">
            <a:extLst>
              <a:ext uri="{FF2B5EF4-FFF2-40B4-BE49-F238E27FC236}">
                <a16:creationId xmlns:a16="http://schemas.microsoft.com/office/drawing/2014/main" id="{B160BF25-9B46-1555-CA17-F864EDA62639}"/>
              </a:ext>
            </a:extLst>
          </p:cNvPr>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016854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B41D0-1BE5-D692-E9E1-DB6EF56D5D0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9AF0EF25-16B1-47BD-AE28-8BF82FD90068}"/>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7DAA55C2-B40A-239C-8C50-46BA15C45CC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613D0886-53A2-E9AC-667F-6B2E12B972D4}"/>
              </a:ext>
            </a:extLst>
          </p:cNvPr>
          <p:cNvSpPr>
            <a:spLocks noGrp="1"/>
          </p:cNvSpPr>
          <p:nvPr>
            <p:ph type="dt" sz="half" idx="10"/>
          </p:nvPr>
        </p:nvSpPr>
        <p:spPr/>
        <p:txBody>
          <a:bodyPr/>
          <a:lstStyle/>
          <a:p>
            <a:r>
              <a:rPr lang="en-US"/>
              <a:t>10/23/2022 AM</a:t>
            </a:r>
            <a:endParaRPr lang="en-US" dirty="0"/>
          </a:p>
        </p:txBody>
      </p:sp>
      <p:sp>
        <p:nvSpPr>
          <p:cNvPr id="6" name="Footer Placeholder 5">
            <a:extLst>
              <a:ext uri="{FF2B5EF4-FFF2-40B4-BE49-F238E27FC236}">
                <a16:creationId xmlns:a16="http://schemas.microsoft.com/office/drawing/2014/main" id="{72F0EACD-7612-E140-4F15-9C8282407AD1}"/>
              </a:ext>
            </a:extLst>
          </p:cNvPr>
          <p:cNvSpPr>
            <a:spLocks noGrp="1"/>
          </p:cNvSpPr>
          <p:nvPr>
            <p:ph type="ftr" sz="quarter" idx="11"/>
          </p:nvPr>
        </p:nvSpPr>
        <p:spPr/>
        <p:txBody>
          <a:bodyPr/>
          <a:lstStyle/>
          <a:p>
            <a:r>
              <a:rPr lang="en-US"/>
              <a:t>Add a footer</a:t>
            </a:r>
            <a:endParaRPr lang="en-US" dirty="0"/>
          </a:p>
        </p:txBody>
      </p:sp>
      <p:sp>
        <p:nvSpPr>
          <p:cNvPr id="7" name="Slide Number Placeholder 6">
            <a:extLst>
              <a:ext uri="{FF2B5EF4-FFF2-40B4-BE49-F238E27FC236}">
                <a16:creationId xmlns:a16="http://schemas.microsoft.com/office/drawing/2014/main" id="{AF8EB5AD-BCBB-0F3D-3E0F-6D6009A20D3D}"/>
              </a:ext>
            </a:extLst>
          </p:cNvPr>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4854733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509C309-8FF4-3F57-C21A-29473D001527}"/>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B8F054-715F-E3AB-8B89-1B677782B3E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561D4B-3465-3788-FA10-838BB2D254DB}"/>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10/23/2022 AM</a:t>
            </a:r>
            <a:endParaRPr lang="en-US" dirty="0"/>
          </a:p>
        </p:txBody>
      </p:sp>
      <p:sp>
        <p:nvSpPr>
          <p:cNvPr id="5" name="Footer Placeholder 4">
            <a:extLst>
              <a:ext uri="{FF2B5EF4-FFF2-40B4-BE49-F238E27FC236}">
                <a16:creationId xmlns:a16="http://schemas.microsoft.com/office/drawing/2014/main" id="{A19CE4D1-AEB7-A546-5CAC-A913C5F2A519}"/>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Add a footer</a:t>
            </a:r>
            <a:endParaRPr lang="en-US" dirty="0"/>
          </a:p>
        </p:txBody>
      </p:sp>
      <p:sp>
        <p:nvSpPr>
          <p:cNvPr id="6" name="Slide Number Placeholder 5">
            <a:extLst>
              <a:ext uri="{FF2B5EF4-FFF2-40B4-BE49-F238E27FC236}">
                <a16:creationId xmlns:a16="http://schemas.microsoft.com/office/drawing/2014/main" id="{B541D842-D702-59FC-8A6B-251EE7369DEA}"/>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01CF334-2D5C-4859-84A6-CA7E6E43FAEB}" type="slidenum">
              <a:rPr lang="en-US" smtClean="0"/>
              <a:t>‹#›</a:t>
            </a:fld>
            <a:endParaRPr lang="en-US" dirty="0"/>
          </a:p>
        </p:txBody>
      </p:sp>
    </p:spTree>
    <p:extLst>
      <p:ext uri="{BB962C8B-B14F-4D97-AF65-F5344CB8AC3E}">
        <p14:creationId xmlns:p14="http://schemas.microsoft.com/office/powerpoint/2010/main" val="1152366010"/>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32507" y="1600199"/>
            <a:ext cx="8428453" cy="1909125"/>
          </a:xfrm>
        </p:spPr>
        <p:txBody>
          <a:bodyPr>
            <a:normAutofit/>
          </a:bodyPr>
          <a:lstStyle/>
          <a:p>
            <a:r>
              <a:rPr lang="en-US" sz="6600" b="1" i="1" dirty="0">
                <a:solidFill>
                  <a:srgbClr val="FF0000"/>
                </a:solidFill>
                <a:latin typeface="Candara" panose="020E0502030303020204" pitchFamily="34" charset="0"/>
              </a:rPr>
              <a:t>The </a:t>
            </a:r>
            <a:r>
              <a:rPr lang="en-US" sz="6600" b="1" i="1" u="sng" dirty="0">
                <a:solidFill>
                  <a:srgbClr val="FF0000"/>
                </a:solidFill>
                <a:latin typeface="Candara" panose="020E0502030303020204" pitchFamily="34" charset="0"/>
              </a:rPr>
              <a:t>Death</a:t>
            </a:r>
            <a:r>
              <a:rPr lang="en-US" sz="6600" b="1" i="1" dirty="0">
                <a:solidFill>
                  <a:srgbClr val="FF0000"/>
                </a:solidFill>
                <a:latin typeface="Candara" panose="020E0502030303020204" pitchFamily="34" charset="0"/>
              </a:rPr>
              <a:t> Of The Cross</a:t>
            </a:r>
          </a:p>
        </p:txBody>
      </p:sp>
      <p:sp>
        <p:nvSpPr>
          <p:cNvPr id="4" name="Subtitle 3"/>
          <p:cNvSpPr>
            <a:spLocks noGrp="1"/>
          </p:cNvSpPr>
          <p:nvPr>
            <p:ph type="subTitle" idx="1"/>
          </p:nvPr>
        </p:nvSpPr>
        <p:spPr/>
        <p:txBody>
          <a:bodyPr>
            <a:normAutofit/>
          </a:bodyPr>
          <a:lstStyle/>
          <a:p>
            <a:r>
              <a:rPr lang="en-US" sz="2700" dirty="0">
                <a:latin typeface="Candara" panose="020E0502030303020204" pitchFamily="34" charset="0"/>
              </a:rPr>
              <a:t>Philippians 2:5-8</a:t>
            </a:r>
          </a:p>
        </p:txBody>
      </p:sp>
      <p:pic>
        <p:nvPicPr>
          <p:cNvPr id="5" name="Picture 3" descr="F:\images\blood.gif">
            <a:extLst>
              <a:ext uri="{FF2B5EF4-FFF2-40B4-BE49-F238E27FC236}">
                <a16:creationId xmlns:a16="http://schemas.microsoft.com/office/drawing/2014/main" id="{9F5F36ED-FED2-4BFE-9300-AFAF6460564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3517" r="24121"/>
          <a:stretch>
            <a:fillRect/>
          </a:stretch>
        </p:blipFill>
        <p:spPr bwMode="auto">
          <a:xfrm>
            <a:off x="7221828" y="3220278"/>
            <a:ext cx="667012" cy="909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descr="F:\images\blood.gif">
            <a:extLst>
              <a:ext uri="{FF2B5EF4-FFF2-40B4-BE49-F238E27FC236}">
                <a16:creationId xmlns:a16="http://schemas.microsoft.com/office/drawing/2014/main" id="{DF915C2D-DA37-4302-B034-5F95116D19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3517" r="24121"/>
          <a:stretch>
            <a:fillRect/>
          </a:stretch>
        </p:blipFill>
        <p:spPr bwMode="auto">
          <a:xfrm>
            <a:off x="7278442" y="3917426"/>
            <a:ext cx="557464" cy="611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 descr="F:\images\blood.gif">
            <a:extLst>
              <a:ext uri="{FF2B5EF4-FFF2-40B4-BE49-F238E27FC236}">
                <a16:creationId xmlns:a16="http://schemas.microsoft.com/office/drawing/2014/main" id="{6B3E4045-AF54-42D1-BF31-FEAEF4C1BC4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3517" r="24121"/>
          <a:stretch>
            <a:fillRect/>
          </a:stretch>
        </p:blipFill>
        <p:spPr bwMode="auto">
          <a:xfrm>
            <a:off x="7334837" y="4376131"/>
            <a:ext cx="447917" cy="611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660735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1250"/>
                                        <p:tgtEl>
                                          <p:spTgt spid="3"/>
                                        </p:tgtEl>
                                      </p:cBhvr>
                                    </p:animEffect>
                                  </p:childTnLst>
                                </p:cTn>
                              </p:par>
                            </p:childTnLst>
                          </p:cTn>
                        </p:par>
                        <p:par>
                          <p:cTn id="8" fill="hold">
                            <p:stCondLst>
                              <p:cond delay="1250"/>
                            </p:stCondLst>
                            <p:childTnLst>
                              <p:par>
                                <p:cTn id="9" presetID="12" presetClass="entr" presetSubtype="1" fill="hold"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1750"/>
                                        <p:tgtEl>
                                          <p:spTgt spid="4">
                                            <p:txEl>
                                              <p:pRg st="0" end="0"/>
                                            </p:txEl>
                                          </p:spTgt>
                                        </p:tgtEl>
                                        <p:attrNameLst>
                                          <p:attrName>ppt_y</p:attrName>
                                        </p:attrNameLst>
                                      </p:cBhvr>
                                      <p:tavLst>
                                        <p:tav tm="0">
                                          <p:val>
                                            <p:strVal val="#ppt_y-#ppt_h*1.125000"/>
                                          </p:val>
                                        </p:tav>
                                        <p:tav tm="100000">
                                          <p:val>
                                            <p:strVal val="#ppt_y"/>
                                          </p:val>
                                        </p:tav>
                                      </p:tavLst>
                                    </p:anim>
                                    <p:animEffect transition="in" filter="wipe(down)">
                                      <p:cBhvr>
                                        <p:cTn id="12" dur="1750"/>
                                        <p:tgtEl>
                                          <p:spTgt spid="4">
                                            <p:txEl>
                                              <p:pRg st="0" end="0"/>
                                            </p:txEl>
                                          </p:spTgt>
                                        </p:tgtEl>
                                      </p:cBhvr>
                                    </p:animEffect>
                                  </p:childTnLst>
                                </p:cTn>
                              </p:par>
                            </p:childTnLst>
                          </p:cTn>
                        </p:par>
                        <p:par>
                          <p:cTn id="13" fill="hold">
                            <p:stCondLst>
                              <p:cond delay="3000"/>
                            </p:stCondLst>
                            <p:childTnLst>
                              <p:par>
                                <p:cTn id="14" presetID="22" presetClass="entr" presetSubtype="1"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up)">
                                      <p:cBhvr>
                                        <p:cTn id="16" dur="1000"/>
                                        <p:tgtEl>
                                          <p:spTgt spid="5"/>
                                        </p:tgtEl>
                                      </p:cBhvr>
                                    </p:animEffect>
                                  </p:childTnLst>
                                </p:cTn>
                              </p:par>
                            </p:childTnLst>
                          </p:cTn>
                        </p:par>
                        <p:par>
                          <p:cTn id="17" fill="hold">
                            <p:stCondLst>
                              <p:cond delay="4000"/>
                            </p:stCondLst>
                            <p:childTnLst>
                              <p:par>
                                <p:cTn id="18" presetID="22" presetClass="entr" presetSubtype="1" fill="hold"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up)">
                                      <p:cBhvr>
                                        <p:cTn id="20" dur="1000"/>
                                        <p:tgtEl>
                                          <p:spTgt spid="7"/>
                                        </p:tgtEl>
                                      </p:cBhvr>
                                    </p:animEffect>
                                  </p:childTnLst>
                                </p:cTn>
                              </p:par>
                            </p:childTnLst>
                          </p:cTn>
                        </p:par>
                        <p:par>
                          <p:cTn id="21" fill="hold">
                            <p:stCondLst>
                              <p:cond delay="5000"/>
                            </p:stCondLst>
                            <p:childTnLst>
                              <p:par>
                                <p:cTn id="22" presetID="22" presetClass="entr" presetSubtype="1" fill="hold"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up)">
                                      <p:cBhvr>
                                        <p:cTn id="2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09380" y="1116508"/>
            <a:ext cx="7992573" cy="5741492"/>
          </a:xfrm>
        </p:spPr>
        <p:txBody>
          <a:bodyPr>
            <a:normAutofit/>
          </a:bodyPr>
          <a:lstStyle/>
          <a:p>
            <a:pPr marL="0" indent="0">
              <a:buNone/>
            </a:pPr>
            <a:r>
              <a:rPr lang="en-US" sz="3600" b="1" dirty="0">
                <a:latin typeface="Candara" panose="020E0502030303020204" pitchFamily="34" charset="0"/>
              </a:rPr>
              <a:t>We are </a:t>
            </a:r>
            <a:r>
              <a:rPr lang="en-US" sz="3600" b="1" i="1" dirty="0">
                <a:latin typeface="Candara" panose="020E0502030303020204" pitchFamily="34" charset="0"/>
              </a:rPr>
              <a:t>“</a:t>
            </a:r>
            <a:r>
              <a:rPr lang="en-US" sz="3600" b="1" i="1" u="sng" dirty="0">
                <a:latin typeface="Candara" panose="020E0502030303020204" pitchFamily="34" charset="0"/>
              </a:rPr>
              <a:t>redeemed from the curse of the law</a:t>
            </a:r>
            <a:r>
              <a:rPr lang="en-US" sz="3600" b="1" i="1" dirty="0">
                <a:latin typeface="Candara" panose="020E0502030303020204" pitchFamily="34" charset="0"/>
              </a:rPr>
              <a:t>” </a:t>
            </a:r>
            <a:r>
              <a:rPr lang="en-US" sz="3600" b="1" dirty="0">
                <a:latin typeface="Candara" panose="020E0502030303020204" pitchFamily="34" charset="0"/>
              </a:rPr>
              <a:t>by Jesus becoming </a:t>
            </a:r>
            <a:r>
              <a:rPr lang="en-US" sz="3600" b="1" i="1" dirty="0">
                <a:latin typeface="Candara" panose="020E0502030303020204" pitchFamily="34" charset="0"/>
              </a:rPr>
              <a:t>“</a:t>
            </a:r>
            <a:r>
              <a:rPr lang="en-US" sz="3600" b="1" i="1" u="sng" dirty="0">
                <a:latin typeface="Candara" panose="020E0502030303020204" pitchFamily="34" charset="0"/>
              </a:rPr>
              <a:t>a curse for us</a:t>
            </a:r>
            <a:r>
              <a:rPr lang="en-US" sz="3600" b="1" i="1" dirty="0">
                <a:latin typeface="Candara" panose="020E0502030303020204" pitchFamily="34" charset="0"/>
              </a:rPr>
              <a:t>”</a:t>
            </a:r>
            <a:endParaRPr lang="en-US" sz="3600" b="1" dirty="0">
              <a:latin typeface="Candara" panose="020E0502030303020204" pitchFamily="34" charset="0"/>
            </a:endParaRPr>
          </a:p>
          <a:p>
            <a:pPr lvl="1">
              <a:spcBef>
                <a:spcPts val="0"/>
              </a:spcBef>
              <a:buFont typeface="Wingdings" panose="05000000000000000000" pitchFamily="2" charset="2"/>
              <a:buChar char="§"/>
            </a:pPr>
            <a:r>
              <a:rPr lang="en-US" sz="2900" dirty="0">
                <a:latin typeface="Candara" panose="020E0502030303020204" pitchFamily="34" charset="0"/>
              </a:rPr>
              <a:t>Galatians 3:13</a:t>
            </a:r>
          </a:p>
          <a:p>
            <a:pPr>
              <a:spcBef>
                <a:spcPts val="0"/>
              </a:spcBef>
              <a:buFont typeface="Wingdings" panose="05000000000000000000" pitchFamily="2" charset="2"/>
              <a:buChar char="§"/>
            </a:pPr>
            <a:r>
              <a:rPr lang="en-US" sz="3200" i="1" u="sng" dirty="0">
                <a:latin typeface="Candara" panose="020E0502030303020204" pitchFamily="34" charset="0"/>
              </a:rPr>
              <a:t>Death</a:t>
            </a:r>
            <a:r>
              <a:rPr lang="en-US" sz="3200" dirty="0">
                <a:latin typeface="Candara" panose="020E0502030303020204" pitchFamily="34" charset="0"/>
              </a:rPr>
              <a:t> by crucifixion was the most shameful and cruel way to </a:t>
            </a:r>
            <a:r>
              <a:rPr lang="en-US" sz="3200" i="1" u="sng" dirty="0">
                <a:latin typeface="Candara" panose="020E0502030303020204" pitchFamily="34" charset="0"/>
              </a:rPr>
              <a:t>die</a:t>
            </a:r>
            <a:r>
              <a:rPr lang="en-US" sz="3200" dirty="0">
                <a:latin typeface="Candara" panose="020E0502030303020204" pitchFamily="34" charset="0"/>
              </a:rPr>
              <a:t> - it was reserved for slaves, criminals and enemies</a:t>
            </a:r>
          </a:p>
          <a:p>
            <a:pPr marL="0" indent="0">
              <a:spcBef>
                <a:spcPts val="1200"/>
              </a:spcBef>
              <a:buNone/>
            </a:pPr>
            <a:r>
              <a:rPr lang="en-US" sz="3600" b="1" dirty="0">
                <a:latin typeface="Candara" panose="020E0502030303020204" pitchFamily="34" charset="0"/>
              </a:rPr>
              <a:t>Jesus gave His life as </a:t>
            </a:r>
            <a:r>
              <a:rPr lang="en-US" sz="3600" b="1" i="1" dirty="0">
                <a:latin typeface="Candara" panose="020E0502030303020204" pitchFamily="34" charset="0"/>
              </a:rPr>
              <a:t>“</a:t>
            </a:r>
            <a:r>
              <a:rPr lang="en-US" sz="3600" b="1" i="1" u="sng" dirty="0">
                <a:latin typeface="Candara" panose="020E0502030303020204" pitchFamily="34" charset="0"/>
              </a:rPr>
              <a:t>a ransom</a:t>
            </a:r>
            <a:r>
              <a:rPr lang="en-US" sz="3600" b="1" i="1" dirty="0">
                <a:latin typeface="Candara" panose="020E0502030303020204" pitchFamily="34" charset="0"/>
              </a:rPr>
              <a:t>” </a:t>
            </a:r>
            <a:r>
              <a:rPr lang="en-US" sz="3600" b="1" dirty="0">
                <a:latin typeface="Candara" panose="020E0502030303020204" pitchFamily="34" charset="0"/>
              </a:rPr>
              <a:t>for us which evidenced His great love for us</a:t>
            </a:r>
            <a:endParaRPr lang="en-US" sz="3600" dirty="0">
              <a:latin typeface="Candara" panose="020E0502030303020204" pitchFamily="34" charset="0"/>
            </a:endParaRPr>
          </a:p>
          <a:p>
            <a:pPr>
              <a:spcBef>
                <a:spcPts val="0"/>
              </a:spcBef>
              <a:buFont typeface="Wingdings" panose="05000000000000000000" pitchFamily="2" charset="2"/>
              <a:buChar char="§"/>
            </a:pPr>
            <a:r>
              <a:rPr lang="en-US" sz="3200" dirty="0">
                <a:latin typeface="Candara" panose="020E0502030303020204" pitchFamily="34" charset="0"/>
              </a:rPr>
              <a:t>Matthew 20:28; 1 John 3:16; John 15:13</a:t>
            </a:r>
          </a:p>
          <a:p>
            <a:pPr marL="0" indent="0">
              <a:spcBef>
                <a:spcPts val="1200"/>
              </a:spcBef>
              <a:buNone/>
            </a:pPr>
            <a:r>
              <a:rPr lang="en-US" sz="3600" b="1" dirty="0">
                <a:latin typeface="Candara" panose="020E0502030303020204" pitchFamily="34" charset="0"/>
              </a:rPr>
              <a:t>His </a:t>
            </a:r>
            <a:r>
              <a:rPr lang="en-US" sz="3600" b="1" i="1" u="sng" dirty="0">
                <a:latin typeface="Candara" panose="020E0502030303020204" pitchFamily="34" charset="0"/>
              </a:rPr>
              <a:t>death</a:t>
            </a:r>
            <a:r>
              <a:rPr lang="en-US" sz="3600" b="1" dirty="0">
                <a:latin typeface="Candara" panose="020E0502030303020204" pitchFamily="34" charset="0"/>
              </a:rPr>
              <a:t> made the </a:t>
            </a:r>
            <a:r>
              <a:rPr lang="en-US" sz="3600" b="1" i="1" dirty="0">
                <a:latin typeface="Candara" panose="020E0502030303020204" pitchFamily="34" charset="0"/>
              </a:rPr>
              <a:t>reconciliation</a:t>
            </a:r>
            <a:r>
              <a:rPr lang="en-US" sz="3600" b="1" dirty="0">
                <a:latin typeface="Candara" panose="020E0502030303020204" pitchFamily="34" charset="0"/>
              </a:rPr>
              <a:t> of man to God possible </a:t>
            </a:r>
            <a:r>
              <a:rPr lang="en-US" sz="3600" dirty="0">
                <a:latin typeface="Candara" panose="020E0502030303020204" pitchFamily="34" charset="0"/>
              </a:rPr>
              <a:t>- Romans 5:10-11</a:t>
            </a:r>
          </a:p>
        </p:txBody>
      </p:sp>
      <p:sp>
        <p:nvSpPr>
          <p:cNvPr id="6" name="Title 2">
            <a:extLst>
              <a:ext uri="{FF2B5EF4-FFF2-40B4-BE49-F238E27FC236}">
                <a16:creationId xmlns:a16="http://schemas.microsoft.com/office/drawing/2014/main" id="{E407A09C-F94C-269F-C048-7D6F16381EB0}"/>
              </a:ext>
            </a:extLst>
          </p:cNvPr>
          <p:cNvSpPr txBox="1">
            <a:spLocks/>
          </p:cNvSpPr>
          <p:nvPr/>
        </p:nvSpPr>
        <p:spPr>
          <a:xfrm>
            <a:off x="923233" y="217693"/>
            <a:ext cx="8355237" cy="85725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4100" b="1" dirty="0">
                <a:solidFill>
                  <a:srgbClr val="FF0000"/>
                </a:solidFill>
                <a:latin typeface="Candara" panose="020E0502030303020204" pitchFamily="34" charset="0"/>
              </a:rPr>
              <a:t>Defeated </a:t>
            </a:r>
            <a:r>
              <a:rPr lang="en-US" sz="4100" b="1" i="1" u="sng" dirty="0">
                <a:solidFill>
                  <a:srgbClr val="FF0000"/>
                </a:solidFill>
                <a:latin typeface="Candara" panose="020E0502030303020204" pitchFamily="34" charset="0"/>
              </a:rPr>
              <a:t>Death</a:t>
            </a:r>
            <a:r>
              <a:rPr lang="en-US" sz="4100" b="1" dirty="0">
                <a:solidFill>
                  <a:srgbClr val="FF0000"/>
                </a:solidFill>
                <a:latin typeface="Candara" panose="020E0502030303020204" pitchFamily="34" charset="0"/>
              </a:rPr>
              <a:t> By His </a:t>
            </a:r>
            <a:r>
              <a:rPr lang="en-US" sz="4100" b="1" i="1" u="sng" dirty="0">
                <a:solidFill>
                  <a:srgbClr val="FF0000"/>
                </a:solidFill>
                <a:latin typeface="Candara" panose="020E0502030303020204" pitchFamily="34" charset="0"/>
              </a:rPr>
              <a:t>Dying</a:t>
            </a:r>
            <a:r>
              <a:rPr lang="en-US" sz="4100" b="1" dirty="0">
                <a:solidFill>
                  <a:srgbClr val="FF0000"/>
                </a:solidFill>
                <a:latin typeface="Candara" panose="020E0502030303020204" pitchFamily="34" charset="0"/>
              </a:rPr>
              <a:t> For Us</a:t>
            </a:r>
          </a:p>
        </p:txBody>
      </p:sp>
      <p:sp>
        <p:nvSpPr>
          <p:cNvPr id="10" name="Arrow: Bent 9">
            <a:extLst>
              <a:ext uri="{FF2B5EF4-FFF2-40B4-BE49-F238E27FC236}">
                <a16:creationId xmlns:a16="http://schemas.microsoft.com/office/drawing/2014/main" id="{81C3EAE4-EC9A-B142-201F-94E4C9669CD1}"/>
              </a:ext>
            </a:extLst>
          </p:cNvPr>
          <p:cNvSpPr/>
          <p:nvPr/>
        </p:nvSpPr>
        <p:spPr>
          <a:xfrm>
            <a:off x="401602" y="499454"/>
            <a:ext cx="507778" cy="459988"/>
          </a:xfrm>
          <a:prstGeom prst="bentArrow">
            <a:avLst/>
          </a:prstGeom>
          <a:solidFill>
            <a:srgbClr val="FF0000"/>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350" dirty="0">
              <a:solidFill>
                <a:srgbClr val="FF0000"/>
              </a:solidFill>
            </a:endParaRPr>
          </a:p>
        </p:txBody>
      </p:sp>
      <p:sp>
        <p:nvSpPr>
          <p:cNvPr id="11" name="Rectangle 10">
            <a:extLst>
              <a:ext uri="{FF2B5EF4-FFF2-40B4-BE49-F238E27FC236}">
                <a16:creationId xmlns:a16="http://schemas.microsoft.com/office/drawing/2014/main" id="{B745133E-2218-F391-BECA-8CFB0A337A96}"/>
              </a:ext>
            </a:extLst>
          </p:cNvPr>
          <p:cNvSpPr/>
          <p:nvPr/>
        </p:nvSpPr>
        <p:spPr>
          <a:xfrm rot="16200000">
            <a:off x="-2026290" y="3184150"/>
            <a:ext cx="4922547" cy="623248"/>
          </a:xfrm>
          <a:prstGeom prst="rect">
            <a:avLst/>
          </a:prstGeom>
          <a:noFill/>
        </p:spPr>
        <p:txBody>
          <a:bodyPr wrap="square" lIns="68580" tIns="34290" rIns="68580" bIns="34290">
            <a:spAutoFit/>
          </a:bodyPr>
          <a:lstStyle/>
          <a:p>
            <a:pPr algn="ctr"/>
            <a:r>
              <a:rPr lang="en-US" sz="3600" b="1" dirty="0">
                <a:ln w="12700">
                  <a:solidFill>
                    <a:srgbClr val="FF0000"/>
                  </a:solidFill>
                  <a:prstDash val="solid"/>
                </a:ln>
                <a:solidFill>
                  <a:srgbClr val="FF0000"/>
                </a:solidFill>
                <a:latin typeface="Candara" panose="020E0502030303020204" pitchFamily="34" charset="0"/>
              </a:rPr>
              <a:t> The </a:t>
            </a:r>
            <a:r>
              <a:rPr lang="en-US" sz="3600" b="1" i="1" u="sng" dirty="0">
                <a:ln w="12700">
                  <a:solidFill>
                    <a:srgbClr val="FF0000"/>
                  </a:solidFill>
                  <a:prstDash val="solid"/>
                </a:ln>
                <a:solidFill>
                  <a:srgbClr val="FF0000"/>
                </a:solidFill>
                <a:latin typeface="Candara" panose="020E0502030303020204" pitchFamily="34" charset="0"/>
              </a:rPr>
              <a:t>Death</a:t>
            </a:r>
            <a:r>
              <a:rPr lang="en-US" sz="3600" b="1" dirty="0">
                <a:ln w="12700">
                  <a:solidFill>
                    <a:srgbClr val="FF0000"/>
                  </a:solidFill>
                  <a:prstDash val="solid"/>
                </a:ln>
                <a:solidFill>
                  <a:srgbClr val="FF0000"/>
                </a:solidFill>
                <a:latin typeface="Candara" panose="020E0502030303020204" pitchFamily="34" charset="0"/>
              </a:rPr>
              <a:t> Of The Cross </a:t>
            </a:r>
          </a:p>
        </p:txBody>
      </p:sp>
    </p:spTree>
    <p:extLst>
      <p:ext uri="{BB962C8B-B14F-4D97-AF65-F5344CB8AC3E}">
        <p14:creationId xmlns:p14="http://schemas.microsoft.com/office/powerpoint/2010/main" val="42465116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1000"/>
                                        <p:tgtEl>
                                          <p:spTgt spid="2">
                                            <p:txEl>
                                              <p:pRg st="1" end="1"/>
                                            </p:txEl>
                                          </p:spTgt>
                                        </p:tgtEl>
                                      </p:cBhvr>
                                    </p:animEffect>
                                    <p:anim calcmode="lin" valueType="num">
                                      <p:cBhvr>
                                        <p:cTn id="14"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dissolve">
                                      <p:cBhvr>
                                        <p:cTn id="20" dur="1000"/>
                                        <p:tgtEl>
                                          <p:spTgt spid="2">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fade">
                                      <p:cBhvr>
                                        <p:cTn id="25" dur="1000"/>
                                        <p:tgtEl>
                                          <p:spTgt spid="2">
                                            <p:txEl>
                                              <p:pRg st="3" end="3"/>
                                            </p:txEl>
                                          </p:spTgt>
                                        </p:tgtEl>
                                      </p:cBhvr>
                                    </p:animEffect>
                                    <p:anim calcmode="lin" valueType="num">
                                      <p:cBhvr>
                                        <p:cTn id="26"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1000"/>
                            </p:stCondLst>
                            <p:childTnLst>
                              <p:par>
                                <p:cTn id="29" presetID="42" presetClass="entr" presetSubtype="0" fill="hold" grpId="0" nodeType="after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fade">
                                      <p:cBhvr>
                                        <p:cTn id="31" dur="1000"/>
                                        <p:tgtEl>
                                          <p:spTgt spid="2">
                                            <p:txEl>
                                              <p:pRg st="4" end="4"/>
                                            </p:txEl>
                                          </p:spTgt>
                                        </p:tgtEl>
                                      </p:cBhvr>
                                    </p:animEffect>
                                    <p:anim calcmode="lin" valueType="num">
                                      <p:cBhvr>
                                        <p:cTn id="3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2">
                                            <p:txEl>
                                              <p:pRg st="5" end="5"/>
                                            </p:txEl>
                                          </p:spTgt>
                                        </p:tgtEl>
                                        <p:attrNameLst>
                                          <p:attrName>style.visibility</p:attrName>
                                        </p:attrNameLst>
                                      </p:cBhvr>
                                      <p:to>
                                        <p:strVal val="visible"/>
                                      </p:to>
                                    </p:set>
                                    <p:animEffect transition="in" filter="fade">
                                      <p:cBhvr>
                                        <p:cTn id="38" dur="1000"/>
                                        <p:tgtEl>
                                          <p:spTgt spid="2">
                                            <p:txEl>
                                              <p:pRg st="5" end="5"/>
                                            </p:txEl>
                                          </p:spTgt>
                                        </p:tgtEl>
                                      </p:cBhvr>
                                    </p:animEffect>
                                    <p:anim calcmode="lin" valueType="num">
                                      <p:cBhvr>
                                        <p:cTn id="3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09380" y="1384122"/>
            <a:ext cx="8220765" cy="5473878"/>
          </a:xfrm>
        </p:spPr>
        <p:txBody>
          <a:bodyPr>
            <a:normAutofit/>
          </a:bodyPr>
          <a:lstStyle/>
          <a:p>
            <a:pPr marL="0" indent="0">
              <a:buNone/>
            </a:pPr>
            <a:r>
              <a:rPr lang="en-US" sz="3600" b="1" dirty="0">
                <a:latin typeface="Candara" panose="020E0502030303020204" pitchFamily="34" charset="0"/>
              </a:rPr>
              <a:t>Christ commanded that we be baptized in order to be saved </a:t>
            </a:r>
            <a:r>
              <a:rPr lang="en-US" sz="3600" dirty="0">
                <a:latin typeface="Candara" panose="020E0502030303020204" pitchFamily="34" charset="0"/>
              </a:rPr>
              <a:t>- Mark 16:16</a:t>
            </a:r>
          </a:p>
          <a:p>
            <a:pPr marL="0" indent="0">
              <a:spcBef>
                <a:spcPts val="1200"/>
              </a:spcBef>
              <a:buNone/>
            </a:pPr>
            <a:r>
              <a:rPr lang="en-US" sz="3600" b="1" dirty="0">
                <a:latin typeface="Candara" panose="020E0502030303020204" pitchFamily="34" charset="0"/>
              </a:rPr>
              <a:t>Baptism with Christ means baptism into His </a:t>
            </a:r>
            <a:r>
              <a:rPr lang="en-US" sz="3600" b="1" i="1" u="sng" dirty="0">
                <a:latin typeface="Candara" panose="020E0502030303020204" pitchFamily="34" charset="0"/>
              </a:rPr>
              <a:t>death</a:t>
            </a:r>
            <a:r>
              <a:rPr lang="en-US" sz="3600" b="1" dirty="0">
                <a:latin typeface="Candara" panose="020E0502030303020204" pitchFamily="34" charset="0"/>
              </a:rPr>
              <a:t> </a:t>
            </a:r>
            <a:r>
              <a:rPr lang="en-US" sz="3600" dirty="0">
                <a:latin typeface="Candara" panose="020E0502030303020204" pitchFamily="34" charset="0"/>
              </a:rPr>
              <a:t>- Romans 6:2-4; Colossians 2:12</a:t>
            </a:r>
          </a:p>
          <a:p>
            <a:pPr marL="0" indent="0">
              <a:spcBef>
                <a:spcPts val="1200"/>
              </a:spcBef>
              <a:buNone/>
            </a:pPr>
            <a:r>
              <a:rPr lang="en-US" sz="3600" b="1" dirty="0">
                <a:latin typeface="Candara" panose="020E0502030303020204" pitchFamily="34" charset="0"/>
              </a:rPr>
              <a:t>Those </a:t>
            </a:r>
            <a:r>
              <a:rPr lang="en-US" sz="3600" b="1" i="1" dirty="0">
                <a:latin typeface="Candara" panose="020E0502030303020204" pitchFamily="34" charset="0"/>
              </a:rPr>
              <a:t>“</a:t>
            </a:r>
            <a:r>
              <a:rPr lang="en-US" sz="3600" b="1" i="1" u="sng" dirty="0">
                <a:latin typeface="Candara" panose="020E0502030303020204" pitchFamily="34" charset="0"/>
              </a:rPr>
              <a:t>crucified with Christ</a:t>
            </a:r>
            <a:r>
              <a:rPr lang="en-US" sz="3600" b="1" i="1" dirty="0">
                <a:latin typeface="Candara" panose="020E0502030303020204" pitchFamily="34" charset="0"/>
              </a:rPr>
              <a:t>” </a:t>
            </a:r>
            <a:r>
              <a:rPr lang="en-US" sz="3600" b="1" dirty="0">
                <a:latin typeface="Candara" panose="020E0502030303020204" pitchFamily="34" charset="0"/>
              </a:rPr>
              <a:t>must then live as one who is </a:t>
            </a:r>
            <a:r>
              <a:rPr lang="en-US" sz="3600" b="1" i="1" dirty="0">
                <a:latin typeface="Candara" panose="020E0502030303020204" pitchFamily="34" charset="0"/>
              </a:rPr>
              <a:t>“</a:t>
            </a:r>
            <a:r>
              <a:rPr lang="en-US" sz="3600" b="1" i="1" u="sng" dirty="0">
                <a:latin typeface="Candara" panose="020E0502030303020204" pitchFamily="34" charset="0"/>
              </a:rPr>
              <a:t>dead to sin</a:t>
            </a:r>
            <a:r>
              <a:rPr lang="en-US" sz="3600" b="1" i="1" dirty="0">
                <a:latin typeface="Candara" panose="020E0502030303020204" pitchFamily="34" charset="0"/>
              </a:rPr>
              <a:t>”</a:t>
            </a:r>
            <a:r>
              <a:rPr lang="en-US" sz="3600" b="1" dirty="0">
                <a:latin typeface="Candara" panose="020E0502030303020204" pitchFamily="34" charset="0"/>
              </a:rPr>
              <a:t> and </a:t>
            </a:r>
            <a:r>
              <a:rPr lang="en-US" sz="3600" b="1" i="1" u="sng" dirty="0">
                <a:latin typeface="Candara" panose="020E0502030303020204" pitchFamily="34" charset="0"/>
              </a:rPr>
              <a:t>alive</a:t>
            </a:r>
            <a:r>
              <a:rPr lang="en-US" sz="3600" b="1" dirty="0">
                <a:latin typeface="Candara" panose="020E0502030303020204" pitchFamily="34" charset="0"/>
              </a:rPr>
              <a:t> living a faithful life as a Christian</a:t>
            </a:r>
          </a:p>
          <a:p>
            <a:pPr>
              <a:spcBef>
                <a:spcPts val="0"/>
              </a:spcBef>
              <a:buFont typeface="Wingdings" panose="05000000000000000000" pitchFamily="2" charset="2"/>
              <a:buChar char="§"/>
            </a:pPr>
            <a:r>
              <a:rPr lang="en-US" sz="3200" dirty="0">
                <a:latin typeface="Candara" panose="020E0502030303020204" pitchFamily="34" charset="0"/>
              </a:rPr>
              <a:t>Galatian 2:20; 5:24-25; Romans 6:5-7</a:t>
            </a:r>
          </a:p>
          <a:p>
            <a:pPr marL="0" indent="0">
              <a:spcBef>
                <a:spcPts val="1200"/>
              </a:spcBef>
              <a:buNone/>
            </a:pPr>
            <a:r>
              <a:rPr lang="en-US" sz="3600" b="1" dirty="0">
                <a:latin typeface="Candara" panose="020E0502030303020204" pitchFamily="34" charset="0"/>
              </a:rPr>
              <a:t>Christians must be willing to </a:t>
            </a:r>
            <a:r>
              <a:rPr lang="en-US" sz="3600" b="1" i="1" dirty="0">
                <a:latin typeface="Candara" panose="020E0502030303020204" pitchFamily="34" charset="0"/>
              </a:rPr>
              <a:t>“</a:t>
            </a:r>
            <a:r>
              <a:rPr lang="en-US" sz="3600" b="1" i="1" u="sng" dirty="0">
                <a:latin typeface="Candara" panose="020E0502030303020204" pitchFamily="34" charset="0"/>
              </a:rPr>
              <a:t>partake of Christ’s suffering</a:t>
            </a:r>
            <a:r>
              <a:rPr lang="en-US" sz="3600" b="1" i="1" dirty="0">
                <a:latin typeface="Candara" panose="020E0502030303020204" pitchFamily="34" charset="0"/>
              </a:rPr>
              <a:t>s” </a:t>
            </a:r>
            <a:r>
              <a:rPr lang="en-US" sz="3600" dirty="0">
                <a:latin typeface="Candara" panose="020E0502030303020204" pitchFamily="34" charset="0"/>
              </a:rPr>
              <a:t>- 1 Peter 4:12-13</a:t>
            </a:r>
          </a:p>
        </p:txBody>
      </p:sp>
      <p:sp>
        <p:nvSpPr>
          <p:cNvPr id="10" name="Arrow: Bent 9">
            <a:extLst>
              <a:ext uri="{FF2B5EF4-FFF2-40B4-BE49-F238E27FC236}">
                <a16:creationId xmlns:a16="http://schemas.microsoft.com/office/drawing/2014/main" id="{81C3EAE4-EC9A-B142-201F-94E4C9669CD1}"/>
              </a:ext>
            </a:extLst>
          </p:cNvPr>
          <p:cNvSpPr/>
          <p:nvPr/>
        </p:nvSpPr>
        <p:spPr>
          <a:xfrm>
            <a:off x="401602" y="499454"/>
            <a:ext cx="507778" cy="459988"/>
          </a:xfrm>
          <a:prstGeom prst="bentArrow">
            <a:avLst/>
          </a:prstGeom>
          <a:solidFill>
            <a:srgbClr val="FF0000"/>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350" dirty="0">
              <a:solidFill>
                <a:srgbClr val="FF0000"/>
              </a:solidFill>
            </a:endParaRPr>
          </a:p>
        </p:txBody>
      </p:sp>
      <p:sp>
        <p:nvSpPr>
          <p:cNvPr id="11" name="Rectangle 10">
            <a:extLst>
              <a:ext uri="{FF2B5EF4-FFF2-40B4-BE49-F238E27FC236}">
                <a16:creationId xmlns:a16="http://schemas.microsoft.com/office/drawing/2014/main" id="{B745133E-2218-F391-BECA-8CFB0A337A96}"/>
              </a:ext>
            </a:extLst>
          </p:cNvPr>
          <p:cNvSpPr/>
          <p:nvPr/>
        </p:nvSpPr>
        <p:spPr>
          <a:xfrm rot="16200000">
            <a:off x="-2026290" y="3184150"/>
            <a:ext cx="4922547" cy="623248"/>
          </a:xfrm>
          <a:prstGeom prst="rect">
            <a:avLst/>
          </a:prstGeom>
          <a:noFill/>
        </p:spPr>
        <p:txBody>
          <a:bodyPr wrap="square" lIns="68580" tIns="34290" rIns="68580" bIns="34290">
            <a:spAutoFit/>
          </a:bodyPr>
          <a:lstStyle/>
          <a:p>
            <a:pPr algn="ctr"/>
            <a:r>
              <a:rPr lang="en-US" sz="3600" b="1" dirty="0">
                <a:ln w="12700">
                  <a:solidFill>
                    <a:srgbClr val="FF0000"/>
                  </a:solidFill>
                  <a:prstDash val="solid"/>
                </a:ln>
                <a:solidFill>
                  <a:srgbClr val="FF0000"/>
                </a:solidFill>
                <a:latin typeface="Candara" panose="020E0502030303020204" pitchFamily="34" charset="0"/>
              </a:rPr>
              <a:t> The </a:t>
            </a:r>
            <a:r>
              <a:rPr lang="en-US" sz="3600" b="1" i="1" u="sng" dirty="0">
                <a:ln w="12700">
                  <a:solidFill>
                    <a:srgbClr val="FF0000"/>
                  </a:solidFill>
                  <a:prstDash val="solid"/>
                </a:ln>
                <a:solidFill>
                  <a:srgbClr val="FF0000"/>
                </a:solidFill>
                <a:latin typeface="Candara" panose="020E0502030303020204" pitchFamily="34" charset="0"/>
              </a:rPr>
              <a:t>Death</a:t>
            </a:r>
            <a:r>
              <a:rPr lang="en-US" sz="3600" b="1" dirty="0">
                <a:ln w="12700">
                  <a:solidFill>
                    <a:srgbClr val="FF0000"/>
                  </a:solidFill>
                  <a:prstDash val="solid"/>
                </a:ln>
                <a:solidFill>
                  <a:srgbClr val="FF0000"/>
                </a:solidFill>
                <a:latin typeface="Candara" panose="020E0502030303020204" pitchFamily="34" charset="0"/>
              </a:rPr>
              <a:t> Of The Cross </a:t>
            </a:r>
          </a:p>
        </p:txBody>
      </p:sp>
      <p:sp>
        <p:nvSpPr>
          <p:cNvPr id="3" name="Title 2">
            <a:extLst>
              <a:ext uri="{FF2B5EF4-FFF2-40B4-BE49-F238E27FC236}">
                <a16:creationId xmlns:a16="http://schemas.microsoft.com/office/drawing/2014/main" id="{BFD12EF8-7890-3478-EBFB-263399A2ED4A}"/>
              </a:ext>
            </a:extLst>
          </p:cNvPr>
          <p:cNvSpPr txBox="1">
            <a:spLocks/>
          </p:cNvSpPr>
          <p:nvPr/>
        </p:nvSpPr>
        <p:spPr>
          <a:xfrm>
            <a:off x="923234" y="217693"/>
            <a:ext cx="8220765" cy="1019436"/>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4400" b="1" dirty="0">
                <a:solidFill>
                  <a:srgbClr val="FF0000"/>
                </a:solidFill>
                <a:latin typeface="Candara" panose="020E0502030303020204" pitchFamily="34" charset="0"/>
              </a:rPr>
              <a:t>To Be Saved From Our Sins, We Must </a:t>
            </a:r>
            <a:r>
              <a:rPr lang="en-US" sz="4400" b="1" i="1" u="sng" dirty="0">
                <a:solidFill>
                  <a:srgbClr val="FF0000"/>
                </a:solidFill>
                <a:latin typeface="Candara" panose="020E0502030303020204" pitchFamily="34" charset="0"/>
              </a:rPr>
              <a:t>Die</a:t>
            </a:r>
            <a:r>
              <a:rPr lang="en-US" sz="4400" b="1" dirty="0">
                <a:solidFill>
                  <a:srgbClr val="FF0000"/>
                </a:solidFill>
                <a:latin typeface="Candara" panose="020E0502030303020204" pitchFamily="34" charset="0"/>
              </a:rPr>
              <a:t> And Be Raised With Him</a:t>
            </a:r>
          </a:p>
        </p:txBody>
      </p:sp>
    </p:spTree>
    <p:extLst>
      <p:ext uri="{BB962C8B-B14F-4D97-AF65-F5344CB8AC3E}">
        <p14:creationId xmlns:p14="http://schemas.microsoft.com/office/powerpoint/2010/main" val="2397522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24" fill="hold">
                            <p:stCondLst>
                              <p:cond delay="1000"/>
                            </p:stCondLst>
                            <p:childTnLst>
                              <p:par>
                                <p:cTn id="25" presetID="42" presetClass="entr" presetSubtype="0" fill="hold" grpId="0" nodeType="after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fade">
                                      <p:cBhvr>
                                        <p:cTn id="27" dur="1000"/>
                                        <p:tgtEl>
                                          <p:spTgt spid="2">
                                            <p:txEl>
                                              <p:pRg st="3" end="3"/>
                                            </p:txEl>
                                          </p:spTgt>
                                        </p:tgtEl>
                                      </p:cBhvr>
                                    </p:animEffect>
                                    <p:anim calcmode="lin" valueType="num">
                                      <p:cBhvr>
                                        <p:cTn id="2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2">
                                            <p:txEl>
                                              <p:pRg st="4" end="4"/>
                                            </p:txEl>
                                          </p:spTgt>
                                        </p:tgtEl>
                                        <p:attrNameLst>
                                          <p:attrName>style.visibility</p:attrName>
                                        </p:attrNameLst>
                                      </p:cBhvr>
                                      <p:to>
                                        <p:strVal val="visible"/>
                                      </p:to>
                                    </p:set>
                                    <p:animEffect transition="in" filter="fade">
                                      <p:cBhvr>
                                        <p:cTn id="34" dur="1000"/>
                                        <p:tgtEl>
                                          <p:spTgt spid="2">
                                            <p:txEl>
                                              <p:pRg st="4" end="4"/>
                                            </p:txEl>
                                          </p:spTgt>
                                        </p:tgtEl>
                                      </p:cBhvr>
                                    </p:animEffect>
                                    <p:anim calcmode="lin" valueType="num">
                                      <p:cBhvr>
                                        <p:cTn id="35"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03559" y="386264"/>
            <a:ext cx="8155384" cy="6330222"/>
          </a:xfrm>
        </p:spPr>
        <p:txBody>
          <a:bodyPr>
            <a:normAutofit fontScale="92500" lnSpcReduction="10000"/>
          </a:bodyPr>
          <a:lstStyle/>
          <a:p>
            <a:pPr marL="0" indent="0">
              <a:buNone/>
            </a:pPr>
            <a:r>
              <a:rPr lang="en-US" sz="3900" b="1" dirty="0">
                <a:latin typeface="Candara" panose="020E0502030303020204" pitchFamily="34" charset="0"/>
              </a:rPr>
              <a:t>Jesus is the </a:t>
            </a:r>
            <a:r>
              <a:rPr lang="en-US" sz="3900" b="1" i="1" u="sng" dirty="0">
                <a:latin typeface="Candara" panose="020E0502030303020204" pitchFamily="34" charset="0"/>
              </a:rPr>
              <a:t>worthy</a:t>
            </a:r>
            <a:r>
              <a:rPr lang="en-US" sz="3900" b="1" dirty="0">
                <a:latin typeface="Candara" panose="020E0502030303020204" pitchFamily="34" charset="0"/>
              </a:rPr>
              <a:t> </a:t>
            </a:r>
            <a:r>
              <a:rPr lang="en-US" sz="3900" b="1" i="1" dirty="0">
                <a:latin typeface="Candara" panose="020E0502030303020204" pitchFamily="34" charset="0"/>
              </a:rPr>
              <a:t>“</a:t>
            </a:r>
            <a:r>
              <a:rPr lang="en-US" sz="3900" b="1" i="1" u="sng" dirty="0">
                <a:latin typeface="Candara" panose="020E0502030303020204" pitchFamily="34" charset="0"/>
              </a:rPr>
              <a:t>Lamb who was slain</a:t>
            </a:r>
            <a:r>
              <a:rPr lang="en-US" sz="3900" b="1" i="1" dirty="0">
                <a:latin typeface="Candara" panose="020E0502030303020204" pitchFamily="34" charset="0"/>
              </a:rPr>
              <a:t>” - </a:t>
            </a:r>
            <a:r>
              <a:rPr lang="en-US" sz="3900" dirty="0">
                <a:latin typeface="Candara" panose="020E0502030303020204" pitchFamily="34" charset="0"/>
              </a:rPr>
              <a:t>Revelation 5:6-14; 13:8</a:t>
            </a:r>
          </a:p>
          <a:p>
            <a:pPr marL="0" indent="0">
              <a:spcBef>
                <a:spcPts val="1200"/>
              </a:spcBef>
              <a:buNone/>
            </a:pPr>
            <a:r>
              <a:rPr lang="en-US" sz="3900" b="1" dirty="0">
                <a:latin typeface="Candara" panose="020E0502030303020204" pitchFamily="34" charset="0"/>
              </a:rPr>
              <a:t>If we are willing to die with Him, </a:t>
            </a:r>
            <a:r>
              <a:rPr lang="en-US" sz="3900" b="1" i="1" dirty="0">
                <a:latin typeface="Candara" panose="020E0502030303020204" pitchFamily="34" charset="0"/>
              </a:rPr>
              <a:t>“</a:t>
            </a:r>
            <a:r>
              <a:rPr lang="en-US" sz="3900" b="1" i="1" u="sng" dirty="0">
                <a:latin typeface="Candara" panose="020E0502030303020204" pitchFamily="34" charset="0"/>
              </a:rPr>
              <a:t>we shall also live with Him</a:t>
            </a:r>
            <a:r>
              <a:rPr lang="en-US" sz="3900" b="1" i="1" dirty="0">
                <a:latin typeface="Candara" panose="020E0502030303020204" pitchFamily="34" charset="0"/>
              </a:rPr>
              <a:t>” </a:t>
            </a:r>
            <a:r>
              <a:rPr lang="en-US" sz="3900" dirty="0">
                <a:latin typeface="Candara" panose="020E0502030303020204" pitchFamily="34" charset="0"/>
              </a:rPr>
              <a:t>- 2 Tim. 2:11-13</a:t>
            </a:r>
          </a:p>
          <a:p>
            <a:pPr marL="0" indent="0">
              <a:spcBef>
                <a:spcPts val="1200"/>
              </a:spcBef>
              <a:buNone/>
            </a:pPr>
            <a:r>
              <a:rPr lang="en-US" sz="3900" b="1" dirty="0">
                <a:latin typeface="Candara" panose="020E0502030303020204" pitchFamily="34" charset="0"/>
              </a:rPr>
              <a:t>To be a Christian, one </a:t>
            </a:r>
            <a:r>
              <a:rPr lang="en-US" sz="3900" b="1" i="1" dirty="0">
                <a:latin typeface="Candara" panose="020E0502030303020204" pitchFamily="34" charset="0"/>
              </a:rPr>
              <a:t>“</a:t>
            </a:r>
            <a:r>
              <a:rPr lang="en-US" sz="3900" b="1" i="1" u="sng" dirty="0">
                <a:latin typeface="Candara" panose="020E0502030303020204" pitchFamily="34" charset="0"/>
              </a:rPr>
              <a:t>must go forth to Him, outside of the camp, bearing His reproach</a:t>
            </a:r>
            <a:r>
              <a:rPr lang="en-US" sz="3900" b="1" i="1" dirty="0">
                <a:latin typeface="Candara" panose="020E0502030303020204" pitchFamily="34" charset="0"/>
              </a:rPr>
              <a:t>”</a:t>
            </a:r>
            <a:r>
              <a:rPr lang="en-US" sz="3900" b="1" dirty="0">
                <a:latin typeface="Candara" panose="020E0502030303020204" pitchFamily="34" charset="0"/>
              </a:rPr>
              <a:t> </a:t>
            </a:r>
            <a:r>
              <a:rPr lang="en-US" sz="3900" dirty="0">
                <a:latin typeface="Candara" panose="020E0502030303020204" pitchFamily="34" charset="0"/>
              </a:rPr>
              <a:t>- Hebrews 13:11-13</a:t>
            </a:r>
          </a:p>
          <a:p>
            <a:pPr marL="0" indent="0">
              <a:spcBef>
                <a:spcPts val="1200"/>
              </a:spcBef>
              <a:buNone/>
            </a:pPr>
            <a:r>
              <a:rPr lang="en-US" sz="3900" b="1" dirty="0">
                <a:latin typeface="Candara" panose="020E0502030303020204" pitchFamily="34" charset="0"/>
              </a:rPr>
              <a:t>Being a Christian is a way that is not easy or popular and requires diligent obedience to God’s will </a:t>
            </a:r>
            <a:r>
              <a:rPr lang="en-US" sz="3900" dirty="0">
                <a:latin typeface="Candara" panose="020E0502030303020204" pitchFamily="34" charset="0"/>
              </a:rPr>
              <a:t>- Matthew 7:21</a:t>
            </a:r>
          </a:p>
          <a:p>
            <a:pPr marL="0" indent="0">
              <a:spcBef>
                <a:spcPts val="1200"/>
              </a:spcBef>
              <a:buNone/>
            </a:pPr>
            <a:r>
              <a:rPr lang="en-US" sz="3900" b="1" dirty="0">
                <a:latin typeface="Candara" panose="020E0502030303020204" pitchFamily="34" charset="0"/>
              </a:rPr>
              <a:t>We must take up our cross and follow Him </a:t>
            </a:r>
            <a:r>
              <a:rPr lang="en-US" sz="3900" dirty="0">
                <a:latin typeface="Candara" panose="020E0502030303020204" pitchFamily="34" charset="0"/>
              </a:rPr>
              <a:t>- Matthew 16:24-26; 10:38-39</a:t>
            </a:r>
          </a:p>
        </p:txBody>
      </p:sp>
      <p:sp>
        <p:nvSpPr>
          <p:cNvPr id="11" name="Rectangle 10">
            <a:extLst>
              <a:ext uri="{FF2B5EF4-FFF2-40B4-BE49-F238E27FC236}">
                <a16:creationId xmlns:a16="http://schemas.microsoft.com/office/drawing/2014/main" id="{65EEABFA-3158-A11B-9E81-DB895E5A028F}"/>
              </a:ext>
            </a:extLst>
          </p:cNvPr>
          <p:cNvSpPr/>
          <p:nvPr/>
        </p:nvSpPr>
        <p:spPr>
          <a:xfrm rot="16200000">
            <a:off x="-1259150" y="1815116"/>
            <a:ext cx="3379062" cy="746358"/>
          </a:xfrm>
          <a:prstGeom prst="rect">
            <a:avLst/>
          </a:prstGeom>
          <a:noFill/>
        </p:spPr>
        <p:txBody>
          <a:bodyPr wrap="square" lIns="68580" tIns="34290" rIns="68580" bIns="34290">
            <a:spAutoFit/>
          </a:bodyPr>
          <a:lstStyle/>
          <a:p>
            <a:pPr algn="ctr"/>
            <a:r>
              <a:rPr lang="en-US" sz="4400" b="1" dirty="0">
                <a:ln w="12700">
                  <a:solidFill>
                    <a:srgbClr val="FF0000"/>
                  </a:solidFill>
                  <a:prstDash val="solid"/>
                </a:ln>
                <a:solidFill>
                  <a:srgbClr val="FF0000"/>
                </a:solidFill>
                <a:latin typeface="Candara" panose="020E0502030303020204" pitchFamily="34" charset="0"/>
              </a:rPr>
              <a:t>CONCLUSION</a:t>
            </a:r>
          </a:p>
        </p:txBody>
      </p:sp>
    </p:spTree>
    <p:extLst>
      <p:ext uri="{BB962C8B-B14F-4D97-AF65-F5344CB8AC3E}">
        <p14:creationId xmlns:p14="http://schemas.microsoft.com/office/powerpoint/2010/main" val="2627014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80750" y="538842"/>
            <a:ext cx="7947563" cy="5780316"/>
          </a:xfrm>
        </p:spPr>
        <p:txBody>
          <a:bodyPr>
            <a:noAutofit/>
          </a:bodyPr>
          <a:lstStyle/>
          <a:p>
            <a:pPr marL="0" indent="0">
              <a:buNone/>
            </a:pPr>
            <a:r>
              <a:rPr lang="en-US" sz="4000" b="1" i="1" dirty="0">
                <a:latin typeface="Candara" panose="020E0502030303020204" pitchFamily="34" charset="0"/>
              </a:rPr>
              <a:t>“For the love of Christ compels us, because we judge thus: that if One </a:t>
            </a:r>
            <a:r>
              <a:rPr lang="en-US" sz="4000" b="1" i="1" u="sng" dirty="0">
                <a:latin typeface="Candara" panose="020E0502030303020204" pitchFamily="34" charset="0"/>
              </a:rPr>
              <a:t>died</a:t>
            </a:r>
            <a:r>
              <a:rPr lang="en-US" sz="4000" b="1" i="1" dirty="0">
                <a:latin typeface="Candara" panose="020E0502030303020204" pitchFamily="34" charset="0"/>
              </a:rPr>
              <a:t> for all, then all </a:t>
            </a:r>
            <a:r>
              <a:rPr lang="en-US" sz="4000" b="1" i="1" u="sng" dirty="0">
                <a:latin typeface="Candara" panose="020E0502030303020204" pitchFamily="34" charset="0"/>
              </a:rPr>
              <a:t>died</a:t>
            </a:r>
            <a:r>
              <a:rPr lang="en-US" sz="4000" b="1" i="1" dirty="0">
                <a:latin typeface="Candara" panose="020E0502030303020204" pitchFamily="34" charset="0"/>
              </a:rPr>
              <a:t>; </a:t>
            </a:r>
            <a:r>
              <a:rPr lang="en-US" sz="4000" b="1" i="1" u="sng" dirty="0">
                <a:latin typeface="Candara" panose="020E0502030303020204" pitchFamily="34" charset="0"/>
              </a:rPr>
              <a:t>and He died for all, that those who live should live no longer for themselves, but for Him who died for them and rose again</a:t>
            </a:r>
            <a:r>
              <a:rPr lang="en-US" sz="4000" b="1" i="1" dirty="0">
                <a:latin typeface="Candara" panose="020E0502030303020204" pitchFamily="34" charset="0"/>
              </a:rPr>
              <a:t>” </a:t>
            </a:r>
            <a:r>
              <a:rPr lang="en-US" sz="3200" b="1" i="1" dirty="0">
                <a:latin typeface="Candara" panose="020E0502030303020204" pitchFamily="34" charset="0"/>
              </a:rPr>
              <a:t>- </a:t>
            </a:r>
            <a:r>
              <a:rPr lang="en-US" sz="3200" dirty="0">
                <a:latin typeface="Candara" panose="020E0502030303020204" pitchFamily="34" charset="0"/>
              </a:rPr>
              <a:t>2 Corinthians 5:14-15, NKJV </a:t>
            </a:r>
          </a:p>
          <a:p>
            <a:pPr marL="0" indent="0" algn="ctr">
              <a:spcBef>
                <a:spcPts val="2400"/>
              </a:spcBef>
              <a:buNone/>
            </a:pPr>
            <a:r>
              <a:rPr lang="en-US" sz="4800" b="1" dirty="0">
                <a:solidFill>
                  <a:srgbClr val="FF0000"/>
                </a:solidFill>
                <a:latin typeface="Candara" panose="020E0502030303020204" pitchFamily="34" charset="0"/>
              </a:rPr>
              <a:t>He </a:t>
            </a:r>
            <a:r>
              <a:rPr lang="en-US" sz="4800" b="1" i="1" u="sng" dirty="0">
                <a:solidFill>
                  <a:srgbClr val="FF0000"/>
                </a:solidFill>
                <a:latin typeface="Candara" panose="020E0502030303020204" pitchFamily="34" charset="0"/>
              </a:rPr>
              <a:t>DIED</a:t>
            </a:r>
            <a:r>
              <a:rPr lang="en-US" sz="4800" b="1" dirty="0">
                <a:solidFill>
                  <a:srgbClr val="FF0000"/>
                </a:solidFill>
                <a:latin typeface="Candara" panose="020E0502030303020204" pitchFamily="34" charset="0"/>
              </a:rPr>
              <a:t> for us that we might </a:t>
            </a:r>
            <a:r>
              <a:rPr lang="en-US" sz="4800" b="1" i="1" u="sng" dirty="0">
                <a:solidFill>
                  <a:srgbClr val="FF0000"/>
                </a:solidFill>
                <a:latin typeface="Candara" panose="020E0502030303020204" pitchFamily="34" charset="0"/>
              </a:rPr>
              <a:t>LIVE</a:t>
            </a:r>
            <a:r>
              <a:rPr lang="en-US" sz="4800" b="1" dirty="0">
                <a:solidFill>
                  <a:srgbClr val="FF0000"/>
                </a:solidFill>
                <a:latin typeface="Candara" panose="020E0502030303020204" pitchFamily="34" charset="0"/>
              </a:rPr>
              <a:t> for Him!</a:t>
            </a:r>
          </a:p>
        </p:txBody>
      </p:sp>
      <p:sp>
        <p:nvSpPr>
          <p:cNvPr id="3" name="Rectangle 2">
            <a:extLst>
              <a:ext uri="{FF2B5EF4-FFF2-40B4-BE49-F238E27FC236}">
                <a16:creationId xmlns:a16="http://schemas.microsoft.com/office/drawing/2014/main" id="{1AF90916-C00F-4F1D-A36C-D97C26537ED8}"/>
              </a:ext>
            </a:extLst>
          </p:cNvPr>
          <p:cNvSpPr/>
          <p:nvPr/>
        </p:nvSpPr>
        <p:spPr>
          <a:xfrm rot="16200000">
            <a:off x="-1345247" y="1729020"/>
            <a:ext cx="3551255" cy="746358"/>
          </a:xfrm>
          <a:prstGeom prst="rect">
            <a:avLst/>
          </a:prstGeom>
          <a:noFill/>
        </p:spPr>
        <p:txBody>
          <a:bodyPr wrap="square" lIns="68580" tIns="34290" rIns="68580" bIns="34290">
            <a:spAutoFit/>
          </a:bodyPr>
          <a:lstStyle/>
          <a:p>
            <a:pPr algn="ctr"/>
            <a:r>
              <a:rPr lang="en-US" sz="4400" b="1" dirty="0">
                <a:ln w="12700">
                  <a:solidFill>
                    <a:srgbClr val="FF0000"/>
                  </a:solidFill>
                  <a:prstDash val="solid"/>
                </a:ln>
                <a:solidFill>
                  <a:srgbClr val="FF0000"/>
                </a:solidFill>
                <a:latin typeface="Candara" panose="020E0502030303020204" pitchFamily="34" charset="0"/>
              </a:rPr>
              <a:t>CONCLUSION</a:t>
            </a:r>
          </a:p>
        </p:txBody>
      </p:sp>
      <p:pic>
        <p:nvPicPr>
          <p:cNvPr id="4" name="Picture 2" descr="blood-of-Jesus">
            <a:extLst>
              <a:ext uri="{FF2B5EF4-FFF2-40B4-BE49-F238E27FC236}">
                <a16:creationId xmlns:a16="http://schemas.microsoft.com/office/drawing/2014/main" id="{FC47F45E-8C42-D986-6C5F-CD51E4FA0E0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01" y="5402782"/>
            <a:ext cx="992289" cy="99228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08136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7" presetID="22" presetClass="entr" presetSubtype="1" fill="hold"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up)">
                                      <p:cBhvr>
                                        <p:cTn id="19" dur="2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25236" y="1450072"/>
            <a:ext cx="7726878" cy="4413857"/>
          </a:xfrm>
        </p:spPr>
        <p:txBody>
          <a:bodyPr>
            <a:normAutofit lnSpcReduction="10000"/>
          </a:bodyPr>
          <a:lstStyle/>
          <a:p>
            <a:pPr marL="742950" indent="-742950">
              <a:buFont typeface="+mj-lt"/>
              <a:buAutoNum type="arabicPeriod"/>
            </a:pPr>
            <a:r>
              <a:rPr lang="en-US" sz="4000" b="1" dirty="0">
                <a:solidFill>
                  <a:srgbClr val="FF0000"/>
                </a:solidFill>
                <a:latin typeface="Candara" panose="020E0502030303020204" pitchFamily="34" charset="0"/>
              </a:rPr>
              <a:t>Required Jesus Come To This World to </a:t>
            </a:r>
            <a:r>
              <a:rPr lang="en-US" sz="4000" b="1" i="1" u="sng" dirty="0">
                <a:solidFill>
                  <a:srgbClr val="FF0000"/>
                </a:solidFill>
                <a:latin typeface="Candara" panose="020E0502030303020204" pitchFamily="34" charset="0"/>
              </a:rPr>
              <a:t>Die</a:t>
            </a:r>
          </a:p>
          <a:p>
            <a:pPr marL="742950" indent="-742950">
              <a:buFont typeface="+mj-lt"/>
              <a:buAutoNum type="arabicPeriod"/>
            </a:pPr>
            <a:r>
              <a:rPr lang="en-US" sz="4000" b="1" dirty="0">
                <a:solidFill>
                  <a:srgbClr val="FF0000"/>
                </a:solidFill>
                <a:latin typeface="Candara" panose="020E0502030303020204" pitchFamily="34" charset="0"/>
              </a:rPr>
              <a:t>Defeated The devil</a:t>
            </a:r>
          </a:p>
          <a:p>
            <a:pPr marL="742950" indent="-742950">
              <a:buFont typeface="+mj-lt"/>
              <a:buAutoNum type="arabicPeriod"/>
            </a:pPr>
            <a:r>
              <a:rPr lang="en-US" sz="4000" b="1" dirty="0">
                <a:solidFill>
                  <a:srgbClr val="FF0000"/>
                </a:solidFill>
                <a:latin typeface="Candara" panose="020E0502030303020204" pitchFamily="34" charset="0"/>
              </a:rPr>
              <a:t>Defeated </a:t>
            </a:r>
            <a:r>
              <a:rPr lang="en-US" sz="4000" b="1" i="1" u="sng" dirty="0">
                <a:solidFill>
                  <a:srgbClr val="FF0000"/>
                </a:solidFill>
                <a:latin typeface="Candara" panose="020E0502030303020204" pitchFamily="34" charset="0"/>
              </a:rPr>
              <a:t>Death</a:t>
            </a:r>
            <a:r>
              <a:rPr lang="en-US" sz="4000" b="1" dirty="0">
                <a:solidFill>
                  <a:srgbClr val="FF0000"/>
                </a:solidFill>
                <a:latin typeface="Candara" panose="020E0502030303020204" pitchFamily="34" charset="0"/>
              </a:rPr>
              <a:t> By His </a:t>
            </a:r>
            <a:r>
              <a:rPr lang="en-US" sz="4000" b="1" i="1" u="sng" dirty="0">
                <a:solidFill>
                  <a:srgbClr val="FF0000"/>
                </a:solidFill>
                <a:latin typeface="Candara" panose="020E0502030303020204" pitchFamily="34" charset="0"/>
              </a:rPr>
              <a:t>Dyin</a:t>
            </a:r>
            <a:r>
              <a:rPr lang="en-US" sz="4000" b="1" dirty="0">
                <a:solidFill>
                  <a:srgbClr val="FF0000"/>
                </a:solidFill>
                <a:latin typeface="Candara" panose="020E0502030303020204" pitchFamily="34" charset="0"/>
              </a:rPr>
              <a:t>g For Us</a:t>
            </a:r>
          </a:p>
          <a:p>
            <a:pPr marL="742950" indent="-742950">
              <a:buFont typeface="+mj-lt"/>
              <a:buAutoNum type="arabicPeriod"/>
            </a:pPr>
            <a:r>
              <a:rPr lang="en-US" sz="4000" b="1" dirty="0">
                <a:solidFill>
                  <a:srgbClr val="FF0000"/>
                </a:solidFill>
                <a:latin typeface="Candara" panose="020E0502030303020204" pitchFamily="34" charset="0"/>
              </a:rPr>
              <a:t>To Be Saved From Our Sins, We Must </a:t>
            </a:r>
            <a:r>
              <a:rPr lang="en-US" sz="4000" b="1" i="1" u="sng" dirty="0">
                <a:solidFill>
                  <a:srgbClr val="FF0000"/>
                </a:solidFill>
                <a:latin typeface="Candara" panose="020E0502030303020204" pitchFamily="34" charset="0"/>
              </a:rPr>
              <a:t>Die</a:t>
            </a:r>
            <a:r>
              <a:rPr lang="en-US" sz="4000" b="1" dirty="0">
                <a:solidFill>
                  <a:srgbClr val="FF0000"/>
                </a:solidFill>
                <a:latin typeface="Candara" panose="020E0502030303020204" pitchFamily="34" charset="0"/>
              </a:rPr>
              <a:t> And Be Raised with Him</a:t>
            </a:r>
          </a:p>
          <a:p>
            <a:pPr marL="742950" indent="-742950">
              <a:buFont typeface="+mj-lt"/>
              <a:buAutoNum type="arabicPeriod"/>
            </a:pPr>
            <a:endParaRPr lang="en-US" sz="4000" b="1" dirty="0">
              <a:solidFill>
                <a:srgbClr val="FF0000"/>
              </a:solidFill>
              <a:latin typeface="Candara" panose="020E0502030303020204" pitchFamily="34" charset="0"/>
            </a:endParaRPr>
          </a:p>
          <a:p>
            <a:pPr marL="0" indent="0">
              <a:buNone/>
            </a:pPr>
            <a:endParaRPr lang="en-US" dirty="0"/>
          </a:p>
        </p:txBody>
      </p:sp>
      <p:sp>
        <p:nvSpPr>
          <p:cNvPr id="3" name="Rectangle 2">
            <a:extLst>
              <a:ext uri="{FF2B5EF4-FFF2-40B4-BE49-F238E27FC236}">
                <a16:creationId xmlns:a16="http://schemas.microsoft.com/office/drawing/2014/main" id="{1AF90916-C00F-4F1D-A36C-D97C26537ED8}"/>
              </a:ext>
            </a:extLst>
          </p:cNvPr>
          <p:cNvSpPr/>
          <p:nvPr/>
        </p:nvSpPr>
        <p:spPr>
          <a:xfrm rot="16200000">
            <a:off x="-551092" y="1076893"/>
            <a:ext cx="2070118" cy="746358"/>
          </a:xfrm>
          <a:prstGeom prst="rect">
            <a:avLst/>
          </a:prstGeom>
          <a:noFill/>
        </p:spPr>
        <p:txBody>
          <a:bodyPr wrap="none" lIns="68580" tIns="34290" rIns="68580" bIns="34290">
            <a:spAutoFit/>
          </a:bodyPr>
          <a:lstStyle/>
          <a:p>
            <a:pPr algn="ctr"/>
            <a:r>
              <a:rPr lang="en-US" sz="4400" b="1" dirty="0">
                <a:ln w="12700">
                  <a:solidFill>
                    <a:srgbClr val="FF0000"/>
                  </a:solidFill>
                  <a:prstDash val="solid"/>
                </a:ln>
                <a:solidFill>
                  <a:srgbClr val="FF0000"/>
                </a:solidFill>
                <a:latin typeface="Candara" panose="020E0502030303020204" pitchFamily="34" charset="0"/>
              </a:rPr>
              <a:t>REVIEW</a:t>
            </a:r>
          </a:p>
        </p:txBody>
      </p:sp>
      <p:sp>
        <p:nvSpPr>
          <p:cNvPr id="6" name="Title 2">
            <a:extLst>
              <a:ext uri="{FF2B5EF4-FFF2-40B4-BE49-F238E27FC236}">
                <a16:creationId xmlns:a16="http://schemas.microsoft.com/office/drawing/2014/main" id="{0B95E8A5-634F-B739-D206-76243B002A08}"/>
              </a:ext>
            </a:extLst>
          </p:cNvPr>
          <p:cNvSpPr>
            <a:spLocks noGrp="1"/>
          </p:cNvSpPr>
          <p:nvPr>
            <p:ph type="title"/>
          </p:nvPr>
        </p:nvSpPr>
        <p:spPr>
          <a:xfrm>
            <a:off x="997527" y="247713"/>
            <a:ext cx="7121236" cy="1281281"/>
          </a:xfrm>
        </p:spPr>
        <p:txBody>
          <a:bodyPr>
            <a:noAutofit/>
          </a:bodyPr>
          <a:lstStyle/>
          <a:p>
            <a:pPr algn="ctr"/>
            <a:r>
              <a:rPr lang="en-US" sz="4800" b="1" dirty="0">
                <a:solidFill>
                  <a:srgbClr val="FF0000"/>
                </a:solidFill>
                <a:latin typeface="Candara" panose="020E0502030303020204" pitchFamily="34" charset="0"/>
              </a:rPr>
              <a:t>The </a:t>
            </a:r>
            <a:r>
              <a:rPr lang="en-US" sz="4800" b="1" i="1" u="sng" dirty="0">
                <a:solidFill>
                  <a:srgbClr val="FF0000"/>
                </a:solidFill>
                <a:latin typeface="Candara" panose="020E0502030303020204" pitchFamily="34" charset="0"/>
              </a:rPr>
              <a:t>Death</a:t>
            </a:r>
            <a:r>
              <a:rPr lang="en-US" sz="4800" b="1" dirty="0">
                <a:solidFill>
                  <a:srgbClr val="FF0000"/>
                </a:solidFill>
                <a:latin typeface="Candara" panose="020E0502030303020204" pitchFamily="34" charset="0"/>
              </a:rPr>
              <a:t> Of The  Cross</a:t>
            </a:r>
          </a:p>
        </p:txBody>
      </p:sp>
      <p:pic>
        <p:nvPicPr>
          <p:cNvPr id="4" name="Picture 2" descr="blood-of-Jesus">
            <a:extLst>
              <a:ext uri="{FF2B5EF4-FFF2-40B4-BE49-F238E27FC236}">
                <a16:creationId xmlns:a16="http://schemas.microsoft.com/office/drawing/2014/main" id="{B408FE05-16AF-5278-B66F-36B7011FF22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01" y="5457206"/>
            <a:ext cx="992289" cy="99228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433169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25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25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25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250"/>
                                        <p:tgtEl>
                                          <p:spTgt spid="2">
                                            <p:txEl>
                                              <p:pRg st="3" end="3"/>
                                            </p:txEl>
                                          </p:spTgt>
                                        </p:tgtEl>
                                      </p:cBhvr>
                                    </p:animEffect>
                                  </p:childTnLst>
                                </p:cTn>
                              </p:par>
                              <p:par>
                                <p:cTn id="23" presetID="22" presetClass="entr" presetSubtype="1" fill="hold" nodeType="with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up)">
                                      <p:cBhvr>
                                        <p:cTn id="25" dur="2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1">
            <a:extLst>
              <a:ext uri="{FF2B5EF4-FFF2-40B4-BE49-F238E27FC236}">
                <a16:creationId xmlns:a16="http://schemas.microsoft.com/office/drawing/2014/main" id="{74E8ADF1-216D-4B73-9121-E2C639B62B1A}"/>
              </a:ext>
            </a:extLst>
          </p:cNvPr>
          <p:cNvSpPr>
            <a:spLocks noGrp="1" noChangeArrowheads="1"/>
          </p:cNvSpPr>
          <p:nvPr>
            <p:ph type="title"/>
          </p:nvPr>
        </p:nvSpPr>
        <p:spPr>
          <a:xfrm rot="16200000">
            <a:off x="-2360851" y="2985693"/>
            <a:ext cx="6029661" cy="886613"/>
          </a:xfrm>
          <a:solidFill>
            <a:srgbClr val="FF0000">
              <a:alpha val="50000"/>
            </a:srgbClr>
          </a:solidFill>
        </p:spPr>
        <p:txBody>
          <a:bodyPr anchor="ctr">
            <a:normAutofit/>
          </a:bodyPr>
          <a:lstStyle/>
          <a:p>
            <a:pPr algn="ctr"/>
            <a:r>
              <a:rPr lang="en-US" altLang="en-US" sz="3600" b="1" i="1" dirty="0">
                <a:solidFill>
                  <a:schemeClr val="bg1"/>
                </a:solidFill>
                <a:latin typeface="Candara" panose="020E0502030303020204" pitchFamily="34" charset="0"/>
              </a:rPr>
              <a:t>“…baptism…now save us…”  </a:t>
            </a:r>
            <a:br>
              <a:rPr lang="en-US" altLang="en-US" sz="3600" b="1" i="1" dirty="0">
                <a:solidFill>
                  <a:schemeClr val="bg1"/>
                </a:solidFill>
                <a:latin typeface="Candara" panose="020E0502030303020204" pitchFamily="34" charset="0"/>
              </a:rPr>
            </a:br>
            <a:r>
              <a:rPr lang="en-US" altLang="en-US" sz="1800" dirty="0">
                <a:solidFill>
                  <a:schemeClr val="bg1"/>
                </a:solidFill>
                <a:latin typeface="Candara" panose="020E0502030303020204" pitchFamily="34" charset="0"/>
              </a:rPr>
              <a:t>1 Peter 3:21</a:t>
            </a:r>
          </a:p>
        </p:txBody>
      </p:sp>
      <p:sp>
        <p:nvSpPr>
          <p:cNvPr id="3" name="Content Placeholder 2">
            <a:extLst>
              <a:ext uri="{FF2B5EF4-FFF2-40B4-BE49-F238E27FC236}">
                <a16:creationId xmlns:a16="http://schemas.microsoft.com/office/drawing/2014/main" id="{1959FB85-40D8-42E0-9AF8-5F2EFDAAE6DA}"/>
              </a:ext>
            </a:extLst>
          </p:cNvPr>
          <p:cNvSpPr>
            <a:spLocks noGrp="1"/>
          </p:cNvSpPr>
          <p:nvPr>
            <p:ph idx="1"/>
          </p:nvPr>
        </p:nvSpPr>
        <p:spPr>
          <a:xfrm>
            <a:off x="1307951" y="860613"/>
            <a:ext cx="7384229" cy="4733363"/>
          </a:xfrm>
          <a:solidFill>
            <a:srgbClr val="FF0000">
              <a:alpha val="44706"/>
            </a:srgbClr>
          </a:solidFill>
        </p:spPr>
        <p:txBody>
          <a:bodyPr anchor="t">
            <a:normAutofit/>
          </a:bodyPr>
          <a:lstStyle/>
          <a:p>
            <a:pPr marL="0" indent="0">
              <a:spcBef>
                <a:spcPts val="338"/>
              </a:spcBef>
              <a:buNone/>
              <a:defRPr/>
            </a:pPr>
            <a:r>
              <a:rPr lang="en-US" altLang="en-US" sz="3600" b="1" dirty="0">
                <a:solidFill>
                  <a:schemeClr val="bg1"/>
                </a:solidFill>
                <a:latin typeface="Candara" panose="020E0502030303020204" pitchFamily="34" charset="0"/>
                <a:cs typeface="Arial" panose="020B0604020202020204" pitchFamily="34" charset="0"/>
              </a:rPr>
              <a:t>Alien sinners must…</a:t>
            </a:r>
          </a:p>
          <a:p>
            <a:pPr lvl="1">
              <a:spcBef>
                <a:spcPts val="338"/>
              </a:spcBef>
              <a:buFont typeface="Wingdings" panose="05000000000000000000" pitchFamily="2" charset="2"/>
              <a:buChar char="§"/>
              <a:defRPr/>
            </a:pPr>
            <a:r>
              <a:rPr lang="en-US" altLang="en-US" sz="2800" dirty="0">
                <a:solidFill>
                  <a:schemeClr val="bg1"/>
                </a:solidFill>
                <a:latin typeface="Candara" panose="020E0502030303020204" pitchFamily="34" charset="0"/>
                <a:cs typeface="Arial" panose="020B0604020202020204" pitchFamily="34" charset="0"/>
              </a:rPr>
              <a:t>Hear the Gospel – Romans 10:17</a:t>
            </a:r>
          </a:p>
          <a:p>
            <a:pPr lvl="1">
              <a:spcBef>
                <a:spcPts val="338"/>
              </a:spcBef>
              <a:buFont typeface="Wingdings" panose="05000000000000000000" pitchFamily="2" charset="2"/>
              <a:buChar char="§"/>
              <a:defRPr/>
            </a:pPr>
            <a:r>
              <a:rPr lang="en-US" altLang="en-US" sz="2800" dirty="0">
                <a:solidFill>
                  <a:schemeClr val="bg1"/>
                </a:solidFill>
                <a:latin typeface="Candara" panose="020E0502030303020204" pitchFamily="34" charset="0"/>
                <a:cs typeface="Arial" panose="020B0604020202020204" pitchFamily="34" charset="0"/>
              </a:rPr>
              <a:t>Believe it – John 8:24</a:t>
            </a:r>
          </a:p>
          <a:p>
            <a:pPr lvl="1">
              <a:spcBef>
                <a:spcPts val="338"/>
              </a:spcBef>
              <a:buFont typeface="Wingdings" panose="05000000000000000000" pitchFamily="2" charset="2"/>
              <a:buChar char="§"/>
              <a:defRPr/>
            </a:pPr>
            <a:r>
              <a:rPr lang="en-US" altLang="en-US" sz="2800" dirty="0">
                <a:solidFill>
                  <a:schemeClr val="bg1"/>
                </a:solidFill>
                <a:latin typeface="Candara" panose="020E0502030303020204" pitchFamily="34" charset="0"/>
                <a:cs typeface="Arial" panose="020B0604020202020204" pitchFamily="34" charset="0"/>
              </a:rPr>
              <a:t>Repent of your sin – Acts 17:30</a:t>
            </a:r>
          </a:p>
          <a:p>
            <a:pPr lvl="1">
              <a:spcBef>
                <a:spcPts val="338"/>
              </a:spcBef>
              <a:buFont typeface="Wingdings" panose="05000000000000000000" pitchFamily="2" charset="2"/>
              <a:buChar char="§"/>
              <a:defRPr/>
            </a:pPr>
            <a:r>
              <a:rPr lang="en-US" altLang="en-US" sz="2800" dirty="0">
                <a:solidFill>
                  <a:schemeClr val="bg1"/>
                </a:solidFill>
                <a:latin typeface="Candara" panose="020E0502030303020204" pitchFamily="34" charset="0"/>
                <a:cs typeface="Arial" panose="020B0604020202020204" pitchFamily="34" charset="0"/>
              </a:rPr>
              <a:t>Confess Christ is God’s Son – Matthew 10:34</a:t>
            </a:r>
          </a:p>
          <a:p>
            <a:pPr lvl="1">
              <a:spcBef>
                <a:spcPts val="338"/>
              </a:spcBef>
              <a:buFont typeface="Wingdings" panose="05000000000000000000" pitchFamily="2" charset="2"/>
              <a:buChar char="§"/>
              <a:defRPr/>
            </a:pPr>
            <a:r>
              <a:rPr lang="en-US" altLang="en-US" sz="2800" dirty="0">
                <a:solidFill>
                  <a:schemeClr val="bg1"/>
                </a:solidFill>
                <a:latin typeface="Candara" panose="020E0502030303020204" pitchFamily="34" charset="0"/>
                <a:cs typeface="Arial" panose="020B0604020202020204" pitchFamily="34" charset="0"/>
              </a:rPr>
              <a:t>Be baptized in water – 1 Peter 3:21</a:t>
            </a:r>
          </a:p>
          <a:p>
            <a:pPr marL="0" indent="0">
              <a:spcBef>
                <a:spcPts val="338"/>
              </a:spcBef>
              <a:buNone/>
              <a:defRPr/>
            </a:pPr>
            <a:r>
              <a:rPr lang="en-US" altLang="en-US" sz="3600" b="1" dirty="0">
                <a:solidFill>
                  <a:schemeClr val="bg1"/>
                </a:solidFill>
                <a:latin typeface="Candara" panose="020E0502030303020204" pitchFamily="34" charset="0"/>
                <a:cs typeface="Arial" panose="020B0604020202020204" pitchFamily="34" charset="0"/>
              </a:rPr>
              <a:t>An erring child of God must…</a:t>
            </a:r>
          </a:p>
          <a:p>
            <a:pPr lvl="1">
              <a:spcBef>
                <a:spcPts val="338"/>
              </a:spcBef>
              <a:buFont typeface="Wingdings" panose="05000000000000000000" pitchFamily="2" charset="2"/>
              <a:buChar char="§"/>
              <a:defRPr/>
            </a:pPr>
            <a:r>
              <a:rPr lang="en-US" altLang="en-US" sz="2800" dirty="0">
                <a:solidFill>
                  <a:schemeClr val="bg1"/>
                </a:solidFill>
                <a:latin typeface="Candara" panose="020E0502030303020204" pitchFamily="34" charset="0"/>
                <a:cs typeface="Arial" panose="020B0604020202020204" pitchFamily="34" charset="0"/>
              </a:rPr>
              <a:t>Repent &amp; Pray for Forgiveness – 1 John 1:7-9</a:t>
            </a:r>
          </a:p>
          <a:p>
            <a:pPr marL="0" indent="0">
              <a:buNone/>
              <a:defRPr/>
            </a:pPr>
            <a:r>
              <a:rPr lang="en-US" altLang="en-US" sz="3600" b="1" dirty="0">
                <a:solidFill>
                  <a:schemeClr val="bg1"/>
                </a:solidFill>
                <a:latin typeface="Candara" panose="020E0502030303020204" pitchFamily="34" charset="0"/>
                <a:cs typeface="Arial" panose="020B0604020202020204" pitchFamily="34" charset="0"/>
              </a:rPr>
              <a:t>Live your life </a:t>
            </a:r>
            <a:r>
              <a:rPr lang="en-US" altLang="en-US" sz="3600" b="1" i="1" dirty="0">
                <a:solidFill>
                  <a:schemeClr val="bg1"/>
                </a:solidFill>
                <a:latin typeface="Candara" panose="020E0502030303020204" pitchFamily="34" charset="0"/>
                <a:cs typeface="Arial" panose="020B0604020202020204" pitchFamily="34" charset="0"/>
              </a:rPr>
              <a:t>“faithful </a:t>
            </a:r>
            <a:r>
              <a:rPr lang="en-US" altLang="en-US" sz="3600" b="1" i="1" u="sng" dirty="0">
                <a:solidFill>
                  <a:schemeClr val="bg1"/>
                </a:solidFill>
                <a:latin typeface="Candara" panose="020E0502030303020204" pitchFamily="34" charset="0"/>
                <a:cs typeface="Arial" panose="020B0604020202020204" pitchFamily="34" charset="0"/>
              </a:rPr>
              <a:t>unto</a:t>
            </a:r>
            <a:r>
              <a:rPr lang="en-US" altLang="en-US" sz="3600" b="1" i="1" dirty="0">
                <a:solidFill>
                  <a:schemeClr val="bg1"/>
                </a:solidFill>
                <a:latin typeface="Candara" panose="020E0502030303020204" pitchFamily="34" charset="0"/>
                <a:cs typeface="Arial" panose="020B0604020202020204" pitchFamily="34" charset="0"/>
              </a:rPr>
              <a:t> death”</a:t>
            </a:r>
          </a:p>
          <a:p>
            <a:pPr lvl="1">
              <a:buFont typeface="Wingdings" panose="05000000000000000000" pitchFamily="2" charset="2"/>
              <a:buChar char="§"/>
              <a:defRPr/>
            </a:pPr>
            <a:r>
              <a:rPr lang="en-US" altLang="en-US" sz="2800" dirty="0">
                <a:solidFill>
                  <a:schemeClr val="bg1"/>
                </a:solidFill>
                <a:latin typeface="Candara" panose="020E0502030303020204" pitchFamily="34" charset="0"/>
                <a:cs typeface="Arial" panose="020B0604020202020204" pitchFamily="34" charset="0"/>
              </a:rPr>
              <a:t>Revelation 2:10</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75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50"/>
                                        <p:tgtEl>
                                          <p:spTgt spid="3">
                                            <p:txEl>
                                              <p:pRg st="0" end="0"/>
                                            </p:txEl>
                                          </p:spTgt>
                                        </p:tgtEl>
                                      </p:cBhvr>
                                    </p:animEffect>
                                  </p:childTnLst>
                                </p:cTn>
                              </p:par>
                            </p:childTnLst>
                          </p:cTn>
                        </p:par>
                        <p:par>
                          <p:cTn id="11" fill="hold">
                            <p:stCondLst>
                              <p:cond delay="750"/>
                            </p:stCondLst>
                            <p:childTnLst>
                              <p:par>
                                <p:cTn id="12" presetID="10" presetClass="entr" presetSubtype="0" fill="hold" grpId="0"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750"/>
                                        <p:tgtEl>
                                          <p:spTgt spid="3">
                                            <p:txEl>
                                              <p:pRg st="1" end="1"/>
                                            </p:txEl>
                                          </p:spTgt>
                                        </p:tgtEl>
                                      </p:cBhvr>
                                    </p:animEffect>
                                  </p:childTnLst>
                                </p:cTn>
                              </p:par>
                            </p:childTnLst>
                          </p:cTn>
                        </p:par>
                        <p:par>
                          <p:cTn id="15" fill="hold">
                            <p:stCondLst>
                              <p:cond delay="1500"/>
                            </p:stCondLst>
                            <p:childTnLst>
                              <p:par>
                                <p:cTn id="16" presetID="10" presetClass="entr" presetSubtype="0" fill="hold" grpId="0"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750"/>
                                        <p:tgtEl>
                                          <p:spTgt spid="3">
                                            <p:txEl>
                                              <p:pRg st="2" end="2"/>
                                            </p:txEl>
                                          </p:spTgt>
                                        </p:tgtEl>
                                      </p:cBhvr>
                                    </p:animEffect>
                                  </p:childTnLst>
                                </p:cTn>
                              </p:par>
                            </p:childTnLst>
                          </p:cTn>
                        </p:par>
                        <p:par>
                          <p:cTn id="19" fill="hold">
                            <p:stCondLst>
                              <p:cond delay="2250"/>
                            </p:stCondLst>
                            <p:childTnLst>
                              <p:par>
                                <p:cTn id="20" presetID="10" presetClass="entr" presetSubtype="0"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750"/>
                                        <p:tgtEl>
                                          <p:spTgt spid="3">
                                            <p:txEl>
                                              <p:pRg st="3" end="3"/>
                                            </p:txEl>
                                          </p:spTgt>
                                        </p:tgtEl>
                                      </p:cBhvr>
                                    </p:animEffect>
                                  </p:childTnLst>
                                </p:cTn>
                              </p:par>
                            </p:childTnLst>
                          </p:cTn>
                        </p:par>
                        <p:par>
                          <p:cTn id="23" fill="hold">
                            <p:stCondLst>
                              <p:cond delay="3000"/>
                            </p:stCondLst>
                            <p:childTnLst>
                              <p:par>
                                <p:cTn id="24" presetID="10" presetClass="entr" presetSubtype="0" fill="hold" grpId="0"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750"/>
                                        <p:tgtEl>
                                          <p:spTgt spid="3">
                                            <p:txEl>
                                              <p:pRg st="4" end="4"/>
                                            </p:txEl>
                                          </p:spTgt>
                                        </p:tgtEl>
                                      </p:cBhvr>
                                    </p:animEffect>
                                  </p:childTnLst>
                                </p:cTn>
                              </p:par>
                            </p:childTnLst>
                          </p:cTn>
                        </p:par>
                        <p:par>
                          <p:cTn id="27" fill="hold">
                            <p:stCondLst>
                              <p:cond delay="3750"/>
                            </p:stCondLst>
                            <p:childTnLst>
                              <p:par>
                                <p:cTn id="28" presetID="10" presetClass="entr" presetSubtype="0" fill="hold" grpId="0" nodeType="after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750"/>
                                        <p:tgtEl>
                                          <p:spTgt spid="3">
                                            <p:txEl>
                                              <p:pRg st="5" end="5"/>
                                            </p:txEl>
                                          </p:spTgt>
                                        </p:tgtEl>
                                      </p:cBhvr>
                                    </p:animEffect>
                                  </p:childTnLst>
                                </p:cTn>
                              </p:par>
                            </p:childTnLst>
                          </p:cTn>
                        </p:par>
                        <p:par>
                          <p:cTn id="31" fill="hold">
                            <p:stCondLst>
                              <p:cond delay="4500"/>
                            </p:stCondLst>
                            <p:childTnLst>
                              <p:par>
                                <p:cTn id="32" presetID="10" presetClass="entr" presetSubtype="0" fill="hold" grpId="0" nodeType="after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750"/>
                                        <p:tgtEl>
                                          <p:spTgt spid="3">
                                            <p:txEl>
                                              <p:pRg st="6" end="6"/>
                                            </p:txEl>
                                          </p:spTgt>
                                        </p:tgtEl>
                                      </p:cBhvr>
                                    </p:animEffect>
                                  </p:childTnLst>
                                </p:cTn>
                              </p:par>
                            </p:childTnLst>
                          </p:cTn>
                        </p:par>
                        <p:par>
                          <p:cTn id="35" fill="hold">
                            <p:stCondLst>
                              <p:cond delay="5250"/>
                            </p:stCondLst>
                            <p:childTnLst>
                              <p:par>
                                <p:cTn id="36" presetID="10" presetClass="entr" presetSubtype="0" fill="hold" grpId="0" nodeType="after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750"/>
                                        <p:tgtEl>
                                          <p:spTgt spid="3">
                                            <p:txEl>
                                              <p:pRg st="7" end="7"/>
                                            </p:txEl>
                                          </p:spTgt>
                                        </p:tgtEl>
                                      </p:cBhvr>
                                    </p:animEffect>
                                  </p:childTnLst>
                                </p:cTn>
                              </p:par>
                            </p:childTnLst>
                          </p:cTn>
                        </p:par>
                        <p:par>
                          <p:cTn id="39" fill="hold">
                            <p:stCondLst>
                              <p:cond delay="6000"/>
                            </p:stCondLst>
                            <p:childTnLst>
                              <p:par>
                                <p:cTn id="40" presetID="10" presetClass="entr" presetSubtype="0" fill="hold" grpId="0" nodeType="after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750"/>
                                        <p:tgtEl>
                                          <p:spTgt spid="3">
                                            <p:txEl>
                                              <p:pRg st="8" end="8"/>
                                            </p:txEl>
                                          </p:spTgt>
                                        </p:tgtEl>
                                      </p:cBhvr>
                                    </p:animEffect>
                                  </p:childTnLst>
                                </p:cTn>
                              </p:par>
                            </p:childTnLst>
                          </p:cTn>
                        </p:par>
                        <p:par>
                          <p:cTn id="43" fill="hold">
                            <p:stCondLst>
                              <p:cond delay="6750"/>
                            </p:stCondLst>
                            <p:childTnLst>
                              <p:par>
                                <p:cTn id="44" presetID="10" presetClass="entr" presetSubtype="0" fill="hold" grpId="0" nodeType="after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fade">
                                      <p:cBhvr>
                                        <p:cTn id="46" dur="75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03434" y="56906"/>
            <a:ext cx="7970351" cy="1325563"/>
          </a:xfrm>
        </p:spPr>
        <p:txBody>
          <a:bodyPr>
            <a:normAutofit/>
          </a:bodyPr>
          <a:lstStyle/>
          <a:p>
            <a:r>
              <a:rPr lang="en-US" sz="4800" b="1" dirty="0">
                <a:latin typeface="Candara" panose="020E0502030303020204" pitchFamily="34" charset="0"/>
              </a:rPr>
              <a:t>Philippians 2:5-8</a:t>
            </a:r>
          </a:p>
        </p:txBody>
      </p:sp>
      <p:sp>
        <p:nvSpPr>
          <p:cNvPr id="4" name="Rectangle 3">
            <a:extLst>
              <a:ext uri="{FF2B5EF4-FFF2-40B4-BE49-F238E27FC236}">
                <a16:creationId xmlns:a16="http://schemas.microsoft.com/office/drawing/2014/main" id="{A547A255-3F13-FE76-329A-008898474952}"/>
              </a:ext>
            </a:extLst>
          </p:cNvPr>
          <p:cNvSpPr/>
          <p:nvPr/>
        </p:nvSpPr>
        <p:spPr>
          <a:xfrm>
            <a:off x="2332235" y="5774078"/>
            <a:ext cx="3741994" cy="482886"/>
          </a:xfrm>
          <a:prstGeom prst="rect">
            <a:avLst/>
          </a:prstGeom>
          <a:solidFill>
            <a:srgbClr val="FCAC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ontent Placeholder 1"/>
          <p:cNvSpPr>
            <a:spLocks noGrp="1"/>
          </p:cNvSpPr>
          <p:nvPr>
            <p:ph idx="1"/>
          </p:nvPr>
        </p:nvSpPr>
        <p:spPr>
          <a:xfrm>
            <a:off x="546925" y="1265454"/>
            <a:ext cx="8217399" cy="5396603"/>
          </a:xfrm>
        </p:spPr>
        <p:txBody>
          <a:bodyPr>
            <a:normAutofit/>
          </a:bodyPr>
          <a:lstStyle/>
          <a:p>
            <a:pPr marL="0" indent="0">
              <a:buNone/>
            </a:pPr>
            <a:r>
              <a:rPr lang="en-US" sz="3600" b="1" i="1" dirty="0">
                <a:latin typeface="Candara" panose="020E0502030303020204" pitchFamily="34" charset="0"/>
              </a:rPr>
              <a:t>“</a:t>
            </a:r>
            <a:r>
              <a:rPr lang="en-US" sz="3600" b="1" i="1" u="none" strike="noStrike" baseline="0" dirty="0">
                <a:solidFill>
                  <a:schemeClr val="bg1">
                    <a:lumMod val="65000"/>
                  </a:schemeClr>
                </a:solidFill>
                <a:latin typeface="Candara" panose="020E0502030303020204" pitchFamily="34" charset="0"/>
              </a:rPr>
              <a:t>5</a:t>
            </a:r>
            <a:r>
              <a:rPr lang="en-US" sz="3600" b="1" i="1" u="none" strike="noStrike" baseline="0" dirty="0">
                <a:latin typeface="Candara" panose="020E0502030303020204" pitchFamily="34" charset="0"/>
              </a:rPr>
              <a:t> Let this mind be in you which was also in Christ Jesus, </a:t>
            </a:r>
            <a:r>
              <a:rPr lang="en-US" sz="3600" b="1" i="1" u="none" strike="noStrike" baseline="0" dirty="0">
                <a:solidFill>
                  <a:schemeClr val="bg1">
                    <a:lumMod val="65000"/>
                  </a:schemeClr>
                </a:solidFill>
                <a:latin typeface="Candara" panose="020E0502030303020204" pitchFamily="34" charset="0"/>
              </a:rPr>
              <a:t>6</a:t>
            </a:r>
            <a:r>
              <a:rPr lang="en-US" sz="3600" b="1" i="1" u="none" strike="noStrike" baseline="0" dirty="0">
                <a:latin typeface="Candara" panose="020E0502030303020204" pitchFamily="34" charset="0"/>
              </a:rPr>
              <a:t>  who, being in the form of God, did not consider it robbery to be equal with God, </a:t>
            </a:r>
            <a:r>
              <a:rPr lang="en-US" sz="3600" b="1" i="1" u="none" strike="noStrike" baseline="0" dirty="0">
                <a:solidFill>
                  <a:schemeClr val="bg1">
                    <a:lumMod val="65000"/>
                  </a:schemeClr>
                </a:solidFill>
                <a:latin typeface="Candara" panose="020E0502030303020204" pitchFamily="34" charset="0"/>
              </a:rPr>
              <a:t>7</a:t>
            </a:r>
            <a:r>
              <a:rPr lang="en-US" sz="3600" b="1" i="1" u="none" strike="noStrike" baseline="0" dirty="0">
                <a:latin typeface="Candara" panose="020E0502030303020204" pitchFamily="34" charset="0"/>
              </a:rPr>
              <a:t> but made Himself of no reputation, taking the form of a bondservant, and coming in the likeness of men. </a:t>
            </a:r>
            <a:r>
              <a:rPr lang="en-US" sz="3600" b="1" i="1" u="none" strike="noStrike" baseline="0" dirty="0">
                <a:solidFill>
                  <a:schemeClr val="bg1">
                    <a:lumMod val="65000"/>
                  </a:schemeClr>
                </a:solidFill>
                <a:latin typeface="Candara" panose="020E0502030303020204" pitchFamily="34" charset="0"/>
              </a:rPr>
              <a:t>8</a:t>
            </a:r>
            <a:r>
              <a:rPr lang="en-US" sz="3600" b="1" i="1" u="none" strike="noStrike" baseline="0" dirty="0">
                <a:latin typeface="Candara" panose="020E0502030303020204" pitchFamily="34" charset="0"/>
              </a:rPr>
              <a:t> And being found in appearance as a man, He humbled Himself and became obedient to the point of death, even the death of the cross</a:t>
            </a:r>
            <a:r>
              <a:rPr lang="en-US" sz="3600" b="1" dirty="0">
                <a:latin typeface="Candara" panose="020E0502030303020204" pitchFamily="34" charset="0"/>
              </a:rPr>
              <a:t>”</a:t>
            </a:r>
            <a:r>
              <a:rPr lang="en-US" sz="3600" b="0" i="0" u="none" strike="noStrike" baseline="0" dirty="0">
                <a:latin typeface="Candara" panose="020E0502030303020204" pitchFamily="34" charset="0"/>
              </a:rPr>
              <a:t> </a:t>
            </a:r>
            <a:endParaRPr lang="en-US" sz="3600" b="1" i="1" dirty="0">
              <a:latin typeface="Candara" panose="020E0502030303020204" pitchFamily="34" charset="0"/>
            </a:endParaRPr>
          </a:p>
        </p:txBody>
      </p:sp>
    </p:spTree>
    <p:extLst>
      <p:ext uri="{BB962C8B-B14F-4D97-AF65-F5344CB8AC3E}">
        <p14:creationId xmlns:p14="http://schemas.microsoft.com/office/powerpoint/2010/main" val="17278528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15636" y="262294"/>
            <a:ext cx="8229032" cy="857250"/>
          </a:xfrm>
        </p:spPr>
        <p:txBody>
          <a:bodyPr>
            <a:normAutofit/>
          </a:bodyPr>
          <a:lstStyle/>
          <a:p>
            <a:r>
              <a:rPr lang="en-US" sz="4800" b="1" dirty="0">
                <a:latin typeface="Candara" panose="020E0502030303020204" pitchFamily="34" charset="0"/>
              </a:rPr>
              <a:t>Introduction</a:t>
            </a:r>
          </a:p>
        </p:txBody>
      </p:sp>
      <p:sp>
        <p:nvSpPr>
          <p:cNvPr id="2" name="Content Placeholder 1"/>
          <p:cNvSpPr>
            <a:spLocks noGrp="1"/>
          </p:cNvSpPr>
          <p:nvPr>
            <p:ph idx="1"/>
          </p:nvPr>
        </p:nvSpPr>
        <p:spPr>
          <a:xfrm>
            <a:off x="415636" y="1254610"/>
            <a:ext cx="8553552" cy="5146189"/>
          </a:xfrm>
        </p:spPr>
        <p:txBody>
          <a:bodyPr>
            <a:noAutofit/>
          </a:bodyPr>
          <a:lstStyle/>
          <a:p>
            <a:pPr marL="0" indent="0">
              <a:buNone/>
            </a:pPr>
            <a:r>
              <a:rPr lang="en-US" sz="3600" b="1" dirty="0">
                <a:latin typeface="Candara" panose="020E0502030303020204" pitchFamily="34" charset="0"/>
              </a:rPr>
              <a:t>Jesus Christ gave us glory and victory by submitting to what appeared to be defeat and suffering the </a:t>
            </a:r>
            <a:r>
              <a:rPr lang="en-US" sz="3600" b="1" i="1" dirty="0">
                <a:latin typeface="Candara" panose="020E0502030303020204" pitchFamily="34" charset="0"/>
              </a:rPr>
              <a:t>“</a:t>
            </a:r>
            <a:r>
              <a:rPr lang="en-US" sz="3600" b="1" i="1" u="sng" dirty="0">
                <a:latin typeface="Candara" panose="020E0502030303020204" pitchFamily="34" charset="0"/>
              </a:rPr>
              <a:t>death of the cross</a:t>
            </a:r>
            <a:r>
              <a:rPr lang="en-US" sz="3600" b="1" i="1" dirty="0">
                <a:latin typeface="Candara" panose="020E0502030303020204" pitchFamily="34" charset="0"/>
              </a:rPr>
              <a:t>”</a:t>
            </a:r>
          </a:p>
          <a:p>
            <a:pPr>
              <a:spcBef>
                <a:spcPts val="0"/>
              </a:spcBef>
              <a:buFont typeface="Wingdings" panose="05000000000000000000" pitchFamily="2" charset="2"/>
              <a:buChar char="§"/>
            </a:pPr>
            <a:r>
              <a:rPr lang="en-US" sz="3200" dirty="0">
                <a:latin typeface="Candara" panose="020E0502030303020204" pitchFamily="34" charset="0"/>
              </a:rPr>
              <a:t>Hebrews 2:14-15</a:t>
            </a:r>
          </a:p>
          <a:p>
            <a:pPr marL="0" indent="0">
              <a:spcBef>
                <a:spcPts val="1200"/>
              </a:spcBef>
              <a:buNone/>
            </a:pPr>
            <a:r>
              <a:rPr lang="en-US" sz="3600" b="1" dirty="0">
                <a:latin typeface="Candara" panose="020E0502030303020204" pitchFamily="34" charset="0"/>
              </a:rPr>
              <a:t>The cross was the </a:t>
            </a:r>
            <a:r>
              <a:rPr lang="en-US" sz="3600" b="1" i="1" u="sng" dirty="0">
                <a:latin typeface="Candara" panose="020E0502030303020204" pitchFamily="34" charset="0"/>
              </a:rPr>
              <a:t>death</a:t>
            </a:r>
            <a:r>
              <a:rPr lang="en-US" sz="3600" b="1" dirty="0">
                <a:latin typeface="Candara" panose="020E0502030303020204" pitchFamily="34" charset="0"/>
              </a:rPr>
              <a:t> of </a:t>
            </a:r>
            <a:r>
              <a:rPr lang="en-US" sz="3600" b="1" i="1" u="sng" dirty="0">
                <a:latin typeface="Candara" panose="020E0502030303020204" pitchFamily="34" charset="0"/>
              </a:rPr>
              <a:t>death</a:t>
            </a:r>
            <a:r>
              <a:rPr lang="en-US" sz="3600" b="1" dirty="0">
                <a:latin typeface="Candara" panose="020E0502030303020204" pitchFamily="34" charset="0"/>
              </a:rPr>
              <a:t> by the </a:t>
            </a:r>
            <a:r>
              <a:rPr lang="en-US" sz="3600" b="1" i="1" u="sng" dirty="0">
                <a:latin typeface="Candara" panose="020E0502030303020204" pitchFamily="34" charset="0"/>
              </a:rPr>
              <a:t>death</a:t>
            </a:r>
            <a:r>
              <a:rPr lang="en-US" sz="3600" b="1" dirty="0">
                <a:latin typeface="Candara" panose="020E0502030303020204" pitchFamily="34" charset="0"/>
              </a:rPr>
              <a:t> of Christ </a:t>
            </a:r>
            <a:r>
              <a:rPr lang="en-US" sz="3600" dirty="0">
                <a:latin typeface="Candara" panose="020E0502030303020204" pitchFamily="34" charset="0"/>
              </a:rPr>
              <a:t>- vs. 14</a:t>
            </a:r>
          </a:p>
          <a:p>
            <a:pPr marL="0" indent="0">
              <a:spcBef>
                <a:spcPts val="1200"/>
              </a:spcBef>
              <a:buNone/>
            </a:pPr>
            <a:r>
              <a:rPr lang="en-US" sz="3600" b="1" dirty="0">
                <a:latin typeface="Candara" panose="020E0502030303020204" pitchFamily="34" charset="0"/>
              </a:rPr>
              <a:t>He suffered </a:t>
            </a:r>
            <a:r>
              <a:rPr lang="en-US" sz="3600" b="1" i="1" u="sng" dirty="0">
                <a:latin typeface="Candara" panose="020E0502030303020204" pitchFamily="34" charset="0"/>
              </a:rPr>
              <a:t>death</a:t>
            </a:r>
            <a:r>
              <a:rPr lang="en-US" sz="3600" b="1" dirty="0">
                <a:latin typeface="Candara" panose="020E0502030303020204" pitchFamily="34" charset="0"/>
              </a:rPr>
              <a:t> so that man might have </a:t>
            </a:r>
            <a:r>
              <a:rPr lang="en-US" sz="3600" b="1" i="1" u="sng" dirty="0">
                <a:latin typeface="Candara" panose="020E0502030303020204" pitchFamily="34" charset="0"/>
              </a:rPr>
              <a:t>life</a:t>
            </a:r>
            <a:r>
              <a:rPr lang="en-US" sz="3600" b="1" dirty="0">
                <a:latin typeface="Candara" panose="020E0502030303020204" pitchFamily="34" charset="0"/>
              </a:rPr>
              <a:t> and </a:t>
            </a:r>
            <a:r>
              <a:rPr lang="en-US" sz="3600" b="1" i="1" u="sng" dirty="0">
                <a:latin typeface="Candara" panose="020E0502030303020204" pitchFamily="34" charset="0"/>
              </a:rPr>
              <a:t>live</a:t>
            </a:r>
            <a:r>
              <a:rPr lang="en-US" sz="3600" dirty="0">
                <a:latin typeface="Candara" panose="020E0502030303020204" pitchFamily="34" charset="0"/>
              </a:rPr>
              <a:t> - 1 John 4:9</a:t>
            </a:r>
          </a:p>
          <a:p>
            <a:pPr>
              <a:spcBef>
                <a:spcPts val="0"/>
              </a:spcBef>
              <a:spcAft>
                <a:spcPts val="1200"/>
              </a:spcAft>
              <a:buFont typeface="Wingdings" panose="05000000000000000000" pitchFamily="2" charset="2"/>
              <a:buChar char="§"/>
            </a:pPr>
            <a:r>
              <a:rPr lang="en-US" sz="3200" dirty="0">
                <a:latin typeface="Candara" panose="020E0502030303020204" pitchFamily="34" charset="0"/>
              </a:rPr>
              <a:t>John 5:40; 10:10; 20:31</a:t>
            </a:r>
          </a:p>
        </p:txBody>
      </p:sp>
    </p:spTree>
    <p:extLst>
      <p:ext uri="{BB962C8B-B14F-4D97-AF65-F5344CB8AC3E}">
        <p14:creationId xmlns:p14="http://schemas.microsoft.com/office/powerpoint/2010/main" val="20889591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1000"/>
                                        <p:tgtEl>
                                          <p:spTgt spid="2">
                                            <p:txEl>
                                              <p:pRg st="1" end="1"/>
                                            </p:txEl>
                                          </p:spTgt>
                                        </p:tgtEl>
                                      </p:cBhvr>
                                    </p:animEffect>
                                    <p:anim calcmode="lin" valueType="num">
                                      <p:cBhvr>
                                        <p:cTn id="14"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fade">
                                      <p:cBhvr>
                                        <p:cTn id="20" dur="1000"/>
                                        <p:tgtEl>
                                          <p:spTgt spid="2">
                                            <p:txEl>
                                              <p:pRg st="2" end="2"/>
                                            </p:txEl>
                                          </p:spTgt>
                                        </p:tgtEl>
                                      </p:cBhvr>
                                    </p:animEffect>
                                    <p:anim calcmode="lin" valueType="num">
                                      <p:cBhvr>
                                        <p:cTn id="21"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fade">
                                      <p:cBhvr>
                                        <p:cTn id="27" dur="1000"/>
                                        <p:tgtEl>
                                          <p:spTgt spid="2">
                                            <p:txEl>
                                              <p:pRg st="3" end="3"/>
                                            </p:txEl>
                                          </p:spTgt>
                                        </p:tgtEl>
                                      </p:cBhvr>
                                    </p:animEffect>
                                    <p:anim calcmode="lin" valueType="num">
                                      <p:cBhvr>
                                        <p:cTn id="2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30" fill="hold">
                            <p:stCondLst>
                              <p:cond delay="1000"/>
                            </p:stCondLst>
                            <p:childTnLst>
                              <p:par>
                                <p:cTn id="31" presetID="42" presetClass="entr" presetSubtype="0" fill="hold" grpId="0" nodeType="after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Effect transition="in" filter="fade">
                                      <p:cBhvr>
                                        <p:cTn id="33" dur="1000"/>
                                        <p:tgtEl>
                                          <p:spTgt spid="2">
                                            <p:txEl>
                                              <p:pRg st="4" end="4"/>
                                            </p:txEl>
                                          </p:spTgt>
                                        </p:tgtEl>
                                      </p:cBhvr>
                                    </p:animEffect>
                                    <p:anim calcmode="lin" valueType="num">
                                      <p:cBhvr>
                                        <p:cTn id="34"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77163D-6C5E-41E6-8750-99448BE885DE}"/>
              </a:ext>
            </a:extLst>
          </p:cNvPr>
          <p:cNvSpPr>
            <a:spLocks noGrp="1"/>
          </p:cNvSpPr>
          <p:nvPr>
            <p:ph idx="1"/>
          </p:nvPr>
        </p:nvSpPr>
        <p:spPr>
          <a:xfrm>
            <a:off x="797312" y="1624405"/>
            <a:ext cx="7549376" cy="2205317"/>
          </a:xfrm>
          <a:solidFill>
            <a:srgbClr val="FF0000"/>
          </a:solidFill>
          <a:effectLst>
            <a:outerShdw blurRad="152400" dist="317500" dir="5400000" sx="90000" sy="-19000" rotWithShape="0">
              <a:prstClr val="black">
                <a:alpha val="15000"/>
              </a:prstClr>
            </a:outerShdw>
          </a:effectLst>
        </p:spPr>
        <p:txBody>
          <a:bodyPr anchor="ctr">
            <a:normAutofit/>
          </a:bodyPr>
          <a:lstStyle/>
          <a:p>
            <a:pPr marL="0" indent="0" algn="ctr">
              <a:buNone/>
            </a:pPr>
            <a:r>
              <a:rPr lang="en-US" sz="5400" b="1" dirty="0">
                <a:solidFill>
                  <a:schemeClr val="bg1"/>
                </a:solidFill>
                <a:latin typeface="Candara" panose="020E0502030303020204" pitchFamily="34" charset="0"/>
              </a:rPr>
              <a:t>The </a:t>
            </a:r>
            <a:r>
              <a:rPr lang="en-US" sz="5400" b="1" i="1" u="sng" dirty="0">
                <a:solidFill>
                  <a:schemeClr val="bg1"/>
                </a:solidFill>
                <a:latin typeface="Candara" panose="020E0502030303020204" pitchFamily="34" charset="0"/>
              </a:rPr>
              <a:t>Death</a:t>
            </a:r>
            <a:r>
              <a:rPr lang="en-US" sz="5400" b="1" dirty="0">
                <a:solidFill>
                  <a:schemeClr val="bg1"/>
                </a:solidFill>
                <a:latin typeface="Candara" panose="020E0502030303020204" pitchFamily="34" charset="0"/>
              </a:rPr>
              <a:t> Of The Cross</a:t>
            </a:r>
          </a:p>
        </p:txBody>
      </p:sp>
    </p:spTree>
    <p:extLst>
      <p:ext uri="{BB962C8B-B14F-4D97-AF65-F5344CB8AC3E}">
        <p14:creationId xmlns:p14="http://schemas.microsoft.com/office/powerpoint/2010/main" val="11217660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40691" y="1345106"/>
            <a:ext cx="7907474" cy="5523799"/>
          </a:xfrm>
        </p:spPr>
        <p:txBody>
          <a:bodyPr>
            <a:normAutofit/>
          </a:bodyPr>
          <a:lstStyle/>
          <a:p>
            <a:pPr marL="0" indent="0">
              <a:buNone/>
            </a:pPr>
            <a:r>
              <a:rPr lang="en-US" sz="3600" b="1" dirty="0">
                <a:latin typeface="Candara" panose="020E0502030303020204" pitchFamily="34" charset="0"/>
              </a:rPr>
              <a:t>The prophets spoke of the </a:t>
            </a:r>
            <a:r>
              <a:rPr lang="en-US" sz="3600" b="1" i="1" u="sng" dirty="0">
                <a:latin typeface="Candara" panose="020E0502030303020204" pitchFamily="34" charset="0"/>
              </a:rPr>
              <a:t>death</a:t>
            </a:r>
            <a:r>
              <a:rPr lang="en-US" sz="3600" b="1" dirty="0">
                <a:latin typeface="Candara" panose="020E0502030303020204" pitchFamily="34" charset="0"/>
              </a:rPr>
              <a:t> of the Messiah </a:t>
            </a:r>
          </a:p>
          <a:p>
            <a:pPr>
              <a:spcBef>
                <a:spcPts val="0"/>
              </a:spcBef>
              <a:buFont typeface="Wingdings" panose="05000000000000000000" pitchFamily="2" charset="2"/>
              <a:buChar char="§"/>
            </a:pPr>
            <a:r>
              <a:rPr lang="en-US" sz="3200" dirty="0">
                <a:latin typeface="Candara" panose="020E0502030303020204" pitchFamily="34" charset="0"/>
              </a:rPr>
              <a:t>Psa. 22:1-31; Isa. 52:13-53:12; Cf. Act 8:30-35</a:t>
            </a:r>
            <a:endParaRPr lang="en-US" sz="3200" b="1" dirty="0">
              <a:latin typeface="Candara" panose="020E0502030303020204" pitchFamily="34" charset="0"/>
            </a:endParaRPr>
          </a:p>
          <a:p>
            <a:pPr marL="0" indent="0">
              <a:spcBef>
                <a:spcPts val="1200"/>
              </a:spcBef>
              <a:buNone/>
            </a:pPr>
            <a:r>
              <a:rPr lang="en-US" sz="3600" b="1" dirty="0">
                <a:latin typeface="Candara" panose="020E0502030303020204" pitchFamily="34" charset="0"/>
              </a:rPr>
              <a:t>At Jesus’ birth, Mary was told of the coming of His </a:t>
            </a:r>
            <a:r>
              <a:rPr lang="en-US" sz="3600" b="1" i="1" u="sng" dirty="0">
                <a:latin typeface="Candara" panose="020E0502030303020204" pitchFamily="34" charset="0"/>
              </a:rPr>
              <a:t>death</a:t>
            </a:r>
            <a:r>
              <a:rPr lang="en-US" sz="3600" b="1" dirty="0">
                <a:latin typeface="Candara" panose="020E0502030303020204" pitchFamily="34" charset="0"/>
              </a:rPr>
              <a:t> </a:t>
            </a:r>
            <a:r>
              <a:rPr lang="en-US" sz="3600" dirty="0">
                <a:latin typeface="Candara" panose="020E0502030303020204" pitchFamily="34" charset="0"/>
              </a:rPr>
              <a:t>- Luke 2:34-35</a:t>
            </a:r>
          </a:p>
          <a:p>
            <a:pPr>
              <a:spcBef>
                <a:spcPts val="0"/>
              </a:spcBef>
              <a:buFont typeface="Wingdings" panose="05000000000000000000" pitchFamily="2" charset="2"/>
              <a:buChar char="§"/>
            </a:pPr>
            <a:r>
              <a:rPr lang="en-US" sz="3000" b="1" i="1" dirty="0">
                <a:latin typeface="Candara" panose="020E0502030303020204" pitchFamily="34" charset="0"/>
              </a:rPr>
              <a:t>“</a:t>
            </a:r>
            <a:r>
              <a:rPr lang="en-US" sz="3000" b="1" i="1" u="sng" dirty="0">
                <a:latin typeface="Candara" panose="020E0502030303020204" pitchFamily="34" charset="0"/>
              </a:rPr>
              <a:t>a sword shall pierce through thine own sou</a:t>
            </a:r>
            <a:r>
              <a:rPr lang="en-US" sz="3000" b="1" i="1" dirty="0">
                <a:latin typeface="Candara" panose="020E0502030303020204" pitchFamily="34" charset="0"/>
              </a:rPr>
              <a:t>l”</a:t>
            </a:r>
          </a:p>
          <a:p>
            <a:pPr marL="0" indent="0">
              <a:spcBef>
                <a:spcPts val="1200"/>
              </a:spcBef>
              <a:buNone/>
            </a:pPr>
            <a:r>
              <a:rPr lang="en-US" sz="3600" b="1" dirty="0">
                <a:latin typeface="Candara" panose="020E0502030303020204" pitchFamily="34" charset="0"/>
              </a:rPr>
              <a:t>It was God’s plan that Jesus, </a:t>
            </a:r>
            <a:r>
              <a:rPr lang="en-US" sz="3600" b="1" i="1" dirty="0">
                <a:latin typeface="Candara" panose="020E0502030303020204" pitchFamily="34" charset="0"/>
              </a:rPr>
              <a:t>“</a:t>
            </a:r>
            <a:r>
              <a:rPr lang="en-US" sz="3600" b="1" i="1" u="sng" dirty="0">
                <a:latin typeface="Candara" panose="020E0502030303020204" pitchFamily="34" charset="0"/>
              </a:rPr>
              <a:t>the author of eternal salvation</a:t>
            </a:r>
            <a:r>
              <a:rPr lang="en-US" sz="3600" b="1" i="1" dirty="0">
                <a:latin typeface="Candara" panose="020E0502030303020204" pitchFamily="34" charset="0"/>
              </a:rPr>
              <a:t>” </a:t>
            </a:r>
            <a:r>
              <a:rPr lang="en-US" sz="3600" b="1" dirty="0">
                <a:latin typeface="Candara" panose="020E0502030303020204" pitchFamily="34" charset="0"/>
              </a:rPr>
              <a:t>be made </a:t>
            </a:r>
            <a:r>
              <a:rPr lang="en-US" sz="3600" b="1" i="1" dirty="0">
                <a:latin typeface="Candara" panose="020E0502030303020204" pitchFamily="34" charset="0"/>
              </a:rPr>
              <a:t>“</a:t>
            </a:r>
            <a:r>
              <a:rPr lang="en-US" sz="3600" b="1" i="1" u="sng" dirty="0">
                <a:latin typeface="Candara" panose="020E0502030303020204" pitchFamily="34" charset="0"/>
              </a:rPr>
              <a:t>perfect through sufferings</a:t>
            </a:r>
            <a:r>
              <a:rPr lang="en-US" sz="3600" b="1" i="1" dirty="0">
                <a:latin typeface="Candara" panose="020E0502030303020204" pitchFamily="34" charset="0"/>
              </a:rPr>
              <a:t>”	</a:t>
            </a:r>
          </a:p>
          <a:p>
            <a:pPr>
              <a:spcBef>
                <a:spcPts val="0"/>
              </a:spcBef>
              <a:buFont typeface="Wingdings" panose="05000000000000000000" pitchFamily="2" charset="2"/>
              <a:buChar char="§"/>
            </a:pPr>
            <a:r>
              <a:rPr lang="en-US" sz="3200" dirty="0">
                <a:latin typeface="Candara" panose="020E0502030303020204" pitchFamily="34" charset="0"/>
              </a:rPr>
              <a:t>Hebrews 2:10; cf. Hebrews 5:8-9</a:t>
            </a:r>
            <a:endParaRPr lang="en-US" sz="3200" b="1" i="1" dirty="0">
              <a:latin typeface="Candara" panose="020E0502030303020204" pitchFamily="34" charset="0"/>
            </a:endParaRPr>
          </a:p>
          <a:p>
            <a:pPr>
              <a:buFont typeface="Wingdings" panose="05000000000000000000" pitchFamily="2" charset="2"/>
              <a:buChar char="§"/>
            </a:pPr>
            <a:endParaRPr lang="en-US" sz="3600" b="1" dirty="0">
              <a:latin typeface="Candara" panose="020E0502030303020204" pitchFamily="34" charset="0"/>
            </a:endParaRPr>
          </a:p>
          <a:p>
            <a:pPr marL="0" indent="0">
              <a:buNone/>
            </a:pPr>
            <a:endParaRPr lang="en-US" sz="3600" b="1" dirty="0">
              <a:latin typeface="Candara" panose="020E0502030303020204" pitchFamily="34" charset="0"/>
            </a:endParaRPr>
          </a:p>
          <a:p>
            <a:pPr marL="0" indent="0">
              <a:buNone/>
            </a:pPr>
            <a:endParaRPr lang="en-US" sz="2900" dirty="0">
              <a:latin typeface="Candara" panose="020E0502030303020204" pitchFamily="34" charset="0"/>
            </a:endParaRPr>
          </a:p>
        </p:txBody>
      </p:sp>
      <p:sp>
        <p:nvSpPr>
          <p:cNvPr id="10" name="Arrow: Bent 9">
            <a:extLst>
              <a:ext uri="{FF2B5EF4-FFF2-40B4-BE49-F238E27FC236}">
                <a16:creationId xmlns:a16="http://schemas.microsoft.com/office/drawing/2014/main" id="{81C3EAE4-EC9A-B142-201F-94E4C9669CD1}"/>
              </a:ext>
            </a:extLst>
          </p:cNvPr>
          <p:cNvSpPr/>
          <p:nvPr/>
        </p:nvSpPr>
        <p:spPr>
          <a:xfrm>
            <a:off x="401602" y="499454"/>
            <a:ext cx="507778" cy="459988"/>
          </a:xfrm>
          <a:prstGeom prst="bentArrow">
            <a:avLst/>
          </a:prstGeom>
          <a:solidFill>
            <a:srgbClr val="FF0000"/>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350" dirty="0">
              <a:solidFill>
                <a:srgbClr val="FF0000"/>
              </a:solidFill>
            </a:endParaRPr>
          </a:p>
        </p:txBody>
      </p:sp>
      <p:sp>
        <p:nvSpPr>
          <p:cNvPr id="11" name="Rectangle 10">
            <a:extLst>
              <a:ext uri="{FF2B5EF4-FFF2-40B4-BE49-F238E27FC236}">
                <a16:creationId xmlns:a16="http://schemas.microsoft.com/office/drawing/2014/main" id="{B745133E-2218-F391-BECA-8CFB0A337A96}"/>
              </a:ext>
            </a:extLst>
          </p:cNvPr>
          <p:cNvSpPr/>
          <p:nvPr/>
        </p:nvSpPr>
        <p:spPr>
          <a:xfrm rot="16200000">
            <a:off x="-2026290" y="3184150"/>
            <a:ext cx="4922547" cy="623248"/>
          </a:xfrm>
          <a:prstGeom prst="rect">
            <a:avLst/>
          </a:prstGeom>
          <a:noFill/>
        </p:spPr>
        <p:txBody>
          <a:bodyPr wrap="square" lIns="68580" tIns="34290" rIns="68580" bIns="34290">
            <a:spAutoFit/>
          </a:bodyPr>
          <a:lstStyle/>
          <a:p>
            <a:pPr algn="ctr"/>
            <a:r>
              <a:rPr lang="en-US" sz="3600" b="1" dirty="0">
                <a:ln w="12700">
                  <a:solidFill>
                    <a:srgbClr val="FF0000"/>
                  </a:solidFill>
                  <a:prstDash val="solid"/>
                </a:ln>
                <a:solidFill>
                  <a:srgbClr val="FF0000"/>
                </a:solidFill>
                <a:latin typeface="Candara" panose="020E0502030303020204" pitchFamily="34" charset="0"/>
              </a:rPr>
              <a:t> The </a:t>
            </a:r>
            <a:r>
              <a:rPr lang="en-US" sz="3600" b="1" i="1" u="sng" dirty="0">
                <a:ln w="12700">
                  <a:solidFill>
                    <a:srgbClr val="FF0000"/>
                  </a:solidFill>
                  <a:prstDash val="solid"/>
                </a:ln>
                <a:solidFill>
                  <a:srgbClr val="FF0000"/>
                </a:solidFill>
                <a:latin typeface="Candara" panose="020E0502030303020204" pitchFamily="34" charset="0"/>
              </a:rPr>
              <a:t>Death</a:t>
            </a:r>
            <a:r>
              <a:rPr lang="en-US" sz="3600" b="1" dirty="0">
                <a:ln w="12700">
                  <a:solidFill>
                    <a:srgbClr val="FF0000"/>
                  </a:solidFill>
                  <a:prstDash val="solid"/>
                </a:ln>
                <a:solidFill>
                  <a:srgbClr val="FF0000"/>
                </a:solidFill>
                <a:latin typeface="Candara" panose="020E0502030303020204" pitchFamily="34" charset="0"/>
              </a:rPr>
              <a:t> Of The Cross </a:t>
            </a:r>
          </a:p>
        </p:txBody>
      </p:sp>
      <p:sp>
        <p:nvSpPr>
          <p:cNvPr id="3" name="Title 2">
            <a:extLst>
              <a:ext uri="{FF2B5EF4-FFF2-40B4-BE49-F238E27FC236}">
                <a16:creationId xmlns:a16="http://schemas.microsoft.com/office/drawing/2014/main" id="{0F18C2F0-502C-8AC6-38BD-B00CADB1BCA4}"/>
              </a:ext>
            </a:extLst>
          </p:cNvPr>
          <p:cNvSpPr txBox="1">
            <a:spLocks/>
          </p:cNvSpPr>
          <p:nvPr/>
        </p:nvSpPr>
        <p:spPr>
          <a:xfrm>
            <a:off x="923235" y="217693"/>
            <a:ext cx="8079950" cy="1019436"/>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4400" b="1" dirty="0">
                <a:solidFill>
                  <a:srgbClr val="FF0000"/>
                </a:solidFill>
                <a:latin typeface="Candara" panose="020E0502030303020204" pitchFamily="34" charset="0"/>
              </a:rPr>
              <a:t>Required Jesus To Come Into This World To </a:t>
            </a:r>
            <a:r>
              <a:rPr lang="en-US" sz="4400" b="1" i="1" u="sng" dirty="0">
                <a:solidFill>
                  <a:srgbClr val="FF0000"/>
                </a:solidFill>
                <a:latin typeface="Candara" panose="020E0502030303020204" pitchFamily="34" charset="0"/>
              </a:rPr>
              <a:t>Die</a:t>
            </a:r>
            <a:r>
              <a:rPr lang="en-US" sz="4400" b="1" dirty="0">
                <a:solidFill>
                  <a:srgbClr val="FF0000"/>
                </a:solidFill>
                <a:latin typeface="Candara" panose="020E0502030303020204" pitchFamily="34" charset="0"/>
              </a:rPr>
              <a:t> </a:t>
            </a:r>
          </a:p>
        </p:txBody>
      </p:sp>
    </p:spTree>
    <p:extLst>
      <p:ext uri="{BB962C8B-B14F-4D97-AF65-F5344CB8AC3E}">
        <p14:creationId xmlns:p14="http://schemas.microsoft.com/office/powerpoint/2010/main" val="42083627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1000"/>
                                        <p:tgtEl>
                                          <p:spTgt spid="2">
                                            <p:txEl>
                                              <p:pRg st="1" end="1"/>
                                            </p:txEl>
                                          </p:spTgt>
                                        </p:tgtEl>
                                      </p:cBhvr>
                                    </p:animEffect>
                                    <p:anim calcmode="lin" valueType="num">
                                      <p:cBhvr>
                                        <p:cTn id="14"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fade">
                                      <p:cBhvr>
                                        <p:cTn id="20" dur="1000"/>
                                        <p:tgtEl>
                                          <p:spTgt spid="2">
                                            <p:txEl>
                                              <p:pRg st="2" end="2"/>
                                            </p:txEl>
                                          </p:spTgt>
                                        </p:tgtEl>
                                      </p:cBhvr>
                                    </p:animEffect>
                                    <p:anim calcmode="lin" valueType="num">
                                      <p:cBhvr>
                                        <p:cTn id="21"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fade">
                                      <p:cBhvr>
                                        <p:cTn id="27" dur="1000"/>
                                        <p:tgtEl>
                                          <p:spTgt spid="2">
                                            <p:txEl>
                                              <p:pRg st="3" end="3"/>
                                            </p:txEl>
                                          </p:spTgt>
                                        </p:tgtEl>
                                      </p:cBhvr>
                                    </p:animEffect>
                                    <p:anim calcmode="lin" valueType="num">
                                      <p:cBhvr>
                                        <p:cTn id="2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2">
                                            <p:txEl>
                                              <p:pRg st="4" end="4"/>
                                            </p:txEl>
                                          </p:spTgt>
                                        </p:tgtEl>
                                        <p:attrNameLst>
                                          <p:attrName>style.visibility</p:attrName>
                                        </p:attrNameLst>
                                      </p:cBhvr>
                                      <p:to>
                                        <p:strVal val="visible"/>
                                      </p:to>
                                    </p:set>
                                    <p:animEffect transition="in" filter="fade">
                                      <p:cBhvr>
                                        <p:cTn id="34" dur="1000"/>
                                        <p:tgtEl>
                                          <p:spTgt spid="2">
                                            <p:txEl>
                                              <p:pRg st="4" end="4"/>
                                            </p:txEl>
                                          </p:spTgt>
                                        </p:tgtEl>
                                      </p:cBhvr>
                                    </p:animEffect>
                                    <p:anim calcmode="lin" valueType="num">
                                      <p:cBhvr>
                                        <p:cTn id="35"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par>
                          <p:cTn id="37" fill="hold">
                            <p:stCondLst>
                              <p:cond delay="1000"/>
                            </p:stCondLst>
                            <p:childTnLst>
                              <p:par>
                                <p:cTn id="38" presetID="42" presetClass="entr" presetSubtype="0" fill="hold" grpId="0" nodeType="afterEffect">
                                  <p:stCondLst>
                                    <p:cond delay="0"/>
                                  </p:stCondLst>
                                  <p:childTnLst>
                                    <p:set>
                                      <p:cBhvr>
                                        <p:cTn id="39" dur="1" fill="hold">
                                          <p:stCondLst>
                                            <p:cond delay="0"/>
                                          </p:stCondLst>
                                        </p:cTn>
                                        <p:tgtEl>
                                          <p:spTgt spid="2">
                                            <p:txEl>
                                              <p:pRg st="5" end="5"/>
                                            </p:txEl>
                                          </p:spTgt>
                                        </p:tgtEl>
                                        <p:attrNameLst>
                                          <p:attrName>style.visibility</p:attrName>
                                        </p:attrNameLst>
                                      </p:cBhvr>
                                      <p:to>
                                        <p:strVal val="visible"/>
                                      </p:to>
                                    </p:set>
                                    <p:animEffect transition="in" filter="fade">
                                      <p:cBhvr>
                                        <p:cTn id="40" dur="1000"/>
                                        <p:tgtEl>
                                          <p:spTgt spid="2">
                                            <p:txEl>
                                              <p:pRg st="5" end="5"/>
                                            </p:txEl>
                                          </p:spTgt>
                                        </p:tgtEl>
                                      </p:cBhvr>
                                    </p:animEffect>
                                    <p:anim calcmode="lin" valueType="num">
                                      <p:cBhvr>
                                        <p:cTn id="41"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40691" y="1345106"/>
            <a:ext cx="8079950" cy="5523799"/>
          </a:xfrm>
        </p:spPr>
        <p:txBody>
          <a:bodyPr>
            <a:normAutofit lnSpcReduction="10000"/>
          </a:bodyPr>
          <a:lstStyle/>
          <a:p>
            <a:pPr marL="0" indent="0">
              <a:buNone/>
            </a:pPr>
            <a:r>
              <a:rPr lang="en-US" sz="3600" b="1" dirty="0">
                <a:latin typeface="Candara" panose="020E0502030303020204" pitchFamily="34" charset="0"/>
              </a:rPr>
              <a:t>Jesus knew what His mission was and He came to do the will of His Father</a:t>
            </a:r>
          </a:p>
          <a:p>
            <a:pPr>
              <a:spcBef>
                <a:spcPts val="0"/>
              </a:spcBef>
              <a:buFont typeface="Wingdings" panose="05000000000000000000" pitchFamily="2" charset="2"/>
              <a:buChar char="§"/>
            </a:pPr>
            <a:r>
              <a:rPr lang="en-US" sz="3200" dirty="0">
                <a:latin typeface="Candara" panose="020E0502030303020204" pitchFamily="34" charset="0"/>
              </a:rPr>
              <a:t>Matthew 20:17-19; Luke 9:51; 12:50</a:t>
            </a:r>
          </a:p>
          <a:p>
            <a:pPr>
              <a:spcBef>
                <a:spcPts val="600"/>
              </a:spcBef>
              <a:buFont typeface="Wingdings" panose="05000000000000000000" pitchFamily="2" charset="2"/>
              <a:buChar char="§"/>
            </a:pPr>
            <a:r>
              <a:rPr lang="en-US" sz="3200" dirty="0">
                <a:latin typeface="Candara" panose="020E0502030303020204" pitchFamily="34" charset="0"/>
              </a:rPr>
              <a:t>John 12:27; Matthew 16:21-23; John 18:11</a:t>
            </a:r>
          </a:p>
          <a:p>
            <a:pPr>
              <a:spcBef>
                <a:spcPts val="600"/>
              </a:spcBef>
              <a:buFont typeface="Wingdings" panose="05000000000000000000" pitchFamily="2" charset="2"/>
              <a:buChar char="§"/>
            </a:pPr>
            <a:r>
              <a:rPr lang="en-US" sz="3200" dirty="0">
                <a:latin typeface="Candara" panose="020E0502030303020204" pitchFamily="34" charset="0"/>
              </a:rPr>
              <a:t>Hebrews 10:7, 9</a:t>
            </a:r>
          </a:p>
          <a:p>
            <a:pPr marL="0" indent="0">
              <a:spcBef>
                <a:spcPts val="1200"/>
              </a:spcBef>
              <a:buNone/>
            </a:pPr>
            <a:r>
              <a:rPr lang="en-US" sz="3600" b="1" dirty="0">
                <a:latin typeface="Candara" panose="020E0502030303020204" pitchFamily="34" charset="0"/>
              </a:rPr>
              <a:t>He spoke of the manner of His </a:t>
            </a:r>
            <a:r>
              <a:rPr lang="en-US" sz="3600" b="1" i="1" u="sng" dirty="0">
                <a:latin typeface="Candara" panose="020E0502030303020204" pitchFamily="34" charset="0"/>
              </a:rPr>
              <a:t>death</a:t>
            </a:r>
          </a:p>
          <a:p>
            <a:pPr>
              <a:spcBef>
                <a:spcPts val="600"/>
              </a:spcBef>
              <a:buFont typeface="Wingdings" panose="05000000000000000000" pitchFamily="2" charset="2"/>
              <a:buChar char="§"/>
            </a:pPr>
            <a:r>
              <a:rPr lang="en-US" sz="3200" dirty="0">
                <a:latin typeface="Candara" panose="020E0502030303020204" pitchFamily="34" charset="0"/>
              </a:rPr>
              <a:t>John 12:32-33</a:t>
            </a:r>
          </a:p>
          <a:p>
            <a:pPr marL="0" indent="0">
              <a:spcBef>
                <a:spcPts val="1200"/>
              </a:spcBef>
              <a:buNone/>
            </a:pPr>
            <a:r>
              <a:rPr lang="en-US" sz="3600" b="1" dirty="0">
                <a:latin typeface="Candara" panose="020E0502030303020204" pitchFamily="34" charset="0"/>
              </a:rPr>
              <a:t>He knew that any glory to follow, lay on the other side of the cross </a:t>
            </a:r>
            <a:r>
              <a:rPr lang="en-US" sz="3600" dirty="0">
                <a:latin typeface="Candara" panose="020E0502030303020204" pitchFamily="34" charset="0"/>
              </a:rPr>
              <a:t>- Heb. 12:2</a:t>
            </a:r>
          </a:p>
          <a:p>
            <a:pPr marL="0" indent="0">
              <a:spcBef>
                <a:spcPts val="1200"/>
              </a:spcBef>
              <a:buNone/>
            </a:pPr>
            <a:r>
              <a:rPr lang="en-US" sz="3600" b="1" dirty="0">
                <a:latin typeface="Candara" panose="020E0502030303020204" pitchFamily="34" charset="0"/>
              </a:rPr>
              <a:t>When His </a:t>
            </a:r>
            <a:r>
              <a:rPr lang="en-US" sz="3600" b="1" i="1" u="sng" dirty="0">
                <a:latin typeface="Candara" panose="020E0502030303020204" pitchFamily="34" charset="0"/>
              </a:rPr>
              <a:t>death</a:t>
            </a:r>
            <a:r>
              <a:rPr lang="en-US" sz="3600" b="1" dirty="0">
                <a:latin typeface="Candara" panose="020E0502030303020204" pitchFamily="34" charset="0"/>
              </a:rPr>
              <a:t> came, He confidently could say, </a:t>
            </a:r>
            <a:r>
              <a:rPr lang="en-US" sz="3600" b="1" i="1" dirty="0">
                <a:latin typeface="Candara" panose="020E0502030303020204" pitchFamily="34" charset="0"/>
              </a:rPr>
              <a:t>“</a:t>
            </a:r>
            <a:r>
              <a:rPr lang="en-US" sz="3600" b="1" i="1" u="sng" dirty="0">
                <a:latin typeface="Candara" panose="020E0502030303020204" pitchFamily="34" charset="0"/>
              </a:rPr>
              <a:t>it is finished</a:t>
            </a:r>
            <a:r>
              <a:rPr lang="en-US" sz="3600" b="1" i="1" dirty="0">
                <a:latin typeface="Candara" panose="020E0502030303020204" pitchFamily="34" charset="0"/>
              </a:rPr>
              <a:t>” </a:t>
            </a:r>
            <a:r>
              <a:rPr lang="en-US" sz="3600" dirty="0">
                <a:latin typeface="Candara" panose="020E0502030303020204" pitchFamily="34" charset="0"/>
              </a:rPr>
              <a:t>- John 19:30</a:t>
            </a:r>
          </a:p>
          <a:p>
            <a:pPr marL="0" indent="0">
              <a:buNone/>
            </a:pPr>
            <a:endParaRPr lang="en-US" sz="3600" b="1" dirty="0">
              <a:latin typeface="Candara" panose="020E0502030303020204" pitchFamily="34" charset="0"/>
            </a:endParaRPr>
          </a:p>
          <a:p>
            <a:pPr marL="0" indent="0">
              <a:buNone/>
            </a:pPr>
            <a:endParaRPr lang="en-US" sz="2900" dirty="0">
              <a:latin typeface="Candara" panose="020E0502030303020204" pitchFamily="34" charset="0"/>
            </a:endParaRPr>
          </a:p>
        </p:txBody>
      </p:sp>
      <p:sp>
        <p:nvSpPr>
          <p:cNvPr id="6" name="Title 2">
            <a:extLst>
              <a:ext uri="{FF2B5EF4-FFF2-40B4-BE49-F238E27FC236}">
                <a16:creationId xmlns:a16="http://schemas.microsoft.com/office/drawing/2014/main" id="{E407A09C-F94C-269F-C048-7D6F16381EB0}"/>
              </a:ext>
            </a:extLst>
          </p:cNvPr>
          <p:cNvSpPr txBox="1">
            <a:spLocks/>
          </p:cNvSpPr>
          <p:nvPr/>
        </p:nvSpPr>
        <p:spPr>
          <a:xfrm>
            <a:off x="923235" y="217693"/>
            <a:ext cx="8079950" cy="1019436"/>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4400" b="1" dirty="0">
                <a:solidFill>
                  <a:srgbClr val="FF0000"/>
                </a:solidFill>
                <a:latin typeface="Candara" panose="020E0502030303020204" pitchFamily="34" charset="0"/>
              </a:rPr>
              <a:t>Required Jesus To Come Into This World To </a:t>
            </a:r>
            <a:r>
              <a:rPr lang="en-US" sz="4400" b="1" i="1" u="sng" dirty="0">
                <a:solidFill>
                  <a:srgbClr val="FF0000"/>
                </a:solidFill>
                <a:latin typeface="Candara" panose="020E0502030303020204" pitchFamily="34" charset="0"/>
              </a:rPr>
              <a:t>Die</a:t>
            </a:r>
            <a:r>
              <a:rPr lang="en-US" sz="4400" b="1" dirty="0">
                <a:solidFill>
                  <a:srgbClr val="FF0000"/>
                </a:solidFill>
                <a:latin typeface="Candara" panose="020E0502030303020204" pitchFamily="34" charset="0"/>
              </a:rPr>
              <a:t> </a:t>
            </a:r>
          </a:p>
        </p:txBody>
      </p:sp>
      <p:sp>
        <p:nvSpPr>
          <p:cNvPr id="10" name="Arrow: Bent 9">
            <a:extLst>
              <a:ext uri="{FF2B5EF4-FFF2-40B4-BE49-F238E27FC236}">
                <a16:creationId xmlns:a16="http://schemas.microsoft.com/office/drawing/2014/main" id="{81C3EAE4-EC9A-B142-201F-94E4C9669CD1}"/>
              </a:ext>
            </a:extLst>
          </p:cNvPr>
          <p:cNvSpPr/>
          <p:nvPr/>
        </p:nvSpPr>
        <p:spPr>
          <a:xfrm>
            <a:off x="401602" y="499454"/>
            <a:ext cx="507778" cy="459988"/>
          </a:xfrm>
          <a:prstGeom prst="bentArrow">
            <a:avLst/>
          </a:prstGeom>
          <a:solidFill>
            <a:srgbClr val="FF0000"/>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350" dirty="0">
              <a:solidFill>
                <a:srgbClr val="FF0000"/>
              </a:solidFill>
            </a:endParaRPr>
          </a:p>
        </p:txBody>
      </p:sp>
      <p:sp>
        <p:nvSpPr>
          <p:cNvPr id="11" name="Rectangle 10">
            <a:extLst>
              <a:ext uri="{FF2B5EF4-FFF2-40B4-BE49-F238E27FC236}">
                <a16:creationId xmlns:a16="http://schemas.microsoft.com/office/drawing/2014/main" id="{B745133E-2218-F391-BECA-8CFB0A337A96}"/>
              </a:ext>
            </a:extLst>
          </p:cNvPr>
          <p:cNvSpPr/>
          <p:nvPr/>
        </p:nvSpPr>
        <p:spPr>
          <a:xfrm rot="16200000">
            <a:off x="-2026290" y="3184150"/>
            <a:ext cx="4922547" cy="623248"/>
          </a:xfrm>
          <a:prstGeom prst="rect">
            <a:avLst/>
          </a:prstGeom>
          <a:noFill/>
        </p:spPr>
        <p:txBody>
          <a:bodyPr wrap="square" lIns="68580" tIns="34290" rIns="68580" bIns="34290">
            <a:spAutoFit/>
          </a:bodyPr>
          <a:lstStyle/>
          <a:p>
            <a:pPr algn="ctr"/>
            <a:r>
              <a:rPr lang="en-US" sz="3600" b="1" dirty="0">
                <a:ln w="12700">
                  <a:solidFill>
                    <a:srgbClr val="FF0000"/>
                  </a:solidFill>
                  <a:prstDash val="solid"/>
                </a:ln>
                <a:solidFill>
                  <a:srgbClr val="FF0000"/>
                </a:solidFill>
                <a:latin typeface="Candara" panose="020E0502030303020204" pitchFamily="34" charset="0"/>
              </a:rPr>
              <a:t> The </a:t>
            </a:r>
            <a:r>
              <a:rPr lang="en-US" sz="3600" b="1" i="1" u="sng" dirty="0">
                <a:ln w="12700">
                  <a:solidFill>
                    <a:srgbClr val="FF0000"/>
                  </a:solidFill>
                  <a:prstDash val="solid"/>
                </a:ln>
                <a:solidFill>
                  <a:srgbClr val="FF0000"/>
                </a:solidFill>
                <a:latin typeface="Candara" panose="020E0502030303020204" pitchFamily="34" charset="0"/>
              </a:rPr>
              <a:t>Death</a:t>
            </a:r>
            <a:r>
              <a:rPr lang="en-US" sz="3600" b="1" dirty="0">
                <a:ln w="12700">
                  <a:solidFill>
                    <a:srgbClr val="FF0000"/>
                  </a:solidFill>
                  <a:prstDash val="solid"/>
                </a:ln>
                <a:solidFill>
                  <a:srgbClr val="FF0000"/>
                </a:solidFill>
                <a:latin typeface="Candara" panose="020E0502030303020204" pitchFamily="34" charset="0"/>
              </a:rPr>
              <a:t> Of The Cross </a:t>
            </a:r>
          </a:p>
        </p:txBody>
      </p:sp>
    </p:spTree>
    <p:extLst>
      <p:ext uri="{BB962C8B-B14F-4D97-AF65-F5344CB8AC3E}">
        <p14:creationId xmlns:p14="http://schemas.microsoft.com/office/powerpoint/2010/main" val="4103246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1000"/>
                                        <p:tgtEl>
                                          <p:spTgt spid="2">
                                            <p:txEl>
                                              <p:pRg st="1" end="1"/>
                                            </p:txEl>
                                          </p:spTgt>
                                        </p:tgtEl>
                                      </p:cBhvr>
                                    </p:animEffect>
                                    <p:anim calcmode="lin" valueType="num">
                                      <p:cBhvr>
                                        <p:cTn id="14"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fade">
                                      <p:cBhvr>
                                        <p:cTn id="20" dur="1000"/>
                                        <p:tgtEl>
                                          <p:spTgt spid="2">
                                            <p:txEl>
                                              <p:pRg st="2" end="2"/>
                                            </p:txEl>
                                          </p:spTgt>
                                        </p:tgtEl>
                                      </p:cBhvr>
                                    </p:animEffect>
                                    <p:anim calcmode="lin" valueType="num">
                                      <p:cBhvr>
                                        <p:cTn id="21"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fade">
                                      <p:cBhvr>
                                        <p:cTn id="27" dur="1000"/>
                                        <p:tgtEl>
                                          <p:spTgt spid="2">
                                            <p:txEl>
                                              <p:pRg st="3" end="3"/>
                                            </p:txEl>
                                          </p:spTgt>
                                        </p:tgtEl>
                                      </p:cBhvr>
                                    </p:animEffect>
                                    <p:anim calcmode="lin" valueType="num">
                                      <p:cBhvr>
                                        <p:cTn id="2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2">
                                            <p:txEl>
                                              <p:pRg st="4" end="4"/>
                                            </p:txEl>
                                          </p:spTgt>
                                        </p:tgtEl>
                                        <p:attrNameLst>
                                          <p:attrName>style.visibility</p:attrName>
                                        </p:attrNameLst>
                                      </p:cBhvr>
                                      <p:to>
                                        <p:strVal val="visible"/>
                                      </p:to>
                                    </p:set>
                                    <p:animEffect transition="in" filter="fade">
                                      <p:cBhvr>
                                        <p:cTn id="34" dur="1000"/>
                                        <p:tgtEl>
                                          <p:spTgt spid="2">
                                            <p:txEl>
                                              <p:pRg st="4" end="4"/>
                                            </p:txEl>
                                          </p:spTgt>
                                        </p:tgtEl>
                                      </p:cBhvr>
                                    </p:animEffect>
                                    <p:anim calcmode="lin" valueType="num">
                                      <p:cBhvr>
                                        <p:cTn id="35"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par>
                          <p:cTn id="37" fill="hold">
                            <p:stCondLst>
                              <p:cond delay="1000"/>
                            </p:stCondLst>
                            <p:childTnLst>
                              <p:par>
                                <p:cTn id="38" presetID="42" presetClass="entr" presetSubtype="0" fill="hold" grpId="0" nodeType="afterEffect">
                                  <p:stCondLst>
                                    <p:cond delay="0"/>
                                  </p:stCondLst>
                                  <p:childTnLst>
                                    <p:set>
                                      <p:cBhvr>
                                        <p:cTn id="39" dur="1" fill="hold">
                                          <p:stCondLst>
                                            <p:cond delay="0"/>
                                          </p:stCondLst>
                                        </p:cTn>
                                        <p:tgtEl>
                                          <p:spTgt spid="2">
                                            <p:txEl>
                                              <p:pRg st="5" end="5"/>
                                            </p:txEl>
                                          </p:spTgt>
                                        </p:tgtEl>
                                        <p:attrNameLst>
                                          <p:attrName>style.visibility</p:attrName>
                                        </p:attrNameLst>
                                      </p:cBhvr>
                                      <p:to>
                                        <p:strVal val="visible"/>
                                      </p:to>
                                    </p:set>
                                    <p:animEffect transition="in" filter="fade">
                                      <p:cBhvr>
                                        <p:cTn id="40" dur="1000"/>
                                        <p:tgtEl>
                                          <p:spTgt spid="2">
                                            <p:txEl>
                                              <p:pRg st="5" end="5"/>
                                            </p:txEl>
                                          </p:spTgt>
                                        </p:tgtEl>
                                      </p:cBhvr>
                                    </p:animEffect>
                                    <p:anim calcmode="lin" valueType="num">
                                      <p:cBhvr>
                                        <p:cTn id="41"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2">
                                            <p:txEl>
                                              <p:pRg st="6" end="6"/>
                                            </p:txEl>
                                          </p:spTgt>
                                        </p:tgtEl>
                                        <p:attrNameLst>
                                          <p:attrName>style.visibility</p:attrName>
                                        </p:attrNameLst>
                                      </p:cBhvr>
                                      <p:to>
                                        <p:strVal val="visible"/>
                                      </p:to>
                                    </p:set>
                                    <p:animEffect transition="in" filter="fade">
                                      <p:cBhvr>
                                        <p:cTn id="47" dur="1000"/>
                                        <p:tgtEl>
                                          <p:spTgt spid="2">
                                            <p:txEl>
                                              <p:pRg st="6" end="6"/>
                                            </p:txEl>
                                          </p:spTgt>
                                        </p:tgtEl>
                                      </p:cBhvr>
                                    </p:animEffect>
                                    <p:anim calcmode="lin" valueType="num">
                                      <p:cBhvr>
                                        <p:cTn id="48"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2">
                                            <p:txEl>
                                              <p:pRg st="7" end="7"/>
                                            </p:txEl>
                                          </p:spTgt>
                                        </p:tgtEl>
                                        <p:attrNameLst>
                                          <p:attrName>style.visibility</p:attrName>
                                        </p:attrNameLst>
                                      </p:cBhvr>
                                      <p:to>
                                        <p:strVal val="visible"/>
                                      </p:to>
                                    </p:set>
                                    <p:animEffect transition="in" filter="fade">
                                      <p:cBhvr>
                                        <p:cTn id="54" dur="1000"/>
                                        <p:tgtEl>
                                          <p:spTgt spid="2">
                                            <p:txEl>
                                              <p:pRg st="7" end="7"/>
                                            </p:txEl>
                                          </p:spTgt>
                                        </p:tgtEl>
                                      </p:cBhvr>
                                    </p:animEffect>
                                    <p:anim calcmode="lin" valueType="num">
                                      <p:cBhvr>
                                        <p:cTn id="55"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09380" y="1116508"/>
            <a:ext cx="8234620" cy="5523799"/>
          </a:xfrm>
        </p:spPr>
        <p:txBody>
          <a:bodyPr>
            <a:normAutofit/>
          </a:bodyPr>
          <a:lstStyle/>
          <a:p>
            <a:pPr marL="0" indent="0">
              <a:buNone/>
            </a:pPr>
            <a:r>
              <a:rPr lang="en-US" sz="3600" b="1" i="1" u="sng" dirty="0">
                <a:latin typeface="Candara" panose="020E0502030303020204" pitchFamily="34" charset="0"/>
              </a:rPr>
              <a:t>Death</a:t>
            </a:r>
            <a:r>
              <a:rPr lang="en-US" sz="3600" b="1" dirty="0">
                <a:latin typeface="Candara" panose="020E0502030303020204" pitchFamily="34" charset="0"/>
              </a:rPr>
              <a:t> is the weapon of the devil</a:t>
            </a:r>
          </a:p>
          <a:p>
            <a:pPr>
              <a:spcBef>
                <a:spcPts val="0"/>
              </a:spcBef>
              <a:buFont typeface="Wingdings" panose="05000000000000000000" pitchFamily="2" charset="2"/>
              <a:buChar char="§"/>
            </a:pPr>
            <a:r>
              <a:rPr lang="en-US" sz="3200" dirty="0">
                <a:latin typeface="Candara" panose="020E0502030303020204" pitchFamily="34" charset="0"/>
              </a:rPr>
              <a:t>Ezekiel 18:4, 2o; Romans 6:23; 7:9-11</a:t>
            </a:r>
          </a:p>
          <a:p>
            <a:pPr>
              <a:spcBef>
                <a:spcPts val="0"/>
              </a:spcBef>
              <a:buFont typeface="Wingdings" panose="05000000000000000000" pitchFamily="2" charset="2"/>
              <a:buChar char="§"/>
            </a:pPr>
            <a:r>
              <a:rPr lang="en-US" sz="3200" dirty="0">
                <a:latin typeface="Candara" panose="020E0502030303020204" pitchFamily="34" charset="0"/>
              </a:rPr>
              <a:t>1 Corinthians 15:56</a:t>
            </a:r>
          </a:p>
          <a:p>
            <a:pPr marL="0" indent="0">
              <a:spcBef>
                <a:spcPts val="1200"/>
              </a:spcBef>
              <a:buNone/>
            </a:pPr>
            <a:r>
              <a:rPr lang="en-US" sz="3600" b="1" dirty="0">
                <a:latin typeface="Candara" panose="020E0502030303020204" pitchFamily="34" charset="0"/>
              </a:rPr>
              <a:t>Jesus conquered the power of </a:t>
            </a:r>
            <a:r>
              <a:rPr lang="en-US" sz="3600" b="1" i="1" u="sng" dirty="0">
                <a:latin typeface="Candara" panose="020E0502030303020204" pitchFamily="34" charset="0"/>
              </a:rPr>
              <a:t>death</a:t>
            </a:r>
            <a:r>
              <a:rPr lang="en-US" sz="3600" b="1" dirty="0">
                <a:latin typeface="Candara" panose="020E0502030303020204" pitchFamily="34" charset="0"/>
              </a:rPr>
              <a:t> by </a:t>
            </a:r>
            <a:r>
              <a:rPr lang="en-US" sz="3600" b="1" i="1" u="sng" dirty="0">
                <a:latin typeface="Candara" panose="020E0502030303020204" pitchFamily="34" charset="0"/>
              </a:rPr>
              <a:t>dying</a:t>
            </a:r>
            <a:r>
              <a:rPr lang="en-US" sz="3600" b="1" dirty="0">
                <a:latin typeface="Candara" panose="020E0502030303020204" pitchFamily="34" charset="0"/>
              </a:rPr>
              <a:t> and being raised from the </a:t>
            </a:r>
            <a:r>
              <a:rPr lang="en-US" sz="3600" b="1" i="1" u="sng" dirty="0">
                <a:latin typeface="Candara" panose="020E0502030303020204" pitchFamily="34" charset="0"/>
              </a:rPr>
              <a:t>dead</a:t>
            </a:r>
          </a:p>
          <a:p>
            <a:pPr>
              <a:spcBef>
                <a:spcPts val="0"/>
              </a:spcBef>
              <a:buFont typeface="Wingdings" panose="05000000000000000000" pitchFamily="2" charset="2"/>
              <a:buChar char="§"/>
            </a:pPr>
            <a:r>
              <a:rPr lang="en-US" sz="3200" dirty="0">
                <a:latin typeface="Candara" panose="020E0502030303020204" pitchFamily="34" charset="0"/>
              </a:rPr>
              <a:t>Genesis 3:15; 1 Cor. 15:54-57; 2 Timothy 1:10</a:t>
            </a:r>
          </a:p>
          <a:p>
            <a:pPr>
              <a:spcBef>
                <a:spcPts val="0"/>
              </a:spcBef>
              <a:buFont typeface="Wingdings" panose="05000000000000000000" pitchFamily="2" charset="2"/>
              <a:buChar char="§"/>
            </a:pPr>
            <a:r>
              <a:rPr lang="en-US" sz="3200" dirty="0">
                <a:latin typeface="Candara" panose="020E0502030303020204" pitchFamily="34" charset="0"/>
              </a:rPr>
              <a:t>Colossians 2:14-15; Hebrews 2:14</a:t>
            </a:r>
          </a:p>
          <a:p>
            <a:pPr marL="0" indent="0">
              <a:spcBef>
                <a:spcPts val="1200"/>
              </a:spcBef>
              <a:buNone/>
            </a:pPr>
            <a:r>
              <a:rPr lang="en-US" sz="3600" b="1" dirty="0">
                <a:latin typeface="Candara" panose="020E0502030303020204" pitchFamily="34" charset="0"/>
              </a:rPr>
              <a:t>What was lost in Adam was regained in Christ</a:t>
            </a:r>
          </a:p>
          <a:p>
            <a:pPr>
              <a:spcBef>
                <a:spcPts val="0"/>
              </a:spcBef>
              <a:buFont typeface="Wingdings" panose="05000000000000000000" pitchFamily="2" charset="2"/>
              <a:buChar char="§"/>
            </a:pPr>
            <a:r>
              <a:rPr lang="en-US" sz="3200" dirty="0">
                <a:latin typeface="Candara" panose="020E0502030303020204" pitchFamily="34" charset="0"/>
              </a:rPr>
              <a:t>Romans 5:12-21; 1 Corinthians 15:20-23</a:t>
            </a:r>
          </a:p>
          <a:p>
            <a:pPr marL="0" indent="0">
              <a:buNone/>
            </a:pPr>
            <a:endParaRPr lang="en-US" sz="2900" dirty="0">
              <a:latin typeface="Candara" panose="020E0502030303020204" pitchFamily="34" charset="0"/>
            </a:endParaRPr>
          </a:p>
        </p:txBody>
      </p:sp>
      <p:sp>
        <p:nvSpPr>
          <p:cNvPr id="6" name="Title 2">
            <a:extLst>
              <a:ext uri="{FF2B5EF4-FFF2-40B4-BE49-F238E27FC236}">
                <a16:creationId xmlns:a16="http://schemas.microsoft.com/office/drawing/2014/main" id="{E407A09C-F94C-269F-C048-7D6F16381EB0}"/>
              </a:ext>
            </a:extLst>
          </p:cNvPr>
          <p:cNvSpPr txBox="1">
            <a:spLocks/>
          </p:cNvSpPr>
          <p:nvPr/>
        </p:nvSpPr>
        <p:spPr>
          <a:xfrm>
            <a:off x="923233" y="217693"/>
            <a:ext cx="8355237" cy="85725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4200" b="1" dirty="0">
                <a:solidFill>
                  <a:srgbClr val="FF0000"/>
                </a:solidFill>
                <a:latin typeface="Candara" panose="020E0502030303020204" pitchFamily="34" charset="0"/>
              </a:rPr>
              <a:t>Defeated The Devil</a:t>
            </a:r>
          </a:p>
        </p:txBody>
      </p:sp>
      <p:sp>
        <p:nvSpPr>
          <p:cNvPr id="10" name="Arrow: Bent 9">
            <a:extLst>
              <a:ext uri="{FF2B5EF4-FFF2-40B4-BE49-F238E27FC236}">
                <a16:creationId xmlns:a16="http://schemas.microsoft.com/office/drawing/2014/main" id="{81C3EAE4-EC9A-B142-201F-94E4C9669CD1}"/>
              </a:ext>
            </a:extLst>
          </p:cNvPr>
          <p:cNvSpPr/>
          <p:nvPr/>
        </p:nvSpPr>
        <p:spPr>
          <a:xfrm>
            <a:off x="401602" y="499454"/>
            <a:ext cx="507778" cy="459988"/>
          </a:xfrm>
          <a:prstGeom prst="bentArrow">
            <a:avLst/>
          </a:prstGeom>
          <a:solidFill>
            <a:srgbClr val="FF0000"/>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350" dirty="0">
              <a:solidFill>
                <a:srgbClr val="FF0000"/>
              </a:solidFill>
            </a:endParaRPr>
          </a:p>
        </p:txBody>
      </p:sp>
      <p:sp>
        <p:nvSpPr>
          <p:cNvPr id="11" name="Rectangle 10">
            <a:extLst>
              <a:ext uri="{FF2B5EF4-FFF2-40B4-BE49-F238E27FC236}">
                <a16:creationId xmlns:a16="http://schemas.microsoft.com/office/drawing/2014/main" id="{B745133E-2218-F391-BECA-8CFB0A337A96}"/>
              </a:ext>
            </a:extLst>
          </p:cNvPr>
          <p:cNvSpPr/>
          <p:nvPr/>
        </p:nvSpPr>
        <p:spPr>
          <a:xfrm rot="16200000">
            <a:off x="-2026290" y="3184150"/>
            <a:ext cx="4922547" cy="623248"/>
          </a:xfrm>
          <a:prstGeom prst="rect">
            <a:avLst/>
          </a:prstGeom>
          <a:noFill/>
        </p:spPr>
        <p:txBody>
          <a:bodyPr wrap="square" lIns="68580" tIns="34290" rIns="68580" bIns="34290">
            <a:spAutoFit/>
          </a:bodyPr>
          <a:lstStyle/>
          <a:p>
            <a:pPr algn="ctr"/>
            <a:r>
              <a:rPr lang="en-US" sz="3600" b="1" dirty="0">
                <a:ln w="12700">
                  <a:solidFill>
                    <a:srgbClr val="FF0000"/>
                  </a:solidFill>
                  <a:prstDash val="solid"/>
                </a:ln>
                <a:solidFill>
                  <a:srgbClr val="FF0000"/>
                </a:solidFill>
                <a:latin typeface="Candara" panose="020E0502030303020204" pitchFamily="34" charset="0"/>
              </a:rPr>
              <a:t> The </a:t>
            </a:r>
            <a:r>
              <a:rPr lang="en-US" sz="3600" b="1" i="1" u="sng" dirty="0">
                <a:ln w="12700">
                  <a:solidFill>
                    <a:srgbClr val="FF0000"/>
                  </a:solidFill>
                  <a:prstDash val="solid"/>
                </a:ln>
                <a:solidFill>
                  <a:srgbClr val="FF0000"/>
                </a:solidFill>
                <a:latin typeface="Candara" panose="020E0502030303020204" pitchFamily="34" charset="0"/>
              </a:rPr>
              <a:t>Death</a:t>
            </a:r>
            <a:r>
              <a:rPr lang="en-US" sz="3600" b="1" dirty="0">
                <a:ln w="12700">
                  <a:solidFill>
                    <a:srgbClr val="FF0000"/>
                  </a:solidFill>
                  <a:prstDash val="solid"/>
                </a:ln>
                <a:solidFill>
                  <a:srgbClr val="FF0000"/>
                </a:solidFill>
                <a:latin typeface="Candara" panose="020E0502030303020204" pitchFamily="34" charset="0"/>
              </a:rPr>
              <a:t> Of The Cross </a:t>
            </a:r>
          </a:p>
        </p:txBody>
      </p:sp>
    </p:spTree>
    <p:extLst>
      <p:ext uri="{BB962C8B-B14F-4D97-AF65-F5344CB8AC3E}">
        <p14:creationId xmlns:p14="http://schemas.microsoft.com/office/powerpoint/2010/main" val="34811358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1000"/>
                                        <p:tgtEl>
                                          <p:spTgt spid="2">
                                            <p:txEl>
                                              <p:pRg st="1" end="1"/>
                                            </p:txEl>
                                          </p:spTgt>
                                        </p:tgtEl>
                                      </p:cBhvr>
                                    </p:animEffect>
                                    <p:anim calcmode="lin" valueType="num">
                                      <p:cBhvr>
                                        <p:cTn id="14"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1000"/>
                                        <p:tgtEl>
                                          <p:spTgt spid="2">
                                            <p:txEl>
                                              <p:pRg st="3" end="3"/>
                                            </p:txEl>
                                          </p:spTgt>
                                        </p:tgtEl>
                                      </p:cBhvr>
                                    </p:animEffect>
                                    <p:anim calcmode="lin" valueType="num">
                                      <p:cBhvr>
                                        <p:cTn id="27"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1000"/>
                            </p:stCondLst>
                            <p:childTnLst>
                              <p:par>
                                <p:cTn id="30" presetID="42" presetClass="entr" presetSubtype="0" fill="hold" grpId="0" nodeType="after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fade">
                                      <p:cBhvr>
                                        <p:cTn id="32" dur="1000"/>
                                        <p:tgtEl>
                                          <p:spTgt spid="2">
                                            <p:txEl>
                                              <p:pRg st="4" end="4"/>
                                            </p:txEl>
                                          </p:spTgt>
                                        </p:tgtEl>
                                      </p:cBhvr>
                                    </p:animEffect>
                                    <p:anim calcmode="lin" valueType="num">
                                      <p:cBhvr>
                                        <p:cTn id="3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par>
                          <p:cTn id="35" fill="hold">
                            <p:stCondLst>
                              <p:cond delay="2000"/>
                            </p:stCondLst>
                            <p:childTnLst>
                              <p:par>
                                <p:cTn id="36" presetID="42" presetClass="entr" presetSubtype="0" fill="hold" grpId="0" nodeType="afterEffect">
                                  <p:stCondLst>
                                    <p:cond delay="0"/>
                                  </p:stCondLst>
                                  <p:childTnLst>
                                    <p:set>
                                      <p:cBhvr>
                                        <p:cTn id="37" dur="1" fill="hold">
                                          <p:stCondLst>
                                            <p:cond delay="0"/>
                                          </p:stCondLst>
                                        </p:cTn>
                                        <p:tgtEl>
                                          <p:spTgt spid="2">
                                            <p:txEl>
                                              <p:pRg st="5" end="5"/>
                                            </p:txEl>
                                          </p:spTgt>
                                        </p:tgtEl>
                                        <p:attrNameLst>
                                          <p:attrName>style.visibility</p:attrName>
                                        </p:attrNameLst>
                                      </p:cBhvr>
                                      <p:to>
                                        <p:strVal val="visible"/>
                                      </p:to>
                                    </p:set>
                                    <p:animEffect transition="in" filter="fade">
                                      <p:cBhvr>
                                        <p:cTn id="38" dur="1000"/>
                                        <p:tgtEl>
                                          <p:spTgt spid="2">
                                            <p:txEl>
                                              <p:pRg st="5" end="5"/>
                                            </p:txEl>
                                          </p:spTgt>
                                        </p:tgtEl>
                                      </p:cBhvr>
                                    </p:animEffect>
                                    <p:anim calcmode="lin" valueType="num">
                                      <p:cBhvr>
                                        <p:cTn id="3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2">
                                            <p:txEl>
                                              <p:pRg st="6" end="6"/>
                                            </p:txEl>
                                          </p:spTgt>
                                        </p:tgtEl>
                                        <p:attrNameLst>
                                          <p:attrName>style.visibility</p:attrName>
                                        </p:attrNameLst>
                                      </p:cBhvr>
                                      <p:to>
                                        <p:strVal val="visible"/>
                                      </p:to>
                                    </p:set>
                                    <p:animEffect transition="in" filter="fade">
                                      <p:cBhvr>
                                        <p:cTn id="45" dur="1000"/>
                                        <p:tgtEl>
                                          <p:spTgt spid="2">
                                            <p:txEl>
                                              <p:pRg st="6" end="6"/>
                                            </p:txEl>
                                          </p:spTgt>
                                        </p:tgtEl>
                                      </p:cBhvr>
                                    </p:animEffect>
                                    <p:anim calcmode="lin" valueType="num">
                                      <p:cBhvr>
                                        <p:cTn id="46"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par>
                          <p:cTn id="48" fill="hold">
                            <p:stCondLst>
                              <p:cond delay="1000"/>
                            </p:stCondLst>
                            <p:childTnLst>
                              <p:par>
                                <p:cTn id="49" presetID="42" presetClass="entr" presetSubtype="0" fill="hold" grpId="0" nodeType="afterEffect">
                                  <p:stCondLst>
                                    <p:cond delay="0"/>
                                  </p:stCondLst>
                                  <p:childTnLst>
                                    <p:set>
                                      <p:cBhvr>
                                        <p:cTn id="50" dur="1" fill="hold">
                                          <p:stCondLst>
                                            <p:cond delay="0"/>
                                          </p:stCondLst>
                                        </p:cTn>
                                        <p:tgtEl>
                                          <p:spTgt spid="2">
                                            <p:txEl>
                                              <p:pRg st="7" end="7"/>
                                            </p:txEl>
                                          </p:spTgt>
                                        </p:tgtEl>
                                        <p:attrNameLst>
                                          <p:attrName>style.visibility</p:attrName>
                                        </p:attrNameLst>
                                      </p:cBhvr>
                                      <p:to>
                                        <p:strVal val="visible"/>
                                      </p:to>
                                    </p:set>
                                    <p:animEffect transition="in" filter="fade">
                                      <p:cBhvr>
                                        <p:cTn id="51" dur="1000"/>
                                        <p:tgtEl>
                                          <p:spTgt spid="2">
                                            <p:txEl>
                                              <p:pRg st="7" end="7"/>
                                            </p:txEl>
                                          </p:spTgt>
                                        </p:tgtEl>
                                      </p:cBhvr>
                                    </p:animEffect>
                                    <p:anim calcmode="lin" valueType="num">
                                      <p:cBhvr>
                                        <p:cTn id="52"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3"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09380" y="1116508"/>
            <a:ext cx="7992573" cy="5523799"/>
          </a:xfrm>
        </p:spPr>
        <p:txBody>
          <a:bodyPr>
            <a:normAutofit/>
          </a:bodyPr>
          <a:lstStyle/>
          <a:p>
            <a:pPr marL="0" indent="0">
              <a:buNone/>
            </a:pPr>
            <a:r>
              <a:rPr lang="en-US" sz="3600" b="1" dirty="0">
                <a:latin typeface="Candara" panose="020E0502030303020204" pitchFamily="34" charset="0"/>
              </a:rPr>
              <a:t>The greatest defeat of the Devil was the resurrection of Jesus - </a:t>
            </a:r>
            <a:r>
              <a:rPr lang="en-US" sz="3600" dirty="0">
                <a:latin typeface="Candara" panose="020E0502030303020204" pitchFamily="34" charset="0"/>
              </a:rPr>
              <a:t>John 12:31-33</a:t>
            </a:r>
          </a:p>
          <a:p>
            <a:pPr>
              <a:buFont typeface="Wingdings" panose="05000000000000000000" pitchFamily="2" charset="2"/>
              <a:buChar char="§"/>
            </a:pPr>
            <a:r>
              <a:rPr lang="en-US" sz="3200" dirty="0">
                <a:latin typeface="Candara" panose="020E0502030303020204" pitchFamily="34" charset="0"/>
              </a:rPr>
              <a:t>For a few short hours, it seemed that the devil won only to find out that the </a:t>
            </a:r>
            <a:r>
              <a:rPr lang="en-US" sz="3200" i="1" u="sng" dirty="0">
                <a:latin typeface="Candara" panose="020E0502030303020204" pitchFamily="34" charset="0"/>
              </a:rPr>
              <a:t>death</a:t>
            </a:r>
            <a:r>
              <a:rPr lang="en-US" sz="3200" dirty="0">
                <a:latin typeface="Candara" panose="020E0502030303020204" pitchFamily="34" charset="0"/>
              </a:rPr>
              <a:t> of Jesus fulfilled God’s purpose and doomed the devil in defeat</a:t>
            </a:r>
          </a:p>
          <a:p>
            <a:pPr marL="0" indent="0">
              <a:spcBef>
                <a:spcPts val="1200"/>
              </a:spcBef>
              <a:buNone/>
            </a:pPr>
            <a:r>
              <a:rPr lang="en-US" sz="3600" b="1" dirty="0">
                <a:latin typeface="Candara" panose="020E0502030303020204" pitchFamily="34" charset="0"/>
              </a:rPr>
              <a:t>Christ having won the battle over </a:t>
            </a:r>
            <a:r>
              <a:rPr lang="en-US" sz="3600" b="1" i="1" u="sng" dirty="0">
                <a:latin typeface="Candara" panose="020E0502030303020204" pitchFamily="34" charset="0"/>
              </a:rPr>
              <a:t>death</a:t>
            </a:r>
            <a:r>
              <a:rPr lang="en-US" sz="3600" b="1" dirty="0">
                <a:latin typeface="Candara" panose="020E0502030303020204" pitchFamily="34" charset="0"/>
              </a:rPr>
              <a:t> and its power will soon bring </a:t>
            </a:r>
            <a:r>
              <a:rPr lang="en-US" sz="3600" b="1" i="1" u="sng" dirty="0">
                <a:latin typeface="Candara" panose="020E0502030303020204" pitchFamily="34" charset="0"/>
              </a:rPr>
              <a:t>death</a:t>
            </a:r>
            <a:r>
              <a:rPr lang="en-US" sz="3600" b="1" dirty="0">
                <a:latin typeface="Candara" panose="020E0502030303020204" pitchFamily="34" charset="0"/>
              </a:rPr>
              <a:t> into eternal subjugation under Him</a:t>
            </a:r>
          </a:p>
          <a:p>
            <a:pPr>
              <a:spcBef>
                <a:spcPts val="0"/>
              </a:spcBef>
              <a:buFont typeface="Wingdings" panose="05000000000000000000" pitchFamily="2" charset="2"/>
              <a:buChar char="§"/>
            </a:pPr>
            <a:r>
              <a:rPr lang="en-US" sz="3200" dirty="0">
                <a:latin typeface="Candara" panose="020E0502030303020204" pitchFamily="34" charset="0"/>
              </a:rPr>
              <a:t>1 Corinthians 15:24-28</a:t>
            </a:r>
          </a:p>
        </p:txBody>
      </p:sp>
      <p:sp>
        <p:nvSpPr>
          <p:cNvPr id="6" name="Title 2">
            <a:extLst>
              <a:ext uri="{FF2B5EF4-FFF2-40B4-BE49-F238E27FC236}">
                <a16:creationId xmlns:a16="http://schemas.microsoft.com/office/drawing/2014/main" id="{E407A09C-F94C-269F-C048-7D6F16381EB0}"/>
              </a:ext>
            </a:extLst>
          </p:cNvPr>
          <p:cNvSpPr txBox="1">
            <a:spLocks/>
          </p:cNvSpPr>
          <p:nvPr/>
        </p:nvSpPr>
        <p:spPr>
          <a:xfrm>
            <a:off x="923233" y="217693"/>
            <a:ext cx="8355237" cy="85725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4200" b="1" dirty="0">
                <a:solidFill>
                  <a:srgbClr val="FF0000"/>
                </a:solidFill>
                <a:latin typeface="Candara" panose="020E0502030303020204" pitchFamily="34" charset="0"/>
              </a:rPr>
              <a:t>Defeated The Devil</a:t>
            </a:r>
          </a:p>
        </p:txBody>
      </p:sp>
      <p:sp>
        <p:nvSpPr>
          <p:cNvPr id="10" name="Arrow: Bent 9">
            <a:extLst>
              <a:ext uri="{FF2B5EF4-FFF2-40B4-BE49-F238E27FC236}">
                <a16:creationId xmlns:a16="http://schemas.microsoft.com/office/drawing/2014/main" id="{81C3EAE4-EC9A-B142-201F-94E4C9669CD1}"/>
              </a:ext>
            </a:extLst>
          </p:cNvPr>
          <p:cNvSpPr/>
          <p:nvPr/>
        </p:nvSpPr>
        <p:spPr>
          <a:xfrm>
            <a:off x="401602" y="499454"/>
            <a:ext cx="507778" cy="459988"/>
          </a:xfrm>
          <a:prstGeom prst="bentArrow">
            <a:avLst/>
          </a:prstGeom>
          <a:solidFill>
            <a:srgbClr val="FF0000"/>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350" dirty="0">
              <a:solidFill>
                <a:srgbClr val="FF0000"/>
              </a:solidFill>
            </a:endParaRPr>
          </a:p>
        </p:txBody>
      </p:sp>
      <p:sp>
        <p:nvSpPr>
          <p:cNvPr id="11" name="Rectangle 10">
            <a:extLst>
              <a:ext uri="{FF2B5EF4-FFF2-40B4-BE49-F238E27FC236}">
                <a16:creationId xmlns:a16="http://schemas.microsoft.com/office/drawing/2014/main" id="{B745133E-2218-F391-BECA-8CFB0A337A96}"/>
              </a:ext>
            </a:extLst>
          </p:cNvPr>
          <p:cNvSpPr/>
          <p:nvPr/>
        </p:nvSpPr>
        <p:spPr>
          <a:xfrm rot="16200000">
            <a:off x="-2026290" y="3184150"/>
            <a:ext cx="4922547" cy="623248"/>
          </a:xfrm>
          <a:prstGeom prst="rect">
            <a:avLst/>
          </a:prstGeom>
          <a:noFill/>
        </p:spPr>
        <p:txBody>
          <a:bodyPr wrap="square" lIns="68580" tIns="34290" rIns="68580" bIns="34290">
            <a:spAutoFit/>
          </a:bodyPr>
          <a:lstStyle/>
          <a:p>
            <a:pPr algn="ctr"/>
            <a:r>
              <a:rPr lang="en-US" sz="3600" b="1" dirty="0">
                <a:ln w="12700">
                  <a:solidFill>
                    <a:srgbClr val="FF0000"/>
                  </a:solidFill>
                  <a:prstDash val="solid"/>
                </a:ln>
                <a:solidFill>
                  <a:srgbClr val="FF0000"/>
                </a:solidFill>
                <a:latin typeface="Candara" panose="020E0502030303020204" pitchFamily="34" charset="0"/>
              </a:rPr>
              <a:t> The </a:t>
            </a:r>
            <a:r>
              <a:rPr lang="en-US" sz="3600" b="1" i="1" u="sng" dirty="0">
                <a:ln w="12700">
                  <a:solidFill>
                    <a:srgbClr val="FF0000"/>
                  </a:solidFill>
                  <a:prstDash val="solid"/>
                </a:ln>
                <a:solidFill>
                  <a:srgbClr val="FF0000"/>
                </a:solidFill>
                <a:latin typeface="Candara" panose="020E0502030303020204" pitchFamily="34" charset="0"/>
              </a:rPr>
              <a:t>Death</a:t>
            </a:r>
            <a:r>
              <a:rPr lang="en-US" sz="3600" b="1" dirty="0">
                <a:ln w="12700">
                  <a:solidFill>
                    <a:srgbClr val="FF0000"/>
                  </a:solidFill>
                  <a:prstDash val="solid"/>
                </a:ln>
                <a:solidFill>
                  <a:srgbClr val="FF0000"/>
                </a:solidFill>
                <a:latin typeface="Candara" panose="020E0502030303020204" pitchFamily="34" charset="0"/>
              </a:rPr>
              <a:t> Of The Cross </a:t>
            </a:r>
          </a:p>
        </p:txBody>
      </p:sp>
    </p:spTree>
    <p:extLst>
      <p:ext uri="{BB962C8B-B14F-4D97-AF65-F5344CB8AC3E}">
        <p14:creationId xmlns:p14="http://schemas.microsoft.com/office/powerpoint/2010/main" val="3898714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dissolve">
                                      <p:cBhvr>
                                        <p:cTn id="14" dur="1000"/>
                                        <p:tgtEl>
                                          <p:spTgt spid="2">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000"/>
                            </p:stCondLst>
                            <p:childTnLst>
                              <p:par>
                                <p:cTn id="23" presetID="42" presetClass="entr" presetSubtype="0" fill="hold" grpId="0" nodeType="after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fade">
                                      <p:cBhvr>
                                        <p:cTn id="25" dur="1000"/>
                                        <p:tgtEl>
                                          <p:spTgt spid="2">
                                            <p:txEl>
                                              <p:pRg st="3" end="3"/>
                                            </p:txEl>
                                          </p:spTgt>
                                        </p:tgtEl>
                                      </p:cBhvr>
                                    </p:animEffect>
                                    <p:anim calcmode="lin" valueType="num">
                                      <p:cBhvr>
                                        <p:cTn id="26"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09380" y="1116508"/>
            <a:ext cx="7992573" cy="5741492"/>
          </a:xfrm>
        </p:spPr>
        <p:txBody>
          <a:bodyPr>
            <a:normAutofit lnSpcReduction="10000"/>
          </a:bodyPr>
          <a:lstStyle/>
          <a:p>
            <a:pPr marL="0" indent="0">
              <a:buNone/>
            </a:pPr>
            <a:r>
              <a:rPr lang="en-US" sz="3600" b="1" dirty="0">
                <a:latin typeface="Candara" panose="020E0502030303020204" pitchFamily="34" charset="0"/>
              </a:rPr>
              <a:t>With no sins of His own, Christ paid the penalty of </a:t>
            </a:r>
            <a:r>
              <a:rPr lang="en-US" sz="3600" b="1" i="1" u="sng" dirty="0">
                <a:latin typeface="Candara" panose="020E0502030303020204" pitchFamily="34" charset="0"/>
              </a:rPr>
              <a:t>death</a:t>
            </a:r>
            <a:r>
              <a:rPr lang="en-US" sz="3600" b="1" dirty="0">
                <a:latin typeface="Candara" panose="020E0502030303020204" pitchFamily="34" charset="0"/>
              </a:rPr>
              <a:t> for </a:t>
            </a:r>
            <a:r>
              <a:rPr lang="en-US" sz="3600" b="1" i="1" u="sng" dirty="0">
                <a:latin typeface="Candara" panose="020E0502030303020204" pitchFamily="34" charset="0"/>
              </a:rPr>
              <a:t>OUR sins </a:t>
            </a:r>
            <a:r>
              <a:rPr lang="en-US" sz="3600" b="1" dirty="0">
                <a:latin typeface="Candara" panose="020E0502030303020204" pitchFamily="34" charset="0"/>
              </a:rPr>
              <a:t>- He was the substitute for </a:t>
            </a:r>
            <a:r>
              <a:rPr lang="en-US" sz="3600" b="1" i="1" u="sng" dirty="0">
                <a:latin typeface="Candara" panose="020E0502030303020204" pitchFamily="34" charset="0"/>
              </a:rPr>
              <a:t>US</a:t>
            </a:r>
            <a:r>
              <a:rPr lang="en-US" sz="3600" b="1" dirty="0">
                <a:latin typeface="Candara" panose="020E0502030303020204" pitchFamily="34" charset="0"/>
              </a:rPr>
              <a:t> </a:t>
            </a:r>
            <a:r>
              <a:rPr lang="en-US" sz="3600" dirty="0">
                <a:latin typeface="Candara" panose="020E0502030303020204" pitchFamily="34" charset="0"/>
              </a:rPr>
              <a:t>- 2 Corinthians 5:21</a:t>
            </a:r>
          </a:p>
          <a:p>
            <a:pPr>
              <a:buFont typeface="Wingdings" panose="05000000000000000000" pitchFamily="2" charset="2"/>
              <a:buChar char="§"/>
            </a:pPr>
            <a:r>
              <a:rPr lang="en-US" sz="3200" dirty="0">
                <a:latin typeface="Candara" panose="020E0502030303020204" pitchFamily="34" charset="0"/>
              </a:rPr>
              <a:t>Romans 4:25; Hebrews 9:27-28</a:t>
            </a:r>
          </a:p>
          <a:p>
            <a:pPr>
              <a:buFont typeface="Wingdings" panose="05000000000000000000" pitchFamily="2" charset="2"/>
              <a:buChar char="§"/>
            </a:pPr>
            <a:r>
              <a:rPr lang="en-US" sz="3200" dirty="0">
                <a:latin typeface="Candara" panose="020E0502030303020204" pitchFamily="34" charset="0"/>
              </a:rPr>
              <a:t>1 Peter 3:18; 4:1</a:t>
            </a:r>
          </a:p>
          <a:p>
            <a:pPr marL="0" indent="0">
              <a:spcBef>
                <a:spcPts val="1200"/>
              </a:spcBef>
              <a:buNone/>
            </a:pPr>
            <a:r>
              <a:rPr lang="en-US" sz="3600" b="1" dirty="0">
                <a:latin typeface="Candara" panose="020E0502030303020204" pitchFamily="34" charset="0"/>
              </a:rPr>
              <a:t>Caiaphas probably did not realize the truth of his own statement when he said, “</a:t>
            </a:r>
            <a:r>
              <a:rPr lang="en-US" sz="3600" b="1" i="1" u="sng" dirty="0">
                <a:latin typeface="Candara" panose="020E0502030303020204" pitchFamily="34" charset="0"/>
                <a:cs typeface="Arial" panose="020B0604020202020204" pitchFamily="34" charset="0"/>
              </a:rPr>
              <a:t>it is expedient for us, that one man should die for the people</a:t>
            </a:r>
            <a:r>
              <a:rPr lang="en-US" sz="3600" b="1" i="1" dirty="0">
                <a:latin typeface="Candara" panose="020E0502030303020204" pitchFamily="34" charset="0"/>
                <a:cs typeface="Arial" panose="020B0604020202020204" pitchFamily="34" charset="0"/>
              </a:rPr>
              <a:t>”</a:t>
            </a:r>
          </a:p>
          <a:p>
            <a:pPr>
              <a:buFont typeface="Wingdings" panose="05000000000000000000" pitchFamily="2" charset="2"/>
              <a:buChar char="§"/>
            </a:pPr>
            <a:r>
              <a:rPr lang="en-US" sz="3200" dirty="0">
                <a:latin typeface="Candara" panose="020E0502030303020204" pitchFamily="34" charset="0"/>
                <a:cs typeface="Arial" panose="020B0604020202020204" pitchFamily="34" charset="0"/>
              </a:rPr>
              <a:t>John 11:49-52, especially vss. 50-52</a:t>
            </a:r>
          </a:p>
          <a:p>
            <a:pPr>
              <a:buFont typeface="Wingdings" panose="05000000000000000000" pitchFamily="2" charset="2"/>
              <a:buChar char="§"/>
            </a:pPr>
            <a:r>
              <a:rPr lang="en-US" sz="3200" dirty="0">
                <a:latin typeface="Candara" panose="020E0502030303020204" pitchFamily="34" charset="0"/>
              </a:rPr>
              <a:t>2 Corinthians 5:14-15; Hebrews 2:9</a:t>
            </a:r>
          </a:p>
        </p:txBody>
      </p:sp>
      <p:sp>
        <p:nvSpPr>
          <p:cNvPr id="6" name="Title 2">
            <a:extLst>
              <a:ext uri="{FF2B5EF4-FFF2-40B4-BE49-F238E27FC236}">
                <a16:creationId xmlns:a16="http://schemas.microsoft.com/office/drawing/2014/main" id="{E407A09C-F94C-269F-C048-7D6F16381EB0}"/>
              </a:ext>
            </a:extLst>
          </p:cNvPr>
          <p:cNvSpPr txBox="1">
            <a:spLocks/>
          </p:cNvSpPr>
          <p:nvPr/>
        </p:nvSpPr>
        <p:spPr>
          <a:xfrm>
            <a:off x="923233" y="217693"/>
            <a:ext cx="8355237" cy="85725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4100" b="1" dirty="0">
                <a:solidFill>
                  <a:srgbClr val="FF0000"/>
                </a:solidFill>
                <a:latin typeface="Candara" panose="020E0502030303020204" pitchFamily="34" charset="0"/>
              </a:rPr>
              <a:t>Defeated </a:t>
            </a:r>
            <a:r>
              <a:rPr lang="en-US" sz="4100" b="1" i="1" u="sng" dirty="0">
                <a:solidFill>
                  <a:srgbClr val="FF0000"/>
                </a:solidFill>
                <a:latin typeface="Candara" panose="020E0502030303020204" pitchFamily="34" charset="0"/>
              </a:rPr>
              <a:t>Death</a:t>
            </a:r>
            <a:r>
              <a:rPr lang="en-US" sz="4100" b="1" dirty="0">
                <a:solidFill>
                  <a:srgbClr val="FF0000"/>
                </a:solidFill>
                <a:latin typeface="Candara" panose="020E0502030303020204" pitchFamily="34" charset="0"/>
              </a:rPr>
              <a:t> By His </a:t>
            </a:r>
            <a:r>
              <a:rPr lang="en-US" sz="4100" b="1" i="1" u="sng" dirty="0">
                <a:solidFill>
                  <a:srgbClr val="FF0000"/>
                </a:solidFill>
                <a:latin typeface="Candara" panose="020E0502030303020204" pitchFamily="34" charset="0"/>
              </a:rPr>
              <a:t>Dying</a:t>
            </a:r>
            <a:r>
              <a:rPr lang="en-US" sz="4100" b="1" dirty="0">
                <a:solidFill>
                  <a:srgbClr val="FF0000"/>
                </a:solidFill>
                <a:latin typeface="Candara" panose="020E0502030303020204" pitchFamily="34" charset="0"/>
              </a:rPr>
              <a:t> For Us</a:t>
            </a:r>
          </a:p>
        </p:txBody>
      </p:sp>
      <p:sp>
        <p:nvSpPr>
          <p:cNvPr id="10" name="Arrow: Bent 9">
            <a:extLst>
              <a:ext uri="{FF2B5EF4-FFF2-40B4-BE49-F238E27FC236}">
                <a16:creationId xmlns:a16="http://schemas.microsoft.com/office/drawing/2014/main" id="{81C3EAE4-EC9A-B142-201F-94E4C9669CD1}"/>
              </a:ext>
            </a:extLst>
          </p:cNvPr>
          <p:cNvSpPr/>
          <p:nvPr/>
        </p:nvSpPr>
        <p:spPr>
          <a:xfrm>
            <a:off x="401602" y="499454"/>
            <a:ext cx="507778" cy="459988"/>
          </a:xfrm>
          <a:prstGeom prst="bentArrow">
            <a:avLst/>
          </a:prstGeom>
          <a:solidFill>
            <a:srgbClr val="FF0000"/>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350" dirty="0">
              <a:solidFill>
                <a:srgbClr val="FF0000"/>
              </a:solidFill>
            </a:endParaRPr>
          </a:p>
        </p:txBody>
      </p:sp>
      <p:sp>
        <p:nvSpPr>
          <p:cNvPr id="11" name="Rectangle 10">
            <a:extLst>
              <a:ext uri="{FF2B5EF4-FFF2-40B4-BE49-F238E27FC236}">
                <a16:creationId xmlns:a16="http://schemas.microsoft.com/office/drawing/2014/main" id="{B745133E-2218-F391-BECA-8CFB0A337A96}"/>
              </a:ext>
            </a:extLst>
          </p:cNvPr>
          <p:cNvSpPr/>
          <p:nvPr/>
        </p:nvSpPr>
        <p:spPr>
          <a:xfrm rot="16200000">
            <a:off x="-2026290" y="3184150"/>
            <a:ext cx="4922547" cy="623248"/>
          </a:xfrm>
          <a:prstGeom prst="rect">
            <a:avLst/>
          </a:prstGeom>
          <a:noFill/>
        </p:spPr>
        <p:txBody>
          <a:bodyPr wrap="square" lIns="68580" tIns="34290" rIns="68580" bIns="34290">
            <a:spAutoFit/>
          </a:bodyPr>
          <a:lstStyle/>
          <a:p>
            <a:pPr algn="ctr"/>
            <a:r>
              <a:rPr lang="en-US" sz="3600" b="1" dirty="0">
                <a:ln w="12700">
                  <a:solidFill>
                    <a:srgbClr val="FF0000"/>
                  </a:solidFill>
                  <a:prstDash val="solid"/>
                </a:ln>
                <a:solidFill>
                  <a:srgbClr val="FF0000"/>
                </a:solidFill>
                <a:latin typeface="Candara" panose="020E0502030303020204" pitchFamily="34" charset="0"/>
              </a:rPr>
              <a:t> The </a:t>
            </a:r>
            <a:r>
              <a:rPr lang="en-US" sz="3600" b="1" i="1" u="sng" dirty="0">
                <a:ln w="12700">
                  <a:solidFill>
                    <a:srgbClr val="FF0000"/>
                  </a:solidFill>
                  <a:prstDash val="solid"/>
                </a:ln>
                <a:solidFill>
                  <a:srgbClr val="FF0000"/>
                </a:solidFill>
                <a:latin typeface="Candara" panose="020E0502030303020204" pitchFamily="34" charset="0"/>
              </a:rPr>
              <a:t>Death</a:t>
            </a:r>
            <a:r>
              <a:rPr lang="en-US" sz="3600" b="1" dirty="0">
                <a:ln w="12700">
                  <a:solidFill>
                    <a:srgbClr val="FF0000"/>
                  </a:solidFill>
                  <a:prstDash val="solid"/>
                </a:ln>
                <a:solidFill>
                  <a:srgbClr val="FF0000"/>
                </a:solidFill>
                <a:latin typeface="Candara" panose="020E0502030303020204" pitchFamily="34" charset="0"/>
              </a:rPr>
              <a:t> Of The Cross </a:t>
            </a:r>
          </a:p>
        </p:txBody>
      </p:sp>
    </p:spTree>
    <p:extLst>
      <p:ext uri="{BB962C8B-B14F-4D97-AF65-F5344CB8AC3E}">
        <p14:creationId xmlns:p14="http://schemas.microsoft.com/office/powerpoint/2010/main" val="24800394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1000"/>
                                        <p:tgtEl>
                                          <p:spTgt spid="2">
                                            <p:txEl>
                                              <p:pRg st="1" end="1"/>
                                            </p:txEl>
                                          </p:spTgt>
                                        </p:tgtEl>
                                      </p:cBhvr>
                                    </p:animEffect>
                                    <p:anim calcmode="lin" valueType="num">
                                      <p:cBhvr>
                                        <p:cTn id="14"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1000"/>
                                        <p:tgtEl>
                                          <p:spTgt spid="2">
                                            <p:txEl>
                                              <p:pRg st="3" end="3"/>
                                            </p:txEl>
                                          </p:spTgt>
                                        </p:tgtEl>
                                      </p:cBhvr>
                                    </p:animEffect>
                                    <p:anim calcmode="lin" valueType="num">
                                      <p:cBhvr>
                                        <p:cTn id="27"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1000"/>
                            </p:stCondLst>
                            <p:childTnLst>
                              <p:par>
                                <p:cTn id="30" presetID="42" presetClass="entr" presetSubtype="0" fill="hold" grpId="0" nodeType="after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fade">
                                      <p:cBhvr>
                                        <p:cTn id="32" dur="1000"/>
                                        <p:tgtEl>
                                          <p:spTgt spid="2">
                                            <p:txEl>
                                              <p:pRg st="4" end="4"/>
                                            </p:txEl>
                                          </p:spTgt>
                                        </p:tgtEl>
                                      </p:cBhvr>
                                    </p:animEffect>
                                    <p:anim calcmode="lin" valueType="num">
                                      <p:cBhvr>
                                        <p:cTn id="3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par>
                          <p:cTn id="35" fill="hold">
                            <p:stCondLst>
                              <p:cond delay="2000"/>
                            </p:stCondLst>
                            <p:childTnLst>
                              <p:par>
                                <p:cTn id="36" presetID="42" presetClass="entr" presetSubtype="0" fill="hold" grpId="0" nodeType="afterEffect">
                                  <p:stCondLst>
                                    <p:cond delay="0"/>
                                  </p:stCondLst>
                                  <p:childTnLst>
                                    <p:set>
                                      <p:cBhvr>
                                        <p:cTn id="37" dur="1" fill="hold">
                                          <p:stCondLst>
                                            <p:cond delay="0"/>
                                          </p:stCondLst>
                                        </p:cTn>
                                        <p:tgtEl>
                                          <p:spTgt spid="2">
                                            <p:txEl>
                                              <p:pRg st="5" end="5"/>
                                            </p:txEl>
                                          </p:spTgt>
                                        </p:tgtEl>
                                        <p:attrNameLst>
                                          <p:attrName>style.visibility</p:attrName>
                                        </p:attrNameLst>
                                      </p:cBhvr>
                                      <p:to>
                                        <p:strVal val="visible"/>
                                      </p:to>
                                    </p:set>
                                    <p:animEffect transition="in" filter="fade">
                                      <p:cBhvr>
                                        <p:cTn id="38" dur="1000"/>
                                        <p:tgtEl>
                                          <p:spTgt spid="2">
                                            <p:txEl>
                                              <p:pRg st="5" end="5"/>
                                            </p:txEl>
                                          </p:spTgt>
                                        </p:tgtEl>
                                      </p:cBhvr>
                                    </p:animEffect>
                                    <p:anim calcmode="lin" valueType="num">
                                      <p:cBhvr>
                                        <p:cTn id="3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2575</TotalTime>
  <Words>6120</Words>
  <Application>Microsoft Office PowerPoint</Application>
  <PresentationFormat>On-screen Show (4:3)</PresentationFormat>
  <Paragraphs>223</Paragraphs>
  <Slides>15</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Calibri Light</vt:lpstr>
      <vt:lpstr>Candara</vt:lpstr>
      <vt:lpstr>MinionPro-Bold</vt:lpstr>
      <vt:lpstr>MinionPro-Regular</vt:lpstr>
      <vt:lpstr>Wingdings</vt:lpstr>
      <vt:lpstr>Office Theme</vt:lpstr>
      <vt:lpstr>The Death Of The Cross</vt:lpstr>
      <vt:lpstr>Philippians 2:5-8</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Death Of The  Cross</vt:lpstr>
      <vt:lpstr>“…baptism…now save us…”   1 Peter 3:21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precious blood of Christ”</dc:title>
  <dc:creator>Tommy McClure</dc:creator>
  <cp:lastModifiedBy>Tommy McClure</cp:lastModifiedBy>
  <cp:revision>103</cp:revision>
  <cp:lastPrinted>2022-10-23T14:00:22Z</cp:lastPrinted>
  <dcterms:created xsi:type="dcterms:W3CDTF">2019-08-02T17:01:39Z</dcterms:created>
  <dcterms:modified xsi:type="dcterms:W3CDTF">2022-10-23T22:34:38Z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74069300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