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7" r:id="rId2"/>
    <p:sldId id="403" r:id="rId3"/>
    <p:sldId id="424" r:id="rId4"/>
    <p:sldId id="441" r:id="rId5"/>
    <p:sldId id="404" r:id="rId6"/>
    <p:sldId id="431" r:id="rId7"/>
    <p:sldId id="432" r:id="rId8"/>
    <p:sldId id="442" r:id="rId9"/>
    <p:sldId id="443" r:id="rId10"/>
    <p:sldId id="408" r:id="rId11"/>
    <p:sldId id="444" r:id="rId12"/>
    <p:sldId id="433" r:id="rId13"/>
    <p:sldId id="445" r:id="rId14"/>
    <p:sldId id="439" r:id="rId15"/>
    <p:sldId id="421" r:id="rId16"/>
    <p:sldId id="392"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62EFF-CF2B-4E7C-8B5B-B1C47C3EFFB7}" v="3616" dt="2022-10-16T22:55:38.0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61" autoAdjust="0"/>
    <p:restoredTop sz="67960" autoAdjust="0"/>
  </p:normalViewPr>
  <p:slideViewPr>
    <p:cSldViewPr snapToGrid="0">
      <p:cViewPr varScale="1">
        <p:scale>
          <a:sx n="72" d="100"/>
          <a:sy n="72" d="100"/>
        </p:scale>
        <p:origin x="2322" y="78"/>
      </p:cViewPr>
      <p:guideLst/>
    </p:cSldViewPr>
  </p:slideViewPr>
  <p:notesTextViewPr>
    <p:cViewPr>
      <p:scale>
        <a:sx n="1" d="1"/>
        <a:sy n="1" d="1"/>
      </p:scale>
      <p:origin x="0" y="0"/>
    </p:cViewPr>
  </p:notesTextViewPr>
  <p:notesViewPr>
    <p:cSldViewPr snapToGrid="0">
      <p:cViewPr>
        <p:scale>
          <a:sx n="124" d="100"/>
          <a:sy n="124" d="100"/>
        </p:scale>
        <p:origin x="2856" y="-6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4F62EFF-CF2B-4E7C-8B5B-B1C47C3EFFB7}"/>
    <pc:docChg chg="undo custSel addSld delSld modSld">
      <pc:chgData name="Tommy McClure" userId="5f57beb918c8a44c" providerId="LiveId" clId="{34F62EFF-CF2B-4E7C-8B5B-B1C47C3EFFB7}" dt="2022-10-16T22:56:38.559" v="4274" actId="115"/>
      <pc:docMkLst>
        <pc:docMk/>
      </pc:docMkLst>
      <pc:sldChg chg="modSp mod modAnim modNotesTx">
        <pc:chgData name="Tommy McClure" userId="5f57beb918c8a44c" providerId="LiveId" clId="{34F62EFF-CF2B-4E7C-8B5B-B1C47C3EFFB7}" dt="2022-10-16T22:56:38.559" v="4274" actId="115"/>
        <pc:sldMkLst>
          <pc:docMk/>
          <pc:sldMk cId="3703383574" sldId="408"/>
        </pc:sldMkLst>
        <pc:spChg chg="mod">
          <ac:chgData name="Tommy McClure" userId="5f57beb918c8a44c" providerId="LiveId" clId="{34F62EFF-CF2B-4E7C-8B5B-B1C47C3EFFB7}" dt="2022-10-13T21:51:26.853" v="111" actId="20577"/>
          <ac:spMkLst>
            <pc:docMk/>
            <pc:sldMk cId="3703383574" sldId="408"/>
            <ac:spMk id="2" creationId="{2323A064-94A1-6341-9F86-0F36A940D2E3}"/>
          </ac:spMkLst>
        </pc:spChg>
        <pc:spChg chg="mod">
          <ac:chgData name="Tommy McClure" userId="5f57beb918c8a44c" providerId="LiveId" clId="{34F62EFF-CF2B-4E7C-8B5B-B1C47C3EFFB7}" dt="2022-10-16T22:55:38.094" v="4268" actId="20577"/>
          <ac:spMkLst>
            <pc:docMk/>
            <pc:sldMk cId="3703383574" sldId="408"/>
            <ac:spMk id="5" creationId="{24EFFC65-2A36-1823-223F-00F0708436E9}"/>
          </ac:spMkLst>
        </pc:spChg>
      </pc:sldChg>
      <pc:sldChg chg="modSp modNotesTx">
        <pc:chgData name="Tommy McClure" userId="5f57beb918c8a44c" providerId="LiveId" clId="{34F62EFF-CF2B-4E7C-8B5B-B1C47C3EFFB7}" dt="2022-10-13T23:36:07.169" v="3755" actId="2711"/>
        <pc:sldMkLst>
          <pc:docMk/>
          <pc:sldMk cId="3349827585" sldId="421"/>
        </pc:sldMkLst>
        <pc:spChg chg="mod">
          <ac:chgData name="Tommy McClure" userId="5f57beb918c8a44c" providerId="LiveId" clId="{34F62EFF-CF2B-4E7C-8B5B-B1C47C3EFFB7}" dt="2022-10-13T23:26:19.517" v="3631" actId="20577"/>
          <ac:spMkLst>
            <pc:docMk/>
            <pc:sldMk cId="3349827585" sldId="421"/>
            <ac:spMk id="5" creationId="{24EFFC65-2A36-1823-223F-00F0708436E9}"/>
          </ac:spMkLst>
        </pc:spChg>
      </pc:sldChg>
      <pc:sldChg chg="add del">
        <pc:chgData name="Tommy McClure" userId="5f57beb918c8a44c" providerId="LiveId" clId="{34F62EFF-CF2B-4E7C-8B5B-B1C47C3EFFB7}" dt="2022-10-13T23:20:05.667" v="3348" actId="2696"/>
        <pc:sldMkLst>
          <pc:docMk/>
          <pc:sldMk cId="2362065710" sldId="425"/>
        </pc:sldMkLst>
      </pc:sldChg>
      <pc:sldChg chg="modSp mod modAnim">
        <pc:chgData name="Tommy McClure" userId="5f57beb918c8a44c" providerId="LiveId" clId="{34F62EFF-CF2B-4E7C-8B5B-B1C47C3EFFB7}" dt="2022-10-16T21:53:44.690" v="4049" actId="207"/>
        <pc:sldMkLst>
          <pc:docMk/>
          <pc:sldMk cId="3949474748" sldId="431"/>
        </pc:sldMkLst>
        <pc:spChg chg="mod">
          <ac:chgData name="Tommy McClure" userId="5f57beb918c8a44c" providerId="LiveId" clId="{34F62EFF-CF2B-4E7C-8B5B-B1C47C3EFFB7}" dt="2022-10-16T21:53:44.690" v="4049" actId="207"/>
          <ac:spMkLst>
            <pc:docMk/>
            <pc:sldMk cId="3949474748" sldId="431"/>
            <ac:spMk id="5" creationId="{BF24C9F7-9030-543D-DE69-F9B6ADC235A2}"/>
          </ac:spMkLst>
        </pc:spChg>
      </pc:sldChg>
      <pc:sldChg chg="modSp mod modAnim modNotesTx">
        <pc:chgData name="Tommy McClure" userId="5f57beb918c8a44c" providerId="LiveId" clId="{34F62EFF-CF2B-4E7C-8B5B-B1C47C3EFFB7}" dt="2022-10-16T21:57:42.061" v="4054"/>
        <pc:sldMkLst>
          <pc:docMk/>
          <pc:sldMk cId="3251256237" sldId="433"/>
        </pc:sldMkLst>
        <pc:spChg chg="mod">
          <ac:chgData name="Tommy McClure" userId="5f57beb918c8a44c" providerId="LiveId" clId="{34F62EFF-CF2B-4E7C-8B5B-B1C47C3EFFB7}" dt="2022-10-13T22:43:39.339" v="1657" actId="255"/>
          <ac:spMkLst>
            <pc:docMk/>
            <pc:sldMk cId="3251256237" sldId="433"/>
            <ac:spMk id="2" creationId="{2323A064-94A1-6341-9F86-0F36A940D2E3}"/>
          </ac:spMkLst>
        </pc:spChg>
        <pc:spChg chg="mod">
          <ac:chgData name="Tommy McClure" userId="5f57beb918c8a44c" providerId="LiveId" clId="{34F62EFF-CF2B-4E7C-8B5B-B1C47C3EFFB7}" dt="2022-10-13T23:10:58.605" v="3110" actId="20577"/>
          <ac:spMkLst>
            <pc:docMk/>
            <pc:sldMk cId="3251256237" sldId="433"/>
            <ac:spMk id="5" creationId="{24EFFC65-2A36-1823-223F-00F0708436E9}"/>
          </ac:spMkLst>
        </pc:spChg>
      </pc:sldChg>
      <pc:sldChg chg="add del">
        <pc:chgData name="Tommy McClure" userId="5f57beb918c8a44c" providerId="LiveId" clId="{34F62EFF-CF2B-4E7C-8B5B-B1C47C3EFFB7}" dt="2022-10-13T23:19:54.338" v="3346" actId="2696"/>
        <pc:sldMkLst>
          <pc:docMk/>
          <pc:sldMk cId="542668198" sldId="434"/>
        </pc:sldMkLst>
      </pc:sldChg>
      <pc:sldChg chg="del">
        <pc:chgData name="Tommy McClure" userId="5f57beb918c8a44c" providerId="LiveId" clId="{34F62EFF-CF2B-4E7C-8B5B-B1C47C3EFFB7}" dt="2022-10-13T23:20:02.540" v="3347" actId="2696"/>
        <pc:sldMkLst>
          <pc:docMk/>
          <pc:sldMk cId="4149753562" sldId="435"/>
        </pc:sldMkLst>
      </pc:sldChg>
      <pc:sldChg chg="del">
        <pc:chgData name="Tommy McClure" userId="5f57beb918c8a44c" providerId="LiveId" clId="{34F62EFF-CF2B-4E7C-8B5B-B1C47C3EFFB7}" dt="2022-10-13T23:20:08.444" v="3349" actId="2696"/>
        <pc:sldMkLst>
          <pc:docMk/>
          <pc:sldMk cId="3488499550" sldId="436"/>
        </pc:sldMkLst>
      </pc:sldChg>
      <pc:sldChg chg="del">
        <pc:chgData name="Tommy McClure" userId="5f57beb918c8a44c" providerId="LiveId" clId="{34F62EFF-CF2B-4E7C-8B5B-B1C47C3EFFB7}" dt="2022-10-13T23:20:13.182" v="3350" actId="2696"/>
        <pc:sldMkLst>
          <pc:docMk/>
          <pc:sldMk cId="84024417" sldId="437"/>
        </pc:sldMkLst>
      </pc:sldChg>
      <pc:sldChg chg="del">
        <pc:chgData name="Tommy McClure" userId="5f57beb918c8a44c" providerId="LiveId" clId="{34F62EFF-CF2B-4E7C-8B5B-B1C47C3EFFB7}" dt="2022-10-13T23:20:15.728" v="3351" actId="2696"/>
        <pc:sldMkLst>
          <pc:docMk/>
          <pc:sldMk cId="576713575" sldId="438"/>
        </pc:sldMkLst>
      </pc:sldChg>
      <pc:sldChg chg="modSp modAnim modNotesTx">
        <pc:chgData name="Tommy McClure" userId="5f57beb918c8a44c" providerId="LiveId" clId="{34F62EFF-CF2B-4E7C-8B5B-B1C47C3EFFB7}" dt="2022-10-15T00:06:05.154" v="3965" actId="20577"/>
        <pc:sldMkLst>
          <pc:docMk/>
          <pc:sldMk cId="2111814878" sldId="439"/>
        </pc:sldMkLst>
        <pc:spChg chg="mod">
          <ac:chgData name="Tommy McClure" userId="5f57beb918c8a44c" providerId="LiveId" clId="{34F62EFF-CF2B-4E7C-8B5B-B1C47C3EFFB7}" dt="2022-10-15T00:05:24.407" v="3964" actId="255"/>
          <ac:spMkLst>
            <pc:docMk/>
            <pc:sldMk cId="2111814878" sldId="439"/>
            <ac:spMk id="5" creationId="{24EFFC65-2A36-1823-223F-00F0708436E9}"/>
          </ac:spMkLst>
        </pc:spChg>
      </pc:sldChg>
      <pc:sldChg chg="del">
        <pc:chgData name="Tommy McClure" userId="5f57beb918c8a44c" providerId="LiveId" clId="{34F62EFF-CF2B-4E7C-8B5B-B1C47C3EFFB7}" dt="2022-10-13T23:25:52.085" v="3602" actId="2696"/>
        <pc:sldMkLst>
          <pc:docMk/>
          <pc:sldMk cId="3826081472" sldId="440"/>
        </pc:sldMkLst>
      </pc:sldChg>
      <pc:sldChg chg="modSp">
        <pc:chgData name="Tommy McClure" userId="5f57beb918c8a44c" providerId="LiveId" clId="{34F62EFF-CF2B-4E7C-8B5B-B1C47C3EFFB7}" dt="2022-10-16T22:46:18.859" v="4239" actId="20577"/>
        <pc:sldMkLst>
          <pc:docMk/>
          <pc:sldMk cId="465497212" sldId="442"/>
        </pc:sldMkLst>
        <pc:spChg chg="mod">
          <ac:chgData name="Tommy McClure" userId="5f57beb918c8a44c" providerId="LiveId" clId="{34F62EFF-CF2B-4E7C-8B5B-B1C47C3EFFB7}" dt="2022-10-16T22:46:18.859" v="4239" actId="20577"/>
          <ac:spMkLst>
            <pc:docMk/>
            <pc:sldMk cId="465497212" sldId="442"/>
            <ac:spMk id="5" creationId="{BF24C9F7-9030-543D-DE69-F9B6ADC235A2}"/>
          </ac:spMkLst>
        </pc:spChg>
      </pc:sldChg>
      <pc:sldChg chg="modSp modAnim modNotesTx">
        <pc:chgData name="Tommy McClure" userId="5f57beb918c8a44c" providerId="LiveId" clId="{34F62EFF-CF2B-4E7C-8B5B-B1C47C3EFFB7}" dt="2022-10-15T00:04:14.377" v="3963" actId="120"/>
        <pc:sldMkLst>
          <pc:docMk/>
          <pc:sldMk cId="609437221" sldId="443"/>
        </pc:sldMkLst>
        <pc:spChg chg="mod">
          <ac:chgData name="Tommy McClure" userId="5f57beb918c8a44c" providerId="LiveId" clId="{34F62EFF-CF2B-4E7C-8B5B-B1C47C3EFFB7}" dt="2022-10-15T00:04:14.377" v="3963" actId="120"/>
          <ac:spMkLst>
            <pc:docMk/>
            <pc:sldMk cId="609437221" sldId="443"/>
            <ac:spMk id="5" creationId="{BF24C9F7-9030-543D-DE69-F9B6ADC235A2}"/>
          </ac:spMkLst>
        </pc:spChg>
      </pc:sldChg>
      <pc:sldChg chg="modSp add mod modAnim modNotesTx">
        <pc:chgData name="Tommy McClure" userId="5f57beb918c8a44c" providerId="LiveId" clId="{34F62EFF-CF2B-4E7C-8B5B-B1C47C3EFFB7}" dt="2022-10-13T23:36:29.343" v="3756" actId="113"/>
        <pc:sldMkLst>
          <pc:docMk/>
          <pc:sldMk cId="3152358181" sldId="444"/>
        </pc:sldMkLst>
        <pc:spChg chg="mod">
          <ac:chgData name="Tommy McClure" userId="5f57beb918c8a44c" providerId="LiveId" clId="{34F62EFF-CF2B-4E7C-8B5B-B1C47C3EFFB7}" dt="2022-10-13T22:39:07.315" v="1552" actId="255"/>
          <ac:spMkLst>
            <pc:docMk/>
            <pc:sldMk cId="3152358181" sldId="444"/>
            <ac:spMk id="5" creationId="{24EFFC65-2A36-1823-223F-00F0708436E9}"/>
          </ac:spMkLst>
        </pc:spChg>
      </pc:sldChg>
      <pc:sldChg chg="modSp add mod modAnim modNotesTx">
        <pc:chgData name="Tommy McClure" userId="5f57beb918c8a44c" providerId="LiveId" clId="{34F62EFF-CF2B-4E7C-8B5B-B1C47C3EFFB7}" dt="2022-10-16T22:38:38.074" v="4225" actId="113"/>
        <pc:sldMkLst>
          <pc:docMk/>
          <pc:sldMk cId="4205940377" sldId="445"/>
        </pc:sldMkLst>
        <pc:spChg chg="mod">
          <ac:chgData name="Tommy McClure" userId="5f57beb918c8a44c" providerId="LiveId" clId="{34F62EFF-CF2B-4E7C-8B5B-B1C47C3EFFB7}" dt="2022-10-16T22:14:07.002" v="4209" actId="20577"/>
          <ac:spMkLst>
            <pc:docMk/>
            <pc:sldMk cId="4205940377" sldId="445"/>
            <ac:spMk id="5" creationId="{24EFFC65-2A36-1823-223F-00F0708436E9}"/>
          </ac:spMkLst>
        </pc:spChg>
      </pc:sldChg>
    </pc:docChg>
  </pc:docChgLst>
  <pc:docChgLst>
    <pc:chgData name="Tommy McClure" userId="5f57beb918c8a44c" providerId="LiveId" clId="{5B0470D5-8C4C-4EFF-9CE4-9EB14053AEEC}"/>
    <pc:docChg chg="undo custSel addSld delSld modSld sldOrd delMainMaster modNotesMaster">
      <pc:chgData name="Tommy McClure" userId="5f57beb918c8a44c" providerId="LiveId" clId="{5B0470D5-8C4C-4EFF-9CE4-9EB14053AEEC}" dt="2022-09-11T23:28:31.636" v="10500" actId="2711"/>
      <pc:docMkLst>
        <pc:docMk/>
      </pc:docMkLst>
      <pc:sldChg chg="del">
        <pc:chgData name="Tommy McClure" userId="5f57beb918c8a44c" providerId="LiveId" clId="{5B0470D5-8C4C-4EFF-9CE4-9EB14053AEEC}" dt="2022-09-08T20:55:39.391" v="0" actId="2696"/>
        <pc:sldMkLst>
          <pc:docMk/>
          <pc:sldMk cId="3718661157" sldId="256"/>
        </pc:sldMkLst>
      </pc:sldChg>
      <pc:sldChg chg="del">
        <pc:chgData name="Tommy McClure" userId="5f57beb918c8a44c" providerId="LiveId" clId="{5B0470D5-8C4C-4EFF-9CE4-9EB14053AEEC}" dt="2022-09-08T21:58:32.995" v="173" actId="2696"/>
        <pc:sldMkLst>
          <pc:docMk/>
          <pc:sldMk cId="3136538787" sldId="389"/>
        </pc:sldMkLst>
      </pc:sldChg>
      <pc:sldChg chg="modSp del modAnim">
        <pc:chgData name="Tommy McClure" userId="5f57beb918c8a44c" providerId="LiveId" clId="{5B0470D5-8C4C-4EFF-9CE4-9EB14053AEEC}" dt="2022-09-08T21:58:15.837" v="172" actId="2696"/>
        <pc:sldMkLst>
          <pc:docMk/>
          <pc:sldMk cId="2869364702" sldId="390"/>
        </pc:sldMkLst>
        <pc:spChg chg="mod">
          <ac:chgData name="Tommy McClure" userId="5f57beb918c8a44c" providerId="LiveId" clId="{5B0470D5-8C4C-4EFF-9CE4-9EB14053AEEC}" dt="2022-09-08T21:24:44.667" v="171" actId="20577"/>
          <ac:spMkLst>
            <pc:docMk/>
            <pc:sldMk cId="2869364702" sldId="390"/>
            <ac:spMk id="5" creationId="{BF24C9F7-9030-543D-DE69-F9B6ADC235A2}"/>
          </ac:spMkLst>
        </pc:spChg>
      </pc:sldChg>
      <pc:sldChg chg="modNotes">
        <pc:chgData name="Tommy McClure" userId="5f57beb918c8a44c" providerId="LiveId" clId="{5B0470D5-8C4C-4EFF-9CE4-9EB14053AEEC}" dt="2022-09-10T23:12:51.615" v="9899" actId="14100"/>
        <pc:sldMkLst>
          <pc:docMk/>
          <pc:sldMk cId="2970185068" sldId="392"/>
        </pc:sldMkLst>
      </pc:sldChg>
      <pc:sldChg chg="modSp mod ord modAnim modNotes">
        <pc:chgData name="Tommy McClure" userId="5f57beb918c8a44c" providerId="LiveId" clId="{5B0470D5-8C4C-4EFF-9CE4-9EB14053AEEC}" dt="2022-09-10T23:02:15.787" v="9809" actId="14100"/>
        <pc:sldMkLst>
          <pc:docMk/>
          <pc:sldMk cId="3579188751" sldId="393"/>
        </pc:sldMkLst>
        <pc:spChg chg="mod">
          <ac:chgData name="Tommy McClure" userId="5f57beb918c8a44c" providerId="LiveId" clId="{5B0470D5-8C4C-4EFF-9CE4-9EB14053AEEC}" dt="2022-09-08T23:59:39.533" v="1516" actId="20577"/>
          <ac:spMkLst>
            <pc:docMk/>
            <pc:sldMk cId="3579188751" sldId="393"/>
            <ac:spMk id="2" creationId="{2323A064-94A1-6341-9F86-0F36A940D2E3}"/>
          </ac:spMkLst>
        </pc:spChg>
        <pc:spChg chg="mod">
          <ac:chgData name="Tommy McClure" userId="5f57beb918c8a44c" providerId="LiveId" clId="{5B0470D5-8C4C-4EFF-9CE4-9EB14053AEEC}" dt="2022-09-08T22:00:09.492" v="193" actId="20577"/>
          <ac:spMkLst>
            <pc:docMk/>
            <pc:sldMk cId="3579188751" sldId="393"/>
            <ac:spMk id="5" creationId="{24EFFC65-2A36-1823-223F-00F0708436E9}"/>
          </ac:spMkLst>
        </pc:spChg>
      </pc:sldChg>
      <pc:sldChg chg="modSp mod modNotes modNotesTx">
        <pc:chgData name="Tommy McClure" userId="5f57beb918c8a44c" providerId="LiveId" clId="{5B0470D5-8C4C-4EFF-9CE4-9EB14053AEEC}" dt="2022-09-11T22:15:19.619" v="10005" actId="20577"/>
        <pc:sldMkLst>
          <pc:docMk/>
          <pc:sldMk cId="1082890495" sldId="394"/>
        </pc:sldMkLst>
        <pc:spChg chg="mod">
          <ac:chgData name="Tommy McClure" userId="5f57beb918c8a44c" providerId="LiveId" clId="{5B0470D5-8C4C-4EFF-9CE4-9EB14053AEEC}" dt="2022-09-09T00:01:10.244" v="1585" actId="20577"/>
          <ac:spMkLst>
            <pc:docMk/>
            <pc:sldMk cId="1082890495" sldId="394"/>
            <ac:spMk id="2" creationId="{2323A064-94A1-6341-9F86-0F36A940D2E3}"/>
          </ac:spMkLst>
        </pc:spChg>
        <pc:spChg chg="mod">
          <ac:chgData name="Tommy McClure" userId="5f57beb918c8a44c" providerId="LiveId" clId="{5B0470D5-8C4C-4EFF-9CE4-9EB14053AEEC}" dt="2022-09-11T21:59:49.096" v="9997" actId="115"/>
          <ac:spMkLst>
            <pc:docMk/>
            <pc:sldMk cId="1082890495" sldId="394"/>
            <ac:spMk id="5" creationId="{24EFFC65-2A36-1823-223F-00F0708436E9}"/>
          </ac:spMkLst>
        </pc:spChg>
      </pc:sldChg>
      <pc:sldChg chg="addSp delSp modSp mod modAnim modNotes modNotesTx">
        <pc:chgData name="Tommy McClure" userId="5f57beb918c8a44c" providerId="LiveId" clId="{5B0470D5-8C4C-4EFF-9CE4-9EB14053AEEC}" dt="2022-09-10T23:03:28.383" v="9820" actId="20577"/>
        <pc:sldMkLst>
          <pc:docMk/>
          <pc:sldMk cId="2059156231" sldId="403"/>
        </pc:sldMkLst>
        <pc:spChg chg="del">
          <ac:chgData name="Tommy McClure" userId="5f57beb918c8a44c" providerId="LiveId" clId="{5B0470D5-8C4C-4EFF-9CE4-9EB14053AEEC}" dt="2022-09-08T21:00:14.500" v="39" actId="478"/>
          <ac:spMkLst>
            <pc:docMk/>
            <pc:sldMk cId="2059156231" sldId="403"/>
            <ac:spMk id="3" creationId="{D07F3969-344E-9BEF-F4B7-BBB1F0BDDB01}"/>
          </ac:spMkLst>
        </pc:spChg>
        <pc:spChg chg="mod ord">
          <ac:chgData name="Tommy McClure" userId="5f57beb918c8a44c" providerId="LiveId" clId="{5B0470D5-8C4C-4EFF-9CE4-9EB14053AEEC}" dt="2022-09-08T21:07:59.154" v="82" actId="166"/>
          <ac:spMkLst>
            <pc:docMk/>
            <pc:sldMk cId="2059156231" sldId="403"/>
            <ac:spMk id="5" creationId="{F8A2FF7D-D0F6-142C-A0CD-CFFDA34DADB8}"/>
          </ac:spMkLst>
        </pc:spChg>
        <pc:spChg chg="add mod">
          <ac:chgData name="Tommy McClure" userId="5f57beb918c8a44c" providerId="LiveId" clId="{5B0470D5-8C4C-4EFF-9CE4-9EB14053AEEC}" dt="2022-09-08T21:06:43.140" v="69" actId="207"/>
          <ac:spMkLst>
            <pc:docMk/>
            <pc:sldMk cId="2059156231" sldId="403"/>
            <ac:spMk id="6" creationId="{BCC8479C-03CA-AD3C-B866-E44D3B3CF8B5}"/>
          </ac:spMkLst>
        </pc:spChg>
        <pc:spChg chg="add mod">
          <ac:chgData name="Tommy McClure" userId="5f57beb918c8a44c" providerId="LiveId" clId="{5B0470D5-8C4C-4EFF-9CE4-9EB14053AEEC}" dt="2022-09-08T21:06:47.125" v="70" actId="207"/>
          <ac:spMkLst>
            <pc:docMk/>
            <pc:sldMk cId="2059156231" sldId="403"/>
            <ac:spMk id="7" creationId="{92D3DFB6-66F1-97C8-3662-4F1F231CB5A8}"/>
          </ac:spMkLst>
        </pc:spChg>
      </pc:sldChg>
      <pc:sldChg chg="modSp mod modAnim modNotes">
        <pc:chgData name="Tommy McClure" userId="5f57beb918c8a44c" providerId="LiveId" clId="{5B0470D5-8C4C-4EFF-9CE4-9EB14053AEEC}" dt="2022-09-11T13:47:19.159" v="9908" actId="20577"/>
        <pc:sldMkLst>
          <pc:docMk/>
          <pc:sldMk cId="1885114187" sldId="404"/>
        </pc:sldMkLst>
        <pc:spChg chg="mod">
          <ac:chgData name="Tommy McClure" userId="5f57beb918c8a44c" providerId="LiveId" clId="{5B0470D5-8C4C-4EFF-9CE4-9EB14053AEEC}" dt="2022-09-11T13:47:19.159" v="9908" actId="20577"/>
          <ac:spMkLst>
            <pc:docMk/>
            <pc:sldMk cId="1885114187" sldId="404"/>
            <ac:spMk id="5" creationId="{BF24C9F7-9030-543D-DE69-F9B6ADC235A2}"/>
          </ac:spMkLst>
        </pc:spChg>
      </pc:sldChg>
      <pc:sldChg chg="addSp delSp modSp new mod modAnim modNotes modNotesTx">
        <pc:chgData name="Tommy McClure" userId="5f57beb918c8a44c" providerId="LiveId" clId="{5B0470D5-8C4C-4EFF-9CE4-9EB14053AEEC}" dt="2022-09-10T23:04:11.155" v="9829" actId="255"/>
        <pc:sldMkLst>
          <pc:docMk/>
          <pc:sldMk cId="3420155931" sldId="405"/>
        </pc:sldMkLst>
        <pc:spChg chg="mod">
          <ac:chgData name="Tommy McClure" userId="5f57beb918c8a44c" providerId="LiveId" clId="{5B0470D5-8C4C-4EFF-9CE4-9EB14053AEEC}" dt="2022-09-09T02:46:40.450" v="2101" actId="122"/>
          <ac:spMkLst>
            <pc:docMk/>
            <pc:sldMk cId="3420155931" sldId="405"/>
            <ac:spMk id="2" creationId="{2230D914-71B8-9678-DD76-63233E86F00E}"/>
          </ac:spMkLst>
        </pc:spChg>
        <pc:spChg chg="del mod">
          <ac:chgData name="Tommy McClure" userId="5f57beb918c8a44c" providerId="LiveId" clId="{5B0470D5-8C4C-4EFF-9CE4-9EB14053AEEC}" dt="2022-09-09T17:54:15.015" v="3360" actId="478"/>
          <ac:spMkLst>
            <pc:docMk/>
            <pc:sldMk cId="3420155931" sldId="405"/>
            <ac:spMk id="3" creationId="{17B60390-8C62-3BA7-0CA3-DCC0B4D2150A}"/>
          </ac:spMkLst>
        </pc:spChg>
        <pc:spChg chg="del">
          <ac:chgData name="Tommy McClure" userId="5f57beb918c8a44c" providerId="LiveId" clId="{5B0470D5-8C4C-4EFF-9CE4-9EB14053AEEC}" dt="2022-09-09T01:45:26.793" v="1607" actId="3680"/>
          <ac:spMkLst>
            <pc:docMk/>
            <pc:sldMk cId="3420155931" sldId="405"/>
            <ac:spMk id="5" creationId="{C7BDD5A6-A4A1-AA5C-0E26-4B2CB730BD72}"/>
          </ac:spMkLst>
        </pc:spChg>
        <pc:spChg chg="add mod">
          <ac:chgData name="Tommy McClure" userId="5f57beb918c8a44c" providerId="LiveId" clId="{5B0470D5-8C4C-4EFF-9CE4-9EB14053AEEC}" dt="2022-09-10T01:24:28.485" v="9764" actId="1076"/>
          <ac:spMkLst>
            <pc:docMk/>
            <pc:sldMk cId="3420155931" sldId="405"/>
            <ac:spMk id="7" creationId="{4EEB867C-358D-BC7D-707F-1F811E1F7DEF}"/>
          </ac:spMkLst>
        </pc:spChg>
        <pc:graphicFrameChg chg="add mod ord modGraphic">
          <ac:chgData name="Tommy McClure" userId="5f57beb918c8a44c" providerId="LiveId" clId="{5B0470D5-8C4C-4EFF-9CE4-9EB14053AEEC}" dt="2022-09-09T03:11:49.509" v="2377" actId="14734"/>
          <ac:graphicFrameMkLst>
            <pc:docMk/>
            <pc:sldMk cId="3420155931" sldId="405"/>
            <ac:graphicFrameMk id="6" creationId="{F3693AF4-97D1-1D39-36AA-BDD65C40B89F}"/>
          </ac:graphicFrameMkLst>
        </pc:graphicFrameChg>
      </pc:sldChg>
      <pc:sldChg chg="new del">
        <pc:chgData name="Tommy McClure" userId="5f57beb918c8a44c" providerId="LiveId" clId="{5B0470D5-8C4C-4EFF-9CE4-9EB14053AEEC}" dt="2022-09-08T22:02:30.050" v="202" actId="680"/>
        <pc:sldMkLst>
          <pc:docMk/>
          <pc:sldMk cId="189515055" sldId="406"/>
        </pc:sldMkLst>
      </pc:sldChg>
      <pc:sldChg chg="modSp add mod modAnim modNotes modNotesTx">
        <pc:chgData name="Tommy McClure" userId="5f57beb918c8a44c" providerId="LiveId" clId="{5B0470D5-8C4C-4EFF-9CE4-9EB14053AEEC}" dt="2022-09-11T22:25:39.223" v="10106" actId="113"/>
        <pc:sldMkLst>
          <pc:docMk/>
          <pc:sldMk cId="3122878461" sldId="406"/>
        </pc:sldMkLst>
        <pc:spChg chg="mod">
          <ac:chgData name="Tommy McClure" userId="5f57beb918c8a44c" providerId="LiveId" clId="{5B0470D5-8C4C-4EFF-9CE4-9EB14053AEEC}" dt="2022-09-08T23:50:29.019" v="872" actId="20577"/>
          <ac:spMkLst>
            <pc:docMk/>
            <pc:sldMk cId="3122878461" sldId="406"/>
            <ac:spMk id="5" creationId="{BF24C9F7-9030-543D-DE69-F9B6ADC235A2}"/>
          </ac:spMkLst>
        </pc:spChg>
      </pc:sldChg>
      <pc:sldChg chg="modSp add modAnim modNotes">
        <pc:chgData name="Tommy McClure" userId="5f57beb918c8a44c" providerId="LiveId" clId="{5B0470D5-8C4C-4EFF-9CE4-9EB14053AEEC}" dt="2022-09-10T23:01:58.549" v="9806" actId="14100"/>
        <pc:sldMkLst>
          <pc:docMk/>
          <pc:sldMk cId="197737843" sldId="407"/>
        </pc:sldMkLst>
        <pc:spChg chg="mod">
          <ac:chgData name="Tommy McClure" userId="5f57beb918c8a44c" providerId="LiveId" clId="{5B0470D5-8C4C-4EFF-9CE4-9EB14053AEEC}" dt="2022-09-10T01:22:36.403" v="9758" actId="113"/>
          <ac:spMkLst>
            <pc:docMk/>
            <pc:sldMk cId="197737843" sldId="407"/>
            <ac:spMk id="5" creationId="{BF24C9F7-9030-543D-DE69-F9B6ADC235A2}"/>
          </ac:spMkLst>
        </pc:spChg>
      </pc:sldChg>
      <pc:sldChg chg="modSp add mod ord modAnim modNotes modNotesTx">
        <pc:chgData name="Tommy McClure" userId="5f57beb918c8a44c" providerId="LiveId" clId="{5B0470D5-8C4C-4EFF-9CE4-9EB14053AEEC}" dt="2022-09-11T23:28:31.636" v="10500" actId="2711"/>
        <pc:sldMkLst>
          <pc:docMk/>
          <pc:sldMk cId="3703383574" sldId="408"/>
        </pc:sldMkLst>
        <pc:spChg chg="mod">
          <ac:chgData name="Tommy McClure" userId="5f57beb918c8a44c" providerId="LiveId" clId="{5B0470D5-8C4C-4EFF-9CE4-9EB14053AEEC}" dt="2022-09-09T03:21:54.131" v="2634" actId="20577"/>
          <ac:spMkLst>
            <pc:docMk/>
            <pc:sldMk cId="3703383574" sldId="408"/>
            <ac:spMk id="2" creationId="{2323A064-94A1-6341-9F86-0F36A940D2E3}"/>
          </ac:spMkLst>
        </pc:spChg>
        <pc:spChg chg="mod">
          <ac:chgData name="Tommy McClure" userId="5f57beb918c8a44c" providerId="LiveId" clId="{5B0470D5-8C4C-4EFF-9CE4-9EB14053AEEC}" dt="2022-09-09T19:48:43.453" v="5475" actId="255"/>
          <ac:spMkLst>
            <pc:docMk/>
            <pc:sldMk cId="3703383574" sldId="408"/>
            <ac:spMk id="5" creationId="{24EFFC65-2A36-1823-223F-00F0708436E9}"/>
          </ac:spMkLst>
        </pc:spChg>
      </pc:sldChg>
      <pc:sldChg chg="modSp add mod modAnim modNotes modNotesTx">
        <pc:chgData name="Tommy McClure" userId="5f57beb918c8a44c" providerId="LiveId" clId="{5B0470D5-8C4C-4EFF-9CE4-9EB14053AEEC}" dt="2022-09-11T23:21:29.957" v="10489" actId="20577"/>
        <pc:sldMkLst>
          <pc:docMk/>
          <pc:sldMk cId="4232328137" sldId="409"/>
        </pc:sldMkLst>
        <pc:spChg chg="mod">
          <ac:chgData name="Tommy McClure" userId="5f57beb918c8a44c" providerId="LiveId" clId="{5B0470D5-8C4C-4EFF-9CE4-9EB14053AEEC}" dt="2022-09-09T19:45:42.785" v="5465" actId="20577"/>
          <ac:spMkLst>
            <pc:docMk/>
            <pc:sldMk cId="4232328137" sldId="409"/>
            <ac:spMk id="5" creationId="{24EFFC65-2A36-1823-223F-00F0708436E9}"/>
          </ac:spMkLst>
        </pc:spChg>
      </pc:sldChg>
      <pc:sldChg chg="modSp add mod ord modAnim modNotes modNotesTx">
        <pc:chgData name="Tommy McClure" userId="5f57beb918c8a44c" providerId="LiveId" clId="{5B0470D5-8C4C-4EFF-9CE4-9EB14053AEEC}" dt="2022-09-11T22:58:03.151" v="10173" actId="20577"/>
        <pc:sldMkLst>
          <pc:docMk/>
          <pc:sldMk cId="1093852564" sldId="410"/>
        </pc:sldMkLst>
        <pc:spChg chg="mod">
          <ac:chgData name="Tommy McClure" userId="5f57beb918c8a44c" providerId="LiveId" clId="{5B0470D5-8C4C-4EFF-9CE4-9EB14053AEEC}" dt="2022-09-09T19:51:38.560" v="5486" actId="20577"/>
          <ac:spMkLst>
            <pc:docMk/>
            <pc:sldMk cId="1093852564" sldId="410"/>
            <ac:spMk id="5" creationId="{24EFFC65-2A36-1823-223F-00F0708436E9}"/>
          </ac:spMkLst>
        </pc:spChg>
      </pc:sldChg>
      <pc:sldChg chg="modSp add mod modAnim modNotes modNotesTx">
        <pc:chgData name="Tommy McClure" userId="5f57beb918c8a44c" providerId="LiveId" clId="{5B0470D5-8C4C-4EFF-9CE4-9EB14053AEEC}" dt="2022-09-11T22:56:34.714" v="10167" actId="20577"/>
        <pc:sldMkLst>
          <pc:docMk/>
          <pc:sldMk cId="3091778460" sldId="411"/>
        </pc:sldMkLst>
        <pc:spChg chg="mod">
          <ac:chgData name="Tommy McClure" userId="5f57beb918c8a44c" providerId="LiveId" clId="{5B0470D5-8C4C-4EFF-9CE4-9EB14053AEEC}" dt="2022-09-09T20:03:20.852" v="5655" actId="20577"/>
          <ac:spMkLst>
            <pc:docMk/>
            <pc:sldMk cId="3091778460" sldId="411"/>
            <ac:spMk id="2" creationId="{2323A064-94A1-6341-9F86-0F36A940D2E3}"/>
          </ac:spMkLst>
        </pc:spChg>
        <pc:spChg chg="mod">
          <ac:chgData name="Tommy McClure" userId="5f57beb918c8a44c" providerId="LiveId" clId="{5B0470D5-8C4C-4EFF-9CE4-9EB14053AEEC}" dt="2022-09-09T20:31:31.321" v="6330" actId="255"/>
          <ac:spMkLst>
            <pc:docMk/>
            <pc:sldMk cId="3091778460" sldId="411"/>
            <ac:spMk id="5" creationId="{24EFFC65-2A36-1823-223F-00F0708436E9}"/>
          </ac:spMkLst>
        </pc:spChg>
      </pc:sldChg>
      <pc:sldChg chg="modSp add mod modAnim modNotes modNotesTx">
        <pc:chgData name="Tommy McClure" userId="5f57beb918c8a44c" providerId="LiveId" clId="{5B0470D5-8C4C-4EFF-9CE4-9EB14053AEEC}" dt="2022-09-11T22:55:56.294" v="10160" actId="20577"/>
        <pc:sldMkLst>
          <pc:docMk/>
          <pc:sldMk cId="1296469987" sldId="412"/>
        </pc:sldMkLst>
        <pc:spChg chg="mod">
          <ac:chgData name="Tommy McClure" userId="5f57beb918c8a44c" providerId="LiveId" clId="{5B0470D5-8C4C-4EFF-9CE4-9EB14053AEEC}" dt="2022-09-10T00:18:12.453" v="7000" actId="313"/>
          <ac:spMkLst>
            <pc:docMk/>
            <pc:sldMk cId="1296469987" sldId="412"/>
            <ac:spMk id="5" creationId="{24EFFC65-2A36-1823-223F-00F0708436E9}"/>
          </ac:spMkLst>
        </pc:spChg>
      </pc:sldChg>
      <pc:sldChg chg="modSp add mod modAnim modNotes modNotesTx">
        <pc:chgData name="Tommy McClure" userId="5f57beb918c8a44c" providerId="LiveId" clId="{5B0470D5-8C4C-4EFF-9CE4-9EB14053AEEC}" dt="2022-09-11T22:54:55.543" v="10144" actId="20577"/>
        <pc:sldMkLst>
          <pc:docMk/>
          <pc:sldMk cId="3790500560" sldId="413"/>
        </pc:sldMkLst>
        <pc:spChg chg="mod">
          <ac:chgData name="Tommy McClure" userId="5f57beb918c8a44c" providerId="LiveId" clId="{5B0470D5-8C4C-4EFF-9CE4-9EB14053AEEC}" dt="2022-09-10T00:17:27.353" v="6998" actId="20577"/>
          <ac:spMkLst>
            <pc:docMk/>
            <pc:sldMk cId="3790500560" sldId="413"/>
            <ac:spMk id="2" creationId="{2323A064-94A1-6341-9F86-0F36A940D2E3}"/>
          </ac:spMkLst>
        </pc:spChg>
        <pc:spChg chg="mod">
          <ac:chgData name="Tommy McClure" userId="5f57beb918c8a44c" providerId="LiveId" clId="{5B0470D5-8C4C-4EFF-9CE4-9EB14053AEEC}" dt="2022-09-11T22:42:50.697" v="10124" actId="27636"/>
          <ac:spMkLst>
            <pc:docMk/>
            <pc:sldMk cId="3790500560" sldId="413"/>
            <ac:spMk id="5" creationId="{24EFFC65-2A36-1823-223F-00F0708436E9}"/>
          </ac:spMkLst>
        </pc:spChg>
      </pc:sldChg>
      <pc:sldChg chg="modSp add mod modAnim modNotes modNotesTx">
        <pc:chgData name="Tommy McClure" userId="5f57beb918c8a44c" providerId="LiveId" clId="{5B0470D5-8C4C-4EFF-9CE4-9EB14053AEEC}" dt="2022-09-11T22:53:41.597" v="10139" actId="20577"/>
        <pc:sldMkLst>
          <pc:docMk/>
          <pc:sldMk cId="2824214597" sldId="414"/>
        </pc:sldMkLst>
        <pc:spChg chg="mod">
          <ac:chgData name="Tommy McClure" userId="5f57beb918c8a44c" providerId="LiveId" clId="{5B0470D5-8C4C-4EFF-9CE4-9EB14053AEEC}" dt="2022-09-10T01:28:51.237" v="9790" actId="6549"/>
          <ac:spMkLst>
            <pc:docMk/>
            <pc:sldMk cId="2824214597" sldId="414"/>
            <ac:spMk id="5" creationId="{24EFFC65-2A36-1823-223F-00F0708436E9}"/>
          </ac:spMkLst>
        </pc:spChg>
      </pc:sldChg>
      <pc:sldChg chg="modSp add mod modAnim modNotes modNotesTx">
        <pc:chgData name="Tommy McClure" userId="5f57beb918c8a44c" providerId="LiveId" clId="{5B0470D5-8C4C-4EFF-9CE4-9EB14053AEEC}" dt="2022-09-10T23:10:14.447" v="9877" actId="14100"/>
        <pc:sldMkLst>
          <pc:docMk/>
          <pc:sldMk cId="4093608002" sldId="415"/>
        </pc:sldMkLst>
        <pc:spChg chg="mod">
          <ac:chgData name="Tommy McClure" userId="5f57beb918c8a44c" providerId="LiveId" clId="{5B0470D5-8C4C-4EFF-9CE4-9EB14053AEEC}" dt="2022-09-10T00:58:11.265" v="8582" actId="20577"/>
          <ac:spMkLst>
            <pc:docMk/>
            <pc:sldMk cId="4093608002" sldId="415"/>
            <ac:spMk id="2" creationId="{2323A064-94A1-6341-9F86-0F36A940D2E3}"/>
          </ac:spMkLst>
        </pc:spChg>
        <pc:spChg chg="mod">
          <ac:chgData name="Tommy McClure" userId="5f57beb918c8a44c" providerId="LiveId" clId="{5B0470D5-8C4C-4EFF-9CE4-9EB14053AEEC}" dt="2022-09-10T01:08:16.650" v="9167" actId="20577"/>
          <ac:spMkLst>
            <pc:docMk/>
            <pc:sldMk cId="4093608002" sldId="415"/>
            <ac:spMk id="5" creationId="{24EFFC65-2A36-1823-223F-00F0708436E9}"/>
          </ac:spMkLst>
        </pc:spChg>
      </pc:sldChg>
      <pc:sldChg chg="modSp add mod modAnim modNotes modNotesTx">
        <pc:chgData name="Tommy McClure" userId="5f57beb918c8a44c" providerId="LiveId" clId="{5B0470D5-8C4C-4EFF-9CE4-9EB14053AEEC}" dt="2022-09-11T23:26:36.316" v="10498" actId="115"/>
        <pc:sldMkLst>
          <pc:docMk/>
          <pc:sldMk cId="2297387332" sldId="416"/>
        </pc:sldMkLst>
        <pc:spChg chg="mod">
          <ac:chgData name="Tommy McClure" userId="5f57beb918c8a44c" providerId="LiveId" clId="{5B0470D5-8C4C-4EFF-9CE4-9EB14053AEEC}" dt="2022-09-11T23:24:09.609" v="10491" actId="14100"/>
          <ac:spMkLst>
            <pc:docMk/>
            <pc:sldMk cId="2297387332" sldId="416"/>
            <ac:spMk id="5" creationId="{24EFFC65-2A36-1823-223F-00F0708436E9}"/>
          </ac:spMkLst>
        </pc:spChg>
      </pc:sldChg>
      <pc:sldMasterChg chg="del delSldLayout">
        <pc:chgData name="Tommy McClure" userId="5f57beb918c8a44c" providerId="LiveId" clId="{5B0470D5-8C4C-4EFF-9CE4-9EB14053AEEC}" dt="2022-09-08T20:55:39.391" v="0" actId="2696"/>
        <pc:sldMasterMkLst>
          <pc:docMk/>
          <pc:sldMasterMk cId="2241342447" sldId="2147483660"/>
        </pc:sldMasterMkLst>
        <pc:sldLayoutChg chg="del">
          <pc:chgData name="Tommy McClure" userId="5f57beb918c8a44c" providerId="LiveId" clId="{5B0470D5-8C4C-4EFF-9CE4-9EB14053AEEC}" dt="2022-09-08T20:55:39.391" v="0" actId="2696"/>
          <pc:sldLayoutMkLst>
            <pc:docMk/>
            <pc:sldMasterMk cId="2241342447" sldId="2147483660"/>
            <pc:sldLayoutMk cId="2090710440" sldId="2147483661"/>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4175328297" sldId="2147483662"/>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3754887511" sldId="2147483663"/>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3416228664" sldId="2147483664"/>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4044353543" sldId="2147483665"/>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1274186930" sldId="2147483666"/>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3172258041" sldId="2147483667"/>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695166568" sldId="2147483668"/>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3270040888" sldId="2147483669"/>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2121310063" sldId="2147483670"/>
          </pc:sldLayoutMkLst>
        </pc:sldLayoutChg>
        <pc:sldLayoutChg chg="del">
          <pc:chgData name="Tommy McClure" userId="5f57beb918c8a44c" providerId="LiveId" clId="{5B0470D5-8C4C-4EFF-9CE4-9EB14053AEEC}" dt="2022-09-08T20:55:39.391" v="0" actId="2696"/>
          <pc:sldLayoutMkLst>
            <pc:docMk/>
            <pc:sldMasterMk cId="2241342447" sldId="2147483660"/>
            <pc:sldLayoutMk cId="2773797544" sldId="2147483671"/>
          </pc:sldLayoutMkLst>
        </pc:sldLayoutChg>
      </pc:sldMasterChg>
    </pc:docChg>
  </pc:docChgLst>
  <pc:docChgLst>
    <pc:chgData name="Tommy McClure" userId="5f57beb918c8a44c" providerId="LiveId" clId="{672A2E71-256A-4C8E-86B8-874074EEA659}"/>
    <pc:docChg chg="custSel modSld">
      <pc:chgData name="Tommy McClure" userId="5f57beb918c8a44c" providerId="LiveId" clId="{672A2E71-256A-4C8E-86B8-874074EEA659}" dt="2022-10-09T22:53:59.053" v="462" actId="115"/>
      <pc:docMkLst>
        <pc:docMk/>
      </pc:docMkLst>
      <pc:sldChg chg="modSp modAnim modNotes modNotesTx">
        <pc:chgData name="Tommy McClure" userId="5f57beb918c8a44c" providerId="LiveId" clId="{672A2E71-256A-4C8E-86B8-874074EEA659}" dt="2022-10-09T22:41:36.472" v="431" actId="20577"/>
        <pc:sldMkLst>
          <pc:docMk/>
          <pc:sldMk cId="1885114187" sldId="404"/>
        </pc:sldMkLst>
        <pc:spChg chg="mod">
          <ac:chgData name="Tommy McClure" userId="5f57beb918c8a44c" providerId="LiveId" clId="{672A2E71-256A-4C8E-86B8-874074EEA659}" dt="2022-10-09T20:14:12.205" v="43" actId="113"/>
          <ac:spMkLst>
            <pc:docMk/>
            <pc:sldMk cId="1885114187" sldId="404"/>
            <ac:spMk id="5" creationId="{BF24C9F7-9030-543D-DE69-F9B6ADC235A2}"/>
          </ac:spMkLst>
        </pc:spChg>
      </pc:sldChg>
      <pc:sldChg chg="modNotes">
        <pc:chgData name="Tommy McClure" userId="5f57beb918c8a44c" providerId="LiveId" clId="{672A2E71-256A-4C8E-86B8-874074EEA659}" dt="2022-10-09T20:51:08.871" v="263" actId="20577"/>
        <pc:sldMkLst>
          <pc:docMk/>
          <pc:sldMk cId="3703383574" sldId="408"/>
        </pc:sldMkLst>
      </pc:sldChg>
      <pc:sldChg chg="modNotesTx">
        <pc:chgData name="Tommy McClure" userId="5f57beb918c8a44c" providerId="LiveId" clId="{672A2E71-256A-4C8E-86B8-874074EEA659}" dt="2022-10-09T22:53:59.053" v="462" actId="115"/>
        <pc:sldMkLst>
          <pc:docMk/>
          <pc:sldMk cId="3349827585" sldId="421"/>
        </pc:sldMkLst>
      </pc:sldChg>
      <pc:sldChg chg="modNotes modNotesTx">
        <pc:chgData name="Tommy McClure" userId="5f57beb918c8a44c" providerId="LiveId" clId="{672A2E71-256A-4C8E-86B8-874074EEA659}" dt="2022-10-09T22:38:07.472" v="406" actId="6549"/>
        <pc:sldMkLst>
          <pc:docMk/>
          <pc:sldMk cId="3949474748" sldId="431"/>
        </pc:sldMkLst>
      </pc:sldChg>
      <pc:sldChg chg="modNotes modNotesTx">
        <pc:chgData name="Tommy McClure" userId="5f57beb918c8a44c" providerId="LiveId" clId="{672A2E71-256A-4C8E-86B8-874074EEA659}" dt="2022-10-09T22:39:16.610" v="425" actId="20577"/>
        <pc:sldMkLst>
          <pc:docMk/>
          <pc:sldMk cId="3053443760" sldId="432"/>
        </pc:sldMkLst>
      </pc:sldChg>
      <pc:sldChg chg="modSp modNotesTx">
        <pc:chgData name="Tommy McClure" userId="5f57beb918c8a44c" providerId="LiveId" clId="{672A2E71-256A-4C8E-86B8-874074EEA659}" dt="2022-10-09T21:13:21.488" v="269" actId="113"/>
        <pc:sldMkLst>
          <pc:docMk/>
          <pc:sldMk cId="3488499550" sldId="436"/>
        </pc:sldMkLst>
        <pc:spChg chg="mod">
          <ac:chgData name="Tommy McClure" userId="5f57beb918c8a44c" providerId="LiveId" clId="{672A2E71-256A-4C8E-86B8-874074EEA659}" dt="2022-10-09T21:10:51.623" v="266" actId="20577"/>
          <ac:spMkLst>
            <pc:docMk/>
            <pc:sldMk cId="3488499550" sldId="436"/>
            <ac:spMk id="5" creationId="{24EFFC65-2A36-1823-223F-00F0708436E9}"/>
          </ac:spMkLst>
        </pc:spChg>
      </pc:sldChg>
      <pc:sldChg chg="modNotesTx">
        <pc:chgData name="Tommy McClure" userId="5f57beb918c8a44c" providerId="LiveId" clId="{672A2E71-256A-4C8E-86B8-874074EEA659}" dt="2022-10-09T21:18:48.810" v="287" actId="113"/>
        <pc:sldMkLst>
          <pc:docMk/>
          <pc:sldMk cId="84024417" sldId="437"/>
        </pc:sldMkLst>
      </pc:sldChg>
    </pc:docChg>
  </pc:docChgLst>
  <pc:docChgLst>
    <pc:chgData name="Tommy McClure" userId="5f57beb918c8a44c" providerId="LiveId" clId="{D6E8FD60-E300-45F5-B4B6-08AF8085BBC1}"/>
    <pc:docChg chg="undo custSel addSld delSld modSld">
      <pc:chgData name="Tommy McClure" userId="5f57beb918c8a44c" providerId="LiveId" clId="{D6E8FD60-E300-45F5-B4B6-08AF8085BBC1}" dt="2022-10-08T17:46:53.554" v="5265" actId="20577"/>
      <pc:docMkLst>
        <pc:docMk/>
      </pc:docMkLst>
      <pc:sldChg chg="modSp">
        <pc:chgData name="Tommy McClure" userId="5f57beb918c8a44c" providerId="LiveId" clId="{D6E8FD60-E300-45F5-B4B6-08AF8085BBC1}" dt="2022-10-07T18:13:52.236" v="4942" actId="313"/>
        <pc:sldMkLst>
          <pc:docMk/>
          <pc:sldMk cId="10275985" sldId="257"/>
        </pc:sldMkLst>
        <pc:spChg chg="mod">
          <ac:chgData name="Tommy McClure" userId="5f57beb918c8a44c" providerId="LiveId" clId="{D6E8FD60-E300-45F5-B4B6-08AF8085BBC1}" dt="2022-10-07T18:13:52.236" v="4942" actId="313"/>
          <ac:spMkLst>
            <pc:docMk/>
            <pc:sldMk cId="10275985" sldId="257"/>
            <ac:spMk id="2" creationId="{00000000-0000-0000-0000-000000000000}"/>
          </ac:spMkLst>
        </pc:spChg>
      </pc:sldChg>
      <pc:sldChg chg="modSp modAnim">
        <pc:chgData name="Tommy McClure" userId="5f57beb918c8a44c" providerId="LiveId" clId="{D6E8FD60-E300-45F5-B4B6-08AF8085BBC1}" dt="2022-10-08T17:34:59.570" v="5230" actId="20577"/>
        <pc:sldMkLst>
          <pc:docMk/>
          <pc:sldMk cId="1885114187" sldId="404"/>
        </pc:sldMkLst>
        <pc:spChg chg="mod">
          <ac:chgData name="Tommy McClure" userId="5f57beb918c8a44c" providerId="LiveId" clId="{D6E8FD60-E300-45F5-B4B6-08AF8085BBC1}" dt="2022-10-08T17:34:59.570" v="5230" actId="20577"/>
          <ac:spMkLst>
            <pc:docMk/>
            <pc:sldMk cId="1885114187" sldId="404"/>
            <ac:spMk id="5" creationId="{BF24C9F7-9030-543D-DE69-F9B6ADC235A2}"/>
          </ac:spMkLst>
        </pc:spChg>
      </pc:sldChg>
      <pc:sldChg chg="modSp mod modAnim modNotesTx">
        <pc:chgData name="Tommy McClure" userId="5f57beb918c8a44c" providerId="LiveId" clId="{D6E8FD60-E300-45F5-B4B6-08AF8085BBC1}" dt="2022-10-08T17:40:26.716" v="5239" actId="14100"/>
        <pc:sldMkLst>
          <pc:docMk/>
          <pc:sldMk cId="3703383574" sldId="408"/>
        </pc:sldMkLst>
        <pc:spChg chg="mod">
          <ac:chgData name="Tommy McClure" userId="5f57beb918c8a44c" providerId="LiveId" clId="{D6E8FD60-E300-45F5-B4B6-08AF8085BBC1}" dt="2022-10-08T17:39:31.746" v="5238" actId="255"/>
          <ac:spMkLst>
            <pc:docMk/>
            <pc:sldMk cId="3703383574" sldId="408"/>
            <ac:spMk id="2" creationId="{2323A064-94A1-6341-9F86-0F36A940D2E3}"/>
          </ac:spMkLst>
        </pc:spChg>
        <pc:spChg chg="mod">
          <ac:chgData name="Tommy McClure" userId="5f57beb918c8a44c" providerId="LiveId" clId="{D6E8FD60-E300-45F5-B4B6-08AF8085BBC1}" dt="2022-10-08T17:40:26.716" v="5239" actId="14100"/>
          <ac:spMkLst>
            <pc:docMk/>
            <pc:sldMk cId="3703383574" sldId="408"/>
            <ac:spMk id="5" creationId="{24EFFC65-2A36-1823-223F-00F0708436E9}"/>
          </ac:spMkLst>
        </pc:spChg>
      </pc:sldChg>
      <pc:sldChg chg="modSp del mod modAnim">
        <pc:chgData name="Tommy McClure" userId="5f57beb918c8a44c" providerId="LiveId" clId="{D6E8FD60-E300-45F5-B4B6-08AF8085BBC1}" dt="2022-10-06T23:04:29.058" v="4398" actId="2696"/>
        <pc:sldMkLst>
          <pc:docMk/>
          <pc:sldMk cId="4093608002" sldId="415"/>
        </pc:sldMkLst>
        <pc:spChg chg="mod">
          <ac:chgData name="Tommy McClure" userId="5f57beb918c8a44c" providerId="LiveId" clId="{D6E8FD60-E300-45F5-B4B6-08AF8085BBC1}" dt="2022-10-06T23:03:49.091" v="4390" actId="20577"/>
          <ac:spMkLst>
            <pc:docMk/>
            <pc:sldMk cId="4093608002" sldId="415"/>
            <ac:spMk id="5" creationId="{24EFFC65-2A36-1823-223F-00F0708436E9}"/>
          </ac:spMkLst>
        </pc:spChg>
      </pc:sldChg>
      <pc:sldChg chg="modSp mod modAnim modNotesTx">
        <pc:chgData name="Tommy McClure" userId="5f57beb918c8a44c" providerId="LiveId" clId="{D6E8FD60-E300-45F5-B4B6-08AF8085BBC1}" dt="2022-10-07T01:31:41.439" v="4939" actId="20577"/>
        <pc:sldMkLst>
          <pc:docMk/>
          <pc:sldMk cId="3349827585" sldId="421"/>
        </pc:sldMkLst>
        <pc:spChg chg="mod">
          <ac:chgData name="Tommy McClure" userId="5f57beb918c8a44c" providerId="LiveId" clId="{D6E8FD60-E300-45F5-B4B6-08AF8085BBC1}" dt="2022-10-07T01:31:41.439" v="4939" actId="20577"/>
          <ac:spMkLst>
            <pc:docMk/>
            <pc:sldMk cId="3349827585" sldId="421"/>
            <ac:spMk id="5" creationId="{24EFFC65-2A36-1823-223F-00F0708436E9}"/>
          </ac:spMkLst>
        </pc:spChg>
      </pc:sldChg>
      <pc:sldChg chg="modSp mod modAnim modNotesTx">
        <pc:chgData name="Tommy McClure" userId="5f57beb918c8a44c" providerId="LiveId" clId="{D6E8FD60-E300-45F5-B4B6-08AF8085BBC1}" dt="2022-10-08T17:46:53.554" v="5265" actId="20577"/>
        <pc:sldMkLst>
          <pc:docMk/>
          <pc:sldMk cId="2362065710" sldId="425"/>
        </pc:sldMkLst>
        <pc:spChg chg="mod">
          <ac:chgData name="Tommy McClure" userId="5f57beb918c8a44c" providerId="LiveId" clId="{D6E8FD60-E300-45F5-B4B6-08AF8085BBC1}" dt="2022-10-06T19:15:02.743" v="1263" actId="20577"/>
          <ac:spMkLst>
            <pc:docMk/>
            <pc:sldMk cId="2362065710" sldId="425"/>
            <ac:spMk id="2" creationId="{2323A064-94A1-6341-9F86-0F36A940D2E3}"/>
          </ac:spMkLst>
        </pc:spChg>
        <pc:spChg chg="mod">
          <ac:chgData name="Tommy McClure" userId="5f57beb918c8a44c" providerId="LiveId" clId="{D6E8FD60-E300-45F5-B4B6-08AF8085BBC1}" dt="2022-10-08T17:46:53.554" v="5265" actId="20577"/>
          <ac:spMkLst>
            <pc:docMk/>
            <pc:sldMk cId="2362065710" sldId="425"/>
            <ac:spMk id="5" creationId="{24EFFC65-2A36-1823-223F-00F0708436E9}"/>
          </ac:spMkLst>
        </pc:spChg>
      </pc:sldChg>
      <pc:sldChg chg="del">
        <pc:chgData name="Tommy McClure" userId="5f57beb918c8a44c" providerId="LiveId" clId="{D6E8FD60-E300-45F5-B4B6-08AF8085BBC1}" dt="2022-10-06T22:55:27.328" v="4185" actId="2696"/>
        <pc:sldMkLst>
          <pc:docMk/>
          <pc:sldMk cId="3384496655" sldId="426"/>
        </pc:sldMkLst>
      </pc:sldChg>
      <pc:sldChg chg="del">
        <pc:chgData name="Tommy McClure" userId="5f57beb918c8a44c" providerId="LiveId" clId="{D6E8FD60-E300-45F5-B4B6-08AF8085BBC1}" dt="2022-10-06T22:55:31" v="4186" actId="2696"/>
        <pc:sldMkLst>
          <pc:docMk/>
          <pc:sldMk cId="3535600611" sldId="427"/>
        </pc:sldMkLst>
      </pc:sldChg>
      <pc:sldChg chg="del">
        <pc:chgData name="Tommy McClure" userId="5f57beb918c8a44c" providerId="LiveId" clId="{D6E8FD60-E300-45F5-B4B6-08AF8085BBC1}" dt="2022-10-06T22:55:33.375" v="4187" actId="2696"/>
        <pc:sldMkLst>
          <pc:docMk/>
          <pc:sldMk cId="435567459" sldId="428"/>
        </pc:sldMkLst>
      </pc:sldChg>
      <pc:sldChg chg="del">
        <pc:chgData name="Tommy McClure" userId="5f57beb918c8a44c" providerId="LiveId" clId="{D6E8FD60-E300-45F5-B4B6-08AF8085BBC1}" dt="2022-10-06T22:55:36.218" v="4188" actId="2696"/>
        <pc:sldMkLst>
          <pc:docMk/>
          <pc:sldMk cId="3847887025" sldId="429"/>
        </pc:sldMkLst>
      </pc:sldChg>
      <pc:sldChg chg="del">
        <pc:chgData name="Tommy McClure" userId="5f57beb918c8a44c" providerId="LiveId" clId="{D6E8FD60-E300-45F5-B4B6-08AF8085BBC1}" dt="2022-10-06T22:55:38.531" v="4189" actId="2696"/>
        <pc:sldMkLst>
          <pc:docMk/>
          <pc:sldMk cId="1308602698" sldId="430"/>
        </pc:sldMkLst>
      </pc:sldChg>
      <pc:sldChg chg="modSp modAnim">
        <pc:chgData name="Tommy McClure" userId="5f57beb918c8a44c" providerId="LiveId" clId="{D6E8FD60-E300-45F5-B4B6-08AF8085BBC1}" dt="2022-10-08T17:43:10.255" v="5244" actId="5793"/>
        <pc:sldMkLst>
          <pc:docMk/>
          <pc:sldMk cId="3949474748" sldId="431"/>
        </pc:sldMkLst>
        <pc:spChg chg="mod">
          <ac:chgData name="Tommy McClure" userId="5f57beb918c8a44c" providerId="LiveId" clId="{D6E8FD60-E300-45F5-B4B6-08AF8085BBC1}" dt="2022-10-08T17:43:10.255" v="5244" actId="5793"/>
          <ac:spMkLst>
            <pc:docMk/>
            <pc:sldMk cId="3949474748" sldId="431"/>
            <ac:spMk id="5" creationId="{BF24C9F7-9030-543D-DE69-F9B6ADC235A2}"/>
          </ac:spMkLst>
        </pc:spChg>
      </pc:sldChg>
      <pc:sldChg chg="modSp modAnim">
        <pc:chgData name="Tommy McClure" userId="5f57beb918c8a44c" providerId="LiveId" clId="{D6E8FD60-E300-45F5-B4B6-08AF8085BBC1}" dt="2022-10-08T17:44:30.522" v="5251" actId="255"/>
        <pc:sldMkLst>
          <pc:docMk/>
          <pc:sldMk cId="3053443760" sldId="432"/>
        </pc:sldMkLst>
        <pc:spChg chg="mod">
          <ac:chgData name="Tommy McClure" userId="5f57beb918c8a44c" providerId="LiveId" clId="{D6E8FD60-E300-45F5-B4B6-08AF8085BBC1}" dt="2022-10-08T17:44:30.522" v="5251" actId="255"/>
          <ac:spMkLst>
            <pc:docMk/>
            <pc:sldMk cId="3053443760" sldId="432"/>
            <ac:spMk id="5" creationId="{BF24C9F7-9030-543D-DE69-F9B6ADC235A2}"/>
          </ac:spMkLst>
        </pc:spChg>
      </pc:sldChg>
      <pc:sldChg chg="modSp add mod modAnim modNotesTx">
        <pc:chgData name="Tommy McClure" userId="5f57beb918c8a44c" providerId="LiveId" clId="{D6E8FD60-E300-45F5-B4B6-08AF8085BBC1}" dt="2022-10-08T17:42:09.316" v="5242" actId="1035"/>
        <pc:sldMkLst>
          <pc:docMk/>
          <pc:sldMk cId="3251256237" sldId="433"/>
        </pc:sldMkLst>
        <pc:spChg chg="mod">
          <ac:chgData name="Tommy McClure" userId="5f57beb918c8a44c" providerId="LiveId" clId="{D6E8FD60-E300-45F5-B4B6-08AF8085BBC1}" dt="2022-10-08T17:38:10.472" v="5231" actId="255"/>
          <ac:spMkLst>
            <pc:docMk/>
            <pc:sldMk cId="3251256237" sldId="433"/>
            <ac:spMk id="2" creationId="{2323A064-94A1-6341-9F86-0F36A940D2E3}"/>
          </ac:spMkLst>
        </pc:spChg>
        <pc:spChg chg="mod">
          <ac:chgData name="Tommy McClure" userId="5f57beb918c8a44c" providerId="LiveId" clId="{D6E8FD60-E300-45F5-B4B6-08AF8085BBC1}" dt="2022-10-08T17:42:09.316" v="5242" actId="1035"/>
          <ac:spMkLst>
            <pc:docMk/>
            <pc:sldMk cId="3251256237" sldId="433"/>
            <ac:spMk id="5" creationId="{24EFFC65-2A36-1823-223F-00F0708436E9}"/>
          </ac:spMkLst>
        </pc:spChg>
      </pc:sldChg>
      <pc:sldChg chg="modSp add mod modAnim modNotesTx">
        <pc:chgData name="Tommy McClure" userId="5f57beb918c8a44c" providerId="LiveId" clId="{D6E8FD60-E300-45F5-B4B6-08AF8085BBC1}" dt="2022-10-07T01:24:38.858" v="4907"/>
        <pc:sldMkLst>
          <pc:docMk/>
          <pc:sldMk cId="542668198" sldId="434"/>
        </pc:sldMkLst>
        <pc:spChg chg="mod">
          <ac:chgData name="Tommy McClure" userId="5f57beb918c8a44c" providerId="LiveId" clId="{D6E8FD60-E300-45F5-B4B6-08AF8085BBC1}" dt="2022-10-06T23:30:13.745" v="4762" actId="114"/>
          <ac:spMkLst>
            <pc:docMk/>
            <pc:sldMk cId="542668198" sldId="434"/>
            <ac:spMk id="5" creationId="{24EFFC65-2A36-1823-223F-00F0708436E9}"/>
          </ac:spMkLst>
        </pc:spChg>
      </pc:sldChg>
      <pc:sldChg chg="modSp add mod modAnim modNotesTx">
        <pc:chgData name="Tommy McClure" userId="5f57beb918c8a44c" providerId="LiveId" clId="{D6E8FD60-E300-45F5-B4B6-08AF8085BBC1}" dt="2022-10-08T17:45:04.300" v="5252" actId="12"/>
        <pc:sldMkLst>
          <pc:docMk/>
          <pc:sldMk cId="4149753562" sldId="435"/>
        </pc:sldMkLst>
        <pc:spChg chg="mod">
          <ac:chgData name="Tommy McClure" userId="5f57beb918c8a44c" providerId="LiveId" clId="{D6E8FD60-E300-45F5-B4B6-08AF8085BBC1}" dt="2022-10-08T17:45:04.300" v="5252" actId="12"/>
          <ac:spMkLst>
            <pc:docMk/>
            <pc:sldMk cId="4149753562" sldId="435"/>
            <ac:spMk id="5" creationId="{24EFFC65-2A36-1823-223F-00F0708436E9}"/>
          </ac:spMkLst>
        </pc:spChg>
      </pc:sldChg>
      <pc:sldChg chg="modSp add mod modAnim modNotesTx">
        <pc:chgData name="Tommy McClure" userId="5f57beb918c8a44c" providerId="LiveId" clId="{D6E8FD60-E300-45F5-B4B6-08AF8085BBC1}" dt="2022-10-07T01:27:59.179" v="4926" actId="20577"/>
        <pc:sldMkLst>
          <pc:docMk/>
          <pc:sldMk cId="3488499550" sldId="436"/>
        </pc:sldMkLst>
        <pc:spChg chg="mod">
          <ac:chgData name="Tommy McClure" userId="5f57beb918c8a44c" providerId="LiveId" clId="{D6E8FD60-E300-45F5-B4B6-08AF8085BBC1}" dt="2022-10-07T01:27:59.179" v="4926" actId="20577"/>
          <ac:spMkLst>
            <pc:docMk/>
            <pc:sldMk cId="3488499550" sldId="436"/>
            <ac:spMk id="5" creationId="{24EFFC65-2A36-1823-223F-00F0708436E9}"/>
          </ac:spMkLst>
        </pc:spChg>
      </pc:sldChg>
      <pc:sldChg chg="modSp add mod modAnim modNotesTx">
        <pc:chgData name="Tommy McClure" userId="5f57beb918c8a44c" providerId="LiveId" clId="{D6E8FD60-E300-45F5-B4B6-08AF8085BBC1}" dt="2022-10-07T01:28:51.662" v="4927"/>
        <pc:sldMkLst>
          <pc:docMk/>
          <pc:sldMk cId="84024417" sldId="437"/>
        </pc:sldMkLst>
        <pc:spChg chg="mod">
          <ac:chgData name="Tommy McClure" userId="5f57beb918c8a44c" providerId="LiveId" clId="{D6E8FD60-E300-45F5-B4B6-08AF8085BBC1}" dt="2022-10-06T22:52:46.505" v="4179" actId="20577"/>
          <ac:spMkLst>
            <pc:docMk/>
            <pc:sldMk cId="84024417" sldId="437"/>
            <ac:spMk id="5" creationId="{24EFFC65-2A36-1823-223F-00F0708436E9}"/>
          </ac:spMkLst>
        </pc:spChg>
      </pc:sldChg>
      <pc:sldChg chg="modSp add mod modAnim">
        <pc:chgData name="Tommy McClure" userId="5f57beb918c8a44c" providerId="LiveId" clId="{D6E8FD60-E300-45F5-B4B6-08AF8085BBC1}" dt="2022-10-07T01:29:41.915" v="4930" actId="113"/>
        <pc:sldMkLst>
          <pc:docMk/>
          <pc:sldMk cId="576713575" sldId="438"/>
        </pc:sldMkLst>
        <pc:spChg chg="mod">
          <ac:chgData name="Tommy McClure" userId="5f57beb918c8a44c" providerId="LiveId" clId="{D6E8FD60-E300-45F5-B4B6-08AF8085BBC1}" dt="2022-10-07T01:29:41.915" v="4930" actId="113"/>
          <ac:spMkLst>
            <pc:docMk/>
            <pc:sldMk cId="576713575" sldId="438"/>
            <ac:spMk id="5" creationId="{24EFFC65-2A36-1823-223F-00F0708436E9}"/>
          </ac:spMkLst>
        </pc:spChg>
      </pc:sldChg>
      <pc:sldChg chg="new del">
        <pc:chgData name="Tommy McClure" userId="5f57beb918c8a44c" providerId="LiveId" clId="{D6E8FD60-E300-45F5-B4B6-08AF8085BBC1}" dt="2022-10-06T21:48:45.360" v="3261" actId="680"/>
        <pc:sldMkLst>
          <pc:docMk/>
          <pc:sldMk cId="211641312" sldId="439"/>
        </pc:sldMkLst>
      </pc:sldChg>
      <pc:sldChg chg="modSp add mod modAnim modNotesTx">
        <pc:chgData name="Tommy McClure" userId="5f57beb918c8a44c" providerId="LiveId" clId="{D6E8FD60-E300-45F5-B4B6-08AF8085BBC1}" dt="2022-10-06T23:17:32.550" v="4658" actId="1035"/>
        <pc:sldMkLst>
          <pc:docMk/>
          <pc:sldMk cId="2111814878" sldId="439"/>
        </pc:sldMkLst>
        <pc:spChg chg="mod">
          <ac:chgData name="Tommy McClure" userId="5f57beb918c8a44c" providerId="LiveId" clId="{D6E8FD60-E300-45F5-B4B6-08AF8085BBC1}" dt="2022-10-06T23:17:32.550" v="4658" actId="1035"/>
          <ac:spMkLst>
            <pc:docMk/>
            <pc:sldMk cId="2111814878" sldId="439"/>
            <ac:spMk id="5" creationId="{24EFFC65-2A36-1823-223F-00F0708436E9}"/>
          </ac:spMkLst>
        </pc:spChg>
      </pc:sldChg>
      <pc:sldChg chg="modSp add mod modAnim modNotesTx">
        <pc:chgData name="Tommy McClure" userId="5f57beb918c8a44c" providerId="LiveId" clId="{D6E8FD60-E300-45F5-B4B6-08AF8085BBC1}" dt="2022-10-06T23:41:04.955" v="4896" actId="20577"/>
        <pc:sldMkLst>
          <pc:docMk/>
          <pc:sldMk cId="3826081472" sldId="440"/>
        </pc:sldMkLst>
        <pc:spChg chg="mod">
          <ac:chgData name="Tommy McClure" userId="5f57beb918c8a44c" providerId="LiveId" clId="{D6E8FD60-E300-45F5-B4B6-08AF8085BBC1}" dt="2022-10-06T23:41:04.955" v="4896" actId="20577"/>
          <ac:spMkLst>
            <pc:docMk/>
            <pc:sldMk cId="3826081472" sldId="440"/>
            <ac:spMk id="5" creationId="{24EFFC65-2A36-1823-223F-00F0708436E9}"/>
          </ac:spMkLst>
        </pc:spChg>
      </pc:sldChg>
    </pc:docChg>
  </pc:docChgLst>
  <pc:docChgLst>
    <pc:chgData name="Tommy McClure" userId="5f57beb918c8a44c" providerId="LiveId" clId="{D2D009F4-4273-4857-8B5A-AA9A814FC448}"/>
    <pc:docChg chg="undo custSel addSld delSld modSld sldOrd">
      <pc:chgData name="Tommy McClure" userId="5f57beb918c8a44c" providerId="LiveId" clId="{D2D009F4-4273-4857-8B5A-AA9A814FC448}" dt="2022-09-30T01:00:01.004" v="6522" actId="207"/>
      <pc:docMkLst>
        <pc:docMk/>
      </pc:docMkLst>
      <pc:sldChg chg="modSp">
        <pc:chgData name="Tommy McClure" userId="5f57beb918c8a44c" providerId="LiveId" clId="{D2D009F4-4273-4857-8B5A-AA9A814FC448}" dt="2022-09-29T23:59:43.152" v="6217" actId="114"/>
        <pc:sldMkLst>
          <pc:docMk/>
          <pc:sldMk cId="10275985" sldId="257"/>
        </pc:sldMkLst>
        <pc:spChg chg="mod">
          <ac:chgData name="Tommy McClure" userId="5f57beb918c8a44c" providerId="LiveId" clId="{D2D009F4-4273-4857-8B5A-AA9A814FC448}" dt="2022-09-29T23:59:43.152" v="6217" actId="114"/>
          <ac:spMkLst>
            <pc:docMk/>
            <pc:sldMk cId="10275985" sldId="257"/>
            <ac:spMk id="3" creationId="{00000000-0000-0000-0000-000000000000}"/>
          </ac:spMkLst>
        </pc:spChg>
      </pc:sldChg>
      <pc:sldChg chg="modSp mod">
        <pc:chgData name="Tommy McClure" userId="5f57beb918c8a44c" providerId="LiveId" clId="{D2D009F4-4273-4857-8B5A-AA9A814FC448}" dt="2022-09-30T01:00:01.004" v="6522" actId="207"/>
        <pc:sldMkLst>
          <pc:docMk/>
          <pc:sldMk cId="2970185068" sldId="392"/>
        </pc:sldMkLst>
        <pc:spChg chg="mod">
          <ac:chgData name="Tommy McClure" userId="5f57beb918c8a44c" providerId="LiveId" clId="{D2D009F4-4273-4857-8B5A-AA9A814FC448}" dt="2022-09-30T01:00:01.004" v="6522" actId="207"/>
          <ac:spMkLst>
            <pc:docMk/>
            <pc:sldMk cId="2970185068" sldId="392"/>
            <ac:spMk id="7" creationId="{2A6B56C3-77F0-4E92-B09D-C8D4A68D5E79}"/>
          </ac:spMkLst>
        </pc:spChg>
        <pc:spChg chg="mod">
          <ac:chgData name="Tommy McClure" userId="5f57beb918c8a44c" providerId="LiveId" clId="{D2D009F4-4273-4857-8B5A-AA9A814FC448}" dt="2022-09-30T00:59:56.465" v="6521" actId="207"/>
          <ac:spMkLst>
            <pc:docMk/>
            <pc:sldMk cId="2970185068" sldId="392"/>
            <ac:spMk id="10" creationId="{BB8A7FBA-4C4C-4440-9886-90F8BD6246FB}"/>
          </ac:spMkLst>
        </pc:spChg>
      </pc:sldChg>
      <pc:sldChg chg="addSp modSp mod modAnim">
        <pc:chgData name="Tommy McClure" userId="5f57beb918c8a44c" providerId="LiveId" clId="{D2D009F4-4273-4857-8B5A-AA9A814FC448}" dt="2022-09-30T00:01:30.933" v="6237" actId="166"/>
        <pc:sldMkLst>
          <pc:docMk/>
          <pc:sldMk cId="2059156231" sldId="403"/>
        </pc:sldMkLst>
        <pc:spChg chg="add mod">
          <ac:chgData name="Tommy McClure" userId="5f57beb918c8a44c" providerId="LiveId" clId="{D2D009F4-4273-4857-8B5A-AA9A814FC448}" dt="2022-09-27T22:40:12.338" v="33" actId="1036"/>
          <ac:spMkLst>
            <pc:docMk/>
            <pc:sldMk cId="2059156231" sldId="403"/>
            <ac:spMk id="3" creationId="{3520C9DB-1763-D467-A5A2-C1B1DA1A892D}"/>
          </ac:spMkLst>
        </pc:spChg>
        <pc:spChg chg="mod ord">
          <ac:chgData name="Tommy McClure" userId="5f57beb918c8a44c" providerId="LiveId" clId="{D2D009F4-4273-4857-8B5A-AA9A814FC448}" dt="2022-09-30T00:01:30.933" v="6237" actId="166"/>
          <ac:spMkLst>
            <pc:docMk/>
            <pc:sldMk cId="2059156231" sldId="403"/>
            <ac:spMk id="5" creationId="{F8A2FF7D-D0F6-142C-A0CD-CFFDA34DADB8}"/>
          </ac:spMkLst>
        </pc:spChg>
        <pc:spChg chg="mod">
          <ac:chgData name="Tommy McClure" userId="5f57beb918c8a44c" providerId="LiveId" clId="{D2D009F4-4273-4857-8B5A-AA9A814FC448}" dt="2022-09-27T22:40:29.966" v="36" actId="14100"/>
          <ac:spMkLst>
            <pc:docMk/>
            <pc:sldMk cId="2059156231" sldId="403"/>
            <ac:spMk id="6" creationId="{BCC8479C-03CA-AD3C-B866-E44D3B3CF8B5}"/>
          </ac:spMkLst>
        </pc:spChg>
        <pc:spChg chg="add mod">
          <ac:chgData name="Tommy McClure" userId="5f57beb918c8a44c" providerId="LiveId" clId="{D2D009F4-4273-4857-8B5A-AA9A814FC448}" dt="2022-09-27T22:40:23.212" v="35" actId="1036"/>
          <ac:spMkLst>
            <pc:docMk/>
            <pc:sldMk cId="2059156231" sldId="403"/>
            <ac:spMk id="7" creationId="{0B394018-70D9-BA3C-651D-534B06A21D07}"/>
          </ac:spMkLst>
        </pc:spChg>
      </pc:sldChg>
      <pc:sldChg chg="modSp mod modAnim modNotesTx">
        <pc:chgData name="Tommy McClure" userId="5f57beb918c8a44c" providerId="LiveId" clId="{D2D009F4-4273-4857-8B5A-AA9A814FC448}" dt="2022-09-30T00:02:15.904" v="6239"/>
        <pc:sldMkLst>
          <pc:docMk/>
          <pc:sldMk cId="1885114187" sldId="404"/>
        </pc:sldMkLst>
        <pc:spChg chg="mod">
          <ac:chgData name="Tommy McClure" userId="5f57beb918c8a44c" providerId="LiveId" clId="{D2D009F4-4273-4857-8B5A-AA9A814FC448}" dt="2022-09-30T00:02:00.789" v="6238" actId="20577"/>
          <ac:spMkLst>
            <pc:docMk/>
            <pc:sldMk cId="1885114187" sldId="404"/>
            <ac:spMk id="5" creationId="{BF24C9F7-9030-543D-DE69-F9B6ADC235A2}"/>
          </ac:spMkLst>
        </pc:spChg>
      </pc:sldChg>
      <pc:sldChg chg="modSp mod modAnim">
        <pc:chgData name="Tommy McClure" userId="5f57beb918c8a44c" providerId="LiveId" clId="{D2D009F4-4273-4857-8B5A-AA9A814FC448}" dt="2022-09-30T00:02:36.714" v="6241" actId="113"/>
        <pc:sldMkLst>
          <pc:docMk/>
          <pc:sldMk cId="3703383574" sldId="408"/>
        </pc:sldMkLst>
        <pc:spChg chg="mod">
          <ac:chgData name="Tommy McClure" userId="5f57beb918c8a44c" providerId="LiveId" clId="{D2D009F4-4273-4857-8B5A-AA9A814FC448}" dt="2022-09-29T21:35:58.307" v="3316" actId="255"/>
          <ac:spMkLst>
            <pc:docMk/>
            <pc:sldMk cId="3703383574" sldId="408"/>
            <ac:spMk id="2" creationId="{2323A064-94A1-6341-9F86-0F36A940D2E3}"/>
          </ac:spMkLst>
        </pc:spChg>
        <pc:spChg chg="mod">
          <ac:chgData name="Tommy McClure" userId="5f57beb918c8a44c" providerId="LiveId" clId="{D2D009F4-4273-4857-8B5A-AA9A814FC448}" dt="2022-09-30T00:02:36.714" v="6241" actId="113"/>
          <ac:spMkLst>
            <pc:docMk/>
            <pc:sldMk cId="3703383574" sldId="408"/>
            <ac:spMk id="5" creationId="{24EFFC65-2A36-1823-223F-00F0708436E9}"/>
          </ac:spMkLst>
        </pc:spChg>
      </pc:sldChg>
      <pc:sldChg chg="modSp mod ord modAnim modNotesTx">
        <pc:chgData name="Tommy McClure" userId="5f57beb918c8a44c" providerId="LiveId" clId="{D2D009F4-4273-4857-8B5A-AA9A814FC448}" dt="2022-09-30T00:57:34.619" v="6516"/>
        <pc:sldMkLst>
          <pc:docMk/>
          <pc:sldMk cId="4093608002" sldId="415"/>
        </pc:sldMkLst>
        <pc:spChg chg="mod">
          <ac:chgData name="Tommy McClure" userId="5f57beb918c8a44c" providerId="LiveId" clId="{D2D009F4-4273-4857-8B5A-AA9A814FC448}" dt="2022-09-29T23:42:24.049" v="6122" actId="27636"/>
          <ac:spMkLst>
            <pc:docMk/>
            <pc:sldMk cId="4093608002" sldId="415"/>
            <ac:spMk id="5" creationId="{24EFFC65-2A36-1823-223F-00F0708436E9}"/>
          </ac:spMkLst>
        </pc:spChg>
      </pc:sldChg>
      <pc:sldChg chg="del modNotesTx">
        <pc:chgData name="Tommy McClure" userId="5f57beb918c8a44c" providerId="LiveId" clId="{D2D009F4-4273-4857-8B5A-AA9A814FC448}" dt="2022-09-29T23:47:01.793" v="6139" actId="2696"/>
        <pc:sldMkLst>
          <pc:docMk/>
          <pc:sldMk cId="2297387332" sldId="416"/>
        </pc:sldMkLst>
      </pc:sldChg>
      <pc:sldChg chg="add del">
        <pc:chgData name="Tommy McClure" userId="5f57beb918c8a44c" providerId="LiveId" clId="{D2D009F4-4273-4857-8B5A-AA9A814FC448}" dt="2022-09-29T23:47:15.825" v="6142"/>
        <pc:sldMkLst>
          <pc:docMk/>
          <pc:sldMk cId="3306803222" sldId="416"/>
        </pc:sldMkLst>
      </pc:sldChg>
      <pc:sldChg chg="del">
        <pc:chgData name="Tommy McClure" userId="5f57beb918c8a44c" providerId="LiveId" clId="{D2D009F4-4273-4857-8B5A-AA9A814FC448}" dt="2022-09-29T23:07:21.746" v="5614" actId="2696"/>
        <pc:sldMkLst>
          <pc:docMk/>
          <pc:sldMk cId="1658578017" sldId="417"/>
        </pc:sldMkLst>
      </pc:sldChg>
      <pc:sldChg chg="del">
        <pc:chgData name="Tommy McClure" userId="5f57beb918c8a44c" providerId="LiveId" clId="{D2D009F4-4273-4857-8B5A-AA9A814FC448}" dt="2022-09-29T23:07:25.887" v="5615" actId="2696"/>
        <pc:sldMkLst>
          <pc:docMk/>
          <pc:sldMk cId="1831563092" sldId="418"/>
        </pc:sldMkLst>
      </pc:sldChg>
      <pc:sldChg chg="del">
        <pc:chgData name="Tommy McClure" userId="5f57beb918c8a44c" providerId="LiveId" clId="{D2D009F4-4273-4857-8B5A-AA9A814FC448}" dt="2022-09-29T23:10:03.253" v="5677" actId="2696"/>
        <pc:sldMkLst>
          <pc:docMk/>
          <pc:sldMk cId="2147390568" sldId="419"/>
        </pc:sldMkLst>
      </pc:sldChg>
      <pc:sldChg chg="del">
        <pc:chgData name="Tommy McClure" userId="5f57beb918c8a44c" providerId="LiveId" clId="{D2D009F4-4273-4857-8B5A-AA9A814FC448}" dt="2022-09-29T23:07:28.896" v="5616" actId="2696"/>
        <pc:sldMkLst>
          <pc:docMk/>
          <pc:sldMk cId="3509008579" sldId="420"/>
        </pc:sldMkLst>
      </pc:sldChg>
      <pc:sldChg chg="modSp mod modAnim modNotesTx">
        <pc:chgData name="Tommy McClure" userId="5f57beb918c8a44c" providerId="LiveId" clId="{D2D009F4-4273-4857-8B5A-AA9A814FC448}" dt="2022-09-30T00:59:50.177" v="6520" actId="207"/>
        <pc:sldMkLst>
          <pc:docMk/>
          <pc:sldMk cId="3349827585" sldId="421"/>
        </pc:sldMkLst>
        <pc:spChg chg="mod">
          <ac:chgData name="Tommy McClure" userId="5f57beb918c8a44c" providerId="LiveId" clId="{D2D009F4-4273-4857-8B5A-AA9A814FC448}" dt="2022-09-30T00:59:50.177" v="6520" actId="207"/>
          <ac:spMkLst>
            <pc:docMk/>
            <pc:sldMk cId="3349827585" sldId="421"/>
            <ac:spMk id="5" creationId="{24EFFC65-2A36-1823-223F-00F0708436E9}"/>
          </ac:spMkLst>
        </pc:spChg>
      </pc:sldChg>
      <pc:sldChg chg="del">
        <pc:chgData name="Tommy McClure" userId="5f57beb918c8a44c" providerId="LiveId" clId="{D2D009F4-4273-4857-8B5A-AA9A814FC448}" dt="2022-09-29T23:10:05.965" v="5678" actId="2696"/>
        <pc:sldMkLst>
          <pc:docMk/>
          <pc:sldMk cId="935773236" sldId="422"/>
        </pc:sldMkLst>
      </pc:sldChg>
      <pc:sldChg chg="del">
        <pc:chgData name="Tommy McClure" userId="5f57beb918c8a44c" providerId="LiveId" clId="{D2D009F4-4273-4857-8B5A-AA9A814FC448}" dt="2022-09-29T23:10:08.599" v="5679" actId="2696"/>
        <pc:sldMkLst>
          <pc:docMk/>
          <pc:sldMk cId="2965583892" sldId="423"/>
        </pc:sldMkLst>
      </pc:sldChg>
      <pc:sldChg chg="delSp modSp add mod delAnim">
        <pc:chgData name="Tommy McClure" userId="5f57beb918c8a44c" providerId="LiveId" clId="{D2D009F4-4273-4857-8B5A-AA9A814FC448}" dt="2022-09-27T22:42:51.078" v="45" actId="207"/>
        <pc:sldMkLst>
          <pc:docMk/>
          <pc:sldMk cId="2442383966" sldId="424"/>
        </pc:sldMkLst>
        <pc:spChg chg="del mod">
          <ac:chgData name="Tommy McClure" userId="5f57beb918c8a44c" providerId="LiveId" clId="{D2D009F4-4273-4857-8B5A-AA9A814FC448}" dt="2022-09-27T22:42:29.891" v="43" actId="478"/>
          <ac:spMkLst>
            <pc:docMk/>
            <pc:sldMk cId="2442383966" sldId="424"/>
            <ac:spMk id="3" creationId="{3520C9DB-1763-D467-A5A2-C1B1DA1A892D}"/>
          </ac:spMkLst>
        </pc:spChg>
        <pc:spChg chg="mod">
          <ac:chgData name="Tommy McClure" userId="5f57beb918c8a44c" providerId="LiveId" clId="{D2D009F4-4273-4857-8B5A-AA9A814FC448}" dt="2022-09-27T22:42:51.078" v="45" actId="207"/>
          <ac:spMkLst>
            <pc:docMk/>
            <pc:sldMk cId="2442383966" sldId="424"/>
            <ac:spMk id="5" creationId="{F8A2FF7D-D0F6-142C-A0CD-CFFDA34DADB8}"/>
          </ac:spMkLst>
        </pc:spChg>
        <pc:spChg chg="del">
          <ac:chgData name="Tommy McClure" userId="5f57beb918c8a44c" providerId="LiveId" clId="{D2D009F4-4273-4857-8B5A-AA9A814FC448}" dt="2022-09-27T22:42:26.649" v="42" actId="478"/>
          <ac:spMkLst>
            <pc:docMk/>
            <pc:sldMk cId="2442383966" sldId="424"/>
            <ac:spMk id="6" creationId="{BCC8479C-03CA-AD3C-B866-E44D3B3CF8B5}"/>
          </ac:spMkLst>
        </pc:spChg>
        <pc:spChg chg="del">
          <ac:chgData name="Tommy McClure" userId="5f57beb918c8a44c" providerId="LiveId" clId="{D2D009F4-4273-4857-8B5A-AA9A814FC448}" dt="2022-09-27T22:42:06.251" v="40" actId="478"/>
          <ac:spMkLst>
            <pc:docMk/>
            <pc:sldMk cId="2442383966" sldId="424"/>
            <ac:spMk id="7" creationId="{0B394018-70D9-BA3C-651D-534B06A21D07}"/>
          </ac:spMkLst>
        </pc:spChg>
      </pc:sldChg>
      <pc:sldChg chg="modSp add mod modAnim modNotesTx">
        <pc:chgData name="Tommy McClure" userId="5f57beb918c8a44c" providerId="LiveId" clId="{D2D009F4-4273-4857-8B5A-AA9A814FC448}" dt="2022-09-30T00:05:19.850" v="6245" actId="114"/>
        <pc:sldMkLst>
          <pc:docMk/>
          <pc:sldMk cId="2362065710" sldId="425"/>
        </pc:sldMkLst>
        <pc:spChg chg="mod">
          <ac:chgData name="Tommy McClure" userId="5f57beb918c8a44c" providerId="LiveId" clId="{D2D009F4-4273-4857-8B5A-AA9A814FC448}" dt="2022-09-29T21:35:47.166" v="3315" actId="255"/>
          <ac:spMkLst>
            <pc:docMk/>
            <pc:sldMk cId="2362065710" sldId="425"/>
            <ac:spMk id="2" creationId="{2323A064-94A1-6341-9F86-0F36A940D2E3}"/>
          </ac:spMkLst>
        </pc:spChg>
        <pc:spChg chg="mod">
          <ac:chgData name="Tommy McClure" userId="5f57beb918c8a44c" providerId="LiveId" clId="{D2D009F4-4273-4857-8B5A-AA9A814FC448}" dt="2022-09-30T00:05:19.850" v="6245" actId="114"/>
          <ac:spMkLst>
            <pc:docMk/>
            <pc:sldMk cId="2362065710" sldId="425"/>
            <ac:spMk id="5" creationId="{24EFFC65-2A36-1823-223F-00F0708436E9}"/>
          </ac:spMkLst>
        </pc:spChg>
      </pc:sldChg>
      <pc:sldChg chg="modSp add mod modAnim modNotesTx">
        <pc:chgData name="Tommy McClure" userId="5f57beb918c8a44c" providerId="LiveId" clId="{D2D009F4-4273-4857-8B5A-AA9A814FC448}" dt="2022-09-30T00:07:26.386" v="6256" actId="20577"/>
        <pc:sldMkLst>
          <pc:docMk/>
          <pc:sldMk cId="3384496655" sldId="426"/>
        </pc:sldMkLst>
        <pc:spChg chg="mod">
          <ac:chgData name="Tommy McClure" userId="5f57beb918c8a44c" providerId="LiveId" clId="{D2D009F4-4273-4857-8B5A-AA9A814FC448}" dt="2022-09-29T21:35:37.920" v="3314" actId="255"/>
          <ac:spMkLst>
            <pc:docMk/>
            <pc:sldMk cId="3384496655" sldId="426"/>
            <ac:spMk id="2" creationId="{2323A064-94A1-6341-9F86-0F36A940D2E3}"/>
          </ac:spMkLst>
        </pc:spChg>
        <pc:spChg chg="mod">
          <ac:chgData name="Tommy McClure" userId="5f57beb918c8a44c" providerId="LiveId" clId="{D2D009F4-4273-4857-8B5A-AA9A814FC448}" dt="2022-09-30T00:07:26.386" v="6256" actId="20577"/>
          <ac:spMkLst>
            <pc:docMk/>
            <pc:sldMk cId="3384496655" sldId="426"/>
            <ac:spMk id="5" creationId="{24EFFC65-2A36-1823-223F-00F0708436E9}"/>
          </ac:spMkLst>
        </pc:spChg>
      </pc:sldChg>
      <pc:sldChg chg="modSp add mod modAnim modNotesTx">
        <pc:chgData name="Tommy McClure" userId="5f57beb918c8a44c" providerId="LiveId" clId="{D2D009F4-4273-4857-8B5A-AA9A814FC448}" dt="2022-09-30T00:18:28.734" v="6506" actId="6549"/>
        <pc:sldMkLst>
          <pc:docMk/>
          <pc:sldMk cId="3535600611" sldId="427"/>
        </pc:sldMkLst>
        <pc:spChg chg="mod">
          <ac:chgData name="Tommy McClure" userId="5f57beb918c8a44c" providerId="LiveId" clId="{D2D009F4-4273-4857-8B5A-AA9A814FC448}" dt="2022-09-29T21:35:28.539" v="3313" actId="255"/>
          <ac:spMkLst>
            <pc:docMk/>
            <pc:sldMk cId="3535600611" sldId="427"/>
            <ac:spMk id="2" creationId="{2323A064-94A1-6341-9F86-0F36A940D2E3}"/>
          </ac:spMkLst>
        </pc:spChg>
        <pc:spChg chg="mod">
          <ac:chgData name="Tommy McClure" userId="5f57beb918c8a44c" providerId="LiveId" clId="{D2D009F4-4273-4857-8B5A-AA9A814FC448}" dt="2022-09-30T00:14:19.864" v="6369" actId="20577"/>
          <ac:spMkLst>
            <pc:docMk/>
            <pc:sldMk cId="3535600611" sldId="427"/>
            <ac:spMk id="5" creationId="{24EFFC65-2A36-1823-223F-00F0708436E9}"/>
          </ac:spMkLst>
        </pc:spChg>
      </pc:sldChg>
      <pc:sldChg chg="modSp add mod modAnim modNotesTx">
        <pc:chgData name="Tommy McClure" userId="5f57beb918c8a44c" providerId="LiveId" clId="{D2D009F4-4273-4857-8B5A-AA9A814FC448}" dt="2022-09-30T00:56:12.186" v="6508"/>
        <pc:sldMkLst>
          <pc:docMk/>
          <pc:sldMk cId="435567459" sldId="428"/>
        </pc:sldMkLst>
        <pc:spChg chg="mod">
          <ac:chgData name="Tommy McClure" userId="5f57beb918c8a44c" providerId="LiveId" clId="{D2D009F4-4273-4857-8B5A-AA9A814FC448}" dt="2022-09-29T21:35:21.110" v="3312" actId="255"/>
          <ac:spMkLst>
            <pc:docMk/>
            <pc:sldMk cId="435567459" sldId="428"/>
            <ac:spMk id="2" creationId="{2323A064-94A1-6341-9F86-0F36A940D2E3}"/>
          </ac:spMkLst>
        </pc:spChg>
        <pc:spChg chg="mod">
          <ac:chgData name="Tommy McClure" userId="5f57beb918c8a44c" providerId="LiveId" clId="{D2D009F4-4273-4857-8B5A-AA9A814FC448}" dt="2022-09-29T22:19:10.635" v="3750" actId="255"/>
          <ac:spMkLst>
            <pc:docMk/>
            <pc:sldMk cId="435567459" sldId="428"/>
            <ac:spMk id="5" creationId="{24EFFC65-2A36-1823-223F-00F0708436E9}"/>
          </ac:spMkLst>
        </pc:spChg>
      </pc:sldChg>
      <pc:sldChg chg="modSp add mod modAnim">
        <pc:chgData name="Tommy McClure" userId="5f57beb918c8a44c" providerId="LiveId" clId="{D2D009F4-4273-4857-8B5A-AA9A814FC448}" dt="2022-09-30T00:56:58.101" v="6512"/>
        <pc:sldMkLst>
          <pc:docMk/>
          <pc:sldMk cId="3847887025" sldId="429"/>
        </pc:sldMkLst>
        <pc:spChg chg="mod">
          <ac:chgData name="Tommy McClure" userId="5f57beb918c8a44c" providerId="LiveId" clId="{D2D009F4-4273-4857-8B5A-AA9A814FC448}" dt="2022-09-29T22:41:49.411" v="5433" actId="114"/>
          <ac:spMkLst>
            <pc:docMk/>
            <pc:sldMk cId="3847887025" sldId="429"/>
            <ac:spMk id="5" creationId="{24EFFC65-2A36-1823-223F-00F0708436E9}"/>
          </ac:spMkLst>
        </pc:spChg>
      </pc:sldChg>
      <pc:sldChg chg="modSp add mod modAnim modNotesTx">
        <pc:chgData name="Tommy McClure" userId="5f57beb918c8a44c" providerId="LiveId" clId="{D2D009F4-4273-4857-8B5A-AA9A814FC448}" dt="2022-09-30T00:57:22.448" v="6515"/>
        <pc:sldMkLst>
          <pc:docMk/>
          <pc:sldMk cId="1308602698" sldId="430"/>
        </pc:sldMkLst>
        <pc:spChg chg="mod">
          <ac:chgData name="Tommy McClure" userId="5f57beb918c8a44c" providerId="LiveId" clId="{D2D009F4-4273-4857-8B5A-AA9A814FC448}" dt="2022-09-29T22:55:42.919" v="5568" actId="20577"/>
          <ac:spMkLst>
            <pc:docMk/>
            <pc:sldMk cId="1308602698" sldId="430"/>
            <ac:spMk id="5" creationId="{24EFFC65-2A36-1823-223F-00F0708436E9}"/>
          </ac:spMkLst>
        </pc:spChg>
      </pc:sldChg>
    </pc:docChg>
  </pc:docChgLst>
  <pc:docChgLst>
    <pc:chgData name="Tommy McClure" userId="5f57beb918c8a44c" providerId="LiveId" clId="{9D6707DE-9409-4BE3-AD9E-4B5F2E10B20D}"/>
    <pc:docChg chg="undo custSel modSld modMainMaster">
      <pc:chgData name="Tommy McClure" userId="5f57beb918c8a44c" providerId="LiveId" clId="{9D6707DE-9409-4BE3-AD9E-4B5F2E10B20D}" dt="2022-10-02T21:15:33.222" v="417" actId="255"/>
      <pc:docMkLst>
        <pc:docMk/>
      </pc:docMkLst>
      <pc:sldChg chg="modTransition">
        <pc:chgData name="Tommy McClure" userId="5f57beb918c8a44c" providerId="LiveId" clId="{9D6707DE-9409-4BE3-AD9E-4B5F2E10B20D}" dt="2022-10-02T20:41:21.016" v="33"/>
        <pc:sldMkLst>
          <pc:docMk/>
          <pc:sldMk cId="10275985" sldId="257"/>
        </pc:sldMkLst>
      </pc:sldChg>
      <pc:sldChg chg="modTransition">
        <pc:chgData name="Tommy McClure" userId="5f57beb918c8a44c" providerId="LiveId" clId="{9D6707DE-9409-4BE3-AD9E-4B5F2E10B20D}" dt="2022-10-02T20:41:21.016" v="33"/>
        <pc:sldMkLst>
          <pc:docMk/>
          <pc:sldMk cId="2970185068" sldId="392"/>
        </pc:sldMkLst>
      </pc:sldChg>
      <pc:sldChg chg="modTransition modNotes">
        <pc:chgData name="Tommy McClure" userId="5f57beb918c8a44c" providerId="LiveId" clId="{9D6707DE-9409-4BE3-AD9E-4B5F2E10B20D}" dt="2022-10-02T20:44:23.714" v="35" actId="20577"/>
        <pc:sldMkLst>
          <pc:docMk/>
          <pc:sldMk cId="2059156231" sldId="403"/>
        </pc:sldMkLst>
      </pc:sldChg>
      <pc:sldChg chg="modTransition modNotesTx">
        <pc:chgData name="Tommy McClure" userId="5f57beb918c8a44c" providerId="LiveId" clId="{9D6707DE-9409-4BE3-AD9E-4B5F2E10B20D}" dt="2022-10-02T21:15:10.066" v="416" actId="2711"/>
        <pc:sldMkLst>
          <pc:docMk/>
          <pc:sldMk cId="1885114187" sldId="404"/>
        </pc:sldMkLst>
      </pc:sldChg>
      <pc:sldChg chg="modSp modTransition modNotes modNotesTx">
        <pc:chgData name="Tommy McClure" userId="5f57beb918c8a44c" providerId="LiveId" clId="{9D6707DE-9409-4BE3-AD9E-4B5F2E10B20D}" dt="2022-10-02T20:54:55.224" v="289" actId="113"/>
        <pc:sldMkLst>
          <pc:docMk/>
          <pc:sldMk cId="3703383574" sldId="408"/>
        </pc:sldMkLst>
        <pc:spChg chg="mod">
          <ac:chgData name="Tommy McClure" userId="5f57beb918c8a44c" providerId="LiveId" clId="{9D6707DE-9409-4BE3-AD9E-4B5F2E10B20D}" dt="2022-10-02T20:53:01.150" v="280" actId="20577"/>
          <ac:spMkLst>
            <pc:docMk/>
            <pc:sldMk cId="3703383574" sldId="408"/>
            <ac:spMk id="5" creationId="{24EFFC65-2A36-1823-223F-00F0708436E9}"/>
          </ac:spMkLst>
        </pc:spChg>
      </pc:sldChg>
      <pc:sldChg chg="modTransition">
        <pc:chgData name="Tommy McClure" userId="5f57beb918c8a44c" providerId="LiveId" clId="{9D6707DE-9409-4BE3-AD9E-4B5F2E10B20D}" dt="2022-10-02T20:41:21.016" v="33"/>
        <pc:sldMkLst>
          <pc:docMk/>
          <pc:sldMk cId="4093608002" sldId="415"/>
        </pc:sldMkLst>
      </pc:sldChg>
      <pc:sldChg chg="modTransition">
        <pc:chgData name="Tommy McClure" userId="5f57beb918c8a44c" providerId="LiveId" clId="{9D6707DE-9409-4BE3-AD9E-4B5F2E10B20D}" dt="2022-10-02T20:41:21.016" v="33"/>
        <pc:sldMkLst>
          <pc:docMk/>
          <pc:sldMk cId="3349827585" sldId="421"/>
        </pc:sldMkLst>
      </pc:sldChg>
      <pc:sldChg chg="modTransition modNotes">
        <pc:chgData name="Tommy McClure" userId="5f57beb918c8a44c" providerId="LiveId" clId="{9D6707DE-9409-4BE3-AD9E-4B5F2E10B20D}" dt="2022-10-02T20:44:35.948" v="36" actId="6549"/>
        <pc:sldMkLst>
          <pc:docMk/>
          <pc:sldMk cId="2442383966" sldId="424"/>
        </pc:sldMkLst>
      </pc:sldChg>
      <pc:sldChg chg="modTransition modNotesTx">
        <pc:chgData name="Tommy McClure" userId="5f57beb918c8a44c" providerId="LiveId" clId="{9D6707DE-9409-4BE3-AD9E-4B5F2E10B20D}" dt="2022-10-02T21:00:13.698" v="350" actId="113"/>
        <pc:sldMkLst>
          <pc:docMk/>
          <pc:sldMk cId="2362065710" sldId="425"/>
        </pc:sldMkLst>
      </pc:sldChg>
      <pc:sldChg chg="modSp modTransition modNotesTx">
        <pc:chgData name="Tommy McClure" userId="5f57beb918c8a44c" providerId="LiveId" clId="{9D6707DE-9409-4BE3-AD9E-4B5F2E10B20D}" dt="2022-10-02T21:05:02.754" v="380" actId="113"/>
        <pc:sldMkLst>
          <pc:docMk/>
          <pc:sldMk cId="3384496655" sldId="426"/>
        </pc:sldMkLst>
        <pc:spChg chg="mod">
          <ac:chgData name="Tommy McClure" userId="5f57beb918c8a44c" providerId="LiveId" clId="{9D6707DE-9409-4BE3-AD9E-4B5F2E10B20D}" dt="2022-10-02T21:04:51.363" v="379" actId="20577"/>
          <ac:spMkLst>
            <pc:docMk/>
            <pc:sldMk cId="3384496655" sldId="426"/>
            <ac:spMk id="5" creationId="{24EFFC65-2A36-1823-223F-00F0708436E9}"/>
          </ac:spMkLst>
        </pc:spChg>
      </pc:sldChg>
      <pc:sldChg chg="modTransition modNotesTx">
        <pc:chgData name="Tommy McClure" userId="5f57beb918c8a44c" providerId="LiveId" clId="{9D6707DE-9409-4BE3-AD9E-4B5F2E10B20D}" dt="2022-10-02T21:15:33.222" v="417" actId="255"/>
        <pc:sldMkLst>
          <pc:docMk/>
          <pc:sldMk cId="3535600611" sldId="427"/>
        </pc:sldMkLst>
      </pc:sldChg>
      <pc:sldChg chg="modTransition modNotesTx">
        <pc:chgData name="Tommy McClure" userId="5f57beb918c8a44c" providerId="LiveId" clId="{9D6707DE-9409-4BE3-AD9E-4B5F2E10B20D}" dt="2022-10-02T21:13:50.225" v="410" actId="255"/>
        <pc:sldMkLst>
          <pc:docMk/>
          <pc:sldMk cId="435567459" sldId="428"/>
        </pc:sldMkLst>
      </pc:sldChg>
      <pc:sldChg chg="modTransition modNotesTx">
        <pc:chgData name="Tommy McClure" userId="5f57beb918c8a44c" providerId="LiveId" clId="{9D6707DE-9409-4BE3-AD9E-4B5F2E10B20D}" dt="2022-10-02T21:14:00.880" v="411" actId="6549"/>
        <pc:sldMkLst>
          <pc:docMk/>
          <pc:sldMk cId="3847887025" sldId="429"/>
        </pc:sldMkLst>
      </pc:sldChg>
      <pc:sldChg chg="modSp modTransition modNotesTx">
        <pc:chgData name="Tommy McClure" userId="5f57beb918c8a44c" providerId="LiveId" clId="{9D6707DE-9409-4BE3-AD9E-4B5F2E10B20D}" dt="2022-10-02T21:14:19.052" v="414" actId="207"/>
        <pc:sldMkLst>
          <pc:docMk/>
          <pc:sldMk cId="1308602698" sldId="430"/>
        </pc:sldMkLst>
        <pc:spChg chg="mod">
          <ac:chgData name="Tommy McClure" userId="5f57beb918c8a44c" providerId="LiveId" clId="{9D6707DE-9409-4BE3-AD9E-4B5F2E10B20D}" dt="2022-10-02T20:42:08.046" v="34" actId="114"/>
          <ac:spMkLst>
            <pc:docMk/>
            <pc:sldMk cId="1308602698" sldId="430"/>
            <ac:spMk id="5" creationId="{24EFFC65-2A36-1823-223F-00F0708436E9}"/>
          </ac:spMkLst>
        </pc:spChg>
      </pc:sldChg>
      <pc:sldMasterChg chg="modTransition modSldLayout">
        <pc:chgData name="Tommy McClure" userId="5f57beb918c8a44c" providerId="LiveId" clId="{9D6707DE-9409-4BE3-AD9E-4B5F2E10B20D}" dt="2022-10-02T20:41:21.016" v="33"/>
        <pc:sldMasterMkLst>
          <pc:docMk/>
          <pc:sldMasterMk cId="2286054349" sldId="2147483672"/>
        </pc:sldMasterMkLst>
        <pc:sldLayoutChg chg="modTransition">
          <pc:chgData name="Tommy McClure" userId="5f57beb918c8a44c" providerId="LiveId" clId="{9D6707DE-9409-4BE3-AD9E-4B5F2E10B20D}" dt="2022-10-02T20:41:21.016" v="33"/>
          <pc:sldLayoutMkLst>
            <pc:docMk/>
            <pc:sldMasterMk cId="2286054349" sldId="2147483672"/>
            <pc:sldLayoutMk cId="3240869893" sldId="2147483673"/>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78901740" sldId="2147483674"/>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1644692632" sldId="2147483675"/>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1718779277" sldId="2147483676"/>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3067086918" sldId="2147483677"/>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932526549" sldId="2147483678"/>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1299893529" sldId="2147483679"/>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1354187366" sldId="2147483680"/>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2456036730" sldId="2147483681"/>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3857642543" sldId="2147483682"/>
          </pc:sldLayoutMkLst>
        </pc:sldLayoutChg>
        <pc:sldLayoutChg chg="modTransition">
          <pc:chgData name="Tommy McClure" userId="5f57beb918c8a44c" providerId="LiveId" clId="{9D6707DE-9409-4BE3-AD9E-4B5F2E10B20D}" dt="2022-10-02T20:41:21.016" v="33"/>
          <pc:sldLayoutMkLst>
            <pc:docMk/>
            <pc:sldMasterMk cId="2286054349" sldId="2147483672"/>
            <pc:sldLayoutMk cId="1714495487" sldId="2147483683"/>
          </pc:sldLayoutMkLst>
        </pc:sldLayoutChg>
      </pc:sldMasterChg>
    </pc:docChg>
  </pc:docChgLst>
  <pc:docChgLst>
    <pc:chgData name="Tommy McClure" userId="5f57beb918c8a44c" providerId="LiveId" clId="{F81A1974-9690-48D7-853A-1B28688414F8}"/>
    <pc:docChg chg="undo custSel addSld delSld modSld sldOrd">
      <pc:chgData name="Tommy McClure" userId="5f57beb918c8a44c" providerId="LiveId" clId="{F81A1974-9690-48D7-853A-1B28688414F8}" dt="2022-09-17T22:35:26.735" v="6911" actId="2711"/>
      <pc:docMkLst>
        <pc:docMk/>
      </pc:docMkLst>
      <pc:sldChg chg="del">
        <pc:chgData name="Tommy McClure" userId="5f57beb918c8a44c" providerId="LiveId" clId="{F81A1974-9690-48D7-853A-1B28688414F8}" dt="2022-09-17T00:17:27.016" v="794" actId="2696"/>
        <pc:sldMkLst>
          <pc:docMk/>
          <pc:sldMk cId="3579188751" sldId="393"/>
        </pc:sldMkLst>
      </pc:sldChg>
      <pc:sldChg chg="del">
        <pc:chgData name="Tommy McClure" userId="5f57beb918c8a44c" providerId="LiveId" clId="{F81A1974-9690-48D7-853A-1B28688414F8}" dt="2022-09-17T00:17:30.009" v="795" actId="2696"/>
        <pc:sldMkLst>
          <pc:docMk/>
          <pc:sldMk cId="1082890495" sldId="394"/>
        </pc:sldMkLst>
      </pc:sldChg>
      <pc:sldChg chg="delSp modSp mod ord delAnim modNotes modNotesTx">
        <pc:chgData name="Tommy McClure" userId="5f57beb918c8a44c" providerId="LiveId" clId="{F81A1974-9690-48D7-853A-1B28688414F8}" dt="2022-09-17T22:31:52.081" v="6882" actId="207"/>
        <pc:sldMkLst>
          <pc:docMk/>
          <pc:sldMk cId="2059156231" sldId="403"/>
        </pc:sldMkLst>
        <pc:spChg chg="ord">
          <ac:chgData name="Tommy McClure" userId="5f57beb918c8a44c" providerId="LiveId" clId="{F81A1974-9690-48D7-853A-1B28688414F8}" dt="2022-09-16T23:48:28.065" v="123" actId="166"/>
          <ac:spMkLst>
            <pc:docMk/>
            <pc:sldMk cId="2059156231" sldId="403"/>
            <ac:spMk id="5" creationId="{F8A2FF7D-D0F6-142C-A0CD-CFFDA34DADB8}"/>
          </ac:spMkLst>
        </pc:spChg>
        <pc:spChg chg="mod">
          <ac:chgData name="Tommy McClure" userId="5f57beb918c8a44c" providerId="LiveId" clId="{F81A1974-9690-48D7-853A-1B28688414F8}" dt="2022-09-16T23:48:18.570" v="122" actId="1035"/>
          <ac:spMkLst>
            <pc:docMk/>
            <pc:sldMk cId="2059156231" sldId="403"/>
            <ac:spMk id="6" creationId="{BCC8479C-03CA-AD3C-B866-E44D3B3CF8B5}"/>
          </ac:spMkLst>
        </pc:spChg>
        <pc:spChg chg="del">
          <ac:chgData name="Tommy McClure" userId="5f57beb918c8a44c" providerId="LiveId" clId="{F81A1974-9690-48D7-853A-1B28688414F8}" dt="2022-09-16T23:43:56.493" v="86" actId="478"/>
          <ac:spMkLst>
            <pc:docMk/>
            <pc:sldMk cId="2059156231" sldId="403"/>
            <ac:spMk id="7" creationId="{92D3DFB6-66F1-97C8-3662-4F1F231CB5A8}"/>
          </ac:spMkLst>
        </pc:spChg>
      </pc:sldChg>
      <pc:sldChg chg="modSp mod modAnim modNotesTx">
        <pc:chgData name="Tommy McClure" userId="5f57beb918c8a44c" providerId="LiveId" clId="{F81A1974-9690-48D7-853A-1B28688414F8}" dt="2022-09-17T03:46:50.790" v="6576" actId="114"/>
        <pc:sldMkLst>
          <pc:docMk/>
          <pc:sldMk cId="1885114187" sldId="404"/>
        </pc:sldMkLst>
        <pc:spChg chg="mod">
          <ac:chgData name="Tommy McClure" userId="5f57beb918c8a44c" providerId="LiveId" clId="{F81A1974-9690-48D7-853A-1B28688414F8}" dt="2022-09-17T03:46:50.790" v="6576" actId="114"/>
          <ac:spMkLst>
            <pc:docMk/>
            <pc:sldMk cId="1885114187" sldId="404"/>
            <ac:spMk id="5" creationId="{BF24C9F7-9030-543D-DE69-F9B6ADC235A2}"/>
          </ac:spMkLst>
        </pc:spChg>
      </pc:sldChg>
      <pc:sldChg chg="del">
        <pc:chgData name="Tommy McClure" userId="5f57beb918c8a44c" providerId="LiveId" clId="{F81A1974-9690-48D7-853A-1B28688414F8}" dt="2022-09-17T00:17:34.291" v="796" actId="2696"/>
        <pc:sldMkLst>
          <pc:docMk/>
          <pc:sldMk cId="3420155931" sldId="405"/>
        </pc:sldMkLst>
      </pc:sldChg>
      <pc:sldChg chg="del">
        <pc:chgData name="Tommy McClure" userId="5f57beb918c8a44c" providerId="LiveId" clId="{F81A1974-9690-48D7-853A-1B28688414F8}" dt="2022-09-17T00:17:18.341" v="792" actId="2696"/>
        <pc:sldMkLst>
          <pc:docMk/>
          <pc:sldMk cId="3122878461" sldId="406"/>
        </pc:sldMkLst>
      </pc:sldChg>
      <pc:sldChg chg="del">
        <pc:chgData name="Tommy McClure" userId="5f57beb918c8a44c" providerId="LiveId" clId="{F81A1974-9690-48D7-853A-1B28688414F8}" dt="2022-09-17T00:17:23.322" v="793" actId="2696"/>
        <pc:sldMkLst>
          <pc:docMk/>
          <pc:sldMk cId="197737843" sldId="407"/>
        </pc:sldMkLst>
      </pc:sldChg>
      <pc:sldChg chg="modSp mod modAnim modNotes modNotesTx">
        <pc:chgData name="Tommy McClure" userId="5f57beb918c8a44c" providerId="LiveId" clId="{F81A1974-9690-48D7-853A-1B28688414F8}" dt="2022-09-17T22:32:15.052" v="6885" actId="207"/>
        <pc:sldMkLst>
          <pc:docMk/>
          <pc:sldMk cId="3703383574" sldId="408"/>
        </pc:sldMkLst>
        <pc:spChg chg="mod">
          <ac:chgData name="Tommy McClure" userId="5f57beb918c8a44c" providerId="LiveId" clId="{F81A1974-9690-48D7-853A-1B28688414F8}" dt="2022-09-17T00:18:30.286" v="881" actId="20577"/>
          <ac:spMkLst>
            <pc:docMk/>
            <pc:sldMk cId="3703383574" sldId="408"/>
            <ac:spMk id="2" creationId="{2323A064-94A1-6341-9F86-0F36A940D2E3}"/>
          </ac:spMkLst>
        </pc:spChg>
        <pc:spChg chg="mod">
          <ac:chgData name="Tommy McClure" userId="5f57beb918c8a44c" providerId="LiveId" clId="{F81A1974-9690-48D7-853A-1B28688414F8}" dt="2022-09-17T01:13:55.470" v="1812" actId="20577"/>
          <ac:spMkLst>
            <pc:docMk/>
            <pc:sldMk cId="3703383574" sldId="408"/>
            <ac:spMk id="5" creationId="{24EFFC65-2A36-1823-223F-00F0708436E9}"/>
          </ac:spMkLst>
        </pc:spChg>
      </pc:sldChg>
      <pc:sldChg chg="del">
        <pc:chgData name="Tommy McClure" userId="5f57beb918c8a44c" providerId="LiveId" clId="{F81A1974-9690-48D7-853A-1B28688414F8}" dt="2022-09-17T01:14:18.899" v="1813" actId="2696"/>
        <pc:sldMkLst>
          <pc:docMk/>
          <pc:sldMk cId="4232328137" sldId="409"/>
        </pc:sldMkLst>
      </pc:sldChg>
      <pc:sldChg chg="del">
        <pc:chgData name="Tommy McClure" userId="5f57beb918c8a44c" providerId="LiveId" clId="{F81A1974-9690-48D7-853A-1B28688414F8}" dt="2022-09-17T01:14:34.424" v="1815" actId="2696"/>
        <pc:sldMkLst>
          <pc:docMk/>
          <pc:sldMk cId="1093852564" sldId="410"/>
        </pc:sldMkLst>
      </pc:sldChg>
      <pc:sldChg chg="del">
        <pc:chgData name="Tommy McClure" userId="5f57beb918c8a44c" providerId="LiveId" clId="{F81A1974-9690-48D7-853A-1B28688414F8}" dt="2022-09-17T02:49:29.153" v="4735" actId="2696"/>
        <pc:sldMkLst>
          <pc:docMk/>
          <pc:sldMk cId="3091778460" sldId="411"/>
        </pc:sldMkLst>
      </pc:sldChg>
      <pc:sldChg chg="del modNotesTx">
        <pc:chgData name="Tommy McClure" userId="5f57beb918c8a44c" providerId="LiveId" clId="{F81A1974-9690-48D7-853A-1B28688414F8}" dt="2022-09-17T02:51:02.532" v="4743" actId="2696"/>
        <pc:sldMkLst>
          <pc:docMk/>
          <pc:sldMk cId="1296469987" sldId="412"/>
        </pc:sldMkLst>
      </pc:sldChg>
      <pc:sldChg chg="del">
        <pc:chgData name="Tommy McClure" userId="5f57beb918c8a44c" providerId="LiveId" clId="{F81A1974-9690-48D7-853A-1B28688414F8}" dt="2022-09-17T02:49:32.421" v="4736" actId="2696"/>
        <pc:sldMkLst>
          <pc:docMk/>
          <pc:sldMk cId="3790500560" sldId="413"/>
        </pc:sldMkLst>
      </pc:sldChg>
      <pc:sldChg chg="del">
        <pc:chgData name="Tommy McClure" userId="5f57beb918c8a44c" providerId="LiveId" clId="{F81A1974-9690-48D7-853A-1B28688414F8}" dt="2022-09-17T02:49:50.556" v="4737" actId="2696"/>
        <pc:sldMkLst>
          <pc:docMk/>
          <pc:sldMk cId="2824214597" sldId="414"/>
        </pc:sldMkLst>
      </pc:sldChg>
      <pc:sldChg chg="modSp mod modAnim modNotes modNotesTx">
        <pc:chgData name="Tommy McClure" userId="5f57beb918c8a44c" providerId="LiveId" clId="{F81A1974-9690-48D7-853A-1B28688414F8}" dt="2022-09-17T22:35:11.580" v="6909" actId="207"/>
        <pc:sldMkLst>
          <pc:docMk/>
          <pc:sldMk cId="4093608002" sldId="415"/>
        </pc:sldMkLst>
        <pc:spChg chg="mod">
          <ac:chgData name="Tommy McClure" userId="5f57beb918c8a44c" providerId="LiveId" clId="{F81A1974-9690-48D7-853A-1B28688414F8}" dt="2022-09-17T04:17:29.762" v="6871" actId="27636"/>
          <ac:spMkLst>
            <pc:docMk/>
            <pc:sldMk cId="4093608002" sldId="415"/>
            <ac:spMk id="5" creationId="{24EFFC65-2A36-1823-223F-00F0708436E9}"/>
          </ac:spMkLst>
        </pc:spChg>
      </pc:sldChg>
      <pc:sldChg chg="modSp mod ord modAnim modNotes modNotesTx">
        <pc:chgData name="Tommy McClure" userId="5f57beb918c8a44c" providerId="LiveId" clId="{F81A1974-9690-48D7-853A-1B28688414F8}" dt="2022-09-17T22:35:26.735" v="6911" actId="2711"/>
        <pc:sldMkLst>
          <pc:docMk/>
          <pc:sldMk cId="2297387332" sldId="416"/>
        </pc:sldMkLst>
        <pc:spChg chg="mod">
          <ac:chgData name="Tommy McClure" userId="5f57beb918c8a44c" providerId="LiveId" clId="{F81A1974-9690-48D7-853A-1B28688414F8}" dt="2022-09-17T04:18:52.457" v="6872" actId="2711"/>
          <ac:spMkLst>
            <pc:docMk/>
            <pc:sldMk cId="2297387332" sldId="416"/>
            <ac:spMk id="5" creationId="{24EFFC65-2A36-1823-223F-00F0708436E9}"/>
          </ac:spMkLst>
        </pc:spChg>
      </pc:sldChg>
      <pc:sldChg chg="modSp add mod ord modAnim modNotes modNotesTx">
        <pc:chgData name="Tommy McClure" userId="5f57beb918c8a44c" providerId="LiveId" clId="{F81A1974-9690-48D7-853A-1B28688414F8}" dt="2022-09-17T22:32:33.476" v="6888" actId="207"/>
        <pc:sldMkLst>
          <pc:docMk/>
          <pc:sldMk cId="1658578017" sldId="417"/>
        </pc:sldMkLst>
        <pc:spChg chg="mod">
          <ac:chgData name="Tommy McClure" userId="5f57beb918c8a44c" providerId="LiveId" clId="{F81A1974-9690-48D7-853A-1B28688414F8}" dt="2022-09-17T03:48:16.764" v="6581" actId="113"/>
          <ac:spMkLst>
            <pc:docMk/>
            <pc:sldMk cId="1658578017" sldId="417"/>
            <ac:spMk id="5" creationId="{24EFFC65-2A36-1823-223F-00F0708436E9}"/>
          </ac:spMkLst>
        </pc:spChg>
      </pc:sldChg>
      <pc:sldChg chg="modSp add mod ord modAnim modNotes modNotesTx">
        <pc:chgData name="Tommy McClure" userId="5f57beb918c8a44c" providerId="LiveId" clId="{F81A1974-9690-48D7-853A-1B28688414F8}" dt="2022-09-17T22:32:50.112" v="6891" actId="207"/>
        <pc:sldMkLst>
          <pc:docMk/>
          <pc:sldMk cId="1831563092" sldId="418"/>
        </pc:sldMkLst>
        <pc:spChg chg="mod">
          <ac:chgData name="Tommy McClure" userId="5f57beb918c8a44c" providerId="LiveId" clId="{F81A1974-9690-48D7-853A-1B28688414F8}" dt="2022-09-17T03:49:20.674" v="6583" actId="14100"/>
          <ac:spMkLst>
            <pc:docMk/>
            <pc:sldMk cId="1831563092" sldId="418"/>
            <ac:spMk id="5" creationId="{24EFFC65-2A36-1823-223F-00F0708436E9}"/>
          </ac:spMkLst>
        </pc:spChg>
      </pc:sldChg>
      <pc:sldChg chg="modSp add mod modAnim modNotes modNotesTx">
        <pc:chgData name="Tommy McClure" userId="5f57beb918c8a44c" providerId="LiveId" clId="{F81A1974-9690-48D7-853A-1B28688414F8}" dt="2022-09-17T22:33:44.652" v="6901" actId="207"/>
        <pc:sldMkLst>
          <pc:docMk/>
          <pc:sldMk cId="2147390568" sldId="419"/>
        </pc:sldMkLst>
        <pc:spChg chg="mod">
          <ac:chgData name="Tommy McClure" userId="5f57beb918c8a44c" providerId="LiveId" clId="{F81A1974-9690-48D7-853A-1B28688414F8}" dt="2022-09-17T02:17:02.002" v="3841" actId="20577"/>
          <ac:spMkLst>
            <pc:docMk/>
            <pc:sldMk cId="2147390568" sldId="419"/>
            <ac:spMk id="2" creationId="{2323A064-94A1-6341-9F86-0F36A940D2E3}"/>
          </ac:spMkLst>
        </pc:spChg>
        <pc:spChg chg="mod">
          <ac:chgData name="Tommy McClure" userId="5f57beb918c8a44c" providerId="LiveId" clId="{F81A1974-9690-48D7-853A-1B28688414F8}" dt="2022-09-17T02:42:38.761" v="4686" actId="27636"/>
          <ac:spMkLst>
            <pc:docMk/>
            <pc:sldMk cId="2147390568" sldId="419"/>
            <ac:spMk id="5" creationId="{24EFFC65-2A36-1823-223F-00F0708436E9}"/>
          </ac:spMkLst>
        </pc:spChg>
      </pc:sldChg>
      <pc:sldChg chg="modSp add mod modAnim modNotes modNotesTx">
        <pc:chgData name="Tommy McClure" userId="5f57beb918c8a44c" providerId="LiveId" clId="{F81A1974-9690-48D7-853A-1B28688414F8}" dt="2022-09-17T22:33:07.344" v="6894" actId="207"/>
        <pc:sldMkLst>
          <pc:docMk/>
          <pc:sldMk cId="3509008579" sldId="420"/>
        </pc:sldMkLst>
        <pc:spChg chg="mod">
          <ac:chgData name="Tommy McClure" userId="5f57beb918c8a44c" providerId="LiveId" clId="{F81A1974-9690-48D7-853A-1B28688414F8}" dt="2022-09-17T03:51:29.668" v="6624" actId="20577"/>
          <ac:spMkLst>
            <pc:docMk/>
            <pc:sldMk cId="3509008579" sldId="420"/>
            <ac:spMk id="5" creationId="{24EFFC65-2A36-1823-223F-00F0708436E9}"/>
          </ac:spMkLst>
        </pc:spChg>
      </pc:sldChg>
      <pc:sldChg chg="delSp modSp add mod modAnim modNotes modNotesTx">
        <pc:chgData name="Tommy McClure" userId="5f57beb918c8a44c" providerId="LiveId" clId="{F81A1974-9690-48D7-853A-1B28688414F8}" dt="2022-09-17T22:33:24.519" v="6897" actId="207"/>
        <pc:sldMkLst>
          <pc:docMk/>
          <pc:sldMk cId="3349827585" sldId="421"/>
        </pc:sldMkLst>
        <pc:spChg chg="del mod">
          <ac:chgData name="Tommy McClure" userId="5f57beb918c8a44c" providerId="LiveId" clId="{F81A1974-9690-48D7-853A-1B28688414F8}" dt="2022-09-17T02:12:53.375" v="3744" actId="478"/>
          <ac:spMkLst>
            <pc:docMk/>
            <pc:sldMk cId="3349827585" sldId="421"/>
            <ac:spMk id="2" creationId="{2323A064-94A1-6341-9F86-0F36A940D2E3}"/>
          </ac:spMkLst>
        </pc:spChg>
        <pc:spChg chg="mod">
          <ac:chgData name="Tommy McClure" userId="5f57beb918c8a44c" providerId="LiveId" clId="{F81A1974-9690-48D7-853A-1B28688414F8}" dt="2022-09-17T04:13:21.153" v="6812" actId="122"/>
          <ac:spMkLst>
            <pc:docMk/>
            <pc:sldMk cId="3349827585" sldId="421"/>
            <ac:spMk id="5" creationId="{24EFFC65-2A36-1823-223F-00F0708436E9}"/>
          </ac:spMkLst>
        </pc:spChg>
      </pc:sldChg>
      <pc:sldChg chg="modSp add mod modAnim modNotes modNotesTx">
        <pc:chgData name="Tommy McClure" userId="5f57beb918c8a44c" providerId="LiveId" clId="{F81A1974-9690-48D7-853A-1B28688414F8}" dt="2022-09-17T22:33:58.363" v="6904" actId="207"/>
        <pc:sldMkLst>
          <pc:docMk/>
          <pc:sldMk cId="935773236" sldId="422"/>
        </pc:sldMkLst>
        <pc:spChg chg="mod">
          <ac:chgData name="Tommy McClure" userId="5f57beb918c8a44c" providerId="LiveId" clId="{F81A1974-9690-48D7-853A-1B28688414F8}" dt="2022-09-17T02:43:46.014" v="4699" actId="255"/>
          <ac:spMkLst>
            <pc:docMk/>
            <pc:sldMk cId="935773236" sldId="422"/>
            <ac:spMk id="5" creationId="{24EFFC65-2A36-1823-223F-00F0708436E9}"/>
          </ac:spMkLst>
        </pc:spChg>
      </pc:sldChg>
      <pc:sldChg chg="add del modNotesTx">
        <pc:chgData name="Tommy McClure" userId="5f57beb918c8a44c" providerId="LiveId" clId="{F81A1974-9690-48D7-853A-1B28688414F8}" dt="2022-09-17T02:51:25.780" v="4744" actId="2696"/>
        <pc:sldMkLst>
          <pc:docMk/>
          <pc:sldMk cId="2052585185" sldId="423"/>
        </pc:sldMkLst>
      </pc:sldChg>
      <pc:sldChg chg="modSp add mod modAnim modNotes modNotesTx">
        <pc:chgData name="Tommy McClure" userId="5f57beb918c8a44c" providerId="LiveId" clId="{F81A1974-9690-48D7-853A-1B28688414F8}" dt="2022-09-17T22:34:24.446" v="6906" actId="207"/>
        <pc:sldMkLst>
          <pc:docMk/>
          <pc:sldMk cId="2965583892" sldId="423"/>
        </pc:sldMkLst>
        <pc:spChg chg="mod">
          <ac:chgData name="Tommy McClure" userId="5f57beb918c8a44c" providerId="LiveId" clId="{F81A1974-9690-48D7-853A-1B28688414F8}" dt="2022-09-17T21:24:44.124" v="6879" actId="20577"/>
          <ac:spMkLst>
            <pc:docMk/>
            <pc:sldMk cId="2965583892" sldId="423"/>
            <ac:spMk id="5" creationId="{24EFFC65-2A36-1823-223F-00F0708436E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8E3569-587A-9FF0-78C8-0F0AED1E3DE6}"/>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DDD0831-AA83-33D8-337F-4944F4B6707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10/16/2022 PM</a:t>
            </a:r>
          </a:p>
        </p:txBody>
      </p:sp>
      <p:sp>
        <p:nvSpPr>
          <p:cNvPr id="4" name="Footer Placeholder 3">
            <a:extLst>
              <a:ext uri="{FF2B5EF4-FFF2-40B4-BE49-F238E27FC236}">
                <a16:creationId xmlns:a16="http://schemas.microsoft.com/office/drawing/2014/main" id="{E2C2CAA6-361F-8DBD-9B3A-1F5360111546}"/>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6B20B51-835D-EA24-4A1B-F5D0CAC8D86C}"/>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32C8C59-0D88-46DA-ACCC-7C135F483E54}" type="slidenum">
              <a:rPr lang="en-US" smtClean="0"/>
              <a:t>‹#›</a:t>
            </a:fld>
            <a:endParaRPr lang="en-US"/>
          </a:p>
        </p:txBody>
      </p:sp>
    </p:spTree>
    <p:extLst>
      <p:ext uri="{BB962C8B-B14F-4D97-AF65-F5344CB8AC3E}">
        <p14:creationId xmlns:p14="http://schemas.microsoft.com/office/powerpoint/2010/main" val="79435858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10/16/2022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F039437-1705-43CB-B1C7-70FACD75629D}" type="slidenum">
              <a:rPr lang="en-US" smtClean="0"/>
              <a:t>‹#›</a:t>
            </a:fld>
            <a:endParaRPr lang="en-US"/>
          </a:p>
        </p:txBody>
      </p:sp>
    </p:spTree>
    <p:extLst>
      <p:ext uri="{BB962C8B-B14F-4D97-AF65-F5344CB8AC3E}">
        <p14:creationId xmlns:p14="http://schemas.microsoft.com/office/powerpoint/2010/main" val="7630170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defTabSz="1080151">
              <a:defRPr/>
            </a:pPr>
            <a:r>
              <a:rPr lang="en-US" sz="1600">
                <a:solidFill>
                  <a:prstClr val="black"/>
                </a:solidFill>
                <a:latin typeface="Calibri"/>
              </a:rPr>
              <a:t>10/16/2022 PM</a:t>
            </a:r>
          </a:p>
        </p:txBody>
      </p:sp>
      <p:sp>
        <p:nvSpPr>
          <p:cNvPr id="5" name="Slide Number Placeholder 4"/>
          <p:cNvSpPr>
            <a:spLocks noGrp="1"/>
          </p:cNvSpPr>
          <p:nvPr>
            <p:ph type="sldNum" sz="quarter" idx="5"/>
          </p:nvPr>
        </p:nvSpPr>
        <p:spPr/>
        <p:txBody>
          <a:bodyPr/>
          <a:lstStyle/>
          <a:p>
            <a:pPr defTabSz="1080151">
              <a:defRPr/>
            </a:pPr>
            <a:fld id="{60AE2B69-56D6-4506-A77C-DC7B1781391E}" type="slidenum">
              <a:rPr lang="en-US" sz="1600">
                <a:solidFill>
                  <a:prstClr val="black"/>
                </a:solidFill>
                <a:latin typeface="Calibri"/>
              </a:rPr>
              <a:pPr defTabSz="1080151">
                <a:defRPr/>
              </a:pPr>
              <a:t>1</a:t>
            </a:fld>
            <a:endParaRPr lang="en-US" sz="1600">
              <a:solidFill>
                <a:prstClr val="black"/>
              </a:solidFill>
              <a:latin typeface="Calibri"/>
            </a:endParaRPr>
          </a:p>
        </p:txBody>
      </p:sp>
    </p:spTree>
    <p:extLst>
      <p:ext uri="{BB962C8B-B14F-4D97-AF65-F5344CB8AC3E}">
        <p14:creationId xmlns:p14="http://schemas.microsoft.com/office/powerpoint/2010/main" val="3853170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199" cy="5160961"/>
          </a:xfrm>
        </p:spPr>
        <p:txBody>
          <a:bodyPr/>
          <a:lstStyle/>
          <a:p>
            <a:pPr algn="l"/>
            <a:r>
              <a:rPr lang="en-US" sz="1200" b="1" dirty="0">
                <a:latin typeface="Arial" panose="020B0604020202020204" pitchFamily="34" charset="0"/>
                <a:cs typeface="Arial" panose="020B0604020202020204" pitchFamily="34" charset="0"/>
              </a:rPr>
              <a:t>Romans 2:4-11 ASV 4 </a:t>
            </a:r>
            <a:r>
              <a:rPr lang="en-US" sz="1200" b="0" dirty="0">
                <a:latin typeface="Arial" panose="020B0604020202020204" pitchFamily="34" charset="0"/>
                <a:cs typeface="Arial" panose="020B0604020202020204" pitchFamily="34" charset="0"/>
              </a:rPr>
              <a:t>Or </a:t>
            </a:r>
            <a:r>
              <a:rPr lang="en-US" sz="1200" b="0" dirty="0" err="1">
                <a:latin typeface="Arial" panose="020B0604020202020204" pitchFamily="34" charset="0"/>
                <a:cs typeface="Arial" panose="020B0604020202020204" pitchFamily="34" charset="0"/>
              </a:rPr>
              <a:t>despisest</a:t>
            </a:r>
            <a:r>
              <a:rPr lang="en-US" sz="1200" b="0" dirty="0">
                <a:latin typeface="Arial" panose="020B0604020202020204" pitchFamily="34" charset="0"/>
                <a:cs typeface="Arial" panose="020B0604020202020204" pitchFamily="34" charset="0"/>
              </a:rPr>
              <a:t> thou the riches of his goodness and forbearance and longsuffering, not knowing that the goodness of God leadeth thee to repentance?</a:t>
            </a:r>
            <a:r>
              <a:rPr lang="en-US" sz="1200" b="1" dirty="0">
                <a:latin typeface="Arial" panose="020B0604020202020204" pitchFamily="34" charset="0"/>
                <a:cs typeface="Arial" panose="020B0604020202020204" pitchFamily="34" charset="0"/>
              </a:rPr>
              <a:t> 5 </a:t>
            </a:r>
            <a:r>
              <a:rPr lang="en-US" sz="1200" b="0" dirty="0">
                <a:latin typeface="Arial" panose="020B0604020202020204" pitchFamily="34" charset="0"/>
                <a:cs typeface="Arial" panose="020B0604020202020204" pitchFamily="34" charset="0"/>
              </a:rPr>
              <a:t>but after thy hardness and impenitent heart </a:t>
            </a:r>
            <a:r>
              <a:rPr lang="en-US" sz="1200" b="0" dirty="0" err="1">
                <a:latin typeface="Arial" panose="020B0604020202020204" pitchFamily="34" charset="0"/>
                <a:cs typeface="Arial" panose="020B0604020202020204" pitchFamily="34" charset="0"/>
              </a:rPr>
              <a:t>treasurest</a:t>
            </a:r>
            <a:r>
              <a:rPr lang="en-US" sz="1200" b="0" dirty="0">
                <a:latin typeface="Arial" panose="020B0604020202020204" pitchFamily="34" charset="0"/>
                <a:cs typeface="Arial" panose="020B0604020202020204" pitchFamily="34" charset="0"/>
              </a:rPr>
              <a:t> up for thyself wrath in the day of wrath and revelation of the righteous judgment of God; </a:t>
            </a:r>
            <a:r>
              <a:rPr lang="en-US" sz="1200" b="1" dirty="0">
                <a:latin typeface="Arial" panose="020B0604020202020204" pitchFamily="34" charset="0"/>
                <a:cs typeface="Arial" panose="020B0604020202020204" pitchFamily="34" charset="0"/>
              </a:rPr>
              <a:t>6</a:t>
            </a:r>
            <a:r>
              <a:rPr lang="en-US" sz="1200" b="0" dirty="0">
                <a:latin typeface="Arial" panose="020B0604020202020204" pitchFamily="34" charset="0"/>
                <a:cs typeface="Arial" panose="020B0604020202020204" pitchFamily="34" charset="0"/>
              </a:rPr>
              <a:t> who will render to every man according to his works: </a:t>
            </a:r>
            <a:r>
              <a:rPr lang="en-US" sz="1200" b="1" dirty="0">
                <a:latin typeface="Arial" panose="020B0604020202020204" pitchFamily="34" charset="0"/>
                <a:cs typeface="Arial" panose="020B0604020202020204" pitchFamily="34" charset="0"/>
              </a:rPr>
              <a:t>7 </a:t>
            </a:r>
            <a:r>
              <a:rPr lang="en-US" sz="1200" b="0" dirty="0">
                <a:latin typeface="Arial" panose="020B0604020202020204" pitchFamily="34" charset="0"/>
                <a:cs typeface="Arial" panose="020B0604020202020204" pitchFamily="34" charset="0"/>
              </a:rPr>
              <a:t>to them that by patience in well-doing seek for glory and honor and incorruption, eternal life</a:t>
            </a:r>
            <a:r>
              <a:rPr lang="en-US" sz="1200" b="1" dirty="0">
                <a:latin typeface="Arial" panose="020B0604020202020204" pitchFamily="34" charset="0"/>
                <a:cs typeface="Arial" panose="020B0604020202020204" pitchFamily="34" charset="0"/>
              </a:rPr>
              <a:t>: 8</a:t>
            </a:r>
            <a:r>
              <a:rPr lang="en-US" sz="1200" b="0" dirty="0">
                <a:latin typeface="Arial" panose="020B0604020202020204" pitchFamily="34" charset="0"/>
                <a:cs typeface="Arial" panose="020B0604020202020204" pitchFamily="34" charset="0"/>
              </a:rPr>
              <a:t> but unto them that are factious, and obey not the truth, but obey unrighteousness, </a:t>
            </a:r>
            <a:r>
              <a:rPr lang="en-US" sz="1200" b="1" dirty="0">
                <a:latin typeface="Arial" panose="020B0604020202020204" pitchFamily="34" charset="0"/>
                <a:cs typeface="Arial" panose="020B0604020202020204" pitchFamily="34" charset="0"/>
              </a:rPr>
              <a:t>shall be wrath and indignation</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tribulation and anguish, upon every soul of man that worketh evil, of the Jew first, and also of the Greek;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but glory and honor and peace to every man that worketh good, to the Jew first, and also to the Greek</a:t>
            </a:r>
            <a:r>
              <a:rPr lang="en-US" sz="1200" b="1" dirty="0">
                <a:latin typeface="Arial" panose="020B0604020202020204" pitchFamily="34" charset="0"/>
                <a:cs typeface="Arial" panose="020B0604020202020204" pitchFamily="34" charset="0"/>
              </a:rPr>
              <a:t>: 11</a:t>
            </a:r>
            <a:r>
              <a:rPr lang="en-US" sz="1200" b="0" dirty="0">
                <a:latin typeface="Arial" panose="020B0604020202020204" pitchFamily="34" charset="0"/>
                <a:cs typeface="Arial" panose="020B0604020202020204" pitchFamily="34" charset="0"/>
              </a:rPr>
              <a:t> for there is no respect of persons with God.</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Ephesians 5:3-6 ASV 3 </a:t>
            </a:r>
            <a:r>
              <a:rPr lang="en-US" sz="1200" b="0" dirty="0">
                <a:latin typeface="Arial" panose="020B0604020202020204" pitchFamily="34" charset="0"/>
                <a:cs typeface="Arial" panose="020B0604020202020204" pitchFamily="34" charset="0"/>
              </a:rPr>
              <a:t>But fornication, and all uncleanness, or covetousness, let it not even be named among you, as becometh saints</a:t>
            </a:r>
            <a:r>
              <a:rPr lang="en-US" sz="1200" b="1" dirty="0">
                <a:latin typeface="Arial" panose="020B0604020202020204" pitchFamily="34" charset="0"/>
                <a:cs typeface="Arial" panose="020B0604020202020204" pitchFamily="34" charset="0"/>
              </a:rPr>
              <a:t>; 4 </a:t>
            </a:r>
            <a:r>
              <a:rPr lang="en-US" sz="1200" b="0" dirty="0">
                <a:latin typeface="Arial" panose="020B0604020202020204" pitchFamily="34" charset="0"/>
                <a:cs typeface="Arial" panose="020B0604020202020204" pitchFamily="34" charset="0"/>
              </a:rPr>
              <a:t>nor filthiness, nor foolish talking, or jesting, which are not befitting: but rather giving of thanks.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For this ye know of a surety, that no fornicator, nor unclean person, nor covetous man, who is an idolater, hath any inheritance in the kingdom of Christ and God</a:t>
            </a:r>
            <a:r>
              <a:rPr lang="en-US" sz="1200" b="1" dirty="0">
                <a:latin typeface="Arial" panose="020B0604020202020204" pitchFamily="34" charset="0"/>
                <a:cs typeface="Arial" panose="020B0604020202020204" pitchFamily="34" charset="0"/>
              </a:rPr>
              <a:t>. 6</a:t>
            </a:r>
            <a:r>
              <a:rPr lang="en-US" sz="1200" b="0" dirty="0">
                <a:latin typeface="Arial" panose="020B0604020202020204" pitchFamily="34" charset="0"/>
                <a:cs typeface="Arial" panose="020B0604020202020204" pitchFamily="34" charset="0"/>
              </a:rPr>
              <a:t> Let no man deceive you with empty words</a:t>
            </a:r>
            <a:r>
              <a:rPr lang="en-US" sz="1200" b="1" dirty="0">
                <a:latin typeface="Arial" panose="020B0604020202020204" pitchFamily="34" charset="0"/>
                <a:cs typeface="Arial" panose="020B0604020202020204" pitchFamily="34" charset="0"/>
              </a:rPr>
              <a:t>: for because of these things cometh the </a:t>
            </a:r>
            <a:r>
              <a:rPr lang="en-US" sz="1200" b="1" u="sng" dirty="0">
                <a:latin typeface="Arial" panose="020B0604020202020204" pitchFamily="34" charset="0"/>
                <a:cs typeface="Arial" panose="020B0604020202020204" pitchFamily="34" charset="0"/>
              </a:rPr>
              <a:t>wrath of God</a:t>
            </a:r>
            <a:r>
              <a:rPr lang="en-US" sz="1200" b="1" u="none"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upon the sons of disobedience.</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Exodus 32:7-14 ASV 7 </a:t>
            </a:r>
            <a:r>
              <a:rPr lang="en-US" sz="1200" b="0" dirty="0">
                <a:latin typeface="Arial" panose="020B0604020202020204" pitchFamily="34" charset="0"/>
                <a:cs typeface="Arial" panose="020B0604020202020204" pitchFamily="34" charset="0"/>
              </a:rPr>
              <a:t>And Jehovah spake unto Moses, Go, get thee down; for thy people, that thou </a:t>
            </a:r>
            <a:r>
              <a:rPr lang="en-US" sz="1200" b="0" dirty="0" err="1">
                <a:latin typeface="Arial" panose="020B0604020202020204" pitchFamily="34" charset="0"/>
                <a:cs typeface="Arial" panose="020B0604020202020204" pitchFamily="34" charset="0"/>
              </a:rPr>
              <a:t>broughtest</a:t>
            </a:r>
            <a:r>
              <a:rPr lang="en-US" sz="1200" b="0" dirty="0">
                <a:latin typeface="Arial" panose="020B0604020202020204" pitchFamily="34" charset="0"/>
                <a:cs typeface="Arial" panose="020B0604020202020204" pitchFamily="34" charset="0"/>
              </a:rPr>
              <a:t> up out of the land of Egypt, have corrupted themselves: </a:t>
            </a:r>
            <a:r>
              <a:rPr lang="en-US" sz="1200" b="1" dirty="0">
                <a:latin typeface="Arial" panose="020B0604020202020204" pitchFamily="34" charset="0"/>
                <a:cs typeface="Arial" panose="020B0604020202020204" pitchFamily="34" charset="0"/>
              </a:rPr>
              <a:t>8</a:t>
            </a:r>
            <a:r>
              <a:rPr lang="en-US" sz="1200" b="0" dirty="0">
                <a:latin typeface="Arial" panose="020B0604020202020204" pitchFamily="34" charset="0"/>
                <a:cs typeface="Arial" panose="020B0604020202020204" pitchFamily="34" charset="0"/>
              </a:rPr>
              <a:t> they have </a:t>
            </a:r>
            <a:r>
              <a:rPr lang="en-US" sz="1200" b="1" dirty="0">
                <a:latin typeface="Arial" panose="020B0604020202020204" pitchFamily="34" charset="0"/>
                <a:cs typeface="Arial" panose="020B0604020202020204" pitchFamily="34" charset="0"/>
              </a:rPr>
              <a:t>turned aside quickly out of the way which I commanded them</a:t>
            </a:r>
            <a:r>
              <a:rPr lang="en-US" sz="1200" b="0" dirty="0">
                <a:latin typeface="Arial" panose="020B0604020202020204" pitchFamily="34" charset="0"/>
                <a:cs typeface="Arial" panose="020B0604020202020204" pitchFamily="34" charset="0"/>
              </a:rPr>
              <a:t>: they have made them a molten calf, and have worshipped it, and have sacrificed unto it, and said, These are thy gods, O Israel, which brought thee up out of the land of Egypt</a:t>
            </a:r>
            <a:r>
              <a:rPr lang="en-US" sz="1200" b="1" dirty="0">
                <a:latin typeface="Arial" panose="020B0604020202020204" pitchFamily="34" charset="0"/>
                <a:cs typeface="Arial" panose="020B0604020202020204" pitchFamily="34" charset="0"/>
              </a:rPr>
              <a:t>. 9 </a:t>
            </a:r>
            <a:r>
              <a:rPr lang="en-US" sz="1200" b="0" dirty="0">
                <a:latin typeface="Arial" panose="020B0604020202020204" pitchFamily="34" charset="0"/>
                <a:cs typeface="Arial" panose="020B0604020202020204" pitchFamily="34" charset="0"/>
              </a:rPr>
              <a:t>And Jehovah said unto Moses, I have seen this people, and, behold, it is a </a:t>
            </a:r>
            <a:r>
              <a:rPr lang="en-US" sz="1200" b="0" dirty="0" err="1">
                <a:latin typeface="Arial" panose="020B0604020202020204" pitchFamily="34" charset="0"/>
                <a:cs typeface="Arial" panose="020B0604020202020204" pitchFamily="34" charset="0"/>
              </a:rPr>
              <a:t>stiffnecked</a:t>
            </a:r>
            <a:r>
              <a:rPr lang="en-US" sz="1200" b="0" dirty="0">
                <a:latin typeface="Arial" panose="020B0604020202020204" pitchFamily="34" charset="0"/>
                <a:cs typeface="Arial" panose="020B0604020202020204" pitchFamily="34" charset="0"/>
              </a:rPr>
              <a:t> people</a:t>
            </a:r>
            <a:r>
              <a:rPr lang="en-US" sz="1200" b="1" dirty="0">
                <a:latin typeface="Arial" panose="020B0604020202020204" pitchFamily="34" charset="0"/>
                <a:cs typeface="Arial" panose="020B0604020202020204" pitchFamily="34" charset="0"/>
              </a:rPr>
              <a:t>: 10 </a:t>
            </a:r>
            <a:r>
              <a:rPr lang="en-US" sz="1200" b="0" dirty="0">
                <a:latin typeface="Arial" panose="020B0604020202020204" pitchFamily="34" charset="0"/>
                <a:cs typeface="Arial" panose="020B0604020202020204" pitchFamily="34" charset="0"/>
              </a:rPr>
              <a:t>now therefore let me alone, that my wrath may wax hot against them, and that I may consume them: and I will make of thee a great nation.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And Moses besought Jehovah his God, and said, Jehovah, why doth thy wrath wax hot against thy people, that thou hast brought forth out of the land of Egypt with great power and with a mighty hand?</a:t>
            </a:r>
            <a:r>
              <a:rPr lang="en-US" sz="1200" b="1" dirty="0">
                <a:latin typeface="Arial" panose="020B0604020202020204" pitchFamily="34" charset="0"/>
                <a:cs typeface="Arial" panose="020B0604020202020204" pitchFamily="34" charset="0"/>
              </a:rPr>
              <a:t> 12 </a:t>
            </a:r>
            <a:r>
              <a:rPr lang="en-US" sz="1200" b="0" dirty="0">
                <a:latin typeface="Arial" panose="020B0604020202020204" pitchFamily="34" charset="0"/>
                <a:cs typeface="Arial" panose="020B0604020202020204" pitchFamily="34" charset="0"/>
              </a:rPr>
              <a:t>Wherefore should the Egyptians speak, saying, For evil did he bring them forth, to slay them in the mountains, and to consume them from the face of the earth? Turn from thy fierce wrath, and repent of this evil against thy people.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Remember Abraham, Isaac, and Israel, thy servants, to whom thou </a:t>
            </a:r>
            <a:r>
              <a:rPr lang="en-US" sz="1200" b="0" dirty="0" err="1">
                <a:latin typeface="Arial" panose="020B0604020202020204" pitchFamily="34" charset="0"/>
                <a:cs typeface="Arial" panose="020B0604020202020204" pitchFamily="34" charset="0"/>
              </a:rPr>
              <a:t>swarest</a:t>
            </a:r>
            <a:r>
              <a:rPr lang="en-US" sz="1200" b="0" dirty="0">
                <a:latin typeface="Arial" panose="020B0604020202020204" pitchFamily="34" charset="0"/>
                <a:cs typeface="Arial" panose="020B0604020202020204" pitchFamily="34" charset="0"/>
              </a:rPr>
              <a:t> by thine own self, and </a:t>
            </a:r>
            <a:r>
              <a:rPr lang="en-US" sz="1200" b="0" dirty="0" err="1">
                <a:latin typeface="Arial" panose="020B0604020202020204" pitchFamily="34" charset="0"/>
                <a:cs typeface="Arial" panose="020B0604020202020204" pitchFamily="34" charset="0"/>
              </a:rPr>
              <a:t>saidst</a:t>
            </a:r>
            <a:r>
              <a:rPr lang="en-US" sz="1200" b="0" dirty="0">
                <a:latin typeface="Arial" panose="020B0604020202020204" pitchFamily="34" charset="0"/>
                <a:cs typeface="Arial" panose="020B0604020202020204" pitchFamily="34" charset="0"/>
              </a:rPr>
              <a:t> unto them, I will multiply your seed as the stars of heaven, and all this land that I have spoken of will I give unto your seed, and they shall inherit it for ever. </a:t>
            </a:r>
            <a:r>
              <a:rPr lang="en-US" sz="1200" b="1" dirty="0">
                <a:latin typeface="Arial" panose="020B0604020202020204" pitchFamily="34" charset="0"/>
                <a:cs typeface="Arial" panose="020B0604020202020204" pitchFamily="34" charset="0"/>
              </a:rPr>
              <a:t>14</a:t>
            </a:r>
            <a:r>
              <a:rPr lang="en-US" sz="1200" b="0" dirty="0">
                <a:latin typeface="Arial" panose="020B0604020202020204" pitchFamily="34" charset="0"/>
                <a:cs typeface="Arial" panose="020B0604020202020204" pitchFamily="34" charset="0"/>
              </a:rPr>
              <a:t> And Jehovah repented of the evil which he said he would do unto his people.</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Exodus 32:15 ASV </a:t>
            </a:r>
            <a:r>
              <a:rPr lang="en-US" sz="1200" b="0" dirty="0">
                <a:latin typeface="Arial" panose="020B0604020202020204" pitchFamily="34" charset="0"/>
                <a:cs typeface="Arial" panose="020B0604020202020204" pitchFamily="34" charset="0"/>
              </a:rPr>
              <a:t>And Moses turned, and went down from the mount, with the two tables of the testimony in his hand; tables that were written on both their sides; on the one side and on the other were they written.</a:t>
            </a:r>
          </a:p>
          <a:p>
            <a:pPr algn="l"/>
            <a:r>
              <a:rPr lang="en-US" sz="1200" b="0" dirty="0">
                <a:latin typeface="Arial" panose="020B0604020202020204" pitchFamily="34" charset="0"/>
                <a:cs typeface="Arial" panose="020B0604020202020204" pitchFamily="34" charset="0"/>
              </a:rPr>
              <a:t> 16 And the tables were the work of God, and the writing was the writing of God, graven upon the tables.</a:t>
            </a:r>
          </a:p>
          <a:p>
            <a:pPr algn="l"/>
            <a:r>
              <a:rPr lang="en-US" sz="1200" b="0" dirty="0">
                <a:latin typeface="Arial" panose="020B0604020202020204" pitchFamily="34" charset="0"/>
                <a:cs typeface="Arial" panose="020B0604020202020204" pitchFamily="34" charset="0"/>
              </a:rPr>
              <a:t> 17 And when Joshua heard the noise of the people as they shouted, he said unto Moses, There is a noise of war in the camp.</a:t>
            </a:r>
          </a:p>
          <a:p>
            <a:pPr algn="l"/>
            <a:r>
              <a:rPr lang="en-US" sz="1200" b="0" dirty="0">
                <a:latin typeface="Arial" panose="020B0604020202020204" pitchFamily="34" charset="0"/>
                <a:cs typeface="Arial" panose="020B0604020202020204" pitchFamily="34" charset="0"/>
              </a:rPr>
              <a:t> 18 And he said, It is not the voice of them that shout for mastery, neither is it the voice of them that cry for being overcome; but the noise of them that sing do I hear.</a:t>
            </a:r>
          </a:p>
          <a:p>
            <a:pPr algn="l"/>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19 And it came to pass, as soon as he came nigh unto the camp, that he saw the calf and the dancing: and Moses' anger waxed hot, and he cast the tables out of his hands, and brake them beneath the mount.</a:t>
            </a:r>
          </a:p>
          <a:p>
            <a:pPr algn="l"/>
            <a:r>
              <a:rPr lang="en-US" sz="1200" b="1" dirty="0">
                <a:latin typeface="Arial" panose="020B0604020202020204" pitchFamily="34" charset="0"/>
                <a:cs typeface="Arial" panose="020B0604020202020204" pitchFamily="34" charset="0"/>
              </a:rPr>
              <a:t> 20 And he took the calf which they had made, and burnt it with fire, and ground it to powder, and strewed it upon the water, and made the children of Israel drink of it.</a:t>
            </a:r>
          </a:p>
          <a:p>
            <a:pPr algn="l"/>
            <a:r>
              <a:rPr lang="en-US" sz="1200" b="0" dirty="0">
                <a:latin typeface="Arial" panose="020B0604020202020204" pitchFamily="34" charset="0"/>
                <a:cs typeface="Arial" panose="020B0604020202020204" pitchFamily="34" charset="0"/>
              </a:rPr>
              <a:t> 21 And Moses said unto Aaron, What did this people unto thee, that thou hast brought a great sin upon them?</a:t>
            </a:r>
          </a:p>
          <a:p>
            <a:pPr algn="l"/>
            <a:r>
              <a:rPr lang="en-US" sz="1200" b="0" dirty="0">
                <a:latin typeface="Arial" panose="020B0604020202020204" pitchFamily="34" charset="0"/>
                <a:cs typeface="Arial" panose="020B0604020202020204" pitchFamily="34" charset="0"/>
              </a:rPr>
              <a:t> 22 And Aaron said, Let not the anger of my lord wax hot: thou </a:t>
            </a:r>
            <a:r>
              <a:rPr lang="en-US" sz="1200" b="0" dirty="0" err="1">
                <a:latin typeface="Arial" panose="020B0604020202020204" pitchFamily="34" charset="0"/>
                <a:cs typeface="Arial" panose="020B0604020202020204" pitchFamily="34" charset="0"/>
              </a:rPr>
              <a:t>knowest</a:t>
            </a:r>
            <a:r>
              <a:rPr lang="en-US" sz="1200" b="0" dirty="0">
                <a:latin typeface="Arial" panose="020B0604020202020204" pitchFamily="34" charset="0"/>
                <a:cs typeface="Arial" panose="020B0604020202020204" pitchFamily="34" charset="0"/>
              </a:rPr>
              <a:t> the people, that they are set on evil.</a:t>
            </a:r>
          </a:p>
          <a:p>
            <a:pPr algn="l"/>
            <a:r>
              <a:rPr lang="en-US" sz="1200" b="0" dirty="0">
                <a:latin typeface="Arial" panose="020B0604020202020204" pitchFamily="34" charset="0"/>
                <a:cs typeface="Arial" panose="020B0604020202020204" pitchFamily="34" charset="0"/>
              </a:rPr>
              <a:t> 23 For they said unto me, Make us gods, which shall go before us; for as for this Moses, the man that brought us up out of the land of Egypt, we know not what is become of him.</a:t>
            </a:r>
          </a:p>
          <a:p>
            <a:pPr algn="l"/>
            <a:r>
              <a:rPr lang="en-US" sz="1200" b="0" dirty="0">
                <a:latin typeface="Arial" panose="020B0604020202020204" pitchFamily="34" charset="0"/>
                <a:cs typeface="Arial" panose="020B0604020202020204" pitchFamily="34" charset="0"/>
              </a:rPr>
              <a:t> 24 And I said unto them, Whosoever hath any gold, let them break it off: so they gave it me; and I cast it into the fire, and there came out this calf.</a:t>
            </a:r>
          </a:p>
          <a:p>
            <a:pPr algn="l"/>
            <a:r>
              <a:rPr lang="en-US" sz="1200" b="0" dirty="0">
                <a:latin typeface="Arial" panose="020B0604020202020204" pitchFamily="34" charset="0"/>
                <a:cs typeface="Arial" panose="020B0604020202020204" pitchFamily="34" charset="0"/>
              </a:rPr>
              <a:t> 25 And when Moses saw that the people were broken loose, (for Aaron had let them loose for a derision among their enemies,)</a:t>
            </a:r>
          </a:p>
          <a:p>
            <a:pPr algn="l"/>
            <a:r>
              <a:rPr lang="en-US" sz="1200" b="0" dirty="0">
                <a:latin typeface="Arial" panose="020B0604020202020204" pitchFamily="34" charset="0"/>
                <a:cs typeface="Arial" panose="020B0604020202020204" pitchFamily="34" charset="0"/>
              </a:rPr>
              <a:t> 26 then Moses stood in the gate of the camp, and said, Whoso is on Jehovah's side, let him come unto me. And all the sons of Levi gathered themselves together unto him.</a:t>
            </a:r>
          </a:p>
          <a:p>
            <a:pPr algn="l"/>
            <a:r>
              <a:rPr lang="en-US" sz="1200" b="0" dirty="0">
                <a:latin typeface="Arial" panose="020B0604020202020204" pitchFamily="34" charset="0"/>
                <a:cs typeface="Arial" panose="020B0604020202020204" pitchFamily="34" charset="0"/>
              </a:rPr>
              <a:t> 27 And he said unto them, Thus saith Jehovah, the God of Israel, Put ye every man his sword upon his thigh, and go to and </a:t>
            </a:r>
            <a:r>
              <a:rPr lang="en-US" sz="1200" b="0" dirty="0" err="1">
                <a:latin typeface="Arial" panose="020B0604020202020204" pitchFamily="34" charset="0"/>
                <a:cs typeface="Arial" panose="020B0604020202020204" pitchFamily="34" charset="0"/>
              </a:rPr>
              <a:t>fro</a:t>
            </a:r>
            <a:r>
              <a:rPr lang="en-US" sz="1200" b="0" dirty="0">
                <a:latin typeface="Arial" panose="020B0604020202020204" pitchFamily="34" charset="0"/>
                <a:cs typeface="Arial" panose="020B0604020202020204" pitchFamily="34" charset="0"/>
              </a:rPr>
              <a:t> from gate to gate throughout the camp, and slay every man his brother, and every man his companion, and every man his neighbor.</a:t>
            </a:r>
          </a:p>
          <a:p>
            <a:pPr algn="l"/>
            <a:r>
              <a:rPr lang="en-US" sz="1200" b="0" dirty="0">
                <a:latin typeface="Arial" panose="020B0604020202020204" pitchFamily="34" charset="0"/>
                <a:cs typeface="Arial" panose="020B0604020202020204" pitchFamily="34" charset="0"/>
              </a:rPr>
              <a:t> 28 And the sons of Levi did according to the word of Moses: and there fell of the people that day about three thousand men.</a:t>
            </a:r>
          </a:p>
          <a:p>
            <a:pPr algn="l"/>
            <a:r>
              <a:rPr lang="en-US" sz="1200" b="0" dirty="0">
                <a:latin typeface="Arial" panose="020B0604020202020204" pitchFamily="34" charset="0"/>
                <a:cs typeface="Arial" panose="020B0604020202020204" pitchFamily="34" charset="0"/>
              </a:rPr>
              <a:t> 29 And Moses said, Consecrate yourselves to-day to Jehovah, yea, every man against his son, and against his brother; that he may bestow upon you a blessing this day.</a:t>
            </a:r>
          </a:p>
          <a:p>
            <a:pPr algn="l"/>
            <a:r>
              <a:rPr lang="en-US" sz="1200" b="0" dirty="0">
                <a:latin typeface="Arial" panose="020B0604020202020204" pitchFamily="34" charset="0"/>
                <a:cs typeface="Arial" panose="020B0604020202020204" pitchFamily="34" charset="0"/>
              </a:rPr>
              <a:t> 30 And it came to pass on the morrow, that Moses said unto the people, Ye have sinned a great sin: and now I will go up unto Jehovah; peradventure I shall make atonement for your sin.</a:t>
            </a:r>
          </a:p>
          <a:p>
            <a:pPr algn="l"/>
            <a:r>
              <a:rPr lang="en-US" sz="1200" b="0" dirty="0">
                <a:latin typeface="Arial" panose="020B0604020202020204" pitchFamily="34" charset="0"/>
                <a:cs typeface="Arial" panose="020B0604020202020204" pitchFamily="34" charset="0"/>
              </a:rPr>
              <a:t> 31 And Moses returned unto Jehovah, and said, Oh, this people have sinned a great sin, and have made them gods of gold.</a:t>
            </a:r>
          </a:p>
          <a:p>
            <a:pPr algn="l"/>
            <a:r>
              <a:rPr lang="en-US" sz="1200" b="0" dirty="0">
                <a:latin typeface="Arial" panose="020B0604020202020204" pitchFamily="34" charset="0"/>
                <a:cs typeface="Arial" panose="020B0604020202020204" pitchFamily="34" charset="0"/>
              </a:rPr>
              <a:t> 32 Yet now, if thou wilt forgive their sin-; and if not, blot me, I pray thee, out of thy book which thou hast written.</a:t>
            </a:r>
          </a:p>
          <a:p>
            <a:pPr algn="l"/>
            <a:r>
              <a:rPr lang="en-US" sz="1200" b="0" dirty="0">
                <a:latin typeface="Arial" panose="020B0604020202020204" pitchFamily="34" charset="0"/>
                <a:cs typeface="Arial" panose="020B0604020202020204" pitchFamily="34" charset="0"/>
              </a:rPr>
              <a:t> 33 And Jehovah said unto Moses, Whosoever hath sinned against me, him will I blot out of my book.</a:t>
            </a:r>
          </a:p>
          <a:p>
            <a:pPr algn="l"/>
            <a:r>
              <a:rPr lang="en-US" sz="1200" b="0" dirty="0">
                <a:latin typeface="Arial" panose="020B0604020202020204" pitchFamily="34" charset="0"/>
                <a:cs typeface="Arial" panose="020B0604020202020204" pitchFamily="34" charset="0"/>
              </a:rPr>
              <a:t> 34 And now go, lead the people unto the place of which I have spoken unto thee: behold, mine angel shall go before thee; nevertheless in the day when I visit, I will visit their sin upon them.</a:t>
            </a:r>
          </a:p>
          <a:p>
            <a:pPr algn="l"/>
            <a:r>
              <a:rPr lang="en-US" sz="1200" b="0" dirty="0">
                <a:latin typeface="Arial" panose="020B0604020202020204" pitchFamily="34" charset="0"/>
                <a:cs typeface="Arial" panose="020B0604020202020204" pitchFamily="34" charset="0"/>
              </a:rPr>
              <a:t> 35 And Jehovah smote the people, because they made the calf, which Aaron made.</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Ephesians 4:26-27 ASV 26 </a:t>
            </a:r>
            <a:r>
              <a:rPr lang="en-US" sz="1200" b="0" dirty="0">
                <a:latin typeface="Arial" panose="020B0604020202020204" pitchFamily="34" charset="0"/>
                <a:cs typeface="Arial" panose="020B0604020202020204" pitchFamily="34" charset="0"/>
              </a:rPr>
              <a:t>Be ye angry, and sin not: let not the sun go down upon your wrath: </a:t>
            </a:r>
            <a:r>
              <a:rPr lang="en-US" sz="1200" b="1" dirty="0">
                <a:latin typeface="Arial" panose="020B0604020202020204" pitchFamily="34" charset="0"/>
                <a:cs typeface="Arial" panose="020B0604020202020204" pitchFamily="34" charset="0"/>
              </a:rPr>
              <a:t>27 </a:t>
            </a:r>
            <a:r>
              <a:rPr lang="en-US" sz="1200" b="0" dirty="0">
                <a:latin typeface="Arial" panose="020B0604020202020204" pitchFamily="34" charset="0"/>
                <a:cs typeface="Arial" panose="020B0604020202020204" pitchFamily="34" charset="0"/>
              </a:rPr>
              <a:t>neither give place to the devil.</a:t>
            </a:r>
          </a:p>
          <a:p>
            <a:pPr algn="l"/>
            <a:r>
              <a:rPr lang="en-US" sz="1200" b="1" dirty="0">
                <a:latin typeface="Arial" panose="020B0604020202020204" pitchFamily="34" charset="0"/>
                <a:cs typeface="Arial" panose="020B0604020202020204" pitchFamily="34" charset="0"/>
              </a:rPr>
              <a:t>Psalms 37:8 ASV 8 </a:t>
            </a:r>
            <a:r>
              <a:rPr lang="en-US" sz="1200" b="0" dirty="0">
                <a:latin typeface="Arial" panose="020B0604020202020204" pitchFamily="34" charset="0"/>
                <a:cs typeface="Arial" panose="020B0604020202020204" pitchFamily="34" charset="0"/>
              </a:rPr>
              <a:t>Cease from anger, and forsake wrath: Fret not thyself, it </a:t>
            </a:r>
            <a:r>
              <a:rPr lang="en-US" sz="1200" b="0" dirty="0" err="1">
                <a:latin typeface="Arial" panose="020B0604020202020204" pitchFamily="34" charset="0"/>
                <a:cs typeface="Arial" panose="020B0604020202020204" pitchFamily="34" charset="0"/>
              </a:rPr>
              <a:t>tendeth</a:t>
            </a:r>
            <a:r>
              <a:rPr lang="en-US" sz="1200" b="0" dirty="0">
                <a:latin typeface="Arial" panose="020B0604020202020204" pitchFamily="34" charset="0"/>
                <a:cs typeface="Arial" panose="020B0604020202020204" pitchFamily="34" charset="0"/>
              </a:rPr>
              <a:t> only to evil-doing. (ASV)</a:t>
            </a:r>
          </a:p>
        </p:txBody>
      </p:sp>
      <p:sp>
        <p:nvSpPr>
          <p:cNvPr id="4" name="Slide Number Placeholder 3"/>
          <p:cNvSpPr>
            <a:spLocks noGrp="1"/>
          </p:cNvSpPr>
          <p:nvPr>
            <p:ph type="sldNum" sz="quarter" idx="5"/>
          </p:nvPr>
        </p:nvSpPr>
        <p:spPr/>
        <p:txBody>
          <a:bodyPr/>
          <a:lstStyle/>
          <a:p>
            <a:pPr defTabSz="483306">
              <a:defRPr/>
            </a:pPr>
            <a:fld id="{04C24015-DCDF-4D9E-AA1B-B7768055AE25}" type="slidenum">
              <a:rPr lang="en-US" sz="1400">
                <a:solidFill>
                  <a:prstClr val="black"/>
                </a:solidFill>
                <a:latin typeface="Calibri" panose="020F0502020204030204"/>
              </a:rPr>
              <a:pPr defTabSz="483306">
                <a:defRPr/>
              </a:pPr>
              <a:t>10</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pPr defTabSz="483306">
              <a:defRPr/>
            </a:pPr>
            <a:r>
              <a:rPr lang="en-US" sz="1400">
                <a:solidFill>
                  <a:prstClr val="black"/>
                </a:solidFill>
                <a:latin typeface="Calibri" panose="020F0502020204030204"/>
              </a:rPr>
              <a:t>10/16/2022 PM</a:t>
            </a:r>
          </a:p>
        </p:txBody>
      </p:sp>
    </p:spTree>
    <p:extLst>
      <p:ext uri="{BB962C8B-B14F-4D97-AF65-F5344CB8AC3E}">
        <p14:creationId xmlns:p14="http://schemas.microsoft.com/office/powerpoint/2010/main" val="1370028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199" cy="5160961"/>
          </a:xfrm>
        </p:spPr>
        <p:txBody>
          <a:bodyPr/>
          <a:lstStyle/>
          <a:p>
            <a:pPr algn="l"/>
            <a:r>
              <a:rPr lang="en-US" sz="1200" b="1" dirty="0">
                <a:latin typeface="Arial" panose="020B0604020202020204" pitchFamily="34" charset="0"/>
                <a:cs typeface="Arial" panose="020B0604020202020204" pitchFamily="34" charset="0"/>
              </a:rPr>
              <a:t>2 Peter 1:3-4 ASV </a:t>
            </a:r>
            <a:r>
              <a:rPr lang="en-US" sz="1200" b="0" dirty="0">
                <a:latin typeface="Arial" panose="020B0604020202020204" pitchFamily="34" charset="0"/>
                <a:cs typeface="Arial" panose="020B0604020202020204" pitchFamily="34" charset="0"/>
              </a:rPr>
              <a:t>3 seeing that his divine power hath granted unto us all things that pertain unto life and godliness, through the knowledge of him that called us by his own glory and virtue; 4 whereby he hath granted unto us his precious and exceeding great promises; that through these ye may become partakers </a:t>
            </a:r>
            <a:r>
              <a:rPr lang="en-US" sz="1200" b="1" dirty="0">
                <a:latin typeface="Arial" panose="020B0604020202020204" pitchFamily="34" charset="0"/>
                <a:cs typeface="Arial" panose="020B0604020202020204" pitchFamily="34" charset="0"/>
              </a:rPr>
              <a:t>of the divine nature</a:t>
            </a:r>
            <a:r>
              <a:rPr lang="en-US" sz="1200" b="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having escaped from the corruption that is in that world by lust.</a:t>
            </a:r>
          </a:p>
          <a:p>
            <a:pPr algn="l"/>
            <a:endParaRPr lang="en-US" sz="1200" b="1" u="sng" dirty="0">
              <a:latin typeface="Arial" panose="020B0604020202020204" pitchFamily="34" charset="0"/>
              <a:cs typeface="Arial" panose="020B0604020202020204" pitchFamily="34" charset="0"/>
            </a:endParaRPr>
          </a:p>
          <a:p>
            <a:pPr algn="l"/>
            <a:r>
              <a:rPr lang="en-US" sz="1200" b="1" u="none" dirty="0">
                <a:latin typeface="Arial" panose="020B0604020202020204" pitchFamily="34" charset="0"/>
                <a:cs typeface="Arial" panose="020B0604020202020204" pitchFamily="34" charset="0"/>
              </a:rPr>
              <a:t>Ephesians 4:31-32 ASV 31 </a:t>
            </a:r>
            <a:r>
              <a:rPr lang="en-US" sz="1200" b="0" u="none" dirty="0">
                <a:latin typeface="Arial" panose="020B0604020202020204" pitchFamily="34" charset="0"/>
                <a:cs typeface="Arial" panose="020B0604020202020204" pitchFamily="34" charset="0"/>
              </a:rPr>
              <a:t>Let all bitterness, and </a:t>
            </a:r>
            <a:r>
              <a:rPr lang="en-US" sz="1200" b="1" u="none" dirty="0">
                <a:latin typeface="Arial" panose="020B0604020202020204" pitchFamily="34" charset="0"/>
                <a:cs typeface="Arial" panose="020B0604020202020204" pitchFamily="34" charset="0"/>
              </a:rPr>
              <a:t>wrath, and anger</a:t>
            </a:r>
            <a:r>
              <a:rPr lang="en-US" sz="1200" b="0" u="none" dirty="0">
                <a:latin typeface="Arial" panose="020B0604020202020204" pitchFamily="34" charset="0"/>
                <a:cs typeface="Arial" panose="020B0604020202020204" pitchFamily="34" charset="0"/>
              </a:rPr>
              <a:t>, and clamor, and railing, </a:t>
            </a:r>
            <a:r>
              <a:rPr lang="en-US" sz="1200" b="1" u="none" dirty="0">
                <a:latin typeface="Arial" panose="020B0604020202020204" pitchFamily="34" charset="0"/>
                <a:cs typeface="Arial" panose="020B0604020202020204" pitchFamily="34" charset="0"/>
              </a:rPr>
              <a:t>be put away from you, with all ma</a:t>
            </a:r>
            <a:r>
              <a:rPr lang="en-US" sz="1200" b="0" u="none" dirty="0">
                <a:latin typeface="Arial" panose="020B0604020202020204" pitchFamily="34" charset="0"/>
                <a:cs typeface="Arial" panose="020B0604020202020204" pitchFamily="34" charset="0"/>
              </a:rPr>
              <a:t>lice: 32 and be ye kind one to another, tenderhearted, forgiving each other, even as God also in Christ forgave you.</a:t>
            </a:r>
          </a:p>
          <a:p>
            <a:pPr algn="l"/>
            <a:endParaRPr lang="en-US" sz="1200" b="0" u="none" dirty="0">
              <a:latin typeface="Arial" panose="020B0604020202020204" pitchFamily="34" charset="0"/>
              <a:cs typeface="Arial" panose="020B0604020202020204" pitchFamily="34" charset="0"/>
            </a:endParaRPr>
          </a:p>
          <a:p>
            <a:pPr algn="l"/>
            <a:r>
              <a:rPr lang="en-US" sz="1200" b="1" u="none" dirty="0">
                <a:latin typeface="Arial" panose="020B0604020202020204" pitchFamily="34" charset="0"/>
                <a:cs typeface="Arial" panose="020B0604020202020204" pitchFamily="34" charset="0"/>
              </a:rPr>
              <a:t>Colossians 3:8-11 ASV 8 </a:t>
            </a:r>
            <a:r>
              <a:rPr lang="en-US" sz="1200" b="0" u="none" dirty="0">
                <a:latin typeface="Arial" panose="020B0604020202020204" pitchFamily="34" charset="0"/>
                <a:cs typeface="Arial" panose="020B0604020202020204" pitchFamily="34" charset="0"/>
              </a:rPr>
              <a:t>but now do ye also put them all away: </a:t>
            </a:r>
            <a:r>
              <a:rPr lang="en-US" sz="1200" b="1" u="none" dirty="0">
                <a:latin typeface="Arial" panose="020B0604020202020204" pitchFamily="34" charset="0"/>
                <a:cs typeface="Arial" panose="020B0604020202020204" pitchFamily="34" charset="0"/>
              </a:rPr>
              <a:t>anger, wrath, malice</a:t>
            </a:r>
            <a:r>
              <a:rPr lang="en-US" sz="1200" b="0" u="none" dirty="0">
                <a:latin typeface="Arial" panose="020B0604020202020204" pitchFamily="34" charset="0"/>
                <a:cs typeface="Arial" panose="020B0604020202020204" pitchFamily="34" charset="0"/>
              </a:rPr>
              <a:t>, railing, shameful speaking out of your mouth:</a:t>
            </a:r>
            <a:r>
              <a:rPr lang="en-US" sz="1200" b="1" u="none" dirty="0">
                <a:latin typeface="Arial" panose="020B0604020202020204" pitchFamily="34" charset="0"/>
                <a:cs typeface="Arial" panose="020B0604020202020204" pitchFamily="34" charset="0"/>
              </a:rPr>
              <a:t> 9 </a:t>
            </a:r>
            <a:r>
              <a:rPr lang="en-US" sz="1200" b="0" u="none" dirty="0">
                <a:latin typeface="Arial" panose="020B0604020202020204" pitchFamily="34" charset="0"/>
                <a:cs typeface="Arial" panose="020B0604020202020204" pitchFamily="34" charset="0"/>
              </a:rPr>
              <a:t>lie not one to another; seeing that ye have put off the old man with his doings, 10 and have put on the new man, that is being renewed unto knowledge after the image of him that created him: </a:t>
            </a:r>
            <a:r>
              <a:rPr lang="en-US" sz="1200" b="1" u="none" dirty="0">
                <a:latin typeface="Arial" panose="020B0604020202020204" pitchFamily="34" charset="0"/>
                <a:cs typeface="Arial" panose="020B0604020202020204" pitchFamily="34" charset="0"/>
              </a:rPr>
              <a:t>11</a:t>
            </a:r>
            <a:r>
              <a:rPr lang="en-US" sz="1200" b="0" u="none" dirty="0">
                <a:latin typeface="Arial" panose="020B0604020202020204" pitchFamily="34" charset="0"/>
                <a:cs typeface="Arial" panose="020B0604020202020204" pitchFamily="34" charset="0"/>
              </a:rPr>
              <a:t> where there cannot be Greek and Jew, circumcision and uncircumcision, barbarian, Scythian, bondman, freeman; but Christ is all, and in all.</a:t>
            </a:r>
          </a:p>
        </p:txBody>
      </p:sp>
      <p:sp>
        <p:nvSpPr>
          <p:cNvPr id="4" name="Slide Number Placeholder 3"/>
          <p:cNvSpPr>
            <a:spLocks noGrp="1"/>
          </p:cNvSpPr>
          <p:nvPr>
            <p:ph type="sldNum" sz="quarter" idx="5"/>
          </p:nvPr>
        </p:nvSpPr>
        <p:spPr/>
        <p:txBody>
          <a:bodyPr/>
          <a:lstStyle/>
          <a:p>
            <a:pPr defTabSz="483306">
              <a:defRPr/>
            </a:pPr>
            <a:fld id="{04C24015-DCDF-4D9E-AA1B-B7768055AE25}" type="slidenum">
              <a:rPr lang="en-US" sz="1400">
                <a:solidFill>
                  <a:prstClr val="black"/>
                </a:solidFill>
                <a:latin typeface="Calibri" panose="020F0502020204030204"/>
              </a:rPr>
              <a:pPr defTabSz="483306">
                <a:defRPr/>
              </a:pPr>
              <a:t>11</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pPr defTabSz="483306">
              <a:defRPr/>
            </a:pPr>
            <a:r>
              <a:rPr lang="en-US" sz="1400">
                <a:solidFill>
                  <a:prstClr val="black"/>
                </a:solidFill>
                <a:latin typeface="Calibri" panose="020F0502020204030204"/>
              </a:rPr>
              <a:t>10/16/2022 PM</a:t>
            </a:r>
          </a:p>
        </p:txBody>
      </p:sp>
    </p:spTree>
    <p:extLst>
      <p:ext uri="{BB962C8B-B14F-4D97-AF65-F5344CB8AC3E}">
        <p14:creationId xmlns:p14="http://schemas.microsoft.com/office/powerpoint/2010/main" val="485711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199" cy="5160961"/>
          </a:xfrm>
        </p:spPr>
        <p:txBody>
          <a:bodyPr/>
          <a:lstStyle/>
          <a:p>
            <a:pPr algn="l"/>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defTabSz="483306">
              <a:defRPr/>
            </a:pPr>
            <a:fld id="{04C24015-DCDF-4D9E-AA1B-B7768055AE25}" type="slidenum">
              <a:rPr lang="en-US" sz="1400">
                <a:solidFill>
                  <a:prstClr val="black"/>
                </a:solidFill>
                <a:latin typeface="Calibri" panose="020F0502020204030204"/>
              </a:rPr>
              <a:pPr defTabSz="483306">
                <a:defRPr/>
              </a:pPr>
              <a:t>12</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pPr defTabSz="483306">
              <a:defRPr/>
            </a:pPr>
            <a:r>
              <a:rPr lang="en-US" sz="1400">
                <a:solidFill>
                  <a:prstClr val="black"/>
                </a:solidFill>
                <a:latin typeface="Calibri" panose="020F0502020204030204"/>
              </a:rPr>
              <a:t>10/16/2022 PM</a:t>
            </a:r>
          </a:p>
        </p:txBody>
      </p:sp>
    </p:spTree>
    <p:extLst>
      <p:ext uri="{BB962C8B-B14F-4D97-AF65-F5344CB8AC3E}">
        <p14:creationId xmlns:p14="http://schemas.microsoft.com/office/powerpoint/2010/main" val="1120296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199" cy="5160961"/>
          </a:xfrm>
        </p:spPr>
        <p:txBody>
          <a:bodyPr/>
          <a:lstStyle/>
          <a:p>
            <a:pPr algn="l"/>
            <a:r>
              <a:rPr lang="en-US" sz="1200" b="1" dirty="0">
                <a:latin typeface="Arial" panose="020B0604020202020204" pitchFamily="34" charset="0"/>
                <a:cs typeface="Arial" panose="020B0604020202020204" pitchFamily="34" charset="0"/>
              </a:rPr>
              <a:t>Philippians 1:15-17 ASV 15 </a:t>
            </a:r>
            <a:r>
              <a:rPr lang="en-US" sz="1200" b="0" dirty="0">
                <a:latin typeface="Arial" panose="020B0604020202020204" pitchFamily="34" charset="0"/>
                <a:cs typeface="Arial" panose="020B0604020202020204" pitchFamily="34" charset="0"/>
              </a:rPr>
              <a:t>Some indeed preach Christ even of envy and strife; and some also of good will: </a:t>
            </a:r>
            <a:r>
              <a:rPr lang="en-US" sz="1200" b="1" dirty="0">
                <a:latin typeface="Arial" panose="020B0604020202020204" pitchFamily="34" charset="0"/>
                <a:cs typeface="Arial" panose="020B0604020202020204" pitchFamily="34" charset="0"/>
              </a:rPr>
              <a:t>16</a:t>
            </a:r>
            <a:r>
              <a:rPr lang="en-US" sz="1200" b="0" dirty="0">
                <a:latin typeface="Arial" panose="020B0604020202020204" pitchFamily="34" charset="0"/>
                <a:cs typeface="Arial" panose="020B0604020202020204" pitchFamily="34" charset="0"/>
              </a:rPr>
              <a:t> the one do it of love, knowing that I am set for the </a:t>
            </a:r>
            <a:r>
              <a:rPr lang="en-US" sz="1200" b="0" dirty="0" err="1">
                <a:latin typeface="Arial" panose="020B0604020202020204" pitchFamily="34" charset="0"/>
                <a:cs typeface="Arial" panose="020B0604020202020204" pitchFamily="34" charset="0"/>
              </a:rPr>
              <a:t>defence</a:t>
            </a:r>
            <a:r>
              <a:rPr lang="en-US" sz="1200" b="0" dirty="0">
                <a:latin typeface="Arial" panose="020B0604020202020204" pitchFamily="34" charset="0"/>
                <a:cs typeface="Arial" panose="020B0604020202020204" pitchFamily="34" charset="0"/>
              </a:rPr>
              <a:t> of the gospel; </a:t>
            </a:r>
            <a:r>
              <a:rPr lang="en-US" sz="1200" b="1" dirty="0">
                <a:latin typeface="Arial" panose="020B0604020202020204" pitchFamily="34" charset="0"/>
                <a:cs typeface="Arial" panose="020B0604020202020204" pitchFamily="34" charset="0"/>
              </a:rPr>
              <a:t>17</a:t>
            </a:r>
            <a:r>
              <a:rPr lang="en-US" sz="1200" b="0" dirty="0">
                <a:latin typeface="Arial" panose="020B0604020202020204" pitchFamily="34" charset="0"/>
                <a:cs typeface="Arial" panose="020B0604020202020204" pitchFamily="34" charset="0"/>
              </a:rPr>
              <a:t> but the other proclaim Christ of faction, not sincerely, thinking to raise up affliction for me in my bonds.</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3 John 1:9-10 ASV 9 </a:t>
            </a:r>
            <a:r>
              <a:rPr lang="en-US" sz="1200" b="0" dirty="0">
                <a:latin typeface="Arial" panose="020B0604020202020204" pitchFamily="34" charset="0"/>
                <a:cs typeface="Arial" panose="020B0604020202020204" pitchFamily="34" charset="0"/>
              </a:rPr>
              <a:t>I wrote somewhat unto the church: but </a:t>
            </a:r>
            <a:r>
              <a:rPr lang="en-US" sz="1200" b="1" dirty="0">
                <a:latin typeface="Arial" panose="020B0604020202020204" pitchFamily="34" charset="0"/>
                <a:cs typeface="Arial" panose="020B0604020202020204" pitchFamily="34" charset="0"/>
              </a:rPr>
              <a:t>Diotrephes, who loveth to have the preeminence among them, </a:t>
            </a:r>
            <a:r>
              <a:rPr lang="en-US" sz="1200" b="1" dirty="0" err="1">
                <a:latin typeface="Arial" panose="020B0604020202020204" pitchFamily="34" charset="0"/>
                <a:cs typeface="Arial" panose="020B0604020202020204" pitchFamily="34" charset="0"/>
              </a:rPr>
              <a:t>receiveth</a:t>
            </a:r>
            <a:r>
              <a:rPr lang="en-US" sz="1200" b="1" dirty="0">
                <a:latin typeface="Arial" panose="020B0604020202020204" pitchFamily="34" charset="0"/>
                <a:cs typeface="Arial" panose="020B0604020202020204" pitchFamily="34" charset="0"/>
              </a:rPr>
              <a:t> us not. 10 </a:t>
            </a:r>
            <a:r>
              <a:rPr lang="en-US" sz="1200" b="0" dirty="0">
                <a:latin typeface="Arial" panose="020B0604020202020204" pitchFamily="34" charset="0"/>
                <a:cs typeface="Arial" panose="020B0604020202020204" pitchFamily="34" charset="0"/>
              </a:rPr>
              <a:t>Therefore, if I come, I will bring to remembrance his works which he doeth, prating against us with wicked words: and not content therewith, neither doth he himself receive the brethren, and them that would he </a:t>
            </a:r>
            <a:r>
              <a:rPr lang="en-US" sz="1200" b="0" dirty="0" err="1">
                <a:latin typeface="Arial" panose="020B0604020202020204" pitchFamily="34" charset="0"/>
                <a:cs typeface="Arial" panose="020B0604020202020204" pitchFamily="34" charset="0"/>
              </a:rPr>
              <a:t>forbiddeth</a:t>
            </a:r>
            <a:r>
              <a:rPr lang="en-US" sz="1200" b="0" dirty="0">
                <a:latin typeface="Arial" panose="020B0604020202020204" pitchFamily="34" charset="0"/>
                <a:cs typeface="Arial" panose="020B0604020202020204" pitchFamily="34" charset="0"/>
              </a:rPr>
              <a:t> and </a:t>
            </a:r>
            <a:r>
              <a:rPr lang="en-US" sz="1200" b="0" dirty="0" err="1">
                <a:latin typeface="Arial" panose="020B0604020202020204" pitchFamily="34" charset="0"/>
                <a:cs typeface="Arial" panose="020B0604020202020204" pitchFamily="34" charset="0"/>
              </a:rPr>
              <a:t>casteth</a:t>
            </a:r>
            <a:r>
              <a:rPr lang="en-US" sz="1200" b="0" dirty="0">
                <a:latin typeface="Arial" panose="020B0604020202020204" pitchFamily="34" charset="0"/>
                <a:cs typeface="Arial" panose="020B0604020202020204" pitchFamily="34" charset="0"/>
              </a:rPr>
              <a:t> them out of the church.</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2 Corinthians 11:25-26 ASV </a:t>
            </a:r>
            <a:r>
              <a:rPr lang="en-US" sz="1200" b="1" i="0" dirty="0">
                <a:latin typeface="Arial" panose="020B0604020202020204" pitchFamily="34" charset="0"/>
                <a:cs typeface="Arial" panose="020B0604020202020204" pitchFamily="34" charset="0"/>
              </a:rPr>
              <a:t>25</a:t>
            </a:r>
            <a:r>
              <a:rPr lang="en-US" sz="1200" b="0" i="0" dirty="0">
                <a:latin typeface="Arial" panose="020B0604020202020204" pitchFamily="34" charset="0"/>
                <a:cs typeface="Arial" panose="020B0604020202020204" pitchFamily="34" charset="0"/>
              </a:rPr>
              <a:t> Thrice was I beaten with rods, once was I stoned, thrice I suffered shipwreck, a night and a day have I been in the deep; </a:t>
            </a:r>
            <a:r>
              <a:rPr lang="en-US" sz="1200" b="1" i="0" dirty="0">
                <a:latin typeface="Arial" panose="020B0604020202020204" pitchFamily="34" charset="0"/>
                <a:cs typeface="Arial" panose="020B0604020202020204" pitchFamily="34" charset="0"/>
              </a:rPr>
              <a:t>26</a:t>
            </a:r>
            <a:r>
              <a:rPr lang="en-US" sz="1200" b="0" i="0" dirty="0">
                <a:latin typeface="Arial" panose="020B0604020202020204" pitchFamily="34" charset="0"/>
                <a:cs typeface="Arial" panose="020B0604020202020204" pitchFamily="34" charset="0"/>
              </a:rPr>
              <a:t> in journeyings often, in perils of rivers, in perils of robbers, in perils from my countrymen, in perils from the Gentiles, in perils in the city, in perils in the wilderness, in perils in the sea, </a:t>
            </a:r>
            <a:r>
              <a:rPr lang="en-US" sz="1200" b="1" i="0" dirty="0">
                <a:latin typeface="Arial" panose="020B0604020202020204" pitchFamily="34" charset="0"/>
                <a:cs typeface="Arial" panose="020B0604020202020204" pitchFamily="34" charset="0"/>
              </a:rPr>
              <a:t>in perils among false brethren;</a:t>
            </a:r>
          </a:p>
          <a:p>
            <a:pPr algn="l"/>
            <a:r>
              <a:rPr lang="en-US" sz="1200" b="1" dirty="0">
                <a:latin typeface="Arial" panose="020B0604020202020204" pitchFamily="34" charset="0"/>
                <a:cs typeface="Arial" panose="020B0604020202020204" pitchFamily="34" charset="0"/>
              </a:rPr>
              <a:t>COMMENT - </a:t>
            </a:r>
            <a:r>
              <a:rPr lang="en-US" sz="1800" b="0" i="0" u="none" strike="noStrike" baseline="0" dirty="0">
                <a:solidFill>
                  <a:srgbClr val="000000"/>
                </a:solidFill>
                <a:latin typeface="TimesNewRoman"/>
              </a:rPr>
              <a:t>Paul, however, found himself in </a:t>
            </a:r>
            <a:r>
              <a:rPr lang="en-US" sz="1800" b="1" i="0" u="none" strike="noStrike" baseline="0" dirty="0">
                <a:solidFill>
                  <a:srgbClr val="000000"/>
                </a:solidFill>
                <a:latin typeface="TimesNewRoman"/>
              </a:rPr>
              <a:t>“</a:t>
            </a:r>
            <a:r>
              <a:rPr lang="en-US" sz="1800" b="1" i="1" u="none" strike="noStrike" baseline="0" dirty="0">
                <a:solidFill>
                  <a:srgbClr val="0000FF"/>
                </a:solidFill>
                <a:latin typeface="TimesNewRoman,Italic"/>
              </a:rPr>
              <a:t>perils among false brethren</a:t>
            </a:r>
            <a:r>
              <a:rPr lang="en-US" sz="1800" b="1" i="0" u="none" strike="noStrike" baseline="0" dirty="0">
                <a:solidFill>
                  <a:srgbClr val="000000"/>
                </a:solidFill>
                <a:latin typeface="TimesNewRoman"/>
              </a:rPr>
              <a:t>.” </a:t>
            </a:r>
            <a:r>
              <a:rPr lang="en-US" sz="1800" b="0" i="0" u="none" strike="noStrike" baseline="0" dirty="0">
                <a:solidFill>
                  <a:srgbClr val="000000"/>
                </a:solidFill>
                <a:latin typeface="TimesNewRoman"/>
              </a:rPr>
              <a:t>This must have pained Paul more than the other perils he fell in. Brethren who were pseudo (false). Their falsehood may have been the doctrines they followed or their evil agendas. Some who would be termed </a:t>
            </a:r>
            <a:r>
              <a:rPr lang="en-US" sz="1800" b="1" i="0" u="none" strike="noStrike" baseline="0" dirty="0">
                <a:solidFill>
                  <a:srgbClr val="000000"/>
                </a:solidFill>
                <a:latin typeface="TimesNewRoman"/>
              </a:rPr>
              <a:t>“</a:t>
            </a:r>
            <a:r>
              <a:rPr lang="en-US" sz="1800" b="1" i="1" u="none" strike="noStrike" baseline="0" dirty="0">
                <a:solidFill>
                  <a:srgbClr val="0000FF"/>
                </a:solidFill>
                <a:latin typeface="TimesNewRoman,Italic"/>
              </a:rPr>
              <a:t>brethren</a:t>
            </a:r>
            <a:r>
              <a:rPr lang="en-US" sz="1800" b="1" i="0" u="none" strike="noStrike" baseline="0" dirty="0">
                <a:solidFill>
                  <a:srgbClr val="000000"/>
                </a:solidFill>
                <a:latin typeface="TimesNewRoman"/>
              </a:rPr>
              <a:t>” </a:t>
            </a:r>
            <a:r>
              <a:rPr lang="en-US" sz="1800" b="0" i="0" u="none" strike="noStrike" baseline="0" dirty="0">
                <a:solidFill>
                  <a:srgbClr val="000000"/>
                </a:solidFill>
                <a:latin typeface="TimesNewRoman"/>
              </a:rPr>
              <a:t>would persecute Paul as did those of the world.</a:t>
            </a:r>
          </a:p>
          <a:p>
            <a:pPr algn="l"/>
            <a:endParaRPr lang="en-US" sz="1800" b="0" i="0" u="none" strike="noStrike" baseline="0" dirty="0">
              <a:solidFill>
                <a:srgbClr val="000000"/>
              </a:solidFill>
              <a:latin typeface="TimesNewRoman"/>
              <a:cs typeface="Arial" panose="020B0604020202020204" pitchFamily="34" charset="0"/>
            </a:endParaRPr>
          </a:p>
          <a:p>
            <a:pPr algn="l"/>
            <a:r>
              <a:rPr lang="en-US" sz="1200" b="1" dirty="0">
                <a:latin typeface="Arial" panose="020B0604020202020204" pitchFamily="34" charset="0"/>
                <a:cs typeface="Arial" panose="020B0604020202020204" pitchFamily="34" charset="0"/>
              </a:rPr>
              <a:t>Galatians 2:1-4 ASV 1 </a:t>
            </a:r>
            <a:r>
              <a:rPr lang="en-US" sz="1200" b="0" dirty="0">
                <a:latin typeface="Arial" panose="020B0604020202020204" pitchFamily="34" charset="0"/>
                <a:cs typeface="Arial" panose="020B0604020202020204" pitchFamily="34" charset="0"/>
              </a:rPr>
              <a:t>Then after the space of fourteen years I went up again to Jerusalem with Barnabas, taking Titus also with me.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And I went up by revelation; and I laid before them the gospel which I preach among the Gentiles but privately before them who were of repute, lest by any means I should be running, or had run, in vain.</a:t>
            </a:r>
            <a:r>
              <a:rPr lang="en-US" sz="1200" b="1" dirty="0">
                <a:latin typeface="Arial" panose="020B0604020202020204" pitchFamily="34" charset="0"/>
                <a:cs typeface="Arial" panose="020B0604020202020204" pitchFamily="34" charset="0"/>
              </a:rPr>
              <a:t> 3 </a:t>
            </a:r>
            <a:r>
              <a:rPr lang="en-US" sz="1200" b="0" dirty="0">
                <a:latin typeface="Arial" panose="020B0604020202020204" pitchFamily="34" charset="0"/>
                <a:cs typeface="Arial" panose="020B0604020202020204" pitchFamily="34" charset="0"/>
              </a:rPr>
              <a:t>But not even Titus who was with me, being a Greek, was compelled to be circumcised: </a:t>
            </a:r>
            <a:r>
              <a:rPr lang="en-US" sz="1200" b="1" dirty="0">
                <a:latin typeface="Arial" panose="020B0604020202020204" pitchFamily="34" charset="0"/>
                <a:cs typeface="Arial" panose="020B0604020202020204" pitchFamily="34" charset="0"/>
              </a:rPr>
              <a:t>4</a:t>
            </a:r>
            <a:r>
              <a:rPr lang="en-US" sz="1200" b="0" dirty="0">
                <a:latin typeface="Arial" panose="020B0604020202020204" pitchFamily="34" charset="0"/>
                <a:cs typeface="Arial" panose="020B0604020202020204" pitchFamily="34" charset="0"/>
              </a:rPr>
              <a:t> and that because of the </a:t>
            </a:r>
            <a:r>
              <a:rPr lang="en-US" sz="1200" b="1" dirty="0">
                <a:latin typeface="Arial" panose="020B0604020202020204" pitchFamily="34" charset="0"/>
                <a:cs typeface="Arial" panose="020B0604020202020204" pitchFamily="34" charset="0"/>
              </a:rPr>
              <a:t>false brethren </a:t>
            </a:r>
            <a:r>
              <a:rPr lang="en-US" sz="1200" b="0" dirty="0">
                <a:latin typeface="Arial" panose="020B0604020202020204" pitchFamily="34" charset="0"/>
                <a:cs typeface="Arial" panose="020B0604020202020204" pitchFamily="34" charset="0"/>
              </a:rPr>
              <a:t>privily brought in, who came in privily to spy out our liberty which we have in Christ Jesus, that they might bring us into bondage:</a:t>
            </a:r>
            <a:r>
              <a:rPr lang="en-US" sz="1200" b="1" dirty="0">
                <a:latin typeface="Arial" panose="020B0604020202020204" pitchFamily="34" charset="0"/>
                <a:cs typeface="Arial" panose="020B0604020202020204" pitchFamily="34" charset="0"/>
              </a:rPr>
              <a:t> 5 </a:t>
            </a:r>
            <a:r>
              <a:rPr lang="en-US" sz="1200" b="0" dirty="0">
                <a:latin typeface="Arial" panose="020B0604020202020204" pitchFamily="34" charset="0"/>
                <a:cs typeface="Arial" panose="020B0604020202020204" pitchFamily="34" charset="0"/>
              </a:rPr>
              <a:t>to whom we gave place in the way of subjection, </a:t>
            </a:r>
            <a:r>
              <a:rPr lang="en-US" sz="1200" b="1" dirty="0">
                <a:latin typeface="Arial" panose="020B0604020202020204" pitchFamily="34" charset="0"/>
                <a:cs typeface="Arial" panose="020B0604020202020204" pitchFamily="34" charset="0"/>
              </a:rPr>
              <a:t>no, not for an hour; </a:t>
            </a:r>
            <a:r>
              <a:rPr lang="en-US" sz="1200" b="1" u="sng" dirty="0">
                <a:latin typeface="Arial" panose="020B0604020202020204" pitchFamily="34" charset="0"/>
                <a:cs typeface="Arial" panose="020B0604020202020204" pitchFamily="34" charset="0"/>
              </a:rPr>
              <a:t>that the truth of the gospel might continue with you</a:t>
            </a:r>
            <a:r>
              <a:rPr lang="en-US" sz="1200" b="1" dirty="0">
                <a:latin typeface="Arial" panose="020B0604020202020204" pitchFamily="34" charset="0"/>
                <a:cs typeface="Arial" panose="020B0604020202020204" pitchFamily="34" charset="0"/>
              </a:rPr>
              <a:t>.</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Philippians 2:1-5 ASV 1</a:t>
            </a:r>
            <a:r>
              <a:rPr lang="en-US" sz="1200" b="0" dirty="0">
                <a:latin typeface="Arial" panose="020B0604020202020204" pitchFamily="34" charset="0"/>
                <a:cs typeface="Arial" panose="020B0604020202020204" pitchFamily="34" charset="0"/>
              </a:rPr>
              <a:t> If there is therefore any exhortation in Christ, if any consolation of love, if any fellowship of the Spirit, if any tender mercies and compassions,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make full my joy, that ye be of the same mind, having the same love, being of one accord, of one mind;</a:t>
            </a:r>
            <a:r>
              <a:rPr lang="en-US" sz="1200" b="1" dirty="0">
                <a:latin typeface="Arial" panose="020B0604020202020204" pitchFamily="34" charset="0"/>
                <a:cs typeface="Arial" panose="020B0604020202020204" pitchFamily="34" charset="0"/>
              </a:rPr>
              <a:t> 3 </a:t>
            </a:r>
            <a:r>
              <a:rPr lang="en-US" sz="1200" b="0" dirty="0">
                <a:latin typeface="Arial" panose="020B0604020202020204" pitchFamily="34" charset="0"/>
                <a:cs typeface="Arial" panose="020B0604020202020204" pitchFamily="34" charset="0"/>
              </a:rPr>
              <a:t>doing nothing through faction or through vainglory, but in lowliness of mind each counting other better than himself; </a:t>
            </a:r>
            <a:r>
              <a:rPr lang="en-US" sz="1200" b="1" dirty="0">
                <a:latin typeface="Arial" panose="020B0604020202020204" pitchFamily="34" charset="0"/>
                <a:cs typeface="Arial" panose="020B0604020202020204" pitchFamily="34" charset="0"/>
              </a:rPr>
              <a:t>4 </a:t>
            </a:r>
            <a:r>
              <a:rPr lang="en-US" sz="1200" b="0" dirty="0">
                <a:latin typeface="Arial" panose="020B0604020202020204" pitchFamily="34" charset="0"/>
                <a:cs typeface="Arial" panose="020B0604020202020204" pitchFamily="34" charset="0"/>
              </a:rPr>
              <a:t>not looking each of you to his own things, but each of you also to the things of others.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Have this mind in you, which was also in Christ Jesus: </a:t>
            </a:r>
            <a:r>
              <a:rPr lang="en-US" sz="1200" b="1" dirty="0">
                <a:latin typeface="Arial" panose="020B0604020202020204" pitchFamily="34" charset="0"/>
                <a:cs typeface="Arial" panose="020B0604020202020204" pitchFamily="34" charset="0"/>
              </a:rPr>
              <a:t> 6 </a:t>
            </a:r>
            <a:r>
              <a:rPr lang="en-US" sz="1200" b="0" dirty="0">
                <a:latin typeface="Arial" panose="020B0604020202020204" pitchFamily="34" charset="0"/>
                <a:cs typeface="Arial" panose="020B0604020202020204" pitchFamily="34" charset="0"/>
              </a:rPr>
              <a:t>who, existing in the form of God, counted not the being on an equality with God a thing to be grasped,</a:t>
            </a:r>
            <a:r>
              <a:rPr lang="en-US" sz="1200" b="1" dirty="0">
                <a:latin typeface="Arial" panose="020B0604020202020204" pitchFamily="34" charset="0"/>
                <a:cs typeface="Arial" panose="020B0604020202020204" pitchFamily="34" charset="0"/>
              </a:rPr>
              <a:t> 7 </a:t>
            </a:r>
            <a:r>
              <a:rPr lang="en-US" sz="1200" b="0" dirty="0">
                <a:latin typeface="Arial" panose="020B0604020202020204" pitchFamily="34" charset="0"/>
                <a:cs typeface="Arial" panose="020B0604020202020204" pitchFamily="34" charset="0"/>
              </a:rPr>
              <a:t>but emptied himself, taking the form of a servant, being made in the likeness of men</a:t>
            </a:r>
            <a:r>
              <a:rPr lang="en-US" sz="1200" b="1" dirty="0">
                <a:latin typeface="Arial" panose="020B0604020202020204" pitchFamily="34" charset="0"/>
                <a:cs typeface="Arial" panose="020B0604020202020204" pitchFamily="34" charset="0"/>
              </a:rPr>
              <a:t>; 8 </a:t>
            </a:r>
            <a:r>
              <a:rPr lang="en-US" sz="1200" b="0" dirty="0">
                <a:latin typeface="Arial" panose="020B0604020202020204" pitchFamily="34" charset="0"/>
                <a:cs typeface="Arial" panose="020B0604020202020204" pitchFamily="34" charset="0"/>
              </a:rPr>
              <a:t>and being found in fashion as a man, he humbled himself, becoming obedient even unto death, yea, the death of the cross.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Wherefore also God highly exalted him, and gave unto him the name which is above every name;</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James 4:8-10 KJV 8</a:t>
            </a:r>
            <a:r>
              <a:rPr lang="en-US" sz="1200" b="0" dirty="0">
                <a:latin typeface="Arial" panose="020B0604020202020204" pitchFamily="34" charset="0"/>
                <a:cs typeface="Arial" panose="020B0604020202020204" pitchFamily="34" charset="0"/>
              </a:rPr>
              <a:t> Draw nigh to God, and he will draw nigh to you. Cleanse your hands, ye sinners; and purify your hearts, ye double minded.</a:t>
            </a:r>
            <a:r>
              <a:rPr lang="en-US" sz="1200" b="1" dirty="0">
                <a:latin typeface="Arial" panose="020B0604020202020204" pitchFamily="34" charset="0"/>
                <a:cs typeface="Arial" panose="020B0604020202020204" pitchFamily="34" charset="0"/>
              </a:rPr>
              <a:t> 9 </a:t>
            </a:r>
            <a:r>
              <a:rPr lang="en-US" sz="1200" b="0" dirty="0">
                <a:latin typeface="Arial" panose="020B0604020202020204" pitchFamily="34" charset="0"/>
                <a:cs typeface="Arial" panose="020B0604020202020204" pitchFamily="34" charset="0"/>
              </a:rPr>
              <a:t>Be afflicted, and mourn, and weep: let your laughter be turned to mourning, and your joy to heaviness. </a:t>
            </a:r>
            <a:r>
              <a:rPr lang="en-US" sz="1200" b="1" dirty="0">
                <a:latin typeface="Arial" panose="020B0604020202020204" pitchFamily="34" charset="0"/>
                <a:cs typeface="Arial" panose="020B0604020202020204" pitchFamily="34" charset="0"/>
              </a:rPr>
              <a:t>10 Humble yourselves in the sight of the Lord, and he shall lift you up.</a:t>
            </a:r>
          </a:p>
          <a:p>
            <a:pPr algn="l"/>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defTabSz="483306">
              <a:defRPr/>
            </a:pPr>
            <a:fld id="{04C24015-DCDF-4D9E-AA1B-B7768055AE25}" type="slidenum">
              <a:rPr lang="en-US" sz="1400">
                <a:solidFill>
                  <a:prstClr val="black"/>
                </a:solidFill>
                <a:latin typeface="Calibri" panose="020F0502020204030204"/>
              </a:rPr>
              <a:pPr defTabSz="483306">
                <a:defRPr/>
              </a:pPr>
              <a:t>13</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pPr defTabSz="483306">
              <a:defRPr/>
            </a:pPr>
            <a:r>
              <a:rPr lang="en-US" sz="1400">
                <a:solidFill>
                  <a:prstClr val="black"/>
                </a:solidFill>
                <a:latin typeface="Calibri" panose="020F0502020204030204"/>
              </a:rPr>
              <a:t>10/16/2022 PM</a:t>
            </a:r>
          </a:p>
        </p:txBody>
      </p:sp>
    </p:spTree>
    <p:extLst>
      <p:ext uri="{BB962C8B-B14F-4D97-AF65-F5344CB8AC3E}">
        <p14:creationId xmlns:p14="http://schemas.microsoft.com/office/powerpoint/2010/main" val="2961785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5199" cy="5641024"/>
          </a:xfrm>
        </p:spPr>
        <p:txBody>
          <a:bodyPr/>
          <a:lstStyle/>
          <a:p>
            <a:r>
              <a:rPr lang="en-US" sz="1400" b="1" dirty="0">
                <a:latin typeface="Arial" panose="020B0604020202020204" pitchFamily="34" charset="0"/>
                <a:cs typeface="Arial" panose="020B0604020202020204" pitchFamily="34" charset="0"/>
              </a:rPr>
              <a:t>Galatians 5:19-23 ASV 19 </a:t>
            </a:r>
            <a:r>
              <a:rPr lang="en-US" sz="1400" b="0" dirty="0">
                <a:latin typeface="Arial" panose="020B0604020202020204" pitchFamily="34" charset="0"/>
                <a:cs typeface="Arial" panose="020B0604020202020204" pitchFamily="34" charset="0"/>
              </a:rPr>
              <a:t>Now the works of the flesh are manifest, which are these: fornication, uncleanness, lasciviousness</a:t>
            </a:r>
            <a:r>
              <a:rPr lang="en-US" sz="1400" b="1" dirty="0">
                <a:latin typeface="Arial" panose="020B0604020202020204" pitchFamily="34" charset="0"/>
                <a:cs typeface="Arial" panose="020B0604020202020204" pitchFamily="34" charset="0"/>
              </a:rPr>
              <a:t>, 20 </a:t>
            </a:r>
            <a:r>
              <a:rPr lang="en-US" sz="1400" b="0" dirty="0">
                <a:latin typeface="Arial" panose="020B0604020202020204" pitchFamily="34" charset="0"/>
                <a:cs typeface="Arial" panose="020B0604020202020204" pitchFamily="34" charset="0"/>
              </a:rPr>
              <a:t>idolatry, sorcery, enmities, strife, jealousies, wraths, factions, divisions, parties, </a:t>
            </a:r>
            <a:r>
              <a:rPr lang="en-US" sz="1400" b="1" dirty="0">
                <a:latin typeface="Arial" panose="020B0604020202020204" pitchFamily="34" charset="0"/>
                <a:cs typeface="Arial" panose="020B0604020202020204" pitchFamily="34" charset="0"/>
              </a:rPr>
              <a:t>21</a:t>
            </a:r>
            <a:r>
              <a:rPr lang="en-US" sz="1400" b="0" dirty="0">
                <a:latin typeface="Arial" panose="020B0604020202020204" pitchFamily="34" charset="0"/>
                <a:cs typeface="Arial" panose="020B0604020202020204" pitchFamily="34" charset="0"/>
              </a:rPr>
              <a:t> </a:t>
            </a:r>
            <a:r>
              <a:rPr lang="en-US" sz="1400" b="0" dirty="0" err="1">
                <a:latin typeface="Arial" panose="020B0604020202020204" pitchFamily="34" charset="0"/>
                <a:cs typeface="Arial" panose="020B0604020202020204" pitchFamily="34" charset="0"/>
              </a:rPr>
              <a:t>envyings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drunkenness, </a:t>
            </a:r>
            <a:r>
              <a:rPr lang="en-US" sz="1400" b="1" dirty="0" err="1">
                <a:latin typeface="Arial" panose="020B0604020202020204" pitchFamily="34" charset="0"/>
                <a:cs typeface="Arial" panose="020B0604020202020204" pitchFamily="34" charset="0"/>
              </a:rPr>
              <a:t>revellings</a:t>
            </a:r>
            <a:r>
              <a:rPr lang="en-US" sz="1400" b="1" dirty="0">
                <a:latin typeface="Arial" panose="020B0604020202020204" pitchFamily="34" charset="0"/>
                <a:cs typeface="Arial" panose="020B0604020202020204" pitchFamily="34" charset="0"/>
              </a:rPr>
              <a:t>, and such like</a:t>
            </a:r>
            <a:r>
              <a:rPr lang="en-US" sz="1400" b="0" dirty="0">
                <a:latin typeface="Arial" panose="020B0604020202020204" pitchFamily="34" charset="0"/>
                <a:cs typeface="Arial" panose="020B0604020202020204" pitchFamily="34" charset="0"/>
              </a:rPr>
              <a:t>; of which I forewarn you, even as I did forewarn you, that they who </a:t>
            </a:r>
            <a:r>
              <a:rPr lang="en-US" sz="1400" b="0" dirty="0" err="1">
                <a:latin typeface="Arial" panose="020B0604020202020204" pitchFamily="34" charset="0"/>
                <a:cs typeface="Arial" panose="020B0604020202020204" pitchFamily="34" charset="0"/>
              </a:rPr>
              <a:t>practise</a:t>
            </a:r>
            <a:r>
              <a:rPr lang="en-US" sz="1400" b="0" dirty="0">
                <a:latin typeface="Arial" panose="020B0604020202020204" pitchFamily="34" charset="0"/>
                <a:cs typeface="Arial" panose="020B0604020202020204" pitchFamily="34" charset="0"/>
              </a:rPr>
              <a:t> such things shall not inherit the kingdom of God.</a:t>
            </a:r>
          </a:p>
        </p:txBody>
      </p:sp>
      <p:sp>
        <p:nvSpPr>
          <p:cNvPr id="4" name="Slide Number Placeholder 3"/>
          <p:cNvSpPr>
            <a:spLocks noGrp="1"/>
          </p:cNvSpPr>
          <p:nvPr>
            <p:ph type="sldNum" sz="quarter" idx="5"/>
          </p:nvPr>
        </p:nvSpPr>
        <p:spPr/>
        <p:txBody>
          <a:bodyPr/>
          <a:lstStyle/>
          <a:p>
            <a:pPr defTabSz="483306">
              <a:defRPr/>
            </a:pPr>
            <a:fld id="{04C24015-DCDF-4D9E-AA1B-B7768055AE25}" type="slidenum">
              <a:rPr lang="en-US" sz="1400">
                <a:solidFill>
                  <a:prstClr val="black"/>
                </a:solidFill>
                <a:latin typeface="Calibri" panose="020F0502020204030204"/>
              </a:rPr>
              <a:pPr defTabSz="483306">
                <a:defRPr/>
              </a:pPr>
              <a:t>14</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pPr defTabSz="483306">
              <a:defRPr/>
            </a:pPr>
            <a:r>
              <a:rPr lang="en-US" sz="1400">
                <a:solidFill>
                  <a:prstClr val="black"/>
                </a:solidFill>
                <a:latin typeface="Calibri" panose="020F0502020204030204"/>
              </a:rPr>
              <a:t>10/16/2022 PM</a:t>
            </a:r>
          </a:p>
        </p:txBody>
      </p:sp>
    </p:spTree>
    <p:extLst>
      <p:ext uri="{BB962C8B-B14F-4D97-AF65-F5344CB8AC3E}">
        <p14:creationId xmlns:p14="http://schemas.microsoft.com/office/powerpoint/2010/main" val="152084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199" cy="5160961"/>
          </a:xfrm>
        </p:spPr>
        <p:txBody>
          <a:bodyPr/>
          <a:lstStyle/>
          <a:p>
            <a:pPr algn="l"/>
            <a:endParaRPr lang="en-US" sz="1200" b="1" i="0" u="sng"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defTabSz="483306">
              <a:defRPr/>
            </a:pPr>
            <a:fld id="{04C24015-DCDF-4D9E-AA1B-B7768055AE25}" type="slidenum">
              <a:rPr lang="en-US" sz="1400">
                <a:solidFill>
                  <a:prstClr val="black"/>
                </a:solidFill>
                <a:latin typeface="Calibri" panose="020F0502020204030204"/>
              </a:rPr>
              <a:pPr defTabSz="483306">
                <a:defRPr/>
              </a:pPr>
              <a:t>15</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pPr defTabSz="483306">
              <a:defRPr/>
            </a:pPr>
            <a:r>
              <a:rPr lang="en-US" sz="1400">
                <a:solidFill>
                  <a:prstClr val="black"/>
                </a:solidFill>
                <a:latin typeface="Calibri" panose="020F0502020204030204"/>
              </a:rPr>
              <a:t>10/16/2022 PM</a:t>
            </a:r>
          </a:p>
        </p:txBody>
      </p:sp>
    </p:spTree>
    <p:extLst>
      <p:ext uri="{BB962C8B-B14F-4D97-AF65-F5344CB8AC3E}">
        <p14:creationId xmlns:p14="http://schemas.microsoft.com/office/powerpoint/2010/main" val="341465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97" y="4440239"/>
            <a:ext cx="7307810" cy="5160962"/>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10/16/2022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algn="l"/>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A961B3-B775-407D-82DF-2911CAEA525D}" type="slidenum">
              <a:rPr lang="en-US" smtClean="0"/>
              <a:t>2</a:t>
            </a:fld>
            <a:endParaRPr lang="en-US"/>
          </a:p>
        </p:txBody>
      </p:sp>
    </p:spTree>
    <p:extLst>
      <p:ext uri="{BB962C8B-B14F-4D97-AF65-F5344CB8AC3E}">
        <p14:creationId xmlns:p14="http://schemas.microsoft.com/office/powerpoint/2010/main" val="968308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algn="l"/>
            <a:r>
              <a:rPr lang="en-US" b="1" dirty="0">
                <a:latin typeface="Arial" panose="020B0604020202020204" pitchFamily="34" charset="0"/>
                <a:cs typeface="Arial" panose="020B0604020202020204" pitchFamily="34" charset="0"/>
              </a:rPr>
              <a:t>Galatians 5:19-21 NKJV 19 </a:t>
            </a:r>
            <a:r>
              <a:rPr lang="en-US" dirty="0">
                <a:latin typeface="Arial" panose="020B0604020202020204" pitchFamily="34" charset="0"/>
                <a:cs typeface="Arial" panose="020B0604020202020204" pitchFamily="34" charset="0"/>
              </a:rPr>
              <a:t>Now the works of the flesh are evident, which are</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adultery, fornication, uncleanness, lewdness</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20 idolatry, sorcery, </a:t>
            </a:r>
            <a:r>
              <a:rPr lang="en-US" dirty="0">
                <a:latin typeface="Arial" panose="020B0604020202020204" pitchFamily="34" charset="0"/>
                <a:cs typeface="Arial" panose="020B0604020202020204" pitchFamily="34" charset="0"/>
              </a:rPr>
              <a:t>hatred, contentions</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jealousies, </a:t>
            </a:r>
            <a:r>
              <a:rPr lang="en-US" b="1" dirty="0">
                <a:latin typeface="Arial" panose="020B0604020202020204" pitchFamily="34" charset="0"/>
                <a:cs typeface="Arial" panose="020B0604020202020204" pitchFamily="34" charset="0"/>
              </a:rPr>
              <a:t>outbursts of wrath, selfish ambitions,</a:t>
            </a:r>
            <a:r>
              <a:rPr lang="en-US" dirty="0">
                <a:latin typeface="Arial" panose="020B0604020202020204" pitchFamily="34" charset="0"/>
                <a:cs typeface="Arial" panose="020B0604020202020204" pitchFamily="34" charset="0"/>
              </a:rPr>
              <a:t> dissensions, heresies,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envy, </a:t>
            </a:r>
            <a:r>
              <a:rPr lang="en-US" dirty="0">
                <a:latin typeface="Arial" panose="020B0604020202020204" pitchFamily="34" charset="0"/>
                <a:cs typeface="Arial" panose="020B0604020202020204" pitchFamily="34" charset="0"/>
              </a:rPr>
              <a:t>murders, drunkenness, revelries, and the like; of which I tell you beforehand, just as I also told you in time past, that those who practice such things will not inherit the kingdom of God.</a:t>
            </a:r>
          </a:p>
          <a:p>
            <a:pPr algn="l"/>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Galatians 5:19-21 KJV 19 </a:t>
            </a:r>
            <a:r>
              <a:rPr lang="en-US" dirty="0">
                <a:latin typeface="Arial" panose="020B0604020202020204" pitchFamily="34" charset="0"/>
                <a:cs typeface="Arial" panose="020B0604020202020204" pitchFamily="34" charset="0"/>
              </a:rPr>
              <a:t>Now the works of the flesh are manifest, which are these; </a:t>
            </a:r>
            <a:r>
              <a:rPr lang="en-US" b="0" dirty="0">
                <a:latin typeface="Arial" panose="020B0604020202020204" pitchFamily="34" charset="0"/>
                <a:cs typeface="Arial" panose="020B0604020202020204" pitchFamily="34" charset="0"/>
              </a:rPr>
              <a:t>Adultery, fornication, uncleanness, lasciviousness</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20 Idolatry, witchcraft</a:t>
            </a:r>
            <a:r>
              <a:rPr lang="en-US" dirty="0">
                <a:latin typeface="Arial" panose="020B0604020202020204" pitchFamily="34" charset="0"/>
                <a:cs typeface="Arial" panose="020B0604020202020204" pitchFamily="34" charset="0"/>
              </a:rPr>
              <a:t>, hatred, variance, </a:t>
            </a:r>
            <a:r>
              <a:rPr lang="en-US" b="0" dirty="0">
                <a:latin typeface="Arial" panose="020B0604020202020204" pitchFamily="34" charset="0"/>
                <a:cs typeface="Arial" panose="020B0604020202020204" pitchFamily="34" charset="0"/>
              </a:rPr>
              <a:t>emulations</a:t>
            </a:r>
            <a:r>
              <a:rPr lang="en-US" b="1" dirty="0">
                <a:latin typeface="Arial" panose="020B0604020202020204" pitchFamily="34" charset="0"/>
                <a:cs typeface="Arial" panose="020B0604020202020204" pitchFamily="34" charset="0"/>
              </a:rPr>
              <a:t>, wrath, strife, </a:t>
            </a:r>
            <a:r>
              <a:rPr lang="en-US" dirty="0">
                <a:latin typeface="Arial" panose="020B0604020202020204" pitchFamily="34" charset="0"/>
                <a:cs typeface="Arial" panose="020B0604020202020204" pitchFamily="34" charset="0"/>
              </a:rPr>
              <a:t>seditions, heresies,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Envyings</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murders, drunkenness, </a:t>
            </a:r>
            <a:r>
              <a:rPr lang="en-US" dirty="0" err="1">
                <a:latin typeface="Arial" panose="020B0604020202020204" pitchFamily="34" charset="0"/>
                <a:cs typeface="Arial" panose="020B0604020202020204" pitchFamily="34" charset="0"/>
              </a:rPr>
              <a:t>revellings</a:t>
            </a:r>
            <a:r>
              <a:rPr lang="en-US" dirty="0">
                <a:latin typeface="Arial" panose="020B0604020202020204" pitchFamily="34" charset="0"/>
                <a:cs typeface="Arial" panose="020B0604020202020204" pitchFamily="34" charset="0"/>
              </a:rPr>
              <a:t>, and such like: of the which I tell you before, as I have also told you in time past, that they which do such things shall not inherit the kingdom of God.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Galatians 5:19-21 ASV 19 </a:t>
            </a:r>
            <a:r>
              <a:rPr lang="en-US" dirty="0">
                <a:latin typeface="Arial" panose="020B0604020202020204" pitchFamily="34" charset="0"/>
                <a:cs typeface="Arial" panose="020B0604020202020204" pitchFamily="34" charset="0"/>
              </a:rPr>
              <a:t>Now the works of the flesh are manifest, which are these</a:t>
            </a:r>
            <a:r>
              <a:rPr lang="en-US" b="0" dirty="0">
                <a:latin typeface="Arial" panose="020B0604020202020204" pitchFamily="34" charset="0"/>
                <a:cs typeface="Arial" panose="020B0604020202020204" pitchFamily="34" charset="0"/>
              </a:rPr>
              <a:t>: fornication, uncleanness, lasciviousness</a:t>
            </a:r>
            <a:r>
              <a:rPr lang="en-US"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20 idolatry, sorcery</a:t>
            </a:r>
            <a:r>
              <a:rPr lang="en-US" dirty="0">
                <a:latin typeface="Arial" panose="020B0604020202020204" pitchFamily="34" charset="0"/>
                <a:cs typeface="Arial" panose="020B0604020202020204" pitchFamily="34" charset="0"/>
              </a:rPr>
              <a:t>, enmities, </a:t>
            </a:r>
            <a:r>
              <a:rPr lang="en-US" b="0" dirty="0">
                <a:latin typeface="Arial" panose="020B0604020202020204" pitchFamily="34" charset="0"/>
                <a:cs typeface="Arial" panose="020B0604020202020204" pitchFamily="34" charset="0"/>
              </a:rPr>
              <a:t>strife, jealousies, </a:t>
            </a:r>
            <a:r>
              <a:rPr lang="en-US" b="1" dirty="0">
                <a:latin typeface="Arial" panose="020B0604020202020204" pitchFamily="34" charset="0"/>
                <a:cs typeface="Arial" panose="020B0604020202020204" pitchFamily="34" charset="0"/>
              </a:rPr>
              <a:t>wraths, factions</a:t>
            </a:r>
            <a:r>
              <a:rPr lang="en-US" dirty="0">
                <a:latin typeface="Arial" panose="020B0604020202020204" pitchFamily="34" charset="0"/>
                <a:cs typeface="Arial" panose="020B0604020202020204" pitchFamily="34" charset="0"/>
              </a:rPr>
              <a:t>, divisions, parties,</a:t>
            </a:r>
            <a:r>
              <a:rPr lang="en-US" b="1" dirty="0">
                <a:latin typeface="Arial" panose="020B0604020202020204" pitchFamily="34" charset="0"/>
                <a:cs typeface="Arial" panose="020B0604020202020204" pitchFamily="34" charset="0"/>
              </a:rPr>
              <a:t> 21 </a:t>
            </a:r>
            <a:r>
              <a:rPr lang="en-US" b="0" dirty="0" err="1">
                <a:latin typeface="Arial" panose="020B0604020202020204" pitchFamily="34" charset="0"/>
                <a:cs typeface="Arial" panose="020B0604020202020204" pitchFamily="34" charset="0"/>
              </a:rPr>
              <a:t>envyings</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drunkenness, </a:t>
            </a:r>
            <a:r>
              <a:rPr lang="en-US" dirty="0" err="1">
                <a:latin typeface="Arial" panose="020B0604020202020204" pitchFamily="34" charset="0"/>
                <a:cs typeface="Arial" panose="020B0604020202020204" pitchFamily="34" charset="0"/>
              </a:rPr>
              <a:t>revellings</a:t>
            </a:r>
            <a:r>
              <a:rPr lang="en-US" dirty="0">
                <a:latin typeface="Arial" panose="020B0604020202020204" pitchFamily="34" charset="0"/>
                <a:cs typeface="Arial" panose="020B0604020202020204" pitchFamily="34" charset="0"/>
              </a:rPr>
              <a:t>, and such like; of which I forewarn you, even as I did forewarn you, that they who </a:t>
            </a:r>
            <a:r>
              <a:rPr lang="en-US" dirty="0" err="1">
                <a:latin typeface="Arial" panose="020B0604020202020204" pitchFamily="34" charset="0"/>
                <a:cs typeface="Arial" panose="020B0604020202020204" pitchFamily="34" charset="0"/>
              </a:rPr>
              <a:t>practise</a:t>
            </a:r>
            <a:r>
              <a:rPr lang="en-US" dirty="0">
                <a:latin typeface="Arial" panose="020B0604020202020204" pitchFamily="34" charset="0"/>
                <a:cs typeface="Arial" panose="020B0604020202020204" pitchFamily="34" charset="0"/>
              </a:rPr>
              <a:t> such things shall not inherit the kingdom of God.</a:t>
            </a:r>
          </a:p>
          <a:p>
            <a:pPr algn="l"/>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5:19 ESV 19 </a:t>
            </a:r>
            <a:r>
              <a:rPr lang="en-US" dirty="0">
                <a:latin typeface="Arial" panose="020B0604020202020204" pitchFamily="34" charset="0"/>
                <a:cs typeface="Arial" panose="020B0604020202020204" pitchFamily="34" charset="0"/>
              </a:rPr>
              <a:t>Now the works of the flesh are evident: </a:t>
            </a:r>
            <a:r>
              <a:rPr lang="en-US" b="0" dirty="0">
                <a:latin typeface="Arial" panose="020B0604020202020204" pitchFamily="34" charset="0"/>
                <a:cs typeface="Arial" panose="020B0604020202020204" pitchFamily="34" charset="0"/>
              </a:rPr>
              <a:t>sexual immorality, impurity, sensuality</a:t>
            </a:r>
            <a:r>
              <a:rPr lang="en-US"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20 idolatry, sorcery</a:t>
            </a:r>
            <a:r>
              <a:rPr lang="en-US" dirty="0">
                <a:latin typeface="Arial" panose="020B0604020202020204" pitchFamily="34" charset="0"/>
                <a:cs typeface="Arial" panose="020B0604020202020204" pitchFamily="34" charset="0"/>
              </a:rPr>
              <a:t>, enmity, </a:t>
            </a:r>
            <a:r>
              <a:rPr lang="en-US" b="0" dirty="0">
                <a:latin typeface="Arial" panose="020B0604020202020204" pitchFamily="34" charset="0"/>
                <a:cs typeface="Arial" panose="020B0604020202020204" pitchFamily="34" charset="0"/>
              </a:rPr>
              <a:t>strife, jealousy, </a:t>
            </a:r>
            <a:r>
              <a:rPr lang="en-US" b="1" dirty="0">
                <a:latin typeface="Arial" panose="020B0604020202020204" pitchFamily="34" charset="0"/>
                <a:cs typeface="Arial" panose="020B0604020202020204" pitchFamily="34" charset="0"/>
              </a:rPr>
              <a:t>fits of anger, rivalries</a:t>
            </a:r>
            <a:r>
              <a:rPr lang="en-US" dirty="0">
                <a:latin typeface="Arial" panose="020B0604020202020204" pitchFamily="34" charset="0"/>
                <a:cs typeface="Arial" panose="020B0604020202020204" pitchFamily="34" charset="0"/>
              </a:rPr>
              <a:t>, dissensions, divisions, </a:t>
            </a:r>
            <a:r>
              <a:rPr lang="en-US" b="1" dirty="0">
                <a:latin typeface="Arial" panose="020B0604020202020204" pitchFamily="34" charset="0"/>
                <a:cs typeface="Arial" panose="020B0604020202020204" pitchFamily="34" charset="0"/>
              </a:rPr>
              <a:t>21 </a:t>
            </a:r>
            <a:r>
              <a:rPr lang="en-US" b="0" dirty="0">
                <a:latin typeface="Arial" panose="020B0604020202020204" pitchFamily="34" charset="0"/>
                <a:cs typeface="Arial" panose="020B0604020202020204" pitchFamily="34" charset="0"/>
              </a:rPr>
              <a:t>envy,</a:t>
            </a:r>
            <a:r>
              <a:rPr lang="en-US" dirty="0">
                <a:latin typeface="Arial" panose="020B0604020202020204" pitchFamily="34" charset="0"/>
                <a:cs typeface="Arial" panose="020B0604020202020204" pitchFamily="34" charset="0"/>
              </a:rPr>
              <a:t> drunkenness, orgies, and things like these. I warn you, as I warned you before, that those who do such things will not inherit the kingdom of God.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5:19-21 RSV 19 </a:t>
            </a:r>
            <a:r>
              <a:rPr lang="en-US" dirty="0">
                <a:latin typeface="Arial" panose="020B0604020202020204" pitchFamily="34" charset="0"/>
                <a:cs typeface="Arial" panose="020B0604020202020204" pitchFamily="34" charset="0"/>
              </a:rPr>
              <a:t>Now the works of the flesh are plain: </a:t>
            </a:r>
            <a:r>
              <a:rPr lang="en-US" b="0" dirty="0">
                <a:latin typeface="Arial" panose="020B0604020202020204" pitchFamily="34" charset="0"/>
                <a:cs typeface="Arial" panose="020B0604020202020204" pitchFamily="34" charset="0"/>
              </a:rPr>
              <a:t>fornication, impurity, licentiousness</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20 idolatry, sorcery, </a:t>
            </a:r>
            <a:r>
              <a:rPr lang="en-US" dirty="0">
                <a:latin typeface="Arial" panose="020B0604020202020204" pitchFamily="34" charset="0"/>
                <a:cs typeface="Arial" panose="020B0604020202020204" pitchFamily="34" charset="0"/>
              </a:rPr>
              <a:t>enmity, strife</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jealousy,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anger, selfishness</a:t>
            </a:r>
            <a:r>
              <a:rPr lang="en-US" dirty="0">
                <a:latin typeface="Arial" panose="020B0604020202020204" pitchFamily="34" charset="0"/>
                <a:cs typeface="Arial" panose="020B0604020202020204" pitchFamily="34" charset="0"/>
              </a:rPr>
              <a:t>, dissension, party spirit, </a:t>
            </a:r>
            <a:r>
              <a:rPr lang="en-US" b="1" dirty="0">
                <a:latin typeface="Arial" panose="020B0604020202020204" pitchFamily="34" charset="0"/>
                <a:cs typeface="Arial" panose="020B0604020202020204" pitchFamily="34" charset="0"/>
              </a:rPr>
              <a:t>21 </a:t>
            </a:r>
            <a:r>
              <a:rPr lang="en-US" b="0" dirty="0">
                <a:latin typeface="Arial" panose="020B0604020202020204" pitchFamily="34" charset="0"/>
                <a:cs typeface="Arial" panose="020B0604020202020204" pitchFamily="34" charset="0"/>
              </a:rPr>
              <a:t>envy,</a:t>
            </a:r>
            <a:r>
              <a:rPr lang="en-US" dirty="0">
                <a:latin typeface="Arial" panose="020B0604020202020204" pitchFamily="34" charset="0"/>
                <a:cs typeface="Arial" panose="020B0604020202020204" pitchFamily="34" charset="0"/>
              </a:rPr>
              <a:t> drunkenness, carousing, and the like. I warn you, as I warned you before, that those who do such things shall not inherit the kingdom of God.</a:t>
            </a:r>
            <a:endParaRPr lang="en-US"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A961B3-B775-407D-82DF-2911CAEA525D}" type="slidenum">
              <a:rPr lang="en-US" smtClean="0"/>
              <a:t>3</a:t>
            </a:fld>
            <a:endParaRPr lang="en-US"/>
          </a:p>
        </p:txBody>
      </p:sp>
    </p:spTree>
    <p:extLst>
      <p:ext uri="{BB962C8B-B14F-4D97-AF65-F5344CB8AC3E}">
        <p14:creationId xmlns:p14="http://schemas.microsoft.com/office/powerpoint/2010/main" val="1958628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algn="l"/>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A961B3-B775-407D-82DF-2911CAEA525D}" type="slidenum">
              <a:rPr lang="en-US" smtClean="0"/>
              <a:t>4</a:t>
            </a:fld>
            <a:endParaRPr lang="en-US"/>
          </a:p>
        </p:txBody>
      </p:sp>
    </p:spTree>
    <p:extLst>
      <p:ext uri="{BB962C8B-B14F-4D97-AF65-F5344CB8AC3E}">
        <p14:creationId xmlns:p14="http://schemas.microsoft.com/office/powerpoint/2010/main" val="411384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166918" cy="5160961"/>
          </a:xfrm>
        </p:spPr>
        <p:txBody>
          <a:bodyPr/>
          <a:lstStyle/>
          <a:p>
            <a:r>
              <a:rPr lang="en-US" sz="1200" b="1" i="0" u="none" strike="noStrike" baseline="0" dirty="0">
                <a:latin typeface="Arial" panose="020B0604020202020204" pitchFamily="34" charset="0"/>
                <a:cs typeface="Arial" panose="020B0604020202020204" pitchFamily="34" charset="0"/>
              </a:rPr>
              <a:t>Galatians 5:19-21 NKJV 19 </a:t>
            </a:r>
            <a:r>
              <a:rPr lang="en-US" sz="1200" b="0" i="0" u="none" strike="noStrike" baseline="0" dirty="0">
                <a:latin typeface="Arial" panose="020B0604020202020204" pitchFamily="34" charset="0"/>
                <a:cs typeface="Arial" panose="020B0604020202020204" pitchFamily="34" charset="0"/>
              </a:rPr>
              <a:t>Now the works of the flesh are evident, which are:</a:t>
            </a:r>
            <a:r>
              <a:rPr lang="en-US" sz="1200" b="0" i="1" u="none" strike="noStrike" baseline="0" dirty="0">
                <a:latin typeface="Arial" panose="020B0604020202020204" pitchFamily="34" charset="0"/>
                <a:cs typeface="Arial" panose="020B0604020202020204" pitchFamily="34" charset="0"/>
              </a:rPr>
              <a:t> adultery, fornication, uncleanness, lewdness, 20 idolatry, sorcery</a:t>
            </a:r>
            <a:r>
              <a:rPr lang="en-US" sz="1200" b="0" i="0" u="none" strike="noStrike" baseline="0" dirty="0">
                <a:latin typeface="Arial" panose="020B0604020202020204" pitchFamily="34" charset="0"/>
                <a:cs typeface="Arial" panose="020B0604020202020204" pitchFamily="34" charset="0"/>
              </a:rPr>
              <a:t>, </a:t>
            </a:r>
            <a:r>
              <a:rPr lang="en-US" sz="1200" b="1" i="0" u="sng" strike="noStrike" baseline="0" dirty="0">
                <a:latin typeface="Arial" panose="020B0604020202020204" pitchFamily="34" charset="0"/>
                <a:cs typeface="Arial" panose="020B0604020202020204" pitchFamily="34" charset="0"/>
              </a:rPr>
              <a:t>hatred, contentions, jealousies, outbursts of wrath, selfish ambitions, dissensions, heresies, 21 envy</a:t>
            </a:r>
            <a:r>
              <a:rPr lang="en-US" sz="1200" b="0" i="0" u="none" strike="noStrike" baseline="0" dirty="0">
                <a:latin typeface="Arial" panose="020B0604020202020204" pitchFamily="34" charset="0"/>
                <a:cs typeface="Arial" panose="020B0604020202020204" pitchFamily="34" charset="0"/>
              </a:rPr>
              <a:t>, murders, drunkenness, revelries, and the like; of which I tell you beforehand</a:t>
            </a:r>
            <a:r>
              <a:rPr lang="en-US" sz="1200" b="0" i="0" u="sng" strike="noStrike" baseline="0" dirty="0">
                <a:latin typeface="Arial" panose="020B0604020202020204" pitchFamily="34" charset="0"/>
                <a:cs typeface="Arial" panose="020B0604020202020204" pitchFamily="34" charset="0"/>
              </a:rPr>
              <a:t>, </a:t>
            </a:r>
            <a:r>
              <a:rPr lang="en-US" sz="1200" b="1" i="0" u="sng" strike="noStrike" baseline="0" dirty="0">
                <a:latin typeface="Arial" panose="020B0604020202020204" pitchFamily="34" charset="0"/>
                <a:cs typeface="Arial" panose="020B0604020202020204" pitchFamily="34" charset="0"/>
              </a:rPr>
              <a:t>just as I also told you in time past, that those who practice such things will not inherit the kingdom of God.</a:t>
            </a:r>
          </a:p>
          <a:p>
            <a:endParaRPr lang="en-US" sz="1200" b="1" u="none" dirty="0">
              <a:latin typeface="Arial" panose="020B0604020202020204" pitchFamily="34" charset="0"/>
              <a:cs typeface="Arial" panose="020B0604020202020204" pitchFamily="34" charset="0"/>
            </a:endParaRPr>
          </a:p>
          <a:p>
            <a:r>
              <a:rPr lang="en-US" sz="1200" b="1" u="none" dirty="0">
                <a:latin typeface="Arial" panose="020B0604020202020204" pitchFamily="34" charset="0"/>
                <a:cs typeface="Arial" panose="020B0604020202020204" pitchFamily="34" charset="0"/>
              </a:rPr>
              <a:t>Romans 8:13 KJV 13 </a:t>
            </a:r>
            <a:r>
              <a:rPr lang="en-US" sz="1200" u="none" dirty="0">
                <a:latin typeface="Arial" panose="020B0604020202020204" pitchFamily="34" charset="0"/>
                <a:cs typeface="Arial" panose="020B0604020202020204" pitchFamily="34" charset="0"/>
              </a:rPr>
              <a:t>For </a:t>
            </a:r>
            <a:r>
              <a:rPr lang="en-US" sz="1200" b="1" u="none" dirty="0">
                <a:latin typeface="Arial" panose="020B0604020202020204" pitchFamily="34" charset="0"/>
                <a:cs typeface="Arial" panose="020B0604020202020204" pitchFamily="34" charset="0"/>
              </a:rPr>
              <a:t>if ye live after the flesh, </a:t>
            </a:r>
            <a:r>
              <a:rPr lang="en-US" sz="1200" b="1" u="sng" dirty="0">
                <a:latin typeface="Arial" panose="020B0604020202020204" pitchFamily="34" charset="0"/>
                <a:cs typeface="Arial" panose="020B0604020202020204" pitchFamily="34" charset="0"/>
              </a:rPr>
              <a:t>ye shall die</a:t>
            </a:r>
            <a:r>
              <a:rPr lang="en-US" sz="1200" u="none" dirty="0">
                <a:latin typeface="Arial" panose="020B0604020202020204" pitchFamily="34" charset="0"/>
                <a:cs typeface="Arial" panose="020B0604020202020204" pitchFamily="34" charset="0"/>
              </a:rPr>
              <a:t>: but </a:t>
            </a:r>
            <a:r>
              <a:rPr lang="en-US" sz="1200" b="1" u="none" dirty="0">
                <a:latin typeface="Arial" panose="020B0604020202020204" pitchFamily="34" charset="0"/>
                <a:cs typeface="Arial" panose="020B0604020202020204" pitchFamily="34" charset="0"/>
              </a:rPr>
              <a:t>if ye through the Spirit do </a:t>
            </a:r>
            <a:r>
              <a:rPr lang="en-US" sz="1200" b="1" u="sng" dirty="0">
                <a:latin typeface="Arial" panose="020B0604020202020204" pitchFamily="34" charset="0"/>
                <a:cs typeface="Arial" panose="020B0604020202020204" pitchFamily="34" charset="0"/>
              </a:rPr>
              <a:t>mortify</a:t>
            </a:r>
            <a:r>
              <a:rPr lang="en-US" sz="1200" b="1" u="none" dirty="0">
                <a:latin typeface="Arial" panose="020B0604020202020204" pitchFamily="34" charset="0"/>
                <a:cs typeface="Arial" panose="020B0604020202020204" pitchFamily="34" charset="0"/>
              </a:rPr>
              <a:t> the deeds of the body, </a:t>
            </a:r>
            <a:r>
              <a:rPr lang="en-US" sz="1200" b="1" u="sng" dirty="0">
                <a:latin typeface="Arial" panose="020B0604020202020204" pitchFamily="34" charset="0"/>
                <a:cs typeface="Arial" panose="020B0604020202020204" pitchFamily="34" charset="0"/>
              </a:rPr>
              <a:t>ye shall live</a:t>
            </a:r>
            <a:r>
              <a:rPr lang="en-US" sz="1200" u="none" dirty="0">
                <a:latin typeface="Arial" panose="020B0604020202020204" pitchFamily="34" charset="0"/>
                <a:cs typeface="Arial" panose="020B0604020202020204" pitchFamily="34" charset="0"/>
              </a:rPr>
              <a:t>.</a:t>
            </a:r>
          </a:p>
          <a:p>
            <a:endParaRPr lang="en-US" sz="1200" b="1" u="none" dirty="0">
              <a:latin typeface="Arial" panose="020B0604020202020204" pitchFamily="34" charset="0"/>
              <a:cs typeface="Arial" panose="020B0604020202020204" pitchFamily="34" charset="0"/>
            </a:endParaRPr>
          </a:p>
          <a:p>
            <a:r>
              <a:rPr lang="en-US" sz="1200" b="1" u="none" dirty="0">
                <a:latin typeface="Arial" panose="020B0604020202020204" pitchFamily="34" charset="0"/>
                <a:cs typeface="Arial" panose="020B0604020202020204" pitchFamily="34" charset="0"/>
              </a:rPr>
              <a:t>Romans 8:13 NKJV 13 </a:t>
            </a:r>
            <a:r>
              <a:rPr lang="en-US" sz="1200" u="none" dirty="0">
                <a:latin typeface="Arial" panose="020B0604020202020204" pitchFamily="34" charset="0"/>
                <a:cs typeface="Arial" panose="020B0604020202020204" pitchFamily="34" charset="0"/>
              </a:rPr>
              <a:t>For </a:t>
            </a:r>
            <a:r>
              <a:rPr lang="en-US" sz="1200" b="1" u="none" dirty="0">
                <a:latin typeface="Arial" panose="020B0604020202020204" pitchFamily="34" charset="0"/>
                <a:cs typeface="Arial" panose="020B0604020202020204" pitchFamily="34" charset="0"/>
              </a:rPr>
              <a:t>if you live according to the flesh you will die</a:t>
            </a:r>
            <a:r>
              <a:rPr lang="en-US" sz="1200" u="none" dirty="0">
                <a:latin typeface="Arial" panose="020B0604020202020204" pitchFamily="34" charset="0"/>
                <a:cs typeface="Arial" panose="020B0604020202020204" pitchFamily="34" charset="0"/>
              </a:rPr>
              <a:t>; but </a:t>
            </a:r>
            <a:r>
              <a:rPr lang="en-US" sz="1200" b="1" u="none" dirty="0">
                <a:latin typeface="Arial" panose="020B0604020202020204" pitchFamily="34" charset="0"/>
                <a:cs typeface="Arial" panose="020B0604020202020204" pitchFamily="34" charset="0"/>
              </a:rPr>
              <a:t>if by the Spirit you put to death the deeds of the body, </a:t>
            </a:r>
            <a:r>
              <a:rPr lang="en-US" sz="1200" b="1" u="sng" dirty="0">
                <a:latin typeface="Arial" panose="020B0604020202020204" pitchFamily="34" charset="0"/>
                <a:cs typeface="Arial" panose="020B0604020202020204" pitchFamily="34" charset="0"/>
              </a:rPr>
              <a:t>you will li</a:t>
            </a:r>
            <a:r>
              <a:rPr lang="en-US" sz="1200" u="sng" dirty="0">
                <a:latin typeface="Arial" panose="020B0604020202020204" pitchFamily="34" charset="0"/>
                <a:cs typeface="Arial" panose="020B0604020202020204" pitchFamily="34" charset="0"/>
              </a:rPr>
              <a:t>ve</a:t>
            </a:r>
            <a:r>
              <a:rPr lang="en-US" sz="1200" u="none" dirty="0">
                <a:latin typeface="Arial" panose="020B0604020202020204" pitchFamily="34" charset="0"/>
                <a:cs typeface="Arial" panose="020B0604020202020204" pitchFamily="34" charset="0"/>
              </a:rPr>
              <a:t>.</a:t>
            </a:r>
          </a:p>
          <a:p>
            <a:endParaRPr lang="en-US" sz="1800" b="1" i="0" u="none" strike="noStrike" baseline="0" dirty="0">
              <a:solidFill>
                <a:srgbClr val="218282"/>
              </a:solidFill>
              <a:latin typeface="Verdana" panose="020B0604030504040204" pitchFamily="34" charset="0"/>
            </a:endParaRPr>
          </a:p>
          <a:p>
            <a:r>
              <a:rPr lang="en-US" b="1" i="0" u="none" strike="noStrike" baseline="0" dirty="0">
                <a:latin typeface="Arial" panose="020B0604020202020204" pitchFamily="34" charset="0"/>
                <a:cs typeface="Arial" panose="020B0604020202020204" pitchFamily="34" charset="0"/>
              </a:rPr>
              <a:t>Romans 8:13 NET 13  (for if you live according to the flesh, you will die), </a:t>
            </a:r>
            <a:r>
              <a:rPr lang="en-US" b="0" i="0" u="none" strike="noStrike" baseline="0" dirty="0">
                <a:latin typeface="Arial" panose="020B0604020202020204" pitchFamily="34" charset="0"/>
                <a:cs typeface="Arial" panose="020B0604020202020204" pitchFamily="34" charset="0"/>
              </a:rPr>
              <a:t>but if by the Spirit you put to death the deeds of the body </a:t>
            </a:r>
            <a:r>
              <a:rPr lang="en-US" b="1" i="0" u="sng" strike="noStrike" baseline="0" dirty="0">
                <a:latin typeface="Arial" panose="020B0604020202020204" pitchFamily="34" charset="0"/>
                <a:cs typeface="Arial" panose="020B0604020202020204" pitchFamily="34" charset="0"/>
              </a:rPr>
              <a:t>you will live</a:t>
            </a:r>
            <a:r>
              <a:rPr lang="en-US" b="1" i="0" u="none" strike="noStrike" baseline="0" dirty="0">
                <a:latin typeface="Arial" panose="020B0604020202020204" pitchFamily="34" charset="0"/>
                <a:cs typeface="Arial" panose="020B0604020202020204" pitchFamily="34" charset="0"/>
              </a:rPr>
              <a:t>. </a:t>
            </a:r>
            <a:endParaRPr lang="en-US" b="1" u="none"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C24015-DCDF-4D9E-AA1B-B7768055AE25}" type="slidenum">
              <a:rPr lang="en-US" smtClean="0"/>
              <a:t>5</a:t>
            </a:fld>
            <a:endParaRPr lang="en-US"/>
          </a:p>
        </p:txBody>
      </p:sp>
    </p:spTree>
    <p:extLst>
      <p:ext uri="{BB962C8B-B14F-4D97-AF65-F5344CB8AC3E}">
        <p14:creationId xmlns:p14="http://schemas.microsoft.com/office/powerpoint/2010/main" val="3048132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199" cy="5160961"/>
          </a:xfrm>
        </p:spPr>
        <p:txBody>
          <a:bodyPr/>
          <a:lstStyle/>
          <a:p>
            <a:endParaRPr lang="en-US" sz="1200" b="0" i="0" u="none" strike="noStrike" baseline="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C24015-DCDF-4D9E-AA1B-B7768055AE25}" type="slidenum">
              <a:rPr lang="en-US" smtClean="0"/>
              <a:t>6</a:t>
            </a:fld>
            <a:endParaRPr lang="en-US"/>
          </a:p>
        </p:txBody>
      </p:sp>
    </p:spTree>
    <p:extLst>
      <p:ext uri="{BB962C8B-B14F-4D97-AF65-F5344CB8AC3E}">
        <p14:creationId xmlns:p14="http://schemas.microsoft.com/office/powerpoint/2010/main" val="1890884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166918" cy="5160961"/>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C24015-DCDF-4D9E-AA1B-B7768055AE25}" type="slidenum">
              <a:rPr lang="en-US" smtClean="0"/>
              <a:t>7</a:t>
            </a:fld>
            <a:endParaRPr lang="en-US"/>
          </a:p>
        </p:txBody>
      </p:sp>
    </p:spTree>
    <p:extLst>
      <p:ext uri="{BB962C8B-B14F-4D97-AF65-F5344CB8AC3E}">
        <p14:creationId xmlns:p14="http://schemas.microsoft.com/office/powerpoint/2010/main" val="3200616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166918" cy="5160961"/>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C24015-DCDF-4D9E-AA1B-B7768055AE25}" type="slidenum">
              <a:rPr lang="en-US" smtClean="0"/>
              <a:t>8</a:t>
            </a:fld>
            <a:endParaRPr lang="en-US"/>
          </a:p>
        </p:txBody>
      </p:sp>
    </p:spTree>
    <p:extLst>
      <p:ext uri="{BB962C8B-B14F-4D97-AF65-F5344CB8AC3E}">
        <p14:creationId xmlns:p14="http://schemas.microsoft.com/office/powerpoint/2010/main" val="1586592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166918" cy="5160961"/>
          </a:xfrm>
        </p:spPr>
        <p:txBody>
          <a:bodyPr/>
          <a:lstStyle/>
          <a:p>
            <a:pPr algn="l"/>
            <a:r>
              <a:rPr lang="en-US" sz="1200" b="1" dirty="0">
                <a:latin typeface="Arial" panose="020B0604020202020204" pitchFamily="34" charset="0"/>
                <a:cs typeface="Arial" panose="020B0604020202020204" pitchFamily="34" charset="0"/>
              </a:rPr>
              <a:t>Matthew 7:12-14 ASV 12</a:t>
            </a:r>
            <a:r>
              <a:rPr lang="en-US" sz="1200" b="0" dirty="0">
                <a:latin typeface="Arial" panose="020B0604020202020204" pitchFamily="34" charset="0"/>
                <a:cs typeface="Arial" panose="020B0604020202020204" pitchFamily="34" charset="0"/>
              </a:rPr>
              <a:t> All things therefore whatsoever ye would that men should do unto you, even so do ye also unto them: for this is the law and the prophets.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Enter ye in by the narrow gate: for wide is the gate, and broad is the way, that leadeth to destruction, and many are they that enter in thereby. </a:t>
            </a:r>
            <a:r>
              <a:rPr lang="en-US" sz="1200" b="1" dirty="0">
                <a:latin typeface="Arial" panose="020B0604020202020204" pitchFamily="34" charset="0"/>
                <a:cs typeface="Arial" panose="020B0604020202020204" pitchFamily="34" charset="0"/>
              </a:rPr>
              <a:t>14</a:t>
            </a:r>
            <a:r>
              <a:rPr lang="en-US" sz="1200" b="0" dirty="0">
                <a:latin typeface="Arial" panose="020B0604020202020204" pitchFamily="34" charset="0"/>
                <a:cs typeface="Arial" panose="020B0604020202020204" pitchFamily="34" charset="0"/>
              </a:rPr>
              <a:t> For narrow is the gate, and straitened the way, that leadeth unto life, and few are they that find it.</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Matthew 22:35-40 ASV 35 </a:t>
            </a:r>
            <a:r>
              <a:rPr lang="en-US" sz="1200" b="0" dirty="0">
                <a:latin typeface="Arial" panose="020B0604020202020204" pitchFamily="34" charset="0"/>
                <a:cs typeface="Arial" panose="020B0604020202020204" pitchFamily="34" charset="0"/>
              </a:rPr>
              <a:t>And one of them, a lawyer, asked him a question, trying him: </a:t>
            </a:r>
            <a:r>
              <a:rPr lang="en-US" sz="1200" b="1" dirty="0">
                <a:latin typeface="Arial" panose="020B0604020202020204" pitchFamily="34" charset="0"/>
                <a:cs typeface="Arial" panose="020B0604020202020204" pitchFamily="34" charset="0"/>
              </a:rPr>
              <a:t>36</a:t>
            </a:r>
            <a:r>
              <a:rPr lang="en-US" sz="1200" b="0" dirty="0">
                <a:latin typeface="Arial" panose="020B0604020202020204" pitchFamily="34" charset="0"/>
                <a:cs typeface="Arial" panose="020B0604020202020204" pitchFamily="34" charset="0"/>
              </a:rPr>
              <a:t> Teacher, which is the great commandment in the law? </a:t>
            </a:r>
            <a:r>
              <a:rPr lang="en-US" sz="1200" b="1" dirty="0">
                <a:latin typeface="Arial" panose="020B0604020202020204" pitchFamily="34" charset="0"/>
                <a:cs typeface="Arial" panose="020B0604020202020204" pitchFamily="34" charset="0"/>
              </a:rPr>
              <a:t>37</a:t>
            </a:r>
            <a:r>
              <a:rPr lang="en-US" sz="1200" b="0" dirty="0">
                <a:latin typeface="Arial" panose="020B0604020202020204" pitchFamily="34" charset="0"/>
                <a:cs typeface="Arial" panose="020B0604020202020204" pitchFamily="34" charset="0"/>
              </a:rPr>
              <a:t> And he said unto him, Thou shalt love the Lord thy God with all thy heart, and with all thy soul, and with all thy mind. </a:t>
            </a:r>
            <a:r>
              <a:rPr lang="en-US" sz="1200" b="1" dirty="0">
                <a:latin typeface="Arial" panose="020B0604020202020204" pitchFamily="34" charset="0"/>
                <a:cs typeface="Arial" panose="020B0604020202020204" pitchFamily="34" charset="0"/>
              </a:rPr>
              <a:t>38 </a:t>
            </a:r>
            <a:r>
              <a:rPr lang="en-US" sz="1200" b="0" dirty="0">
                <a:latin typeface="Arial" panose="020B0604020202020204" pitchFamily="34" charset="0"/>
                <a:cs typeface="Arial" panose="020B0604020202020204" pitchFamily="34" charset="0"/>
              </a:rPr>
              <a:t>This is the great and first commandment. </a:t>
            </a:r>
            <a:r>
              <a:rPr lang="en-US" sz="1200" b="1" dirty="0">
                <a:latin typeface="Arial" panose="020B0604020202020204" pitchFamily="34" charset="0"/>
                <a:cs typeface="Arial" panose="020B0604020202020204" pitchFamily="34" charset="0"/>
              </a:rPr>
              <a:t>39</a:t>
            </a:r>
            <a:r>
              <a:rPr lang="en-US" sz="1200" b="0" dirty="0">
                <a:latin typeface="Arial" panose="020B0604020202020204" pitchFamily="34" charset="0"/>
                <a:cs typeface="Arial" panose="020B0604020202020204" pitchFamily="34" charset="0"/>
              </a:rPr>
              <a:t> And a second like unto it is this, Thou shalt love thy neighbor as thyself. 40 On these two commandments the whole law </a:t>
            </a:r>
            <a:r>
              <a:rPr lang="en-US" sz="1200" b="0" dirty="0" err="1">
                <a:latin typeface="Arial" panose="020B0604020202020204" pitchFamily="34" charset="0"/>
                <a:cs typeface="Arial" panose="020B0604020202020204" pitchFamily="34" charset="0"/>
              </a:rPr>
              <a:t>hangeth</a:t>
            </a:r>
            <a:r>
              <a:rPr lang="en-US" sz="1200" b="0" dirty="0">
                <a:latin typeface="Arial" panose="020B0604020202020204" pitchFamily="34" charset="0"/>
                <a:cs typeface="Arial" panose="020B0604020202020204" pitchFamily="34" charset="0"/>
              </a:rPr>
              <a:t>, and the prophets.</a:t>
            </a:r>
          </a:p>
          <a:p>
            <a:pPr algn="l"/>
            <a:endParaRPr lang="en-US" sz="1200" b="0" dirty="0">
              <a:latin typeface="Arial" panose="020B0604020202020204" pitchFamily="34" charset="0"/>
              <a:cs typeface="Arial" panose="020B0604020202020204" pitchFamily="34" charset="0"/>
            </a:endParaRP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James 2:8 ASV 8</a:t>
            </a:r>
            <a:r>
              <a:rPr lang="en-US" sz="1200" dirty="0">
                <a:latin typeface="Arial" panose="020B0604020202020204" pitchFamily="34" charset="0"/>
                <a:cs typeface="Arial" panose="020B0604020202020204" pitchFamily="34" charset="0"/>
              </a:rPr>
              <a:t> Howbeit if ye fulfil the </a:t>
            </a:r>
            <a:r>
              <a:rPr lang="en-US" sz="1200" b="1" dirty="0">
                <a:latin typeface="Arial" panose="020B0604020202020204" pitchFamily="34" charset="0"/>
                <a:cs typeface="Arial" panose="020B0604020202020204" pitchFamily="34" charset="0"/>
              </a:rPr>
              <a:t>royal law</a:t>
            </a:r>
            <a:r>
              <a:rPr lang="en-US" sz="1200" dirty="0">
                <a:latin typeface="Arial" panose="020B0604020202020204" pitchFamily="34" charset="0"/>
                <a:cs typeface="Arial" panose="020B0604020202020204" pitchFamily="34" charset="0"/>
              </a:rPr>
              <a:t>, according to the scripture, Thou shalt love thy neighbor as thyself, ye do well:</a:t>
            </a:r>
          </a:p>
        </p:txBody>
      </p:sp>
      <p:sp>
        <p:nvSpPr>
          <p:cNvPr id="4" name="Date Placeholder 3"/>
          <p:cNvSpPr>
            <a:spLocks noGrp="1"/>
          </p:cNvSpPr>
          <p:nvPr>
            <p:ph type="dt" idx="1"/>
          </p:nvPr>
        </p:nvSpPr>
        <p:spPr/>
        <p:txBody>
          <a:bodyPr/>
          <a:lstStyle/>
          <a:p>
            <a:r>
              <a:rPr lang="en-US"/>
              <a:t>10/16/2022 PM</a:t>
            </a:r>
          </a:p>
        </p:txBody>
      </p:sp>
      <p:sp>
        <p:nvSpPr>
          <p:cNvPr id="5" name="Slide Number Placeholder 4"/>
          <p:cNvSpPr>
            <a:spLocks noGrp="1"/>
          </p:cNvSpPr>
          <p:nvPr>
            <p:ph type="sldNum" sz="quarter" idx="5"/>
          </p:nvPr>
        </p:nvSpPr>
        <p:spPr/>
        <p:txBody>
          <a:bodyPr/>
          <a:lstStyle/>
          <a:p>
            <a:fld id="{04C24015-DCDF-4D9E-AA1B-B7768055AE25}" type="slidenum">
              <a:rPr lang="en-US" smtClean="0"/>
              <a:t>9</a:t>
            </a:fld>
            <a:endParaRPr lang="en-US"/>
          </a:p>
        </p:txBody>
      </p:sp>
    </p:spTree>
    <p:extLst>
      <p:ext uri="{BB962C8B-B14F-4D97-AF65-F5344CB8AC3E}">
        <p14:creationId xmlns:p14="http://schemas.microsoft.com/office/powerpoint/2010/main" val="1496041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a:t>10/9/2022 PM</a:t>
            </a:r>
          </a:p>
        </p:txBody>
      </p:sp>
      <p:sp>
        <p:nvSpPr>
          <p:cNvPr id="17" name="Footer Placeholder 16"/>
          <p:cNvSpPr>
            <a:spLocks noGrp="1"/>
          </p:cNvSpPr>
          <p:nvPr>
            <p:ph type="ftr" sz="quarter" idx="11"/>
          </p:nvPr>
        </p:nvSpPr>
        <p:spPr>
          <a:xfrm>
            <a:off x="2898648" y="6355080"/>
            <a:ext cx="3474720" cy="365760"/>
          </a:xfrm>
        </p:spPr>
        <p:txBody>
          <a:bodyPr/>
          <a:lstStyle/>
          <a:p>
            <a:r>
              <a:rPr lang="en-US"/>
              <a:t>"The Fruit of the Spirit"</a:t>
            </a:r>
          </a:p>
        </p:txBody>
      </p:sp>
      <p:sp>
        <p:nvSpPr>
          <p:cNvPr id="29" name="Slide Number Placeholder 28"/>
          <p:cNvSpPr>
            <a:spLocks noGrp="1"/>
          </p:cNvSpPr>
          <p:nvPr>
            <p:ph type="sldNum" sz="quarter" idx="12"/>
          </p:nvPr>
        </p:nvSpPr>
        <p:spPr>
          <a:xfrm>
            <a:off x="1216152" y="6355080"/>
            <a:ext cx="1219200" cy="365760"/>
          </a:xfrm>
        </p:spPr>
        <p:txBody>
          <a:bodyPr/>
          <a:lstStyle/>
          <a:p>
            <a:fld id="{DF083FFC-45F4-4D77-A7A4-33C50BCE64BA}"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240869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10/9/2022 PM</a:t>
            </a:r>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Tree>
    <p:extLst>
      <p:ext uri="{BB962C8B-B14F-4D97-AF65-F5344CB8AC3E}">
        <p14:creationId xmlns:p14="http://schemas.microsoft.com/office/powerpoint/2010/main" val="38576425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10/9/2022 PM</a:t>
            </a:r>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val="1714495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r>
              <a:rPr lang="en-US"/>
              <a:t>10/9/2022 PM</a:t>
            </a:r>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8901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a:t>10/9/2022 PM</a:t>
            </a:r>
          </a:p>
        </p:txBody>
      </p:sp>
      <p:sp>
        <p:nvSpPr>
          <p:cNvPr id="5" name="Footer Placeholder 4"/>
          <p:cNvSpPr>
            <a:spLocks noGrp="1"/>
          </p:cNvSpPr>
          <p:nvPr>
            <p:ph type="ftr" sz="quarter" idx="11"/>
          </p:nvPr>
        </p:nvSpPr>
        <p:spPr>
          <a:xfrm>
            <a:off x="2898648" y="6355080"/>
            <a:ext cx="3474720" cy="365760"/>
          </a:xfrm>
        </p:spPr>
        <p:txBody>
          <a:bodyPr/>
          <a:lstStyle/>
          <a:p>
            <a:r>
              <a:rPr lang="en-US"/>
              <a:t>"The Fruit of the Spirit"</a:t>
            </a:r>
          </a:p>
        </p:txBody>
      </p:sp>
      <p:sp>
        <p:nvSpPr>
          <p:cNvPr id="6" name="Slide Number Placeholder 5"/>
          <p:cNvSpPr>
            <a:spLocks noGrp="1"/>
          </p:cNvSpPr>
          <p:nvPr>
            <p:ph type="sldNum" sz="quarter" idx="12"/>
          </p:nvPr>
        </p:nvSpPr>
        <p:spPr>
          <a:xfrm>
            <a:off x="1069848" y="6355080"/>
            <a:ext cx="1520952" cy="365760"/>
          </a:xfrm>
        </p:spPr>
        <p:txBody>
          <a:bodyPr/>
          <a:lstStyle/>
          <a:p>
            <a:fld id="{DF083FFC-45F4-4D77-A7A4-33C50BCE64BA}"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6446926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r>
              <a:rPr lang="en-US"/>
              <a:t>10/9/2022 PM</a:t>
            </a:r>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718779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r>
              <a:rPr lang="en-US"/>
              <a:t>10/9/2022 PM</a:t>
            </a:r>
          </a:p>
        </p:txBody>
      </p:sp>
      <p:sp>
        <p:nvSpPr>
          <p:cNvPr id="8" name="Footer Placeholder 7"/>
          <p:cNvSpPr>
            <a:spLocks noGrp="1"/>
          </p:cNvSpPr>
          <p:nvPr>
            <p:ph type="ftr" sz="quarter" idx="11"/>
          </p:nvPr>
        </p:nvSpPr>
        <p:spPr/>
        <p:txBody>
          <a:bodyPr/>
          <a:lstStyle/>
          <a:p>
            <a:r>
              <a:rPr lang="en-US"/>
              <a:t>"The Fruit of the Spirit"</a:t>
            </a:r>
          </a:p>
        </p:txBody>
      </p:sp>
      <p:sp>
        <p:nvSpPr>
          <p:cNvPr id="9" name="Slide Number Placeholder 8"/>
          <p:cNvSpPr>
            <a:spLocks noGrp="1"/>
          </p:cNvSpPr>
          <p:nvPr>
            <p:ph type="sldNum" sz="quarter" idx="12"/>
          </p:nvPr>
        </p:nvSpPr>
        <p:spPr/>
        <p:txBody>
          <a:bodyPr/>
          <a:lstStyle/>
          <a:p>
            <a:fld id="{DF083FFC-45F4-4D77-A7A4-33C50BCE64BA}"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670869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10/9/2022 PM</a:t>
            </a:r>
          </a:p>
        </p:txBody>
      </p:sp>
      <p:sp>
        <p:nvSpPr>
          <p:cNvPr id="4" name="Footer Placeholder 3"/>
          <p:cNvSpPr>
            <a:spLocks noGrp="1"/>
          </p:cNvSpPr>
          <p:nvPr>
            <p:ph type="ftr" sz="quarter" idx="11"/>
          </p:nvPr>
        </p:nvSpPr>
        <p:spPr/>
        <p:txBody>
          <a:bodyPr/>
          <a:lstStyle/>
          <a:p>
            <a:r>
              <a:rPr lang="en-US"/>
              <a:t>"The Fruit of the Spirit"</a:t>
            </a:r>
          </a:p>
        </p:txBody>
      </p:sp>
      <p:sp>
        <p:nvSpPr>
          <p:cNvPr id="5" name="Slide Number Placeholder 4"/>
          <p:cNvSpPr>
            <a:spLocks noGrp="1"/>
          </p:cNvSpPr>
          <p:nvPr>
            <p:ph type="sldNum" sz="quarter" idx="12"/>
          </p:nvPr>
        </p:nvSpPr>
        <p:spPr/>
        <p:txBody>
          <a:bodyPr/>
          <a:lstStyle/>
          <a:p>
            <a:fld id="{DF083FFC-45F4-4D77-A7A4-33C50BCE64BA}"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932526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10/9/2022 PM</a:t>
            </a:r>
          </a:p>
        </p:txBody>
      </p:sp>
      <p:sp>
        <p:nvSpPr>
          <p:cNvPr id="3" name="Footer Placeholder 2"/>
          <p:cNvSpPr>
            <a:spLocks noGrp="1"/>
          </p:cNvSpPr>
          <p:nvPr>
            <p:ph type="ftr" sz="quarter" idx="11"/>
          </p:nvPr>
        </p:nvSpPr>
        <p:spPr/>
        <p:txBody>
          <a:bodyPr/>
          <a:lstStyle/>
          <a:p>
            <a:r>
              <a:rPr lang="en-US"/>
              <a:t>"The Fruit of the Spirit"</a:t>
            </a:r>
          </a:p>
        </p:txBody>
      </p:sp>
      <p:sp>
        <p:nvSpPr>
          <p:cNvPr id="4" name="Slide Number Placeholder 3"/>
          <p:cNvSpPr>
            <a:spLocks noGrp="1"/>
          </p:cNvSpPr>
          <p:nvPr>
            <p:ph type="sldNum" sz="quarter" idx="12"/>
          </p:nvPr>
        </p:nvSpPr>
        <p:spPr/>
        <p:txBody>
          <a:bodyPr/>
          <a:lstStyle/>
          <a:p>
            <a:fld id="{DF083FFC-45F4-4D77-A7A4-33C50BCE64BA}"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299893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10/9/2022 PM</a:t>
            </a:r>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3541873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10/9/2022 PM</a:t>
            </a:r>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4560367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a:t>10/9/2022 PM</a:t>
            </a: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"The Fruit of the Spirit"</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F083FFC-45F4-4D77-A7A4-33C50BCE64BA}"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2860543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dirty="0">
                <a:latin typeface="Candara" panose="020E0502030303020204" pitchFamily="34" charset="0"/>
              </a:rPr>
              <a:t>“The Flesh and The Spirit”</a:t>
            </a:r>
          </a:p>
        </p:txBody>
      </p:sp>
      <p:sp>
        <p:nvSpPr>
          <p:cNvPr id="3" name="Subtitle 2"/>
          <p:cNvSpPr>
            <a:spLocks noGrp="1"/>
          </p:cNvSpPr>
          <p:nvPr>
            <p:ph type="subTitle" idx="1"/>
          </p:nvPr>
        </p:nvSpPr>
        <p:spPr>
          <a:xfrm>
            <a:off x="1264001" y="5131237"/>
            <a:ext cx="6870899" cy="492561"/>
          </a:xfrm>
        </p:spPr>
        <p:txBody>
          <a:bodyPr>
            <a:noAutofit/>
          </a:bodyPr>
          <a:lstStyle/>
          <a:p>
            <a:pPr algn="l"/>
            <a:r>
              <a:rPr lang="en-US" sz="2400" dirty="0">
                <a:latin typeface="Candara" panose="020E0502030303020204" pitchFamily="34" charset="0"/>
              </a:rPr>
              <a:t>Violations of the Law of Love: </a:t>
            </a:r>
            <a:r>
              <a:rPr lang="en-US" sz="2400" i="1" dirty="0">
                <a:latin typeface="Candara" panose="020E0502030303020204" pitchFamily="34" charset="0"/>
              </a:rPr>
              <a:t>Wrath, Strife</a:t>
            </a:r>
          </a:p>
        </p:txBody>
      </p:sp>
      <p:sp>
        <p:nvSpPr>
          <p:cNvPr id="5" name="Arrow: Down 4">
            <a:extLst>
              <a:ext uri="{FF2B5EF4-FFF2-40B4-BE49-F238E27FC236}">
                <a16:creationId xmlns:a16="http://schemas.microsoft.com/office/drawing/2014/main" id="{F4FBF4EE-BFB6-9CDD-FC69-3627D58CCB5F}"/>
              </a:ext>
            </a:extLst>
          </p:cNvPr>
          <p:cNvSpPr>
            <a:spLocks noGrp="1" noRot="1" noMove="1" noResize="1" noEditPoints="1" noAdjustHandles="1" noChangeArrowheads="1" noChangeShapeType="1"/>
          </p:cNvSpPr>
          <p:nvPr/>
        </p:nvSpPr>
        <p:spPr>
          <a:xfrm rot="5400000">
            <a:off x="4807184" y="844386"/>
            <a:ext cx="1917536" cy="233729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Arrow: Down 5">
            <a:extLst>
              <a:ext uri="{FF2B5EF4-FFF2-40B4-BE49-F238E27FC236}">
                <a16:creationId xmlns:a16="http://schemas.microsoft.com/office/drawing/2014/main" id="{AB44C5A2-54C3-2493-DF87-05F31AE1DCF1}"/>
              </a:ext>
            </a:extLst>
          </p:cNvPr>
          <p:cNvSpPr>
            <a:spLocks noGrp="1" noRot="1" noMove="1" noResize="1" noEditPoints="1" noAdjustHandles="1" noChangeArrowheads="1" noChangeShapeType="1"/>
          </p:cNvSpPr>
          <p:nvPr/>
        </p:nvSpPr>
        <p:spPr>
          <a:xfrm rot="16200000">
            <a:off x="2396130" y="844386"/>
            <a:ext cx="1917536" cy="233729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TextBox 6">
            <a:extLst>
              <a:ext uri="{FF2B5EF4-FFF2-40B4-BE49-F238E27FC236}">
                <a16:creationId xmlns:a16="http://schemas.microsoft.com/office/drawing/2014/main" id="{46EB45BD-E34E-BC75-A1A1-20DC97807ABE}"/>
              </a:ext>
            </a:extLst>
          </p:cNvPr>
          <p:cNvSpPr txBox="1">
            <a:spLocks noGrp="1" noRot="1" noMove="1" noResize="1" noEditPoints="1" noAdjustHandles="1" noChangeArrowheads="1" noChangeShapeType="1"/>
          </p:cNvSpPr>
          <p:nvPr/>
        </p:nvSpPr>
        <p:spPr>
          <a:xfrm>
            <a:off x="1985996" y="1558860"/>
            <a:ext cx="2337293" cy="830997"/>
          </a:xfrm>
          <a:prstGeom prst="rect">
            <a:avLst/>
          </a:prstGeom>
          <a:noFill/>
        </p:spPr>
        <p:txBody>
          <a:bodyPr vert="horz"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00"/>
                </a:solidFill>
                <a:effectLst/>
                <a:uLnTx/>
                <a:uFillTx/>
                <a:latin typeface="Candara" panose="020E0502030303020204" pitchFamily="34" charset="0"/>
                <a:ea typeface="+mn-ea"/>
                <a:cs typeface="Arial" panose="020B0604020202020204" pitchFamily="34" charset="0"/>
              </a:rPr>
              <a:t>FLESH</a:t>
            </a:r>
          </a:p>
        </p:txBody>
      </p:sp>
      <p:sp>
        <p:nvSpPr>
          <p:cNvPr id="8" name="TextBox 7">
            <a:extLst>
              <a:ext uri="{FF2B5EF4-FFF2-40B4-BE49-F238E27FC236}">
                <a16:creationId xmlns:a16="http://schemas.microsoft.com/office/drawing/2014/main" id="{CB6AC536-9CD9-A910-C60A-5BB783DB572D}"/>
              </a:ext>
            </a:extLst>
          </p:cNvPr>
          <p:cNvSpPr txBox="1">
            <a:spLocks noGrp="1" noRot="1" noMove="1" noResize="1" noEditPoints="1" noAdjustHandles="1" noChangeArrowheads="1" noChangeShapeType="1"/>
          </p:cNvSpPr>
          <p:nvPr/>
        </p:nvSpPr>
        <p:spPr>
          <a:xfrm>
            <a:off x="4712514" y="1578514"/>
            <a:ext cx="2434318" cy="830997"/>
          </a:xfrm>
          <a:prstGeom prst="rect">
            <a:avLst/>
          </a:prstGeom>
          <a:noFill/>
        </p:spPr>
        <p:txBody>
          <a:bodyPr vert="horz"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ndara" panose="020E0502030303020204" pitchFamily="34" charset="0"/>
                <a:ea typeface="+mn-ea"/>
                <a:cs typeface="Arial" panose="020B0604020202020204" pitchFamily="34" charset="0"/>
              </a:rPr>
              <a:t>SPIRIT</a:t>
            </a:r>
          </a:p>
        </p:txBody>
      </p:sp>
    </p:spTree>
    <p:extLst>
      <p:ext uri="{BB962C8B-B14F-4D97-AF65-F5344CB8AC3E}">
        <p14:creationId xmlns:p14="http://schemas.microsoft.com/office/powerpoint/2010/main" val="10275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3000"/>
                                        <p:tgtEl>
                                          <p:spTgt spid="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3000"/>
                                        <p:tgtEl>
                                          <p:spTgt spid="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3000"/>
                                        <p:tgtEl>
                                          <p:spTgt spid="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randombar(horizontal)">
                                      <p:cBhvr>
                                        <p:cTn id="28"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686800" cy="779919"/>
          </a:xfrm>
        </p:spPr>
        <p:txBody>
          <a:bodyPr>
            <a:noAutofit/>
          </a:bodyPr>
          <a:lstStyle/>
          <a:p>
            <a:r>
              <a:rPr lang="en-US" sz="4400" b="1" dirty="0">
                <a:latin typeface="Candara" panose="020E0502030303020204" pitchFamily="34" charset="0"/>
              </a:rPr>
              <a:t>THUMOS </a:t>
            </a:r>
            <a:r>
              <a:rPr lang="en-US" sz="3900" dirty="0">
                <a:latin typeface="Candara" panose="020E0502030303020204" pitchFamily="34" charset="0"/>
              </a:rPr>
              <a:t>(</a:t>
            </a:r>
            <a:r>
              <a:rPr lang="en-US" sz="3900" b="1" dirty="0">
                <a:latin typeface="Candara" panose="020E0502030303020204" pitchFamily="34" charset="0"/>
              </a:rPr>
              <a:t>outbursts of anger</a:t>
            </a:r>
            <a:r>
              <a:rPr lang="en-US" sz="3900" b="1" i="0" u="none" strike="noStrike" baseline="0" dirty="0">
                <a:latin typeface="Candara" panose="020E0502030303020204" pitchFamily="34" charset="0"/>
              </a:rPr>
              <a:t>, wrath</a:t>
            </a:r>
            <a:r>
              <a:rPr lang="en-US" sz="3900" dirty="0">
                <a:latin typeface="Candara" panose="020E0502030303020204" pitchFamily="34" charset="0"/>
              </a:rPr>
              <a:t>)</a:t>
            </a:r>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199" y="1147479"/>
            <a:ext cx="8490858" cy="5240258"/>
          </a:xfrm>
        </p:spPr>
        <p:txBody>
          <a:bodyPr>
            <a:normAutofit lnSpcReduction="10000"/>
          </a:bodyPr>
          <a:lstStyle/>
          <a:p>
            <a:pPr marL="0" indent="0">
              <a:buNone/>
            </a:pPr>
            <a:r>
              <a:rPr lang="en-US" sz="3200" b="1" dirty="0">
                <a:latin typeface="Candara" panose="020E0502030303020204" pitchFamily="34" charset="0"/>
              </a:rPr>
              <a:t>This word describes...</a:t>
            </a:r>
          </a:p>
          <a:p>
            <a:pPr>
              <a:spcBef>
                <a:spcPts val="0"/>
              </a:spcBef>
              <a:buFont typeface="Wingdings" panose="05000000000000000000" pitchFamily="2" charset="2"/>
              <a:buChar char="§"/>
            </a:pPr>
            <a:r>
              <a:rPr lang="en-US" sz="2800" dirty="0">
                <a:latin typeface="Candara" panose="020E0502030303020204" pitchFamily="34" charset="0"/>
              </a:rPr>
              <a:t>The blaze of temper which flares into violent words and deeds</a:t>
            </a:r>
          </a:p>
          <a:p>
            <a:pPr>
              <a:spcBef>
                <a:spcPts val="0"/>
              </a:spcBef>
              <a:buFont typeface="Wingdings" panose="05000000000000000000" pitchFamily="2" charset="2"/>
              <a:buChar char="§"/>
            </a:pPr>
            <a:r>
              <a:rPr lang="en-US" sz="2800" dirty="0">
                <a:latin typeface="Candara" panose="020E0502030303020204" pitchFamily="34" charset="0"/>
              </a:rPr>
              <a:t>The explosive temper which is uncontrolled</a:t>
            </a:r>
          </a:p>
          <a:p>
            <a:pPr marL="0" indent="0">
              <a:buNone/>
            </a:pPr>
            <a:r>
              <a:rPr lang="en-US" sz="3200" b="1" dirty="0">
                <a:latin typeface="Candara" panose="020E0502030303020204" pitchFamily="34" charset="0"/>
              </a:rPr>
              <a:t>Not to be confused with...</a:t>
            </a:r>
          </a:p>
          <a:p>
            <a:pPr>
              <a:spcBef>
                <a:spcPts val="0"/>
              </a:spcBef>
              <a:buFont typeface="Wingdings" panose="05000000000000000000" pitchFamily="2" charset="2"/>
              <a:buChar char="§"/>
            </a:pPr>
            <a:r>
              <a:rPr lang="en-US" sz="2800" dirty="0">
                <a:latin typeface="Candara" panose="020E0502030303020204" pitchFamily="34" charset="0"/>
              </a:rPr>
              <a:t>Righteous indignation, which is proper and controlled such as the righteous the indignation of…</a:t>
            </a:r>
          </a:p>
          <a:p>
            <a:pPr lvl="1">
              <a:spcBef>
                <a:spcPts val="0"/>
              </a:spcBef>
              <a:buFont typeface="Wingdings" panose="05000000000000000000" pitchFamily="2" charset="2"/>
              <a:buChar char="§"/>
            </a:pPr>
            <a:r>
              <a:rPr lang="en-US" sz="2600" b="1" dirty="0">
                <a:latin typeface="Candara" panose="020E0502030303020204" pitchFamily="34" charset="0"/>
              </a:rPr>
              <a:t>God</a:t>
            </a:r>
            <a:r>
              <a:rPr lang="en-US" sz="2600" dirty="0">
                <a:latin typeface="Candara" panose="020E0502030303020204" pitchFamily="34" charset="0"/>
              </a:rPr>
              <a:t> - Romans 2:4-11; Romans 5:3-6; Exodus 32:7-14</a:t>
            </a:r>
          </a:p>
          <a:p>
            <a:pPr lvl="1">
              <a:spcBef>
                <a:spcPts val="0"/>
              </a:spcBef>
              <a:buFont typeface="Wingdings" panose="05000000000000000000" pitchFamily="2" charset="2"/>
              <a:buChar char="§"/>
            </a:pPr>
            <a:r>
              <a:rPr lang="en-US" sz="2600" b="1" dirty="0">
                <a:latin typeface="Candara" panose="020E0502030303020204" pitchFamily="34" charset="0"/>
              </a:rPr>
              <a:t>Moses</a:t>
            </a:r>
            <a:r>
              <a:rPr lang="en-US" sz="2600" dirty="0">
                <a:latin typeface="Candara" panose="020E0502030303020204" pitchFamily="34" charset="0"/>
              </a:rPr>
              <a:t> in destroying the golden calf - Exodus 32:15-35</a:t>
            </a:r>
          </a:p>
          <a:p>
            <a:pPr>
              <a:buFont typeface="Wingdings" panose="05000000000000000000" pitchFamily="2" charset="2"/>
              <a:buChar char="§"/>
            </a:pPr>
            <a:r>
              <a:rPr lang="en-US" sz="2800" dirty="0">
                <a:latin typeface="Candara" panose="020E0502030303020204" pitchFamily="34" charset="0"/>
              </a:rPr>
              <a:t>Anger which is properly checked and not allowed to produce an occasion for sin - cf. Ephesians 4:26-27</a:t>
            </a:r>
          </a:p>
          <a:p>
            <a:pPr lvl="1">
              <a:buFont typeface="Wingdings" panose="05000000000000000000" pitchFamily="2" charset="2"/>
              <a:buChar char="§"/>
            </a:pPr>
            <a:r>
              <a:rPr lang="en-US" sz="2600" dirty="0">
                <a:latin typeface="Candara" panose="020E0502030303020204" pitchFamily="34" charset="0"/>
              </a:rPr>
              <a:t>Psalms 37:8</a:t>
            </a:r>
          </a:p>
        </p:txBody>
      </p:sp>
    </p:spTree>
    <p:extLst>
      <p:ext uri="{BB962C8B-B14F-4D97-AF65-F5344CB8AC3E}">
        <p14:creationId xmlns:p14="http://schemas.microsoft.com/office/powerpoint/2010/main" val="37033835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2" presetClass="entr" presetSubtype="0" fill="hold" grpId="0" nodeType="afterEffect">
                                  <p:stCondLst>
                                    <p:cond delay="0"/>
                                  </p:stCondLst>
                                  <p:childTnLst>
                                    <p:set>
                                      <p:cBhvr>
                                        <p:cTn id="61" dur="1" fill="hold">
                                          <p:stCondLst>
                                            <p:cond delay="0"/>
                                          </p:stCondLst>
                                        </p:cTn>
                                        <p:tgtEl>
                                          <p:spTgt spid="5">
                                            <p:txEl>
                                              <p:pRg st="8" end="8"/>
                                            </p:txEl>
                                          </p:spTgt>
                                        </p:tgtEl>
                                        <p:attrNameLst>
                                          <p:attrName>style.visibility</p:attrName>
                                        </p:attrNameLst>
                                      </p:cBhvr>
                                      <p:to>
                                        <p:strVal val="visible"/>
                                      </p:to>
                                    </p:set>
                                    <p:animEffect transition="in" filter="fade">
                                      <p:cBhvr>
                                        <p:cTn id="62" dur="1000"/>
                                        <p:tgtEl>
                                          <p:spTgt spid="5">
                                            <p:txEl>
                                              <p:pRg st="8" end="8"/>
                                            </p:txEl>
                                          </p:spTgt>
                                        </p:tgtEl>
                                      </p:cBhvr>
                                    </p:animEffect>
                                    <p:anim calcmode="lin" valueType="num">
                                      <p:cBhvr>
                                        <p:cTn id="6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686800" cy="779919"/>
          </a:xfrm>
        </p:spPr>
        <p:txBody>
          <a:bodyPr>
            <a:noAutofit/>
          </a:bodyPr>
          <a:lstStyle/>
          <a:p>
            <a:r>
              <a:rPr lang="en-US" sz="4400" b="1" dirty="0">
                <a:latin typeface="Candara" panose="020E0502030303020204" pitchFamily="34" charset="0"/>
              </a:rPr>
              <a:t>THUMOS </a:t>
            </a:r>
            <a:r>
              <a:rPr lang="en-US" sz="3900" dirty="0">
                <a:latin typeface="Candara" panose="020E0502030303020204" pitchFamily="34" charset="0"/>
              </a:rPr>
              <a:t>(</a:t>
            </a:r>
            <a:r>
              <a:rPr lang="en-US" sz="3900" b="1" dirty="0">
                <a:latin typeface="Candara" panose="020E0502030303020204" pitchFamily="34" charset="0"/>
              </a:rPr>
              <a:t>outbursts of anger</a:t>
            </a:r>
            <a:r>
              <a:rPr lang="en-US" sz="3900" b="1" i="0" u="none" strike="noStrike" baseline="0" dirty="0">
                <a:latin typeface="Candara" panose="020E0502030303020204" pitchFamily="34" charset="0"/>
              </a:rPr>
              <a:t>, wrath</a:t>
            </a:r>
            <a:r>
              <a:rPr lang="en-US" sz="3900" dirty="0">
                <a:latin typeface="Candara" panose="020E0502030303020204" pitchFamily="34" charset="0"/>
              </a:rPr>
              <a:t>)</a:t>
            </a:r>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199" y="1147479"/>
            <a:ext cx="8425544" cy="5240258"/>
          </a:xfrm>
        </p:spPr>
        <p:txBody>
          <a:bodyPr>
            <a:normAutofit/>
          </a:bodyPr>
          <a:lstStyle/>
          <a:p>
            <a:pPr marL="0" indent="0">
              <a:buNone/>
            </a:pPr>
            <a:r>
              <a:rPr lang="en-US" sz="3200" b="1" dirty="0">
                <a:latin typeface="Candara" panose="020E0502030303020204" pitchFamily="34" charset="0"/>
              </a:rPr>
              <a:t>Some try to make excuses for their explosive tempers as a hereditary issue, saying…</a:t>
            </a:r>
          </a:p>
          <a:p>
            <a:pPr>
              <a:buFont typeface="Wingdings" panose="05000000000000000000" pitchFamily="2" charset="2"/>
              <a:buChar char="§"/>
            </a:pPr>
            <a:r>
              <a:rPr lang="en-US" sz="2800" i="1" dirty="0">
                <a:latin typeface="Candara" panose="020E0502030303020204" pitchFamily="34" charset="0"/>
              </a:rPr>
              <a:t>“That is just me and the way I am”  </a:t>
            </a:r>
            <a:r>
              <a:rPr lang="en-US" sz="2800" dirty="0">
                <a:latin typeface="Candara" panose="020E0502030303020204" pitchFamily="34" charset="0"/>
              </a:rPr>
              <a:t>or…</a:t>
            </a:r>
          </a:p>
          <a:p>
            <a:pPr>
              <a:buFont typeface="Wingdings" panose="05000000000000000000" pitchFamily="2" charset="2"/>
              <a:buChar char="§"/>
            </a:pPr>
            <a:r>
              <a:rPr lang="en-US" sz="2800" i="1" dirty="0">
                <a:latin typeface="Candara" panose="020E0502030303020204" pitchFamily="34" charset="0"/>
              </a:rPr>
              <a:t>“That is the fiery Irishman or a hot Italian coming out from me” </a:t>
            </a:r>
            <a:r>
              <a:rPr lang="en-US" sz="2800" dirty="0">
                <a:latin typeface="Candara" panose="020E0502030303020204" pitchFamily="34" charset="0"/>
              </a:rPr>
              <a:t>or…</a:t>
            </a:r>
          </a:p>
          <a:p>
            <a:pPr>
              <a:buFont typeface="Wingdings" panose="05000000000000000000" pitchFamily="2" charset="2"/>
              <a:buChar char="§"/>
            </a:pPr>
            <a:r>
              <a:rPr lang="en-US" sz="2800" i="1" dirty="0">
                <a:latin typeface="Candara" panose="020E0502030303020204" pitchFamily="34" charset="0"/>
              </a:rPr>
              <a:t>“that it is my human nature” </a:t>
            </a:r>
          </a:p>
          <a:p>
            <a:pPr marL="0" indent="0">
              <a:buNone/>
            </a:pPr>
            <a:r>
              <a:rPr lang="en-US" sz="3200" b="1" dirty="0">
                <a:latin typeface="Candara" panose="020E0502030303020204" pitchFamily="34" charset="0"/>
              </a:rPr>
              <a:t>But, Christians, not matter what their </a:t>
            </a:r>
            <a:r>
              <a:rPr lang="en-US" sz="3200" b="1" i="1" dirty="0">
                <a:latin typeface="Candara" panose="020E0502030303020204" pitchFamily="34" charset="0"/>
              </a:rPr>
              <a:t>“nature” </a:t>
            </a:r>
            <a:r>
              <a:rPr lang="en-US" sz="3200" b="1" dirty="0">
                <a:latin typeface="Candara" panose="020E0502030303020204" pitchFamily="34" charset="0"/>
              </a:rPr>
              <a:t>are to be </a:t>
            </a:r>
            <a:r>
              <a:rPr lang="en-US" sz="3200" b="1" i="1" dirty="0">
                <a:latin typeface="Candara" panose="020E0502030303020204" pitchFamily="34" charset="0"/>
              </a:rPr>
              <a:t>“</a:t>
            </a:r>
            <a:r>
              <a:rPr lang="en-US" sz="3200" b="1" i="1" u="sng" dirty="0">
                <a:latin typeface="Candara" panose="020E0502030303020204" pitchFamily="34" charset="0"/>
              </a:rPr>
              <a:t>partakers of the divine nature</a:t>
            </a:r>
            <a:r>
              <a:rPr lang="en-US" sz="3200" b="1" i="1" dirty="0">
                <a:latin typeface="Candara" panose="020E0502030303020204" pitchFamily="34" charset="0"/>
              </a:rPr>
              <a:t>”</a:t>
            </a:r>
            <a:r>
              <a:rPr lang="en-US" sz="3200" b="1" dirty="0">
                <a:latin typeface="Candara" panose="020E0502030303020204" pitchFamily="34" charset="0"/>
              </a:rPr>
              <a:t> of God and put these things away </a:t>
            </a:r>
            <a:r>
              <a:rPr lang="en-US" sz="3200" dirty="0">
                <a:latin typeface="Candara" panose="020E0502030303020204" pitchFamily="34" charset="0"/>
              </a:rPr>
              <a:t>- 2 Peter 1:3-4</a:t>
            </a:r>
          </a:p>
          <a:p>
            <a:pPr>
              <a:buFont typeface="Wingdings" panose="05000000000000000000" pitchFamily="2" charset="2"/>
              <a:buChar char="§"/>
            </a:pPr>
            <a:r>
              <a:rPr lang="en-US" sz="2800" dirty="0">
                <a:latin typeface="Candara" panose="020E0502030303020204" pitchFamily="34" charset="0"/>
              </a:rPr>
              <a:t>Ephesians 4:31-32; Colossians 3:8-11</a:t>
            </a:r>
          </a:p>
          <a:p>
            <a:pPr marL="0" indent="0">
              <a:buNone/>
            </a:pPr>
            <a:endParaRPr lang="en-US" sz="3200" b="1" dirty="0">
              <a:latin typeface="Candara" panose="020E0502030303020204" pitchFamily="34" charset="0"/>
            </a:endParaRPr>
          </a:p>
        </p:txBody>
      </p:sp>
    </p:spTree>
    <p:extLst>
      <p:ext uri="{BB962C8B-B14F-4D97-AF65-F5344CB8AC3E}">
        <p14:creationId xmlns:p14="http://schemas.microsoft.com/office/powerpoint/2010/main" val="3152358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686800" cy="779919"/>
          </a:xfrm>
        </p:spPr>
        <p:txBody>
          <a:bodyPr>
            <a:noAutofit/>
          </a:bodyPr>
          <a:lstStyle/>
          <a:p>
            <a:r>
              <a:rPr lang="en-US" sz="4200" b="1" dirty="0">
                <a:latin typeface="Candara" panose="020E0502030303020204" pitchFamily="34" charset="0"/>
              </a:rPr>
              <a:t>ERITHEIA </a:t>
            </a:r>
            <a:r>
              <a:rPr lang="en-US" sz="2800" dirty="0">
                <a:latin typeface="Candara" panose="020E0502030303020204" pitchFamily="34" charset="0"/>
              </a:rPr>
              <a:t>(</a:t>
            </a:r>
            <a:r>
              <a:rPr lang="en-US" sz="2800" b="1" dirty="0">
                <a:latin typeface="Candara" panose="020E0502030303020204" pitchFamily="34" charset="0"/>
              </a:rPr>
              <a:t>selfish ambitions</a:t>
            </a:r>
            <a:r>
              <a:rPr lang="en-US" sz="2800" b="1" i="0" u="none" strike="noStrike" baseline="0" dirty="0">
                <a:latin typeface="Candara" panose="020E0502030303020204" pitchFamily="34" charset="0"/>
              </a:rPr>
              <a:t>, disputes, strife</a:t>
            </a:r>
            <a:r>
              <a:rPr lang="en-US" sz="2800" dirty="0">
                <a:latin typeface="Candara" panose="020E0502030303020204" pitchFamily="34" charset="0"/>
              </a:rPr>
              <a:t>)</a:t>
            </a:r>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199" y="1160542"/>
            <a:ext cx="8412481" cy="4704681"/>
          </a:xfrm>
        </p:spPr>
        <p:txBody>
          <a:bodyPr>
            <a:normAutofit/>
          </a:bodyPr>
          <a:lstStyle/>
          <a:p>
            <a:pPr marL="0" indent="0">
              <a:lnSpc>
                <a:spcPct val="110000"/>
              </a:lnSpc>
              <a:buNone/>
            </a:pPr>
            <a:r>
              <a:rPr lang="en-US" sz="3200" b="1" dirty="0">
                <a:latin typeface="Candara" panose="020E0502030303020204" pitchFamily="34" charset="0"/>
              </a:rPr>
              <a:t>This word describes a self-centered attitude in doing of any work</a:t>
            </a:r>
          </a:p>
          <a:p>
            <a:pPr>
              <a:buFont typeface="Wingdings" panose="05000000000000000000" pitchFamily="2" charset="2"/>
              <a:buChar char="§"/>
            </a:pPr>
            <a:r>
              <a:rPr lang="en-US" sz="2800" b="1" dirty="0">
                <a:latin typeface="Candara" panose="020E0502030303020204" pitchFamily="34" charset="0"/>
              </a:rPr>
              <a:t>Examples:</a:t>
            </a:r>
            <a:endParaRPr lang="en-US" sz="2800" b="1" i="1" dirty="0">
              <a:latin typeface="Candara" panose="020E0502030303020204" pitchFamily="34" charset="0"/>
            </a:endParaRPr>
          </a:p>
          <a:p>
            <a:pPr lvl="1">
              <a:buFont typeface="Wingdings" panose="05000000000000000000" pitchFamily="2" charset="2"/>
              <a:buChar char="§"/>
            </a:pPr>
            <a:r>
              <a:rPr lang="en-US" sz="2600" dirty="0">
                <a:latin typeface="Candara" panose="020E0502030303020204" pitchFamily="34" charset="0"/>
              </a:rPr>
              <a:t>Working solely for money</a:t>
            </a:r>
            <a:endParaRPr lang="en-US" sz="2600" b="1" i="1" dirty="0">
              <a:latin typeface="Candara" panose="020E0502030303020204" pitchFamily="34" charset="0"/>
            </a:endParaRPr>
          </a:p>
          <a:p>
            <a:pPr lvl="1">
              <a:buFont typeface="Wingdings" panose="05000000000000000000" pitchFamily="2" charset="2"/>
              <a:buChar char="§"/>
            </a:pPr>
            <a:r>
              <a:rPr lang="en-US" sz="2600" dirty="0">
                <a:latin typeface="Candara" panose="020E0502030303020204" pitchFamily="34" charset="0"/>
              </a:rPr>
              <a:t>Seeking and holding a political office solely for personal interest or ambition</a:t>
            </a:r>
          </a:p>
          <a:p>
            <a:pPr lvl="1">
              <a:buFont typeface="Wingdings" panose="05000000000000000000" pitchFamily="2" charset="2"/>
              <a:buChar char="§"/>
            </a:pPr>
            <a:r>
              <a:rPr lang="en-US" sz="2600" dirty="0">
                <a:solidFill>
                  <a:schemeClr val="tx1"/>
                </a:solidFill>
                <a:latin typeface="Candara" panose="020E0502030303020204" pitchFamily="34" charset="0"/>
              </a:rPr>
              <a:t>Doing the work of the Lord driven by the desire to gain recognition, or for personal ambition or rivalry</a:t>
            </a:r>
          </a:p>
        </p:txBody>
      </p:sp>
    </p:spTree>
    <p:extLst>
      <p:ext uri="{BB962C8B-B14F-4D97-AF65-F5344CB8AC3E}">
        <p14:creationId xmlns:p14="http://schemas.microsoft.com/office/powerpoint/2010/main" val="3251256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686800" cy="779919"/>
          </a:xfrm>
        </p:spPr>
        <p:txBody>
          <a:bodyPr>
            <a:noAutofit/>
          </a:bodyPr>
          <a:lstStyle/>
          <a:p>
            <a:r>
              <a:rPr lang="en-US" sz="4200" b="1" dirty="0">
                <a:latin typeface="Candara" panose="020E0502030303020204" pitchFamily="34" charset="0"/>
              </a:rPr>
              <a:t>ERITHEIA </a:t>
            </a:r>
            <a:r>
              <a:rPr lang="en-US" sz="2800" dirty="0">
                <a:latin typeface="Candara" panose="020E0502030303020204" pitchFamily="34" charset="0"/>
              </a:rPr>
              <a:t>(</a:t>
            </a:r>
            <a:r>
              <a:rPr lang="en-US" sz="2800" b="1" dirty="0">
                <a:latin typeface="Candara" panose="020E0502030303020204" pitchFamily="34" charset="0"/>
              </a:rPr>
              <a:t>selfish ambitions</a:t>
            </a:r>
            <a:r>
              <a:rPr lang="en-US" sz="2800" b="1" i="0" u="none" strike="noStrike" baseline="0" dirty="0">
                <a:latin typeface="Candara" panose="020E0502030303020204" pitchFamily="34" charset="0"/>
              </a:rPr>
              <a:t>, disputes, strife</a:t>
            </a:r>
            <a:r>
              <a:rPr lang="en-US" sz="2800" dirty="0">
                <a:latin typeface="Candara" panose="020E0502030303020204" pitchFamily="34" charset="0"/>
              </a:rPr>
              <a:t>)</a:t>
            </a:r>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199" y="1160542"/>
            <a:ext cx="8412481" cy="5329898"/>
          </a:xfrm>
        </p:spPr>
        <p:txBody>
          <a:bodyPr>
            <a:normAutofit lnSpcReduction="10000"/>
          </a:bodyPr>
          <a:lstStyle/>
          <a:p>
            <a:pPr marL="0" indent="0">
              <a:lnSpc>
                <a:spcPct val="110000"/>
              </a:lnSpc>
              <a:buNone/>
            </a:pPr>
            <a:r>
              <a:rPr lang="en-US" sz="3200" b="1" dirty="0">
                <a:latin typeface="Candara" panose="020E0502030303020204" pitchFamily="34" charset="0"/>
              </a:rPr>
              <a:t>This word describes those in Paul’s day who preached Christ out of jealousy - </a:t>
            </a:r>
            <a:r>
              <a:rPr lang="en-US" sz="3200" dirty="0">
                <a:latin typeface="Candara" panose="020E0502030303020204" pitchFamily="34" charset="0"/>
              </a:rPr>
              <a:t>Phil. 1:15-17</a:t>
            </a:r>
          </a:p>
          <a:p>
            <a:pPr marL="0" indent="0">
              <a:lnSpc>
                <a:spcPct val="110000"/>
              </a:lnSpc>
              <a:spcBef>
                <a:spcPts val="1200"/>
              </a:spcBef>
              <a:buNone/>
            </a:pPr>
            <a:r>
              <a:rPr lang="en-US" sz="3200" b="1" dirty="0">
                <a:latin typeface="Candara" panose="020E0502030303020204" pitchFamily="34" charset="0"/>
              </a:rPr>
              <a:t>It </a:t>
            </a:r>
            <a:r>
              <a:rPr lang="en-US" sz="3200" b="1" dirty="0">
                <a:solidFill>
                  <a:schemeClr val="tx1"/>
                </a:solidFill>
                <a:latin typeface="Candara" panose="020E0502030303020204" pitchFamily="34" charset="0"/>
              </a:rPr>
              <a:t>describes those who create a “party spirit” causing division in a local church</a:t>
            </a:r>
          </a:p>
          <a:p>
            <a:pPr>
              <a:spcBef>
                <a:spcPts val="0"/>
              </a:spcBef>
              <a:buFont typeface="Wingdings" panose="05000000000000000000" pitchFamily="2" charset="2"/>
              <a:buChar char="§"/>
            </a:pPr>
            <a:r>
              <a:rPr lang="en-US" sz="2800" dirty="0">
                <a:latin typeface="Candara" panose="020E0502030303020204" pitchFamily="34" charset="0"/>
              </a:rPr>
              <a:t>Who act out of vain glory and desire to be first place </a:t>
            </a:r>
          </a:p>
          <a:p>
            <a:pPr lvl="1">
              <a:buFont typeface="Wingdings" panose="05000000000000000000" pitchFamily="2" charset="2"/>
              <a:buChar char="§"/>
            </a:pPr>
            <a:r>
              <a:rPr lang="en-US" sz="2500" dirty="0">
                <a:solidFill>
                  <a:schemeClr val="tx1"/>
                </a:solidFill>
                <a:latin typeface="Candara" panose="020E0502030303020204" pitchFamily="34" charset="0"/>
              </a:rPr>
              <a:t>Like Diotrephes - 3 John 1:9-10</a:t>
            </a:r>
          </a:p>
          <a:p>
            <a:pPr>
              <a:buFont typeface="Wingdings" panose="05000000000000000000" pitchFamily="2" charset="2"/>
              <a:buChar char="§"/>
            </a:pPr>
            <a:r>
              <a:rPr lang="en-US" sz="2800" dirty="0">
                <a:latin typeface="Candara" panose="020E0502030303020204" pitchFamily="34" charset="0"/>
              </a:rPr>
              <a:t>Who take a stand, but not because of truth</a:t>
            </a:r>
          </a:p>
          <a:p>
            <a:pPr lvl="1">
              <a:buFont typeface="Wingdings" panose="05000000000000000000" pitchFamily="2" charset="2"/>
              <a:buChar char="§"/>
            </a:pPr>
            <a:r>
              <a:rPr lang="en-US" sz="2500" b="1" i="1" dirty="0">
                <a:latin typeface="Candara" panose="020E0502030303020204" pitchFamily="34" charset="0"/>
              </a:rPr>
              <a:t>“false brethren” </a:t>
            </a:r>
            <a:r>
              <a:rPr lang="en-US" sz="2500" dirty="0">
                <a:latin typeface="Candara" panose="020E0502030303020204" pitchFamily="34" charset="0"/>
              </a:rPr>
              <a:t>- 2 Corinthians 11:26; Galatians 2:4-5</a:t>
            </a:r>
          </a:p>
          <a:p>
            <a:pPr marL="0" indent="0">
              <a:lnSpc>
                <a:spcPct val="110000"/>
              </a:lnSpc>
              <a:spcBef>
                <a:spcPts val="1200"/>
              </a:spcBef>
              <a:buNone/>
            </a:pPr>
            <a:r>
              <a:rPr lang="en-US" sz="3200" b="1" dirty="0">
                <a:latin typeface="Candara" panose="020E0502030303020204" pitchFamily="34" charset="0"/>
              </a:rPr>
              <a:t>Such a mindset is contrary to the </a:t>
            </a:r>
            <a:r>
              <a:rPr lang="en-US" sz="3200" b="1" i="1" dirty="0">
                <a:latin typeface="Candara" panose="020E0502030303020204" pitchFamily="34" charset="0"/>
              </a:rPr>
              <a:t>“</a:t>
            </a:r>
            <a:r>
              <a:rPr lang="en-US" sz="3200" b="1" i="1" u="sng" dirty="0">
                <a:latin typeface="Candara" panose="020E0502030303020204" pitchFamily="34" charset="0"/>
              </a:rPr>
              <a:t>mind of Christ</a:t>
            </a:r>
            <a:r>
              <a:rPr lang="en-US" sz="3200" b="1" i="1" dirty="0">
                <a:latin typeface="Candara" panose="020E0502030303020204" pitchFamily="34" charset="0"/>
              </a:rPr>
              <a:t>” </a:t>
            </a:r>
            <a:r>
              <a:rPr lang="en-US" sz="3200" b="1" dirty="0">
                <a:latin typeface="Candara" panose="020E0502030303020204" pitchFamily="34" charset="0"/>
              </a:rPr>
              <a:t>we are to have </a:t>
            </a:r>
            <a:r>
              <a:rPr lang="en-US" sz="3200" dirty="0">
                <a:latin typeface="Candara" panose="020E0502030303020204" pitchFamily="34" charset="0"/>
              </a:rPr>
              <a:t>- Philippians 2:3-5</a:t>
            </a:r>
            <a:endParaRPr lang="en-US" sz="32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42059403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1000"/>
                                        <p:tgtEl>
                                          <p:spTgt spid="5">
                                            <p:txEl>
                                              <p:pRg st="5" end="5"/>
                                            </p:txEl>
                                          </p:spTgt>
                                        </p:tgtEl>
                                      </p:cBhvr>
                                    </p:animEffect>
                                    <p:anim calcmode="lin" valueType="num">
                                      <p:cBhvr>
                                        <p:cTn id="4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000"/>
                                        <p:tgtEl>
                                          <p:spTgt spid="5">
                                            <p:txEl>
                                              <p:pRg st="6" end="6"/>
                                            </p:txEl>
                                          </p:spTgt>
                                        </p:tgtEl>
                                      </p:cBhvr>
                                    </p:animEffect>
                                    <p:anim calcmode="lin" valueType="num">
                                      <p:cBhvr>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686800" cy="779919"/>
          </a:xfrm>
        </p:spPr>
        <p:txBody>
          <a:bodyPr>
            <a:noAutofit/>
          </a:bodyPr>
          <a:lstStyle/>
          <a:p>
            <a:r>
              <a:rPr lang="en-US" sz="3800" b="1" dirty="0">
                <a:latin typeface="Candara" panose="020E0502030303020204" pitchFamily="34" charset="0"/>
              </a:rPr>
              <a:t>CONCLUSION</a:t>
            </a:r>
            <a:endParaRPr lang="en-US" dirty="0">
              <a:latin typeface="Candara" panose="020E0502030303020204" pitchFamily="34" charset="0"/>
            </a:endParaRPr>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61217"/>
            <a:ext cx="8334103" cy="5500839"/>
          </a:xfrm>
        </p:spPr>
        <p:txBody>
          <a:bodyPr>
            <a:normAutofit/>
          </a:bodyPr>
          <a:lstStyle/>
          <a:p>
            <a:pPr marL="0" indent="0">
              <a:buNone/>
            </a:pPr>
            <a:r>
              <a:rPr lang="en-US" sz="3600" b="1" dirty="0">
                <a:latin typeface="Candara" panose="020E0502030303020204" pitchFamily="34" charset="0"/>
              </a:rPr>
              <a:t>Let us recognize and realize the grave danger of these </a:t>
            </a:r>
            <a:r>
              <a:rPr lang="en-US" sz="3600" b="1" i="1" dirty="0">
                <a:latin typeface="Candara" panose="020E0502030303020204" pitchFamily="34" charset="0"/>
              </a:rPr>
              <a:t>“</a:t>
            </a:r>
            <a:r>
              <a:rPr lang="en-US" sz="3600" b="1" i="1" u="sng" dirty="0">
                <a:latin typeface="Candara" panose="020E0502030303020204" pitchFamily="34" charset="0"/>
              </a:rPr>
              <a:t>works of the flesh</a:t>
            </a:r>
            <a:r>
              <a:rPr lang="en-US" sz="3600" b="1" i="1" dirty="0">
                <a:latin typeface="Candara" panose="020E0502030303020204" pitchFamily="34" charset="0"/>
              </a:rPr>
              <a:t>” </a:t>
            </a:r>
            <a:r>
              <a:rPr lang="en-US" sz="3600" b="1" dirty="0">
                <a:latin typeface="Candara" panose="020E0502030303020204" pitchFamily="34" charset="0"/>
              </a:rPr>
              <a:t>because Paul warned…</a:t>
            </a:r>
          </a:p>
          <a:p>
            <a:pPr marL="0" indent="0">
              <a:buNone/>
            </a:pPr>
            <a:endParaRPr lang="en-US" sz="800" dirty="0">
              <a:latin typeface="Candara" panose="020E0502030303020204" pitchFamily="34" charset="0"/>
            </a:endParaRPr>
          </a:p>
          <a:p>
            <a:pPr marL="0" indent="0">
              <a:buNone/>
            </a:pPr>
            <a:r>
              <a:rPr lang="en-US" sz="4400" b="1" i="1" dirty="0">
                <a:solidFill>
                  <a:srgbClr val="FF0000"/>
                </a:solidFill>
                <a:latin typeface="Candara" panose="020E0502030303020204" pitchFamily="34" charset="0"/>
              </a:rPr>
              <a:t>“Those who practice SUCH THINGS will not inherit the kingdom of God”</a:t>
            </a:r>
            <a:r>
              <a:rPr lang="en-US" sz="4400" b="1" i="1" dirty="0">
                <a:latin typeface="Candara" panose="020E0502030303020204" pitchFamily="34" charset="0"/>
              </a:rPr>
              <a:t> </a:t>
            </a:r>
            <a:r>
              <a:rPr lang="en-US" sz="4400" dirty="0">
                <a:latin typeface="Candara" panose="020E0502030303020204" pitchFamily="34" charset="0"/>
              </a:rPr>
              <a:t>- Galatians 5:21</a:t>
            </a:r>
            <a:endParaRPr lang="en-US" sz="4400"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111814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743068" y="875211"/>
            <a:ext cx="7657864" cy="5107578"/>
          </a:xfrm>
          <a:solidFill>
            <a:schemeClr val="accent1">
              <a:lumMod val="20000"/>
              <a:lumOff val="80000"/>
            </a:schemeClr>
          </a:solidFill>
          <a:ln>
            <a:solidFill>
              <a:schemeClr val="tx1"/>
            </a:solidFill>
          </a:ln>
        </p:spPr>
        <p:txBody>
          <a:bodyPr anchor="t">
            <a:noAutofit/>
          </a:bodyPr>
          <a:lstStyle/>
          <a:p>
            <a:pPr marL="0" indent="0" algn="l">
              <a:buNone/>
            </a:pPr>
            <a:r>
              <a:rPr lang="en-US" sz="4000" b="1" i="0" u="none" strike="noStrike" baseline="0" dirty="0">
                <a:latin typeface="Candara" panose="020E0502030303020204" pitchFamily="34" charset="0"/>
              </a:rPr>
              <a:t>Let us therefore encourage one another to not only put away </a:t>
            </a:r>
            <a:r>
              <a:rPr lang="en-US" sz="4000" b="1" i="1" u="none" strike="noStrike" baseline="0" dirty="0">
                <a:solidFill>
                  <a:srgbClr val="FF0000"/>
                </a:solidFill>
                <a:latin typeface="Candara" panose="020E0502030303020204" pitchFamily="34" charset="0"/>
              </a:rPr>
              <a:t>“</a:t>
            </a:r>
            <a:r>
              <a:rPr lang="en-US" sz="4000" b="1" i="1" u="sng" dirty="0">
                <a:solidFill>
                  <a:srgbClr val="FF0000"/>
                </a:solidFill>
                <a:latin typeface="Candara" panose="020E0502030303020204" pitchFamily="34" charset="0"/>
              </a:rPr>
              <a:t>wrath</a:t>
            </a:r>
            <a:r>
              <a:rPr lang="en-US" sz="4000" b="1" i="1" u="none" strike="noStrike" baseline="0" dirty="0">
                <a:solidFill>
                  <a:srgbClr val="FF0000"/>
                </a:solidFill>
                <a:latin typeface="Candara" panose="020E0502030303020204" pitchFamily="34" charset="0"/>
              </a:rPr>
              <a:t>” </a:t>
            </a:r>
            <a:r>
              <a:rPr lang="en-US" sz="4000" b="1" i="0" u="none" strike="noStrike" baseline="0" dirty="0">
                <a:latin typeface="Candara" panose="020E0502030303020204" pitchFamily="34" charset="0"/>
              </a:rPr>
              <a:t>and </a:t>
            </a:r>
            <a:r>
              <a:rPr lang="en-US" sz="4000" b="1" i="1" u="none" strike="noStrike" baseline="0" dirty="0">
                <a:solidFill>
                  <a:srgbClr val="FF0000"/>
                </a:solidFill>
                <a:latin typeface="Candara" panose="020E0502030303020204" pitchFamily="34" charset="0"/>
              </a:rPr>
              <a:t>“</a:t>
            </a:r>
            <a:r>
              <a:rPr lang="en-US" sz="4000" b="1" i="1" u="sng" dirty="0">
                <a:solidFill>
                  <a:srgbClr val="FF0000"/>
                </a:solidFill>
                <a:latin typeface="Candara" panose="020E0502030303020204" pitchFamily="34" charset="0"/>
              </a:rPr>
              <a:t>strife</a:t>
            </a:r>
            <a:r>
              <a:rPr lang="en-US" sz="4000" b="1" i="1" u="none" strike="noStrike" baseline="0" dirty="0">
                <a:solidFill>
                  <a:srgbClr val="FF0000"/>
                </a:solidFill>
                <a:latin typeface="Candara" panose="020E0502030303020204" pitchFamily="34" charset="0"/>
              </a:rPr>
              <a:t>”</a:t>
            </a:r>
            <a:r>
              <a:rPr lang="en-US" sz="4000" b="1" i="1" u="none" strike="noStrike" dirty="0">
                <a:solidFill>
                  <a:srgbClr val="FF0000"/>
                </a:solidFill>
                <a:latin typeface="Candara" panose="020E0502030303020204" pitchFamily="34" charset="0"/>
              </a:rPr>
              <a:t> …</a:t>
            </a:r>
            <a:endParaRPr lang="en-US" sz="4000" b="1" i="0" u="none" strike="noStrike" baseline="0" dirty="0">
              <a:latin typeface="Candara" panose="020E0502030303020204" pitchFamily="34" charset="0"/>
            </a:endParaRPr>
          </a:p>
          <a:p>
            <a:pPr marL="0" indent="0" algn="ctr">
              <a:spcBef>
                <a:spcPts val="1800"/>
              </a:spcBef>
              <a:buNone/>
            </a:pPr>
            <a:r>
              <a:rPr lang="en-US" sz="4400" b="1" i="1" u="none" strike="noStrike" baseline="0" dirty="0">
                <a:solidFill>
                  <a:srgbClr val="FF0000"/>
                </a:solidFill>
                <a:latin typeface="Candara" panose="020E0502030303020204" pitchFamily="34" charset="0"/>
              </a:rPr>
              <a:t>“But</a:t>
            </a:r>
            <a:r>
              <a:rPr lang="en-US" sz="4400" b="1" i="1" u="none" strike="noStrike" dirty="0">
                <a:solidFill>
                  <a:srgbClr val="FF0000"/>
                </a:solidFill>
                <a:latin typeface="Candara" panose="020E0502030303020204" pitchFamily="34" charset="0"/>
              </a:rPr>
              <a:t> </a:t>
            </a:r>
            <a:r>
              <a:rPr lang="en-US" sz="4400" b="1" i="1" u="none" strike="noStrike" baseline="0" dirty="0">
                <a:solidFill>
                  <a:srgbClr val="FF0000"/>
                </a:solidFill>
                <a:latin typeface="Candara" panose="020E0502030303020204" pitchFamily="34" charset="0"/>
              </a:rPr>
              <a:t>put ye on the Lord Jesus Christ, and make not provision for the flesh, to fulfil the lusts thereof”</a:t>
            </a:r>
            <a:r>
              <a:rPr lang="en-US" sz="4400" b="1" i="1" u="none" strike="noStrike" baseline="0" dirty="0">
                <a:latin typeface="Candara" panose="020E0502030303020204" pitchFamily="34" charset="0"/>
              </a:rPr>
              <a:t> </a:t>
            </a:r>
            <a:r>
              <a:rPr lang="en-US" sz="4400" i="1" u="none" strike="noStrike" baseline="0" dirty="0">
                <a:latin typeface="Candara" panose="020E0502030303020204" pitchFamily="34" charset="0"/>
              </a:rPr>
              <a:t>- </a:t>
            </a:r>
            <a:r>
              <a:rPr lang="en-US" sz="4400" dirty="0">
                <a:latin typeface="Candara" panose="020E0502030303020204" pitchFamily="34" charset="0"/>
              </a:rPr>
              <a:t>Romans 13:14</a:t>
            </a:r>
          </a:p>
        </p:txBody>
      </p:sp>
    </p:spTree>
    <p:extLst>
      <p:ext uri="{BB962C8B-B14F-4D97-AF65-F5344CB8AC3E}">
        <p14:creationId xmlns:p14="http://schemas.microsoft.com/office/powerpoint/2010/main" val="33498275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grpId="0" nodeType="after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1000"/>
                                        <p:tgtEl>
                                          <p:spTgt spid="5">
                                            <p:txEl>
                                              <p:pRg st="0" end="0"/>
                                            </p:txEl>
                                          </p:spTgt>
                                        </p:tgtEl>
                                      </p:cBhvr>
                                    </p:animEffect>
                                    <p:anim calcmode="lin" valueType="num">
                                      <p:cBhvr>
                                        <p:cTn id="1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730444"/>
            <a:ext cx="7972900" cy="4874555"/>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32EC6-CE93-EC96-F177-0F52F8BDB3B4}"/>
              </a:ext>
            </a:extLst>
          </p:cNvPr>
          <p:cNvSpPr>
            <a:spLocks noGrp="1"/>
          </p:cNvSpPr>
          <p:nvPr>
            <p:ph type="title"/>
          </p:nvPr>
        </p:nvSpPr>
        <p:spPr/>
        <p:txBody>
          <a:bodyPr>
            <a:normAutofit/>
          </a:bodyPr>
          <a:lstStyle/>
          <a:p>
            <a:r>
              <a:rPr lang="en-US" sz="4400" b="1" dirty="0">
                <a:latin typeface="Candara" panose="020E0502030303020204" pitchFamily="34" charset="0"/>
              </a:rPr>
              <a:t>Galatians 5:19-21, KJV</a:t>
            </a:r>
          </a:p>
        </p:txBody>
      </p:sp>
      <p:sp>
        <p:nvSpPr>
          <p:cNvPr id="6" name="Rectangle 5">
            <a:extLst>
              <a:ext uri="{FF2B5EF4-FFF2-40B4-BE49-F238E27FC236}">
                <a16:creationId xmlns:a16="http://schemas.microsoft.com/office/drawing/2014/main" id="{BCC8479C-03CA-AD3C-B866-E44D3B3CF8B5}"/>
              </a:ext>
            </a:extLst>
          </p:cNvPr>
          <p:cNvSpPr/>
          <p:nvPr/>
        </p:nvSpPr>
        <p:spPr>
          <a:xfrm>
            <a:off x="5654567" y="2218502"/>
            <a:ext cx="1355833" cy="43030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520C9DB-1763-D467-A5A2-C1B1DA1A892D}"/>
              </a:ext>
            </a:extLst>
          </p:cNvPr>
          <p:cNvSpPr/>
          <p:nvPr/>
        </p:nvSpPr>
        <p:spPr>
          <a:xfrm>
            <a:off x="457199" y="2706815"/>
            <a:ext cx="7509642" cy="43030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B394018-70D9-BA3C-651D-534B06A21D07}"/>
              </a:ext>
            </a:extLst>
          </p:cNvPr>
          <p:cNvSpPr/>
          <p:nvPr/>
        </p:nvSpPr>
        <p:spPr>
          <a:xfrm>
            <a:off x="457198" y="3219612"/>
            <a:ext cx="8108733" cy="43030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F8A2FF7D-D0F6-142C-A0CD-CFFDA34DADB8}"/>
              </a:ext>
            </a:extLst>
          </p:cNvPr>
          <p:cNvSpPr>
            <a:spLocks noGrp="1"/>
          </p:cNvSpPr>
          <p:nvPr>
            <p:ph sz="quarter" idx="1"/>
          </p:nvPr>
        </p:nvSpPr>
        <p:spPr>
          <a:xfrm>
            <a:off x="457200" y="1143000"/>
            <a:ext cx="8229600" cy="5013960"/>
          </a:xfrm>
        </p:spPr>
        <p:txBody>
          <a:bodyPr>
            <a:normAutofit/>
          </a:bodyPr>
          <a:lstStyle/>
          <a:p>
            <a:pPr marL="0" indent="0">
              <a:buNone/>
            </a:pPr>
            <a:r>
              <a:rPr lang="en-US" sz="3200" b="1" i="1" dirty="0">
                <a:latin typeface="Candara" panose="020E0502030303020204" pitchFamily="34" charset="0"/>
              </a:rPr>
              <a:t>“</a:t>
            </a:r>
            <a:r>
              <a:rPr lang="en-US" sz="3200" b="1" i="1" dirty="0">
                <a:solidFill>
                  <a:schemeClr val="accent2"/>
                </a:solidFill>
                <a:latin typeface="Candara" panose="020E0502030303020204" pitchFamily="34" charset="0"/>
              </a:rPr>
              <a:t>19</a:t>
            </a:r>
            <a:r>
              <a:rPr lang="en-US" sz="3200" b="1" i="1" dirty="0">
                <a:latin typeface="Candara" panose="020E0502030303020204" pitchFamily="34" charset="0"/>
              </a:rPr>
              <a:t> Now the works of the flesh are evident, which are: adultery, fornication, uncleanness, lewdness, </a:t>
            </a:r>
            <a:r>
              <a:rPr lang="en-US" sz="3200" b="1" i="1" dirty="0">
                <a:solidFill>
                  <a:schemeClr val="accent2"/>
                </a:solidFill>
                <a:latin typeface="Candara" panose="020E0502030303020204" pitchFamily="34" charset="0"/>
              </a:rPr>
              <a:t>20</a:t>
            </a:r>
            <a:r>
              <a:rPr lang="en-US" sz="3200" b="1" i="1" dirty="0">
                <a:latin typeface="Candara" panose="020E0502030303020204" pitchFamily="34" charset="0"/>
              </a:rPr>
              <a:t> idolatry, sorcery, hatred, contentions, jealousies, outbursts of wrath, selfish ambitions, dissensions, heresies, </a:t>
            </a:r>
            <a:r>
              <a:rPr lang="en-US" sz="3200" b="1" i="1" dirty="0">
                <a:solidFill>
                  <a:schemeClr val="accent2"/>
                </a:solidFill>
                <a:latin typeface="Candara" panose="020E0502030303020204" pitchFamily="34" charset="0"/>
              </a:rPr>
              <a:t>2</a:t>
            </a:r>
            <a:r>
              <a:rPr lang="en-US" sz="3200" b="1" i="1" dirty="0">
                <a:solidFill>
                  <a:schemeClr val="accent3"/>
                </a:solidFill>
                <a:latin typeface="Candara" panose="020E0502030303020204" pitchFamily="34" charset="0"/>
              </a:rPr>
              <a:t>1</a:t>
            </a:r>
            <a:r>
              <a:rPr lang="en-US" sz="3200" b="1" i="1" dirty="0">
                <a:latin typeface="Candara" panose="020E0502030303020204" pitchFamily="34" charset="0"/>
              </a:rPr>
              <a:t> envy, murders, drunkenness, revelries, and the like; of which I tell you beforehand, just as I also told you in time past, that those who practice such things will not inherit the kingdom of God”</a:t>
            </a:r>
          </a:p>
        </p:txBody>
      </p:sp>
    </p:spTree>
    <p:extLst>
      <p:ext uri="{BB962C8B-B14F-4D97-AF65-F5344CB8AC3E}">
        <p14:creationId xmlns:p14="http://schemas.microsoft.com/office/powerpoint/2010/main" val="20591562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8A2FF7D-D0F6-142C-A0CD-CFFDA34DADB8}"/>
              </a:ext>
            </a:extLst>
          </p:cNvPr>
          <p:cNvSpPr>
            <a:spLocks noGrp="1"/>
          </p:cNvSpPr>
          <p:nvPr>
            <p:ph sz="quarter" idx="1"/>
          </p:nvPr>
        </p:nvSpPr>
        <p:spPr>
          <a:xfrm>
            <a:off x="587828" y="1143000"/>
            <a:ext cx="8229600" cy="5013960"/>
          </a:xfrm>
        </p:spPr>
        <p:txBody>
          <a:bodyPr>
            <a:normAutofit/>
          </a:bodyPr>
          <a:lstStyle/>
          <a:p>
            <a:pPr marL="0" indent="0">
              <a:buNone/>
            </a:pPr>
            <a:r>
              <a:rPr lang="en-US" sz="3200" b="1" i="1" dirty="0">
                <a:latin typeface="Candara" panose="020E0502030303020204" pitchFamily="34" charset="0"/>
              </a:rPr>
              <a:t>“</a:t>
            </a:r>
            <a:r>
              <a:rPr lang="en-US" sz="3200" b="1" i="1" dirty="0">
                <a:solidFill>
                  <a:schemeClr val="accent2"/>
                </a:solidFill>
                <a:latin typeface="Candara" panose="020E0502030303020204" pitchFamily="34" charset="0"/>
              </a:rPr>
              <a:t>19</a:t>
            </a:r>
            <a:r>
              <a:rPr lang="en-US" sz="3200" b="1" i="1" dirty="0">
                <a:latin typeface="Candara" panose="020E0502030303020204" pitchFamily="34" charset="0"/>
              </a:rPr>
              <a:t> Now the works of the flesh are evident, which are: adultery, fornication, uncleanness, lewdness, </a:t>
            </a:r>
            <a:r>
              <a:rPr lang="en-US" sz="3200" b="1" i="1" dirty="0">
                <a:solidFill>
                  <a:schemeClr val="accent2"/>
                </a:solidFill>
                <a:latin typeface="Candara" panose="020E0502030303020204" pitchFamily="34" charset="0"/>
              </a:rPr>
              <a:t>20</a:t>
            </a:r>
            <a:r>
              <a:rPr lang="en-US" sz="3200" b="1" i="1" dirty="0">
                <a:latin typeface="Candara" panose="020E0502030303020204" pitchFamily="34" charset="0"/>
              </a:rPr>
              <a:t> idolatry, sorcery, hatred, contentions, jealousies, </a:t>
            </a:r>
            <a:r>
              <a:rPr lang="en-US" sz="3200" b="1" i="1" dirty="0">
                <a:solidFill>
                  <a:srgbClr val="FF0000"/>
                </a:solidFill>
                <a:latin typeface="Candara" panose="020E0502030303020204" pitchFamily="34" charset="0"/>
              </a:rPr>
              <a:t>outbursts of wrath, selfish ambitions, </a:t>
            </a:r>
            <a:r>
              <a:rPr lang="en-US" sz="3200" b="1" i="1" dirty="0">
                <a:latin typeface="Candara" panose="020E0502030303020204" pitchFamily="34" charset="0"/>
              </a:rPr>
              <a:t>dissensions, heresies, </a:t>
            </a:r>
            <a:r>
              <a:rPr lang="en-US" sz="3200" b="1" i="1" dirty="0">
                <a:solidFill>
                  <a:schemeClr val="accent2"/>
                </a:solidFill>
                <a:latin typeface="Candara" panose="020E0502030303020204" pitchFamily="34" charset="0"/>
              </a:rPr>
              <a:t>2</a:t>
            </a:r>
            <a:r>
              <a:rPr lang="en-US" sz="3200" b="1" i="1" dirty="0">
                <a:solidFill>
                  <a:schemeClr val="accent3"/>
                </a:solidFill>
                <a:latin typeface="Candara" panose="020E0502030303020204" pitchFamily="34" charset="0"/>
              </a:rPr>
              <a:t>1</a:t>
            </a:r>
            <a:r>
              <a:rPr lang="en-US" sz="3200" b="1" i="1" dirty="0">
                <a:latin typeface="Candara" panose="020E0502030303020204" pitchFamily="34" charset="0"/>
              </a:rPr>
              <a:t> envy, murders, drunkenness, revelries, and the like; of which I tell you beforehand, just as I also told you in time past, that those who practice such things will not inherit the kingdom of God”</a:t>
            </a:r>
          </a:p>
        </p:txBody>
      </p:sp>
      <p:sp>
        <p:nvSpPr>
          <p:cNvPr id="2" name="Title 1">
            <a:extLst>
              <a:ext uri="{FF2B5EF4-FFF2-40B4-BE49-F238E27FC236}">
                <a16:creationId xmlns:a16="http://schemas.microsoft.com/office/drawing/2014/main" id="{1EA32EC6-CE93-EC96-F177-0F52F8BDB3B4}"/>
              </a:ext>
            </a:extLst>
          </p:cNvPr>
          <p:cNvSpPr>
            <a:spLocks noGrp="1"/>
          </p:cNvSpPr>
          <p:nvPr>
            <p:ph type="title"/>
          </p:nvPr>
        </p:nvSpPr>
        <p:spPr/>
        <p:txBody>
          <a:bodyPr>
            <a:normAutofit/>
          </a:bodyPr>
          <a:lstStyle/>
          <a:p>
            <a:r>
              <a:rPr lang="en-US" sz="4400" b="1" dirty="0">
                <a:latin typeface="Candara" panose="020E0502030303020204" pitchFamily="34" charset="0"/>
              </a:rPr>
              <a:t>Galatians 5:19-21, NKJV</a:t>
            </a:r>
          </a:p>
        </p:txBody>
      </p:sp>
    </p:spTree>
    <p:extLst>
      <p:ext uri="{BB962C8B-B14F-4D97-AF65-F5344CB8AC3E}">
        <p14:creationId xmlns:p14="http://schemas.microsoft.com/office/powerpoint/2010/main" val="2442383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32EC6-CE93-EC96-F177-0F52F8BDB3B4}"/>
              </a:ext>
            </a:extLst>
          </p:cNvPr>
          <p:cNvSpPr>
            <a:spLocks noGrp="1"/>
          </p:cNvSpPr>
          <p:nvPr>
            <p:ph type="title"/>
          </p:nvPr>
        </p:nvSpPr>
        <p:spPr/>
        <p:txBody>
          <a:bodyPr>
            <a:normAutofit/>
          </a:bodyPr>
          <a:lstStyle/>
          <a:p>
            <a:r>
              <a:rPr lang="en-US" sz="4400" b="1" dirty="0">
                <a:latin typeface="Candara" panose="020E0502030303020204" pitchFamily="34" charset="0"/>
              </a:rPr>
              <a:t>Galatians 5:19-21, KJV</a:t>
            </a:r>
          </a:p>
        </p:txBody>
      </p:sp>
      <p:sp>
        <p:nvSpPr>
          <p:cNvPr id="5" name="Content Placeholder 4">
            <a:extLst>
              <a:ext uri="{FF2B5EF4-FFF2-40B4-BE49-F238E27FC236}">
                <a16:creationId xmlns:a16="http://schemas.microsoft.com/office/drawing/2014/main" id="{F8A2FF7D-D0F6-142C-A0CD-CFFDA34DADB8}"/>
              </a:ext>
            </a:extLst>
          </p:cNvPr>
          <p:cNvSpPr>
            <a:spLocks noGrp="1"/>
          </p:cNvSpPr>
          <p:nvPr>
            <p:ph sz="quarter" idx="1"/>
          </p:nvPr>
        </p:nvSpPr>
        <p:spPr>
          <a:xfrm>
            <a:off x="457200" y="1143000"/>
            <a:ext cx="8229600" cy="5013960"/>
          </a:xfrm>
        </p:spPr>
        <p:txBody>
          <a:bodyPr>
            <a:normAutofit/>
          </a:bodyPr>
          <a:lstStyle/>
          <a:p>
            <a:pPr marL="0" indent="0">
              <a:buNone/>
            </a:pPr>
            <a:r>
              <a:rPr lang="en-US" sz="3200" b="1" i="1" dirty="0">
                <a:latin typeface="Candara" panose="020E0502030303020204" pitchFamily="34" charset="0"/>
              </a:rPr>
              <a:t>“</a:t>
            </a:r>
            <a:r>
              <a:rPr lang="en-US" sz="3200" b="1" i="1" dirty="0">
                <a:solidFill>
                  <a:schemeClr val="accent2"/>
                </a:solidFill>
                <a:latin typeface="Candara" panose="020E0502030303020204" pitchFamily="34" charset="0"/>
                <a:cs typeface="Arial" panose="020B0604020202020204" pitchFamily="34" charset="0"/>
              </a:rPr>
              <a:t>19</a:t>
            </a:r>
            <a:r>
              <a:rPr lang="en-US" sz="3200" b="1" i="1" dirty="0">
                <a:latin typeface="Candara" panose="020E0502030303020204" pitchFamily="34" charset="0"/>
                <a:cs typeface="Arial" panose="020B0604020202020204" pitchFamily="34" charset="0"/>
              </a:rPr>
              <a:t> Now the works of the flesh are manifest, which are these; Adultery, fornication, uncleanness, lasciviousness, </a:t>
            </a:r>
            <a:r>
              <a:rPr lang="en-US" sz="3200" b="1" i="1" dirty="0">
                <a:solidFill>
                  <a:schemeClr val="accent2"/>
                </a:solidFill>
                <a:latin typeface="Candara" panose="020E0502030303020204" pitchFamily="34" charset="0"/>
                <a:cs typeface="Arial" panose="020B0604020202020204" pitchFamily="34" charset="0"/>
              </a:rPr>
              <a:t>20</a:t>
            </a:r>
            <a:r>
              <a:rPr lang="en-US" sz="3200" b="1" i="1" dirty="0">
                <a:latin typeface="Candara" panose="020E0502030303020204" pitchFamily="34" charset="0"/>
                <a:cs typeface="Arial" panose="020B0604020202020204" pitchFamily="34" charset="0"/>
              </a:rPr>
              <a:t> Idolatry, witchcraft, hatred, variance, emulations, </a:t>
            </a:r>
            <a:r>
              <a:rPr lang="en-US" sz="3200" b="1" i="1" dirty="0">
                <a:solidFill>
                  <a:srgbClr val="FF0000"/>
                </a:solidFill>
                <a:latin typeface="Candara" panose="020E0502030303020204" pitchFamily="34" charset="0"/>
                <a:cs typeface="Arial" panose="020B0604020202020204" pitchFamily="34" charset="0"/>
              </a:rPr>
              <a:t>wrath, strife, </a:t>
            </a:r>
            <a:r>
              <a:rPr lang="en-US" sz="3200" b="1" i="1" dirty="0">
                <a:latin typeface="Candara" panose="020E0502030303020204" pitchFamily="34" charset="0"/>
                <a:cs typeface="Arial" panose="020B0604020202020204" pitchFamily="34" charset="0"/>
              </a:rPr>
              <a:t>seditions, heresies, </a:t>
            </a:r>
            <a:r>
              <a:rPr lang="en-US" sz="3200" b="1" i="1" dirty="0">
                <a:solidFill>
                  <a:schemeClr val="accent2"/>
                </a:solidFill>
                <a:latin typeface="Candara" panose="020E0502030303020204" pitchFamily="34" charset="0"/>
                <a:cs typeface="Arial" panose="020B0604020202020204" pitchFamily="34" charset="0"/>
              </a:rPr>
              <a:t>21</a:t>
            </a:r>
            <a:r>
              <a:rPr lang="en-US" sz="3200" b="1" i="1" dirty="0">
                <a:latin typeface="Candara" panose="020E0502030303020204" pitchFamily="34" charset="0"/>
                <a:cs typeface="Arial" panose="020B0604020202020204" pitchFamily="34" charset="0"/>
              </a:rPr>
              <a:t> </a:t>
            </a:r>
            <a:r>
              <a:rPr lang="en-US" sz="3200" b="1" i="1" dirty="0" err="1">
                <a:latin typeface="Candara" panose="020E0502030303020204" pitchFamily="34" charset="0"/>
                <a:cs typeface="Arial" panose="020B0604020202020204" pitchFamily="34" charset="0"/>
              </a:rPr>
              <a:t>Envyings</a:t>
            </a:r>
            <a:r>
              <a:rPr lang="en-US" sz="3200" b="1" i="1" dirty="0">
                <a:latin typeface="Candara" panose="020E0502030303020204" pitchFamily="34" charset="0"/>
                <a:cs typeface="Arial" panose="020B0604020202020204" pitchFamily="34" charset="0"/>
              </a:rPr>
              <a:t>, murders, drunkenness, </a:t>
            </a:r>
            <a:r>
              <a:rPr lang="en-US" sz="3200" b="1" i="1" dirty="0" err="1">
                <a:latin typeface="Candara" panose="020E0502030303020204" pitchFamily="34" charset="0"/>
                <a:cs typeface="Arial" panose="020B0604020202020204" pitchFamily="34" charset="0"/>
              </a:rPr>
              <a:t>revellings</a:t>
            </a:r>
            <a:r>
              <a:rPr lang="en-US" sz="3200" b="1" i="1" dirty="0">
                <a:latin typeface="Candara" panose="020E0502030303020204" pitchFamily="34" charset="0"/>
                <a:cs typeface="Arial" panose="020B0604020202020204" pitchFamily="34" charset="0"/>
              </a:rPr>
              <a:t>, and such like: of the which I tell you before, as I have also told you in time past, that they which do such things shall not inherit the kingdom of God”</a:t>
            </a:r>
          </a:p>
          <a:p>
            <a:pPr marL="0" indent="0">
              <a:buNone/>
            </a:pPr>
            <a:endParaRPr lang="en-US" sz="3200" b="1" i="1" dirty="0">
              <a:latin typeface="Candara" panose="020E0502030303020204" pitchFamily="34" charset="0"/>
            </a:endParaRPr>
          </a:p>
        </p:txBody>
      </p:sp>
    </p:spTree>
    <p:extLst>
      <p:ext uri="{BB962C8B-B14F-4D97-AF65-F5344CB8AC3E}">
        <p14:creationId xmlns:p14="http://schemas.microsoft.com/office/powerpoint/2010/main" val="16939119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EAF7-4569-2C04-E9BD-A239620C7EA2}"/>
              </a:ext>
            </a:extLst>
          </p:cNvPr>
          <p:cNvSpPr>
            <a:spLocks noGrp="1"/>
          </p:cNvSpPr>
          <p:nvPr>
            <p:ph type="title"/>
          </p:nvPr>
        </p:nvSpPr>
        <p:spPr/>
        <p:txBody>
          <a:bodyPr>
            <a:normAutofit/>
          </a:bodyPr>
          <a:lstStyle/>
          <a:p>
            <a:r>
              <a:rPr lang="en-US" sz="4400" b="1"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BF24C9F7-9030-543D-DE69-F9B6ADC235A2}"/>
              </a:ext>
            </a:extLst>
          </p:cNvPr>
          <p:cNvSpPr>
            <a:spLocks noGrp="1"/>
          </p:cNvSpPr>
          <p:nvPr>
            <p:ph sz="quarter" idx="1"/>
          </p:nvPr>
        </p:nvSpPr>
        <p:spPr>
          <a:xfrm>
            <a:off x="457200" y="1156444"/>
            <a:ext cx="8229600" cy="5701555"/>
          </a:xfrm>
        </p:spPr>
        <p:txBody>
          <a:bodyPr>
            <a:normAutofit/>
          </a:bodyPr>
          <a:lstStyle/>
          <a:p>
            <a:pPr marL="0" indent="0">
              <a:buNone/>
            </a:pPr>
            <a:r>
              <a:rPr lang="en-US" sz="3200" b="1" dirty="0">
                <a:latin typeface="Candara" panose="020E0502030303020204" pitchFamily="34" charset="0"/>
              </a:rPr>
              <a:t>We are studying sins that constitute </a:t>
            </a:r>
            <a:r>
              <a:rPr lang="en-US" sz="3200" b="1" i="1" dirty="0">
                <a:latin typeface="Candara" panose="020E0502030303020204" pitchFamily="34" charset="0"/>
              </a:rPr>
              <a:t>violations of the law of love </a:t>
            </a:r>
            <a:r>
              <a:rPr lang="en-US" sz="3200" b="1" dirty="0">
                <a:latin typeface="Candara" panose="020E0502030303020204" pitchFamily="34" charset="0"/>
              </a:rPr>
              <a:t>or</a:t>
            </a:r>
            <a:r>
              <a:rPr lang="en-US" sz="3200" b="1" i="1" dirty="0">
                <a:latin typeface="Candara" panose="020E0502030303020204" pitchFamily="34" charset="0"/>
              </a:rPr>
              <a:t> “</a:t>
            </a:r>
            <a:r>
              <a:rPr lang="en-US" sz="3200" b="1" i="1" u="sng" dirty="0">
                <a:latin typeface="Candara" panose="020E0502030303020204" pitchFamily="34" charset="0"/>
              </a:rPr>
              <a:t>the royal law</a:t>
            </a:r>
            <a:r>
              <a:rPr lang="en-US" sz="3200" b="1" i="1" dirty="0">
                <a:latin typeface="Candara" panose="020E0502030303020204" pitchFamily="34" charset="0"/>
              </a:rPr>
              <a:t>” </a:t>
            </a:r>
            <a:r>
              <a:rPr lang="en-US" sz="3200" b="1" dirty="0">
                <a:latin typeface="Candara" panose="020E0502030303020204" pitchFamily="34" charset="0"/>
              </a:rPr>
              <a:t>in our study of the </a:t>
            </a:r>
            <a:r>
              <a:rPr lang="en-US" sz="3200" b="1" i="1" dirty="0">
                <a:latin typeface="Candara" panose="020E0502030303020204" pitchFamily="34" charset="0"/>
              </a:rPr>
              <a:t>“</a:t>
            </a:r>
            <a:r>
              <a:rPr lang="en-US" sz="3200" b="1" i="1" u="sng" dirty="0">
                <a:latin typeface="Candara" panose="020E0502030303020204" pitchFamily="34" charset="0"/>
              </a:rPr>
              <a:t>works of the flesh</a:t>
            </a:r>
            <a:r>
              <a:rPr lang="en-US" sz="3200" b="1" dirty="0">
                <a:latin typeface="Candara" panose="020E0502030303020204" pitchFamily="34" charset="0"/>
              </a:rPr>
              <a:t>” and noted</a:t>
            </a:r>
          </a:p>
          <a:p>
            <a:pPr>
              <a:spcBef>
                <a:spcPts val="1200"/>
              </a:spcBef>
              <a:buFont typeface="Wingdings" panose="05000000000000000000" pitchFamily="2" charset="2"/>
              <a:buChar char="§"/>
            </a:pPr>
            <a:r>
              <a:rPr lang="en-US" sz="2800" dirty="0">
                <a:latin typeface="Candara" panose="020E0502030303020204" pitchFamily="34" charset="0"/>
              </a:rPr>
              <a:t>That these are commonplace in our society today</a:t>
            </a:r>
          </a:p>
          <a:p>
            <a:pPr>
              <a:spcBef>
                <a:spcPts val="1200"/>
              </a:spcBef>
              <a:buFont typeface="Wingdings" panose="05000000000000000000" pitchFamily="2" charset="2"/>
              <a:buChar char="§"/>
            </a:pPr>
            <a:r>
              <a:rPr lang="en-US" sz="2800" dirty="0">
                <a:latin typeface="Candara" panose="020E0502030303020204" pitchFamily="34" charset="0"/>
              </a:rPr>
              <a:t>That some find it hard to accept that these sins are all that bad</a:t>
            </a:r>
          </a:p>
          <a:p>
            <a:pPr marL="0" indent="0">
              <a:spcBef>
                <a:spcPts val="1200"/>
              </a:spcBef>
              <a:buNone/>
            </a:pPr>
            <a:r>
              <a:rPr lang="en-US" sz="3200" b="1" dirty="0">
                <a:latin typeface="Candara" panose="020E0502030303020204" pitchFamily="34" charset="0"/>
              </a:rPr>
              <a:t>But we must never forget that Paul tells us that committing any of these sins will keep one out of the kingdom of God </a:t>
            </a:r>
            <a:r>
              <a:rPr lang="en-US" sz="3200" dirty="0">
                <a:latin typeface="Candara" panose="020E0502030303020204" pitchFamily="34" charset="0"/>
              </a:rPr>
              <a:t>- Galatians 5:21</a:t>
            </a:r>
          </a:p>
          <a:p>
            <a:pPr>
              <a:spcBef>
                <a:spcPts val="0"/>
              </a:spcBef>
              <a:buFont typeface="Wingdings" panose="05000000000000000000" pitchFamily="2" charset="2"/>
              <a:buChar char="§"/>
            </a:pPr>
            <a:r>
              <a:rPr lang="en-US" sz="2800" dirty="0">
                <a:latin typeface="Candara" panose="020E0502030303020204" pitchFamily="34" charset="0"/>
              </a:rPr>
              <a:t>Romans 8:13</a:t>
            </a:r>
          </a:p>
          <a:p>
            <a:pPr marL="0" indent="0">
              <a:spcBef>
                <a:spcPts val="1200"/>
              </a:spcBef>
              <a:buNone/>
            </a:pPr>
            <a:endParaRPr lang="en-US" sz="3200" dirty="0">
              <a:latin typeface="Candara" panose="020E0502030303020204" pitchFamily="34" charset="0"/>
            </a:endParaRPr>
          </a:p>
        </p:txBody>
      </p:sp>
    </p:spTree>
    <p:extLst>
      <p:ext uri="{BB962C8B-B14F-4D97-AF65-F5344CB8AC3E}">
        <p14:creationId xmlns:p14="http://schemas.microsoft.com/office/powerpoint/2010/main" val="18851141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EAF7-4569-2C04-E9BD-A239620C7EA2}"/>
              </a:ext>
            </a:extLst>
          </p:cNvPr>
          <p:cNvSpPr>
            <a:spLocks noGrp="1"/>
          </p:cNvSpPr>
          <p:nvPr>
            <p:ph type="title"/>
          </p:nvPr>
        </p:nvSpPr>
        <p:spPr/>
        <p:txBody>
          <a:bodyPr>
            <a:normAutofit/>
          </a:bodyPr>
          <a:lstStyle/>
          <a:p>
            <a:r>
              <a:rPr lang="en-US" sz="4400" b="1"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BF24C9F7-9030-543D-DE69-F9B6ADC235A2}"/>
              </a:ext>
            </a:extLst>
          </p:cNvPr>
          <p:cNvSpPr>
            <a:spLocks noGrp="1"/>
          </p:cNvSpPr>
          <p:nvPr>
            <p:ph sz="quarter" idx="1"/>
          </p:nvPr>
        </p:nvSpPr>
        <p:spPr>
          <a:xfrm>
            <a:off x="471053" y="1156444"/>
            <a:ext cx="8447660" cy="5701555"/>
          </a:xfrm>
        </p:spPr>
        <p:txBody>
          <a:bodyPr>
            <a:normAutofit/>
          </a:bodyPr>
          <a:lstStyle/>
          <a:p>
            <a:pPr marL="0" indent="0">
              <a:buNone/>
            </a:pPr>
            <a:r>
              <a:rPr lang="en-US" sz="3600" b="1" dirty="0">
                <a:latin typeface="Candara" panose="020E0502030303020204" pitchFamily="34" charset="0"/>
              </a:rPr>
              <a:t>These sins included in Galatians 5:20 &amp; 21 are…</a:t>
            </a:r>
          </a:p>
          <a:p>
            <a:pPr lvl="1">
              <a:buFont typeface="Wingdings" panose="05000000000000000000" pitchFamily="2" charset="2"/>
              <a:buChar char="§"/>
            </a:pPr>
            <a:r>
              <a:rPr lang="en-US" sz="3200" b="1" i="1" dirty="0">
                <a:latin typeface="Candara" panose="020E0502030303020204" pitchFamily="34" charset="0"/>
              </a:rPr>
              <a:t>“hatred, contentions, jealousies, </a:t>
            </a:r>
            <a:r>
              <a:rPr lang="en-US" sz="3200" b="1" i="1" dirty="0">
                <a:solidFill>
                  <a:srgbClr val="FF0000"/>
                </a:solidFill>
                <a:latin typeface="Candara" panose="020E0502030303020204" pitchFamily="34" charset="0"/>
              </a:rPr>
              <a:t>outbursts of wrath, selfish ambitions, </a:t>
            </a:r>
            <a:r>
              <a:rPr lang="en-US" sz="3200" b="1" i="1" dirty="0">
                <a:latin typeface="Candara" panose="020E0502030303020204" pitchFamily="34" charset="0"/>
              </a:rPr>
              <a:t>dissensions, heresies, envy” </a:t>
            </a:r>
            <a:r>
              <a:rPr lang="en-US" sz="3200" dirty="0">
                <a:latin typeface="Candara" panose="020E0502030303020204" pitchFamily="34" charset="0"/>
              </a:rPr>
              <a:t>(NKJV)</a:t>
            </a:r>
          </a:p>
          <a:p>
            <a:pPr lvl="1">
              <a:buFont typeface="Wingdings" panose="05000000000000000000" pitchFamily="2" charset="2"/>
              <a:buChar char="§"/>
            </a:pPr>
            <a:r>
              <a:rPr lang="en-US" sz="3200" b="1" i="1" dirty="0">
                <a:latin typeface="Candara" panose="020E0502030303020204" pitchFamily="34" charset="0"/>
              </a:rPr>
              <a:t>“hatred, variance, emulations, </a:t>
            </a:r>
            <a:r>
              <a:rPr lang="en-US" sz="3200" b="1" i="1" dirty="0">
                <a:solidFill>
                  <a:srgbClr val="FF0000"/>
                </a:solidFill>
                <a:latin typeface="Candara" panose="020E0502030303020204" pitchFamily="34" charset="0"/>
              </a:rPr>
              <a:t>wrath, strife, </a:t>
            </a:r>
            <a:r>
              <a:rPr lang="en-US" sz="3200" b="1" i="1" dirty="0">
                <a:latin typeface="Candara" panose="020E0502030303020204" pitchFamily="34" charset="0"/>
              </a:rPr>
              <a:t>seditions, heresies, </a:t>
            </a:r>
            <a:r>
              <a:rPr lang="en-US" sz="3200" b="1" i="1" dirty="0" err="1">
                <a:latin typeface="Candara" panose="020E0502030303020204" pitchFamily="34" charset="0"/>
              </a:rPr>
              <a:t>Envyings</a:t>
            </a:r>
            <a:r>
              <a:rPr lang="en-US" sz="3200" b="1" i="1" dirty="0">
                <a:latin typeface="Candara" panose="020E0502030303020204" pitchFamily="34" charset="0"/>
              </a:rPr>
              <a:t>” </a:t>
            </a:r>
            <a:r>
              <a:rPr lang="en-US" sz="3200" dirty="0">
                <a:latin typeface="Candara" panose="020E0502030303020204" pitchFamily="34" charset="0"/>
              </a:rPr>
              <a:t>(KJV)</a:t>
            </a:r>
          </a:p>
          <a:p>
            <a:pPr lvl="1">
              <a:buFont typeface="Wingdings" panose="05000000000000000000" pitchFamily="2" charset="2"/>
              <a:buChar char="§"/>
            </a:pPr>
            <a:r>
              <a:rPr lang="en-US" sz="3200" b="1" i="1" dirty="0">
                <a:latin typeface="Candara" panose="020E0502030303020204" pitchFamily="34" charset="0"/>
              </a:rPr>
              <a:t>“enmities, strife, jealousies, </a:t>
            </a:r>
            <a:r>
              <a:rPr lang="en-US" sz="3200" b="1" i="1" dirty="0">
                <a:solidFill>
                  <a:srgbClr val="FF0000"/>
                </a:solidFill>
                <a:latin typeface="Candara" panose="020E0502030303020204" pitchFamily="34" charset="0"/>
              </a:rPr>
              <a:t>wraths, factions,</a:t>
            </a:r>
            <a:r>
              <a:rPr lang="en-US" sz="3200" b="1" i="1" dirty="0">
                <a:latin typeface="Candara" panose="020E0502030303020204" pitchFamily="34" charset="0"/>
              </a:rPr>
              <a:t> divisions, parties, </a:t>
            </a:r>
            <a:r>
              <a:rPr lang="en-US" sz="3200" b="1" i="1" dirty="0" err="1">
                <a:latin typeface="Candara" panose="020E0502030303020204" pitchFamily="34" charset="0"/>
              </a:rPr>
              <a:t>envyings</a:t>
            </a:r>
            <a:r>
              <a:rPr lang="en-US" sz="3200" b="1" i="1" dirty="0">
                <a:latin typeface="Candara" panose="020E0502030303020204" pitchFamily="34" charset="0"/>
              </a:rPr>
              <a:t>”</a:t>
            </a:r>
            <a:r>
              <a:rPr lang="en-US" sz="3200" dirty="0">
                <a:latin typeface="Candara" panose="020E0502030303020204" pitchFamily="34" charset="0"/>
              </a:rPr>
              <a:t> (ASV)</a:t>
            </a:r>
          </a:p>
          <a:p>
            <a:pPr lvl="1">
              <a:buFont typeface="Wingdings" panose="05000000000000000000" pitchFamily="2" charset="2"/>
              <a:buChar char="§"/>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Tree>
    <p:extLst>
      <p:ext uri="{BB962C8B-B14F-4D97-AF65-F5344CB8AC3E}">
        <p14:creationId xmlns:p14="http://schemas.microsoft.com/office/powerpoint/2010/main" val="3949474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EAF7-4569-2C04-E9BD-A239620C7EA2}"/>
              </a:ext>
            </a:extLst>
          </p:cNvPr>
          <p:cNvSpPr>
            <a:spLocks noGrp="1"/>
          </p:cNvSpPr>
          <p:nvPr>
            <p:ph type="title"/>
          </p:nvPr>
        </p:nvSpPr>
        <p:spPr/>
        <p:txBody>
          <a:bodyPr>
            <a:normAutofit/>
          </a:bodyPr>
          <a:lstStyle/>
          <a:p>
            <a:r>
              <a:rPr lang="en-US" sz="4400" b="1"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BF24C9F7-9030-543D-DE69-F9B6ADC235A2}"/>
              </a:ext>
            </a:extLst>
          </p:cNvPr>
          <p:cNvSpPr>
            <a:spLocks noGrp="1"/>
          </p:cNvSpPr>
          <p:nvPr>
            <p:ph sz="quarter" idx="1"/>
          </p:nvPr>
        </p:nvSpPr>
        <p:spPr>
          <a:xfrm>
            <a:off x="471054" y="1156444"/>
            <a:ext cx="8424751" cy="5139853"/>
          </a:xfrm>
        </p:spPr>
        <p:txBody>
          <a:bodyPr>
            <a:normAutofit/>
          </a:bodyPr>
          <a:lstStyle/>
          <a:p>
            <a:pPr marL="0" indent="0">
              <a:buNone/>
            </a:pPr>
            <a:r>
              <a:rPr lang="en-US" sz="3200" b="1" dirty="0">
                <a:latin typeface="Candara" panose="020E0502030303020204" pitchFamily="34" charset="0"/>
              </a:rPr>
              <a:t>We have already considered </a:t>
            </a:r>
            <a:r>
              <a:rPr lang="en-US" sz="3200" b="1" i="1" u="sng" dirty="0">
                <a:latin typeface="Candara" panose="020E0502030303020204" pitchFamily="34" charset="0"/>
              </a:rPr>
              <a:t>four</a:t>
            </a:r>
            <a:r>
              <a:rPr lang="en-US" sz="3200" b="1" dirty="0">
                <a:latin typeface="Candara" panose="020E0502030303020204" pitchFamily="34" charset="0"/>
              </a:rPr>
              <a:t> of the eight</a:t>
            </a:r>
          </a:p>
          <a:p>
            <a:pPr>
              <a:buFont typeface="Wingdings" panose="05000000000000000000" pitchFamily="2" charset="2"/>
              <a:buChar char="§"/>
            </a:pPr>
            <a:r>
              <a:rPr lang="en-US" sz="2800" b="1" dirty="0">
                <a:latin typeface="Candara" panose="020E0502030303020204" pitchFamily="34" charset="0"/>
              </a:rPr>
              <a:t>hatred (</a:t>
            </a:r>
            <a:r>
              <a:rPr lang="en-US" sz="2800" b="1" dirty="0" err="1">
                <a:latin typeface="Candara" panose="020E0502030303020204" pitchFamily="34" charset="0"/>
              </a:rPr>
              <a:t>echthra</a:t>
            </a:r>
            <a:r>
              <a:rPr lang="en-US" sz="2800" b="1" dirty="0">
                <a:latin typeface="Candara" panose="020E0502030303020204" pitchFamily="34" charset="0"/>
              </a:rPr>
              <a:t>) </a:t>
            </a:r>
            <a:r>
              <a:rPr lang="en-US" sz="2800" dirty="0">
                <a:latin typeface="Candara" panose="020E0502030303020204" pitchFamily="34" charset="0"/>
              </a:rPr>
              <a:t>- hostility that one may harbor in one’s heart toward another</a:t>
            </a:r>
          </a:p>
          <a:p>
            <a:pPr>
              <a:buFont typeface="Wingdings" panose="05000000000000000000" pitchFamily="2" charset="2"/>
              <a:buChar char="§"/>
            </a:pPr>
            <a:r>
              <a:rPr lang="en-US" sz="2800" b="1" dirty="0">
                <a:latin typeface="Candara" panose="020E0502030303020204" pitchFamily="34" charset="0"/>
              </a:rPr>
              <a:t>contentions (</a:t>
            </a:r>
            <a:r>
              <a:rPr lang="en-US" sz="2800" b="1" dirty="0" err="1">
                <a:latin typeface="Candara" panose="020E0502030303020204" pitchFamily="34" charset="0"/>
              </a:rPr>
              <a:t>eris</a:t>
            </a:r>
            <a:r>
              <a:rPr lang="en-US" sz="2800" b="1" dirty="0">
                <a:latin typeface="Candara" panose="020E0502030303020204" pitchFamily="34" charset="0"/>
              </a:rPr>
              <a:t>) </a:t>
            </a:r>
            <a:r>
              <a:rPr lang="en-US" sz="2800" dirty="0">
                <a:latin typeface="Candara" panose="020E0502030303020204" pitchFamily="34" charset="0"/>
              </a:rPr>
              <a:t>- strife or quarreling that results from such hostility</a:t>
            </a:r>
          </a:p>
          <a:p>
            <a:pPr>
              <a:buFont typeface="Wingdings" panose="05000000000000000000" pitchFamily="2" charset="2"/>
              <a:buChar char="§"/>
            </a:pPr>
            <a:r>
              <a:rPr lang="en-US" sz="2800" dirty="0">
                <a:latin typeface="Candara" panose="020E0502030303020204" pitchFamily="34" charset="0"/>
              </a:rPr>
              <a:t> </a:t>
            </a:r>
            <a:r>
              <a:rPr lang="en-US" sz="2800" b="1" dirty="0">
                <a:latin typeface="Candara" panose="020E0502030303020204" pitchFamily="34" charset="0"/>
              </a:rPr>
              <a:t>jealousies (</a:t>
            </a:r>
            <a:r>
              <a:rPr lang="en-US" sz="2800" b="1" dirty="0" err="1">
                <a:latin typeface="Candara" panose="020E0502030303020204" pitchFamily="34" charset="0"/>
              </a:rPr>
              <a:t>zelos</a:t>
            </a:r>
            <a:r>
              <a:rPr lang="en-US" sz="2800" b="1" dirty="0">
                <a:latin typeface="Candara" panose="020E0502030303020204" pitchFamily="34" charset="0"/>
              </a:rPr>
              <a:t>) </a:t>
            </a:r>
            <a:r>
              <a:rPr lang="en-US" sz="2800" dirty="0">
                <a:latin typeface="Candara" panose="020E0502030303020204" pitchFamily="34" charset="0"/>
              </a:rPr>
              <a:t>- envy which casts grudging looks</a:t>
            </a:r>
          </a:p>
          <a:p>
            <a:pPr>
              <a:buFont typeface="Wingdings" panose="05000000000000000000" pitchFamily="2" charset="2"/>
              <a:buChar char="§"/>
            </a:pPr>
            <a:r>
              <a:rPr lang="en-US" sz="2800" b="1" dirty="0">
                <a:latin typeface="Candara" panose="020E0502030303020204" pitchFamily="34" charset="0"/>
              </a:rPr>
              <a:t>envy (</a:t>
            </a:r>
            <a:r>
              <a:rPr lang="en-US" sz="2800" b="1" dirty="0" err="1">
                <a:latin typeface="Candara" panose="020E0502030303020204" pitchFamily="34" charset="0"/>
              </a:rPr>
              <a:t>phthonos</a:t>
            </a:r>
            <a:r>
              <a:rPr lang="en-US" sz="2800" b="1" dirty="0">
                <a:latin typeface="Candara" panose="020E0502030303020204" pitchFamily="34" charset="0"/>
              </a:rPr>
              <a:t>) </a:t>
            </a:r>
            <a:r>
              <a:rPr lang="en-US" sz="2800" dirty="0">
                <a:latin typeface="Candara" panose="020E0502030303020204" pitchFamily="34" charset="0"/>
              </a:rPr>
              <a:t>- envy which has arrived at hostile deeds</a:t>
            </a:r>
            <a:endParaRPr lang="en-US" sz="2500" b="1" dirty="0">
              <a:latin typeface="Candara" panose="020E0502030303020204" pitchFamily="34" charset="0"/>
            </a:endParaRPr>
          </a:p>
        </p:txBody>
      </p:sp>
    </p:spTree>
    <p:extLst>
      <p:ext uri="{BB962C8B-B14F-4D97-AF65-F5344CB8AC3E}">
        <p14:creationId xmlns:p14="http://schemas.microsoft.com/office/powerpoint/2010/main" val="3053443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EAF7-4569-2C04-E9BD-A239620C7EA2}"/>
              </a:ext>
            </a:extLst>
          </p:cNvPr>
          <p:cNvSpPr>
            <a:spLocks noGrp="1"/>
          </p:cNvSpPr>
          <p:nvPr>
            <p:ph type="title"/>
          </p:nvPr>
        </p:nvSpPr>
        <p:spPr/>
        <p:txBody>
          <a:bodyPr>
            <a:normAutofit/>
          </a:bodyPr>
          <a:lstStyle/>
          <a:p>
            <a:r>
              <a:rPr lang="en-US" sz="4400" b="1"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BF24C9F7-9030-543D-DE69-F9B6ADC235A2}"/>
              </a:ext>
            </a:extLst>
          </p:cNvPr>
          <p:cNvSpPr>
            <a:spLocks noGrp="1"/>
          </p:cNvSpPr>
          <p:nvPr>
            <p:ph sz="quarter" idx="1"/>
          </p:nvPr>
        </p:nvSpPr>
        <p:spPr>
          <a:xfrm>
            <a:off x="471054" y="1156444"/>
            <a:ext cx="8229601" cy="5231293"/>
          </a:xfrm>
        </p:spPr>
        <p:txBody>
          <a:bodyPr>
            <a:normAutofit/>
          </a:bodyPr>
          <a:lstStyle/>
          <a:p>
            <a:pPr marL="0" indent="0">
              <a:buNone/>
            </a:pPr>
            <a:r>
              <a:rPr lang="en-US" sz="3200" b="1" dirty="0">
                <a:latin typeface="Candara" panose="020E0502030303020204" pitchFamily="34" charset="0"/>
              </a:rPr>
              <a:t>The remaining </a:t>
            </a:r>
            <a:r>
              <a:rPr lang="en-US" sz="3200" b="1" i="1" u="sng" dirty="0">
                <a:latin typeface="Candara" panose="020E0502030303020204" pitchFamily="34" charset="0"/>
              </a:rPr>
              <a:t>four</a:t>
            </a:r>
            <a:r>
              <a:rPr lang="en-US" sz="3200" b="1" dirty="0">
                <a:latin typeface="Candara" panose="020E0502030303020204" pitchFamily="34" charset="0"/>
              </a:rPr>
              <a:t> of the eight sins are…</a:t>
            </a:r>
          </a:p>
          <a:p>
            <a:pPr>
              <a:buFont typeface="Wingdings" panose="05000000000000000000" pitchFamily="2" charset="2"/>
              <a:buChar char="§"/>
            </a:pPr>
            <a:r>
              <a:rPr lang="en-US" sz="2800" b="1" dirty="0" err="1">
                <a:latin typeface="Candara" panose="020E0502030303020204" pitchFamily="34" charset="0"/>
              </a:rPr>
              <a:t>thumos</a:t>
            </a:r>
            <a:r>
              <a:rPr lang="en-US" sz="2800" b="1" dirty="0">
                <a:latin typeface="Candara" panose="020E0502030303020204" pitchFamily="34" charset="0"/>
              </a:rPr>
              <a:t> (outburst of anger, wrath) </a:t>
            </a:r>
            <a:r>
              <a:rPr lang="en-US" sz="2800" dirty="0">
                <a:latin typeface="Candara" panose="020E0502030303020204" pitchFamily="34" charset="0"/>
              </a:rPr>
              <a:t>- which describes an explosive, out of control temper</a:t>
            </a:r>
          </a:p>
          <a:p>
            <a:pPr>
              <a:buFont typeface="Wingdings" panose="05000000000000000000" pitchFamily="2" charset="2"/>
              <a:buChar char="§"/>
            </a:pPr>
            <a:r>
              <a:rPr lang="en-US" sz="2800" b="1" dirty="0" err="1">
                <a:latin typeface="Candara" panose="020E0502030303020204" pitchFamily="34" charset="0"/>
              </a:rPr>
              <a:t>eritheia</a:t>
            </a:r>
            <a:r>
              <a:rPr lang="en-US" sz="2800" b="1" dirty="0">
                <a:latin typeface="Candara" panose="020E0502030303020204" pitchFamily="34" charset="0"/>
              </a:rPr>
              <a:t> (selfish ambitions, disputes, strife) </a:t>
            </a:r>
            <a:r>
              <a:rPr lang="en-US" sz="2800" dirty="0">
                <a:latin typeface="Candara" panose="020E0502030303020204" pitchFamily="34" charset="0"/>
              </a:rPr>
              <a:t>- is a self-centered attitude in anything one does</a:t>
            </a:r>
          </a:p>
          <a:p>
            <a:pPr>
              <a:buFont typeface="Wingdings" panose="05000000000000000000" pitchFamily="2" charset="2"/>
              <a:buChar char="§"/>
            </a:pPr>
            <a:r>
              <a:rPr lang="en-US" sz="2800" b="1" dirty="0" err="1">
                <a:latin typeface="Candara" panose="020E0502030303020204" pitchFamily="34" charset="0"/>
              </a:rPr>
              <a:t>dichostasia</a:t>
            </a:r>
            <a:r>
              <a:rPr lang="en-US" sz="2800" b="1" dirty="0">
                <a:latin typeface="Candara" panose="020E0502030303020204" pitchFamily="34" charset="0"/>
              </a:rPr>
              <a:t> (dissensions, seditions)</a:t>
            </a:r>
            <a:r>
              <a:rPr lang="en-US" sz="2800" dirty="0">
                <a:latin typeface="Candara" panose="020E0502030303020204" pitchFamily="34" charset="0"/>
              </a:rPr>
              <a:t> - actions which results in divisions; where there is separation and no togetherness</a:t>
            </a:r>
          </a:p>
          <a:p>
            <a:pPr>
              <a:buFont typeface="Wingdings" panose="05000000000000000000" pitchFamily="2" charset="2"/>
              <a:buChar char="§"/>
            </a:pPr>
            <a:r>
              <a:rPr lang="en-US" sz="2800" b="1" dirty="0" err="1">
                <a:latin typeface="Candara" panose="020E0502030303020204" pitchFamily="34" charset="0"/>
              </a:rPr>
              <a:t>hairesis</a:t>
            </a:r>
            <a:r>
              <a:rPr lang="en-US" sz="2800" b="1" dirty="0">
                <a:latin typeface="Candara" panose="020E0502030303020204" pitchFamily="34" charset="0"/>
              </a:rPr>
              <a:t> (heresies, factions) </a:t>
            </a:r>
            <a:r>
              <a:rPr lang="en-US" sz="2800" dirty="0">
                <a:latin typeface="Candara" panose="020E0502030303020204" pitchFamily="34" charset="0"/>
              </a:rPr>
              <a:t>- denotes a body of people who belong to a particular school of thought or actions; describes a sect</a:t>
            </a:r>
            <a:endParaRPr lang="en-US" sz="2800" b="1" dirty="0">
              <a:latin typeface="Candara" panose="020E0502030303020204" pitchFamily="34" charset="0"/>
            </a:endParaRPr>
          </a:p>
        </p:txBody>
      </p:sp>
    </p:spTree>
    <p:extLst>
      <p:ext uri="{BB962C8B-B14F-4D97-AF65-F5344CB8AC3E}">
        <p14:creationId xmlns:p14="http://schemas.microsoft.com/office/powerpoint/2010/main" val="465497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EAF7-4569-2C04-E9BD-A239620C7EA2}"/>
              </a:ext>
            </a:extLst>
          </p:cNvPr>
          <p:cNvSpPr>
            <a:spLocks noGrp="1"/>
          </p:cNvSpPr>
          <p:nvPr>
            <p:ph type="title"/>
          </p:nvPr>
        </p:nvSpPr>
        <p:spPr/>
        <p:txBody>
          <a:bodyPr>
            <a:normAutofit/>
          </a:bodyPr>
          <a:lstStyle/>
          <a:p>
            <a:r>
              <a:rPr lang="en-US" sz="4400" b="1"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BF24C9F7-9030-543D-DE69-F9B6ADC235A2}"/>
              </a:ext>
            </a:extLst>
          </p:cNvPr>
          <p:cNvSpPr>
            <a:spLocks noGrp="1"/>
          </p:cNvSpPr>
          <p:nvPr>
            <p:ph sz="quarter" idx="1"/>
          </p:nvPr>
        </p:nvSpPr>
        <p:spPr>
          <a:xfrm>
            <a:off x="471054" y="1156444"/>
            <a:ext cx="8229601" cy="5231293"/>
          </a:xfrm>
        </p:spPr>
        <p:txBody>
          <a:bodyPr>
            <a:normAutofit/>
          </a:bodyPr>
          <a:lstStyle/>
          <a:p>
            <a:pPr marL="0" indent="0">
              <a:buNone/>
            </a:pPr>
            <a:r>
              <a:rPr lang="en-US" sz="3200" b="1" dirty="0">
                <a:latin typeface="Candara" panose="020E0502030303020204" pitchFamily="34" charset="0"/>
              </a:rPr>
              <a:t>In this lesson we will consider the next two violations of the </a:t>
            </a:r>
            <a:r>
              <a:rPr lang="en-US" sz="3200" b="1" i="1" dirty="0">
                <a:latin typeface="Candara" panose="020E0502030303020204" pitchFamily="34" charset="0"/>
              </a:rPr>
              <a:t>“</a:t>
            </a:r>
            <a:r>
              <a:rPr lang="en-US" sz="3200" b="1" i="1" u="sng" dirty="0">
                <a:latin typeface="Candara" panose="020E0502030303020204" pitchFamily="34" charset="0"/>
              </a:rPr>
              <a:t>royal law</a:t>
            </a:r>
            <a:r>
              <a:rPr lang="en-US" sz="3200" b="1" i="1" dirty="0">
                <a:latin typeface="Candara" panose="020E0502030303020204" pitchFamily="34" charset="0"/>
              </a:rPr>
              <a:t>” </a:t>
            </a:r>
            <a:r>
              <a:rPr lang="en-US" sz="3200" b="1" dirty="0">
                <a:latin typeface="Candara" panose="020E0502030303020204" pitchFamily="34" charset="0"/>
              </a:rPr>
              <a:t>of love…</a:t>
            </a:r>
          </a:p>
          <a:p>
            <a:pPr lvl="1" algn="just">
              <a:buFont typeface="Wingdings" panose="05000000000000000000" pitchFamily="2" charset="2"/>
              <a:buChar char="§"/>
            </a:pPr>
            <a:r>
              <a:rPr lang="en-US" sz="2600" dirty="0">
                <a:latin typeface="Candara" panose="020E0502030303020204" pitchFamily="34" charset="0"/>
              </a:rPr>
              <a:t>Matthew 7:12; James 2:8 cf. Matthew 22:35-40</a:t>
            </a:r>
          </a:p>
          <a:p>
            <a:pPr>
              <a:buFont typeface="Wingdings" panose="05000000000000000000" pitchFamily="2" charset="2"/>
              <a:buChar char="§"/>
            </a:pPr>
            <a:r>
              <a:rPr lang="en-US" sz="2800" b="1" dirty="0" err="1">
                <a:latin typeface="Candara" panose="020E0502030303020204" pitchFamily="34" charset="0"/>
              </a:rPr>
              <a:t>thumos</a:t>
            </a:r>
            <a:r>
              <a:rPr lang="en-US" sz="2800" b="1" dirty="0">
                <a:latin typeface="Candara" panose="020E0502030303020204" pitchFamily="34" charset="0"/>
              </a:rPr>
              <a:t> (outburst of anger, wrath) </a:t>
            </a:r>
            <a:r>
              <a:rPr lang="en-US" sz="2800" dirty="0">
                <a:latin typeface="Candara" panose="020E0502030303020204" pitchFamily="34" charset="0"/>
              </a:rPr>
              <a:t>- which describes an explosive, out of control temper</a:t>
            </a:r>
          </a:p>
          <a:p>
            <a:pPr>
              <a:buFont typeface="Wingdings" panose="05000000000000000000" pitchFamily="2" charset="2"/>
              <a:buChar char="§"/>
            </a:pPr>
            <a:r>
              <a:rPr lang="en-US" sz="2800" b="1" dirty="0" err="1">
                <a:latin typeface="Candara" panose="020E0502030303020204" pitchFamily="34" charset="0"/>
              </a:rPr>
              <a:t>eritheia</a:t>
            </a:r>
            <a:r>
              <a:rPr lang="en-US" sz="2800" b="1" dirty="0">
                <a:latin typeface="Candara" panose="020E0502030303020204" pitchFamily="34" charset="0"/>
              </a:rPr>
              <a:t> (selfish ambitions, disputes, strife) </a:t>
            </a:r>
            <a:r>
              <a:rPr lang="en-US" sz="2800" dirty="0">
                <a:latin typeface="Candara" panose="020E0502030303020204" pitchFamily="34" charset="0"/>
              </a:rPr>
              <a:t>- is a self-centered attitude in anything one does</a:t>
            </a:r>
          </a:p>
        </p:txBody>
      </p:sp>
    </p:spTree>
    <p:extLst>
      <p:ext uri="{BB962C8B-B14F-4D97-AF65-F5344CB8AC3E}">
        <p14:creationId xmlns:p14="http://schemas.microsoft.com/office/powerpoint/2010/main" val="609437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2743</TotalTime>
  <Words>4959</Words>
  <Application>Microsoft Office PowerPoint</Application>
  <PresentationFormat>On-screen Show (4:3)</PresentationFormat>
  <Paragraphs>200</Paragraphs>
  <Slides>16</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Bookman Old Style</vt:lpstr>
      <vt:lpstr>Calibri</vt:lpstr>
      <vt:lpstr>Candara</vt:lpstr>
      <vt:lpstr>Gill Sans MT</vt:lpstr>
      <vt:lpstr>TimesNewRoman</vt:lpstr>
      <vt:lpstr>TimesNewRoman,Italic</vt:lpstr>
      <vt:lpstr>Verdana</vt:lpstr>
      <vt:lpstr>Wingdings</vt:lpstr>
      <vt:lpstr>Wingdings 3</vt:lpstr>
      <vt:lpstr>Origin</vt:lpstr>
      <vt:lpstr>“The Flesh and The Spirit”</vt:lpstr>
      <vt:lpstr>Galatians 5:19-21, KJV</vt:lpstr>
      <vt:lpstr>Galatians 5:19-21, NKJV</vt:lpstr>
      <vt:lpstr>Galatians 5:19-21, KJV</vt:lpstr>
      <vt:lpstr>Introduction</vt:lpstr>
      <vt:lpstr>Introduction</vt:lpstr>
      <vt:lpstr>Introduction</vt:lpstr>
      <vt:lpstr>Introduction</vt:lpstr>
      <vt:lpstr>Introduction</vt:lpstr>
      <vt:lpstr>THUMOS (outbursts of anger, wrath)</vt:lpstr>
      <vt:lpstr>THUMOS (outbursts of anger, wrath)</vt:lpstr>
      <vt:lpstr>ERITHEIA (selfish ambitions, disputes, strife)</vt:lpstr>
      <vt:lpstr>ERITHEIA (selfish ambitions, disputes, strife)</vt:lpstr>
      <vt:lpstr>CONCLUSION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McClure</dc:creator>
  <cp:lastModifiedBy>Tommy McClure</cp:lastModifiedBy>
  <cp:revision>17</cp:revision>
  <cp:lastPrinted>2022-10-16T22:49:45Z</cp:lastPrinted>
  <dcterms:created xsi:type="dcterms:W3CDTF">2022-09-08T18:02:55Z</dcterms:created>
  <dcterms:modified xsi:type="dcterms:W3CDTF">2022-10-16T23:53:49Z</dcterms:modified>
</cp:coreProperties>
</file>